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Arimo" panose="020B060402020202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i2u3Pqz5aEWvZs9WAx6i5KdkXd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22" d="100"/>
          <a:sy n="22" d="100"/>
        </p:scale>
        <p:origin x="196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14735"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3017520" y="1752600"/>
            <a:ext cx="37856100" cy="6362700"/>
          </a:xfrm>
          <a:prstGeom prst="rect">
            <a:avLst/>
          </a:prstGeom>
          <a:noFill/>
          <a:ln>
            <a:noFill/>
          </a:ln>
        </p:spPr>
        <p:txBody>
          <a:bodyPr spcFirstLastPara="1" wrap="square" lIns="368600" tIns="184275" rIns="368600" bIns="184275" anchor="ctr" anchorCtr="0">
            <a:normAutofit/>
          </a:bodyPr>
          <a:lstStyle>
            <a:lvl1pPr lvl="0" algn="l">
              <a:lnSpc>
                <a:spcPct val="90000"/>
              </a:lnSpc>
              <a:spcBef>
                <a:spcPts val="0"/>
              </a:spcBef>
              <a:spcAft>
                <a:spcPts val="0"/>
              </a:spcAft>
              <a:buClr>
                <a:schemeClr val="dk1"/>
              </a:buClr>
              <a:buSzPts val="72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71" name="Google Shape;71;p13"/>
          <p:cNvSpPr txBox="1">
            <a:spLocks noGrp="1"/>
          </p:cNvSpPr>
          <p:nvPr>
            <p:ph type="body" idx="1"/>
          </p:nvPr>
        </p:nvSpPr>
        <p:spPr>
          <a:xfrm rot="5400000">
            <a:off x="11502480" y="278100"/>
            <a:ext cx="20886300" cy="37856100"/>
          </a:xfrm>
          <a:prstGeom prst="rect">
            <a:avLst/>
          </a:prstGeom>
          <a:noFill/>
          <a:ln>
            <a:noFill/>
          </a:ln>
        </p:spPr>
        <p:txBody>
          <a:bodyPr spcFirstLastPara="1" wrap="square" lIns="368600" tIns="184275" rIns="368600" bIns="184275" anchor="t" anchorCtr="0">
            <a:normAutofit/>
          </a:bodyPr>
          <a:lstStyle>
            <a:lvl1pPr marL="457200" lvl="0" indent="-685800" algn="l">
              <a:lnSpc>
                <a:spcPct val="90000"/>
              </a:lnSpc>
              <a:spcBef>
                <a:spcPts val="4000"/>
              </a:spcBef>
              <a:spcAft>
                <a:spcPts val="0"/>
              </a:spcAft>
              <a:buClr>
                <a:schemeClr val="dk1"/>
              </a:buClr>
              <a:buSzPts val="7200"/>
              <a:buChar char="•"/>
              <a:defRPr/>
            </a:lvl1pPr>
            <a:lvl2pPr marL="914400" lvl="1" indent="-685800" algn="l">
              <a:lnSpc>
                <a:spcPct val="90000"/>
              </a:lnSpc>
              <a:spcBef>
                <a:spcPts val="2100"/>
              </a:spcBef>
              <a:spcAft>
                <a:spcPts val="0"/>
              </a:spcAft>
              <a:buClr>
                <a:schemeClr val="dk1"/>
              </a:buClr>
              <a:buSzPts val="7200"/>
              <a:buChar char="•"/>
              <a:defRPr/>
            </a:lvl2pPr>
            <a:lvl3pPr marL="1371600" lvl="2" indent="-685800" algn="l">
              <a:lnSpc>
                <a:spcPct val="90000"/>
              </a:lnSpc>
              <a:spcBef>
                <a:spcPts val="2100"/>
              </a:spcBef>
              <a:spcAft>
                <a:spcPts val="0"/>
              </a:spcAft>
              <a:buClr>
                <a:schemeClr val="dk1"/>
              </a:buClr>
              <a:buSzPts val="7200"/>
              <a:buChar char="•"/>
              <a:defRPr/>
            </a:lvl3pPr>
            <a:lvl4pPr marL="1828800" lvl="3" indent="-685800" algn="l">
              <a:lnSpc>
                <a:spcPct val="90000"/>
              </a:lnSpc>
              <a:spcBef>
                <a:spcPts val="2100"/>
              </a:spcBef>
              <a:spcAft>
                <a:spcPts val="0"/>
              </a:spcAft>
              <a:buClr>
                <a:schemeClr val="dk1"/>
              </a:buClr>
              <a:buSzPts val="7200"/>
              <a:buChar char="•"/>
              <a:defRPr/>
            </a:lvl4pPr>
            <a:lvl5pPr marL="2286000" lvl="4" indent="-685800" algn="l">
              <a:lnSpc>
                <a:spcPct val="90000"/>
              </a:lnSpc>
              <a:spcBef>
                <a:spcPts val="2100"/>
              </a:spcBef>
              <a:spcAft>
                <a:spcPts val="0"/>
              </a:spcAft>
              <a:buClr>
                <a:schemeClr val="dk1"/>
              </a:buClr>
              <a:buSzPts val="7200"/>
              <a:buChar char="•"/>
              <a:defRPr/>
            </a:lvl5pPr>
            <a:lvl6pPr marL="2743200" lvl="5" indent="-685800" algn="l">
              <a:lnSpc>
                <a:spcPct val="90000"/>
              </a:lnSpc>
              <a:spcBef>
                <a:spcPts val="2100"/>
              </a:spcBef>
              <a:spcAft>
                <a:spcPts val="0"/>
              </a:spcAft>
              <a:buClr>
                <a:schemeClr val="dk1"/>
              </a:buClr>
              <a:buSzPts val="7200"/>
              <a:buChar char="•"/>
              <a:defRPr/>
            </a:lvl6pPr>
            <a:lvl7pPr marL="3200400" lvl="6" indent="-685800" algn="l">
              <a:lnSpc>
                <a:spcPct val="90000"/>
              </a:lnSpc>
              <a:spcBef>
                <a:spcPts val="2100"/>
              </a:spcBef>
              <a:spcAft>
                <a:spcPts val="0"/>
              </a:spcAft>
              <a:buClr>
                <a:schemeClr val="dk1"/>
              </a:buClr>
              <a:buSzPts val="7200"/>
              <a:buChar char="•"/>
              <a:defRPr/>
            </a:lvl7pPr>
            <a:lvl8pPr marL="3657600" lvl="7" indent="-685800" algn="l">
              <a:lnSpc>
                <a:spcPct val="90000"/>
              </a:lnSpc>
              <a:spcBef>
                <a:spcPts val="2100"/>
              </a:spcBef>
              <a:spcAft>
                <a:spcPts val="0"/>
              </a:spcAft>
              <a:buClr>
                <a:schemeClr val="dk1"/>
              </a:buClr>
              <a:buSzPts val="7200"/>
              <a:buChar char="•"/>
              <a:defRPr/>
            </a:lvl8pPr>
            <a:lvl9pPr marL="4114800" lvl="8" indent="-685800" algn="l">
              <a:lnSpc>
                <a:spcPct val="90000"/>
              </a:lnSpc>
              <a:spcBef>
                <a:spcPts val="2100"/>
              </a:spcBef>
              <a:spcAft>
                <a:spcPts val="0"/>
              </a:spcAft>
              <a:buClr>
                <a:schemeClr val="dk1"/>
              </a:buClr>
              <a:buSzPts val="7200"/>
              <a:buChar char="•"/>
              <a:defRPr/>
            </a:lvl9pPr>
          </a:lstStyle>
          <a:p>
            <a:endParaRPr/>
          </a:p>
        </p:txBody>
      </p:sp>
      <p:sp>
        <p:nvSpPr>
          <p:cNvPr id="72" name="Google Shape;72;p13"/>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lvl="0" algn="l">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73" name="Google Shape;73;p13"/>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lvl="0" algn="ctr">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74" name="Google Shape;74;p13"/>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rot="5400000">
            <a:off x="22193130" y="10969050"/>
            <a:ext cx="27897000" cy="9464100"/>
          </a:xfrm>
          <a:prstGeom prst="rect">
            <a:avLst/>
          </a:prstGeom>
          <a:noFill/>
          <a:ln>
            <a:noFill/>
          </a:ln>
        </p:spPr>
        <p:txBody>
          <a:bodyPr spcFirstLastPara="1" wrap="square" lIns="368600" tIns="184275" rIns="368600" bIns="184275" anchor="ctr" anchorCtr="0">
            <a:normAutofit/>
          </a:bodyPr>
          <a:lstStyle>
            <a:lvl1pPr lvl="0" algn="l">
              <a:lnSpc>
                <a:spcPct val="90000"/>
              </a:lnSpc>
              <a:spcBef>
                <a:spcPts val="0"/>
              </a:spcBef>
              <a:spcAft>
                <a:spcPts val="0"/>
              </a:spcAft>
              <a:buClr>
                <a:schemeClr val="dk1"/>
              </a:buClr>
              <a:buSzPts val="72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77" name="Google Shape;77;p14"/>
          <p:cNvSpPr txBox="1">
            <a:spLocks noGrp="1"/>
          </p:cNvSpPr>
          <p:nvPr>
            <p:ph type="body" idx="1"/>
          </p:nvPr>
        </p:nvSpPr>
        <p:spPr>
          <a:xfrm rot="5400000">
            <a:off x="2990550" y="1779150"/>
            <a:ext cx="27897000" cy="27843900"/>
          </a:xfrm>
          <a:prstGeom prst="rect">
            <a:avLst/>
          </a:prstGeom>
          <a:noFill/>
          <a:ln>
            <a:noFill/>
          </a:ln>
        </p:spPr>
        <p:txBody>
          <a:bodyPr spcFirstLastPara="1" wrap="square" lIns="368600" tIns="184275" rIns="368600" bIns="184275" anchor="t" anchorCtr="0">
            <a:normAutofit/>
          </a:bodyPr>
          <a:lstStyle>
            <a:lvl1pPr marL="457200" lvl="0" indent="-685800" algn="l">
              <a:lnSpc>
                <a:spcPct val="90000"/>
              </a:lnSpc>
              <a:spcBef>
                <a:spcPts val="4000"/>
              </a:spcBef>
              <a:spcAft>
                <a:spcPts val="0"/>
              </a:spcAft>
              <a:buClr>
                <a:schemeClr val="dk1"/>
              </a:buClr>
              <a:buSzPts val="7200"/>
              <a:buChar char="•"/>
              <a:defRPr/>
            </a:lvl1pPr>
            <a:lvl2pPr marL="914400" lvl="1" indent="-685800" algn="l">
              <a:lnSpc>
                <a:spcPct val="90000"/>
              </a:lnSpc>
              <a:spcBef>
                <a:spcPts val="2100"/>
              </a:spcBef>
              <a:spcAft>
                <a:spcPts val="0"/>
              </a:spcAft>
              <a:buClr>
                <a:schemeClr val="dk1"/>
              </a:buClr>
              <a:buSzPts val="7200"/>
              <a:buChar char="•"/>
              <a:defRPr/>
            </a:lvl2pPr>
            <a:lvl3pPr marL="1371600" lvl="2" indent="-685800" algn="l">
              <a:lnSpc>
                <a:spcPct val="90000"/>
              </a:lnSpc>
              <a:spcBef>
                <a:spcPts val="2100"/>
              </a:spcBef>
              <a:spcAft>
                <a:spcPts val="0"/>
              </a:spcAft>
              <a:buClr>
                <a:schemeClr val="dk1"/>
              </a:buClr>
              <a:buSzPts val="7200"/>
              <a:buChar char="•"/>
              <a:defRPr/>
            </a:lvl3pPr>
            <a:lvl4pPr marL="1828800" lvl="3" indent="-685800" algn="l">
              <a:lnSpc>
                <a:spcPct val="90000"/>
              </a:lnSpc>
              <a:spcBef>
                <a:spcPts val="2100"/>
              </a:spcBef>
              <a:spcAft>
                <a:spcPts val="0"/>
              </a:spcAft>
              <a:buClr>
                <a:schemeClr val="dk1"/>
              </a:buClr>
              <a:buSzPts val="7200"/>
              <a:buChar char="•"/>
              <a:defRPr/>
            </a:lvl4pPr>
            <a:lvl5pPr marL="2286000" lvl="4" indent="-685800" algn="l">
              <a:lnSpc>
                <a:spcPct val="90000"/>
              </a:lnSpc>
              <a:spcBef>
                <a:spcPts val="2100"/>
              </a:spcBef>
              <a:spcAft>
                <a:spcPts val="0"/>
              </a:spcAft>
              <a:buClr>
                <a:schemeClr val="dk1"/>
              </a:buClr>
              <a:buSzPts val="7200"/>
              <a:buChar char="•"/>
              <a:defRPr/>
            </a:lvl5pPr>
            <a:lvl6pPr marL="2743200" lvl="5" indent="-685800" algn="l">
              <a:lnSpc>
                <a:spcPct val="90000"/>
              </a:lnSpc>
              <a:spcBef>
                <a:spcPts val="2100"/>
              </a:spcBef>
              <a:spcAft>
                <a:spcPts val="0"/>
              </a:spcAft>
              <a:buClr>
                <a:schemeClr val="dk1"/>
              </a:buClr>
              <a:buSzPts val="7200"/>
              <a:buChar char="•"/>
              <a:defRPr/>
            </a:lvl6pPr>
            <a:lvl7pPr marL="3200400" lvl="6" indent="-685800" algn="l">
              <a:lnSpc>
                <a:spcPct val="90000"/>
              </a:lnSpc>
              <a:spcBef>
                <a:spcPts val="2100"/>
              </a:spcBef>
              <a:spcAft>
                <a:spcPts val="0"/>
              </a:spcAft>
              <a:buClr>
                <a:schemeClr val="dk1"/>
              </a:buClr>
              <a:buSzPts val="7200"/>
              <a:buChar char="•"/>
              <a:defRPr/>
            </a:lvl7pPr>
            <a:lvl8pPr marL="3657600" lvl="7" indent="-685800" algn="l">
              <a:lnSpc>
                <a:spcPct val="90000"/>
              </a:lnSpc>
              <a:spcBef>
                <a:spcPts val="2100"/>
              </a:spcBef>
              <a:spcAft>
                <a:spcPts val="0"/>
              </a:spcAft>
              <a:buClr>
                <a:schemeClr val="dk1"/>
              </a:buClr>
              <a:buSzPts val="7200"/>
              <a:buChar char="•"/>
              <a:defRPr/>
            </a:lvl8pPr>
            <a:lvl9pPr marL="4114800" lvl="8" indent="-685800" algn="l">
              <a:lnSpc>
                <a:spcPct val="90000"/>
              </a:lnSpc>
              <a:spcBef>
                <a:spcPts val="2100"/>
              </a:spcBef>
              <a:spcAft>
                <a:spcPts val="0"/>
              </a:spcAft>
              <a:buClr>
                <a:schemeClr val="dk1"/>
              </a:buClr>
              <a:buSzPts val="7200"/>
              <a:buChar char="•"/>
              <a:defRPr/>
            </a:lvl9pPr>
          </a:lstStyle>
          <a:p>
            <a:endParaRPr/>
          </a:p>
        </p:txBody>
      </p:sp>
      <p:sp>
        <p:nvSpPr>
          <p:cNvPr id="78" name="Google Shape;78;p14"/>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lvl="0" algn="l">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79" name="Google Shape;79;p14"/>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lvl="0" algn="ctr">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80" name="Google Shape;80;p14"/>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4"/>
          <p:cNvSpPr txBox="1">
            <a:spLocks noGrp="1"/>
          </p:cNvSpPr>
          <p:nvPr>
            <p:ph type="ctrTitle"/>
          </p:nvPr>
        </p:nvSpPr>
        <p:spPr>
          <a:xfrm>
            <a:off x="5486400" y="5387342"/>
            <a:ext cx="32918400" cy="11460300"/>
          </a:xfrm>
          <a:prstGeom prst="rect">
            <a:avLst/>
          </a:prstGeom>
          <a:noFill/>
          <a:ln>
            <a:noFill/>
          </a:ln>
        </p:spPr>
        <p:txBody>
          <a:bodyPr spcFirstLastPara="1" wrap="square" lIns="368600" tIns="184275" rIns="368600" bIns="184275" anchor="b" anchorCtr="0">
            <a:normAutofit/>
          </a:bodyPr>
          <a:lstStyle>
            <a:lvl1pPr lvl="0" algn="ctr">
              <a:lnSpc>
                <a:spcPct val="90000"/>
              </a:lnSpc>
              <a:spcBef>
                <a:spcPts val="0"/>
              </a:spcBef>
              <a:spcAft>
                <a:spcPts val="0"/>
              </a:spcAft>
              <a:buClr>
                <a:schemeClr val="dk1"/>
              </a:buClr>
              <a:buSzPts val="24300"/>
              <a:buFont typeface="Calibri"/>
              <a:buNone/>
              <a:defRPr sz="24300"/>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14" name="Google Shape;14;p4"/>
          <p:cNvSpPr txBox="1">
            <a:spLocks noGrp="1"/>
          </p:cNvSpPr>
          <p:nvPr>
            <p:ph type="subTitle" idx="1"/>
          </p:nvPr>
        </p:nvSpPr>
        <p:spPr>
          <a:xfrm>
            <a:off x="5486400" y="17289782"/>
            <a:ext cx="32918400" cy="7947900"/>
          </a:xfrm>
          <a:prstGeom prst="rect">
            <a:avLst/>
          </a:prstGeom>
          <a:noFill/>
          <a:ln>
            <a:noFill/>
          </a:ln>
        </p:spPr>
        <p:txBody>
          <a:bodyPr spcFirstLastPara="1" wrap="square" lIns="368600" tIns="184275" rIns="368600" bIns="184275" anchor="t" anchorCtr="0">
            <a:normAutofit/>
          </a:bodyPr>
          <a:lstStyle>
            <a:lvl1pPr lvl="0" algn="ctr">
              <a:lnSpc>
                <a:spcPct val="90000"/>
              </a:lnSpc>
              <a:spcBef>
                <a:spcPts val="4000"/>
              </a:spcBef>
              <a:spcAft>
                <a:spcPts val="0"/>
              </a:spcAft>
              <a:buClr>
                <a:schemeClr val="dk1"/>
              </a:buClr>
              <a:buSzPts val="9700"/>
              <a:buNone/>
              <a:defRPr sz="9700"/>
            </a:lvl1pPr>
            <a:lvl2pPr lvl="1" algn="ctr">
              <a:lnSpc>
                <a:spcPct val="90000"/>
              </a:lnSpc>
              <a:spcBef>
                <a:spcPts val="2100"/>
              </a:spcBef>
              <a:spcAft>
                <a:spcPts val="0"/>
              </a:spcAft>
              <a:buClr>
                <a:schemeClr val="dk1"/>
              </a:buClr>
              <a:buSzPts val="8200"/>
              <a:buNone/>
              <a:defRPr sz="8200"/>
            </a:lvl2pPr>
            <a:lvl3pPr lvl="2" algn="ctr">
              <a:lnSpc>
                <a:spcPct val="90000"/>
              </a:lnSpc>
              <a:spcBef>
                <a:spcPts val="2100"/>
              </a:spcBef>
              <a:spcAft>
                <a:spcPts val="0"/>
              </a:spcAft>
              <a:buClr>
                <a:schemeClr val="dk1"/>
              </a:buClr>
              <a:buSzPts val="7200"/>
              <a:buNone/>
              <a:defRPr sz="7200"/>
            </a:lvl3pPr>
            <a:lvl4pPr lvl="3" algn="ctr">
              <a:lnSpc>
                <a:spcPct val="90000"/>
              </a:lnSpc>
              <a:spcBef>
                <a:spcPts val="2100"/>
              </a:spcBef>
              <a:spcAft>
                <a:spcPts val="0"/>
              </a:spcAft>
              <a:buClr>
                <a:schemeClr val="dk1"/>
              </a:buClr>
              <a:buSzPts val="6400"/>
              <a:buNone/>
              <a:defRPr sz="6400"/>
            </a:lvl4pPr>
            <a:lvl5pPr lvl="4" algn="ctr">
              <a:lnSpc>
                <a:spcPct val="90000"/>
              </a:lnSpc>
              <a:spcBef>
                <a:spcPts val="2100"/>
              </a:spcBef>
              <a:spcAft>
                <a:spcPts val="0"/>
              </a:spcAft>
              <a:buClr>
                <a:schemeClr val="dk1"/>
              </a:buClr>
              <a:buSzPts val="6400"/>
              <a:buNone/>
              <a:defRPr sz="6400"/>
            </a:lvl5pPr>
            <a:lvl6pPr lvl="5" algn="ctr">
              <a:lnSpc>
                <a:spcPct val="90000"/>
              </a:lnSpc>
              <a:spcBef>
                <a:spcPts val="2100"/>
              </a:spcBef>
              <a:spcAft>
                <a:spcPts val="0"/>
              </a:spcAft>
              <a:buClr>
                <a:schemeClr val="dk1"/>
              </a:buClr>
              <a:buSzPts val="6400"/>
              <a:buNone/>
              <a:defRPr sz="6400"/>
            </a:lvl6pPr>
            <a:lvl7pPr lvl="6" algn="ctr">
              <a:lnSpc>
                <a:spcPct val="90000"/>
              </a:lnSpc>
              <a:spcBef>
                <a:spcPts val="2100"/>
              </a:spcBef>
              <a:spcAft>
                <a:spcPts val="0"/>
              </a:spcAft>
              <a:buClr>
                <a:schemeClr val="dk1"/>
              </a:buClr>
              <a:buSzPts val="6400"/>
              <a:buNone/>
              <a:defRPr sz="6400"/>
            </a:lvl7pPr>
            <a:lvl8pPr lvl="7" algn="ctr">
              <a:lnSpc>
                <a:spcPct val="90000"/>
              </a:lnSpc>
              <a:spcBef>
                <a:spcPts val="2100"/>
              </a:spcBef>
              <a:spcAft>
                <a:spcPts val="0"/>
              </a:spcAft>
              <a:buClr>
                <a:schemeClr val="dk1"/>
              </a:buClr>
              <a:buSzPts val="6400"/>
              <a:buNone/>
              <a:defRPr sz="6400"/>
            </a:lvl8pPr>
            <a:lvl9pPr lvl="8" algn="ctr">
              <a:lnSpc>
                <a:spcPct val="90000"/>
              </a:lnSpc>
              <a:spcBef>
                <a:spcPts val="2100"/>
              </a:spcBef>
              <a:spcAft>
                <a:spcPts val="0"/>
              </a:spcAft>
              <a:buClr>
                <a:schemeClr val="dk1"/>
              </a:buClr>
              <a:buSzPts val="6400"/>
              <a:buNone/>
              <a:defRPr sz="6400"/>
            </a:lvl9pPr>
          </a:lstStyle>
          <a:p>
            <a:endParaRPr/>
          </a:p>
        </p:txBody>
      </p:sp>
      <p:sp>
        <p:nvSpPr>
          <p:cNvPr id="15" name="Google Shape;15;p4"/>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lvl="0" algn="l">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16" name="Google Shape;16;p4"/>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lvl="0" algn="ctr">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17" name="Google Shape;17;p4"/>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994660" y="8206743"/>
            <a:ext cx="37856100" cy="13693200"/>
          </a:xfrm>
          <a:prstGeom prst="rect">
            <a:avLst/>
          </a:prstGeom>
          <a:noFill/>
          <a:ln>
            <a:noFill/>
          </a:ln>
        </p:spPr>
        <p:txBody>
          <a:bodyPr spcFirstLastPara="1" wrap="square" lIns="368600" tIns="184275" rIns="368600" bIns="184275" anchor="b" anchorCtr="0">
            <a:normAutofit/>
          </a:bodyPr>
          <a:lstStyle>
            <a:lvl1pPr lvl="0" algn="l">
              <a:lnSpc>
                <a:spcPct val="90000"/>
              </a:lnSpc>
              <a:spcBef>
                <a:spcPts val="0"/>
              </a:spcBef>
              <a:spcAft>
                <a:spcPts val="0"/>
              </a:spcAft>
              <a:buClr>
                <a:schemeClr val="dk1"/>
              </a:buClr>
              <a:buSzPts val="24300"/>
              <a:buFont typeface="Calibri"/>
              <a:buNone/>
              <a:defRPr sz="24300"/>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6" name="Google Shape;26;p6"/>
          <p:cNvSpPr txBox="1">
            <a:spLocks noGrp="1"/>
          </p:cNvSpPr>
          <p:nvPr>
            <p:ph type="body" idx="1"/>
          </p:nvPr>
        </p:nvSpPr>
        <p:spPr>
          <a:xfrm>
            <a:off x="2994660" y="22029422"/>
            <a:ext cx="37856100" cy="7200600"/>
          </a:xfrm>
          <a:prstGeom prst="rect">
            <a:avLst/>
          </a:prstGeom>
          <a:noFill/>
          <a:ln>
            <a:noFill/>
          </a:ln>
        </p:spPr>
        <p:txBody>
          <a:bodyPr spcFirstLastPara="1" wrap="square" lIns="368600" tIns="184275" rIns="368600" bIns="184275" anchor="t" anchorCtr="0">
            <a:normAutofit/>
          </a:bodyPr>
          <a:lstStyle>
            <a:lvl1pPr marL="457200" lvl="0" indent="-228600" algn="l">
              <a:lnSpc>
                <a:spcPct val="90000"/>
              </a:lnSpc>
              <a:spcBef>
                <a:spcPts val="4000"/>
              </a:spcBef>
              <a:spcAft>
                <a:spcPts val="0"/>
              </a:spcAft>
              <a:buClr>
                <a:srgbClr val="888888"/>
              </a:buClr>
              <a:buSzPts val="9700"/>
              <a:buNone/>
              <a:defRPr sz="9700">
                <a:solidFill>
                  <a:srgbClr val="888888"/>
                </a:solidFill>
              </a:defRPr>
            </a:lvl1pPr>
            <a:lvl2pPr marL="914400" lvl="1" indent="-228600" algn="l">
              <a:lnSpc>
                <a:spcPct val="90000"/>
              </a:lnSpc>
              <a:spcBef>
                <a:spcPts val="2100"/>
              </a:spcBef>
              <a:spcAft>
                <a:spcPts val="0"/>
              </a:spcAft>
              <a:buClr>
                <a:srgbClr val="888888"/>
              </a:buClr>
              <a:buSzPts val="8200"/>
              <a:buNone/>
              <a:defRPr sz="8200">
                <a:solidFill>
                  <a:srgbClr val="888888"/>
                </a:solidFill>
              </a:defRPr>
            </a:lvl2pPr>
            <a:lvl3pPr marL="1371600" lvl="2" indent="-228600" algn="l">
              <a:lnSpc>
                <a:spcPct val="90000"/>
              </a:lnSpc>
              <a:spcBef>
                <a:spcPts val="2100"/>
              </a:spcBef>
              <a:spcAft>
                <a:spcPts val="0"/>
              </a:spcAft>
              <a:buClr>
                <a:srgbClr val="888888"/>
              </a:buClr>
              <a:buSzPts val="7200"/>
              <a:buNone/>
              <a:defRPr sz="7200">
                <a:solidFill>
                  <a:srgbClr val="888888"/>
                </a:solidFill>
              </a:defRPr>
            </a:lvl3pPr>
            <a:lvl4pPr marL="1828800" lvl="3" indent="-228600" algn="l">
              <a:lnSpc>
                <a:spcPct val="90000"/>
              </a:lnSpc>
              <a:spcBef>
                <a:spcPts val="2100"/>
              </a:spcBef>
              <a:spcAft>
                <a:spcPts val="0"/>
              </a:spcAft>
              <a:buClr>
                <a:srgbClr val="888888"/>
              </a:buClr>
              <a:buSzPts val="6400"/>
              <a:buNone/>
              <a:defRPr sz="6400">
                <a:solidFill>
                  <a:srgbClr val="888888"/>
                </a:solidFill>
              </a:defRPr>
            </a:lvl4pPr>
            <a:lvl5pPr marL="2286000" lvl="4" indent="-228600" algn="l">
              <a:lnSpc>
                <a:spcPct val="90000"/>
              </a:lnSpc>
              <a:spcBef>
                <a:spcPts val="2100"/>
              </a:spcBef>
              <a:spcAft>
                <a:spcPts val="0"/>
              </a:spcAft>
              <a:buClr>
                <a:srgbClr val="888888"/>
              </a:buClr>
              <a:buSzPts val="6400"/>
              <a:buNone/>
              <a:defRPr sz="6400">
                <a:solidFill>
                  <a:srgbClr val="888888"/>
                </a:solidFill>
              </a:defRPr>
            </a:lvl5pPr>
            <a:lvl6pPr marL="2743200" lvl="5" indent="-228600" algn="l">
              <a:lnSpc>
                <a:spcPct val="90000"/>
              </a:lnSpc>
              <a:spcBef>
                <a:spcPts val="2100"/>
              </a:spcBef>
              <a:spcAft>
                <a:spcPts val="0"/>
              </a:spcAft>
              <a:buClr>
                <a:srgbClr val="888888"/>
              </a:buClr>
              <a:buSzPts val="6400"/>
              <a:buNone/>
              <a:defRPr sz="6400">
                <a:solidFill>
                  <a:srgbClr val="888888"/>
                </a:solidFill>
              </a:defRPr>
            </a:lvl6pPr>
            <a:lvl7pPr marL="3200400" lvl="6" indent="-228600" algn="l">
              <a:lnSpc>
                <a:spcPct val="90000"/>
              </a:lnSpc>
              <a:spcBef>
                <a:spcPts val="2100"/>
              </a:spcBef>
              <a:spcAft>
                <a:spcPts val="0"/>
              </a:spcAft>
              <a:buClr>
                <a:srgbClr val="888888"/>
              </a:buClr>
              <a:buSzPts val="6400"/>
              <a:buNone/>
              <a:defRPr sz="6400">
                <a:solidFill>
                  <a:srgbClr val="888888"/>
                </a:solidFill>
              </a:defRPr>
            </a:lvl7pPr>
            <a:lvl8pPr marL="3657600" lvl="7" indent="-228600" algn="l">
              <a:lnSpc>
                <a:spcPct val="90000"/>
              </a:lnSpc>
              <a:spcBef>
                <a:spcPts val="2100"/>
              </a:spcBef>
              <a:spcAft>
                <a:spcPts val="0"/>
              </a:spcAft>
              <a:buClr>
                <a:srgbClr val="888888"/>
              </a:buClr>
              <a:buSzPts val="6400"/>
              <a:buNone/>
              <a:defRPr sz="6400">
                <a:solidFill>
                  <a:srgbClr val="888888"/>
                </a:solidFill>
              </a:defRPr>
            </a:lvl8pPr>
            <a:lvl9pPr marL="4114800" lvl="8" indent="-228600" algn="l">
              <a:lnSpc>
                <a:spcPct val="90000"/>
              </a:lnSpc>
              <a:spcBef>
                <a:spcPts val="2100"/>
              </a:spcBef>
              <a:spcAft>
                <a:spcPts val="0"/>
              </a:spcAft>
              <a:buClr>
                <a:srgbClr val="888888"/>
              </a:buClr>
              <a:buSzPts val="6400"/>
              <a:buNone/>
              <a:defRPr sz="6400">
                <a:solidFill>
                  <a:srgbClr val="888888"/>
                </a:solidFill>
              </a:defRPr>
            </a:lvl9pPr>
          </a:lstStyle>
          <a:p>
            <a:endParaRPr/>
          </a:p>
        </p:txBody>
      </p:sp>
      <p:sp>
        <p:nvSpPr>
          <p:cNvPr id="27" name="Google Shape;27;p6"/>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lvl="0" algn="l">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28" name="Google Shape;28;p6"/>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lvl="0" algn="ctr">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29" name="Google Shape;29;p6"/>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017520" y="1752600"/>
            <a:ext cx="37856100" cy="6362700"/>
          </a:xfrm>
          <a:prstGeom prst="rect">
            <a:avLst/>
          </a:prstGeom>
          <a:noFill/>
          <a:ln>
            <a:noFill/>
          </a:ln>
        </p:spPr>
        <p:txBody>
          <a:bodyPr spcFirstLastPara="1" wrap="square" lIns="368600" tIns="184275" rIns="368600" bIns="184275" anchor="ctr" anchorCtr="0">
            <a:normAutofit/>
          </a:bodyPr>
          <a:lstStyle>
            <a:lvl1pPr lvl="0" algn="l">
              <a:lnSpc>
                <a:spcPct val="90000"/>
              </a:lnSpc>
              <a:spcBef>
                <a:spcPts val="0"/>
              </a:spcBef>
              <a:spcAft>
                <a:spcPts val="0"/>
              </a:spcAft>
              <a:buClr>
                <a:schemeClr val="dk1"/>
              </a:buClr>
              <a:buSzPts val="72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32" name="Google Shape;32;p7"/>
          <p:cNvSpPr txBox="1">
            <a:spLocks noGrp="1"/>
          </p:cNvSpPr>
          <p:nvPr>
            <p:ph type="body" idx="1"/>
          </p:nvPr>
        </p:nvSpPr>
        <p:spPr>
          <a:xfrm>
            <a:off x="3017520" y="8763000"/>
            <a:ext cx="18653700" cy="20886300"/>
          </a:xfrm>
          <a:prstGeom prst="rect">
            <a:avLst/>
          </a:prstGeom>
          <a:noFill/>
          <a:ln>
            <a:noFill/>
          </a:ln>
        </p:spPr>
        <p:txBody>
          <a:bodyPr spcFirstLastPara="1" wrap="square" lIns="368600" tIns="184275" rIns="368600" bIns="184275" anchor="t" anchorCtr="0">
            <a:normAutofit/>
          </a:bodyPr>
          <a:lstStyle>
            <a:lvl1pPr marL="457200" lvl="0" indent="-685800" algn="l">
              <a:lnSpc>
                <a:spcPct val="90000"/>
              </a:lnSpc>
              <a:spcBef>
                <a:spcPts val="4000"/>
              </a:spcBef>
              <a:spcAft>
                <a:spcPts val="0"/>
              </a:spcAft>
              <a:buClr>
                <a:schemeClr val="dk1"/>
              </a:buClr>
              <a:buSzPts val="7200"/>
              <a:buChar char="•"/>
              <a:defRPr/>
            </a:lvl1pPr>
            <a:lvl2pPr marL="914400" lvl="1" indent="-685800" algn="l">
              <a:lnSpc>
                <a:spcPct val="90000"/>
              </a:lnSpc>
              <a:spcBef>
                <a:spcPts val="2100"/>
              </a:spcBef>
              <a:spcAft>
                <a:spcPts val="0"/>
              </a:spcAft>
              <a:buClr>
                <a:schemeClr val="dk1"/>
              </a:buClr>
              <a:buSzPts val="7200"/>
              <a:buChar char="•"/>
              <a:defRPr/>
            </a:lvl2pPr>
            <a:lvl3pPr marL="1371600" lvl="2" indent="-685800" algn="l">
              <a:lnSpc>
                <a:spcPct val="90000"/>
              </a:lnSpc>
              <a:spcBef>
                <a:spcPts val="2100"/>
              </a:spcBef>
              <a:spcAft>
                <a:spcPts val="0"/>
              </a:spcAft>
              <a:buClr>
                <a:schemeClr val="dk1"/>
              </a:buClr>
              <a:buSzPts val="7200"/>
              <a:buChar char="•"/>
              <a:defRPr/>
            </a:lvl3pPr>
            <a:lvl4pPr marL="1828800" lvl="3" indent="-685800" algn="l">
              <a:lnSpc>
                <a:spcPct val="90000"/>
              </a:lnSpc>
              <a:spcBef>
                <a:spcPts val="2100"/>
              </a:spcBef>
              <a:spcAft>
                <a:spcPts val="0"/>
              </a:spcAft>
              <a:buClr>
                <a:schemeClr val="dk1"/>
              </a:buClr>
              <a:buSzPts val="7200"/>
              <a:buChar char="•"/>
              <a:defRPr/>
            </a:lvl4pPr>
            <a:lvl5pPr marL="2286000" lvl="4" indent="-685800" algn="l">
              <a:lnSpc>
                <a:spcPct val="90000"/>
              </a:lnSpc>
              <a:spcBef>
                <a:spcPts val="2100"/>
              </a:spcBef>
              <a:spcAft>
                <a:spcPts val="0"/>
              </a:spcAft>
              <a:buClr>
                <a:schemeClr val="dk1"/>
              </a:buClr>
              <a:buSzPts val="7200"/>
              <a:buChar char="•"/>
              <a:defRPr/>
            </a:lvl5pPr>
            <a:lvl6pPr marL="2743200" lvl="5" indent="-685800" algn="l">
              <a:lnSpc>
                <a:spcPct val="90000"/>
              </a:lnSpc>
              <a:spcBef>
                <a:spcPts val="2100"/>
              </a:spcBef>
              <a:spcAft>
                <a:spcPts val="0"/>
              </a:spcAft>
              <a:buClr>
                <a:schemeClr val="dk1"/>
              </a:buClr>
              <a:buSzPts val="7200"/>
              <a:buChar char="•"/>
              <a:defRPr/>
            </a:lvl6pPr>
            <a:lvl7pPr marL="3200400" lvl="6" indent="-685800" algn="l">
              <a:lnSpc>
                <a:spcPct val="90000"/>
              </a:lnSpc>
              <a:spcBef>
                <a:spcPts val="2100"/>
              </a:spcBef>
              <a:spcAft>
                <a:spcPts val="0"/>
              </a:spcAft>
              <a:buClr>
                <a:schemeClr val="dk1"/>
              </a:buClr>
              <a:buSzPts val="7200"/>
              <a:buChar char="•"/>
              <a:defRPr/>
            </a:lvl7pPr>
            <a:lvl8pPr marL="3657600" lvl="7" indent="-685800" algn="l">
              <a:lnSpc>
                <a:spcPct val="90000"/>
              </a:lnSpc>
              <a:spcBef>
                <a:spcPts val="2100"/>
              </a:spcBef>
              <a:spcAft>
                <a:spcPts val="0"/>
              </a:spcAft>
              <a:buClr>
                <a:schemeClr val="dk1"/>
              </a:buClr>
              <a:buSzPts val="7200"/>
              <a:buChar char="•"/>
              <a:defRPr/>
            </a:lvl8pPr>
            <a:lvl9pPr marL="4114800" lvl="8" indent="-685800" algn="l">
              <a:lnSpc>
                <a:spcPct val="90000"/>
              </a:lnSpc>
              <a:spcBef>
                <a:spcPts val="2100"/>
              </a:spcBef>
              <a:spcAft>
                <a:spcPts val="0"/>
              </a:spcAft>
              <a:buClr>
                <a:schemeClr val="dk1"/>
              </a:buClr>
              <a:buSzPts val="7200"/>
              <a:buChar char="•"/>
              <a:defRPr/>
            </a:lvl9pPr>
          </a:lstStyle>
          <a:p>
            <a:endParaRPr/>
          </a:p>
        </p:txBody>
      </p:sp>
      <p:sp>
        <p:nvSpPr>
          <p:cNvPr id="33" name="Google Shape;33;p7"/>
          <p:cNvSpPr txBox="1">
            <a:spLocks noGrp="1"/>
          </p:cNvSpPr>
          <p:nvPr>
            <p:ph type="body" idx="2"/>
          </p:nvPr>
        </p:nvSpPr>
        <p:spPr>
          <a:xfrm>
            <a:off x="22219920" y="8763000"/>
            <a:ext cx="18653700" cy="20886300"/>
          </a:xfrm>
          <a:prstGeom prst="rect">
            <a:avLst/>
          </a:prstGeom>
          <a:noFill/>
          <a:ln>
            <a:noFill/>
          </a:ln>
        </p:spPr>
        <p:txBody>
          <a:bodyPr spcFirstLastPara="1" wrap="square" lIns="368600" tIns="184275" rIns="368600" bIns="184275" anchor="t" anchorCtr="0">
            <a:normAutofit/>
          </a:bodyPr>
          <a:lstStyle>
            <a:lvl1pPr marL="457200" lvl="0" indent="-685800" algn="l">
              <a:lnSpc>
                <a:spcPct val="90000"/>
              </a:lnSpc>
              <a:spcBef>
                <a:spcPts val="4000"/>
              </a:spcBef>
              <a:spcAft>
                <a:spcPts val="0"/>
              </a:spcAft>
              <a:buClr>
                <a:schemeClr val="dk1"/>
              </a:buClr>
              <a:buSzPts val="7200"/>
              <a:buChar char="•"/>
              <a:defRPr/>
            </a:lvl1pPr>
            <a:lvl2pPr marL="914400" lvl="1" indent="-685800" algn="l">
              <a:lnSpc>
                <a:spcPct val="90000"/>
              </a:lnSpc>
              <a:spcBef>
                <a:spcPts val="2100"/>
              </a:spcBef>
              <a:spcAft>
                <a:spcPts val="0"/>
              </a:spcAft>
              <a:buClr>
                <a:schemeClr val="dk1"/>
              </a:buClr>
              <a:buSzPts val="7200"/>
              <a:buChar char="•"/>
              <a:defRPr/>
            </a:lvl2pPr>
            <a:lvl3pPr marL="1371600" lvl="2" indent="-685800" algn="l">
              <a:lnSpc>
                <a:spcPct val="90000"/>
              </a:lnSpc>
              <a:spcBef>
                <a:spcPts val="2100"/>
              </a:spcBef>
              <a:spcAft>
                <a:spcPts val="0"/>
              </a:spcAft>
              <a:buClr>
                <a:schemeClr val="dk1"/>
              </a:buClr>
              <a:buSzPts val="7200"/>
              <a:buChar char="•"/>
              <a:defRPr/>
            </a:lvl3pPr>
            <a:lvl4pPr marL="1828800" lvl="3" indent="-685800" algn="l">
              <a:lnSpc>
                <a:spcPct val="90000"/>
              </a:lnSpc>
              <a:spcBef>
                <a:spcPts val="2100"/>
              </a:spcBef>
              <a:spcAft>
                <a:spcPts val="0"/>
              </a:spcAft>
              <a:buClr>
                <a:schemeClr val="dk1"/>
              </a:buClr>
              <a:buSzPts val="7200"/>
              <a:buChar char="•"/>
              <a:defRPr/>
            </a:lvl4pPr>
            <a:lvl5pPr marL="2286000" lvl="4" indent="-685800" algn="l">
              <a:lnSpc>
                <a:spcPct val="90000"/>
              </a:lnSpc>
              <a:spcBef>
                <a:spcPts val="2100"/>
              </a:spcBef>
              <a:spcAft>
                <a:spcPts val="0"/>
              </a:spcAft>
              <a:buClr>
                <a:schemeClr val="dk1"/>
              </a:buClr>
              <a:buSzPts val="7200"/>
              <a:buChar char="•"/>
              <a:defRPr/>
            </a:lvl5pPr>
            <a:lvl6pPr marL="2743200" lvl="5" indent="-685800" algn="l">
              <a:lnSpc>
                <a:spcPct val="90000"/>
              </a:lnSpc>
              <a:spcBef>
                <a:spcPts val="2100"/>
              </a:spcBef>
              <a:spcAft>
                <a:spcPts val="0"/>
              </a:spcAft>
              <a:buClr>
                <a:schemeClr val="dk1"/>
              </a:buClr>
              <a:buSzPts val="7200"/>
              <a:buChar char="•"/>
              <a:defRPr/>
            </a:lvl6pPr>
            <a:lvl7pPr marL="3200400" lvl="6" indent="-685800" algn="l">
              <a:lnSpc>
                <a:spcPct val="90000"/>
              </a:lnSpc>
              <a:spcBef>
                <a:spcPts val="2100"/>
              </a:spcBef>
              <a:spcAft>
                <a:spcPts val="0"/>
              </a:spcAft>
              <a:buClr>
                <a:schemeClr val="dk1"/>
              </a:buClr>
              <a:buSzPts val="7200"/>
              <a:buChar char="•"/>
              <a:defRPr/>
            </a:lvl7pPr>
            <a:lvl8pPr marL="3657600" lvl="7" indent="-685800" algn="l">
              <a:lnSpc>
                <a:spcPct val="90000"/>
              </a:lnSpc>
              <a:spcBef>
                <a:spcPts val="2100"/>
              </a:spcBef>
              <a:spcAft>
                <a:spcPts val="0"/>
              </a:spcAft>
              <a:buClr>
                <a:schemeClr val="dk1"/>
              </a:buClr>
              <a:buSzPts val="7200"/>
              <a:buChar char="•"/>
              <a:defRPr/>
            </a:lvl8pPr>
            <a:lvl9pPr marL="4114800" lvl="8" indent="-685800" algn="l">
              <a:lnSpc>
                <a:spcPct val="90000"/>
              </a:lnSpc>
              <a:spcBef>
                <a:spcPts val="2100"/>
              </a:spcBef>
              <a:spcAft>
                <a:spcPts val="0"/>
              </a:spcAft>
              <a:buClr>
                <a:schemeClr val="dk1"/>
              </a:buClr>
              <a:buSzPts val="7200"/>
              <a:buChar char="•"/>
              <a:defRPr/>
            </a:lvl9pPr>
          </a:lstStyle>
          <a:p>
            <a:endParaRPr/>
          </a:p>
        </p:txBody>
      </p:sp>
      <p:sp>
        <p:nvSpPr>
          <p:cNvPr id="34" name="Google Shape;34;p7"/>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lvl="0" algn="l">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35" name="Google Shape;35;p7"/>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lvl="0" algn="ctr">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36" name="Google Shape;36;p7"/>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023237" y="1752600"/>
            <a:ext cx="37856100" cy="6362700"/>
          </a:xfrm>
          <a:prstGeom prst="rect">
            <a:avLst/>
          </a:prstGeom>
          <a:noFill/>
          <a:ln>
            <a:noFill/>
          </a:ln>
        </p:spPr>
        <p:txBody>
          <a:bodyPr spcFirstLastPara="1" wrap="square" lIns="368600" tIns="184275" rIns="368600" bIns="184275" anchor="ctr" anchorCtr="0">
            <a:normAutofit/>
          </a:bodyPr>
          <a:lstStyle>
            <a:lvl1pPr lvl="0" algn="l">
              <a:lnSpc>
                <a:spcPct val="90000"/>
              </a:lnSpc>
              <a:spcBef>
                <a:spcPts val="0"/>
              </a:spcBef>
              <a:spcAft>
                <a:spcPts val="0"/>
              </a:spcAft>
              <a:buClr>
                <a:schemeClr val="dk1"/>
              </a:buClr>
              <a:buSzPts val="72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39" name="Google Shape;39;p8"/>
          <p:cNvSpPr txBox="1">
            <a:spLocks noGrp="1"/>
          </p:cNvSpPr>
          <p:nvPr>
            <p:ph type="body" idx="1"/>
          </p:nvPr>
        </p:nvSpPr>
        <p:spPr>
          <a:xfrm>
            <a:off x="3023237" y="8069583"/>
            <a:ext cx="18568500" cy="3954600"/>
          </a:xfrm>
          <a:prstGeom prst="rect">
            <a:avLst/>
          </a:prstGeom>
          <a:noFill/>
          <a:ln>
            <a:noFill/>
          </a:ln>
        </p:spPr>
        <p:txBody>
          <a:bodyPr spcFirstLastPara="1" wrap="square" lIns="368600" tIns="184275" rIns="368600" bIns="184275" anchor="b" anchorCtr="0">
            <a:normAutofit/>
          </a:bodyPr>
          <a:lstStyle>
            <a:lvl1pPr marL="457200" lvl="0" indent="-228600" algn="l">
              <a:lnSpc>
                <a:spcPct val="90000"/>
              </a:lnSpc>
              <a:spcBef>
                <a:spcPts val="4000"/>
              </a:spcBef>
              <a:spcAft>
                <a:spcPts val="0"/>
              </a:spcAft>
              <a:buClr>
                <a:schemeClr val="dk1"/>
              </a:buClr>
              <a:buSzPts val="9700"/>
              <a:buNone/>
              <a:defRPr sz="9700" b="1"/>
            </a:lvl1pPr>
            <a:lvl2pPr marL="914400" lvl="1" indent="-228600" algn="l">
              <a:lnSpc>
                <a:spcPct val="90000"/>
              </a:lnSpc>
              <a:spcBef>
                <a:spcPts val="2100"/>
              </a:spcBef>
              <a:spcAft>
                <a:spcPts val="0"/>
              </a:spcAft>
              <a:buClr>
                <a:schemeClr val="dk1"/>
              </a:buClr>
              <a:buSzPts val="8200"/>
              <a:buNone/>
              <a:defRPr sz="8200" b="1"/>
            </a:lvl2pPr>
            <a:lvl3pPr marL="1371600" lvl="2" indent="-228600" algn="l">
              <a:lnSpc>
                <a:spcPct val="90000"/>
              </a:lnSpc>
              <a:spcBef>
                <a:spcPts val="2100"/>
              </a:spcBef>
              <a:spcAft>
                <a:spcPts val="0"/>
              </a:spcAft>
              <a:buClr>
                <a:schemeClr val="dk1"/>
              </a:buClr>
              <a:buSzPts val="7200"/>
              <a:buNone/>
              <a:defRPr sz="7200" b="1"/>
            </a:lvl3pPr>
            <a:lvl4pPr marL="1828800" lvl="3" indent="-228600" algn="l">
              <a:lnSpc>
                <a:spcPct val="90000"/>
              </a:lnSpc>
              <a:spcBef>
                <a:spcPts val="2100"/>
              </a:spcBef>
              <a:spcAft>
                <a:spcPts val="0"/>
              </a:spcAft>
              <a:buClr>
                <a:schemeClr val="dk1"/>
              </a:buClr>
              <a:buSzPts val="6400"/>
              <a:buNone/>
              <a:defRPr sz="6400" b="1"/>
            </a:lvl4pPr>
            <a:lvl5pPr marL="2286000" lvl="4" indent="-228600" algn="l">
              <a:lnSpc>
                <a:spcPct val="90000"/>
              </a:lnSpc>
              <a:spcBef>
                <a:spcPts val="2100"/>
              </a:spcBef>
              <a:spcAft>
                <a:spcPts val="0"/>
              </a:spcAft>
              <a:buClr>
                <a:schemeClr val="dk1"/>
              </a:buClr>
              <a:buSzPts val="6400"/>
              <a:buNone/>
              <a:defRPr sz="6400" b="1"/>
            </a:lvl5pPr>
            <a:lvl6pPr marL="2743200" lvl="5" indent="-228600" algn="l">
              <a:lnSpc>
                <a:spcPct val="90000"/>
              </a:lnSpc>
              <a:spcBef>
                <a:spcPts val="2100"/>
              </a:spcBef>
              <a:spcAft>
                <a:spcPts val="0"/>
              </a:spcAft>
              <a:buClr>
                <a:schemeClr val="dk1"/>
              </a:buClr>
              <a:buSzPts val="6400"/>
              <a:buNone/>
              <a:defRPr sz="6400" b="1"/>
            </a:lvl6pPr>
            <a:lvl7pPr marL="3200400" lvl="6" indent="-228600" algn="l">
              <a:lnSpc>
                <a:spcPct val="90000"/>
              </a:lnSpc>
              <a:spcBef>
                <a:spcPts val="2100"/>
              </a:spcBef>
              <a:spcAft>
                <a:spcPts val="0"/>
              </a:spcAft>
              <a:buClr>
                <a:schemeClr val="dk1"/>
              </a:buClr>
              <a:buSzPts val="6400"/>
              <a:buNone/>
              <a:defRPr sz="6400" b="1"/>
            </a:lvl7pPr>
            <a:lvl8pPr marL="3657600" lvl="7" indent="-228600" algn="l">
              <a:lnSpc>
                <a:spcPct val="90000"/>
              </a:lnSpc>
              <a:spcBef>
                <a:spcPts val="2100"/>
              </a:spcBef>
              <a:spcAft>
                <a:spcPts val="0"/>
              </a:spcAft>
              <a:buClr>
                <a:schemeClr val="dk1"/>
              </a:buClr>
              <a:buSzPts val="6400"/>
              <a:buNone/>
              <a:defRPr sz="6400" b="1"/>
            </a:lvl8pPr>
            <a:lvl9pPr marL="4114800" lvl="8" indent="-228600" algn="l">
              <a:lnSpc>
                <a:spcPct val="90000"/>
              </a:lnSpc>
              <a:spcBef>
                <a:spcPts val="2100"/>
              </a:spcBef>
              <a:spcAft>
                <a:spcPts val="0"/>
              </a:spcAft>
              <a:buClr>
                <a:schemeClr val="dk1"/>
              </a:buClr>
              <a:buSzPts val="6400"/>
              <a:buNone/>
              <a:defRPr sz="6400" b="1"/>
            </a:lvl9pPr>
          </a:lstStyle>
          <a:p>
            <a:endParaRPr/>
          </a:p>
        </p:txBody>
      </p:sp>
      <p:sp>
        <p:nvSpPr>
          <p:cNvPr id="40" name="Google Shape;40;p8"/>
          <p:cNvSpPr txBox="1">
            <a:spLocks noGrp="1"/>
          </p:cNvSpPr>
          <p:nvPr>
            <p:ph type="body" idx="2"/>
          </p:nvPr>
        </p:nvSpPr>
        <p:spPr>
          <a:xfrm>
            <a:off x="3023237" y="12024360"/>
            <a:ext cx="18568500" cy="17685900"/>
          </a:xfrm>
          <a:prstGeom prst="rect">
            <a:avLst/>
          </a:prstGeom>
          <a:noFill/>
          <a:ln>
            <a:noFill/>
          </a:ln>
        </p:spPr>
        <p:txBody>
          <a:bodyPr spcFirstLastPara="1" wrap="square" lIns="368600" tIns="184275" rIns="368600" bIns="184275" anchor="t" anchorCtr="0">
            <a:normAutofit/>
          </a:bodyPr>
          <a:lstStyle>
            <a:lvl1pPr marL="457200" lvl="0" indent="-685800" algn="l">
              <a:lnSpc>
                <a:spcPct val="90000"/>
              </a:lnSpc>
              <a:spcBef>
                <a:spcPts val="4000"/>
              </a:spcBef>
              <a:spcAft>
                <a:spcPts val="0"/>
              </a:spcAft>
              <a:buClr>
                <a:schemeClr val="dk1"/>
              </a:buClr>
              <a:buSzPts val="7200"/>
              <a:buChar char="•"/>
              <a:defRPr/>
            </a:lvl1pPr>
            <a:lvl2pPr marL="914400" lvl="1" indent="-685800" algn="l">
              <a:lnSpc>
                <a:spcPct val="90000"/>
              </a:lnSpc>
              <a:spcBef>
                <a:spcPts val="2100"/>
              </a:spcBef>
              <a:spcAft>
                <a:spcPts val="0"/>
              </a:spcAft>
              <a:buClr>
                <a:schemeClr val="dk1"/>
              </a:buClr>
              <a:buSzPts val="7200"/>
              <a:buChar char="•"/>
              <a:defRPr/>
            </a:lvl2pPr>
            <a:lvl3pPr marL="1371600" lvl="2" indent="-685800" algn="l">
              <a:lnSpc>
                <a:spcPct val="90000"/>
              </a:lnSpc>
              <a:spcBef>
                <a:spcPts val="2100"/>
              </a:spcBef>
              <a:spcAft>
                <a:spcPts val="0"/>
              </a:spcAft>
              <a:buClr>
                <a:schemeClr val="dk1"/>
              </a:buClr>
              <a:buSzPts val="7200"/>
              <a:buChar char="•"/>
              <a:defRPr/>
            </a:lvl3pPr>
            <a:lvl4pPr marL="1828800" lvl="3" indent="-685800" algn="l">
              <a:lnSpc>
                <a:spcPct val="90000"/>
              </a:lnSpc>
              <a:spcBef>
                <a:spcPts val="2100"/>
              </a:spcBef>
              <a:spcAft>
                <a:spcPts val="0"/>
              </a:spcAft>
              <a:buClr>
                <a:schemeClr val="dk1"/>
              </a:buClr>
              <a:buSzPts val="7200"/>
              <a:buChar char="•"/>
              <a:defRPr/>
            </a:lvl4pPr>
            <a:lvl5pPr marL="2286000" lvl="4" indent="-685800" algn="l">
              <a:lnSpc>
                <a:spcPct val="90000"/>
              </a:lnSpc>
              <a:spcBef>
                <a:spcPts val="2100"/>
              </a:spcBef>
              <a:spcAft>
                <a:spcPts val="0"/>
              </a:spcAft>
              <a:buClr>
                <a:schemeClr val="dk1"/>
              </a:buClr>
              <a:buSzPts val="7200"/>
              <a:buChar char="•"/>
              <a:defRPr/>
            </a:lvl5pPr>
            <a:lvl6pPr marL="2743200" lvl="5" indent="-685800" algn="l">
              <a:lnSpc>
                <a:spcPct val="90000"/>
              </a:lnSpc>
              <a:spcBef>
                <a:spcPts val="2100"/>
              </a:spcBef>
              <a:spcAft>
                <a:spcPts val="0"/>
              </a:spcAft>
              <a:buClr>
                <a:schemeClr val="dk1"/>
              </a:buClr>
              <a:buSzPts val="7200"/>
              <a:buChar char="•"/>
              <a:defRPr/>
            </a:lvl6pPr>
            <a:lvl7pPr marL="3200400" lvl="6" indent="-685800" algn="l">
              <a:lnSpc>
                <a:spcPct val="90000"/>
              </a:lnSpc>
              <a:spcBef>
                <a:spcPts val="2100"/>
              </a:spcBef>
              <a:spcAft>
                <a:spcPts val="0"/>
              </a:spcAft>
              <a:buClr>
                <a:schemeClr val="dk1"/>
              </a:buClr>
              <a:buSzPts val="7200"/>
              <a:buChar char="•"/>
              <a:defRPr/>
            </a:lvl7pPr>
            <a:lvl8pPr marL="3657600" lvl="7" indent="-685800" algn="l">
              <a:lnSpc>
                <a:spcPct val="90000"/>
              </a:lnSpc>
              <a:spcBef>
                <a:spcPts val="2100"/>
              </a:spcBef>
              <a:spcAft>
                <a:spcPts val="0"/>
              </a:spcAft>
              <a:buClr>
                <a:schemeClr val="dk1"/>
              </a:buClr>
              <a:buSzPts val="7200"/>
              <a:buChar char="•"/>
              <a:defRPr/>
            </a:lvl8pPr>
            <a:lvl9pPr marL="4114800" lvl="8" indent="-685800" algn="l">
              <a:lnSpc>
                <a:spcPct val="90000"/>
              </a:lnSpc>
              <a:spcBef>
                <a:spcPts val="2100"/>
              </a:spcBef>
              <a:spcAft>
                <a:spcPts val="0"/>
              </a:spcAft>
              <a:buClr>
                <a:schemeClr val="dk1"/>
              </a:buClr>
              <a:buSzPts val="7200"/>
              <a:buChar char="•"/>
              <a:defRPr/>
            </a:lvl9pPr>
          </a:lstStyle>
          <a:p>
            <a:endParaRPr/>
          </a:p>
        </p:txBody>
      </p:sp>
      <p:sp>
        <p:nvSpPr>
          <p:cNvPr id="41" name="Google Shape;41;p8"/>
          <p:cNvSpPr txBox="1">
            <a:spLocks noGrp="1"/>
          </p:cNvSpPr>
          <p:nvPr>
            <p:ph type="body" idx="3"/>
          </p:nvPr>
        </p:nvSpPr>
        <p:spPr>
          <a:xfrm>
            <a:off x="22219920" y="8069583"/>
            <a:ext cx="18659100" cy="3954600"/>
          </a:xfrm>
          <a:prstGeom prst="rect">
            <a:avLst/>
          </a:prstGeom>
          <a:noFill/>
          <a:ln>
            <a:noFill/>
          </a:ln>
        </p:spPr>
        <p:txBody>
          <a:bodyPr spcFirstLastPara="1" wrap="square" lIns="368600" tIns="184275" rIns="368600" bIns="184275" anchor="b" anchorCtr="0">
            <a:normAutofit/>
          </a:bodyPr>
          <a:lstStyle>
            <a:lvl1pPr marL="457200" lvl="0" indent="-228600" algn="l">
              <a:lnSpc>
                <a:spcPct val="90000"/>
              </a:lnSpc>
              <a:spcBef>
                <a:spcPts val="4000"/>
              </a:spcBef>
              <a:spcAft>
                <a:spcPts val="0"/>
              </a:spcAft>
              <a:buClr>
                <a:schemeClr val="dk1"/>
              </a:buClr>
              <a:buSzPts val="9700"/>
              <a:buNone/>
              <a:defRPr sz="9700" b="1"/>
            </a:lvl1pPr>
            <a:lvl2pPr marL="914400" lvl="1" indent="-228600" algn="l">
              <a:lnSpc>
                <a:spcPct val="90000"/>
              </a:lnSpc>
              <a:spcBef>
                <a:spcPts val="2100"/>
              </a:spcBef>
              <a:spcAft>
                <a:spcPts val="0"/>
              </a:spcAft>
              <a:buClr>
                <a:schemeClr val="dk1"/>
              </a:buClr>
              <a:buSzPts val="8200"/>
              <a:buNone/>
              <a:defRPr sz="8200" b="1"/>
            </a:lvl2pPr>
            <a:lvl3pPr marL="1371600" lvl="2" indent="-228600" algn="l">
              <a:lnSpc>
                <a:spcPct val="90000"/>
              </a:lnSpc>
              <a:spcBef>
                <a:spcPts val="2100"/>
              </a:spcBef>
              <a:spcAft>
                <a:spcPts val="0"/>
              </a:spcAft>
              <a:buClr>
                <a:schemeClr val="dk1"/>
              </a:buClr>
              <a:buSzPts val="7200"/>
              <a:buNone/>
              <a:defRPr sz="7200" b="1"/>
            </a:lvl3pPr>
            <a:lvl4pPr marL="1828800" lvl="3" indent="-228600" algn="l">
              <a:lnSpc>
                <a:spcPct val="90000"/>
              </a:lnSpc>
              <a:spcBef>
                <a:spcPts val="2100"/>
              </a:spcBef>
              <a:spcAft>
                <a:spcPts val="0"/>
              </a:spcAft>
              <a:buClr>
                <a:schemeClr val="dk1"/>
              </a:buClr>
              <a:buSzPts val="6400"/>
              <a:buNone/>
              <a:defRPr sz="6400" b="1"/>
            </a:lvl4pPr>
            <a:lvl5pPr marL="2286000" lvl="4" indent="-228600" algn="l">
              <a:lnSpc>
                <a:spcPct val="90000"/>
              </a:lnSpc>
              <a:spcBef>
                <a:spcPts val="2100"/>
              </a:spcBef>
              <a:spcAft>
                <a:spcPts val="0"/>
              </a:spcAft>
              <a:buClr>
                <a:schemeClr val="dk1"/>
              </a:buClr>
              <a:buSzPts val="6400"/>
              <a:buNone/>
              <a:defRPr sz="6400" b="1"/>
            </a:lvl5pPr>
            <a:lvl6pPr marL="2743200" lvl="5" indent="-228600" algn="l">
              <a:lnSpc>
                <a:spcPct val="90000"/>
              </a:lnSpc>
              <a:spcBef>
                <a:spcPts val="2100"/>
              </a:spcBef>
              <a:spcAft>
                <a:spcPts val="0"/>
              </a:spcAft>
              <a:buClr>
                <a:schemeClr val="dk1"/>
              </a:buClr>
              <a:buSzPts val="6400"/>
              <a:buNone/>
              <a:defRPr sz="6400" b="1"/>
            </a:lvl6pPr>
            <a:lvl7pPr marL="3200400" lvl="6" indent="-228600" algn="l">
              <a:lnSpc>
                <a:spcPct val="90000"/>
              </a:lnSpc>
              <a:spcBef>
                <a:spcPts val="2100"/>
              </a:spcBef>
              <a:spcAft>
                <a:spcPts val="0"/>
              </a:spcAft>
              <a:buClr>
                <a:schemeClr val="dk1"/>
              </a:buClr>
              <a:buSzPts val="6400"/>
              <a:buNone/>
              <a:defRPr sz="6400" b="1"/>
            </a:lvl7pPr>
            <a:lvl8pPr marL="3657600" lvl="7" indent="-228600" algn="l">
              <a:lnSpc>
                <a:spcPct val="90000"/>
              </a:lnSpc>
              <a:spcBef>
                <a:spcPts val="2100"/>
              </a:spcBef>
              <a:spcAft>
                <a:spcPts val="0"/>
              </a:spcAft>
              <a:buClr>
                <a:schemeClr val="dk1"/>
              </a:buClr>
              <a:buSzPts val="6400"/>
              <a:buNone/>
              <a:defRPr sz="6400" b="1"/>
            </a:lvl8pPr>
            <a:lvl9pPr marL="4114800" lvl="8" indent="-228600" algn="l">
              <a:lnSpc>
                <a:spcPct val="90000"/>
              </a:lnSpc>
              <a:spcBef>
                <a:spcPts val="2100"/>
              </a:spcBef>
              <a:spcAft>
                <a:spcPts val="0"/>
              </a:spcAft>
              <a:buClr>
                <a:schemeClr val="dk1"/>
              </a:buClr>
              <a:buSzPts val="6400"/>
              <a:buNone/>
              <a:defRPr sz="6400" b="1"/>
            </a:lvl9pPr>
          </a:lstStyle>
          <a:p>
            <a:endParaRPr/>
          </a:p>
        </p:txBody>
      </p:sp>
      <p:sp>
        <p:nvSpPr>
          <p:cNvPr id="42" name="Google Shape;42;p8"/>
          <p:cNvSpPr txBox="1">
            <a:spLocks noGrp="1"/>
          </p:cNvSpPr>
          <p:nvPr>
            <p:ph type="body" idx="4"/>
          </p:nvPr>
        </p:nvSpPr>
        <p:spPr>
          <a:xfrm>
            <a:off x="22219920" y="12024360"/>
            <a:ext cx="18659100" cy="17685900"/>
          </a:xfrm>
          <a:prstGeom prst="rect">
            <a:avLst/>
          </a:prstGeom>
          <a:noFill/>
          <a:ln>
            <a:noFill/>
          </a:ln>
        </p:spPr>
        <p:txBody>
          <a:bodyPr spcFirstLastPara="1" wrap="square" lIns="368600" tIns="184275" rIns="368600" bIns="184275" anchor="t" anchorCtr="0">
            <a:normAutofit/>
          </a:bodyPr>
          <a:lstStyle>
            <a:lvl1pPr marL="457200" lvl="0" indent="-685800" algn="l">
              <a:lnSpc>
                <a:spcPct val="90000"/>
              </a:lnSpc>
              <a:spcBef>
                <a:spcPts val="4000"/>
              </a:spcBef>
              <a:spcAft>
                <a:spcPts val="0"/>
              </a:spcAft>
              <a:buClr>
                <a:schemeClr val="dk1"/>
              </a:buClr>
              <a:buSzPts val="7200"/>
              <a:buChar char="•"/>
              <a:defRPr/>
            </a:lvl1pPr>
            <a:lvl2pPr marL="914400" lvl="1" indent="-685800" algn="l">
              <a:lnSpc>
                <a:spcPct val="90000"/>
              </a:lnSpc>
              <a:spcBef>
                <a:spcPts val="2100"/>
              </a:spcBef>
              <a:spcAft>
                <a:spcPts val="0"/>
              </a:spcAft>
              <a:buClr>
                <a:schemeClr val="dk1"/>
              </a:buClr>
              <a:buSzPts val="7200"/>
              <a:buChar char="•"/>
              <a:defRPr/>
            </a:lvl2pPr>
            <a:lvl3pPr marL="1371600" lvl="2" indent="-685800" algn="l">
              <a:lnSpc>
                <a:spcPct val="90000"/>
              </a:lnSpc>
              <a:spcBef>
                <a:spcPts val="2100"/>
              </a:spcBef>
              <a:spcAft>
                <a:spcPts val="0"/>
              </a:spcAft>
              <a:buClr>
                <a:schemeClr val="dk1"/>
              </a:buClr>
              <a:buSzPts val="7200"/>
              <a:buChar char="•"/>
              <a:defRPr/>
            </a:lvl3pPr>
            <a:lvl4pPr marL="1828800" lvl="3" indent="-685800" algn="l">
              <a:lnSpc>
                <a:spcPct val="90000"/>
              </a:lnSpc>
              <a:spcBef>
                <a:spcPts val="2100"/>
              </a:spcBef>
              <a:spcAft>
                <a:spcPts val="0"/>
              </a:spcAft>
              <a:buClr>
                <a:schemeClr val="dk1"/>
              </a:buClr>
              <a:buSzPts val="7200"/>
              <a:buChar char="•"/>
              <a:defRPr/>
            </a:lvl4pPr>
            <a:lvl5pPr marL="2286000" lvl="4" indent="-685800" algn="l">
              <a:lnSpc>
                <a:spcPct val="90000"/>
              </a:lnSpc>
              <a:spcBef>
                <a:spcPts val="2100"/>
              </a:spcBef>
              <a:spcAft>
                <a:spcPts val="0"/>
              </a:spcAft>
              <a:buClr>
                <a:schemeClr val="dk1"/>
              </a:buClr>
              <a:buSzPts val="7200"/>
              <a:buChar char="•"/>
              <a:defRPr/>
            </a:lvl5pPr>
            <a:lvl6pPr marL="2743200" lvl="5" indent="-685800" algn="l">
              <a:lnSpc>
                <a:spcPct val="90000"/>
              </a:lnSpc>
              <a:spcBef>
                <a:spcPts val="2100"/>
              </a:spcBef>
              <a:spcAft>
                <a:spcPts val="0"/>
              </a:spcAft>
              <a:buClr>
                <a:schemeClr val="dk1"/>
              </a:buClr>
              <a:buSzPts val="7200"/>
              <a:buChar char="•"/>
              <a:defRPr/>
            </a:lvl6pPr>
            <a:lvl7pPr marL="3200400" lvl="6" indent="-685800" algn="l">
              <a:lnSpc>
                <a:spcPct val="90000"/>
              </a:lnSpc>
              <a:spcBef>
                <a:spcPts val="2100"/>
              </a:spcBef>
              <a:spcAft>
                <a:spcPts val="0"/>
              </a:spcAft>
              <a:buClr>
                <a:schemeClr val="dk1"/>
              </a:buClr>
              <a:buSzPts val="7200"/>
              <a:buChar char="•"/>
              <a:defRPr/>
            </a:lvl7pPr>
            <a:lvl8pPr marL="3657600" lvl="7" indent="-685800" algn="l">
              <a:lnSpc>
                <a:spcPct val="90000"/>
              </a:lnSpc>
              <a:spcBef>
                <a:spcPts val="2100"/>
              </a:spcBef>
              <a:spcAft>
                <a:spcPts val="0"/>
              </a:spcAft>
              <a:buClr>
                <a:schemeClr val="dk1"/>
              </a:buClr>
              <a:buSzPts val="7200"/>
              <a:buChar char="•"/>
              <a:defRPr/>
            </a:lvl8pPr>
            <a:lvl9pPr marL="4114800" lvl="8" indent="-685800" algn="l">
              <a:lnSpc>
                <a:spcPct val="90000"/>
              </a:lnSpc>
              <a:spcBef>
                <a:spcPts val="2100"/>
              </a:spcBef>
              <a:spcAft>
                <a:spcPts val="0"/>
              </a:spcAft>
              <a:buClr>
                <a:schemeClr val="dk1"/>
              </a:buClr>
              <a:buSzPts val="7200"/>
              <a:buChar char="•"/>
              <a:defRPr/>
            </a:lvl9pPr>
          </a:lstStyle>
          <a:p>
            <a:endParaRPr/>
          </a:p>
        </p:txBody>
      </p:sp>
      <p:sp>
        <p:nvSpPr>
          <p:cNvPr id="43" name="Google Shape;43;p8"/>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lvl="0" algn="l">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44" name="Google Shape;44;p8"/>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lvl="0" algn="ctr">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45" name="Google Shape;45;p8"/>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3017520" y="1752600"/>
            <a:ext cx="37856100" cy="6362700"/>
          </a:xfrm>
          <a:prstGeom prst="rect">
            <a:avLst/>
          </a:prstGeom>
          <a:noFill/>
          <a:ln>
            <a:noFill/>
          </a:ln>
        </p:spPr>
        <p:txBody>
          <a:bodyPr spcFirstLastPara="1" wrap="square" lIns="368600" tIns="184275" rIns="368600" bIns="184275" anchor="ctr" anchorCtr="0">
            <a:normAutofit/>
          </a:bodyPr>
          <a:lstStyle>
            <a:lvl1pPr lvl="0" algn="l">
              <a:lnSpc>
                <a:spcPct val="90000"/>
              </a:lnSpc>
              <a:spcBef>
                <a:spcPts val="0"/>
              </a:spcBef>
              <a:spcAft>
                <a:spcPts val="0"/>
              </a:spcAft>
              <a:buClr>
                <a:schemeClr val="dk1"/>
              </a:buClr>
              <a:buSzPts val="72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48" name="Google Shape;48;p9"/>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lvl="0" algn="l">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49" name="Google Shape;49;p9"/>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lvl="0" algn="ctr">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50" name="Google Shape;50;p9"/>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0"/>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lvl="0" algn="l">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53" name="Google Shape;53;p10"/>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lvl="0" algn="ctr">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54" name="Google Shape;54;p10"/>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023237" y="2194560"/>
            <a:ext cx="14156700" cy="7680600"/>
          </a:xfrm>
          <a:prstGeom prst="rect">
            <a:avLst/>
          </a:prstGeom>
          <a:noFill/>
          <a:ln>
            <a:noFill/>
          </a:ln>
        </p:spPr>
        <p:txBody>
          <a:bodyPr spcFirstLastPara="1" wrap="square" lIns="368600" tIns="184275" rIns="368600" bIns="184275" anchor="b" anchorCtr="0">
            <a:normAutofit/>
          </a:bodyPr>
          <a:lstStyle>
            <a:lvl1pPr lvl="0" algn="l">
              <a:lnSpc>
                <a:spcPct val="90000"/>
              </a:lnSpc>
              <a:spcBef>
                <a:spcPts val="0"/>
              </a:spcBef>
              <a:spcAft>
                <a:spcPts val="0"/>
              </a:spcAft>
              <a:buClr>
                <a:schemeClr val="dk1"/>
              </a:buClr>
              <a:buSzPts val="12900"/>
              <a:buFont typeface="Calibri"/>
              <a:buNone/>
              <a:defRPr sz="12900"/>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57" name="Google Shape;57;p11"/>
          <p:cNvSpPr txBox="1">
            <a:spLocks noGrp="1"/>
          </p:cNvSpPr>
          <p:nvPr>
            <p:ph type="body" idx="1"/>
          </p:nvPr>
        </p:nvSpPr>
        <p:spPr>
          <a:xfrm>
            <a:off x="18659476" y="4739640"/>
            <a:ext cx="22219500" cy="23393400"/>
          </a:xfrm>
          <a:prstGeom prst="rect">
            <a:avLst/>
          </a:prstGeom>
          <a:noFill/>
          <a:ln>
            <a:noFill/>
          </a:ln>
        </p:spPr>
        <p:txBody>
          <a:bodyPr spcFirstLastPara="1" wrap="square" lIns="368600" tIns="184275" rIns="368600" bIns="184275" anchor="t" anchorCtr="0">
            <a:normAutofit/>
          </a:bodyPr>
          <a:lstStyle>
            <a:lvl1pPr marL="457200" lvl="0" indent="-1047750" algn="l">
              <a:lnSpc>
                <a:spcPct val="90000"/>
              </a:lnSpc>
              <a:spcBef>
                <a:spcPts val="4000"/>
              </a:spcBef>
              <a:spcAft>
                <a:spcPts val="0"/>
              </a:spcAft>
              <a:buClr>
                <a:schemeClr val="dk1"/>
              </a:buClr>
              <a:buSzPts val="12900"/>
              <a:buChar char="•"/>
              <a:defRPr sz="12900"/>
            </a:lvl1pPr>
            <a:lvl2pPr marL="914400" lvl="1" indent="-952500" algn="l">
              <a:lnSpc>
                <a:spcPct val="90000"/>
              </a:lnSpc>
              <a:spcBef>
                <a:spcPts val="2100"/>
              </a:spcBef>
              <a:spcAft>
                <a:spcPts val="0"/>
              </a:spcAft>
              <a:buClr>
                <a:schemeClr val="dk1"/>
              </a:buClr>
              <a:buSzPts val="11400"/>
              <a:buChar char="•"/>
              <a:defRPr sz="11400"/>
            </a:lvl2pPr>
            <a:lvl3pPr marL="1371600" lvl="2" indent="-844550" algn="l">
              <a:lnSpc>
                <a:spcPct val="90000"/>
              </a:lnSpc>
              <a:spcBef>
                <a:spcPts val="2100"/>
              </a:spcBef>
              <a:spcAft>
                <a:spcPts val="0"/>
              </a:spcAft>
              <a:buClr>
                <a:schemeClr val="dk1"/>
              </a:buClr>
              <a:buSzPts val="9700"/>
              <a:buChar char="•"/>
              <a:defRPr sz="9700"/>
            </a:lvl3pPr>
            <a:lvl4pPr marL="1828800" lvl="3" indent="-749300" algn="l">
              <a:lnSpc>
                <a:spcPct val="90000"/>
              </a:lnSpc>
              <a:spcBef>
                <a:spcPts val="2100"/>
              </a:spcBef>
              <a:spcAft>
                <a:spcPts val="0"/>
              </a:spcAft>
              <a:buClr>
                <a:schemeClr val="dk1"/>
              </a:buClr>
              <a:buSzPts val="8200"/>
              <a:buChar char="•"/>
              <a:defRPr sz="8200"/>
            </a:lvl4pPr>
            <a:lvl5pPr marL="2286000" lvl="4" indent="-749300" algn="l">
              <a:lnSpc>
                <a:spcPct val="90000"/>
              </a:lnSpc>
              <a:spcBef>
                <a:spcPts val="2100"/>
              </a:spcBef>
              <a:spcAft>
                <a:spcPts val="0"/>
              </a:spcAft>
              <a:buClr>
                <a:schemeClr val="dk1"/>
              </a:buClr>
              <a:buSzPts val="8200"/>
              <a:buChar char="•"/>
              <a:defRPr sz="8200"/>
            </a:lvl5pPr>
            <a:lvl6pPr marL="2743200" lvl="5" indent="-749300" algn="l">
              <a:lnSpc>
                <a:spcPct val="90000"/>
              </a:lnSpc>
              <a:spcBef>
                <a:spcPts val="2100"/>
              </a:spcBef>
              <a:spcAft>
                <a:spcPts val="0"/>
              </a:spcAft>
              <a:buClr>
                <a:schemeClr val="dk1"/>
              </a:buClr>
              <a:buSzPts val="8200"/>
              <a:buChar char="•"/>
              <a:defRPr sz="8200"/>
            </a:lvl6pPr>
            <a:lvl7pPr marL="3200400" lvl="6" indent="-749300" algn="l">
              <a:lnSpc>
                <a:spcPct val="90000"/>
              </a:lnSpc>
              <a:spcBef>
                <a:spcPts val="2100"/>
              </a:spcBef>
              <a:spcAft>
                <a:spcPts val="0"/>
              </a:spcAft>
              <a:buClr>
                <a:schemeClr val="dk1"/>
              </a:buClr>
              <a:buSzPts val="8200"/>
              <a:buChar char="•"/>
              <a:defRPr sz="8200"/>
            </a:lvl7pPr>
            <a:lvl8pPr marL="3657600" lvl="7" indent="-749300" algn="l">
              <a:lnSpc>
                <a:spcPct val="90000"/>
              </a:lnSpc>
              <a:spcBef>
                <a:spcPts val="2100"/>
              </a:spcBef>
              <a:spcAft>
                <a:spcPts val="0"/>
              </a:spcAft>
              <a:buClr>
                <a:schemeClr val="dk1"/>
              </a:buClr>
              <a:buSzPts val="8200"/>
              <a:buChar char="•"/>
              <a:defRPr sz="8200"/>
            </a:lvl8pPr>
            <a:lvl9pPr marL="4114800" lvl="8" indent="-749300" algn="l">
              <a:lnSpc>
                <a:spcPct val="90000"/>
              </a:lnSpc>
              <a:spcBef>
                <a:spcPts val="2100"/>
              </a:spcBef>
              <a:spcAft>
                <a:spcPts val="0"/>
              </a:spcAft>
              <a:buClr>
                <a:schemeClr val="dk1"/>
              </a:buClr>
              <a:buSzPts val="8200"/>
              <a:buChar char="•"/>
              <a:defRPr sz="8200"/>
            </a:lvl9pPr>
          </a:lstStyle>
          <a:p>
            <a:endParaRPr/>
          </a:p>
        </p:txBody>
      </p:sp>
      <p:sp>
        <p:nvSpPr>
          <p:cNvPr id="58" name="Google Shape;58;p11"/>
          <p:cNvSpPr txBox="1">
            <a:spLocks noGrp="1"/>
          </p:cNvSpPr>
          <p:nvPr>
            <p:ph type="body" idx="2"/>
          </p:nvPr>
        </p:nvSpPr>
        <p:spPr>
          <a:xfrm>
            <a:off x="3023237" y="9875520"/>
            <a:ext cx="14156700" cy="18295500"/>
          </a:xfrm>
          <a:prstGeom prst="rect">
            <a:avLst/>
          </a:prstGeom>
          <a:noFill/>
          <a:ln>
            <a:noFill/>
          </a:ln>
        </p:spPr>
        <p:txBody>
          <a:bodyPr spcFirstLastPara="1" wrap="square" lIns="368600" tIns="184275" rIns="368600" bIns="184275" anchor="t" anchorCtr="0">
            <a:normAutofit/>
          </a:bodyPr>
          <a:lstStyle>
            <a:lvl1pPr marL="457200" lvl="0" indent="-228600" algn="l">
              <a:lnSpc>
                <a:spcPct val="90000"/>
              </a:lnSpc>
              <a:spcBef>
                <a:spcPts val="4000"/>
              </a:spcBef>
              <a:spcAft>
                <a:spcPts val="0"/>
              </a:spcAft>
              <a:buClr>
                <a:schemeClr val="dk1"/>
              </a:buClr>
              <a:buSzPts val="6400"/>
              <a:buNone/>
              <a:defRPr sz="6400"/>
            </a:lvl1pPr>
            <a:lvl2pPr marL="914400" lvl="1" indent="-228600" algn="l">
              <a:lnSpc>
                <a:spcPct val="90000"/>
              </a:lnSpc>
              <a:spcBef>
                <a:spcPts val="2100"/>
              </a:spcBef>
              <a:spcAft>
                <a:spcPts val="0"/>
              </a:spcAft>
              <a:buClr>
                <a:schemeClr val="dk1"/>
              </a:buClr>
              <a:buSzPts val="5600"/>
              <a:buNone/>
              <a:defRPr sz="5600"/>
            </a:lvl2pPr>
            <a:lvl3pPr marL="1371600" lvl="2" indent="-228600" algn="l">
              <a:lnSpc>
                <a:spcPct val="90000"/>
              </a:lnSpc>
              <a:spcBef>
                <a:spcPts val="2100"/>
              </a:spcBef>
              <a:spcAft>
                <a:spcPts val="0"/>
              </a:spcAft>
              <a:buClr>
                <a:schemeClr val="dk1"/>
              </a:buClr>
              <a:buSzPts val="4900"/>
              <a:buNone/>
              <a:defRPr sz="4900"/>
            </a:lvl3pPr>
            <a:lvl4pPr marL="1828800" lvl="3" indent="-228600" algn="l">
              <a:lnSpc>
                <a:spcPct val="90000"/>
              </a:lnSpc>
              <a:spcBef>
                <a:spcPts val="2100"/>
              </a:spcBef>
              <a:spcAft>
                <a:spcPts val="0"/>
              </a:spcAft>
              <a:buClr>
                <a:schemeClr val="dk1"/>
              </a:buClr>
              <a:buSzPts val="4000"/>
              <a:buNone/>
              <a:defRPr sz="4000"/>
            </a:lvl4pPr>
            <a:lvl5pPr marL="2286000" lvl="4" indent="-228600" algn="l">
              <a:lnSpc>
                <a:spcPct val="90000"/>
              </a:lnSpc>
              <a:spcBef>
                <a:spcPts val="2100"/>
              </a:spcBef>
              <a:spcAft>
                <a:spcPts val="0"/>
              </a:spcAft>
              <a:buClr>
                <a:schemeClr val="dk1"/>
              </a:buClr>
              <a:buSzPts val="4000"/>
              <a:buNone/>
              <a:defRPr sz="4000"/>
            </a:lvl5pPr>
            <a:lvl6pPr marL="2743200" lvl="5" indent="-228600" algn="l">
              <a:lnSpc>
                <a:spcPct val="90000"/>
              </a:lnSpc>
              <a:spcBef>
                <a:spcPts val="2100"/>
              </a:spcBef>
              <a:spcAft>
                <a:spcPts val="0"/>
              </a:spcAft>
              <a:buClr>
                <a:schemeClr val="dk1"/>
              </a:buClr>
              <a:buSzPts val="4000"/>
              <a:buNone/>
              <a:defRPr sz="4000"/>
            </a:lvl6pPr>
            <a:lvl7pPr marL="3200400" lvl="6" indent="-228600" algn="l">
              <a:lnSpc>
                <a:spcPct val="90000"/>
              </a:lnSpc>
              <a:spcBef>
                <a:spcPts val="2100"/>
              </a:spcBef>
              <a:spcAft>
                <a:spcPts val="0"/>
              </a:spcAft>
              <a:buClr>
                <a:schemeClr val="dk1"/>
              </a:buClr>
              <a:buSzPts val="4000"/>
              <a:buNone/>
              <a:defRPr sz="4000"/>
            </a:lvl7pPr>
            <a:lvl8pPr marL="3657600" lvl="7" indent="-228600" algn="l">
              <a:lnSpc>
                <a:spcPct val="90000"/>
              </a:lnSpc>
              <a:spcBef>
                <a:spcPts val="2100"/>
              </a:spcBef>
              <a:spcAft>
                <a:spcPts val="0"/>
              </a:spcAft>
              <a:buClr>
                <a:schemeClr val="dk1"/>
              </a:buClr>
              <a:buSzPts val="4000"/>
              <a:buNone/>
              <a:defRPr sz="4000"/>
            </a:lvl8pPr>
            <a:lvl9pPr marL="4114800" lvl="8" indent="-228600" algn="l">
              <a:lnSpc>
                <a:spcPct val="90000"/>
              </a:lnSpc>
              <a:spcBef>
                <a:spcPts val="2100"/>
              </a:spcBef>
              <a:spcAft>
                <a:spcPts val="0"/>
              </a:spcAft>
              <a:buClr>
                <a:schemeClr val="dk1"/>
              </a:buClr>
              <a:buSzPts val="4000"/>
              <a:buNone/>
              <a:defRPr sz="4000"/>
            </a:lvl9pPr>
          </a:lstStyle>
          <a:p>
            <a:endParaRPr/>
          </a:p>
        </p:txBody>
      </p:sp>
      <p:sp>
        <p:nvSpPr>
          <p:cNvPr id="59" name="Google Shape;59;p11"/>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lvl="0" algn="l">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60" name="Google Shape;60;p11"/>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lvl="0" algn="ctr">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61" name="Google Shape;61;p11"/>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3023237" y="2194560"/>
            <a:ext cx="14156700" cy="7680600"/>
          </a:xfrm>
          <a:prstGeom prst="rect">
            <a:avLst/>
          </a:prstGeom>
          <a:noFill/>
          <a:ln>
            <a:noFill/>
          </a:ln>
        </p:spPr>
        <p:txBody>
          <a:bodyPr spcFirstLastPara="1" wrap="square" lIns="368600" tIns="184275" rIns="368600" bIns="184275" anchor="b" anchorCtr="0">
            <a:normAutofit/>
          </a:bodyPr>
          <a:lstStyle>
            <a:lvl1pPr lvl="0" algn="l">
              <a:lnSpc>
                <a:spcPct val="90000"/>
              </a:lnSpc>
              <a:spcBef>
                <a:spcPts val="0"/>
              </a:spcBef>
              <a:spcAft>
                <a:spcPts val="0"/>
              </a:spcAft>
              <a:buClr>
                <a:schemeClr val="dk1"/>
              </a:buClr>
              <a:buSzPts val="12900"/>
              <a:buFont typeface="Calibri"/>
              <a:buNone/>
              <a:defRPr sz="12900"/>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64" name="Google Shape;64;p12"/>
          <p:cNvSpPr>
            <a:spLocks noGrp="1"/>
          </p:cNvSpPr>
          <p:nvPr>
            <p:ph type="pic" idx="2"/>
          </p:nvPr>
        </p:nvSpPr>
        <p:spPr>
          <a:xfrm>
            <a:off x="18659476" y="4739640"/>
            <a:ext cx="22219500" cy="23393400"/>
          </a:xfrm>
          <a:prstGeom prst="rect">
            <a:avLst/>
          </a:prstGeom>
          <a:noFill/>
          <a:ln>
            <a:noFill/>
          </a:ln>
        </p:spPr>
        <p:txBody>
          <a:bodyPr spcFirstLastPara="1" wrap="square" lIns="368600" tIns="184275" rIns="368600" bIns="184275" anchor="t" anchorCtr="0">
            <a:normAutofit/>
          </a:bodyPr>
          <a:lstStyle>
            <a:lvl1pPr marR="0" lvl="0" algn="l" rtl="0">
              <a:lnSpc>
                <a:spcPct val="90000"/>
              </a:lnSpc>
              <a:spcBef>
                <a:spcPts val="4000"/>
              </a:spcBef>
              <a:spcAft>
                <a:spcPts val="0"/>
              </a:spcAft>
              <a:buClr>
                <a:schemeClr val="dk1"/>
              </a:buClr>
              <a:buSzPts val="12900"/>
              <a:buFont typeface="Arial"/>
              <a:buNone/>
              <a:defRPr sz="12900" b="0" i="0" u="none" strike="noStrike" cap="none">
                <a:solidFill>
                  <a:schemeClr val="dk1"/>
                </a:solidFill>
                <a:latin typeface="Calibri"/>
                <a:ea typeface="Calibri"/>
                <a:cs typeface="Calibri"/>
                <a:sym typeface="Calibri"/>
              </a:defRPr>
            </a:lvl1pPr>
            <a:lvl2pPr marR="0" lvl="1" algn="l" rtl="0">
              <a:lnSpc>
                <a:spcPct val="90000"/>
              </a:lnSpc>
              <a:spcBef>
                <a:spcPts val="2100"/>
              </a:spcBef>
              <a:spcAft>
                <a:spcPts val="0"/>
              </a:spcAft>
              <a:buClr>
                <a:schemeClr val="dk1"/>
              </a:buClr>
              <a:buSzPts val="11400"/>
              <a:buFont typeface="Arial"/>
              <a:buNone/>
              <a:defRPr sz="11400" b="0" i="0" u="none" strike="noStrike" cap="none">
                <a:solidFill>
                  <a:schemeClr val="dk1"/>
                </a:solidFill>
                <a:latin typeface="Calibri"/>
                <a:ea typeface="Calibri"/>
                <a:cs typeface="Calibri"/>
                <a:sym typeface="Calibri"/>
              </a:defRPr>
            </a:lvl2pPr>
            <a:lvl3pPr marR="0" lvl="2" algn="l" rtl="0">
              <a:lnSpc>
                <a:spcPct val="90000"/>
              </a:lnSpc>
              <a:spcBef>
                <a:spcPts val="2100"/>
              </a:spcBef>
              <a:spcAft>
                <a:spcPts val="0"/>
              </a:spcAft>
              <a:buClr>
                <a:schemeClr val="dk1"/>
              </a:buClr>
              <a:buSzPts val="9700"/>
              <a:buFont typeface="Arial"/>
              <a:buNone/>
              <a:defRPr sz="9700" b="0" i="0" u="none" strike="noStrike" cap="none">
                <a:solidFill>
                  <a:schemeClr val="dk1"/>
                </a:solidFill>
                <a:latin typeface="Calibri"/>
                <a:ea typeface="Calibri"/>
                <a:cs typeface="Calibri"/>
                <a:sym typeface="Calibri"/>
              </a:defRPr>
            </a:lvl3pPr>
            <a:lvl4pPr marR="0" lvl="3" algn="l" rtl="0">
              <a:lnSpc>
                <a:spcPct val="90000"/>
              </a:lnSpc>
              <a:spcBef>
                <a:spcPts val="210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4pPr>
            <a:lvl5pPr marR="0" lvl="4" algn="l" rtl="0">
              <a:lnSpc>
                <a:spcPct val="90000"/>
              </a:lnSpc>
              <a:spcBef>
                <a:spcPts val="210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5pPr>
            <a:lvl6pPr marR="0" lvl="5" algn="l" rtl="0">
              <a:lnSpc>
                <a:spcPct val="90000"/>
              </a:lnSpc>
              <a:spcBef>
                <a:spcPts val="210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6pPr>
            <a:lvl7pPr marR="0" lvl="6" algn="l" rtl="0">
              <a:lnSpc>
                <a:spcPct val="90000"/>
              </a:lnSpc>
              <a:spcBef>
                <a:spcPts val="210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7pPr>
            <a:lvl8pPr marR="0" lvl="7" algn="l" rtl="0">
              <a:lnSpc>
                <a:spcPct val="90000"/>
              </a:lnSpc>
              <a:spcBef>
                <a:spcPts val="210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8pPr>
            <a:lvl9pPr marR="0" lvl="8" algn="l" rtl="0">
              <a:lnSpc>
                <a:spcPct val="90000"/>
              </a:lnSpc>
              <a:spcBef>
                <a:spcPts val="210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body" idx="1"/>
          </p:nvPr>
        </p:nvSpPr>
        <p:spPr>
          <a:xfrm>
            <a:off x="3023237" y="9875520"/>
            <a:ext cx="14156700" cy="18295500"/>
          </a:xfrm>
          <a:prstGeom prst="rect">
            <a:avLst/>
          </a:prstGeom>
          <a:noFill/>
          <a:ln>
            <a:noFill/>
          </a:ln>
        </p:spPr>
        <p:txBody>
          <a:bodyPr spcFirstLastPara="1" wrap="square" lIns="368600" tIns="184275" rIns="368600" bIns="184275" anchor="t" anchorCtr="0">
            <a:normAutofit/>
          </a:bodyPr>
          <a:lstStyle>
            <a:lvl1pPr marL="457200" lvl="0" indent="-228600" algn="l">
              <a:lnSpc>
                <a:spcPct val="90000"/>
              </a:lnSpc>
              <a:spcBef>
                <a:spcPts val="4000"/>
              </a:spcBef>
              <a:spcAft>
                <a:spcPts val="0"/>
              </a:spcAft>
              <a:buClr>
                <a:schemeClr val="dk1"/>
              </a:buClr>
              <a:buSzPts val="6400"/>
              <a:buNone/>
              <a:defRPr sz="6400"/>
            </a:lvl1pPr>
            <a:lvl2pPr marL="914400" lvl="1" indent="-228600" algn="l">
              <a:lnSpc>
                <a:spcPct val="90000"/>
              </a:lnSpc>
              <a:spcBef>
                <a:spcPts val="2100"/>
              </a:spcBef>
              <a:spcAft>
                <a:spcPts val="0"/>
              </a:spcAft>
              <a:buClr>
                <a:schemeClr val="dk1"/>
              </a:buClr>
              <a:buSzPts val="5600"/>
              <a:buNone/>
              <a:defRPr sz="5600"/>
            </a:lvl2pPr>
            <a:lvl3pPr marL="1371600" lvl="2" indent="-228600" algn="l">
              <a:lnSpc>
                <a:spcPct val="90000"/>
              </a:lnSpc>
              <a:spcBef>
                <a:spcPts val="2100"/>
              </a:spcBef>
              <a:spcAft>
                <a:spcPts val="0"/>
              </a:spcAft>
              <a:buClr>
                <a:schemeClr val="dk1"/>
              </a:buClr>
              <a:buSzPts val="4900"/>
              <a:buNone/>
              <a:defRPr sz="4900"/>
            </a:lvl3pPr>
            <a:lvl4pPr marL="1828800" lvl="3" indent="-228600" algn="l">
              <a:lnSpc>
                <a:spcPct val="90000"/>
              </a:lnSpc>
              <a:spcBef>
                <a:spcPts val="2100"/>
              </a:spcBef>
              <a:spcAft>
                <a:spcPts val="0"/>
              </a:spcAft>
              <a:buClr>
                <a:schemeClr val="dk1"/>
              </a:buClr>
              <a:buSzPts val="4000"/>
              <a:buNone/>
              <a:defRPr sz="4000"/>
            </a:lvl4pPr>
            <a:lvl5pPr marL="2286000" lvl="4" indent="-228600" algn="l">
              <a:lnSpc>
                <a:spcPct val="90000"/>
              </a:lnSpc>
              <a:spcBef>
                <a:spcPts val="2100"/>
              </a:spcBef>
              <a:spcAft>
                <a:spcPts val="0"/>
              </a:spcAft>
              <a:buClr>
                <a:schemeClr val="dk1"/>
              </a:buClr>
              <a:buSzPts val="4000"/>
              <a:buNone/>
              <a:defRPr sz="4000"/>
            </a:lvl5pPr>
            <a:lvl6pPr marL="2743200" lvl="5" indent="-228600" algn="l">
              <a:lnSpc>
                <a:spcPct val="90000"/>
              </a:lnSpc>
              <a:spcBef>
                <a:spcPts val="2100"/>
              </a:spcBef>
              <a:spcAft>
                <a:spcPts val="0"/>
              </a:spcAft>
              <a:buClr>
                <a:schemeClr val="dk1"/>
              </a:buClr>
              <a:buSzPts val="4000"/>
              <a:buNone/>
              <a:defRPr sz="4000"/>
            </a:lvl6pPr>
            <a:lvl7pPr marL="3200400" lvl="6" indent="-228600" algn="l">
              <a:lnSpc>
                <a:spcPct val="90000"/>
              </a:lnSpc>
              <a:spcBef>
                <a:spcPts val="2100"/>
              </a:spcBef>
              <a:spcAft>
                <a:spcPts val="0"/>
              </a:spcAft>
              <a:buClr>
                <a:schemeClr val="dk1"/>
              </a:buClr>
              <a:buSzPts val="4000"/>
              <a:buNone/>
              <a:defRPr sz="4000"/>
            </a:lvl7pPr>
            <a:lvl8pPr marL="3657600" lvl="7" indent="-228600" algn="l">
              <a:lnSpc>
                <a:spcPct val="90000"/>
              </a:lnSpc>
              <a:spcBef>
                <a:spcPts val="2100"/>
              </a:spcBef>
              <a:spcAft>
                <a:spcPts val="0"/>
              </a:spcAft>
              <a:buClr>
                <a:schemeClr val="dk1"/>
              </a:buClr>
              <a:buSzPts val="4000"/>
              <a:buNone/>
              <a:defRPr sz="4000"/>
            </a:lvl8pPr>
            <a:lvl9pPr marL="4114800" lvl="8" indent="-228600" algn="l">
              <a:lnSpc>
                <a:spcPct val="90000"/>
              </a:lnSpc>
              <a:spcBef>
                <a:spcPts val="2100"/>
              </a:spcBef>
              <a:spcAft>
                <a:spcPts val="0"/>
              </a:spcAft>
              <a:buClr>
                <a:schemeClr val="dk1"/>
              </a:buClr>
              <a:buSzPts val="4000"/>
              <a:buNone/>
              <a:defRPr sz="4000"/>
            </a:lvl9pPr>
          </a:lstStyle>
          <a:p>
            <a:endParaRPr/>
          </a:p>
        </p:txBody>
      </p:sp>
      <p:sp>
        <p:nvSpPr>
          <p:cNvPr id="66" name="Google Shape;66;p12"/>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lvl="0" algn="l">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67" name="Google Shape;67;p12"/>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lvl="0" algn="ctr">
              <a:spcBef>
                <a:spcPts val="0"/>
              </a:spcBef>
              <a:spcAft>
                <a:spcPts val="0"/>
              </a:spcAft>
              <a:buSzPts val="5600"/>
              <a:buNone/>
              <a:defRPr/>
            </a:lvl1pPr>
            <a:lvl2pPr lvl="1" algn="l">
              <a:spcBef>
                <a:spcPts val="0"/>
              </a:spcBef>
              <a:spcAft>
                <a:spcPts val="0"/>
              </a:spcAft>
              <a:buSzPts val="5600"/>
              <a:buNone/>
              <a:defRPr/>
            </a:lvl2pPr>
            <a:lvl3pPr lvl="2" algn="l">
              <a:spcBef>
                <a:spcPts val="0"/>
              </a:spcBef>
              <a:spcAft>
                <a:spcPts val="0"/>
              </a:spcAft>
              <a:buSzPts val="5600"/>
              <a:buNone/>
              <a:defRPr/>
            </a:lvl3pPr>
            <a:lvl4pPr lvl="3" algn="l">
              <a:spcBef>
                <a:spcPts val="0"/>
              </a:spcBef>
              <a:spcAft>
                <a:spcPts val="0"/>
              </a:spcAft>
              <a:buSzPts val="5600"/>
              <a:buNone/>
              <a:defRPr/>
            </a:lvl4pPr>
            <a:lvl5pPr lvl="4" algn="l">
              <a:spcBef>
                <a:spcPts val="0"/>
              </a:spcBef>
              <a:spcAft>
                <a:spcPts val="0"/>
              </a:spcAft>
              <a:buSzPts val="5600"/>
              <a:buNone/>
              <a:defRPr/>
            </a:lvl5pPr>
            <a:lvl6pPr lvl="5" algn="l">
              <a:spcBef>
                <a:spcPts val="0"/>
              </a:spcBef>
              <a:spcAft>
                <a:spcPts val="0"/>
              </a:spcAft>
              <a:buSzPts val="5600"/>
              <a:buNone/>
              <a:defRPr/>
            </a:lvl6pPr>
            <a:lvl7pPr lvl="6" algn="l">
              <a:spcBef>
                <a:spcPts val="0"/>
              </a:spcBef>
              <a:spcAft>
                <a:spcPts val="0"/>
              </a:spcAft>
              <a:buSzPts val="5600"/>
              <a:buNone/>
              <a:defRPr/>
            </a:lvl7pPr>
            <a:lvl8pPr lvl="7" algn="l">
              <a:spcBef>
                <a:spcPts val="0"/>
              </a:spcBef>
              <a:spcAft>
                <a:spcPts val="0"/>
              </a:spcAft>
              <a:buSzPts val="5600"/>
              <a:buNone/>
              <a:defRPr/>
            </a:lvl8pPr>
            <a:lvl9pPr lvl="8" algn="l">
              <a:spcBef>
                <a:spcPts val="0"/>
              </a:spcBef>
              <a:spcAft>
                <a:spcPts val="0"/>
              </a:spcAft>
              <a:buSzPts val="5600"/>
              <a:buNone/>
              <a:defRPr/>
            </a:lvl9pPr>
          </a:lstStyle>
          <a:p>
            <a:endParaRPr/>
          </a:p>
        </p:txBody>
      </p:sp>
      <p:sp>
        <p:nvSpPr>
          <p:cNvPr id="68" name="Google Shape;68;p12"/>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017520" y="1752600"/>
            <a:ext cx="37856100" cy="6362700"/>
          </a:xfrm>
          <a:prstGeom prst="rect">
            <a:avLst/>
          </a:prstGeom>
          <a:noFill/>
          <a:ln>
            <a:noFill/>
          </a:ln>
        </p:spPr>
        <p:txBody>
          <a:bodyPr spcFirstLastPara="1" wrap="square" lIns="368600" tIns="184275" rIns="368600" bIns="184275" anchor="ctr" anchorCtr="0">
            <a:normAutofit/>
          </a:bodyPr>
          <a:lstStyle>
            <a:lvl1pPr marR="0" lvl="0" algn="l" rtl="0">
              <a:lnSpc>
                <a:spcPct val="90000"/>
              </a:lnSpc>
              <a:spcBef>
                <a:spcPts val="0"/>
              </a:spcBef>
              <a:spcAft>
                <a:spcPts val="0"/>
              </a:spcAft>
              <a:buClr>
                <a:schemeClr val="dk1"/>
              </a:buClr>
              <a:buSzPts val="17800"/>
              <a:buFont typeface="Calibri"/>
              <a:buNone/>
              <a:defRPr sz="17800" b="0" i="0" u="none" strike="noStrike" cap="none">
                <a:solidFill>
                  <a:schemeClr val="dk1"/>
                </a:solidFill>
                <a:latin typeface="Calibri"/>
                <a:ea typeface="Calibri"/>
                <a:cs typeface="Calibri"/>
                <a:sym typeface="Calibri"/>
              </a:defRPr>
            </a:lvl1pPr>
            <a:lvl2pPr lvl="1">
              <a:spcBef>
                <a:spcPts val="0"/>
              </a:spcBef>
              <a:spcAft>
                <a:spcPts val="0"/>
              </a:spcAft>
              <a:buSzPts val="5600"/>
              <a:buNone/>
              <a:defRPr sz="7200"/>
            </a:lvl2pPr>
            <a:lvl3pPr lvl="2">
              <a:spcBef>
                <a:spcPts val="0"/>
              </a:spcBef>
              <a:spcAft>
                <a:spcPts val="0"/>
              </a:spcAft>
              <a:buSzPts val="5600"/>
              <a:buNone/>
              <a:defRPr sz="7200"/>
            </a:lvl3pPr>
            <a:lvl4pPr lvl="3">
              <a:spcBef>
                <a:spcPts val="0"/>
              </a:spcBef>
              <a:spcAft>
                <a:spcPts val="0"/>
              </a:spcAft>
              <a:buSzPts val="5600"/>
              <a:buNone/>
              <a:defRPr sz="7200"/>
            </a:lvl4pPr>
            <a:lvl5pPr lvl="4">
              <a:spcBef>
                <a:spcPts val="0"/>
              </a:spcBef>
              <a:spcAft>
                <a:spcPts val="0"/>
              </a:spcAft>
              <a:buSzPts val="5600"/>
              <a:buNone/>
              <a:defRPr sz="7200"/>
            </a:lvl5pPr>
            <a:lvl6pPr lvl="5">
              <a:spcBef>
                <a:spcPts val="0"/>
              </a:spcBef>
              <a:spcAft>
                <a:spcPts val="0"/>
              </a:spcAft>
              <a:buSzPts val="5600"/>
              <a:buNone/>
              <a:defRPr sz="7200"/>
            </a:lvl6pPr>
            <a:lvl7pPr lvl="6">
              <a:spcBef>
                <a:spcPts val="0"/>
              </a:spcBef>
              <a:spcAft>
                <a:spcPts val="0"/>
              </a:spcAft>
              <a:buSzPts val="5600"/>
              <a:buNone/>
              <a:defRPr sz="7200"/>
            </a:lvl7pPr>
            <a:lvl8pPr lvl="7">
              <a:spcBef>
                <a:spcPts val="0"/>
              </a:spcBef>
              <a:spcAft>
                <a:spcPts val="0"/>
              </a:spcAft>
              <a:buSzPts val="5600"/>
              <a:buNone/>
              <a:defRPr sz="7200"/>
            </a:lvl8pPr>
            <a:lvl9pPr lvl="8">
              <a:spcBef>
                <a:spcPts val="0"/>
              </a:spcBef>
              <a:spcAft>
                <a:spcPts val="0"/>
              </a:spcAft>
              <a:buSzPts val="5600"/>
              <a:buNone/>
              <a:defRPr sz="7200"/>
            </a:lvl9pPr>
          </a:lstStyle>
          <a:p>
            <a:endParaRPr/>
          </a:p>
        </p:txBody>
      </p:sp>
      <p:sp>
        <p:nvSpPr>
          <p:cNvPr id="7" name="Google Shape;7;p2"/>
          <p:cNvSpPr txBox="1">
            <a:spLocks noGrp="1"/>
          </p:cNvSpPr>
          <p:nvPr>
            <p:ph type="body" idx="1"/>
          </p:nvPr>
        </p:nvSpPr>
        <p:spPr>
          <a:xfrm>
            <a:off x="3017520" y="8763000"/>
            <a:ext cx="37856100" cy="20886300"/>
          </a:xfrm>
          <a:prstGeom prst="rect">
            <a:avLst/>
          </a:prstGeom>
          <a:noFill/>
          <a:ln>
            <a:noFill/>
          </a:ln>
        </p:spPr>
        <p:txBody>
          <a:bodyPr spcFirstLastPara="1" wrap="square" lIns="368600" tIns="184275" rIns="368600" bIns="184275" anchor="t" anchorCtr="0">
            <a:normAutofit/>
          </a:bodyPr>
          <a:lstStyle>
            <a:lvl1pPr marL="457200" marR="0" lvl="0" indent="-952500" algn="l" rtl="0">
              <a:lnSpc>
                <a:spcPct val="90000"/>
              </a:lnSpc>
              <a:spcBef>
                <a:spcPts val="4000"/>
              </a:spcBef>
              <a:spcAft>
                <a:spcPts val="0"/>
              </a:spcAft>
              <a:buClr>
                <a:schemeClr val="dk1"/>
              </a:buClr>
              <a:buSzPts val="11400"/>
              <a:buFont typeface="Arial"/>
              <a:buChar char="•"/>
              <a:defRPr sz="11400" b="0" i="0" u="none" strike="noStrike" cap="none">
                <a:solidFill>
                  <a:schemeClr val="dk1"/>
                </a:solidFill>
                <a:latin typeface="Calibri"/>
                <a:ea typeface="Calibri"/>
                <a:cs typeface="Calibri"/>
                <a:sym typeface="Calibri"/>
              </a:defRPr>
            </a:lvl1pPr>
            <a:lvl2pPr marL="914400" marR="0" lvl="1" indent="-844550" algn="l" rtl="0">
              <a:lnSpc>
                <a:spcPct val="90000"/>
              </a:lnSpc>
              <a:spcBef>
                <a:spcPts val="210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2pPr>
            <a:lvl3pPr marL="1371600" marR="0" lvl="2" indent="-749300" algn="l" rtl="0">
              <a:lnSpc>
                <a:spcPct val="90000"/>
              </a:lnSpc>
              <a:spcBef>
                <a:spcPts val="210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85800" algn="l" rtl="0">
              <a:lnSpc>
                <a:spcPct val="90000"/>
              </a:lnSpc>
              <a:spcBef>
                <a:spcPts val="21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4pPr>
            <a:lvl5pPr marL="2286000" marR="0" lvl="4" indent="-685800" algn="l" rtl="0">
              <a:lnSpc>
                <a:spcPct val="90000"/>
              </a:lnSpc>
              <a:spcBef>
                <a:spcPts val="21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5pPr>
            <a:lvl6pPr marL="2743200" marR="0" lvl="5" indent="-685800" algn="l" rtl="0">
              <a:lnSpc>
                <a:spcPct val="90000"/>
              </a:lnSpc>
              <a:spcBef>
                <a:spcPts val="21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6pPr>
            <a:lvl7pPr marL="3200400" marR="0" lvl="6" indent="-685800" algn="l" rtl="0">
              <a:lnSpc>
                <a:spcPct val="90000"/>
              </a:lnSpc>
              <a:spcBef>
                <a:spcPts val="21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7pPr>
            <a:lvl8pPr marL="3657600" marR="0" lvl="7" indent="-685800" algn="l" rtl="0">
              <a:lnSpc>
                <a:spcPct val="90000"/>
              </a:lnSpc>
              <a:spcBef>
                <a:spcPts val="21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8pPr>
            <a:lvl9pPr marL="4114800" marR="0" lvl="8" indent="-685800" algn="l" rtl="0">
              <a:lnSpc>
                <a:spcPct val="90000"/>
              </a:lnSpc>
              <a:spcBef>
                <a:spcPts val="21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017520" y="30510480"/>
            <a:ext cx="9875100" cy="1752900"/>
          </a:xfrm>
          <a:prstGeom prst="rect">
            <a:avLst/>
          </a:prstGeom>
          <a:noFill/>
          <a:ln>
            <a:noFill/>
          </a:ln>
        </p:spPr>
        <p:txBody>
          <a:bodyPr spcFirstLastPara="1" wrap="square" lIns="368600" tIns="184275" rIns="368600" bIns="184275" anchor="ctr" anchorCtr="0">
            <a:noAutofit/>
          </a:bodyPr>
          <a:lstStyle>
            <a:lvl1pPr marR="0" lvl="0" algn="l" rtl="0">
              <a:spcBef>
                <a:spcPts val="0"/>
              </a:spcBef>
              <a:spcAft>
                <a:spcPts val="0"/>
              </a:spcAft>
              <a:buSzPts val="5600"/>
              <a:buNone/>
              <a:defRPr sz="4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538960" y="30510480"/>
            <a:ext cx="14813700" cy="1752900"/>
          </a:xfrm>
          <a:prstGeom prst="rect">
            <a:avLst/>
          </a:prstGeom>
          <a:noFill/>
          <a:ln>
            <a:noFill/>
          </a:ln>
        </p:spPr>
        <p:txBody>
          <a:bodyPr spcFirstLastPara="1" wrap="square" lIns="368600" tIns="184275" rIns="368600" bIns="184275" anchor="ctr" anchorCtr="0">
            <a:noAutofit/>
          </a:bodyPr>
          <a:lstStyle>
            <a:lvl1pPr marR="0" lvl="0" algn="ctr" rtl="0">
              <a:spcBef>
                <a:spcPts val="0"/>
              </a:spcBef>
              <a:spcAft>
                <a:spcPts val="0"/>
              </a:spcAft>
              <a:buSzPts val="5600"/>
              <a:buNone/>
              <a:defRPr sz="4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5600"/>
              <a:buNone/>
              <a:defRPr sz="72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0998160" y="30510480"/>
            <a:ext cx="9875100" cy="1752900"/>
          </a:xfrm>
          <a:prstGeom prst="rect">
            <a:avLst/>
          </a:prstGeom>
          <a:noFill/>
          <a:ln>
            <a:noFill/>
          </a:ln>
        </p:spPr>
        <p:txBody>
          <a:bodyPr spcFirstLastPara="1" wrap="square" lIns="368600" tIns="184275" rIns="368600" bIns="184275" anchor="ctr" anchorCtr="0">
            <a:noAutofit/>
          </a:bodyPr>
          <a:lstStyle>
            <a:lvl1pPr marL="0" marR="0" lvl="0" indent="0" algn="r" rtl="0">
              <a:spcBef>
                <a:spcPts val="0"/>
              </a:spcBef>
              <a:buNone/>
              <a:defRPr sz="4900" b="0" i="0" u="none" strike="noStrike" cap="none">
                <a:solidFill>
                  <a:srgbClr val="888888"/>
                </a:solidFill>
                <a:latin typeface="Calibri"/>
                <a:ea typeface="Calibri"/>
                <a:cs typeface="Calibri"/>
                <a:sym typeface="Calibri"/>
              </a:defRPr>
            </a:lvl1pPr>
            <a:lvl2pPr marL="0" marR="0" lvl="1" indent="0" algn="r" rtl="0">
              <a:spcBef>
                <a:spcPts val="0"/>
              </a:spcBef>
              <a:buNone/>
              <a:defRPr sz="4900" b="0" i="0" u="none" strike="noStrike" cap="none">
                <a:solidFill>
                  <a:srgbClr val="888888"/>
                </a:solidFill>
                <a:latin typeface="Calibri"/>
                <a:ea typeface="Calibri"/>
                <a:cs typeface="Calibri"/>
                <a:sym typeface="Calibri"/>
              </a:defRPr>
            </a:lvl2pPr>
            <a:lvl3pPr marL="0" marR="0" lvl="2" indent="0" algn="r" rtl="0">
              <a:spcBef>
                <a:spcPts val="0"/>
              </a:spcBef>
              <a:buNone/>
              <a:defRPr sz="4900" b="0" i="0" u="none" strike="noStrike" cap="none">
                <a:solidFill>
                  <a:srgbClr val="888888"/>
                </a:solidFill>
                <a:latin typeface="Calibri"/>
                <a:ea typeface="Calibri"/>
                <a:cs typeface="Calibri"/>
                <a:sym typeface="Calibri"/>
              </a:defRPr>
            </a:lvl3pPr>
            <a:lvl4pPr marL="0" marR="0" lvl="3" indent="0" algn="r" rtl="0">
              <a:spcBef>
                <a:spcPts val="0"/>
              </a:spcBef>
              <a:buNone/>
              <a:defRPr sz="4900" b="0" i="0" u="none" strike="noStrike" cap="none">
                <a:solidFill>
                  <a:srgbClr val="888888"/>
                </a:solidFill>
                <a:latin typeface="Calibri"/>
                <a:ea typeface="Calibri"/>
                <a:cs typeface="Calibri"/>
                <a:sym typeface="Calibri"/>
              </a:defRPr>
            </a:lvl4pPr>
            <a:lvl5pPr marL="0" marR="0" lvl="4" indent="0" algn="r" rtl="0">
              <a:spcBef>
                <a:spcPts val="0"/>
              </a:spcBef>
              <a:buNone/>
              <a:defRPr sz="4900" b="0" i="0" u="none" strike="noStrike" cap="none">
                <a:solidFill>
                  <a:srgbClr val="888888"/>
                </a:solidFill>
                <a:latin typeface="Calibri"/>
                <a:ea typeface="Calibri"/>
                <a:cs typeface="Calibri"/>
                <a:sym typeface="Calibri"/>
              </a:defRPr>
            </a:lvl5pPr>
            <a:lvl6pPr marL="0" marR="0" lvl="5" indent="0" algn="r" rtl="0">
              <a:spcBef>
                <a:spcPts val="0"/>
              </a:spcBef>
              <a:buNone/>
              <a:defRPr sz="4900" b="0" i="0" u="none" strike="noStrike" cap="none">
                <a:solidFill>
                  <a:srgbClr val="888888"/>
                </a:solidFill>
                <a:latin typeface="Calibri"/>
                <a:ea typeface="Calibri"/>
                <a:cs typeface="Calibri"/>
                <a:sym typeface="Calibri"/>
              </a:defRPr>
            </a:lvl6pPr>
            <a:lvl7pPr marL="0" marR="0" lvl="6" indent="0" algn="r" rtl="0">
              <a:spcBef>
                <a:spcPts val="0"/>
              </a:spcBef>
              <a:buNone/>
              <a:defRPr sz="4900" b="0" i="0" u="none" strike="noStrike" cap="none">
                <a:solidFill>
                  <a:srgbClr val="888888"/>
                </a:solidFill>
                <a:latin typeface="Calibri"/>
                <a:ea typeface="Calibri"/>
                <a:cs typeface="Calibri"/>
                <a:sym typeface="Calibri"/>
              </a:defRPr>
            </a:lvl7pPr>
            <a:lvl8pPr marL="0" marR="0" lvl="7" indent="0" algn="r" rtl="0">
              <a:spcBef>
                <a:spcPts val="0"/>
              </a:spcBef>
              <a:buNone/>
              <a:defRPr sz="4900" b="0" i="0" u="none" strike="noStrike" cap="none">
                <a:solidFill>
                  <a:srgbClr val="888888"/>
                </a:solidFill>
                <a:latin typeface="Calibri"/>
                <a:ea typeface="Calibri"/>
                <a:cs typeface="Calibri"/>
                <a:sym typeface="Calibri"/>
              </a:defRPr>
            </a:lvl8pPr>
            <a:lvl9pPr marL="0" marR="0" lvl="8" indent="0" algn="r" rtl="0">
              <a:spcBef>
                <a:spcPts val="0"/>
              </a:spcBef>
              <a:buNone/>
              <a:defRPr sz="4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3F3"/>
        </a:solidFill>
        <a:effectLst/>
      </p:bgPr>
    </p:bg>
    <p:spTree>
      <p:nvGrpSpPr>
        <p:cNvPr id="1" name="Shape 84"/>
        <p:cNvGrpSpPr/>
        <p:nvPr/>
      </p:nvGrpSpPr>
      <p:grpSpPr>
        <a:xfrm>
          <a:off x="0" y="0"/>
          <a:ext cx="0" cy="0"/>
          <a:chOff x="0" y="0"/>
          <a:chExt cx="0" cy="0"/>
        </a:xfrm>
      </p:grpSpPr>
      <p:sp>
        <p:nvSpPr>
          <p:cNvPr id="85" name="Google Shape;85;p1"/>
          <p:cNvSpPr/>
          <p:nvPr/>
        </p:nvSpPr>
        <p:spPr>
          <a:xfrm>
            <a:off x="34931388" y="24834379"/>
            <a:ext cx="3738900" cy="1256100"/>
          </a:xfrm>
          <a:prstGeom prst="rect">
            <a:avLst/>
          </a:prstGeom>
          <a:noFill/>
          <a:ln>
            <a:noFill/>
          </a:ln>
        </p:spPr>
        <p:txBody>
          <a:bodyPr spcFirstLastPara="1" wrap="square" lIns="368600" tIns="184275" rIns="368600" bIns="184275" anchor="t" anchorCtr="0">
            <a:spAutoFit/>
          </a:bodyPr>
          <a:lstStyle/>
          <a:p>
            <a:pPr marL="0" marR="0" lvl="0" indent="0" algn="l" rtl="0">
              <a:spcBef>
                <a:spcPts val="0"/>
              </a:spcBef>
              <a:spcAft>
                <a:spcPts val="0"/>
              </a:spcAft>
              <a:buNone/>
            </a:pPr>
            <a:br>
              <a:rPr lang="en-US" sz="2200">
                <a:solidFill>
                  <a:schemeClr val="dk1"/>
                </a:solidFill>
                <a:latin typeface="Calibri"/>
                <a:ea typeface="Calibri"/>
                <a:cs typeface="Calibri"/>
                <a:sym typeface="Calibri"/>
              </a:rPr>
            </a:br>
            <a:endParaRPr sz="2200">
              <a:solidFill>
                <a:schemeClr val="dk1"/>
              </a:solidFill>
              <a:latin typeface="Calibri"/>
              <a:ea typeface="Calibri"/>
              <a:cs typeface="Calibri"/>
              <a:sym typeface="Calibri"/>
            </a:endParaRPr>
          </a:p>
        </p:txBody>
      </p:sp>
      <p:sp>
        <p:nvSpPr>
          <p:cNvPr id="88" name="Google Shape;88;p1"/>
          <p:cNvSpPr/>
          <p:nvPr/>
        </p:nvSpPr>
        <p:spPr>
          <a:xfrm>
            <a:off x="559843" y="4970390"/>
            <a:ext cx="14609100" cy="8419500"/>
          </a:xfrm>
          <a:prstGeom prst="rect">
            <a:avLst/>
          </a:prstGeom>
          <a:solidFill>
            <a:srgbClr val="8ED8F6">
              <a:alpha val="41340"/>
            </a:srgbClr>
          </a:solidFill>
          <a:ln w="9525" cap="flat" cmpd="sng">
            <a:solidFill>
              <a:schemeClr val="lt2"/>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a:p>
        </p:txBody>
      </p:sp>
      <p:sp>
        <p:nvSpPr>
          <p:cNvPr id="89" name="Google Shape;89;p1"/>
          <p:cNvSpPr txBox="1"/>
          <p:nvPr/>
        </p:nvSpPr>
        <p:spPr>
          <a:xfrm>
            <a:off x="634900" y="5685394"/>
            <a:ext cx="14609100" cy="7516800"/>
          </a:xfrm>
          <a:prstGeom prst="rect">
            <a:avLst/>
          </a:prstGeom>
          <a:noFill/>
          <a:ln>
            <a:noFill/>
          </a:ln>
        </p:spPr>
        <p:txBody>
          <a:bodyPr spcFirstLastPara="1" wrap="square" lIns="155000" tIns="155000" rIns="155000" bIns="155000" anchor="t" anchorCtr="0">
            <a:spAutoFit/>
          </a:bodyPr>
          <a:lstStyle/>
          <a:p>
            <a:pPr marL="0" lvl="0" indent="0" algn="l" rtl="0">
              <a:spcBef>
                <a:spcPts val="0"/>
              </a:spcBef>
              <a:spcAft>
                <a:spcPts val="0"/>
              </a:spcAft>
              <a:buNone/>
            </a:pPr>
            <a:r>
              <a:rPr lang="en-US" sz="3900" dirty="0">
                <a:solidFill>
                  <a:schemeClr val="dk1"/>
                </a:solidFill>
                <a:latin typeface="Arimo"/>
                <a:ea typeface="Arimo"/>
                <a:cs typeface="Arimo"/>
                <a:sym typeface="Arimo"/>
              </a:rPr>
              <a:t>The Bion-M2 mission will explore how the space environment, emphasizing the combination of ionizing radiation (IR) and microgravity, affects living organisms. The biosatellite is scheduled to launch in April 2023 and it will spend at least 21 days in low earth orbit (LEO). Nine U.S. collaborators selected through a NASA Program Announcement will utilize tissue sharing for post-flight rodent experiments using C57/BL6 mice. The overarching goal of the Bion-M2 mission is to investigate systemic, cellular and molecular mechanisms underlying adaptation of mice to combined effects of microgravity, radiation and other spaceflight factors. Studies will also focus on post-flight re-adaptation.</a:t>
            </a:r>
            <a:endParaRPr sz="3900" dirty="0">
              <a:solidFill>
                <a:schemeClr val="dk1"/>
              </a:solidFill>
              <a:latin typeface="Calibri"/>
              <a:ea typeface="Calibri"/>
              <a:cs typeface="Calibri"/>
              <a:sym typeface="Calibri"/>
            </a:endParaRPr>
          </a:p>
        </p:txBody>
      </p:sp>
      <p:sp>
        <p:nvSpPr>
          <p:cNvPr id="90" name="Google Shape;90;p1"/>
          <p:cNvSpPr/>
          <p:nvPr/>
        </p:nvSpPr>
        <p:spPr>
          <a:xfrm>
            <a:off x="559824" y="4220814"/>
            <a:ext cx="10596900" cy="1256100"/>
          </a:xfrm>
          <a:prstGeom prst="rect">
            <a:avLst/>
          </a:prstGeom>
          <a:solidFill>
            <a:srgbClr val="EA9999"/>
          </a:solidFill>
          <a:ln w="9525" cap="flat" cmpd="sng">
            <a:solidFill>
              <a:srgbClr val="76A5AF"/>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559829" y="4361564"/>
            <a:ext cx="10596900" cy="1098000"/>
          </a:xfrm>
          <a:prstGeom prst="rect">
            <a:avLst/>
          </a:prstGeom>
          <a:noFill/>
          <a:ln>
            <a:noFill/>
          </a:ln>
        </p:spPr>
        <p:txBody>
          <a:bodyPr spcFirstLastPara="1" wrap="square" lIns="155000" tIns="155000" rIns="155000" bIns="155000" anchor="t" anchorCtr="0">
            <a:spAutoFit/>
          </a:bodyPr>
          <a:lstStyle/>
          <a:p>
            <a:pPr marL="0" lvl="0" indent="0" algn="l" rtl="0">
              <a:spcBef>
                <a:spcPts val="0"/>
              </a:spcBef>
              <a:spcAft>
                <a:spcPts val="0"/>
              </a:spcAft>
              <a:buNone/>
            </a:pPr>
            <a:r>
              <a:rPr lang="en-US" sz="5100" b="1">
                <a:solidFill>
                  <a:schemeClr val="lt1"/>
                </a:solidFill>
                <a:latin typeface="Arimo"/>
                <a:ea typeface="Arimo"/>
                <a:cs typeface="Arimo"/>
                <a:sym typeface="Arimo"/>
              </a:rPr>
              <a:t>Bion-M2 Mission Overview</a:t>
            </a:r>
            <a:endParaRPr sz="2400">
              <a:solidFill>
                <a:schemeClr val="lt1"/>
              </a:solidFill>
              <a:latin typeface="Calibri"/>
              <a:ea typeface="Calibri"/>
              <a:cs typeface="Calibri"/>
              <a:sym typeface="Calibri"/>
            </a:endParaRPr>
          </a:p>
        </p:txBody>
      </p:sp>
      <p:sp>
        <p:nvSpPr>
          <p:cNvPr id="92" name="Google Shape;92;p1"/>
          <p:cNvSpPr/>
          <p:nvPr/>
        </p:nvSpPr>
        <p:spPr>
          <a:xfrm>
            <a:off x="12939943" y="184454"/>
            <a:ext cx="16724100" cy="2483100"/>
          </a:xfrm>
          <a:prstGeom prst="rect">
            <a:avLst/>
          </a:prstGeom>
          <a:solidFill>
            <a:srgbClr val="8ED8F6">
              <a:alpha val="93330"/>
            </a:srgbClr>
          </a:solidFill>
          <a:ln w="9525" cap="flat" cmpd="sng">
            <a:solidFill>
              <a:schemeClr val="lt2"/>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a:p>
        </p:txBody>
      </p:sp>
      <p:sp>
        <p:nvSpPr>
          <p:cNvPr id="93" name="Google Shape;93;p1"/>
          <p:cNvSpPr txBox="1"/>
          <p:nvPr/>
        </p:nvSpPr>
        <p:spPr>
          <a:xfrm>
            <a:off x="16843488" y="116232"/>
            <a:ext cx="12092100" cy="2560500"/>
          </a:xfrm>
          <a:prstGeom prst="rect">
            <a:avLst/>
          </a:prstGeom>
          <a:noFill/>
          <a:ln>
            <a:noFill/>
          </a:ln>
        </p:spPr>
        <p:txBody>
          <a:bodyPr spcFirstLastPara="1" wrap="square" lIns="155000" tIns="155000" rIns="155000" bIns="155000" anchor="t" anchorCtr="0">
            <a:spAutoFit/>
          </a:bodyPr>
          <a:lstStyle/>
          <a:p>
            <a:pPr marL="0" lvl="0" indent="0" algn="l" rtl="0">
              <a:spcBef>
                <a:spcPts val="0"/>
              </a:spcBef>
              <a:spcAft>
                <a:spcPts val="0"/>
              </a:spcAft>
              <a:buNone/>
            </a:pPr>
            <a:r>
              <a:rPr lang="en-US" sz="14600" b="1" dirty="0">
                <a:solidFill>
                  <a:schemeClr val="dk1"/>
                </a:solidFill>
                <a:latin typeface="Arimo"/>
                <a:ea typeface="Arimo"/>
                <a:cs typeface="Arimo"/>
                <a:sym typeface="Arimo"/>
              </a:rPr>
              <a:t>Bion-M2</a:t>
            </a:r>
            <a:endParaRPr sz="14600" b="1" dirty="0">
              <a:solidFill>
                <a:schemeClr val="dk1"/>
              </a:solidFill>
              <a:latin typeface="Arimo"/>
              <a:ea typeface="Arimo"/>
              <a:cs typeface="Arimo"/>
              <a:sym typeface="Arimo"/>
            </a:endParaRPr>
          </a:p>
        </p:txBody>
      </p:sp>
      <p:sp>
        <p:nvSpPr>
          <p:cNvPr id="94" name="Google Shape;94;p1"/>
          <p:cNvSpPr txBox="1"/>
          <p:nvPr/>
        </p:nvSpPr>
        <p:spPr>
          <a:xfrm>
            <a:off x="4097294" y="2608509"/>
            <a:ext cx="35682900" cy="2666492"/>
          </a:xfrm>
          <a:prstGeom prst="rect">
            <a:avLst/>
          </a:prstGeom>
          <a:noFill/>
          <a:ln>
            <a:noFill/>
          </a:ln>
        </p:spPr>
        <p:txBody>
          <a:bodyPr spcFirstLastPara="1" wrap="square" lIns="155000" tIns="155000" rIns="155000" bIns="155000" anchor="t" anchorCtr="0">
            <a:spAutoFit/>
          </a:bodyPr>
          <a:lstStyle/>
          <a:p>
            <a:pPr algn="ctr">
              <a:lnSpc>
                <a:spcPct val="107916"/>
              </a:lnSpc>
              <a:spcAft>
                <a:spcPts val="1400"/>
              </a:spcAft>
              <a:buClr>
                <a:schemeClr val="dk1"/>
              </a:buClr>
              <a:buSzPts val="1800"/>
            </a:pPr>
            <a:r>
              <a:rPr lang="en-US" sz="4000" dirty="0">
                <a:solidFill>
                  <a:schemeClr val="dk1"/>
                </a:solidFill>
                <a:latin typeface="Arimo"/>
                <a:ea typeface="Arimo"/>
                <a:cs typeface="Arimo"/>
                <a:sym typeface="Arimo"/>
              </a:rPr>
              <a:t>Ama Luthens</a:t>
            </a:r>
            <a:r>
              <a:rPr lang="en-US" sz="4000" baseline="30000" dirty="0">
                <a:solidFill>
                  <a:schemeClr val="dk1"/>
                </a:solidFill>
                <a:latin typeface="Arimo"/>
                <a:ea typeface="Arimo"/>
                <a:cs typeface="Arimo"/>
                <a:sym typeface="Arimo"/>
              </a:rPr>
              <a:t>1,2</a:t>
            </a:r>
            <a:r>
              <a:rPr lang="en-US" sz="4000" dirty="0">
                <a:solidFill>
                  <a:schemeClr val="dk1"/>
                </a:solidFill>
                <a:latin typeface="Arimo"/>
                <a:ea typeface="Arimo"/>
                <a:cs typeface="Arimo"/>
                <a:sym typeface="Arimo"/>
              </a:rPr>
              <a:t> Diana Ly</a:t>
            </a:r>
            <a:r>
              <a:rPr lang="en-US" sz="4000" baseline="30000" dirty="0">
                <a:solidFill>
                  <a:schemeClr val="dk1"/>
                </a:solidFill>
                <a:latin typeface="Arimo"/>
                <a:ea typeface="Arimo"/>
                <a:cs typeface="Arimo"/>
                <a:sym typeface="Arimo"/>
              </a:rPr>
              <a:t>3</a:t>
            </a:r>
            <a:r>
              <a:rPr lang="en-US" sz="4000" dirty="0">
                <a:solidFill>
                  <a:schemeClr val="dk1"/>
                </a:solidFill>
                <a:latin typeface="Arimo"/>
                <a:ea typeface="Arimo"/>
                <a:cs typeface="Arimo"/>
                <a:sym typeface="Arimo"/>
              </a:rPr>
              <a:t>, Dennis Leveson-Gower</a:t>
            </a:r>
            <a:r>
              <a:rPr lang="en-US" sz="4000" baseline="30000" dirty="0">
                <a:solidFill>
                  <a:schemeClr val="dk1"/>
                </a:solidFill>
                <a:latin typeface="Arimo"/>
                <a:ea typeface="Arimo"/>
                <a:cs typeface="Arimo"/>
                <a:sym typeface="Arimo"/>
              </a:rPr>
              <a:t>3 </a:t>
            </a:r>
            <a:r>
              <a:rPr lang="en-US" sz="4000" dirty="0">
                <a:solidFill>
                  <a:schemeClr val="dk1"/>
                </a:solidFill>
                <a:latin typeface="Arimo"/>
                <a:ea typeface="Arimo"/>
                <a:cs typeface="Arimo"/>
                <a:sym typeface="Arimo"/>
              </a:rPr>
              <a:t> </a:t>
            </a:r>
            <a:r>
              <a:rPr lang="en-US" sz="4000" baseline="30000" dirty="0">
                <a:solidFill>
                  <a:schemeClr val="dk1"/>
                </a:solidFill>
                <a:latin typeface="Arimo"/>
                <a:ea typeface="Arimo"/>
                <a:cs typeface="Arimo"/>
                <a:sym typeface="Arimo"/>
              </a:rPr>
              <a:t>1</a:t>
            </a:r>
            <a:r>
              <a:rPr lang="en-US" sz="4000" dirty="0">
                <a:solidFill>
                  <a:schemeClr val="dk1"/>
                </a:solidFill>
                <a:latin typeface="Arimo"/>
                <a:ea typeface="Arimo"/>
                <a:cs typeface="Arimo"/>
                <a:sym typeface="Arimo"/>
              </a:rPr>
              <a:t>NASA Ames Research Center, Space Life Sciences Training Program (SLSTP), Moffett Field, CA, </a:t>
            </a:r>
            <a:r>
              <a:rPr lang="en-US" sz="4000" baseline="30000" dirty="0">
                <a:solidFill>
                  <a:schemeClr val="dk1"/>
                </a:solidFill>
                <a:latin typeface="Arimo"/>
                <a:ea typeface="Arimo"/>
                <a:cs typeface="Arimo"/>
                <a:sym typeface="Arimo"/>
              </a:rPr>
              <a:t>2</a:t>
            </a:r>
            <a:r>
              <a:rPr lang="en-US" sz="4000" dirty="0">
                <a:solidFill>
                  <a:schemeClr val="dk1"/>
                </a:solidFill>
                <a:latin typeface="Arimo"/>
                <a:ea typeface="Arimo"/>
                <a:cs typeface="Arimo"/>
                <a:sym typeface="Arimo"/>
              </a:rPr>
              <a:t>KBR Technology Solutions, Houston, TX </a:t>
            </a:r>
            <a:r>
              <a:rPr lang="en-US" sz="4000" baseline="30000" dirty="0">
                <a:solidFill>
                  <a:schemeClr val="dk1"/>
                </a:solidFill>
                <a:latin typeface="Arimo"/>
                <a:ea typeface="Arimo"/>
                <a:cs typeface="Arimo"/>
                <a:sym typeface="Arimo"/>
              </a:rPr>
              <a:t>3</a:t>
            </a:r>
            <a:r>
              <a:rPr lang="en-US" sz="4000" dirty="0">
                <a:solidFill>
                  <a:schemeClr val="dk1"/>
                </a:solidFill>
                <a:latin typeface="Arimo"/>
                <a:ea typeface="Arimo"/>
                <a:cs typeface="Arimo"/>
                <a:sym typeface="Arimo"/>
              </a:rPr>
              <a:t>NASA Ames Research Center, Space Biosciences Division, Moffett Field, CA  </a:t>
            </a:r>
          </a:p>
          <a:p>
            <a:pPr marL="0" lvl="0" indent="0" algn="ctr" rtl="0">
              <a:lnSpc>
                <a:spcPct val="107916"/>
              </a:lnSpc>
              <a:spcBef>
                <a:spcPts val="0"/>
              </a:spcBef>
              <a:spcAft>
                <a:spcPts val="1400"/>
              </a:spcAft>
              <a:buClr>
                <a:schemeClr val="dk1"/>
              </a:buClr>
              <a:buSzPts val="1800"/>
              <a:buFont typeface="Arial"/>
              <a:buNone/>
            </a:pPr>
            <a:endParaRPr sz="4000" dirty="0">
              <a:latin typeface="Arimo"/>
              <a:ea typeface="Arimo"/>
              <a:cs typeface="Arimo"/>
              <a:sym typeface="Arimo"/>
            </a:endParaRPr>
          </a:p>
        </p:txBody>
      </p:sp>
      <p:sp>
        <p:nvSpPr>
          <p:cNvPr id="95" name="Google Shape;95;p1"/>
          <p:cNvSpPr/>
          <p:nvPr/>
        </p:nvSpPr>
        <p:spPr>
          <a:xfrm>
            <a:off x="559833" y="14960362"/>
            <a:ext cx="14609100" cy="8419500"/>
          </a:xfrm>
          <a:prstGeom prst="rect">
            <a:avLst/>
          </a:prstGeom>
          <a:solidFill>
            <a:srgbClr val="8ED8F6">
              <a:alpha val="41340"/>
            </a:srgbClr>
          </a:solidFill>
          <a:ln w="9525" cap="flat" cmpd="sng">
            <a:solidFill>
              <a:schemeClr val="lt2"/>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sz="2400"/>
          </a:p>
        </p:txBody>
      </p:sp>
      <p:sp>
        <p:nvSpPr>
          <p:cNvPr id="96" name="Google Shape;96;p1"/>
          <p:cNvSpPr/>
          <p:nvPr/>
        </p:nvSpPr>
        <p:spPr>
          <a:xfrm>
            <a:off x="559826" y="13752539"/>
            <a:ext cx="10596900" cy="1256100"/>
          </a:xfrm>
          <a:prstGeom prst="rect">
            <a:avLst/>
          </a:prstGeom>
          <a:solidFill>
            <a:srgbClr val="EA9999"/>
          </a:solidFill>
          <a:ln w="9525" cap="flat" cmpd="sng">
            <a:solidFill>
              <a:srgbClr val="76A5AF"/>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620396" y="13862362"/>
            <a:ext cx="10760400" cy="1098000"/>
          </a:xfrm>
          <a:prstGeom prst="rect">
            <a:avLst/>
          </a:prstGeom>
          <a:noFill/>
          <a:ln>
            <a:noFill/>
          </a:ln>
        </p:spPr>
        <p:txBody>
          <a:bodyPr spcFirstLastPara="1" wrap="square" lIns="155000" tIns="155000" rIns="155000" bIns="155000" anchor="t" anchorCtr="0">
            <a:spAutoFit/>
          </a:bodyPr>
          <a:lstStyle/>
          <a:p>
            <a:pPr marL="0" lvl="0" indent="0" algn="l" rtl="0">
              <a:spcBef>
                <a:spcPts val="0"/>
              </a:spcBef>
              <a:spcAft>
                <a:spcPts val="0"/>
              </a:spcAft>
              <a:buNone/>
            </a:pPr>
            <a:r>
              <a:rPr lang="en-US" sz="5100" b="1">
                <a:solidFill>
                  <a:schemeClr val="lt1"/>
                </a:solidFill>
                <a:latin typeface="Arimo"/>
                <a:ea typeface="Arimo"/>
                <a:cs typeface="Arimo"/>
                <a:sym typeface="Arimo"/>
              </a:rPr>
              <a:t>Bion-M2 Mission Objectives</a:t>
            </a:r>
            <a:endParaRPr sz="2400">
              <a:solidFill>
                <a:schemeClr val="lt1"/>
              </a:solidFill>
            </a:endParaRPr>
          </a:p>
        </p:txBody>
      </p:sp>
      <p:sp>
        <p:nvSpPr>
          <p:cNvPr id="98" name="Google Shape;98;p1"/>
          <p:cNvSpPr txBox="1"/>
          <p:nvPr/>
        </p:nvSpPr>
        <p:spPr>
          <a:xfrm>
            <a:off x="559825" y="14170625"/>
            <a:ext cx="14874000" cy="8917800"/>
          </a:xfrm>
          <a:prstGeom prst="rect">
            <a:avLst/>
          </a:prstGeom>
          <a:noFill/>
          <a:ln>
            <a:noFill/>
          </a:ln>
        </p:spPr>
        <p:txBody>
          <a:bodyPr spcFirstLastPara="1" wrap="square" lIns="368600" tIns="368600" rIns="368600" bIns="368600" anchor="t" anchorCtr="0">
            <a:spAutoFit/>
          </a:bodyPr>
          <a:lstStyle/>
          <a:p>
            <a:pPr marL="0" lvl="0" indent="0" algn="l" rtl="0">
              <a:spcBef>
                <a:spcPts val="0"/>
              </a:spcBef>
              <a:spcAft>
                <a:spcPts val="0"/>
              </a:spcAft>
              <a:buNone/>
            </a:pPr>
            <a:endParaRPr sz="5100">
              <a:solidFill>
                <a:schemeClr val="dk1"/>
              </a:solidFill>
              <a:latin typeface="Arimo"/>
              <a:ea typeface="Arimo"/>
              <a:cs typeface="Arimo"/>
              <a:sym typeface="Arimo"/>
            </a:endParaRPr>
          </a:p>
          <a:p>
            <a:pPr marL="635000" lvl="0" indent="-571500" algn="l" rtl="0">
              <a:spcBef>
                <a:spcPts val="0"/>
              </a:spcBef>
              <a:spcAft>
                <a:spcPts val="0"/>
              </a:spcAft>
              <a:buClr>
                <a:schemeClr val="dk1"/>
              </a:buClr>
              <a:buSzPts val="4000"/>
              <a:buFont typeface="Arimo"/>
              <a:buAutoNum type="arabicPeriod"/>
            </a:pPr>
            <a:r>
              <a:rPr lang="en-US" sz="4000">
                <a:solidFill>
                  <a:schemeClr val="dk1"/>
                </a:solidFill>
                <a:latin typeface="Arimo"/>
                <a:ea typeface="Arimo"/>
                <a:cs typeface="Arimo"/>
                <a:sym typeface="Arimo"/>
              </a:rPr>
              <a:t>Complete a 21-day flight in LEO to study the combination of microgravity and IR on various biological systems  </a:t>
            </a:r>
            <a:endParaRPr sz="4000">
              <a:solidFill>
                <a:schemeClr val="dk1"/>
              </a:solidFill>
              <a:latin typeface="Arimo"/>
              <a:ea typeface="Arimo"/>
              <a:cs typeface="Arimo"/>
              <a:sym typeface="Arimo"/>
            </a:endParaRPr>
          </a:p>
          <a:p>
            <a:pPr marL="635000" lvl="0" indent="-571500" algn="l" rtl="0">
              <a:spcBef>
                <a:spcPts val="0"/>
              </a:spcBef>
              <a:spcAft>
                <a:spcPts val="0"/>
              </a:spcAft>
              <a:buClr>
                <a:schemeClr val="dk1"/>
              </a:buClr>
              <a:buSzPts val="4000"/>
              <a:buFont typeface="Arimo"/>
              <a:buAutoNum type="arabicPeriod"/>
            </a:pPr>
            <a:r>
              <a:rPr lang="en-US" sz="4000">
                <a:solidFill>
                  <a:schemeClr val="dk1"/>
                </a:solidFill>
                <a:latin typeface="Arimo"/>
                <a:ea typeface="Arimo"/>
                <a:cs typeface="Arimo"/>
                <a:sym typeface="Arimo"/>
              </a:rPr>
              <a:t>Conduct pre and post-flight studies focused on studying various physiological systems and processes in C57/BL6 mice. </a:t>
            </a:r>
            <a:endParaRPr sz="4000">
              <a:solidFill>
                <a:schemeClr val="dk1"/>
              </a:solidFill>
              <a:latin typeface="Arimo"/>
              <a:ea typeface="Arimo"/>
              <a:cs typeface="Arimo"/>
              <a:sym typeface="Arimo"/>
            </a:endParaRPr>
          </a:p>
          <a:p>
            <a:pPr marL="635000" lvl="0" indent="-571500" algn="l" rtl="0">
              <a:spcBef>
                <a:spcPts val="0"/>
              </a:spcBef>
              <a:spcAft>
                <a:spcPts val="0"/>
              </a:spcAft>
              <a:buClr>
                <a:schemeClr val="dk1"/>
              </a:buClr>
              <a:buSzPts val="4000"/>
              <a:buFont typeface="Arimo"/>
              <a:buAutoNum type="arabicPeriod"/>
            </a:pPr>
            <a:r>
              <a:rPr lang="en-US" sz="4000">
                <a:solidFill>
                  <a:schemeClr val="dk1"/>
                </a:solidFill>
                <a:latin typeface="Arimo"/>
                <a:ea typeface="Arimo"/>
                <a:cs typeface="Arimo"/>
                <a:sym typeface="Arimo"/>
              </a:rPr>
              <a:t>Leverage and amplify findings from all the pre and post-flight research and using state-of-the art omics, molecular/systems biology tools and upload all omics data into NASA’s GeneLab database</a:t>
            </a:r>
            <a:endParaRPr sz="4000">
              <a:solidFill>
                <a:schemeClr val="dk1"/>
              </a:solidFill>
              <a:latin typeface="Arimo"/>
              <a:ea typeface="Arimo"/>
              <a:cs typeface="Arimo"/>
              <a:sym typeface="Arimo"/>
            </a:endParaRPr>
          </a:p>
          <a:p>
            <a:pPr marL="635000" lvl="0" indent="-571500" algn="l" rtl="0">
              <a:spcBef>
                <a:spcPts val="0"/>
              </a:spcBef>
              <a:spcAft>
                <a:spcPts val="0"/>
              </a:spcAft>
              <a:buClr>
                <a:schemeClr val="dk1"/>
              </a:buClr>
              <a:buSzPts val="4000"/>
              <a:buFont typeface="Arimo"/>
              <a:buAutoNum type="arabicPeriod"/>
            </a:pPr>
            <a:r>
              <a:rPr lang="en-US" sz="4000">
                <a:solidFill>
                  <a:schemeClr val="dk1"/>
                </a:solidFill>
                <a:latin typeface="Arimo"/>
                <a:ea typeface="Arimo"/>
                <a:cs typeface="Arimo"/>
                <a:sym typeface="Arimo"/>
              </a:rPr>
              <a:t>Support international collaboration between the United States and Russia via continuation of the Bion/Bion-M and Foton-M series of biosatellite missions </a:t>
            </a:r>
            <a:endParaRPr sz="4000">
              <a:latin typeface="Arimo"/>
              <a:ea typeface="Arimo"/>
              <a:cs typeface="Arimo"/>
              <a:sym typeface="Arimo"/>
            </a:endParaRPr>
          </a:p>
        </p:txBody>
      </p:sp>
      <p:pic>
        <p:nvPicPr>
          <p:cNvPr id="99" name="Google Shape;99;p1"/>
          <p:cNvPicPr preferRelativeResize="0"/>
          <p:nvPr/>
        </p:nvPicPr>
        <p:blipFill>
          <a:blip r:embed="rId3">
            <a:clrChange>
              <a:clrFrom>
                <a:srgbClr val="FFFFFF"/>
              </a:clrFrom>
              <a:clrTo>
                <a:srgbClr val="FFFFFF">
                  <a:alpha val="0"/>
                </a:srgbClr>
              </a:clrTo>
            </a:clrChange>
            <a:alphaModFix/>
          </a:blip>
          <a:stretch>
            <a:fillRect/>
          </a:stretch>
        </p:blipFill>
        <p:spPr>
          <a:xfrm>
            <a:off x="9550586" y="300966"/>
            <a:ext cx="2494651" cy="2116363"/>
          </a:xfrm>
          <a:prstGeom prst="rect">
            <a:avLst/>
          </a:prstGeom>
          <a:noFill/>
          <a:ln>
            <a:noFill/>
          </a:ln>
        </p:spPr>
      </p:pic>
      <p:pic>
        <p:nvPicPr>
          <p:cNvPr id="100" name="Google Shape;100;p1"/>
          <p:cNvPicPr preferRelativeResize="0"/>
          <p:nvPr/>
        </p:nvPicPr>
        <p:blipFill>
          <a:blip r:embed="rId4">
            <a:clrChange>
              <a:clrFrom>
                <a:srgbClr val="FFFFFF"/>
              </a:clrFrom>
              <a:clrTo>
                <a:srgbClr val="FFFFFF">
                  <a:alpha val="0"/>
                </a:srgbClr>
              </a:clrTo>
            </a:clrChange>
            <a:alphaModFix/>
          </a:blip>
          <a:stretch>
            <a:fillRect/>
          </a:stretch>
        </p:blipFill>
        <p:spPr>
          <a:xfrm>
            <a:off x="30437443" y="88179"/>
            <a:ext cx="2494654" cy="2494654"/>
          </a:xfrm>
          <a:prstGeom prst="rect">
            <a:avLst/>
          </a:prstGeom>
          <a:noFill/>
          <a:ln>
            <a:noFill/>
          </a:ln>
        </p:spPr>
      </p:pic>
      <p:sp>
        <p:nvSpPr>
          <p:cNvPr id="101" name="Google Shape;101;p1"/>
          <p:cNvSpPr txBox="1"/>
          <p:nvPr/>
        </p:nvSpPr>
        <p:spPr>
          <a:xfrm>
            <a:off x="1335833" y="27408150"/>
            <a:ext cx="6233700" cy="549000"/>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endParaRPr sz="1900">
              <a:latin typeface="Calibri"/>
              <a:ea typeface="Calibri"/>
              <a:cs typeface="Calibri"/>
              <a:sym typeface="Calibri"/>
            </a:endParaRPr>
          </a:p>
        </p:txBody>
      </p:sp>
      <p:sp>
        <p:nvSpPr>
          <p:cNvPr id="102" name="Google Shape;102;p1"/>
          <p:cNvSpPr txBox="1"/>
          <p:nvPr/>
        </p:nvSpPr>
        <p:spPr>
          <a:xfrm>
            <a:off x="862758" y="26312163"/>
            <a:ext cx="4370100" cy="4889700"/>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4300" b="1"/>
              <a:t>SCAN ME TO LEARN MORE ABOUT PREVIOUS BION AND BION-M MISSIONS!</a:t>
            </a:r>
            <a:endParaRPr sz="4300" b="1"/>
          </a:p>
        </p:txBody>
      </p:sp>
      <p:sp>
        <p:nvSpPr>
          <p:cNvPr id="103" name="Google Shape;103;p1"/>
          <p:cNvSpPr/>
          <p:nvPr/>
        </p:nvSpPr>
        <p:spPr>
          <a:xfrm>
            <a:off x="559835" y="23975252"/>
            <a:ext cx="12092100" cy="1256100"/>
          </a:xfrm>
          <a:prstGeom prst="rect">
            <a:avLst/>
          </a:prstGeom>
          <a:solidFill>
            <a:srgbClr val="EA9999"/>
          </a:solidFill>
          <a:ln w="9525" cap="flat" cmpd="sng">
            <a:solidFill>
              <a:srgbClr val="76A5AF"/>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sz="1900">
              <a:highlight>
                <a:srgbClr val="8ED8F6"/>
              </a:highlight>
            </a:endParaRPr>
          </a:p>
        </p:txBody>
      </p:sp>
      <p:sp>
        <p:nvSpPr>
          <p:cNvPr id="104" name="Google Shape;104;p1"/>
          <p:cNvSpPr txBox="1"/>
          <p:nvPr/>
        </p:nvSpPr>
        <p:spPr>
          <a:xfrm>
            <a:off x="440534" y="23919798"/>
            <a:ext cx="15348900" cy="1606500"/>
          </a:xfrm>
          <a:prstGeom prst="rect">
            <a:avLst/>
          </a:prstGeom>
          <a:noFill/>
          <a:ln>
            <a:noFill/>
          </a:ln>
        </p:spPr>
        <p:txBody>
          <a:bodyPr spcFirstLastPara="1" wrap="square" lIns="368600" tIns="368600" rIns="368600" bIns="368600" anchor="t" anchorCtr="0">
            <a:spAutoFit/>
          </a:bodyPr>
          <a:lstStyle/>
          <a:p>
            <a:pPr marL="0" lvl="0" indent="0" algn="l" rtl="0">
              <a:spcBef>
                <a:spcPts val="0"/>
              </a:spcBef>
              <a:spcAft>
                <a:spcPts val="0"/>
              </a:spcAft>
              <a:buNone/>
            </a:pPr>
            <a:r>
              <a:rPr lang="en-US" sz="5600" b="1" dirty="0">
                <a:solidFill>
                  <a:schemeClr val="lt1"/>
                </a:solidFill>
                <a:latin typeface="Arimo"/>
                <a:ea typeface="Arimo"/>
                <a:cs typeface="Arimo"/>
                <a:sym typeface="Arimo"/>
              </a:rPr>
              <a:t>The </a:t>
            </a:r>
            <a:r>
              <a:rPr lang="en-US" sz="5600" b="1" dirty="0" err="1">
                <a:solidFill>
                  <a:schemeClr val="lt1"/>
                </a:solidFill>
                <a:latin typeface="Arimo"/>
                <a:ea typeface="Arimo"/>
                <a:cs typeface="Arimo"/>
                <a:sym typeface="Arimo"/>
              </a:rPr>
              <a:t>Bion</a:t>
            </a:r>
            <a:r>
              <a:rPr lang="en-US" sz="5600" b="1" dirty="0">
                <a:solidFill>
                  <a:schemeClr val="lt1"/>
                </a:solidFill>
                <a:latin typeface="Arimo"/>
                <a:ea typeface="Arimo"/>
                <a:cs typeface="Arimo"/>
                <a:sym typeface="Arimo"/>
              </a:rPr>
              <a:t>/</a:t>
            </a:r>
            <a:r>
              <a:rPr lang="en-US" sz="5600" b="1" dirty="0" err="1">
                <a:solidFill>
                  <a:schemeClr val="lt1"/>
                </a:solidFill>
                <a:latin typeface="Arimo"/>
                <a:ea typeface="Arimo"/>
                <a:cs typeface="Arimo"/>
                <a:sym typeface="Arimo"/>
              </a:rPr>
              <a:t>Bion</a:t>
            </a:r>
            <a:r>
              <a:rPr lang="en-US" sz="5600" b="1" dirty="0">
                <a:solidFill>
                  <a:schemeClr val="lt1"/>
                </a:solidFill>
                <a:latin typeface="Arimo"/>
                <a:ea typeface="Arimo"/>
                <a:cs typeface="Arimo"/>
                <a:sym typeface="Arimo"/>
              </a:rPr>
              <a:t>-M Series</a:t>
            </a:r>
            <a:endParaRPr sz="5600" dirty="0">
              <a:latin typeface="Calibri"/>
              <a:ea typeface="Calibri"/>
              <a:cs typeface="Calibri"/>
              <a:sym typeface="Calibri"/>
            </a:endParaRPr>
          </a:p>
        </p:txBody>
      </p:sp>
      <p:pic>
        <p:nvPicPr>
          <p:cNvPr id="105" name="Google Shape;105;p1"/>
          <p:cNvPicPr preferRelativeResize="0"/>
          <p:nvPr/>
        </p:nvPicPr>
        <p:blipFill rotWithShape="1">
          <a:blip r:embed="rId5">
            <a:alphaModFix/>
          </a:blip>
          <a:srcRect r="1777"/>
          <a:stretch/>
        </p:blipFill>
        <p:spPr>
          <a:xfrm>
            <a:off x="15720893" y="5076374"/>
            <a:ext cx="14337290" cy="8283552"/>
          </a:xfrm>
          <a:prstGeom prst="rect">
            <a:avLst/>
          </a:prstGeom>
          <a:noFill/>
          <a:ln>
            <a:noFill/>
          </a:ln>
        </p:spPr>
      </p:pic>
      <p:sp>
        <p:nvSpPr>
          <p:cNvPr id="106" name="Google Shape;106;p1"/>
          <p:cNvSpPr/>
          <p:nvPr/>
        </p:nvSpPr>
        <p:spPr>
          <a:xfrm>
            <a:off x="15766500" y="14960363"/>
            <a:ext cx="14132700" cy="10041000"/>
          </a:xfrm>
          <a:prstGeom prst="rect">
            <a:avLst/>
          </a:prstGeom>
          <a:solidFill>
            <a:srgbClr val="8ED8F6">
              <a:alpha val="41340"/>
            </a:srgbClr>
          </a:solidFill>
          <a:ln w="9525" cap="flat" cmpd="sng">
            <a:solidFill>
              <a:schemeClr val="lt2"/>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a:p>
        </p:txBody>
      </p:sp>
      <p:sp>
        <p:nvSpPr>
          <p:cNvPr id="107" name="Google Shape;107;p1"/>
          <p:cNvSpPr/>
          <p:nvPr/>
        </p:nvSpPr>
        <p:spPr>
          <a:xfrm>
            <a:off x="15720893" y="13834326"/>
            <a:ext cx="10596900" cy="1256100"/>
          </a:xfrm>
          <a:prstGeom prst="rect">
            <a:avLst/>
          </a:prstGeom>
          <a:solidFill>
            <a:srgbClr val="EA9999"/>
          </a:solidFill>
          <a:ln w="9525" cap="flat" cmpd="sng">
            <a:solidFill>
              <a:srgbClr val="76A5AF"/>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a:p>
        </p:txBody>
      </p:sp>
      <p:sp>
        <p:nvSpPr>
          <p:cNvPr id="108" name="Google Shape;108;p1"/>
          <p:cNvSpPr txBox="1"/>
          <p:nvPr/>
        </p:nvSpPr>
        <p:spPr>
          <a:xfrm>
            <a:off x="15854317" y="15172088"/>
            <a:ext cx="14132700" cy="9184200"/>
          </a:xfrm>
          <a:prstGeom prst="rect">
            <a:avLst/>
          </a:prstGeom>
          <a:noFill/>
          <a:ln>
            <a:noFill/>
          </a:ln>
        </p:spPr>
        <p:txBody>
          <a:bodyPr spcFirstLastPara="1" wrap="square" lIns="126975" tIns="126975" rIns="126975" bIns="126975" anchor="t" anchorCtr="0">
            <a:spAutoFit/>
          </a:bodyPr>
          <a:lstStyle/>
          <a:p>
            <a:pPr marL="0" lvl="0" indent="0" algn="l" rtl="0">
              <a:lnSpc>
                <a:spcPct val="100000"/>
              </a:lnSpc>
              <a:spcBef>
                <a:spcPts val="0"/>
              </a:spcBef>
              <a:spcAft>
                <a:spcPts val="0"/>
              </a:spcAft>
              <a:buNone/>
            </a:pPr>
            <a:r>
              <a:rPr lang="en-US" sz="3200" b="1">
                <a:solidFill>
                  <a:schemeClr val="dk1"/>
                </a:solidFill>
              </a:rPr>
              <a:t>Elizabeth Blaber, Ph.D</a:t>
            </a:r>
            <a:r>
              <a:rPr lang="en-US" sz="3200">
                <a:solidFill>
                  <a:schemeClr val="dk1"/>
                </a:solidFill>
              </a:rPr>
              <a:t>., </a:t>
            </a:r>
            <a:r>
              <a:rPr lang="en-US" sz="3200" i="1">
                <a:solidFill>
                  <a:schemeClr val="dk1"/>
                </a:solidFill>
              </a:rPr>
              <a:t>Single cell analysis of bone marrow progenitor following Bion-M2</a:t>
            </a:r>
            <a:endParaRPr sz="3200" i="1">
              <a:solidFill>
                <a:schemeClr val="dk1"/>
              </a:solidFill>
            </a:endParaRPr>
          </a:p>
          <a:p>
            <a:pPr marL="0" lvl="0" indent="0" algn="l" rtl="0">
              <a:lnSpc>
                <a:spcPct val="100000"/>
              </a:lnSpc>
              <a:spcBef>
                <a:spcPts val="1500"/>
              </a:spcBef>
              <a:spcAft>
                <a:spcPts val="0"/>
              </a:spcAft>
              <a:buNone/>
            </a:pPr>
            <a:r>
              <a:rPr lang="en-US" sz="3200" b="1">
                <a:solidFill>
                  <a:schemeClr val="dk1"/>
                </a:solidFill>
              </a:rPr>
              <a:t>Mary Bouxsein, Ph.D</a:t>
            </a:r>
            <a:r>
              <a:rPr lang="en-US" sz="3200">
                <a:solidFill>
                  <a:schemeClr val="dk1"/>
                </a:solidFill>
              </a:rPr>
              <a:t>.,  </a:t>
            </a:r>
            <a:r>
              <a:rPr lang="en-US" sz="3200" i="1">
                <a:solidFill>
                  <a:schemeClr val="dk1"/>
                </a:solidFill>
              </a:rPr>
              <a:t>Effects of Spaceflight and Reloading on Skeletal Muscle and Bone</a:t>
            </a:r>
            <a:endParaRPr sz="3200" i="1">
              <a:solidFill>
                <a:schemeClr val="dk1"/>
              </a:solidFill>
            </a:endParaRPr>
          </a:p>
          <a:p>
            <a:pPr marL="0" lvl="0" indent="0" algn="l" rtl="0">
              <a:lnSpc>
                <a:spcPct val="100000"/>
              </a:lnSpc>
              <a:spcBef>
                <a:spcPts val="1500"/>
              </a:spcBef>
              <a:spcAft>
                <a:spcPts val="0"/>
              </a:spcAft>
              <a:buNone/>
            </a:pPr>
            <a:r>
              <a:rPr lang="en-US" sz="3200" b="1">
                <a:solidFill>
                  <a:schemeClr val="dk1"/>
                </a:solidFill>
              </a:rPr>
              <a:t>Michael Delp, Ph.D</a:t>
            </a:r>
            <a:r>
              <a:rPr lang="en-US" sz="3200">
                <a:solidFill>
                  <a:schemeClr val="dk1"/>
                </a:solidFill>
              </a:rPr>
              <a:t>., </a:t>
            </a:r>
            <a:r>
              <a:rPr lang="en-US" sz="3200" i="1">
                <a:solidFill>
                  <a:schemeClr val="dk1"/>
                </a:solidFill>
              </a:rPr>
              <a:t>Effects of Bion-M2 on Arterial and Venous Vessels</a:t>
            </a:r>
            <a:endParaRPr sz="3200" i="1">
              <a:solidFill>
                <a:schemeClr val="dk1"/>
              </a:solidFill>
            </a:endParaRPr>
          </a:p>
          <a:p>
            <a:pPr marL="0" lvl="0" indent="0" algn="l" rtl="0">
              <a:lnSpc>
                <a:spcPct val="100000"/>
              </a:lnSpc>
              <a:spcBef>
                <a:spcPts val="1500"/>
              </a:spcBef>
              <a:spcAft>
                <a:spcPts val="0"/>
              </a:spcAft>
              <a:buNone/>
            </a:pPr>
            <a:r>
              <a:rPr lang="en-US" sz="3200" b="1">
                <a:solidFill>
                  <a:schemeClr val="dk1"/>
                </a:solidFill>
              </a:rPr>
              <a:t>Lesya Holets, Ph.D</a:t>
            </a:r>
            <a:r>
              <a:rPr lang="en-US" sz="3200">
                <a:solidFill>
                  <a:schemeClr val="dk1"/>
                </a:solidFill>
              </a:rPr>
              <a:t>., </a:t>
            </a:r>
            <a:r>
              <a:rPr lang="en-US" sz="3200" i="1">
                <a:solidFill>
                  <a:schemeClr val="dk1"/>
                </a:solidFill>
              </a:rPr>
              <a:t>Male reproductive health and fertility in mice on the Bion-M2 mission.</a:t>
            </a:r>
            <a:endParaRPr sz="3200" i="1">
              <a:solidFill>
                <a:schemeClr val="dk1"/>
              </a:solidFill>
            </a:endParaRPr>
          </a:p>
          <a:p>
            <a:pPr marL="0" lvl="0" indent="0" algn="l" rtl="0">
              <a:lnSpc>
                <a:spcPct val="100000"/>
              </a:lnSpc>
              <a:spcBef>
                <a:spcPts val="1500"/>
              </a:spcBef>
              <a:spcAft>
                <a:spcPts val="0"/>
              </a:spcAft>
              <a:buNone/>
            </a:pPr>
            <a:r>
              <a:rPr lang="en-US" sz="3200" b="1">
                <a:solidFill>
                  <a:schemeClr val="dk1"/>
                </a:solidFill>
              </a:rPr>
              <a:t>Peter Lee, Ph.D</a:t>
            </a:r>
            <a:r>
              <a:rPr lang="en-US" sz="3200">
                <a:solidFill>
                  <a:schemeClr val="dk1"/>
                </a:solidFill>
              </a:rPr>
              <a:t>., </a:t>
            </a:r>
            <a:r>
              <a:rPr lang="en-US" sz="3200" i="1">
                <a:solidFill>
                  <a:schemeClr val="dk1"/>
                </a:solidFill>
              </a:rPr>
              <a:t>Biomarkers Associated with Spaceflight-induced Cardiac Dysfunction</a:t>
            </a:r>
            <a:endParaRPr sz="3200" i="1">
              <a:solidFill>
                <a:schemeClr val="dk1"/>
              </a:solidFill>
            </a:endParaRPr>
          </a:p>
          <a:p>
            <a:pPr marL="0" lvl="0" indent="0" algn="l" rtl="0">
              <a:lnSpc>
                <a:spcPct val="100000"/>
              </a:lnSpc>
              <a:spcBef>
                <a:spcPts val="1500"/>
              </a:spcBef>
              <a:spcAft>
                <a:spcPts val="0"/>
              </a:spcAft>
              <a:buNone/>
            </a:pPr>
            <a:r>
              <a:rPr lang="en-US" sz="3200" b="1">
                <a:solidFill>
                  <a:schemeClr val="dk1"/>
                </a:solidFill>
              </a:rPr>
              <a:t>Xiao Wen Mao, Ph.D</a:t>
            </a:r>
            <a:r>
              <a:rPr lang="en-US" sz="3200">
                <a:solidFill>
                  <a:schemeClr val="dk1"/>
                </a:solidFill>
              </a:rPr>
              <a:t>., </a:t>
            </a:r>
            <a:r>
              <a:rPr lang="en-US" sz="3200" i="1">
                <a:solidFill>
                  <a:schemeClr val="dk1"/>
                </a:solidFill>
              </a:rPr>
              <a:t>Spaceflight-induced Effects on CNS</a:t>
            </a:r>
            <a:endParaRPr sz="3200" i="1">
              <a:solidFill>
                <a:schemeClr val="dk1"/>
              </a:solidFill>
            </a:endParaRPr>
          </a:p>
          <a:p>
            <a:pPr marL="0" lvl="0" indent="0" algn="l" rtl="0">
              <a:lnSpc>
                <a:spcPct val="100000"/>
              </a:lnSpc>
              <a:spcBef>
                <a:spcPts val="1500"/>
              </a:spcBef>
              <a:spcAft>
                <a:spcPts val="0"/>
              </a:spcAft>
              <a:buNone/>
            </a:pPr>
            <a:r>
              <a:rPr lang="en-US" sz="3200" b="1">
                <a:solidFill>
                  <a:schemeClr val="dk1"/>
                </a:solidFill>
              </a:rPr>
              <a:t>Kanokporn Rithidech, Ph.D</a:t>
            </a:r>
            <a:r>
              <a:rPr lang="en-US" sz="3200">
                <a:solidFill>
                  <a:schemeClr val="dk1"/>
                </a:solidFill>
              </a:rPr>
              <a:t>.,  </a:t>
            </a:r>
            <a:r>
              <a:rPr lang="en-US" sz="3200" i="1">
                <a:solidFill>
                  <a:schemeClr val="dk1"/>
                </a:solidFill>
              </a:rPr>
              <a:t>Proteomic analysis of mouse plasma after space flight with the Bion-M2 Mission</a:t>
            </a:r>
            <a:endParaRPr sz="3200" i="1">
              <a:solidFill>
                <a:schemeClr val="dk1"/>
              </a:solidFill>
            </a:endParaRPr>
          </a:p>
          <a:p>
            <a:pPr marL="0" lvl="0" indent="0" algn="l" rtl="0">
              <a:lnSpc>
                <a:spcPct val="100000"/>
              </a:lnSpc>
              <a:spcBef>
                <a:spcPts val="1500"/>
              </a:spcBef>
              <a:spcAft>
                <a:spcPts val="0"/>
              </a:spcAft>
              <a:buNone/>
            </a:pPr>
            <a:r>
              <a:rPr lang="en-US" sz="3200" b="1">
                <a:solidFill>
                  <a:schemeClr val="dk1"/>
                </a:solidFill>
              </a:rPr>
              <a:t>Candice Tahimic, Ph.D</a:t>
            </a:r>
            <a:r>
              <a:rPr lang="en-US" sz="3200">
                <a:solidFill>
                  <a:schemeClr val="dk1"/>
                </a:solidFill>
              </a:rPr>
              <a:t>.,  </a:t>
            </a:r>
            <a:r>
              <a:rPr lang="en-US" sz="3200" i="1">
                <a:solidFill>
                  <a:schemeClr val="dk1"/>
                </a:solidFill>
              </a:rPr>
              <a:t>Re-adaptation mechanisms after spaceflight</a:t>
            </a:r>
            <a:endParaRPr sz="3200" i="1">
              <a:solidFill>
                <a:schemeClr val="dk1"/>
              </a:solidFill>
            </a:endParaRPr>
          </a:p>
          <a:p>
            <a:pPr marL="0" lvl="0" indent="0" algn="l" rtl="0">
              <a:lnSpc>
                <a:spcPct val="100000"/>
              </a:lnSpc>
              <a:spcBef>
                <a:spcPts val="1500"/>
              </a:spcBef>
              <a:spcAft>
                <a:spcPts val="1500"/>
              </a:spcAft>
              <a:buNone/>
            </a:pPr>
            <a:r>
              <a:rPr lang="en-US" sz="3200" b="1">
                <a:solidFill>
                  <a:schemeClr val="dk1"/>
                </a:solidFill>
              </a:rPr>
              <a:t>Russell Turner, Ph.D.,</a:t>
            </a:r>
            <a:r>
              <a:rPr lang="en-US" sz="3200">
                <a:solidFill>
                  <a:schemeClr val="dk1"/>
                </a:solidFill>
              </a:rPr>
              <a:t> </a:t>
            </a:r>
            <a:r>
              <a:rPr lang="en-US" sz="3200" i="1">
                <a:solidFill>
                  <a:schemeClr val="dk1"/>
                </a:solidFill>
              </a:rPr>
              <a:t>Time Course for re-adaption of thermoregulation and bone following spaceflight</a:t>
            </a:r>
            <a:endParaRPr sz="3200" i="1">
              <a:solidFill>
                <a:schemeClr val="dk1"/>
              </a:solidFill>
            </a:endParaRPr>
          </a:p>
        </p:txBody>
      </p:sp>
      <p:sp>
        <p:nvSpPr>
          <p:cNvPr id="109" name="Google Shape;109;p1"/>
          <p:cNvSpPr txBox="1"/>
          <p:nvPr/>
        </p:nvSpPr>
        <p:spPr>
          <a:xfrm>
            <a:off x="15854333" y="13633163"/>
            <a:ext cx="9717900" cy="1529700"/>
          </a:xfrm>
          <a:prstGeom prst="rect">
            <a:avLst/>
          </a:prstGeom>
          <a:noFill/>
          <a:ln>
            <a:noFill/>
          </a:ln>
        </p:spPr>
        <p:txBody>
          <a:bodyPr spcFirstLastPara="1" wrap="square" lIns="368600" tIns="368600" rIns="368600" bIns="368600" anchor="t" anchorCtr="0">
            <a:spAutoFit/>
          </a:bodyPr>
          <a:lstStyle/>
          <a:p>
            <a:pPr marL="0" lvl="0" indent="0" algn="l" rtl="0">
              <a:spcBef>
                <a:spcPts val="0"/>
              </a:spcBef>
              <a:spcAft>
                <a:spcPts val="0"/>
              </a:spcAft>
              <a:buNone/>
            </a:pPr>
            <a:r>
              <a:rPr lang="en-US" sz="5100" b="1">
                <a:solidFill>
                  <a:schemeClr val="lt1"/>
                </a:solidFill>
                <a:latin typeface="Arimo"/>
                <a:ea typeface="Arimo"/>
                <a:cs typeface="Arimo"/>
                <a:sym typeface="Arimo"/>
              </a:rPr>
              <a:t>Post-Flight Analysis</a:t>
            </a:r>
            <a:endParaRPr sz="5600">
              <a:latin typeface="Arimo"/>
              <a:ea typeface="Arimo"/>
              <a:cs typeface="Arimo"/>
              <a:sym typeface="Arimo"/>
            </a:endParaRPr>
          </a:p>
        </p:txBody>
      </p:sp>
      <p:cxnSp>
        <p:nvCxnSpPr>
          <p:cNvPr id="110" name="Google Shape;110;p1"/>
          <p:cNvCxnSpPr/>
          <p:nvPr/>
        </p:nvCxnSpPr>
        <p:spPr>
          <a:xfrm>
            <a:off x="15956510" y="30892250"/>
            <a:ext cx="12544500" cy="97800"/>
          </a:xfrm>
          <a:prstGeom prst="straightConnector1">
            <a:avLst/>
          </a:prstGeom>
          <a:noFill/>
          <a:ln w="76200" cap="flat" cmpd="sng">
            <a:solidFill>
              <a:srgbClr val="000000"/>
            </a:solidFill>
            <a:prstDash val="solid"/>
            <a:round/>
            <a:headEnd type="none" w="med" len="med"/>
            <a:tailEnd type="none" w="med" len="med"/>
          </a:ln>
        </p:spPr>
      </p:cxnSp>
      <p:cxnSp>
        <p:nvCxnSpPr>
          <p:cNvPr id="111" name="Google Shape;111;p1"/>
          <p:cNvCxnSpPr/>
          <p:nvPr/>
        </p:nvCxnSpPr>
        <p:spPr>
          <a:xfrm>
            <a:off x="15858483" y="29820503"/>
            <a:ext cx="0" cy="2251800"/>
          </a:xfrm>
          <a:prstGeom prst="straightConnector1">
            <a:avLst/>
          </a:prstGeom>
          <a:noFill/>
          <a:ln w="76200" cap="flat" cmpd="sng">
            <a:solidFill>
              <a:srgbClr val="000000"/>
            </a:solidFill>
            <a:prstDash val="solid"/>
            <a:round/>
            <a:headEnd type="none" w="med" len="med"/>
            <a:tailEnd type="none" w="med" len="med"/>
          </a:ln>
        </p:spPr>
      </p:cxnSp>
      <p:cxnSp>
        <p:nvCxnSpPr>
          <p:cNvPr id="112" name="Google Shape;112;p1"/>
          <p:cNvCxnSpPr/>
          <p:nvPr/>
        </p:nvCxnSpPr>
        <p:spPr>
          <a:xfrm>
            <a:off x="22228788" y="29855249"/>
            <a:ext cx="0" cy="2251800"/>
          </a:xfrm>
          <a:prstGeom prst="straightConnector1">
            <a:avLst/>
          </a:prstGeom>
          <a:noFill/>
          <a:ln w="76200" cap="flat" cmpd="sng">
            <a:solidFill>
              <a:srgbClr val="000000"/>
            </a:solidFill>
            <a:prstDash val="solid"/>
            <a:round/>
            <a:headEnd type="none" w="med" len="med"/>
            <a:tailEnd type="none" w="med" len="med"/>
          </a:ln>
        </p:spPr>
      </p:cxnSp>
      <p:cxnSp>
        <p:nvCxnSpPr>
          <p:cNvPr id="113" name="Google Shape;113;p1"/>
          <p:cNvCxnSpPr/>
          <p:nvPr/>
        </p:nvCxnSpPr>
        <p:spPr>
          <a:xfrm flipH="1">
            <a:off x="18834758" y="30280137"/>
            <a:ext cx="1500" cy="1321800"/>
          </a:xfrm>
          <a:prstGeom prst="straightConnector1">
            <a:avLst/>
          </a:prstGeom>
          <a:noFill/>
          <a:ln w="76200" cap="flat" cmpd="sng">
            <a:solidFill>
              <a:srgbClr val="000000"/>
            </a:solidFill>
            <a:prstDash val="solid"/>
            <a:round/>
            <a:headEnd type="none" w="med" len="med"/>
            <a:tailEnd type="none" w="med" len="med"/>
          </a:ln>
        </p:spPr>
      </p:cxnSp>
      <p:cxnSp>
        <p:nvCxnSpPr>
          <p:cNvPr id="114" name="Google Shape;114;p1"/>
          <p:cNvCxnSpPr/>
          <p:nvPr/>
        </p:nvCxnSpPr>
        <p:spPr>
          <a:xfrm>
            <a:off x="28500900" y="29944144"/>
            <a:ext cx="0" cy="2251800"/>
          </a:xfrm>
          <a:prstGeom prst="straightConnector1">
            <a:avLst/>
          </a:prstGeom>
          <a:noFill/>
          <a:ln w="76200" cap="flat" cmpd="sng">
            <a:solidFill>
              <a:srgbClr val="000000"/>
            </a:solidFill>
            <a:prstDash val="solid"/>
            <a:round/>
            <a:headEnd type="none" w="med" len="med"/>
            <a:tailEnd type="none" w="med" len="med"/>
          </a:ln>
        </p:spPr>
      </p:cxnSp>
      <p:cxnSp>
        <p:nvCxnSpPr>
          <p:cNvPr id="115" name="Google Shape;115;p1"/>
          <p:cNvCxnSpPr/>
          <p:nvPr/>
        </p:nvCxnSpPr>
        <p:spPr>
          <a:xfrm flipH="1">
            <a:off x="20704833" y="30280137"/>
            <a:ext cx="1500" cy="1321800"/>
          </a:xfrm>
          <a:prstGeom prst="straightConnector1">
            <a:avLst/>
          </a:prstGeom>
          <a:noFill/>
          <a:ln w="76200" cap="flat" cmpd="sng">
            <a:solidFill>
              <a:srgbClr val="000000"/>
            </a:solidFill>
            <a:prstDash val="solid"/>
            <a:round/>
            <a:headEnd type="none" w="med" len="med"/>
            <a:tailEnd type="none" w="med" len="med"/>
          </a:ln>
        </p:spPr>
      </p:cxnSp>
      <p:cxnSp>
        <p:nvCxnSpPr>
          <p:cNvPr id="116" name="Google Shape;116;p1"/>
          <p:cNvCxnSpPr/>
          <p:nvPr/>
        </p:nvCxnSpPr>
        <p:spPr>
          <a:xfrm flipH="1">
            <a:off x="17074542" y="30285556"/>
            <a:ext cx="1500" cy="1321800"/>
          </a:xfrm>
          <a:prstGeom prst="straightConnector1">
            <a:avLst/>
          </a:prstGeom>
          <a:noFill/>
          <a:ln w="76200" cap="flat" cmpd="sng">
            <a:solidFill>
              <a:srgbClr val="000000"/>
            </a:solidFill>
            <a:prstDash val="solid"/>
            <a:round/>
            <a:headEnd type="none" w="med" len="med"/>
            <a:tailEnd type="none" w="med" len="med"/>
          </a:ln>
        </p:spPr>
      </p:cxnSp>
      <p:cxnSp>
        <p:nvCxnSpPr>
          <p:cNvPr id="117" name="Google Shape;117;p1"/>
          <p:cNvCxnSpPr/>
          <p:nvPr/>
        </p:nvCxnSpPr>
        <p:spPr>
          <a:xfrm flipH="1">
            <a:off x="23756936" y="30280137"/>
            <a:ext cx="1500" cy="1321800"/>
          </a:xfrm>
          <a:prstGeom prst="straightConnector1">
            <a:avLst/>
          </a:prstGeom>
          <a:noFill/>
          <a:ln w="76200" cap="flat" cmpd="sng">
            <a:solidFill>
              <a:srgbClr val="000000"/>
            </a:solidFill>
            <a:prstDash val="solid"/>
            <a:round/>
            <a:headEnd type="none" w="med" len="med"/>
            <a:tailEnd type="none" w="med" len="med"/>
          </a:ln>
        </p:spPr>
      </p:cxnSp>
      <p:cxnSp>
        <p:nvCxnSpPr>
          <p:cNvPr id="118" name="Google Shape;118;p1"/>
          <p:cNvCxnSpPr/>
          <p:nvPr/>
        </p:nvCxnSpPr>
        <p:spPr>
          <a:xfrm flipH="1">
            <a:off x="25452844" y="30285575"/>
            <a:ext cx="1500" cy="1321800"/>
          </a:xfrm>
          <a:prstGeom prst="straightConnector1">
            <a:avLst/>
          </a:prstGeom>
          <a:noFill/>
          <a:ln w="76200" cap="flat" cmpd="sng">
            <a:solidFill>
              <a:srgbClr val="000000"/>
            </a:solidFill>
            <a:prstDash val="solid"/>
            <a:round/>
            <a:headEnd type="none" w="med" len="med"/>
            <a:tailEnd type="none" w="med" len="med"/>
          </a:ln>
        </p:spPr>
      </p:cxnSp>
      <p:cxnSp>
        <p:nvCxnSpPr>
          <p:cNvPr id="119" name="Google Shape;119;p1"/>
          <p:cNvCxnSpPr/>
          <p:nvPr/>
        </p:nvCxnSpPr>
        <p:spPr>
          <a:xfrm flipH="1">
            <a:off x="27148769" y="30280137"/>
            <a:ext cx="1500" cy="1321800"/>
          </a:xfrm>
          <a:prstGeom prst="straightConnector1">
            <a:avLst/>
          </a:prstGeom>
          <a:noFill/>
          <a:ln w="76200" cap="flat" cmpd="sng">
            <a:solidFill>
              <a:srgbClr val="000000"/>
            </a:solidFill>
            <a:prstDash val="solid"/>
            <a:round/>
            <a:headEnd type="none" w="med" len="med"/>
            <a:tailEnd type="none" w="med" len="med"/>
          </a:ln>
        </p:spPr>
      </p:cxnSp>
      <p:sp>
        <p:nvSpPr>
          <p:cNvPr id="120" name="Google Shape;120;p1"/>
          <p:cNvSpPr txBox="1"/>
          <p:nvPr/>
        </p:nvSpPr>
        <p:spPr>
          <a:xfrm rot="-2900213">
            <a:off x="16440121" y="28567937"/>
            <a:ext cx="3232645" cy="645787"/>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500"/>
              <a:t>Virtual PI Meetings</a:t>
            </a:r>
            <a:endParaRPr sz="2500"/>
          </a:p>
        </p:txBody>
      </p:sp>
      <p:sp>
        <p:nvSpPr>
          <p:cNvPr id="121" name="Google Shape;121;p1"/>
          <p:cNvSpPr txBox="1"/>
          <p:nvPr/>
        </p:nvSpPr>
        <p:spPr>
          <a:xfrm rot="-2900901">
            <a:off x="18351442" y="28567923"/>
            <a:ext cx="3152573" cy="645787"/>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500"/>
              <a:t>Finalize Contracts</a:t>
            </a:r>
            <a:endParaRPr sz="2500"/>
          </a:p>
        </p:txBody>
      </p:sp>
      <p:sp>
        <p:nvSpPr>
          <p:cNvPr id="122" name="Google Shape;122;p1"/>
          <p:cNvSpPr txBox="1"/>
          <p:nvPr/>
        </p:nvSpPr>
        <p:spPr>
          <a:xfrm rot="-2900524">
            <a:off x="19792789" y="27945457"/>
            <a:ext cx="4857812" cy="645787"/>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500" dirty="0"/>
              <a:t>Finalize Science Procedures</a:t>
            </a:r>
            <a:endParaRPr sz="2500" dirty="0"/>
          </a:p>
        </p:txBody>
      </p:sp>
      <p:sp>
        <p:nvSpPr>
          <p:cNvPr id="123" name="Google Shape;123;p1"/>
          <p:cNvSpPr txBox="1"/>
          <p:nvPr/>
        </p:nvSpPr>
        <p:spPr>
          <a:xfrm rot="-2900293">
            <a:off x="21646228" y="28183660"/>
            <a:ext cx="3183989" cy="645787"/>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500" b="1" dirty="0">
                <a:solidFill>
                  <a:srgbClr val="FF0000"/>
                </a:solidFill>
              </a:rPr>
              <a:t>LAUNCH</a:t>
            </a:r>
            <a:endParaRPr sz="2500" b="1" dirty="0">
              <a:solidFill>
                <a:srgbClr val="FF0000"/>
              </a:solidFill>
            </a:endParaRPr>
          </a:p>
        </p:txBody>
      </p:sp>
      <p:sp>
        <p:nvSpPr>
          <p:cNvPr id="124" name="Google Shape;124;p1"/>
          <p:cNvSpPr txBox="1"/>
          <p:nvPr/>
        </p:nvSpPr>
        <p:spPr>
          <a:xfrm rot="-2900524">
            <a:off x="23151305" y="27960719"/>
            <a:ext cx="4857812" cy="645787"/>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500"/>
              <a:t>Euthanasia, Dissection</a:t>
            </a:r>
            <a:endParaRPr sz="2500"/>
          </a:p>
        </p:txBody>
      </p:sp>
      <p:sp>
        <p:nvSpPr>
          <p:cNvPr id="125" name="Google Shape;125;p1"/>
          <p:cNvSpPr txBox="1"/>
          <p:nvPr/>
        </p:nvSpPr>
        <p:spPr>
          <a:xfrm rot="-2900425">
            <a:off x="24508597" y="27564120"/>
            <a:ext cx="5919632" cy="645787"/>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500"/>
              <a:t>Post-Flight Analysis, Data Collection</a:t>
            </a:r>
            <a:endParaRPr sz="2500"/>
          </a:p>
        </p:txBody>
      </p:sp>
      <p:sp>
        <p:nvSpPr>
          <p:cNvPr id="126" name="Google Shape;126;p1"/>
          <p:cNvSpPr txBox="1"/>
          <p:nvPr/>
        </p:nvSpPr>
        <p:spPr>
          <a:xfrm rot="-2900425">
            <a:off x="26127930" y="27446108"/>
            <a:ext cx="5919632" cy="645787"/>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500"/>
              <a:t>Submit Final Reports</a:t>
            </a:r>
            <a:endParaRPr sz="2500"/>
          </a:p>
        </p:txBody>
      </p:sp>
      <p:sp>
        <p:nvSpPr>
          <p:cNvPr id="127" name="Google Shape;127;p1"/>
          <p:cNvSpPr txBox="1"/>
          <p:nvPr/>
        </p:nvSpPr>
        <p:spPr>
          <a:xfrm>
            <a:off x="15996383" y="31535550"/>
            <a:ext cx="2700300" cy="702900"/>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900" b="1">
                <a:solidFill>
                  <a:schemeClr val="dk1"/>
                </a:solidFill>
              </a:rPr>
              <a:t>PRE-FLIGHT</a:t>
            </a:r>
            <a:endParaRPr sz="2900" b="1">
              <a:solidFill>
                <a:schemeClr val="dk1"/>
              </a:solidFill>
            </a:endParaRPr>
          </a:p>
        </p:txBody>
      </p:sp>
      <p:sp>
        <p:nvSpPr>
          <p:cNvPr id="128" name="Google Shape;128;p1"/>
          <p:cNvSpPr txBox="1"/>
          <p:nvPr/>
        </p:nvSpPr>
        <p:spPr>
          <a:xfrm>
            <a:off x="25814633" y="31653338"/>
            <a:ext cx="2786700" cy="702900"/>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900" b="1"/>
              <a:t>POST-FLIGHT</a:t>
            </a:r>
            <a:endParaRPr sz="2900" b="1"/>
          </a:p>
        </p:txBody>
      </p:sp>
      <p:sp>
        <p:nvSpPr>
          <p:cNvPr id="129" name="Google Shape;129;p1"/>
          <p:cNvSpPr txBox="1"/>
          <p:nvPr/>
        </p:nvSpPr>
        <p:spPr>
          <a:xfrm>
            <a:off x="15613900" y="25189444"/>
            <a:ext cx="8012700" cy="1826400"/>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5100" b="1"/>
              <a:t>Bion-M2 Major Project Milestones</a:t>
            </a:r>
            <a:endParaRPr sz="5100" b="1"/>
          </a:p>
        </p:txBody>
      </p:sp>
      <p:pic>
        <p:nvPicPr>
          <p:cNvPr id="130" name="Google Shape;130;p1"/>
          <p:cNvPicPr preferRelativeResize="0"/>
          <p:nvPr/>
        </p:nvPicPr>
        <p:blipFill rotWithShape="1">
          <a:blip r:embed="rId6">
            <a:alphaModFix/>
          </a:blip>
          <a:srcRect l="-1122" b="1652"/>
          <a:stretch/>
        </p:blipFill>
        <p:spPr>
          <a:xfrm>
            <a:off x="30051900" y="5685412"/>
            <a:ext cx="13205202" cy="19630948"/>
          </a:xfrm>
          <a:prstGeom prst="rect">
            <a:avLst/>
          </a:prstGeom>
          <a:noFill/>
          <a:ln>
            <a:noFill/>
          </a:ln>
        </p:spPr>
      </p:pic>
      <p:sp>
        <p:nvSpPr>
          <p:cNvPr id="131" name="Google Shape;131;p1"/>
          <p:cNvSpPr/>
          <p:nvPr/>
        </p:nvSpPr>
        <p:spPr>
          <a:xfrm>
            <a:off x="31398800" y="4040175"/>
            <a:ext cx="11097900" cy="1464900"/>
          </a:xfrm>
          <a:prstGeom prst="rect">
            <a:avLst/>
          </a:prstGeom>
          <a:solidFill>
            <a:srgbClr val="EA9999"/>
          </a:solidFill>
          <a:ln w="9525" cap="flat" cmpd="sng">
            <a:solidFill>
              <a:srgbClr val="76A5AF"/>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sz="1900">
              <a:highlight>
                <a:srgbClr val="8ED8F6"/>
              </a:highlight>
            </a:endParaRPr>
          </a:p>
        </p:txBody>
      </p:sp>
      <p:sp>
        <p:nvSpPr>
          <p:cNvPr id="132" name="Google Shape;132;p1"/>
          <p:cNvSpPr txBox="1"/>
          <p:nvPr/>
        </p:nvSpPr>
        <p:spPr>
          <a:xfrm>
            <a:off x="37841267" y="7225575"/>
            <a:ext cx="5907900" cy="6747600"/>
          </a:xfrm>
          <a:prstGeom prst="rect">
            <a:avLst/>
          </a:prstGeom>
          <a:noFill/>
          <a:ln>
            <a:noFill/>
          </a:ln>
        </p:spPr>
        <p:txBody>
          <a:bodyPr spcFirstLastPara="1" wrap="square" lIns="368600" tIns="368600" rIns="368600" bIns="368600" anchor="t" anchorCtr="0">
            <a:spAutoFit/>
          </a:bodyPr>
          <a:lstStyle/>
          <a:p>
            <a:pPr marL="0" lvl="0" indent="0" algn="l" rtl="0">
              <a:spcBef>
                <a:spcPts val="0"/>
              </a:spcBef>
              <a:spcAft>
                <a:spcPts val="0"/>
              </a:spcAft>
              <a:buNone/>
            </a:pPr>
            <a:r>
              <a:rPr lang="en-US" sz="4400" b="1">
                <a:latin typeface="Arimo"/>
                <a:ea typeface="Arimo"/>
                <a:cs typeface="Arimo"/>
                <a:sym typeface="Arimo"/>
              </a:rPr>
              <a:t>Purpose</a:t>
            </a:r>
            <a:endParaRPr sz="4400" b="1">
              <a:latin typeface="Arimo"/>
              <a:ea typeface="Arimo"/>
              <a:cs typeface="Arimo"/>
              <a:sym typeface="Arimo"/>
            </a:endParaRPr>
          </a:p>
          <a:p>
            <a:pPr marL="0" lvl="0" indent="0" algn="l" rtl="0">
              <a:spcBef>
                <a:spcPts val="0"/>
              </a:spcBef>
              <a:spcAft>
                <a:spcPts val="0"/>
              </a:spcAft>
              <a:buNone/>
            </a:pPr>
            <a:r>
              <a:rPr lang="en-US" sz="3900">
                <a:solidFill>
                  <a:schemeClr val="dk1"/>
                </a:solidFill>
                <a:latin typeface="Arimo"/>
                <a:ea typeface="Arimo"/>
                <a:cs typeface="Arimo"/>
                <a:sym typeface="Arimo"/>
              </a:rPr>
              <a:t>Determine how  the tissues requested by the PIs will be divided post-flight to deliver the best overall science for the investigations</a:t>
            </a:r>
            <a:endParaRPr sz="3900">
              <a:latin typeface="Arimo"/>
              <a:ea typeface="Arimo"/>
              <a:cs typeface="Arimo"/>
              <a:sym typeface="Arimo"/>
            </a:endParaRPr>
          </a:p>
          <a:p>
            <a:pPr marL="0" lvl="0" indent="0" algn="l" rtl="0">
              <a:spcBef>
                <a:spcPts val="0"/>
              </a:spcBef>
              <a:spcAft>
                <a:spcPts val="0"/>
              </a:spcAft>
              <a:buNone/>
            </a:pPr>
            <a:endParaRPr sz="5600">
              <a:latin typeface="Arimo"/>
              <a:ea typeface="Arimo"/>
              <a:cs typeface="Arimo"/>
              <a:sym typeface="Arimo"/>
            </a:endParaRPr>
          </a:p>
          <a:p>
            <a:pPr marL="0" lvl="0" indent="0" algn="l" rtl="0">
              <a:spcBef>
                <a:spcPts val="0"/>
              </a:spcBef>
              <a:spcAft>
                <a:spcPts val="0"/>
              </a:spcAft>
              <a:buNone/>
            </a:pPr>
            <a:endParaRPr sz="5600">
              <a:latin typeface="Calibri"/>
              <a:ea typeface="Calibri"/>
              <a:cs typeface="Calibri"/>
              <a:sym typeface="Calibri"/>
            </a:endParaRPr>
          </a:p>
        </p:txBody>
      </p:sp>
      <p:sp>
        <p:nvSpPr>
          <p:cNvPr id="133" name="Google Shape;133;p1"/>
          <p:cNvSpPr txBox="1"/>
          <p:nvPr/>
        </p:nvSpPr>
        <p:spPr>
          <a:xfrm>
            <a:off x="31233288" y="4065851"/>
            <a:ext cx="14874000" cy="1529700"/>
          </a:xfrm>
          <a:prstGeom prst="rect">
            <a:avLst/>
          </a:prstGeom>
          <a:noFill/>
          <a:ln>
            <a:noFill/>
          </a:ln>
        </p:spPr>
        <p:txBody>
          <a:bodyPr spcFirstLastPara="1" wrap="square" lIns="368600" tIns="368600" rIns="368600" bIns="368600" anchor="t" anchorCtr="0">
            <a:spAutoFit/>
          </a:bodyPr>
          <a:lstStyle/>
          <a:p>
            <a:pPr marL="0" lvl="0" indent="0" algn="l" rtl="0">
              <a:spcBef>
                <a:spcPts val="0"/>
              </a:spcBef>
              <a:spcAft>
                <a:spcPts val="0"/>
              </a:spcAft>
              <a:buNone/>
            </a:pPr>
            <a:r>
              <a:rPr lang="en-US" sz="5100" b="1" dirty="0">
                <a:solidFill>
                  <a:schemeClr val="lt1"/>
                </a:solidFill>
                <a:latin typeface="Arimo"/>
                <a:ea typeface="Arimo"/>
                <a:cs typeface="Arimo"/>
                <a:sym typeface="Arimo"/>
              </a:rPr>
              <a:t>Preliminary Tissue Dissection Flow</a:t>
            </a:r>
            <a:endParaRPr sz="5100" dirty="0">
              <a:latin typeface="Calibri"/>
              <a:ea typeface="Calibri"/>
              <a:cs typeface="Calibri"/>
              <a:sym typeface="Calibri"/>
            </a:endParaRPr>
          </a:p>
        </p:txBody>
      </p:sp>
      <p:sp>
        <p:nvSpPr>
          <p:cNvPr id="134" name="Google Shape;134;p1"/>
          <p:cNvSpPr/>
          <p:nvPr/>
        </p:nvSpPr>
        <p:spPr>
          <a:xfrm>
            <a:off x="30624033" y="26363363"/>
            <a:ext cx="12544500" cy="6293700"/>
          </a:xfrm>
          <a:prstGeom prst="rect">
            <a:avLst/>
          </a:prstGeom>
          <a:solidFill>
            <a:srgbClr val="8ED8F6">
              <a:alpha val="41340"/>
            </a:srgbClr>
          </a:solidFill>
          <a:ln w="9525" cap="flat" cmpd="sng">
            <a:solidFill>
              <a:schemeClr val="lt2"/>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sz="2400"/>
          </a:p>
        </p:txBody>
      </p:sp>
      <p:sp>
        <p:nvSpPr>
          <p:cNvPr id="136" name="Google Shape;136;p1"/>
          <p:cNvSpPr/>
          <p:nvPr/>
        </p:nvSpPr>
        <p:spPr>
          <a:xfrm>
            <a:off x="30624033" y="25434375"/>
            <a:ext cx="6466800" cy="1192500"/>
          </a:xfrm>
          <a:prstGeom prst="rect">
            <a:avLst/>
          </a:prstGeom>
          <a:solidFill>
            <a:srgbClr val="EA9999"/>
          </a:solidFill>
          <a:ln w="9525" cap="flat" cmpd="sng">
            <a:solidFill>
              <a:srgbClr val="76A5AF"/>
            </a:solidFill>
            <a:prstDash val="solid"/>
            <a:round/>
            <a:headEnd type="none" w="sm" len="sm"/>
            <a:tailEnd type="none" w="sm" len="sm"/>
          </a:ln>
        </p:spPr>
        <p:txBody>
          <a:bodyPr spcFirstLastPara="1" wrap="square" lIns="155000" tIns="155000" rIns="155000" bIns="155000" anchor="ctr" anchorCtr="0">
            <a:noAutofit/>
          </a:bodyPr>
          <a:lstStyle/>
          <a:p>
            <a:pPr marL="0" lvl="0" indent="0" algn="l" rtl="0">
              <a:spcBef>
                <a:spcPts val="0"/>
              </a:spcBef>
              <a:spcAft>
                <a:spcPts val="0"/>
              </a:spcAft>
              <a:buNone/>
            </a:pPr>
            <a:endParaRPr/>
          </a:p>
        </p:txBody>
      </p:sp>
      <p:sp>
        <p:nvSpPr>
          <p:cNvPr id="137" name="Google Shape;137;p1"/>
          <p:cNvSpPr txBox="1"/>
          <p:nvPr/>
        </p:nvSpPr>
        <p:spPr>
          <a:xfrm>
            <a:off x="30624033" y="25201500"/>
            <a:ext cx="9717900" cy="1529700"/>
          </a:xfrm>
          <a:prstGeom prst="rect">
            <a:avLst/>
          </a:prstGeom>
          <a:noFill/>
          <a:ln>
            <a:noFill/>
          </a:ln>
        </p:spPr>
        <p:txBody>
          <a:bodyPr spcFirstLastPara="1" wrap="square" lIns="368600" tIns="368600" rIns="368600" bIns="368600" anchor="t" anchorCtr="0">
            <a:spAutoFit/>
          </a:bodyPr>
          <a:lstStyle/>
          <a:p>
            <a:pPr marL="0" lvl="0" indent="0" algn="l" rtl="0">
              <a:spcBef>
                <a:spcPts val="0"/>
              </a:spcBef>
              <a:spcAft>
                <a:spcPts val="0"/>
              </a:spcAft>
              <a:buNone/>
            </a:pPr>
            <a:r>
              <a:rPr lang="en-US" sz="5100" b="1">
                <a:solidFill>
                  <a:schemeClr val="lt1"/>
                </a:solidFill>
                <a:latin typeface="Arimo"/>
                <a:ea typeface="Arimo"/>
                <a:cs typeface="Arimo"/>
                <a:sym typeface="Arimo"/>
              </a:rPr>
              <a:t>Future Directions</a:t>
            </a:r>
            <a:endParaRPr sz="5600">
              <a:latin typeface="Arimo"/>
              <a:ea typeface="Arimo"/>
              <a:cs typeface="Arimo"/>
              <a:sym typeface="Arimo"/>
            </a:endParaRPr>
          </a:p>
        </p:txBody>
      </p:sp>
      <p:sp>
        <p:nvSpPr>
          <p:cNvPr id="138" name="Google Shape;138;p1"/>
          <p:cNvSpPr txBox="1"/>
          <p:nvPr/>
        </p:nvSpPr>
        <p:spPr>
          <a:xfrm>
            <a:off x="30886267" y="26781675"/>
            <a:ext cx="11610300" cy="3950700"/>
          </a:xfrm>
          <a:prstGeom prst="rect">
            <a:avLst/>
          </a:prstGeom>
          <a:noFill/>
          <a:ln>
            <a:noFill/>
          </a:ln>
        </p:spPr>
        <p:txBody>
          <a:bodyPr spcFirstLastPara="1" wrap="square" lIns="126975" tIns="126975" rIns="126975" bIns="126975" anchor="t" anchorCtr="0">
            <a:spAutoFit/>
          </a:bodyPr>
          <a:lstStyle/>
          <a:p>
            <a:pPr marL="635000" lvl="0" indent="-571500" algn="l" rtl="0">
              <a:spcBef>
                <a:spcPts val="0"/>
              </a:spcBef>
              <a:spcAft>
                <a:spcPts val="0"/>
              </a:spcAft>
              <a:buSzPts val="4000"/>
              <a:buFont typeface="Arimo"/>
              <a:buAutoNum type="arabicPeriod"/>
            </a:pPr>
            <a:r>
              <a:rPr lang="en-US" sz="4000" dirty="0">
                <a:latin typeface="Arimo"/>
                <a:ea typeface="Arimo"/>
                <a:cs typeface="Arimo"/>
                <a:sym typeface="Arimo"/>
              </a:rPr>
              <a:t>Finalize the tissue dissection flow as needed</a:t>
            </a:r>
            <a:endParaRPr sz="4000" dirty="0">
              <a:latin typeface="Arimo"/>
              <a:ea typeface="Arimo"/>
              <a:cs typeface="Arimo"/>
              <a:sym typeface="Arimo"/>
            </a:endParaRPr>
          </a:p>
          <a:p>
            <a:pPr marL="635000" lvl="0" indent="-571500" algn="l" rtl="0">
              <a:spcBef>
                <a:spcPts val="0"/>
              </a:spcBef>
              <a:spcAft>
                <a:spcPts val="0"/>
              </a:spcAft>
              <a:buSzPts val="4000"/>
              <a:buFont typeface="Arimo"/>
              <a:buAutoNum type="arabicPeriod"/>
            </a:pPr>
            <a:r>
              <a:rPr lang="en-US" sz="4000" dirty="0">
                <a:latin typeface="Arimo"/>
                <a:ea typeface="Arimo"/>
                <a:cs typeface="Arimo"/>
                <a:sym typeface="Arimo"/>
              </a:rPr>
              <a:t>Finalize contracts and move on to implementation phase of the project </a:t>
            </a:r>
            <a:endParaRPr sz="4000" dirty="0">
              <a:latin typeface="Arimo"/>
              <a:ea typeface="Arimo"/>
              <a:cs typeface="Arimo"/>
              <a:sym typeface="Arimo"/>
            </a:endParaRPr>
          </a:p>
          <a:p>
            <a:pPr marL="635000" lvl="0" indent="-571500" algn="l" rtl="0">
              <a:spcBef>
                <a:spcPts val="0"/>
              </a:spcBef>
              <a:spcAft>
                <a:spcPts val="0"/>
              </a:spcAft>
              <a:buSzPts val="4000"/>
              <a:buFont typeface="Arimo"/>
              <a:buAutoNum type="arabicPeriod"/>
            </a:pPr>
            <a:r>
              <a:rPr lang="en-US" sz="4000" dirty="0">
                <a:latin typeface="Arimo"/>
                <a:ea typeface="Arimo"/>
                <a:cs typeface="Arimo"/>
                <a:sym typeface="Arimo"/>
              </a:rPr>
              <a:t>Finalize all science procedures </a:t>
            </a:r>
            <a:endParaRPr sz="4000" dirty="0">
              <a:latin typeface="Arimo"/>
              <a:ea typeface="Arimo"/>
              <a:cs typeface="Arimo"/>
              <a:sym typeface="Arimo"/>
            </a:endParaRPr>
          </a:p>
          <a:p>
            <a:pPr marL="635000" lvl="0" indent="-571500" algn="l" rtl="0">
              <a:spcBef>
                <a:spcPts val="0"/>
              </a:spcBef>
              <a:spcAft>
                <a:spcPts val="0"/>
              </a:spcAft>
              <a:buSzPts val="4000"/>
              <a:buFont typeface="Arimo"/>
              <a:buAutoNum type="arabicPeriod"/>
            </a:pPr>
            <a:r>
              <a:rPr lang="en-US" sz="4000" dirty="0">
                <a:latin typeface="Arimo"/>
                <a:ea typeface="Arimo"/>
                <a:cs typeface="Arimo"/>
                <a:sym typeface="Arimo"/>
              </a:rPr>
              <a:t>Order science materials</a:t>
            </a:r>
            <a:endParaRPr sz="4000" dirty="0">
              <a:latin typeface="Arimo"/>
              <a:ea typeface="Arimo"/>
              <a:cs typeface="Arimo"/>
              <a:sym typeface="Arimo"/>
            </a:endParaRPr>
          </a:p>
          <a:p>
            <a:pPr marL="635000" lvl="0" indent="-571500" algn="l" rtl="0">
              <a:spcBef>
                <a:spcPts val="0"/>
              </a:spcBef>
              <a:spcAft>
                <a:spcPts val="0"/>
              </a:spcAft>
              <a:buSzPts val="4000"/>
              <a:buFont typeface="Arimo"/>
              <a:buAutoNum type="arabicPeriod"/>
            </a:pPr>
            <a:r>
              <a:rPr lang="en-US" sz="4000" dirty="0">
                <a:latin typeface="Arimo"/>
                <a:ea typeface="Arimo"/>
                <a:cs typeface="Arimo"/>
                <a:sym typeface="Arimo"/>
              </a:rPr>
              <a:t>Launch (April 2023)</a:t>
            </a:r>
            <a:endParaRPr sz="4000" dirty="0">
              <a:latin typeface="Arimo"/>
              <a:ea typeface="Arimo"/>
              <a:cs typeface="Arimo"/>
              <a:sym typeface="Arimo"/>
            </a:endParaRPr>
          </a:p>
        </p:txBody>
      </p:sp>
      <p:sp>
        <p:nvSpPr>
          <p:cNvPr id="139" name="Google Shape;139;p1"/>
          <p:cNvSpPr txBox="1"/>
          <p:nvPr/>
        </p:nvSpPr>
        <p:spPr>
          <a:xfrm>
            <a:off x="30774800" y="30892238"/>
            <a:ext cx="12345900" cy="1795800"/>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500" b="1">
                <a:latin typeface="Arimo"/>
                <a:ea typeface="Arimo"/>
                <a:cs typeface="Arimo"/>
                <a:sym typeface="Arimo"/>
              </a:rPr>
              <a:t>Acknowledgements:</a:t>
            </a:r>
            <a:r>
              <a:rPr lang="en-US" sz="2500">
                <a:latin typeface="Arimo"/>
                <a:ea typeface="Arimo"/>
                <a:cs typeface="Arimo"/>
                <a:sym typeface="Arimo"/>
              </a:rPr>
              <a:t> </a:t>
            </a:r>
            <a:r>
              <a:rPr lang="en-US" sz="2500">
                <a:solidFill>
                  <a:schemeClr val="dk1"/>
                </a:solidFill>
                <a:latin typeface="Arimo"/>
                <a:ea typeface="Arimo"/>
                <a:cs typeface="Arimo"/>
                <a:sym typeface="Arimo"/>
              </a:rPr>
              <a:t>Thank you 2021 NASA SLSTP management, Sigrid Reinsch, Hami Ray, Desi Bridges, Elizabeth Keller, and Kim Cadmes. Thank you KBR/Wyle for supporting me financially and thank you to Diana Ly and Dennis-Leveson Gower for mentoring me throughout this project. </a:t>
            </a:r>
            <a:endParaRPr sz="2500">
              <a:latin typeface="Arimo"/>
              <a:ea typeface="Arimo"/>
              <a:cs typeface="Arimo"/>
              <a:sym typeface="Arimo"/>
            </a:endParaRPr>
          </a:p>
        </p:txBody>
      </p:sp>
      <p:pic>
        <p:nvPicPr>
          <p:cNvPr id="140" name="Google Shape;140;p1"/>
          <p:cNvPicPr preferRelativeResize="0"/>
          <p:nvPr/>
        </p:nvPicPr>
        <p:blipFill>
          <a:blip r:embed="rId7">
            <a:alphaModFix/>
          </a:blip>
          <a:stretch>
            <a:fillRect/>
          </a:stretch>
        </p:blipFill>
        <p:spPr>
          <a:xfrm>
            <a:off x="8254641" y="26407212"/>
            <a:ext cx="4699601" cy="4699601"/>
          </a:xfrm>
          <a:prstGeom prst="rect">
            <a:avLst/>
          </a:prstGeom>
          <a:noFill/>
          <a:ln>
            <a:noFill/>
          </a:ln>
        </p:spPr>
      </p:pic>
      <p:sp>
        <p:nvSpPr>
          <p:cNvPr id="141" name="Google Shape;141;p1"/>
          <p:cNvSpPr/>
          <p:nvPr/>
        </p:nvSpPr>
        <p:spPr>
          <a:xfrm>
            <a:off x="4538646" y="26960129"/>
            <a:ext cx="3488687" cy="3193413"/>
          </a:xfrm>
          <a:prstGeom prst="stripedRightArrow">
            <a:avLst>
              <a:gd name="adj1" fmla="val 50000"/>
              <a:gd name="adj2" fmla="val 50000"/>
            </a:avLst>
          </a:prstGeom>
          <a:solidFill>
            <a:srgbClr val="8ED8F6"/>
          </a:solidFill>
          <a:ln w="9525" cap="flat" cmpd="sng">
            <a:solidFill>
              <a:srgbClr val="F4CCCC"/>
            </a:solidFill>
            <a:prstDash val="solid"/>
            <a:round/>
            <a:headEnd type="none" w="sm" len="sm"/>
            <a:tailEnd type="none" w="sm" len="sm"/>
          </a:ln>
        </p:spPr>
        <p:txBody>
          <a:bodyPr spcFirstLastPara="1" wrap="square" lIns="126975" tIns="126975" rIns="126975" bIns="126975" anchor="ctr" anchorCtr="0">
            <a:noAutofit/>
          </a:bodyPr>
          <a:lstStyle/>
          <a:p>
            <a:pPr marL="0" lvl="0" indent="0" algn="l" rtl="0">
              <a:spcBef>
                <a:spcPts val="0"/>
              </a:spcBef>
              <a:spcAft>
                <a:spcPts val="0"/>
              </a:spcAft>
              <a:buNone/>
            </a:pPr>
            <a:endParaRPr/>
          </a:p>
        </p:txBody>
      </p:sp>
      <p:pic>
        <p:nvPicPr>
          <p:cNvPr id="142" name="Google Shape;142;p1"/>
          <p:cNvPicPr preferRelativeResize="0"/>
          <p:nvPr/>
        </p:nvPicPr>
        <p:blipFill rotWithShape="1">
          <a:blip r:embed="rId8">
            <a:clrChange>
              <a:clrFrom>
                <a:srgbClr val="FFFFFF"/>
              </a:clrFrom>
              <a:clrTo>
                <a:srgbClr val="FFFFFF">
                  <a:alpha val="0"/>
                </a:srgbClr>
              </a:clrTo>
            </a:clrChange>
            <a:alphaModFix/>
          </a:blip>
          <a:srcRect l="13053" t="31518" r="13697" b="27242"/>
          <a:stretch/>
        </p:blipFill>
        <p:spPr>
          <a:xfrm>
            <a:off x="33705497" y="278153"/>
            <a:ext cx="5832895" cy="2286660"/>
          </a:xfrm>
          <a:prstGeom prst="rect">
            <a:avLst/>
          </a:prstGeom>
          <a:noFill/>
          <a:ln>
            <a:noFill/>
          </a:ln>
        </p:spPr>
      </p:pic>
      <p:sp>
        <p:nvSpPr>
          <p:cNvPr id="57" name="Google Shape;123;p1">
            <a:extLst>
              <a:ext uri="{FF2B5EF4-FFF2-40B4-BE49-F238E27FC236}">
                <a16:creationId xmlns:a16="http://schemas.microsoft.com/office/drawing/2014/main" id="{F8F0F0ED-BF3D-B64B-99EE-39C6B2701FDE}"/>
              </a:ext>
            </a:extLst>
          </p:cNvPr>
          <p:cNvSpPr txBox="1"/>
          <p:nvPr/>
        </p:nvSpPr>
        <p:spPr>
          <a:xfrm>
            <a:off x="21569078" y="32156381"/>
            <a:ext cx="3183989" cy="645787"/>
          </a:xfrm>
          <a:prstGeom prst="rect">
            <a:avLst/>
          </a:prstGeom>
          <a:noFill/>
          <a:ln>
            <a:noFill/>
          </a:ln>
        </p:spPr>
        <p:txBody>
          <a:bodyPr spcFirstLastPara="1" wrap="square" lIns="126975" tIns="126975" rIns="126975" bIns="126975" anchor="t" anchorCtr="0">
            <a:spAutoFit/>
          </a:bodyPr>
          <a:lstStyle/>
          <a:p>
            <a:pPr marL="0" lvl="0" indent="0" algn="l" rtl="0">
              <a:spcBef>
                <a:spcPts val="0"/>
              </a:spcBef>
              <a:spcAft>
                <a:spcPts val="0"/>
              </a:spcAft>
              <a:buNone/>
            </a:pPr>
            <a:r>
              <a:rPr lang="en-US" sz="2500" b="1" dirty="0">
                <a:solidFill>
                  <a:srgbClr val="FF0000"/>
                </a:solidFill>
              </a:rPr>
              <a:t>FLIGHT</a:t>
            </a:r>
            <a:endParaRPr sz="2500" b="1"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552</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Arimo</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Amalia M Luthens</dc:creator>
  <cp:lastModifiedBy>Amalia M Luthens</cp:lastModifiedBy>
  <cp:revision>8</cp:revision>
  <dcterms:created xsi:type="dcterms:W3CDTF">2021-08-09T16:40:46Z</dcterms:created>
  <dcterms:modified xsi:type="dcterms:W3CDTF">2021-10-14T17:32:26Z</dcterms:modified>
</cp:coreProperties>
</file>