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2" r:id="rId1"/>
    <p:sldMasterId id="2147483718" r:id="rId2"/>
    <p:sldMasterId id="2147483732" r:id="rId3"/>
  </p:sldMasterIdLst>
  <p:notesMasterIdLst>
    <p:notesMasterId r:id="rId34"/>
  </p:notesMasterIdLst>
  <p:handoutMasterIdLst>
    <p:handoutMasterId r:id="rId35"/>
  </p:handoutMasterIdLst>
  <p:sldIdLst>
    <p:sldId id="277" r:id="rId4"/>
    <p:sldId id="286" r:id="rId5"/>
    <p:sldId id="1551" r:id="rId6"/>
    <p:sldId id="1512" r:id="rId7"/>
    <p:sldId id="303" r:id="rId8"/>
    <p:sldId id="1515" r:id="rId9"/>
    <p:sldId id="1542" r:id="rId10"/>
    <p:sldId id="1543" r:id="rId11"/>
    <p:sldId id="1547" r:id="rId12"/>
    <p:sldId id="1548" r:id="rId13"/>
    <p:sldId id="1552" r:id="rId14"/>
    <p:sldId id="1545" r:id="rId15"/>
    <p:sldId id="1550" r:id="rId16"/>
    <p:sldId id="1553" r:id="rId17"/>
    <p:sldId id="1554" r:id="rId18"/>
    <p:sldId id="1555" r:id="rId19"/>
    <p:sldId id="1556" r:id="rId20"/>
    <p:sldId id="1557" r:id="rId21"/>
    <p:sldId id="275" r:id="rId22"/>
    <p:sldId id="287" r:id="rId23"/>
    <p:sldId id="300" r:id="rId24"/>
    <p:sldId id="302" r:id="rId25"/>
    <p:sldId id="1486" r:id="rId26"/>
    <p:sldId id="1505" r:id="rId27"/>
    <p:sldId id="1491" r:id="rId28"/>
    <p:sldId id="310" r:id="rId29"/>
    <p:sldId id="274" r:id="rId30"/>
    <p:sldId id="267" r:id="rId31"/>
    <p:sldId id="1430" r:id="rId32"/>
    <p:sldId id="1501" r:id="rId33"/>
  </p:sldIdLst>
  <p:sldSz cx="13817600" cy="7772400"/>
  <p:notesSz cx="7010400" cy="9448800"/>
  <p:defaultTextStyle>
    <a:defPPr>
      <a:defRPr lang="en-US"/>
    </a:defPPr>
    <a:lvl1pPr algn="l" rtl="0" eaLnBrk="0" fontAlgn="base" hangingPunct="0">
      <a:spcBef>
        <a:spcPct val="0"/>
      </a:spcBef>
      <a:spcAft>
        <a:spcPct val="0"/>
      </a:spcAft>
      <a:defRPr sz="900" kern="1200">
        <a:solidFill>
          <a:srgbClr val="666666"/>
        </a:solidFill>
        <a:latin typeface="55 Helvetica Roman" pitchFamily="1" charset="0"/>
        <a:ea typeface="+mn-ea"/>
        <a:cs typeface="+mn-cs"/>
      </a:defRPr>
    </a:lvl1pPr>
    <a:lvl2pPr marL="457200" algn="l" rtl="0" eaLnBrk="0" fontAlgn="base" hangingPunct="0">
      <a:spcBef>
        <a:spcPct val="0"/>
      </a:spcBef>
      <a:spcAft>
        <a:spcPct val="0"/>
      </a:spcAft>
      <a:defRPr sz="900" kern="1200">
        <a:solidFill>
          <a:srgbClr val="666666"/>
        </a:solidFill>
        <a:latin typeface="55 Helvetica Roman" pitchFamily="1" charset="0"/>
        <a:ea typeface="+mn-ea"/>
        <a:cs typeface="+mn-cs"/>
      </a:defRPr>
    </a:lvl2pPr>
    <a:lvl3pPr marL="914400" algn="l" rtl="0" eaLnBrk="0" fontAlgn="base" hangingPunct="0">
      <a:spcBef>
        <a:spcPct val="0"/>
      </a:spcBef>
      <a:spcAft>
        <a:spcPct val="0"/>
      </a:spcAft>
      <a:defRPr sz="900" kern="1200">
        <a:solidFill>
          <a:srgbClr val="666666"/>
        </a:solidFill>
        <a:latin typeface="55 Helvetica Roman" pitchFamily="1" charset="0"/>
        <a:ea typeface="+mn-ea"/>
        <a:cs typeface="+mn-cs"/>
      </a:defRPr>
    </a:lvl3pPr>
    <a:lvl4pPr marL="1371600" algn="l" rtl="0" eaLnBrk="0" fontAlgn="base" hangingPunct="0">
      <a:spcBef>
        <a:spcPct val="0"/>
      </a:spcBef>
      <a:spcAft>
        <a:spcPct val="0"/>
      </a:spcAft>
      <a:defRPr sz="900" kern="1200">
        <a:solidFill>
          <a:srgbClr val="666666"/>
        </a:solidFill>
        <a:latin typeface="55 Helvetica Roman" pitchFamily="1" charset="0"/>
        <a:ea typeface="+mn-ea"/>
        <a:cs typeface="+mn-cs"/>
      </a:defRPr>
    </a:lvl4pPr>
    <a:lvl5pPr marL="1828800" algn="l" rtl="0" eaLnBrk="0" fontAlgn="base" hangingPunct="0">
      <a:spcBef>
        <a:spcPct val="0"/>
      </a:spcBef>
      <a:spcAft>
        <a:spcPct val="0"/>
      </a:spcAft>
      <a:defRPr sz="900" kern="1200">
        <a:solidFill>
          <a:srgbClr val="666666"/>
        </a:solidFill>
        <a:latin typeface="55 Helvetica Roman" pitchFamily="1" charset="0"/>
        <a:ea typeface="+mn-ea"/>
        <a:cs typeface="+mn-cs"/>
      </a:defRPr>
    </a:lvl5pPr>
    <a:lvl6pPr marL="2286000" algn="l" defTabSz="457200" rtl="0" eaLnBrk="1" latinLnBrk="0" hangingPunct="1">
      <a:defRPr sz="900" kern="1200">
        <a:solidFill>
          <a:srgbClr val="666666"/>
        </a:solidFill>
        <a:latin typeface="55 Helvetica Roman" pitchFamily="1" charset="0"/>
        <a:ea typeface="+mn-ea"/>
        <a:cs typeface="+mn-cs"/>
      </a:defRPr>
    </a:lvl6pPr>
    <a:lvl7pPr marL="2743200" algn="l" defTabSz="457200" rtl="0" eaLnBrk="1" latinLnBrk="0" hangingPunct="1">
      <a:defRPr sz="900" kern="1200">
        <a:solidFill>
          <a:srgbClr val="666666"/>
        </a:solidFill>
        <a:latin typeface="55 Helvetica Roman" pitchFamily="1" charset="0"/>
        <a:ea typeface="+mn-ea"/>
        <a:cs typeface="+mn-cs"/>
      </a:defRPr>
    </a:lvl7pPr>
    <a:lvl8pPr marL="3200400" algn="l" defTabSz="457200" rtl="0" eaLnBrk="1" latinLnBrk="0" hangingPunct="1">
      <a:defRPr sz="900" kern="1200">
        <a:solidFill>
          <a:srgbClr val="666666"/>
        </a:solidFill>
        <a:latin typeface="55 Helvetica Roman" pitchFamily="1" charset="0"/>
        <a:ea typeface="+mn-ea"/>
        <a:cs typeface="+mn-cs"/>
      </a:defRPr>
    </a:lvl8pPr>
    <a:lvl9pPr marL="3657600" algn="l" defTabSz="457200" rtl="0" eaLnBrk="1" latinLnBrk="0" hangingPunct="1">
      <a:defRPr sz="900" kern="1200">
        <a:solidFill>
          <a:srgbClr val="666666"/>
        </a:solidFill>
        <a:latin typeface="55 Helvetica Roman" pitchFamily="1" charset="0"/>
        <a:ea typeface="+mn-ea"/>
        <a:cs typeface="+mn-cs"/>
      </a:defRPr>
    </a:lvl9pPr>
  </p:defaultTextStyle>
  <p:extLst>
    <p:ext uri="{EFAFB233-063F-42B5-8137-9DF3F51BA10A}">
      <p15:sldGuideLst xmlns:p15="http://schemas.microsoft.com/office/powerpoint/2012/main">
        <p15:guide id="1" orient="horz" pos="408" userDrawn="1">
          <p15:clr>
            <a:srgbClr val="A4A3A4"/>
          </p15:clr>
        </p15:guide>
        <p15:guide id="2" pos="4945"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Levin, Dana R." initials="LDR" lastIdx="5" clrIdx="0">
    <p:extLst>
      <p:ext uri="{19B8F6BF-5375-455C-9EA6-DF929625EA0E}">
        <p15:presenceInfo xmlns:p15="http://schemas.microsoft.com/office/powerpoint/2012/main" userId="S::drl2125@cumc.columbia.edu::6fe07db1-1533-4d7b-98cf-c9340ddbecf4" providerId="AD"/>
      </p:ext>
    </p:extLst>
  </p:cmAuthor>
  <p:cmAuthor id="2" name="brian russell" initials="br" lastIdx="39" clrIdx="1">
    <p:extLst>
      <p:ext uri="{19B8F6BF-5375-455C-9EA6-DF929625EA0E}">
        <p15:presenceInfo xmlns:p15="http://schemas.microsoft.com/office/powerpoint/2012/main" userId="S::brian.russell@contempolab.com::463b19aa-1863-46cc-90f8-282bad6e40a7" providerId="AD"/>
      </p:ext>
    </p:extLst>
  </p:cmAuthor>
  <p:cmAuthor id="3" name="Phelps, Shean E. (JSC-SF211)[WYLE LABORATORIES, INC.]" initials="PSE(LI" lastIdx="35" clrIdx="2">
    <p:extLst>
      <p:ext uri="{19B8F6BF-5375-455C-9EA6-DF929625EA0E}">
        <p15:presenceInfo xmlns:p15="http://schemas.microsoft.com/office/powerpoint/2012/main" userId="S::sephelps@ndc.nasa.gov::2a81a96b-6942-44bf-86eb-e96cf3ab54eb" providerId="AD"/>
      </p:ext>
    </p:extLst>
  </p:cmAuthor>
  <p:cmAuthor id="4" name="Easter, Benjamin D. (JSC-SD311)[IPA]" initials="EBD(" lastIdx="9" clrIdx="3">
    <p:extLst>
      <p:ext uri="{19B8F6BF-5375-455C-9EA6-DF929625EA0E}">
        <p15:presenceInfo xmlns:p15="http://schemas.microsoft.com/office/powerpoint/2012/main" userId="S-1-5-21-330711430-3775241029-4075259233-87714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p:showPr loop="1"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E8CB3"/>
    <a:srgbClr val="9DA9B9"/>
    <a:srgbClr val="FF66FF"/>
    <a:srgbClr val="4472C4"/>
    <a:srgbClr val="A6A6A6"/>
    <a:srgbClr val="F9E34C"/>
    <a:srgbClr val="35B1F1"/>
    <a:srgbClr val="BAD535"/>
    <a:srgbClr val="F47001"/>
    <a:srgbClr val="2489B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570" autoAdjust="0"/>
    <p:restoredTop sz="81156" autoAdjust="0"/>
  </p:normalViewPr>
  <p:slideViewPr>
    <p:cSldViewPr snapToGrid="0">
      <p:cViewPr varScale="1">
        <p:scale>
          <a:sx n="61" d="100"/>
          <a:sy n="61" d="100"/>
        </p:scale>
        <p:origin x="436" y="-240"/>
      </p:cViewPr>
      <p:guideLst>
        <p:guide orient="horz" pos="408"/>
        <p:guide pos="4945"/>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p:cViewPr varScale="1">
        <p:scale>
          <a:sx n="66" d="100"/>
          <a:sy n="66" d="100"/>
        </p:scale>
        <p:origin x="0" y="2"/>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theme" Target="theme/theme1.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notesMaster" Target="notesMasters/notesMaster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commentAuthors" Target="commentAuthor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handoutMaster" Target="handoutMasters/handoutMaster1.xml"/></Relationships>
</file>

<file path=ppt/diagrams/colors1.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569704A-3B9A-4795-8FE4-E0A628B2E18E}" type="doc">
      <dgm:prSet loTypeId="urn:microsoft.com/office/officeart/2005/8/layout/orgChart1" loCatId="hierarchy" qsTypeId="urn:microsoft.com/office/officeart/2005/8/quickstyle/simple4" qsCatId="simple" csTypeId="urn:microsoft.com/office/officeart/2005/8/colors/accent0_2" csCatId="mainScheme" phldr="1"/>
      <dgm:spPr/>
      <dgm:t>
        <a:bodyPr/>
        <a:lstStyle/>
        <a:p>
          <a:endParaRPr lang="en-US"/>
        </a:p>
      </dgm:t>
    </dgm:pt>
    <dgm:pt modelId="{2DF78AF2-0246-4419-82FE-3B37F43B04C6}">
      <dgm:prSet phldrT="[Text]" custT="1">
        <dgm:style>
          <a:lnRef idx="2">
            <a:schemeClr val="accent3">
              <a:shade val="50000"/>
            </a:schemeClr>
          </a:lnRef>
          <a:fillRef idx="1">
            <a:schemeClr val="accent3"/>
          </a:fillRef>
          <a:effectRef idx="0">
            <a:schemeClr val="accent3"/>
          </a:effectRef>
          <a:fontRef idx="minor">
            <a:schemeClr val="lt1"/>
          </a:fontRef>
        </dgm:style>
      </dgm:prSet>
      <dgm:spPr>
        <a:solidFill>
          <a:schemeClr val="bg1">
            <a:lumMod val="95000"/>
          </a:schemeClr>
        </a:solidFill>
      </dgm:spPr>
      <dgm:t>
        <a:bodyPr/>
        <a:lstStyle/>
        <a:p>
          <a:r>
            <a:rPr lang="en-US" sz="2000" b="1" dirty="0">
              <a:solidFill>
                <a:srgbClr val="002060"/>
              </a:solidFill>
              <a:latin typeface="Calibri" panose="020F0502020204030204" pitchFamily="34" charset="0"/>
              <a:cs typeface="Calibri" panose="020F0502020204030204" pitchFamily="34" charset="0"/>
            </a:rPr>
            <a:t>Human Research Program</a:t>
          </a:r>
        </a:p>
      </dgm:t>
    </dgm:pt>
    <dgm:pt modelId="{689EFD6C-47C2-4FBF-9D68-BF5E69837F26}" type="parTrans" cxnId="{8743343B-D3C2-4D01-8D40-A8E7B04CFE2B}">
      <dgm:prSet/>
      <dgm:spPr/>
      <dgm:t>
        <a:bodyPr/>
        <a:lstStyle/>
        <a:p>
          <a:endParaRPr lang="en-US" b="1">
            <a:solidFill>
              <a:srgbClr val="002060"/>
            </a:solidFill>
            <a:latin typeface="Calibri" panose="020F0502020204030204" pitchFamily="34" charset="0"/>
            <a:cs typeface="Calibri" panose="020F0502020204030204" pitchFamily="34" charset="0"/>
          </a:endParaRPr>
        </a:p>
      </dgm:t>
    </dgm:pt>
    <dgm:pt modelId="{189E76EC-4C00-4E08-B5F2-685CD63A97E1}" type="sibTrans" cxnId="{8743343B-D3C2-4D01-8D40-A8E7B04CFE2B}">
      <dgm:prSet/>
      <dgm:spPr/>
      <dgm:t>
        <a:bodyPr/>
        <a:lstStyle/>
        <a:p>
          <a:endParaRPr lang="en-US" b="1">
            <a:solidFill>
              <a:srgbClr val="002060"/>
            </a:solidFill>
            <a:latin typeface="Calibri" panose="020F0502020204030204" pitchFamily="34" charset="0"/>
            <a:cs typeface="Calibri" panose="020F0502020204030204" pitchFamily="34" charset="0"/>
          </a:endParaRPr>
        </a:p>
      </dgm:t>
    </dgm:pt>
    <dgm:pt modelId="{3455314C-61B1-47C9-A662-27624844BA09}">
      <dgm:prSet phldrT="[Text]" custT="1">
        <dgm:style>
          <a:lnRef idx="2">
            <a:schemeClr val="accent3">
              <a:shade val="50000"/>
            </a:schemeClr>
          </a:lnRef>
          <a:fillRef idx="1">
            <a:schemeClr val="accent3"/>
          </a:fillRef>
          <a:effectRef idx="0">
            <a:schemeClr val="accent3"/>
          </a:effectRef>
          <a:fontRef idx="minor">
            <a:schemeClr val="lt1"/>
          </a:fontRef>
        </dgm:style>
      </dgm:prSet>
      <dgm:spPr>
        <a:solidFill>
          <a:schemeClr val="bg1">
            <a:lumMod val="95000"/>
          </a:schemeClr>
        </a:solidFill>
      </dgm:spPr>
      <dgm:t>
        <a:bodyPr/>
        <a:lstStyle/>
        <a:p>
          <a:r>
            <a:rPr lang="en-US" sz="1600" b="1" dirty="0">
              <a:solidFill>
                <a:srgbClr val="002060"/>
              </a:solidFill>
              <a:latin typeface="Calibri" panose="020F0502020204030204" pitchFamily="34" charset="0"/>
              <a:cs typeface="Calibri" panose="020F0502020204030204" pitchFamily="34" charset="0"/>
            </a:rPr>
            <a:t>Human Factors Behavioral Performance</a:t>
          </a:r>
        </a:p>
      </dgm:t>
    </dgm:pt>
    <dgm:pt modelId="{9829EA12-BF7D-4F68-A5CD-2C221F167083}" type="parTrans" cxnId="{AC626FE3-E7A5-4812-B812-2750B9FCE96A}">
      <dgm:prSet/>
      <dgm:spPr>
        <a:ln>
          <a:solidFill>
            <a:srgbClr val="000000"/>
          </a:solidFill>
        </a:ln>
      </dgm:spPr>
      <dgm:t>
        <a:bodyPr/>
        <a:lstStyle/>
        <a:p>
          <a:endParaRPr lang="en-US" b="1">
            <a:solidFill>
              <a:srgbClr val="002060"/>
            </a:solidFill>
            <a:latin typeface="Calibri" panose="020F0502020204030204" pitchFamily="34" charset="0"/>
            <a:cs typeface="Calibri" panose="020F0502020204030204" pitchFamily="34" charset="0"/>
          </a:endParaRPr>
        </a:p>
      </dgm:t>
    </dgm:pt>
    <dgm:pt modelId="{27E29FEC-ED25-492E-80A0-B3540815A08F}" type="sibTrans" cxnId="{AC626FE3-E7A5-4812-B812-2750B9FCE96A}">
      <dgm:prSet/>
      <dgm:spPr/>
      <dgm:t>
        <a:bodyPr/>
        <a:lstStyle/>
        <a:p>
          <a:endParaRPr lang="en-US" b="1">
            <a:solidFill>
              <a:srgbClr val="002060"/>
            </a:solidFill>
            <a:latin typeface="Calibri" panose="020F0502020204030204" pitchFamily="34" charset="0"/>
            <a:cs typeface="Calibri" panose="020F0502020204030204" pitchFamily="34" charset="0"/>
          </a:endParaRPr>
        </a:p>
      </dgm:t>
    </dgm:pt>
    <dgm:pt modelId="{80A1916B-A637-4F0E-AE27-6C745EFE8B77}">
      <dgm:prSet custT="1">
        <dgm:style>
          <a:lnRef idx="2">
            <a:schemeClr val="accent3">
              <a:shade val="50000"/>
            </a:schemeClr>
          </a:lnRef>
          <a:fillRef idx="1">
            <a:schemeClr val="accent3"/>
          </a:fillRef>
          <a:effectRef idx="0">
            <a:schemeClr val="accent3"/>
          </a:effectRef>
          <a:fontRef idx="minor">
            <a:schemeClr val="lt1"/>
          </a:fontRef>
        </dgm:style>
      </dgm:prSet>
      <dgm:spPr>
        <a:solidFill>
          <a:schemeClr val="bg1">
            <a:lumMod val="95000"/>
          </a:schemeClr>
        </a:solidFill>
      </dgm:spPr>
      <dgm:t>
        <a:bodyPr/>
        <a:lstStyle/>
        <a:p>
          <a:r>
            <a:rPr lang="en-US" sz="1600" b="1">
              <a:solidFill>
                <a:srgbClr val="002060"/>
              </a:solidFill>
              <a:latin typeface="Calibri" panose="020F0502020204030204" pitchFamily="34" charset="0"/>
              <a:cs typeface="Calibri" panose="020F0502020204030204" pitchFamily="34" charset="0"/>
            </a:rPr>
            <a:t>Space Radiation</a:t>
          </a:r>
          <a:endParaRPr lang="en-US" sz="1600" b="1" dirty="0">
            <a:solidFill>
              <a:srgbClr val="002060"/>
            </a:solidFill>
            <a:latin typeface="Calibri" panose="020F0502020204030204" pitchFamily="34" charset="0"/>
            <a:cs typeface="Calibri" panose="020F0502020204030204" pitchFamily="34" charset="0"/>
          </a:endParaRPr>
        </a:p>
      </dgm:t>
    </dgm:pt>
    <dgm:pt modelId="{D1FF4FE5-97A5-49E6-BB9C-4AAB2C189782}" type="parTrans" cxnId="{3008A0D1-3AB9-45D5-93F6-C51EF462B0B5}">
      <dgm:prSet/>
      <dgm:spPr>
        <a:ln>
          <a:solidFill>
            <a:srgbClr val="000000"/>
          </a:solidFill>
        </a:ln>
      </dgm:spPr>
      <dgm:t>
        <a:bodyPr/>
        <a:lstStyle/>
        <a:p>
          <a:endParaRPr lang="en-US" b="1">
            <a:solidFill>
              <a:srgbClr val="002060"/>
            </a:solidFill>
            <a:latin typeface="Calibri" panose="020F0502020204030204" pitchFamily="34" charset="0"/>
            <a:cs typeface="Calibri" panose="020F0502020204030204" pitchFamily="34" charset="0"/>
          </a:endParaRPr>
        </a:p>
      </dgm:t>
    </dgm:pt>
    <dgm:pt modelId="{135F4FF5-9320-4FB5-9A6B-080CF76CF77F}" type="sibTrans" cxnId="{3008A0D1-3AB9-45D5-93F6-C51EF462B0B5}">
      <dgm:prSet/>
      <dgm:spPr/>
      <dgm:t>
        <a:bodyPr/>
        <a:lstStyle/>
        <a:p>
          <a:endParaRPr lang="en-US" b="1">
            <a:solidFill>
              <a:srgbClr val="002060"/>
            </a:solidFill>
            <a:latin typeface="Calibri" panose="020F0502020204030204" pitchFamily="34" charset="0"/>
            <a:cs typeface="Calibri" panose="020F0502020204030204" pitchFamily="34" charset="0"/>
          </a:endParaRPr>
        </a:p>
      </dgm:t>
    </dgm:pt>
    <dgm:pt modelId="{73CD6AC3-2B83-4A0C-8F73-5C03F888A04F}">
      <dgm:prSet custT="1">
        <dgm:style>
          <a:lnRef idx="2">
            <a:schemeClr val="accent3">
              <a:shade val="50000"/>
            </a:schemeClr>
          </a:lnRef>
          <a:fillRef idx="1">
            <a:schemeClr val="accent3"/>
          </a:fillRef>
          <a:effectRef idx="0">
            <a:schemeClr val="accent3"/>
          </a:effectRef>
          <a:fontRef idx="minor">
            <a:schemeClr val="lt1"/>
          </a:fontRef>
        </dgm:style>
      </dgm:prSet>
      <dgm:spPr>
        <a:solidFill>
          <a:srgbClr val="002060"/>
        </a:solidFill>
      </dgm:spPr>
      <dgm:t>
        <a:bodyPr/>
        <a:lstStyle/>
        <a:p>
          <a:r>
            <a:rPr lang="en-US" sz="1600" b="1" dirty="0">
              <a:solidFill>
                <a:srgbClr val="FFFF00"/>
              </a:solidFill>
              <a:latin typeface="Calibri" panose="020F0502020204030204" pitchFamily="34" charset="0"/>
              <a:cs typeface="Calibri" panose="020F0502020204030204" pitchFamily="34" charset="0"/>
            </a:rPr>
            <a:t>Exploration Medical Capability   (ExMC)</a:t>
          </a:r>
        </a:p>
      </dgm:t>
    </dgm:pt>
    <dgm:pt modelId="{4828E855-596B-4748-86F3-A6F48C1504E8}" type="parTrans" cxnId="{6C9B2DF5-2358-4A00-A0CC-4A57AE444EDD}">
      <dgm:prSet/>
      <dgm:spPr>
        <a:ln>
          <a:solidFill>
            <a:srgbClr val="000000"/>
          </a:solidFill>
        </a:ln>
      </dgm:spPr>
      <dgm:t>
        <a:bodyPr/>
        <a:lstStyle/>
        <a:p>
          <a:endParaRPr lang="en-US" b="1">
            <a:solidFill>
              <a:srgbClr val="002060"/>
            </a:solidFill>
            <a:latin typeface="Calibri" panose="020F0502020204030204" pitchFamily="34" charset="0"/>
            <a:cs typeface="Calibri" panose="020F0502020204030204" pitchFamily="34" charset="0"/>
          </a:endParaRPr>
        </a:p>
      </dgm:t>
    </dgm:pt>
    <dgm:pt modelId="{CB5B6A50-9A68-4B93-BC27-B7BF9628DBCE}" type="sibTrans" cxnId="{6C9B2DF5-2358-4A00-A0CC-4A57AE444EDD}">
      <dgm:prSet/>
      <dgm:spPr/>
      <dgm:t>
        <a:bodyPr/>
        <a:lstStyle/>
        <a:p>
          <a:endParaRPr lang="en-US" b="1">
            <a:solidFill>
              <a:srgbClr val="002060"/>
            </a:solidFill>
            <a:latin typeface="Calibri" panose="020F0502020204030204" pitchFamily="34" charset="0"/>
            <a:cs typeface="Calibri" panose="020F0502020204030204" pitchFamily="34" charset="0"/>
          </a:endParaRPr>
        </a:p>
      </dgm:t>
    </dgm:pt>
    <dgm:pt modelId="{95290EFA-FF9A-42EC-8832-309B4A6DC0BE}">
      <dgm:prSet custT="1">
        <dgm:style>
          <a:lnRef idx="2">
            <a:schemeClr val="accent3">
              <a:shade val="50000"/>
            </a:schemeClr>
          </a:lnRef>
          <a:fillRef idx="1">
            <a:schemeClr val="accent3"/>
          </a:fillRef>
          <a:effectRef idx="0">
            <a:schemeClr val="accent3"/>
          </a:effectRef>
          <a:fontRef idx="minor">
            <a:schemeClr val="lt1"/>
          </a:fontRef>
        </dgm:style>
      </dgm:prSet>
      <dgm:spPr>
        <a:solidFill>
          <a:schemeClr val="bg1">
            <a:lumMod val="95000"/>
          </a:schemeClr>
        </a:solidFill>
      </dgm:spPr>
      <dgm:t>
        <a:bodyPr/>
        <a:lstStyle/>
        <a:p>
          <a:r>
            <a:rPr lang="en-US" sz="1600" b="1" dirty="0">
              <a:solidFill>
                <a:schemeClr val="tx1"/>
              </a:solidFill>
              <a:latin typeface="Calibri" panose="020F0502020204030204" pitchFamily="34" charset="0"/>
              <a:cs typeface="Calibri" panose="020F0502020204030204" pitchFamily="34" charset="0"/>
            </a:rPr>
            <a:t>Research Operations and Integration</a:t>
          </a:r>
        </a:p>
      </dgm:t>
    </dgm:pt>
    <dgm:pt modelId="{3F04401C-5E03-4660-A93E-D7A66174F342}" type="parTrans" cxnId="{F4B87FBA-8EC8-4CD6-88BF-27B66738DDC0}">
      <dgm:prSet/>
      <dgm:spPr>
        <a:ln>
          <a:solidFill>
            <a:srgbClr val="000000"/>
          </a:solidFill>
        </a:ln>
      </dgm:spPr>
      <dgm:t>
        <a:bodyPr/>
        <a:lstStyle/>
        <a:p>
          <a:endParaRPr lang="en-US" b="1">
            <a:solidFill>
              <a:srgbClr val="002060"/>
            </a:solidFill>
            <a:latin typeface="Calibri" panose="020F0502020204030204" pitchFamily="34" charset="0"/>
            <a:cs typeface="Calibri" panose="020F0502020204030204" pitchFamily="34" charset="0"/>
          </a:endParaRPr>
        </a:p>
      </dgm:t>
    </dgm:pt>
    <dgm:pt modelId="{5EA06F31-E937-4483-A46D-08BFA7757DF6}" type="sibTrans" cxnId="{F4B87FBA-8EC8-4CD6-88BF-27B66738DDC0}">
      <dgm:prSet/>
      <dgm:spPr/>
      <dgm:t>
        <a:bodyPr/>
        <a:lstStyle/>
        <a:p>
          <a:endParaRPr lang="en-US" b="1">
            <a:solidFill>
              <a:srgbClr val="002060"/>
            </a:solidFill>
            <a:latin typeface="Calibri" panose="020F0502020204030204" pitchFamily="34" charset="0"/>
            <a:cs typeface="Calibri" panose="020F0502020204030204" pitchFamily="34" charset="0"/>
          </a:endParaRPr>
        </a:p>
      </dgm:t>
    </dgm:pt>
    <dgm:pt modelId="{A4EA8371-12DF-D947-9339-CB57F01CBBC1}">
      <dgm:prSet phldrT="[Text]" custT="1">
        <dgm:style>
          <a:lnRef idx="2">
            <a:schemeClr val="accent3">
              <a:shade val="50000"/>
            </a:schemeClr>
          </a:lnRef>
          <a:fillRef idx="1">
            <a:schemeClr val="accent3"/>
          </a:fillRef>
          <a:effectRef idx="0">
            <a:schemeClr val="accent3"/>
          </a:effectRef>
          <a:fontRef idx="minor">
            <a:schemeClr val="lt1"/>
          </a:fontRef>
        </dgm:style>
      </dgm:prSet>
      <dgm:spPr>
        <a:solidFill>
          <a:schemeClr val="bg1">
            <a:lumMod val="95000"/>
          </a:schemeClr>
        </a:solidFill>
      </dgm:spPr>
      <dgm:t>
        <a:bodyPr/>
        <a:lstStyle/>
        <a:p>
          <a:r>
            <a:rPr lang="en-US" sz="1600" b="1" dirty="0">
              <a:solidFill>
                <a:srgbClr val="002060"/>
              </a:solidFill>
              <a:latin typeface="Calibri" panose="020F0502020204030204" pitchFamily="34" charset="0"/>
              <a:cs typeface="Calibri" panose="020F0502020204030204" pitchFamily="34" charset="0"/>
            </a:rPr>
            <a:t>Human Health Countermeasures</a:t>
          </a:r>
        </a:p>
      </dgm:t>
    </dgm:pt>
    <dgm:pt modelId="{71EC934B-9D6D-C94B-8EDB-1EBFB0DEBEE7}" type="parTrans" cxnId="{10F6B5DD-56C7-C446-9606-B4E4431663F3}">
      <dgm:prSet/>
      <dgm:spPr>
        <a:ln>
          <a:solidFill>
            <a:srgbClr val="000000"/>
          </a:solidFill>
        </a:ln>
      </dgm:spPr>
      <dgm:t>
        <a:bodyPr/>
        <a:lstStyle/>
        <a:p>
          <a:endParaRPr lang="en-US" b="1">
            <a:solidFill>
              <a:srgbClr val="002060"/>
            </a:solidFill>
            <a:latin typeface="Calibri" panose="020F0502020204030204" pitchFamily="34" charset="0"/>
            <a:cs typeface="Calibri" panose="020F0502020204030204" pitchFamily="34" charset="0"/>
          </a:endParaRPr>
        </a:p>
      </dgm:t>
    </dgm:pt>
    <dgm:pt modelId="{DA657D57-BDDB-8D4B-8D62-E9FA2C5B0DF7}" type="sibTrans" cxnId="{10F6B5DD-56C7-C446-9606-B4E4431663F3}">
      <dgm:prSet/>
      <dgm:spPr/>
      <dgm:t>
        <a:bodyPr/>
        <a:lstStyle/>
        <a:p>
          <a:endParaRPr lang="en-US" b="1">
            <a:solidFill>
              <a:srgbClr val="002060"/>
            </a:solidFill>
            <a:latin typeface="Calibri" panose="020F0502020204030204" pitchFamily="34" charset="0"/>
            <a:cs typeface="Calibri" panose="020F0502020204030204" pitchFamily="34" charset="0"/>
          </a:endParaRPr>
        </a:p>
      </dgm:t>
    </dgm:pt>
    <dgm:pt modelId="{C7250C16-65C4-4B3C-A8A2-AAD75311725E}" type="pres">
      <dgm:prSet presAssocID="{7569704A-3B9A-4795-8FE4-E0A628B2E18E}" presName="hierChild1" presStyleCnt="0">
        <dgm:presLayoutVars>
          <dgm:orgChart val="1"/>
          <dgm:chPref val="1"/>
          <dgm:dir/>
          <dgm:animOne val="branch"/>
          <dgm:animLvl val="lvl"/>
          <dgm:resizeHandles/>
        </dgm:presLayoutVars>
      </dgm:prSet>
      <dgm:spPr/>
      <dgm:t>
        <a:bodyPr/>
        <a:lstStyle/>
        <a:p>
          <a:endParaRPr lang="en-US"/>
        </a:p>
      </dgm:t>
    </dgm:pt>
    <dgm:pt modelId="{EE88DA6D-5C9C-4AF0-9C15-BD55D5A1CE6F}" type="pres">
      <dgm:prSet presAssocID="{2DF78AF2-0246-4419-82FE-3B37F43B04C6}" presName="hierRoot1" presStyleCnt="0">
        <dgm:presLayoutVars>
          <dgm:hierBranch val="init"/>
        </dgm:presLayoutVars>
      </dgm:prSet>
      <dgm:spPr/>
    </dgm:pt>
    <dgm:pt modelId="{C65819E2-5CA7-4A50-ACB1-95A26C58996B}" type="pres">
      <dgm:prSet presAssocID="{2DF78AF2-0246-4419-82FE-3B37F43B04C6}" presName="rootComposite1" presStyleCnt="0"/>
      <dgm:spPr/>
    </dgm:pt>
    <dgm:pt modelId="{70CDFBBC-DA6B-43F2-AA76-84366BDB377A}" type="pres">
      <dgm:prSet presAssocID="{2DF78AF2-0246-4419-82FE-3B37F43B04C6}" presName="rootText1" presStyleLbl="node0" presStyleIdx="0" presStyleCnt="1" custScaleX="267518" custLinFactNeighborX="224" custLinFactNeighborY="-17115">
        <dgm:presLayoutVars>
          <dgm:chPref val="3"/>
        </dgm:presLayoutVars>
      </dgm:prSet>
      <dgm:spPr/>
      <dgm:t>
        <a:bodyPr/>
        <a:lstStyle/>
        <a:p>
          <a:endParaRPr lang="en-US"/>
        </a:p>
      </dgm:t>
    </dgm:pt>
    <dgm:pt modelId="{9EF11234-A55D-42F2-9272-2A7826B11461}" type="pres">
      <dgm:prSet presAssocID="{2DF78AF2-0246-4419-82FE-3B37F43B04C6}" presName="rootConnector1" presStyleLbl="node1" presStyleIdx="0" presStyleCnt="0"/>
      <dgm:spPr/>
      <dgm:t>
        <a:bodyPr/>
        <a:lstStyle/>
        <a:p>
          <a:endParaRPr lang="en-US"/>
        </a:p>
      </dgm:t>
    </dgm:pt>
    <dgm:pt modelId="{F0C304BE-62E2-452E-83AB-67616AB7589A}" type="pres">
      <dgm:prSet presAssocID="{2DF78AF2-0246-4419-82FE-3B37F43B04C6}" presName="hierChild2" presStyleCnt="0"/>
      <dgm:spPr/>
    </dgm:pt>
    <dgm:pt modelId="{6DDCC286-47F8-4E8A-9BA5-CA5ADF769B7F}" type="pres">
      <dgm:prSet presAssocID="{9829EA12-BF7D-4F68-A5CD-2C221F167083}" presName="Name37" presStyleLbl="parChTrans1D2" presStyleIdx="0" presStyleCnt="5"/>
      <dgm:spPr/>
      <dgm:t>
        <a:bodyPr/>
        <a:lstStyle/>
        <a:p>
          <a:endParaRPr lang="en-US"/>
        </a:p>
      </dgm:t>
    </dgm:pt>
    <dgm:pt modelId="{AD69E97F-AF9D-45D8-9DC6-F68C25F76222}" type="pres">
      <dgm:prSet presAssocID="{3455314C-61B1-47C9-A662-27624844BA09}" presName="hierRoot2" presStyleCnt="0">
        <dgm:presLayoutVars>
          <dgm:hierBranch val="init"/>
        </dgm:presLayoutVars>
      </dgm:prSet>
      <dgm:spPr/>
    </dgm:pt>
    <dgm:pt modelId="{EE60AF8E-9EFE-4121-8767-2A43DE824CA6}" type="pres">
      <dgm:prSet presAssocID="{3455314C-61B1-47C9-A662-27624844BA09}" presName="rootComposite" presStyleCnt="0"/>
      <dgm:spPr/>
    </dgm:pt>
    <dgm:pt modelId="{8B6198DB-E64C-461B-BB53-0D36D42C3353}" type="pres">
      <dgm:prSet presAssocID="{3455314C-61B1-47C9-A662-27624844BA09}" presName="rootText" presStyleLbl="node2" presStyleIdx="0" presStyleCnt="5" custScaleX="108462" custScaleY="150382" custLinFactNeighborX="4527">
        <dgm:presLayoutVars>
          <dgm:chPref val="3"/>
        </dgm:presLayoutVars>
      </dgm:prSet>
      <dgm:spPr/>
      <dgm:t>
        <a:bodyPr/>
        <a:lstStyle/>
        <a:p>
          <a:endParaRPr lang="en-US"/>
        </a:p>
      </dgm:t>
    </dgm:pt>
    <dgm:pt modelId="{D954D632-8D6D-4F66-AFAE-65AED193E6AB}" type="pres">
      <dgm:prSet presAssocID="{3455314C-61B1-47C9-A662-27624844BA09}" presName="rootConnector" presStyleLbl="node2" presStyleIdx="0" presStyleCnt="5"/>
      <dgm:spPr/>
      <dgm:t>
        <a:bodyPr/>
        <a:lstStyle/>
        <a:p>
          <a:endParaRPr lang="en-US"/>
        </a:p>
      </dgm:t>
    </dgm:pt>
    <dgm:pt modelId="{8EE34121-08CF-4556-BEA9-23DA360DBF74}" type="pres">
      <dgm:prSet presAssocID="{3455314C-61B1-47C9-A662-27624844BA09}" presName="hierChild4" presStyleCnt="0"/>
      <dgm:spPr/>
    </dgm:pt>
    <dgm:pt modelId="{B4D39D3A-9B32-4BC0-9311-88F0CF22C272}" type="pres">
      <dgm:prSet presAssocID="{3455314C-61B1-47C9-A662-27624844BA09}" presName="hierChild5" presStyleCnt="0"/>
      <dgm:spPr/>
    </dgm:pt>
    <dgm:pt modelId="{86A364E3-9721-7E4F-AB14-8C2442C8DE60}" type="pres">
      <dgm:prSet presAssocID="{71EC934B-9D6D-C94B-8EDB-1EBFB0DEBEE7}" presName="Name37" presStyleLbl="parChTrans1D2" presStyleIdx="1" presStyleCnt="5"/>
      <dgm:spPr/>
      <dgm:t>
        <a:bodyPr/>
        <a:lstStyle/>
        <a:p>
          <a:endParaRPr lang="en-US"/>
        </a:p>
      </dgm:t>
    </dgm:pt>
    <dgm:pt modelId="{4C2892FD-8D93-664A-B716-85AA66777C6C}" type="pres">
      <dgm:prSet presAssocID="{A4EA8371-12DF-D947-9339-CB57F01CBBC1}" presName="hierRoot2" presStyleCnt="0">
        <dgm:presLayoutVars>
          <dgm:hierBranch val="init"/>
        </dgm:presLayoutVars>
      </dgm:prSet>
      <dgm:spPr/>
    </dgm:pt>
    <dgm:pt modelId="{0F2562A8-2ADE-C64C-BB81-21580722E00B}" type="pres">
      <dgm:prSet presAssocID="{A4EA8371-12DF-D947-9339-CB57F01CBBC1}" presName="rootComposite" presStyleCnt="0"/>
      <dgm:spPr/>
    </dgm:pt>
    <dgm:pt modelId="{E007036C-5826-8440-B474-E424F09E06A8}" type="pres">
      <dgm:prSet presAssocID="{A4EA8371-12DF-D947-9339-CB57F01CBBC1}" presName="rootText" presStyleLbl="node2" presStyleIdx="1" presStyleCnt="5" custScaleX="123012" custScaleY="150382" custLinFactNeighborX="4527">
        <dgm:presLayoutVars>
          <dgm:chPref val="3"/>
        </dgm:presLayoutVars>
      </dgm:prSet>
      <dgm:spPr/>
      <dgm:t>
        <a:bodyPr/>
        <a:lstStyle/>
        <a:p>
          <a:endParaRPr lang="en-US"/>
        </a:p>
      </dgm:t>
    </dgm:pt>
    <dgm:pt modelId="{8083DFC5-5A00-BF48-80B4-272B2E51C9A0}" type="pres">
      <dgm:prSet presAssocID="{A4EA8371-12DF-D947-9339-CB57F01CBBC1}" presName="rootConnector" presStyleLbl="node2" presStyleIdx="1" presStyleCnt="5"/>
      <dgm:spPr/>
      <dgm:t>
        <a:bodyPr/>
        <a:lstStyle/>
        <a:p>
          <a:endParaRPr lang="en-US"/>
        </a:p>
      </dgm:t>
    </dgm:pt>
    <dgm:pt modelId="{8FAEA47C-66C8-0A42-88EA-38FF9298C22F}" type="pres">
      <dgm:prSet presAssocID="{A4EA8371-12DF-D947-9339-CB57F01CBBC1}" presName="hierChild4" presStyleCnt="0"/>
      <dgm:spPr/>
    </dgm:pt>
    <dgm:pt modelId="{726DBFC7-8344-2B48-824C-D649E363C3EC}" type="pres">
      <dgm:prSet presAssocID="{A4EA8371-12DF-D947-9339-CB57F01CBBC1}" presName="hierChild5" presStyleCnt="0"/>
      <dgm:spPr/>
    </dgm:pt>
    <dgm:pt modelId="{5AE3A3F7-6CF3-424A-8B6A-BE4F7C0732A4}" type="pres">
      <dgm:prSet presAssocID="{D1FF4FE5-97A5-49E6-BB9C-4AAB2C189782}" presName="Name37" presStyleLbl="parChTrans1D2" presStyleIdx="2" presStyleCnt="5"/>
      <dgm:spPr/>
      <dgm:t>
        <a:bodyPr/>
        <a:lstStyle/>
        <a:p>
          <a:endParaRPr lang="en-US"/>
        </a:p>
      </dgm:t>
    </dgm:pt>
    <dgm:pt modelId="{8D011A49-13FD-41A6-894C-693E8058532D}" type="pres">
      <dgm:prSet presAssocID="{80A1916B-A637-4F0E-AE27-6C745EFE8B77}" presName="hierRoot2" presStyleCnt="0">
        <dgm:presLayoutVars>
          <dgm:hierBranch val="init"/>
        </dgm:presLayoutVars>
      </dgm:prSet>
      <dgm:spPr/>
    </dgm:pt>
    <dgm:pt modelId="{0DE8246C-4D84-4302-8147-B22A0B5AE7FE}" type="pres">
      <dgm:prSet presAssocID="{80A1916B-A637-4F0E-AE27-6C745EFE8B77}" presName="rootComposite" presStyleCnt="0"/>
      <dgm:spPr/>
    </dgm:pt>
    <dgm:pt modelId="{438E1DDF-8D33-4E08-A640-2D1227D2D3F0}" type="pres">
      <dgm:prSet presAssocID="{80A1916B-A637-4F0E-AE27-6C745EFE8B77}" presName="rootText" presStyleLbl="node2" presStyleIdx="2" presStyleCnt="5" custScaleY="150382">
        <dgm:presLayoutVars>
          <dgm:chPref val="3"/>
        </dgm:presLayoutVars>
      </dgm:prSet>
      <dgm:spPr/>
      <dgm:t>
        <a:bodyPr/>
        <a:lstStyle/>
        <a:p>
          <a:endParaRPr lang="en-US"/>
        </a:p>
      </dgm:t>
    </dgm:pt>
    <dgm:pt modelId="{DBFF8E85-2E6A-4F0C-AEF2-46D0077FAE92}" type="pres">
      <dgm:prSet presAssocID="{80A1916B-A637-4F0E-AE27-6C745EFE8B77}" presName="rootConnector" presStyleLbl="node2" presStyleIdx="2" presStyleCnt="5"/>
      <dgm:spPr/>
      <dgm:t>
        <a:bodyPr/>
        <a:lstStyle/>
        <a:p>
          <a:endParaRPr lang="en-US"/>
        </a:p>
      </dgm:t>
    </dgm:pt>
    <dgm:pt modelId="{C52E4336-21FD-48C0-BC74-24FDD8E0CBD8}" type="pres">
      <dgm:prSet presAssocID="{80A1916B-A637-4F0E-AE27-6C745EFE8B77}" presName="hierChild4" presStyleCnt="0"/>
      <dgm:spPr/>
    </dgm:pt>
    <dgm:pt modelId="{1859ACA6-53E6-4DD8-941D-594B1157E9BB}" type="pres">
      <dgm:prSet presAssocID="{80A1916B-A637-4F0E-AE27-6C745EFE8B77}" presName="hierChild5" presStyleCnt="0"/>
      <dgm:spPr/>
    </dgm:pt>
    <dgm:pt modelId="{C7DD4204-4969-47E7-BFDB-F455DEDE563E}" type="pres">
      <dgm:prSet presAssocID="{4828E855-596B-4748-86F3-A6F48C1504E8}" presName="Name37" presStyleLbl="parChTrans1D2" presStyleIdx="3" presStyleCnt="5"/>
      <dgm:spPr/>
      <dgm:t>
        <a:bodyPr/>
        <a:lstStyle/>
        <a:p>
          <a:endParaRPr lang="en-US"/>
        </a:p>
      </dgm:t>
    </dgm:pt>
    <dgm:pt modelId="{BB4E6354-4AE6-48C5-A808-D05BE5AB3442}" type="pres">
      <dgm:prSet presAssocID="{73CD6AC3-2B83-4A0C-8F73-5C03F888A04F}" presName="hierRoot2" presStyleCnt="0">
        <dgm:presLayoutVars>
          <dgm:hierBranch val="init"/>
        </dgm:presLayoutVars>
      </dgm:prSet>
      <dgm:spPr/>
    </dgm:pt>
    <dgm:pt modelId="{B194C43E-57D2-49A3-ADBB-F56FA315E2DD}" type="pres">
      <dgm:prSet presAssocID="{73CD6AC3-2B83-4A0C-8F73-5C03F888A04F}" presName="rootComposite" presStyleCnt="0"/>
      <dgm:spPr/>
    </dgm:pt>
    <dgm:pt modelId="{D1B30DE4-BBD1-4C0C-9C58-936E5336F26D}" type="pres">
      <dgm:prSet presAssocID="{73CD6AC3-2B83-4A0C-8F73-5C03F888A04F}" presName="rootText" presStyleLbl="node2" presStyleIdx="3" presStyleCnt="5" custScaleY="150382">
        <dgm:presLayoutVars>
          <dgm:chPref val="3"/>
        </dgm:presLayoutVars>
      </dgm:prSet>
      <dgm:spPr/>
      <dgm:t>
        <a:bodyPr/>
        <a:lstStyle/>
        <a:p>
          <a:endParaRPr lang="en-US"/>
        </a:p>
      </dgm:t>
    </dgm:pt>
    <dgm:pt modelId="{319AFAB2-C3A2-43C3-8381-955A2C3EAF25}" type="pres">
      <dgm:prSet presAssocID="{73CD6AC3-2B83-4A0C-8F73-5C03F888A04F}" presName="rootConnector" presStyleLbl="node2" presStyleIdx="3" presStyleCnt="5"/>
      <dgm:spPr/>
      <dgm:t>
        <a:bodyPr/>
        <a:lstStyle/>
        <a:p>
          <a:endParaRPr lang="en-US"/>
        </a:p>
      </dgm:t>
    </dgm:pt>
    <dgm:pt modelId="{BA6984B6-8199-45C0-9D78-0D42D1EC120D}" type="pres">
      <dgm:prSet presAssocID="{73CD6AC3-2B83-4A0C-8F73-5C03F888A04F}" presName="hierChild4" presStyleCnt="0"/>
      <dgm:spPr/>
    </dgm:pt>
    <dgm:pt modelId="{0C801A05-8482-43F5-AE03-842600DD21A0}" type="pres">
      <dgm:prSet presAssocID="{73CD6AC3-2B83-4A0C-8F73-5C03F888A04F}" presName="hierChild5" presStyleCnt="0"/>
      <dgm:spPr/>
    </dgm:pt>
    <dgm:pt modelId="{A3A8B81E-B027-4DB2-A445-35FCFEFF0D1D}" type="pres">
      <dgm:prSet presAssocID="{3F04401C-5E03-4660-A93E-D7A66174F342}" presName="Name37" presStyleLbl="parChTrans1D2" presStyleIdx="4" presStyleCnt="5"/>
      <dgm:spPr/>
      <dgm:t>
        <a:bodyPr/>
        <a:lstStyle/>
        <a:p>
          <a:endParaRPr lang="en-US"/>
        </a:p>
      </dgm:t>
    </dgm:pt>
    <dgm:pt modelId="{6DB3F307-C056-40EF-9F5D-28C6FDFE4DE2}" type="pres">
      <dgm:prSet presAssocID="{95290EFA-FF9A-42EC-8832-309B4A6DC0BE}" presName="hierRoot2" presStyleCnt="0">
        <dgm:presLayoutVars>
          <dgm:hierBranch val="init"/>
        </dgm:presLayoutVars>
      </dgm:prSet>
      <dgm:spPr/>
    </dgm:pt>
    <dgm:pt modelId="{13006863-A780-4A12-9035-C4D681D746F9}" type="pres">
      <dgm:prSet presAssocID="{95290EFA-FF9A-42EC-8832-309B4A6DC0BE}" presName="rootComposite" presStyleCnt="0"/>
      <dgm:spPr/>
    </dgm:pt>
    <dgm:pt modelId="{BB0D9B3F-E639-4CD0-B906-D751EED22F29}" type="pres">
      <dgm:prSet presAssocID="{95290EFA-FF9A-42EC-8832-309B4A6DC0BE}" presName="rootText" presStyleLbl="node2" presStyleIdx="4" presStyleCnt="5" custScaleY="150382">
        <dgm:presLayoutVars>
          <dgm:chPref val="3"/>
        </dgm:presLayoutVars>
      </dgm:prSet>
      <dgm:spPr/>
      <dgm:t>
        <a:bodyPr/>
        <a:lstStyle/>
        <a:p>
          <a:endParaRPr lang="en-US"/>
        </a:p>
      </dgm:t>
    </dgm:pt>
    <dgm:pt modelId="{1FA8B406-BEE4-4F07-9360-230B571BEA81}" type="pres">
      <dgm:prSet presAssocID="{95290EFA-FF9A-42EC-8832-309B4A6DC0BE}" presName="rootConnector" presStyleLbl="node2" presStyleIdx="4" presStyleCnt="5"/>
      <dgm:spPr/>
      <dgm:t>
        <a:bodyPr/>
        <a:lstStyle/>
        <a:p>
          <a:endParaRPr lang="en-US"/>
        </a:p>
      </dgm:t>
    </dgm:pt>
    <dgm:pt modelId="{3432CBC7-54D6-4F52-896E-475A6CD6074C}" type="pres">
      <dgm:prSet presAssocID="{95290EFA-FF9A-42EC-8832-309B4A6DC0BE}" presName="hierChild4" presStyleCnt="0"/>
      <dgm:spPr/>
    </dgm:pt>
    <dgm:pt modelId="{9B3C365D-6FAA-40FA-8DC7-F592F807BE64}" type="pres">
      <dgm:prSet presAssocID="{95290EFA-FF9A-42EC-8832-309B4A6DC0BE}" presName="hierChild5" presStyleCnt="0"/>
      <dgm:spPr/>
    </dgm:pt>
    <dgm:pt modelId="{E48A608B-42D1-45E1-AD8E-A924A3491459}" type="pres">
      <dgm:prSet presAssocID="{2DF78AF2-0246-4419-82FE-3B37F43B04C6}" presName="hierChild3" presStyleCnt="0"/>
      <dgm:spPr/>
    </dgm:pt>
  </dgm:ptLst>
  <dgm:cxnLst>
    <dgm:cxn modelId="{1687241E-8DDA-1146-BDD2-E8F6E0F705B2}" type="presOf" srcId="{4828E855-596B-4748-86F3-A6F48C1504E8}" destId="{C7DD4204-4969-47E7-BFDB-F455DEDE563E}" srcOrd="0" destOrd="0" presId="urn:microsoft.com/office/officeart/2005/8/layout/orgChart1"/>
    <dgm:cxn modelId="{4C4FD9B9-0D40-6C49-A7E7-0CA926E8C4ED}" type="presOf" srcId="{73CD6AC3-2B83-4A0C-8F73-5C03F888A04F}" destId="{D1B30DE4-BBD1-4C0C-9C58-936E5336F26D}" srcOrd="0" destOrd="0" presId="urn:microsoft.com/office/officeart/2005/8/layout/orgChart1"/>
    <dgm:cxn modelId="{6C9B2DF5-2358-4A00-A0CC-4A57AE444EDD}" srcId="{2DF78AF2-0246-4419-82FE-3B37F43B04C6}" destId="{73CD6AC3-2B83-4A0C-8F73-5C03F888A04F}" srcOrd="3" destOrd="0" parTransId="{4828E855-596B-4748-86F3-A6F48C1504E8}" sibTransId="{CB5B6A50-9A68-4B93-BC27-B7BF9628DBCE}"/>
    <dgm:cxn modelId="{C20969A9-3553-DA41-B11E-B7D5D7992383}" type="presOf" srcId="{80A1916B-A637-4F0E-AE27-6C745EFE8B77}" destId="{438E1DDF-8D33-4E08-A640-2D1227D2D3F0}" srcOrd="0" destOrd="0" presId="urn:microsoft.com/office/officeart/2005/8/layout/orgChart1"/>
    <dgm:cxn modelId="{3008A0D1-3AB9-45D5-93F6-C51EF462B0B5}" srcId="{2DF78AF2-0246-4419-82FE-3B37F43B04C6}" destId="{80A1916B-A637-4F0E-AE27-6C745EFE8B77}" srcOrd="2" destOrd="0" parTransId="{D1FF4FE5-97A5-49E6-BB9C-4AAB2C189782}" sibTransId="{135F4FF5-9320-4FB5-9A6B-080CF76CF77F}"/>
    <dgm:cxn modelId="{10F8A41A-48B4-CE48-993B-724C4F0DA433}" type="presOf" srcId="{3455314C-61B1-47C9-A662-27624844BA09}" destId="{8B6198DB-E64C-461B-BB53-0D36D42C3353}" srcOrd="0" destOrd="0" presId="urn:microsoft.com/office/officeart/2005/8/layout/orgChart1"/>
    <dgm:cxn modelId="{CCE39C79-ADE8-5D4A-BA7E-A98923D7C65A}" type="presOf" srcId="{95290EFA-FF9A-42EC-8832-309B4A6DC0BE}" destId="{1FA8B406-BEE4-4F07-9360-230B571BEA81}" srcOrd="1" destOrd="0" presId="urn:microsoft.com/office/officeart/2005/8/layout/orgChart1"/>
    <dgm:cxn modelId="{4D691ADE-6678-1C43-8733-FCF525E3D691}" type="presOf" srcId="{2DF78AF2-0246-4419-82FE-3B37F43B04C6}" destId="{70CDFBBC-DA6B-43F2-AA76-84366BDB377A}" srcOrd="0" destOrd="0" presId="urn:microsoft.com/office/officeart/2005/8/layout/orgChart1"/>
    <dgm:cxn modelId="{2565F344-56D2-2C4C-A418-C08A80C45025}" type="presOf" srcId="{A4EA8371-12DF-D947-9339-CB57F01CBBC1}" destId="{8083DFC5-5A00-BF48-80B4-272B2E51C9A0}" srcOrd="1" destOrd="0" presId="urn:microsoft.com/office/officeart/2005/8/layout/orgChart1"/>
    <dgm:cxn modelId="{00328E8B-FD6F-A744-8642-7C23D5765C12}" type="presOf" srcId="{80A1916B-A637-4F0E-AE27-6C745EFE8B77}" destId="{DBFF8E85-2E6A-4F0C-AEF2-46D0077FAE92}" srcOrd="1" destOrd="0" presId="urn:microsoft.com/office/officeart/2005/8/layout/orgChart1"/>
    <dgm:cxn modelId="{F4B87FBA-8EC8-4CD6-88BF-27B66738DDC0}" srcId="{2DF78AF2-0246-4419-82FE-3B37F43B04C6}" destId="{95290EFA-FF9A-42EC-8832-309B4A6DC0BE}" srcOrd="4" destOrd="0" parTransId="{3F04401C-5E03-4660-A93E-D7A66174F342}" sibTransId="{5EA06F31-E937-4483-A46D-08BFA7757DF6}"/>
    <dgm:cxn modelId="{8743343B-D3C2-4D01-8D40-A8E7B04CFE2B}" srcId="{7569704A-3B9A-4795-8FE4-E0A628B2E18E}" destId="{2DF78AF2-0246-4419-82FE-3B37F43B04C6}" srcOrd="0" destOrd="0" parTransId="{689EFD6C-47C2-4FBF-9D68-BF5E69837F26}" sibTransId="{189E76EC-4C00-4E08-B5F2-685CD63A97E1}"/>
    <dgm:cxn modelId="{835ED553-5CF2-FE45-BD41-A96F9A52BD8A}" type="presOf" srcId="{3F04401C-5E03-4660-A93E-D7A66174F342}" destId="{A3A8B81E-B027-4DB2-A445-35FCFEFF0D1D}" srcOrd="0" destOrd="0" presId="urn:microsoft.com/office/officeart/2005/8/layout/orgChart1"/>
    <dgm:cxn modelId="{C302ED52-59B4-2D4B-82AD-3AC6A2E9E81A}" type="presOf" srcId="{73CD6AC3-2B83-4A0C-8F73-5C03F888A04F}" destId="{319AFAB2-C3A2-43C3-8381-955A2C3EAF25}" srcOrd="1" destOrd="0" presId="urn:microsoft.com/office/officeart/2005/8/layout/orgChart1"/>
    <dgm:cxn modelId="{10F6B5DD-56C7-C446-9606-B4E4431663F3}" srcId="{2DF78AF2-0246-4419-82FE-3B37F43B04C6}" destId="{A4EA8371-12DF-D947-9339-CB57F01CBBC1}" srcOrd="1" destOrd="0" parTransId="{71EC934B-9D6D-C94B-8EDB-1EBFB0DEBEE7}" sibTransId="{DA657D57-BDDB-8D4B-8D62-E9FA2C5B0DF7}"/>
    <dgm:cxn modelId="{660007F2-C993-9246-9CB6-72A458A5FF96}" type="presOf" srcId="{71EC934B-9D6D-C94B-8EDB-1EBFB0DEBEE7}" destId="{86A364E3-9721-7E4F-AB14-8C2442C8DE60}" srcOrd="0" destOrd="0" presId="urn:microsoft.com/office/officeart/2005/8/layout/orgChart1"/>
    <dgm:cxn modelId="{802DD216-FE8B-6546-91FE-7C303DB42D67}" type="presOf" srcId="{A4EA8371-12DF-D947-9339-CB57F01CBBC1}" destId="{E007036C-5826-8440-B474-E424F09E06A8}" srcOrd="0" destOrd="0" presId="urn:microsoft.com/office/officeart/2005/8/layout/orgChart1"/>
    <dgm:cxn modelId="{FFA89DC7-F6F3-544E-9729-57AAB8205724}" type="presOf" srcId="{9829EA12-BF7D-4F68-A5CD-2C221F167083}" destId="{6DDCC286-47F8-4E8A-9BA5-CA5ADF769B7F}" srcOrd="0" destOrd="0" presId="urn:microsoft.com/office/officeart/2005/8/layout/orgChart1"/>
    <dgm:cxn modelId="{26D82BF8-738A-644D-ADEF-A6773BB9CFA8}" type="presOf" srcId="{95290EFA-FF9A-42EC-8832-309B4A6DC0BE}" destId="{BB0D9B3F-E639-4CD0-B906-D751EED22F29}" srcOrd="0" destOrd="0" presId="urn:microsoft.com/office/officeart/2005/8/layout/orgChart1"/>
    <dgm:cxn modelId="{035C7805-1FA6-1441-A77B-09ECB889F9CE}" type="presOf" srcId="{D1FF4FE5-97A5-49E6-BB9C-4AAB2C189782}" destId="{5AE3A3F7-6CF3-424A-8B6A-BE4F7C0732A4}" srcOrd="0" destOrd="0" presId="urn:microsoft.com/office/officeart/2005/8/layout/orgChart1"/>
    <dgm:cxn modelId="{AC626FE3-E7A5-4812-B812-2750B9FCE96A}" srcId="{2DF78AF2-0246-4419-82FE-3B37F43B04C6}" destId="{3455314C-61B1-47C9-A662-27624844BA09}" srcOrd="0" destOrd="0" parTransId="{9829EA12-BF7D-4F68-A5CD-2C221F167083}" sibTransId="{27E29FEC-ED25-492E-80A0-B3540815A08F}"/>
    <dgm:cxn modelId="{E7B4C724-94DB-BC46-A3B0-F2D4EE4615E0}" type="presOf" srcId="{3455314C-61B1-47C9-A662-27624844BA09}" destId="{D954D632-8D6D-4F66-AFAE-65AED193E6AB}" srcOrd="1" destOrd="0" presId="urn:microsoft.com/office/officeart/2005/8/layout/orgChart1"/>
    <dgm:cxn modelId="{3A7C235B-46E7-074E-B91A-6223AA4B1150}" type="presOf" srcId="{2DF78AF2-0246-4419-82FE-3B37F43B04C6}" destId="{9EF11234-A55D-42F2-9272-2A7826B11461}" srcOrd="1" destOrd="0" presId="urn:microsoft.com/office/officeart/2005/8/layout/orgChart1"/>
    <dgm:cxn modelId="{05DAA5EE-55E2-AE4D-8697-D44C9CFB8A92}" type="presOf" srcId="{7569704A-3B9A-4795-8FE4-E0A628B2E18E}" destId="{C7250C16-65C4-4B3C-A8A2-AAD75311725E}" srcOrd="0" destOrd="0" presId="urn:microsoft.com/office/officeart/2005/8/layout/orgChart1"/>
    <dgm:cxn modelId="{E7CDAF3A-5D11-9545-9D41-6059DB67ACDE}" type="presParOf" srcId="{C7250C16-65C4-4B3C-A8A2-AAD75311725E}" destId="{EE88DA6D-5C9C-4AF0-9C15-BD55D5A1CE6F}" srcOrd="0" destOrd="0" presId="urn:microsoft.com/office/officeart/2005/8/layout/orgChart1"/>
    <dgm:cxn modelId="{19D78798-C680-E14E-93BB-5D46EB22BC45}" type="presParOf" srcId="{EE88DA6D-5C9C-4AF0-9C15-BD55D5A1CE6F}" destId="{C65819E2-5CA7-4A50-ACB1-95A26C58996B}" srcOrd="0" destOrd="0" presId="urn:microsoft.com/office/officeart/2005/8/layout/orgChart1"/>
    <dgm:cxn modelId="{56305B34-BBC3-DE42-9762-85D6A908F1B5}" type="presParOf" srcId="{C65819E2-5CA7-4A50-ACB1-95A26C58996B}" destId="{70CDFBBC-DA6B-43F2-AA76-84366BDB377A}" srcOrd="0" destOrd="0" presId="urn:microsoft.com/office/officeart/2005/8/layout/orgChart1"/>
    <dgm:cxn modelId="{FB9F140E-708D-D749-818E-B418D45C5461}" type="presParOf" srcId="{C65819E2-5CA7-4A50-ACB1-95A26C58996B}" destId="{9EF11234-A55D-42F2-9272-2A7826B11461}" srcOrd="1" destOrd="0" presId="urn:microsoft.com/office/officeart/2005/8/layout/orgChart1"/>
    <dgm:cxn modelId="{0099D583-2495-954F-9306-926A0C85EC6A}" type="presParOf" srcId="{EE88DA6D-5C9C-4AF0-9C15-BD55D5A1CE6F}" destId="{F0C304BE-62E2-452E-83AB-67616AB7589A}" srcOrd="1" destOrd="0" presId="urn:microsoft.com/office/officeart/2005/8/layout/orgChart1"/>
    <dgm:cxn modelId="{ADEB4A39-EBB2-AA42-B472-2D3EB2AAB1F8}" type="presParOf" srcId="{F0C304BE-62E2-452E-83AB-67616AB7589A}" destId="{6DDCC286-47F8-4E8A-9BA5-CA5ADF769B7F}" srcOrd="0" destOrd="0" presId="urn:microsoft.com/office/officeart/2005/8/layout/orgChart1"/>
    <dgm:cxn modelId="{442CE3EF-3429-F94C-9841-8F2846933CD4}" type="presParOf" srcId="{F0C304BE-62E2-452E-83AB-67616AB7589A}" destId="{AD69E97F-AF9D-45D8-9DC6-F68C25F76222}" srcOrd="1" destOrd="0" presId="urn:microsoft.com/office/officeart/2005/8/layout/orgChart1"/>
    <dgm:cxn modelId="{970CFB66-ACBA-B049-A490-1F8BC7DD532B}" type="presParOf" srcId="{AD69E97F-AF9D-45D8-9DC6-F68C25F76222}" destId="{EE60AF8E-9EFE-4121-8767-2A43DE824CA6}" srcOrd="0" destOrd="0" presId="urn:microsoft.com/office/officeart/2005/8/layout/orgChart1"/>
    <dgm:cxn modelId="{0A1FE884-36A8-5249-9A8A-CEAF5D5F5446}" type="presParOf" srcId="{EE60AF8E-9EFE-4121-8767-2A43DE824CA6}" destId="{8B6198DB-E64C-461B-BB53-0D36D42C3353}" srcOrd="0" destOrd="0" presId="urn:microsoft.com/office/officeart/2005/8/layout/orgChart1"/>
    <dgm:cxn modelId="{2CDCBB7B-96CE-7A45-ADBE-644868CE910A}" type="presParOf" srcId="{EE60AF8E-9EFE-4121-8767-2A43DE824CA6}" destId="{D954D632-8D6D-4F66-AFAE-65AED193E6AB}" srcOrd="1" destOrd="0" presId="urn:microsoft.com/office/officeart/2005/8/layout/orgChart1"/>
    <dgm:cxn modelId="{2BEB58B7-B6A1-F045-A53F-6DA9C65CF7C2}" type="presParOf" srcId="{AD69E97F-AF9D-45D8-9DC6-F68C25F76222}" destId="{8EE34121-08CF-4556-BEA9-23DA360DBF74}" srcOrd="1" destOrd="0" presId="urn:microsoft.com/office/officeart/2005/8/layout/orgChart1"/>
    <dgm:cxn modelId="{821F31FA-8E6D-FE42-AE26-7E8EBAA23382}" type="presParOf" srcId="{AD69E97F-AF9D-45D8-9DC6-F68C25F76222}" destId="{B4D39D3A-9B32-4BC0-9311-88F0CF22C272}" srcOrd="2" destOrd="0" presId="urn:microsoft.com/office/officeart/2005/8/layout/orgChart1"/>
    <dgm:cxn modelId="{14A039F0-46C1-BE44-8D5A-6807AC483BFE}" type="presParOf" srcId="{F0C304BE-62E2-452E-83AB-67616AB7589A}" destId="{86A364E3-9721-7E4F-AB14-8C2442C8DE60}" srcOrd="2" destOrd="0" presId="urn:microsoft.com/office/officeart/2005/8/layout/orgChart1"/>
    <dgm:cxn modelId="{7531813E-5CBF-4748-86B2-B533CA3ABF23}" type="presParOf" srcId="{F0C304BE-62E2-452E-83AB-67616AB7589A}" destId="{4C2892FD-8D93-664A-B716-85AA66777C6C}" srcOrd="3" destOrd="0" presId="urn:microsoft.com/office/officeart/2005/8/layout/orgChart1"/>
    <dgm:cxn modelId="{32C2B3A2-C932-844B-8806-70D10E70DECD}" type="presParOf" srcId="{4C2892FD-8D93-664A-B716-85AA66777C6C}" destId="{0F2562A8-2ADE-C64C-BB81-21580722E00B}" srcOrd="0" destOrd="0" presId="urn:microsoft.com/office/officeart/2005/8/layout/orgChart1"/>
    <dgm:cxn modelId="{785E2B87-4430-AD4C-BDDA-D5FEEDB5A415}" type="presParOf" srcId="{0F2562A8-2ADE-C64C-BB81-21580722E00B}" destId="{E007036C-5826-8440-B474-E424F09E06A8}" srcOrd="0" destOrd="0" presId="urn:microsoft.com/office/officeart/2005/8/layout/orgChart1"/>
    <dgm:cxn modelId="{F0CA2649-E13E-5B45-9BD9-8F10282314B7}" type="presParOf" srcId="{0F2562A8-2ADE-C64C-BB81-21580722E00B}" destId="{8083DFC5-5A00-BF48-80B4-272B2E51C9A0}" srcOrd="1" destOrd="0" presId="urn:microsoft.com/office/officeart/2005/8/layout/orgChart1"/>
    <dgm:cxn modelId="{AA903FAE-1A93-984C-8BB7-BAFF4F1B3A3B}" type="presParOf" srcId="{4C2892FD-8D93-664A-B716-85AA66777C6C}" destId="{8FAEA47C-66C8-0A42-88EA-38FF9298C22F}" srcOrd="1" destOrd="0" presId="urn:microsoft.com/office/officeart/2005/8/layout/orgChart1"/>
    <dgm:cxn modelId="{03ABCCA1-5229-5E4E-997D-5E53BE271D9F}" type="presParOf" srcId="{4C2892FD-8D93-664A-B716-85AA66777C6C}" destId="{726DBFC7-8344-2B48-824C-D649E363C3EC}" srcOrd="2" destOrd="0" presId="urn:microsoft.com/office/officeart/2005/8/layout/orgChart1"/>
    <dgm:cxn modelId="{34993F57-2085-0B45-8F84-76DB62A3D074}" type="presParOf" srcId="{F0C304BE-62E2-452E-83AB-67616AB7589A}" destId="{5AE3A3F7-6CF3-424A-8B6A-BE4F7C0732A4}" srcOrd="4" destOrd="0" presId="urn:microsoft.com/office/officeart/2005/8/layout/orgChart1"/>
    <dgm:cxn modelId="{55202E6D-898F-C34F-9ABF-1739AA798339}" type="presParOf" srcId="{F0C304BE-62E2-452E-83AB-67616AB7589A}" destId="{8D011A49-13FD-41A6-894C-693E8058532D}" srcOrd="5" destOrd="0" presId="urn:microsoft.com/office/officeart/2005/8/layout/orgChart1"/>
    <dgm:cxn modelId="{D622E1CE-A8FD-5B48-A7D7-3FDD8767CE70}" type="presParOf" srcId="{8D011A49-13FD-41A6-894C-693E8058532D}" destId="{0DE8246C-4D84-4302-8147-B22A0B5AE7FE}" srcOrd="0" destOrd="0" presId="urn:microsoft.com/office/officeart/2005/8/layout/orgChart1"/>
    <dgm:cxn modelId="{02FA6F63-3247-024A-826E-05B543E05CED}" type="presParOf" srcId="{0DE8246C-4D84-4302-8147-B22A0B5AE7FE}" destId="{438E1DDF-8D33-4E08-A640-2D1227D2D3F0}" srcOrd="0" destOrd="0" presId="urn:microsoft.com/office/officeart/2005/8/layout/orgChart1"/>
    <dgm:cxn modelId="{3E4C41BB-AAE1-9E46-8AA0-D820FE83765D}" type="presParOf" srcId="{0DE8246C-4D84-4302-8147-B22A0B5AE7FE}" destId="{DBFF8E85-2E6A-4F0C-AEF2-46D0077FAE92}" srcOrd="1" destOrd="0" presId="urn:microsoft.com/office/officeart/2005/8/layout/orgChart1"/>
    <dgm:cxn modelId="{A5AA4C94-8A1B-A146-A0F9-90165F91A3B2}" type="presParOf" srcId="{8D011A49-13FD-41A6-894C-693E8058532D}" destId="{C52E4336-21FD-48C0-BC74-24FDD8E0CBD8}" srcOrd="1" destOrd="0" presId="urn:microsoft.com/office/officeart/2005/8/layout/orgChart1"/>
    <dgm:cxn modelId="{5253AD5E-261B-F24B-9E2D-6749A1FB974B}" type="presParOf" srcId="{8D011A49-13FD-41A6-894C-693E8058532D}" destId="{1859ACA6-53E6-4DD8-941D-594B1157E9BB}" srcOrd="2" destOrd="0" presId="urn:microsoft.com/office/officeart/2005/8/layout/orgChart1"/>
    <dgm:cxn modelId="{42E848AF-7656-A94C-B652-0270A93980DD}" type="presParOf" srcId="{F0C304BE-62E2-452E-83AB-67616AB7589A}" destId="{C7DD4204-4969-47E7-BFDB-F455DEDE563E}" srcOrd="6" destOrd="0" presId="urn:microsoft.com/office/officeart/2005/8/layout/orgChart1"/>
    <dgm:cxn modelId="{A7335501-EB71-7D4B-82EB-4F8450C1A960}" type="presParOf" srcId="{F0C304BE-62E2-452E-83AB-67616AB7589A}" destId="{BB4E6354-4AE6-48C5-A808-D05BE5AB3442}" srcOrd="7" destOrd="0" presId="urn:microsoft.com/office/officeart/2005/8/layout/orgChart1"/>
    <dgm:cxn modelId="{655BAB13-A26B-6144-9DE8-213F393FB213}" type="presParOf" srcId="{BB4E6354-4AE6-48C5-A808-D05BE5AB3442}" destId="{B194C43E-57D2-49A3-ADBB-F56FA315E2DD}" srcOrd="0" destOrd="0" presId="urn:microsoft.com/office/officeart/2005/8/layout/orgChart1"/>
    <dgm:cxn modelId="{BC2F9329-02A2-3844-AA08-8817CBC423A5}" type="presParOf" srcId="{B194C43E-57D2-49A3-ADBB-F56FA315E2DD}" destId="{D1B30DE4-BBD1-4C0C-9C58-936E5336F26D}" srcOrd="0" destOrd="0" presId="urn:microsoft.com/office/officeart/2005/8/layout/orgChart1"/>
    <dgm:cxn modelId="{3B3F00CB-67B2-064B-AA2F-60405FA80E0B}" type="presParOf" srcId="{B194C43E-57D2-49A3-ADBB-F56FA315E2DD}" destId="{319AFAB2-C3A2-43C3-8381-955A2C3EAF25}" srcOrd="1" destOrd="0" presId="urn:microsoft.com/office/officeart/2005/8/layout/orgChart1"/>
    <dgm:cxn modelId="{A2CF8EBF-F170-354A-ACEE-39D2769EA53B}" type="presParOf" srcId="{BB4E6354-4AE6-48C5-A808-D05BE5AB3442}" destId="{BA6984B6-8199-45C0-9D78-0D42D1EC120D}" srcOrd="1" destOrd="0" presId="urn:microsoft.com/office/officeart/2005/8/layout/orgChart1"/>
    <dgm:cxn modelId="{305220F8-7AAC-7946-909B-21B92A3DA5CF}" type="presParOf" srcId="{BB4E6354-4AE6-48C5-A808-D05BE5AB3442}" destId="{0C801A05-8482-43F5-AE03-842600DD21A0}" srcOrd="2" destOrd="0" presId="urn:microsoft.com/office/officeart/2005/8/layout/orgChart1"/>
    <dgm:cxn modelId="{AB6BAF51-462C-3B48-9E14-84B45B4A94ED}" type="presParOf" srcId="{F0C304BE-62E2-452E-83AB-67616AB7589A}" destId="{A3A8B81E-B027-4DB2-A445-35FCFEFF0D1D}" srcOrd="8" destOrd="0" presId="urn:microsoft.com/office/officeart/2005/8/layout/orgChart1"/>
    <dgm:cxn modelId="{56878A11-9C1D-0543-B296-02B223C3D696}" type="presParOf" srcId="{F0C304BE-62E2-452E-83AB-67616AB7589A}" destId="{6DB3F307-C056-40EF-9F5D-28C6FDFE4DE2}" srcOrd="9" destOrd="0" presId="urn:microsoft.com/office/officeart/2005/8/layout/orgChart1"/>
    <dgm:cxn modelId="{E2EE5CCD-23DD-EF4E-A5B0-1AA2D8DBF05F}" type="presParOf" srcId="{6DB3F307-C056-40EF-9F5D-28C6FDFE4DE2}" destId="{13006863-A780-4A12-9035-C4D681D746F9}" srcOrd="0" destOrd="0" presId="urn:microsoft.com/office/officeart/2005/8/layout/orgChart1"/>
    <dgm:cxn modelId="{41234393-B2E8-B346-A428-B354022DE10B}" type="presParOf" srcId="{13006863-A780-4A12-9035-C4D681D746F9}" destId="{BB0D9B3F-E639-4CD0-B906-D751EED22F29}" srcOrd="0" destOrd="0" presId="urn:microsoft.com/office/officeart/2005/8/layout/orgChart1"/>
    <dgm:cxn modelId="{86433A37-DDC8-8348-8869-5C8E2AACE67C}" type="presParOf" srcId="{13006863-A780-4A12-9035-C4D681D746F9}" destId="{1FA8B406-BEE4-4F07-9360-230B571BEA81}" srcOrd="1" destOrd="0" presId="urn:microsoft.com/office/officeart/2005/8/layout/orgChart1"/>
    <dgm:cxn modelId="{6AF3A559-DA5F-934A-BE90-DBCB0FE0A3C5}" type="presParOf" srcId="{6DB3F307-C056-40EF-9F5D-28C6FDFE4DE2}" destId="{3432CBC7-54D6-4F52-896E-475A6CD6074C}" srcOrd="1" destOrd="0" presId="urn:microsoft.com/office/officeart/2005/8/layout/orgChart1"/>
    <dgm:cxn modelId="{460559CD-8AF6-5A4D-A62F-2EB07A0CE3E9}" type="presParOf" srcId="{6DB3F307-C056-40EF-9F5D-28C6FDFE4DE2}" destId="{9B3C365D-6FAA-40FA-8DC7-F592F807BE64}" srcOrd="2" destOrd="0" presId="urn:microsoft.com/office/officeart/2005/8/layout/orgChart1"/>
    <dgm:cxn modelId="{39365C96-686A-E747-902D-A735C30BA8FD}" type="presParOf" srcId="{EE88DA6D-5C9C-4AF0-9C15-BD55D5A1CE6F}" destId="{E48A608B-42D1-45E1-AD8E-A924A3491459}" srcOrd="2" destOrd="0" presId="urn:microsoft.com/office/officeart/2005/8/layout/orgChart1"/>
  </dgm:cxnLst>
  <dgm:bg/>
  <dgm:whole>
    <a:ln>
      <a:noFill/>
    </a:ln>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A8B81E-B027-4DB2-A445-35FCFEFF0D1D}">
      <dsp:nvSpPr>
        <dsp:cNvPr id="0" name=""/>
        <dsp:cNvSpPr/>
      </dsp:nvSpPr>
      <dsp:spPr>
        <a:xfrm>
          <a:off x="6087082" y="2296116"/>
          <a:ext cx="5086092" cy="583784"/>
        </a:xfrm>
        <a:custGeom>
          <a:avLst/>
          <a:gdLst/>
          <a:ahLst/>
          <a:cxnLst/>
          <a:rect l="0" t="0" r="0" b="0"/>
          <a:pathLst>
            <a:path>
              <a:moveTo>
                <a:pt x="0" y="0"/>
              </a:moveTo>
              <a:lnTo>
                <a:pt x="0" y="376401"/>
              </a:lnTo>
              <a:lnTo>
                <a:pt x="5086092" y="376401"/>
              </a:lnTo>
              <a:lnTo>
                <a:pt x="5086092" y="583784"/>
              </a:lnTo>
            </a:path>
          </a:pathLst>
        </a:custGeom>
        <a:noFill/>
        <a:ln w="9525" cap="flat" cmpd="sng" algn="ctr">
          <a:solidFill>
            <a:srgbClr val="000000"/>
          </a:solidFill>
          <a:prstDash val="solid"/>
        </a:ln>
        <a:effectLst/>
      </dsp:spPr>
      <dsp:style>
        <a:lnRef idx="1">
          <a:scrgbClr r="0" g="0" b="0"/>
        </a:lnRef>
        <a:fillRef idx="0">
          <a:scrgbClr r="0" g="0" b="0"/>
        </a:fillRef>
        <a:effectRef idx="0">
          <a:scrgbClr r="0" g="0" b="0"/>
        </a:effectRef>
        <a:fontRef idx="minor"/>
      </dsp:style>
    </dsp:sp>
    <dsp:sp modelId="{C7DD4204-4969-47E7-BFDB-F455DEDE563E}">
      <dsp:nvSpPr>
        <dsp:cNvPr id="0" name=""/>
        <dsp:cNvSpPr/>
      </dsp:nvSpPr>
      <dsp:spPr>
        <a:xfrm>
          <a:off x="6087082" y="2296116"/>
          <a:ext cx="2696243" cy="583784"/>
        </a:xfrm>
        <a:custGeom>
          <a:avLst/>
          <a:gdLst/>
          <a:ahLst/>
          <a:cxnLst/>
          <a:rect l="0" t="0" r="0" b="0"/>
          <a:pathLst>
            <a:path>
              <a:moveTo>
                <a:pt x="0" y="0"/>
              </a:moveTo>
              <a:lnTo>
                <a:pt x="0" y="376401"/>
              </a:lnTo>
              <a:lnTo>
                <a:pt x="2696243" y="376401"/>
              </a:lnTo>
              <a:lnTo>
                <a:pt x="2696243" y="583784"/>
              </a:lnTo>
            </a:path>
          </a:pathLst>
        </a:custGeom>
        <a:noFill/>
        <a:ln w="9525" cap="flat" cmpd="sng" algn="ctr">
          <a:solidFill>
            <a:srgbClr val="000000"/>
          </a:solidFill>
          <a:prstDash val="solid"/>
        </a:ln>
        <a:effectLst/>
      </dsp:spPr>
      <dsp:style>
        <a:lnRef idx="1">
          <a:scrgbClr r="0" g="0" b="0"/>
        </a:lnRef>
        <a:fillRef idx="0">
          <a:scrgbClr r="0" g="0" b="0"/>
        </a:fillRef>
        <a:effectRef idx="0">
          <a:scrgbClr r="0" g="0" b="0"/>
        </a:effectRef>
        <a:fontRef idx="minor"/>
      </dsp:style>
    </dsp:sp>
    <dsp:sp modelId="{5AE3A3F7-6CF3-424A-8B6A-BE4F7C0732A4}">
      <dsp:nvSpPr>
        <dsp:cNvPr id="0" name=""/>
        <dsp:cNvSpPr/>
      </dsp:nvSpPr>
      <dsp:spPr>
        <a:xfrm>
          <a:off x="6087082" y="2296116"/>
          <a:ext cx="306394" cy="583784"/>
        </a:xfrm>
        <a:custGeom>
          <a:avLst/>
          <a:gdLst/>
          <a:ahLst/>
          <a:cxnLst/>
          <a:rect l="0" t="0" r="0" b="0"/>
          <a:pathLst>
            <a:path>
              <a:moveTo>
                <a:pt x="0" y="0"/>
              </a:moveTo>
              <a:lnTo>
                <a:pt x="0" y="376401"/>
              </a:lnTo>
              <a:lnTo>
                <a:pt x="306394" y="376401"/>
              </a:lnTo>
              <a:lnTo>
                <a:pt x="306394" y="583784"/>
              </a:lnTo>
            </a:path>
          </a:pathLst>
        </a:custGeom>
        <a:noFill/>
        <a:ln w="9525" cap="flat" cmpd="sng" algn="ctr">
          <a:solidFill>
            <a:srgbClr val="000000"/>
          </a:solidFill>
          <a:prstDash val="solid"/>
        </a:ln>
        <a:effectLst/>
      </dsp:spPr>
      <dsp:style>
        <a:lnRef idx="1">
          <a:scrgbClr r="0" g="0" b="0"/>
        </a:lnRef>
        <a:fillRef idx="0">
          <a:scrgbClr r="0" g="0" b="0"/>
        </a:fillRef>
        <a:effectRef idx="0">
          <a:scrgbClr r="0" g="0" b="0"/>
        </a:effectRef>
        <a:fontRef idx="minor"/>
      </dsp:style>
    </dsp:sp>
    <dsp:sp modelId="{86A364E3-9721-7E4F-AB14-8C2442C8DE60}">
      <dsp:nvSpPr>
        <dsp:cNvPr id="0" name=""/>
        <dsp:cNvSpPr/>
      </dsp:nvSpPr>
      <dsp:spPr>
        <a:xfrm>
          <a:off x="3865786" y="2296116"/>
          <a:ext cx="2221295" cy="583784"/>
        </a:xfrm>
        <a:custGeom>
          <a:avLst/>
          <a:gdLst/>
          <a:ahLst/>
          <a:cxnLst/>
          <a:rect l="0" t="0" r="0" b="0"/>
          <a:pathLst>
            <a:path>
              <a:moveTo>
                <a:pt x="2221295" y="0"/>
              </a:moveTo>
              <a:lnTo>
                <a:pt x="2221295" y="376401"/>
              </a:lnTo>
              <a:lnTo>
                <a:pt x="0" y="376401"/>
              </a:lnTo>
              <a:lnTo>
                <a:pt x="0" y="583784"/>
              </a:lnTo>
            </a:path>
          </a:pathLst>
        </a:custGeom>
        <a:noFill/>
        <a:ln w="9525" cap="flat" cmpd="sng" algn="ctr">
          <a:solidFill>
            <a:srgbClr val="000000"/>
          </a:solidFill>
          <a:prstDash val="solid"/>
        </a:ln>
        <a:effectLst/>
      </dsp:spPr>
      <dsp:style>
        <a:lnRef idx="1">
          <a:scrgbClr r="0" g="0" b="0"/>
        </a:lnRef>
        <a:fillRef idx="0">
          <a:scrgbClr r="0" g="0" b="0"/>
        </a:fillRef>
        <a:effectRef idx="0">
          <a:scrgbClr r="0" g="0" b="0"/>
        </a:effectRef>
        <a:fontRef idx="minor"/>
      </dsp:style>
    </dsp:sp>
    <dsp:sp modelId="{6DDCC286-47F8-4E8A-9BA5-CA5ADF769B7F}">
      <dsp:nvSpPr>
        <dsp:cNvPr id="0" name=""/>
        <dsp:cNvSpPr/>
      </dsp:nvSpPr>
      <dsp:spPr>
        <a:xfrm>
          <a:off x="1165119" y="2296116"/>
          <a:ext cx="4921963" cy="583784"/>
        </a:xfrm>
        <a:custGeom>
          <a:avLst/>
          <a:gdLst/>
          <a:ahLst/>
          <a:cxnLst/>
          <a:rect l="0" t="0" r="0" b="0"/>
          <a:pathLst>
            <a:path>
              <a:moveTo>
                <a:pt x="4921963" y="0"/>
              </a:moveTo>
              <a:lnTo>
                <a:pt x="4921963" y="376401"/>
              </a:lnTo>
              <a:lnTo>
                <a:pt x="0" y="376401"/>
              </a:lnTo>
              <a:lnTo>
                <a:pt x="0" y="583784"/>
              </a:lnTo>
            </a:path>
          </a:pathLst>
        </a:custGeom>
        <a:noFill/>
        <a:ln w="9525" cap="flat" cmpd="sng" algn="ctr">
          <a:solidFill>
            <a:srgbClr val="000000"/>
          </a:solidFill>
          <a:prstDash val="solid"/>
        </a:ln>
        <a:effectLst/>
      </dsp:spPr>
      <dsp:style>
        <a:lnRef idx="1">
          <a:scrgbClr r="0" g="0" b="0"/>
        </a:lnRef>
        <a:fillRef idx="0">
          <a:scrgbClr r="0" g="0" b="0"/>
        </a:fillRef>
        <a:effectRef idx="0">
          <a:scrgbClr r="0" g="0" b="0"/>
        </a:effectRef>
        <a:fontRef idx="minor"/>
      </dsp:style>
    </dsp:sp>
    <dsp:sp modelId="{70CDFBBC-DA6B-43F2-AA76-84366BDB377A}">
      <dsp:nvSpPr>
        <dsp:cNvPr id="0" name=""/>
        <dsp:cNvSpPr/>
      </dsp:nvSpPr>
      <dsp:spPr>
        <a:xfrm>
          <a:off x="3445232" y="1308575"/>
          <a:ext cx="5283699" cy="987540"/>
        </a:xfrm>
        <a:prstGeom prst="rect">
          <a:avLst/>
        </a:prstGeom>
        <a:solidFill>
          <a:schemeClr val="bg1">
            <a:lumMod val="95000"/>
          </a:schemeClr>
        </a:solidFill>
        <a:ln w="25400" cap="flat" cmpd="sng" algn="ctr">
          <a:solidFill>
            <a:schemeClr val="accent3">
              <a:shade val="50000"/>
            </a:schemeClr>
          </a:solidFill>
          <a:prstDash val="solid"/>
        </a:ln>
        <a:effectLst/>
      </dsp:spPr>
      <dsp:style>
        <a:lnRef idx="2">
          <a:schemeClr val="accent3">
            <a:shade val="50000"/>
          </a:schemeClr>
        </a:lnRef>
        <a:fillRef idx="1">
          <a:schemeClr val="accent3"/>
        </a:fillRef>
        <a:effectRef idx="0">
          <a:schemeClr val="accent3"/>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n-US" sz="2000" b="1" kern="1200" dirty="0">
              <a:solidFill>
                <a:srgbClr val="002060"/>
              </a:solidFill>
              <a:latin typeface="Calibri" panose="020F0502020204030204" pitchFamily="34" charset="0"/>
              <a:cs typeface="Calibri" panose="020F0502020204030204" pitchFamily="34" charset="0"/>
            </a:rPr>
            <a:t>Human Research Program</a:t>
          </a:r>
        </a:p>
      </dsp:txBody>
      <dsp:txXfrm>
        <a:off x="3445232" y="1308575"/>
        <a:ext cx="5283699" cy="987540"/>
      </dsp:txXfrm>
    </dsp:sp>
    <dsp:sp modelId="{8B6198DB-E64C-461B-BB53-0D36D42C3353}">
      <dsp:nvSpPr>
        <dsp:cNvPr id="0" name=""/>
        <dsp:cNvSpPr/>
      </dsp:nvSpPr>
      <dsp:spPr>
        <a:xfrm>
          <a:off x="94012" y="2879901"/>
          <a:ext cx="2142213" cy="1485083"/>
        </a:xfrm>
        <a:prstGeom prst="rect">
          <a:avLst/>
        </a:prstGeom>
        <a:solidFill>
          <a:schemeClr val="bg1">
            <a:lumMod val="95000"/>
          </a:schemeClr>
        </a:solidFill>
        <a:ln w="25400" cap="flat" cmpd="sng" algn="ctr">
          <a:solidFill>
            <a:schemeClr val="accent3">
              <a:shade val="50000"/>
            </a:schemeClr>
          </a:solidFill>
          <a:prstDash val="solid"/>
        </a:ln>
        <a:effectLst/>
      </dsp:spPr>
      <dsp:style>
        <a:lnRef idx="2">
          <a:schemeClr val="accent3">
            <a:shade val="50000"/>
          </a:schemeClr>
        </a:lnRef>
        <a:fillRef idx="1">
          <a:schemeClr val="accent3"/>
        </a:fillRef>
        <a:effectRef idx="0">
          <a:schemeClr val="accent3"/>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n-US" sz="1600" b="1" kern="1200" dirty="0">
              <a:solidFill>
                <a:srgbClr val="002060"/>
              </a:solidFill>
              <a:latin typeface="Calibri" panose="020F0502020204030204" pitchFamily="34" charset="0"/>
              <a:cs typeface="Calibri" panose="020F0502020204030204" pitchFamily="34" charset="0"/>
            </a:rPr>
            <a:t>Human Factors Behavioral Performance</a:t>
          </a:r>
        </a:p>
      </dsp:txBody>
      <dsp:txXfrm>
        <a:off x="94012" y="2879901"/>
        <a:ext cx="2142213" cy="1485083"/>
      </dsp:txXfrm>
    </dsp:sp>
    <dsp:sp modelId="{E007036C-5826-8440-B474-E424F09E06A8}">
      <dsp:nvSpPr>
        <dsp:cNvPr id="0" name=""/>
        <dsp:cNvSpPr/>
      </dsp:nvSpPr>
      <dsp:spPr>
        <a:xfrm>
          <a:off x="2650993" y="2879901"/>
          <a:ext cx="2429587" cy="1485083"/>
        </a:xfrm>
        <a:prstGeom prst="rect">
          <a:avLst/>
        </a:prstGeom>
        <a:solidFill>
          <a:schemeClr val="bg1">
            <a:lumMod val="95000"/>
          </a:schemeClr>
        </a:solidFill>
        <a:ln w="25400" cap="flat" cmpd="sng" algn="ctr">
          <a:solidFill>
            <a:schemeClr val="accent3">
              <a:shade val="50000"/>
            </a:schemeClr>
          </a:solidFill>
          <a:prstDash val="solid"/>
        </a:ln>
        <a:effectLst/>
      </dsp:spPr>
      <dsp:style>
        <a:lnRef idx="2">
          <a:schemeClr val="accent3">
            <a:shade val="50000"/>
          </a:schemeClr>
        </a:lnRef>
        <a:fillRef idx="1">
          <a:schemeClr val="accent3"/>
        </a:fillRef>
        <a:effectRef idx="0">
          <a:schemeClr val="accent3"/>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n-US" sz="1600" b="1" kern="1200" dirty="0">
              <a:solidFill>
                <a:srgbClr val="002060"/>
              </a:solidFill>
              <a:latin typeface="Calibri" panose="020F0502020204030204" pitchFamily="34" charset="0"/>
              <a:cs typeface="Calibri" panose="020F0502020204030204" pitchFamily="34" charset="0"/>
            </a:rPr>
            <a:t>Human Health Countermeasures</a:t>
          </a:r>
        </a:p>
      </dsp:txBody>
      <dsp:txXfrm>
        <a:off x="2650993" y="2879901"/>
        <a:ext cx="2429587" cy="1485083"/>
      </dsp:txXfrm>
    </dsp:sp>
    <dsp:sp modelId="{438E1DDF-8D33-4E08-A640-2D1227D2D3F0}">
      <dsp:nvSpPr>
        <dsp:cNvPr id="0" name=""/>
        <dsp:cNvSpPr/>
      </dsp:nvSpPr>
      <dsp:spPr>
        <a:xfrm>
          <a:off x="5405936" y="2879901"/>
          <a:ext cx="1975081" cy="1485083"/>
        </a:xfrm>
        <a:prstGeom prst="rect">
          <a:avLst/>
        </a:prstGeom>
        <a:solidFill>
          <a:schemeClr val="bg1">
            <a:lumMod val="95000"/>
          </a:schemeClr>
        </a:solidFill>
        <a:ln w="25400" cap="flat" cmpd="sng" algn="ctr">
          <a:solidFill>
            <a:schemeClr val="accent3">
              <a:shade val="50000"/>
            </a:schemeClr>
          </a:solidFill>
          <a:prstDash val="solid"/>
        </a:ln>
        <a:effectLst/>
      </dsp:spPr>
      <dsp:style>
        <a:lnRef idx="2">
          <a:schemeClr val="accent3">
            <a:shade val="50000"/>
          </a:schemeClr>
        </a:lnRef>
        <a:fillRef idx="1">
          <a:schemeClr val="accent3"/>
        </a:fillRef>
        <a:effectRef idx="0">
          <a:schemeClr val="accent3"/>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n-US" sz="1600" b="1" kern="1200">
              <a:solidFill>
                <a:srgbClr val="002060"/>
              </a:solidFill>
              <a:latin typeface="Calibri" panose="020F0502020204030204" pitchFamily="34" charset="0"/>
              <a:cs typeface="Calibri" panose="020F0502020204030204" pitchFamily="34" charset="0"/>
            </a:rPr>
            <a:t>Space Radiation</a:t>
          </a:r>
          <a:endParaRPr lang="en-US" sz="1600" b="1" kern="1200" dirty="0">
            <a:solidFill>
              <a:srgbClr val="002060"/>
            </a:solidFill>
            <a:latin typeface="Calibri" panose="020F0502020204030204" pitchFamily="34" charset="0"/>
            <a:cs typeface="Calibri" panose="020F0502020204030204" pitchFamily="34" charset="0"/>
          </a:endParaRPr>
        </a:p>
      </dsp:txBody>
      <dsp:txXfrm>
        <a:off x="5405936" y="2879901"/>
        <a:ext cx="1975081" cy="1485083"/>
      </dsp:txXfrm>
    </dsp:sp>
    <dsp:sp modelId="{D1B30DE4-BBD1-4C0C-9C58-936E5336F26D}">
      <dsp:nvSpPr>
        <dsp:cNvPr id="0" name=""/>
        <dsp:cNvSpPr/>
      </dsp:nvSpPr>
      <dsp:spPr>
        <a:xfrm>
          <a:off x="7795785" y="2879901"/>
          <a:ext cx="1975081" cy="1485083"/>
        </a:xfrm>
        <a:prstGeom prst="rect">
          <a:avLst/>
        </a:prstGeom>
        <a:solidFill>
          <a:srgbClr val="002060"/>
        </a:solidFill>
        <a:ln w="25400" cap="flat" cmpd="sng" algn="ctr">
          <a:solidFill>
            <a:schemeClr val="accent3">
              <a:shade val="50000"/>
            </a:schemeClr>
          </a:solidFill>
          <a:prstDash val="solid"/>
        </a:ln>
        <a:effectLst/>
      </dsp:spPr>
      <dsp:style>
        <a:lnRef idx="2">
          <a:schemeClr val="accent3">
            <a:shade val="50000"/>
          </a:schemeClr>
        </a:lnRef>
        <a:fillRef idx="1">
          <a:schemeClr val="accent3"/>
        </a:fillRef>
        <a:effectRef idx="0">
          <a:schemeClr val="accent3"/>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n-US" sz="1600" b="1" kern="1200" dirty="0">
              <a:solidFill>
                <a:srgbClr val="FFFF00"/>
              </a:solidFill>
              <a:latin typeface="Calibri" panose="020F0502020204030204" pitchFamily="34" charset="0"/>
              <a:cs typeface="Calibri" panose="020F0502020204030204" pitchFamily="34" charset="0"/>
            </a:rPr>
            <a:t>Exploration Medical Capability   (ExMC)</a:t>
          </a:r>
        </a:p>
      </dsp:txBody>
      <dsp:txXfrm>
        <a:off x="7795785" y="2879901"/>
        <a:ext cx="1975081" cy="1485083"/>
      </dsp:txXfrm>
    </dsp:sp>
    <dsp:sp modelId="{BB0D9B3F-E639-4CD0-B906-D751EED22F29}">
      <dsp:nvSpPr>
        <dsp:cNvPr id="0" name=""/>
        <dsp:cNvSpPr/>
      </dsp:nvSpPr>
      <dsp:spPr>
        <a:xfrm>
          <a:off x="10185634" y="2879901"/>
          <a:ext cx="1975081" cy="1485083"/>
        </a:xfrm>
        <a:prstGeom prst="rect">
          <a:avLst/>
        </a:prstGeom>
        <a:solidFill>
          <a:schemeClr val="bg1">
            <a:lumMod val="95000"/>
          </a:schemeClr>
        </a:solidFill>
        <a:ln w="25400" cap="flat" cmpd="sng" algn="ctr">
          <a:solidFill>
            <a:schemeClr val="accent3">
              <a:shade val="50000"/>
            </a:schemeClr>
          </a:solidFill>
          <a:prstDash val="solid"/>
        </a:ln>
        <a:effectLst/>
      </dsp:spPr>
      <dsp:style>
        <a:lnRef idx="2">
          <a:schemeClr val="accent3">
            <a:shade val="50000"/>
          </a:schemeClr>
        </a:lnRef>
        <a:fillRef idx="1">
          <a:schemeClr val="accent3"/>
        </a:fillRef>
        <a:effectRef idx="0">
          <a:schemeClr val="accent3"/>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n-US" sz="1600" b="1" kern="1200" dirty="0">
              <a:solidFill>
                <a:schemeClr val="tx1"/>
              </a:solidFill>
              <a:latin typeface="Calibri" panose="020F0502020204030204" pitchFamily="34" charset="0"/>
              <a:cs typeface="Calibri" panose="020F0502020204030204" pitchFamily="34" charset="0"/>
            </a:rPr>
            <a:t>Research Operations and Integration</a:t>
          </a:r>
        </a:p>
      </dsp:txBody>
      <dsp:txXfrm>
        <a:off x="10185634" y="2879901"/>
        <a:ext cx="1975081" cy="1485083"/>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682" name="Rectangle 2"/>
          <p:cNvSpPr>
            <a:spLocks noGrp="1" noChangeArrowheads="1"/>
          </p:cNvSpPr>
          <p:nvPr>
            <p:ph type="hdr" sz="quarter"/>
          </p:nvPr>
        </p:nvSpPr>
        <p:spPr bwMode="auto">
          <a:xfrm>
            <a:off x="0" y="0"/>
            <a:ext cx="3036888" cy="471488"/>
          </a:xfrm>
          <a:prstGeom prst="rect">
            <a:avLst/>
          </a:prstGeom>
          <a:noFill/>
          <a:ln w="9525">
            <a:noFill/>
            <a:miter lim="800000"/>
            <a:headEnd/>
            <a:tailEnd/>
          </a:ln>
          <a:effectLst/>
        </p:spPr>
        <p:txBody>
          <a:bodyPr vert="horz" wrap="square" lIns="92423" tIns="46211" rIns="92423" bIns="46211" numCol="1" anchor="t" anchorCtr="0" compatLnSpc="1">
            <a:prstTxWarp prst="textNoShape">
              <a:avLst/>
            </a:prstTxWarp>
          </a:bodyPr>
          <a:lstStyle>
            <a:lvl1pPr defTabSz="922338" eaLnBrk="1" hangingPunct="1">
              <a:defRPr sz="1200">
                <a:solidFill>
                  <a:schemeClr val="tx1"/>
                </a:solidFill>
              </a:defRPr>
            </a:lvl1pPr>
          </a:lstStyle>
          <a:p>
            <a:endParaRPr lang="en-US"/>
          </a:p>
        </p:txBody>
      </p:sp>
      <p:sp>
        <p:nvSpPr>
          <p:cNvPr id="71683" name="Rectangle 3"/>
          <p:cNvSpPr>
            <a:spLocks noGrp="1" noChangeArrowheads="1"/>
          </p:cNvSpPr>
          <p:nvPr>
            <p:ph type="dt" sz="quarter" idx="1"/>
          </p:nvPr>
        </p:nvSpPr>
        <p:spPr bwMode="auto">
          <a:xfrm>
            <a:off x="3971925" y="0"/>
            <a:ext cx="3036888" cy="471488"/>
          </a:xfrm>
          <a:prstGeom prst="rect">
            <a:avLst/>
          </a:prstGeom>
          <a:noFill/>
          <a:ln w="9525">
            <a:noFill/>
            <a:miter lim="800000"/>
            <a:headEnd/>
            <a:tailEnd/>
          </a:ln>
          <a:effectLst/>
        </p:spPr>
        <p:txBody>
          <a:bodyPr vert="horz" wrap="square" lIns="92423" tIns="46211" rIns="92423" bIns="46211" numCol="1" anchor="t" anchorCtr="0" compatLnSpc="1">
            <a:prstTxWarp prst="textNoShape">
              <a:avLst/>
            </a:prstTxWarp>
          </a:bodyPr>
          <a:lstStyle>
            <a:lvl1pPr algn="r" defTabSz="922338" eaLnBrk="1" hangingPunct="1">
              <a:defRPr sz="1200">
                <a:solidFill>
                  <a:schemeClr val="tx1"/>
                </a:solidFill>
              </a:defRPr>
            </a:lvl1pPr>
          </a:lstStyle>
          <a:p>
            <a:endParaRPr lang="en-US"/>
          </a:p>
        </p:txBody>
      </p:sp>
      <p:sp>
        <p:nvSpPr>
          <p:cNvPr id="71684" name="Rectangle 4"/>
          <p:cNvSpPr>
            <a:spLocks noGrp="1" noChangeArrowheads="1"/>
          </p:cNvSpPr>
          <p:nvPr>
            <p:ph type="ftr" sz="quarter" idx="2"/>
          </p:nvPr>
        </p:nvSpPr>
        <p:spPr bwMode="auto">
          <a:xfrm>
            <a:off x="0" y="8975725"/>
            <a:ext cx="3036888" cy="471488"/>
          </a:xfrm>
          <a:prstGeom prst="rect">
            <a:avLst/>
          </a:prstGeom>
          <a:noFill/>
          <a:ln w="9525">
            <a:noFill/>
            <a:miter lim="800000"/>
            <a:headEnd/>
            <a:tailEnd/>
          </a:ln>
          <a:effectLst/>
        </p:spPr>
        <p:txBody>
          <a:bodyPr vert="horz" wrap="square" lIns="92423" tIns="46211" rIns="92423" bIns="46211" numCol="1" anchor="b" anchorCtr="0" compatLnSpc="1">
            <a:prstTxWarp prst="textNoShape">
              <a:avLst/>
            </a:prstTxWarp>
          </a:bodyPr>
          <a:lstStyle>
            <a:lvl1pPr defTabSz="922338" eaLnBrk="1" hangingPunct="1">
              <a:defRPr sz="1200">
                <a:solidFill>
                  <a:schemeClr val="tx1"/>
                </a:solidFill>
              </a:defRPr>
            </a:lvl1pPr>
          </a:lstStyle>
          <a:p>
            <a:endParaRPr lang="en-US"/>
          </a:p>
        </p:txBody>
      </p:sp>
      <p:sp>
        <p:nvSpPr>
          <p:cNvPr id="71685" name="Rectangle 5"/>
          <p:cNvSpPr>
            <a:spLocks noGrp="1" noChangeArrowheads="1"/>
          </p:cNvSpPr>
          <p:nvPr>
            <p:ph type="sldNum" sz="quarter" idx="3"/>
          </p:nvPr>
        </p:nvSpPr>
        <p:spPr bwMode="auto">
          <a:xfrm>
            <a:off x="3971925" y="8975725"/>
            <a:ext cx="3036888" cy="471488"/>
          </a:xfrm>
          <a:prstGeom prst="rect">
            <a:avLst/>
          </a:prstGeom>
          <a:noFill/>
          <a:ln w="9525">
            <a:noFill/>
            <a:miter lim="800000"/>
            <a:headEnd/>
            <a:tailEnd/>
          </a:ln>
          <a:effectLst/>
        </p:spPr>
        <p:txBody>
          <a:bodyPr vert="horz" wrap="square" lIns="92423" tIns="46211" rIns="92423" bIns="46211" numCol="1" anchor="b" anchorCtr="0" compatLnSpc="1">
            <a:prstTxWarp prst="textNoShape">
              <a:avLst/>
            </a:prstTxWarp>
          </a:bodyPr>
          <a:lstStyle>
            <a:lvl1pPr algn="r" defTabSz="922338" eaLnBrk="1" hangingPunct="1">
              <a:defRPr sz="1200">
                <a:solidFill>
                  <a:schemeClr val="tx1"/>
                </a:solidFill>
              </a:defRPr>
            </a:lvl1pPr>
          </a:lstStyle>
          <a:p>
            <a:fld id="{FCDAF986-8408-E44C-BB53-293E05A5D44C}" type="slidenum">
              <a:rPr lang="en-US"/>
              <a:pPr/>
              <a:t>‹#›</a:t>
            </a:fld>
            <a:endParaRPr lang="en-US"/>
          </a:p>
        </p:txBody>
      </p:sp>
    </p:spTree>
    <p:extLst>
      <p:ext uri="{BB962C8B-B14F-4D97-AF65-F5344CB8AC3E}">
        <p14:creationId xmlns:p14="http://schemas.microsoft.com/office/powerpoint/2010/main" val="271639519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0418" name="Rectangle 2"/>
          <p:cNvSpPr>
            <a:spLocks noGrp="1" noChangeArrowheads="1"/>
          </p:cNvSpPr>
          <p:nvPr>
            <p:ph type="hdr" sz="quarter"/>
          </p:nvPr>
        </p:nvSpPr>
        <p:spPr bwMode="auto">
          <a:xfrm>
            <a:off x="0" y="0"/>
            <a:ext cx="3038475" cy="473075"/>
          </a:xfrm>
          <a:prstGeom prst="rect">
            <a:avLst/>
          </a:prstGeom>
          <a:noFill/>
          <a:ln w="9525">
            <a:noFill/>
            <a:miter lim="800000"/>
            <a:headEnd/>
            <a:tailEnd/>
          </a:ln>
          <a:effectLst/>
        </p:spPr>
        <p:txBody>
          <a:bodyPr vert="horz" wrap="square" lIns="94027" tIns="47014" rIns="94027" bIns="47014" numCol="1" anchor="t" anchorCtr="0" compatLnSpc="1">
            <a:prstTxWarp prst="textNoShape">
              <a:avLst/>
            </a:prstTxWarp>
          </a:bodyPr>
          <a:lstStyle>
            <a:lvl1pPr defTabSz="939800" eaLnBrk="1" hangingPunct="1">
              <a:defRPr sz="1200">
                <a:solidFill>
                  <a:schemeClr val="tx1"/>
                </a:solidFill>
              </a:defRPr>
            </a:lvl1pPr>
          </a:lstStyle>
          <a:p>
            <a:endParaRPr lang="en-US"/>
          </a:p>
        </p:txBody>
      </p:sp>
      <p:sp>
        <p:nvSpPr>
          <p:cNvPr id="60419" name="Rectangle 3"/>
          <p:cNvSpPr>
            <a:spLocks noGrp="1" noChangeArrowheads="1"/>
          </p:cNvSpPr>
          <p:nvPr>
            <p:ph type="dt" idx="1"/>
          </p:nvPr>
        </p:nvSpPr>
        <p:spPr bwMode="auto">
          <a:xfrm>
            <a:off x="3970338" y="0"/>
            <a:ext cx="3038475" cy="473075"/>
          </a:xfrm>
          <a:prstGeom prst="rect">
            <a:avLst/>
          </a:prstGeom>
          <a:noFill/>
          <a:ln w="9525">
            <a:noFill/>
            <a:miter lim="800000"/>
            <a:headEnd/>
            <a:tailEnd/>
          </a:ln>
          <a:effectLst/>
        </p:spPr>
        <p:txBody>
          <a:bodyPr vert="horz" wrap="square" lIns="94027" tIns="47014" rIns="94027" bIns="47014" numCol="1" anchor="t" anchorCtr="0" compatLnSpc="1">
            <a:prstTxWarp prst="textNoShape">
              <a:avLst/>
            </a:prstTxWarp>
          </a:bodyPr>
          <a:lstStyle>
            <a:lvl1pPr algn="r" defTabSz="939800" eaLnBrk="1" hangingPunct="1">
              <a:defRPr sz="1200">
                <a:solidFill>
                  <a:schemeClr val="tx1"/>
                </a:solidFill>
              </a:defRPr>
            </a:lvl1pPr>
          </a:lstStyle>
          <a:p>
            <a:endParaRPr lang="en-US"/>
          </a:p>
        </p:txBody>
      </p:sp>
      <p:sp>
        <p:nvSpPr>
          <p:cNvPr id="60420" name="Rectangle 4"/>
          <p:cNvSpPr>
            <a:spLocks noGrp="1" noRot="1" noChangeAspect="1" noChangeArrowheads="1" noTextEdit="1"/>
          </p:cNvSpPr>
          <p:nvPr>
            <p:ph type="sldImg" idx="2"/>
          </p:nvPr>
        </p:nvSpPr>
        <p:spPr bwMode="auto">
          <a:xfrm>
            <a:off x="355600" y="708025"/>
            <a:ext cx="6299200" cy="3543300"/>
          </a:xfrm>
          <a:prstGeom prst="rect">
            <a:avLst/>
          </a:prstGeom>
          <a:noFill/>
          <a:ln w="9525">
            <a:solidFill>
              <a:srgbClr val="000000"/>
            </a:solidFill>
            <a:miter lim="800000"/>
            <a:headEnd/>
            <a:tailEnd/>
          </a:ln>
          <a:effectLst/>
        </p:spPr>
      </p:sp>
      <p:sp>
        <p:nvSpPr>
          <p:cNvPr id="60421" name="Rectangle 5"/>
          <p:cNvSpPr>
            <a:spLocks noGrp="1" noChangeArrowheads="1"/>
          </p:cNvSpPr>
          <p:nvPr>
            <p:ph type="body" sz="quarter" idx="3"/>
          </p:nvPr>
        </p:nvSpPr>
        <p:spPr bwMode="auto">
          <a:xfrm>
            <a:off x="701675" y="4487863"/>
            <a:ext cx="5607050" cy="4252912"/>
          </a:xfrm>
          <a:prstGeom prst="rect">
            <a:avLst/>
          </a:prstGeom>
          <a:noFill/>
          <a:ln w="9525">
            <a:noFill/>
            <a:miter lim="800000"/>
            <a:headEnd/>
            <a:tailEnd/>
          </a:ln>
          <a:effectLst/>
        </p:spPr>
        <p:txBody>
          <a:bodyPr vert="horz" wrap="square" lIns="94027" tIns="47014" rIns="94027" bIns="47014"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0422" name="Rectangle 6"/>
          <p:cNvSpPr>
            <a:spLocks noGrp="1" noChangeArrowheads="1"/>
          </p:cNvSpPr>
          <p:nvPr>
            <p:ph type="ftr" sz="quarter" idx="4"/>
          </p:nvPr>
        </p:nvSpPr>
        <p:spPr bwMode="auto">
          <a:xfrm>
            <a:off x="0" y="8974138"/>
            <a:ext cx="3038475" cy="473075"/>
          </a:xfrm>
          <a:prstGeom prst="rect">
            <a:avLst/>
          </a:prstGeom>
          <a:noFill/>
          <a:ln w="9525">
            <a:noFill/>
            <a:miter lim="800000"/>
            <a:headEnd/>
            <a:tailEnd/>
          </a:ln>
          <a:effectLst/>
        </p:spPr>
        <p:txBody>
          <a:bodyPr vert="horz" wrap="square" lIns="94027" tIns="47014" rIns="94027" bIns="47014" numCol="1" anchor="b" anchorCtr="0" compatLnSpc="1">
            <a:prstTxWarp prst="textNoShape">
              <a:avLst/>
            </a:prstTxWarp>
          </a:bodyPr>
          <a:lstStyle>
            <a:lvl1pPr defTabSz="939800" eaLnBrk="1" hangingPunct="1">
              <a:defRPr sz="1200">
                <a:solidFill>
                  <a:schemeClr val="tx1"/>
                </a:solidFill>
              </a:defRPr>
            </a:lvl1pPr>
          </a:lstStyle>
          <a:p>
            <a:endParaRPr lang="en-US"/>
          </a:p>
        </p:txBody>
      </p:sp>
      <p:sp>
        <p:nvSpPr>
          <p:cNvPr id="60423" name="Rectangle 7"/>
          <p:cNvSpPr>
            <a:spLocks noGrp="1" noChangeArrowheads="1"/>
          </p:cNvSpPr>
          <p:nvPr>
            <p:ph type="sldNum" sz="quarter" idx="5"/>
          </p:nvPr>
        </p:nvSpPr>
        <p:spPr bwMode="auto">
          <a:xfrm>
            <a:off x="3970338" y="8974138"/>
            <a:ext cx="3038475" cy="473075"/>
          </a:xfrm>
          <a:prstGeom prst="rect">
            <a:avLst/>
          </a:prstGeom>
          <a:noFill/>
          <a:ln w="9525">
            <a:noFill/>
            <a:miter lim="800000"/>
            <a:headEnd/>
            <a:tailEnd/>
          </a:ln>
          <a:effectLst/>
        </p:spPr>
        <p:txBody>
          <a:bodyPr vert="horz" wrap="square" lIns="94027" tIns="47014" rIns="94027" bIns="47014" numCol="1" anchor="b" anchorCtr="0" compatLnSpc="1">
            <a:prstTxWarp prst="textNoShape">
              <a:avLst/>
            </a:prstTxWarp>
          </a:bodyPr>
          <a:lstStyle>
            <a:lvl1pPr algn="r" defTabSz="939800" eaLnBrk="1" hangingPunct="1">
              <a:defRPr sz="1200">
                <a:solidFill>
                  <a:schemeClr val="tx1"/>
                </a:solidFill>
              </a:defRPr>
            </a:lvl1pPr>
          </a:lstStyle>
          <a:p>
            <a:fld id="{406BBD86-188E-E941-8BC0-994CAF52EA5A}" type="slidenum">
              <a:rPr lang="en-US"/>
              <a:pPr/>
              <a:t>‹#›</a:t>
            </a:fld>
            <a:endParaRPr lang="en-US"/>
          </a:p>
        </p:txBody>
      </p:sp>
    </p:spTree>
    <p:extLst>
      <p:ext uri="{BB962C8B-B14F-4D97-AF65-F5344CB8AC3E}">
        <p14:creationId xmlns:p14="http://schemas.microsoft.com/office/powerpoint/2010/main" val="76912505"/>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55 Helvetica Roman" pitchFamily="1" charset="0"/>
        <a:ea typeface="+mn-ea"/>
        <a:cs typeface="+mn-cs"/>
      </a:defRPr>
    </a:lvl1pPr>
    <a:lvl2pPr marL="457200" algn="l" rtl="0" fontAlgn="base">
      <a:spcBef>
        <a:spcPct val="30000"/>
      </a:spcBef>
      <a:spcAft>
        <a:spcPct val="0"/>
      </a:spcAft>
      <a:defRPr sz="1200" kern="1200">
        <a:solidFill>
          <a:schemeClr val="tx1"/>
        </a:solidFill>
        <a:latin typeface="55 Helvetica Roman" pitchFamily="1" charset="0"/>
        <a:ea typeface="ＭＳ Ｐゴシック" charset="-128"/>
        <a:cs typeface="+mn-cs"/>
      </a:defRPr>
    </a:lvl2pPr>
    <a:lvl3pPr marL="914400" algn="l" rtl="0" fontAlgn="base">
      <a:spcBef>
        <a:spcPct val="30000"/>
      </a:spcBef>
      <a:spcAft>
        <a:spcPct val="0"/>
      </a:spcAft>
      <a:defRPr sz="1200" kern="1200">
        <a:solidFill>
          <a:schemeClr val="tx1"/>
        </a:solidFill>
        <a:latin typeface="55 Helvetica Roman" pitchFamily="1" charset="0"/>
        <a:ea typeface="ＭＳ Ｐゴシック" charset="-128"/>
        <a:cs typeface="+mn-cs"/>
      </a:defRPr>
    </a:lvl3pPr>
    <a:lvl4pPr marL="1371600" algn="l" rtl="0" fontAlgn="base">
      <a:spcBef>
        <a:spcPct val="30000"/>
      </a:spcBef>
      <a:spcAft>
        <a:spcPct val="0"/>
      </a:spcAft>
      <a:defRPr sz="1200" kern="1200">
        <a:solidFill>
          <a:schemeClr val="tx1"/>
        </a:solidFill>
        <a:latin typeface="55 Helvetica Roman" pitchFamily="1" charset="0"/>
        <a:ea typeface="ＭＳ Ｐゴシック" charset="-128"/>
        <a:cs typeface="+mn-cs"/>
      </a:defRPr>
    </a:lvl4pPr>
    <a:lvl5pPr marL="1828800" algn="l" rtl="0" fontAlgn="base">
      <a:spcBef>
        <a:spcPct val="30000"/>
      </a:spcBef>
      <a:spcAft>
        <a:spcPct val="0"/>
      </a:spcAft>
      <a:defRPr sz="1200" kern="1200">
        <a:solidFill>
          <a:schemeClr val="tx1"/>
        </a:solidFill>
        <a:latin typeface="55 Helvetica Roman" pitchFamily="1" charset="0"/>
        <a:ea typeface="ＭＳ Ｐゴシック"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BD84B69-27E3-FD44-983A-1F654FA099D0}" type="slidenum">
              <a:rPr lang="en-US"/>
              <a:pPr/>
              <a:t>1</a:t>
            </a:fld>
            <a:endParaRPr lang="en-US"/>
          </a:p>
        </p:txBody>
      </p:sp>
      <p:sp>
        <p:nvSpPr>
          <p:cNvPr id="138242" name="Rectangle 2"/>
          <p:cNvSpPr>
            <a:spLocks noGrp="1" noRot="1" noChangeAspect="1" noChangeArrowheads="1" noTextEdit="1"/>
          </p:cNvSpPr>
          <p:nvPr>
            <p:ph type="sldImg"/>
          </p:nvPr>
        </p:nvSpPr>
        <p:spPr>
          <a:xfrm>
            <a:off x="355600" y="708025"/>
            <a:ext cx="6299200" cy="3543300"/>
          </a:xfrm>
          <a:ln/>
        </p:spPr>
      </p:sp>
      <p:sp>
        <p:nvSpPr>
          <p:cNvPr id="138243"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28DD497-E424-3E4B-889A-DCE20A7CA556}" type="slidenum">
              <a:rPr lang="en-US"/>
              <a:pPr/>
              <a:t>2</a:t>
            </a:fld>
            <a:endParaRPr lang="en-US"/>
          </a:p>
        </p:txBody>
      </p:sp>
      <p:sp>
        <p:nvSpPr>
          <p:cNvPr id="139266" name="Rectangle 2"/>
          <p:cNvSpPr>
            <a:spLocks noGrp="1" noRot="1" noChangeAspect="1" noChangeArrowheads="1" noTextEdit="1"/>
          </p:cNvSpPr>
          <p:nvPr>
            <p:ph type="sldImg"/>
          </p:nvPr>
        </p:nvSpPr>
        <p:spPr>
          <a:xfrm>
            <a:off x="355600" y="708025"/>
            <a:ext cx="6299200" cy="3543300"/>
          </a:xfrm>
          <a:ln/>
        </p:spPr>
      </p:sp>
      <p:sp>
        <p:nvSpPr>
          <p:cNvPr id="139267" name="Rectangle 3"/>
          <p:cNvSpPr>
            <a:spLocks noGrp="1" noChangeArrowheads="1"/>
          </p:cNvSpPr>
          <p:nvPr>
            <p:ph type="body" idx="1"/>
          </p:nvPr>
        </p:nvSpPr>
        <p:spPr/>
        <p:txBody>
          <a:bodyPr/>
          <a:lstStyle/>
          <a:p>
            <a:r>
              <a:rPr lang="en-US" dirty="0"/>
              <a:t>Disclosure statement. </a:t>
            </a:r>
          </a:p>
        </p:txBody>
      </p:sp>
    </p:spTree>
    <p:extLst>
      <p:ext uri="{BB962C8B-B14F-4D97-AF65-F5344CB8AC3E}">
        <p14:creationId xmlns:p14="http://schemas.microsoft.com/office/powerpoint/2010/main" val="7978777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5600" y="708025"/>
            <a:ext cx="6299200" cy="3543300"/>
          </a:xfrm>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NZ" sz="1200" kern="1200" dirty="0">
                <a:solidFill>
                  <a:schemeClr val="tx1"/>
                </a:solidFill>
                <a:effectLst/>
                <a:latin typeface="55 Helvetica Roman" pitchFamily="1" charset="0"/>
                <a:ea typeface="+mn-ea"/>
                <a:cs typeface="+mn-cs"/>
              </a:rPr>
              <a:t>The CDSS’s role is to assist the CMO and rest of the crew in prevention, detection, diagnosis, and treatment of countless medical conditions that could arise in spaceflight, exacerbated by n decrements in sleep, cognition, nutrition, and exercise. While such demands exist today on the ISS, near real-time communications allows the burden on decision-making to remain on the ground. This will shift to the crew during exploration flights, and the CDSS is intended to support and optimize that process. </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NZ" sz="1200" kern="1200" dirty="0">
              <a:solidFill>
                <a:schemeClr val="tx1"/>
              </a:solidFill>
              <a:effectLst/>
              <a:latin typeface="55 Helvetica Roman" pitchFamily="1" charset="0"/>
              <a:ea typeface="+mn-ea"/>
              <a:cs typeface="+mn-cs"/>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NZ" sz="1200" kern="1200" dirty="0">
                <a:solidFill>
                  <a:schemeClr val="tx1"/>
                </a:solidFill>
                <a:effectLst/>
                <a:latin typeface="55 Helvetica Roman" pitchFamily="1" charset="0"/>
                <a:ea typeface="+mn-ea"/>
                <a:cs typeface="+mn-cs"/>
              </a:rPr>
              <a:t>Assistance needs to augment the CMO and assist the non CMO crew. Context awareness is paramount to define what ‘assist’ means within the context of different scenarios.</a:t>
            </a:r>
          </a:p>
          <a:p>
            <a:endParaRPr lang="en-AU" dirty="0"/>
          </a:p>
        </p:txBody>
      </p:sp>
      <p:sp>
        <p:nvSpPr>
          <p:cNvPr id="4" name="Slide Number Placeholder 3"/>
          <p:cNvSpPr>
            <a:spLocks noGrp="1"/>
          </p:cNvSpPr>
          <p:nvPr>
            <p:ph type="sldNum" sz="quarter" idx="5"/>
          </p:nvPr>
        </p:nvSpPr>
        <p:spPr/>
        <p:txBody>
          <a:bodyPr/>
          <a:lstStyle/>
          <a:p>
            <a:fld id="{406BBD86-188E-E941-8BC0-994CAF52EA5A}" type="slidenum">
              <a:rPr lang="en-US" smtClean="0"/>
              <a:pPr/>
              <a:t>4</a:t>
            </a:fld>
            <a:endParaRPr lang="en-US"/>
          </a:p>
        </p:txBody>
      </p:sp>
    </p:spTree>
    <p:extLst>
      <p:ext uri="{BB962C8B-B14F-4D97-AF65-F5344CB8AC3E}">
        <p14:creationId xmlns:p14="http://schemas.microsoft.com/office/powerpoint/2010/main" val="16762821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28DD497-E424-3E4B-889A-DCE20A7CA556}" type="slidenum">
              <a:rPr lang="en-US"/>
              <a:pPr/>
              <a:t>5</a:t>
            </a:fld>
            <a:endParaRPr lang="en-US"/>
          </a:p>
        </p:txBody>
      </p:sp>
      <p:sp>
        <p:nvSpPr>
          <p:cNvPr id="139266" name="Rectangle 2"/>
          <p:cNvSpPr>
            <a:spLocks noGrp="1" noRot="1" noChangeAspect="1" noChangeArrowheads="1" noTextEdit="1"/>
          </p:cNvSpPr>
          <p:nvPr>
            <p:ph type="sldImg"/>
          </p:nvPr>
        </p:nvSpPr>
        <p:spPr>
          <a:xfrm>
            <a:off x="355600" y="708025"/>
            <a:ext cx="6299200" cy="3543300"/>
          </a:xfrm>
          <a:ln/>
        </p:spPr>
      </p:sp>
      <p:sp>
        <p:nvSpPr>
          <p:cNvPr id="139267" name="Rectangle 3"/>
          <p:cNvSpPr>
            <a:spLocks noGrp="1" noChangeArrowheads="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NZ" sz="1200" b="1" kern="1200" dirty="0">
                <a:solidFill>
                  <a:schemeClr val="tx1"/>
                </a:solidFill>
                <a:effectLst/>
                <a:latin typeface="55 Helvetica Roman" pitchFamily="1" charset="0"/>
                <a:ea typeface="+mn-ea"/>
                <a:cs typeface="+mn-cs"/>
              </a:rPr>
              <a:t>TOPIC: </a:t>
            </a:r>
            <a:r>
              <a:rPr lang="en-NZ" sz="1200" kern="1200" dirty="0">
                <a:solidFill>
                  <a:schemeClr val="tx1"/>
                </a:solidFill>
                <a:effectLst/>
                <a:latin typeface="55 Helvetica Roman" pitchFamily="1" charset="0"/>
                <a:ea typeface="+mn-ea"/>
                <a:cs typeface="+mn-cs"/>
              </a:rPr>
              <a:t>We augment inflight autonomous medical decision-making by (</a:t>
            </a:r>
            <a:r>
              <a:rPr lang="en-NZ" sz="1200" kern="1200" dirty="0" err="1">
                <a:solidFill>
                  <a:schemeClr val="tx1"/>
                </a:solidFill>
                <a:effectLst/>
                <a:latin typeface="55 Helvetica Roman" pitchFamily="1" charset="0"/>
                <a:ea typeface="+mn-ea"/>
                <a:cs typeface="+mn-cs"/>
              </a:rPr>
              <a:t>i</a:t>
            </a:r>
            <a:r>
              <a:rPr lang="en-NZ" sz="1200" kern="1200" dirty="0">
                <a:solidFill>
                  <a:schemeClr val="tx1"/>
                </a:solidFill>
                <a:effectLst/>
                <a:latin typeface="55 Helvetica Roman" pitchFamily="1" charset="0"/>
                <a:ea typeface="+mn-ea"/>
                <a:cs typeface="+mn-cs"/>
              </a:rPr>
              <a:t>) describing use of ideal systems through a Concept of Operations (ConOps), (ii) outlining vehicle and human systems interfaces, and (iii) aligning technology and user interfaces with acuity and severity of conditions.</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NZ" sz="1200" kern="1200" dirty="0">
              <a:solidFill>
                <a:schemeClr val="tx1"/>
              </a:solidFill>
              <a:effectLst/>
              <a:latin typeface="55 Helvetica Roman" pitchFamily="1" charset="0"/>
              <a:ea typeface="+mn-ea"/>
              <a:cs typeface="+mn-cs"/>
            </a:endParaRPr>
          </a:p>
          <a:p>
            <a:r>
              <a:rPr lang="en-AU" sz="1200" b="1" kern="1200" dirty="0">
                <a:solidFill>
                  <a:schemeClr val="tx1"/>
                </a:solidFill>
                <a:effectLst/>
                <a:latin typeface="55 Helvetica Roman" pitchFamily="1" charset="0"/>
                <a:ea typeface="+mn-ea"/>
                <a:cs typeface="+mn-cs"/>
              </a:rPr>
              <a:t>MOC QUESTIONS:</a:t>
            </a:r>
            <a:r>
              <a:rPr lang="en-AU" sz="1200" kern="1200" dirty="0">
                <a:solidFill>
                  <a:schemeClr val="tx1"/>
                </a:solidFill>
                <a:effectLst/>
                <a:latin typeface="55 Helvetica Roman" pitchFamily="1" charset="0"/>
                <a:ea typeface="+mn-ea"/>
                <a:cs typeface="+mn-cs"/>
              </a:rPr>
              <a:t> </a:t>
            </a:r>
            <a:endParaRPr lang="en-NZ" sz="1200" kern="1200" dirty="0">
              <a:solidFill>
                <a:schemeClr val="tx1"/>
              </a:solidFill>
              <a:effectLst/>
              <a:latin typeface="55 Helvetica Roman" pitchFamily="1" charset="0"/>
              <a:ea typeface="+mn-ea"/>
              <a:cs typeface="+mn-cs"/>
            </a:endParaRPr>
          </a:p>
          <a:p>
            <a:r>
              <a:rPr lang="en-AU" sz="1200" kern="1200" dirty="0">
                <a:solidFill>
                  <a:schemeClr val="tx1"/>
                </a:solidFill>
                <a:effectLst/>
                <a:latin typeface="55 Helvetica Roman" pitchFamily="1" charset="0"/>
                <a:ea typeface="+mn-ea"/>
                <a:cs typeface="+mn-cs"/>
              </a:rPr>
              <a:t>1. </a:t>
            </a:r>
            <a:r>
              <a:rPr lang="en-NZ" sz="1200" kern="1200" dirty="0">
                <a:solidFill>
                  <a:schemeClr val="tx1"/>
                </a:solidFill>
                <a:effectLst/>
                <a:latin typeface="55 Helvetica Roman" pitchFamily="1" charset="0"/>
                <a:ea typeface="+mn-ea"/>
                <a:cs typeface="+mn-cs"/>
              </a:rPr>
              <a:t>Which of the following functions will not be available in a clinical decision support system on a deep space exploration mission?</a:t>
            </a:r>
          </a:p>
          <a:p>
            <a:r>
              <a:rPr lang="en-NZ" sz="1200" kern="1200" dirty="0">
                <a:solidFill>
                  <a:schemeClr val="tx1"/>
                </a:solidFill>
                <a:effectLst/>
                <a:latin typeface="55 Helvetica Roman" pitchFamily="1" charset="0"/>
                <a:ea typeface="+mn-ea"/>
                <a:cs typeface="+mn-cs"/>
              </a:rPr>
              <a:t>a. Guaranteed instantaneous contact to earth clinicians </a:t>
            </a:r>
          </a:p>
          <a:p>
            <a:r>
              <a:rPr lang="en-NZ" sz="1200" kern="1200" dirty="0">
                <a:solidFill>
                  <a:schemeClr val="tx1"/>
                </a:solidFill>
                <a:effectLst/>
                <a:latin typeface="55 Helvetica Roman" pitchFamily="1" charset="0"/>
                <a:ea typeface="+mn-ea"/>
                <a:cs typeface="+mn-cs"/>
              </a:rPr>
              <a:t>b. Medical history of the crew</a:t>
            </a:r>
          </a:p>
          <a:p>
            <a:r>
              <a:rPr lang="en-NZ" sz="1200" kern="1200" dirty="0">
                <a:solidFill>
                  <a:schemeClr val="tx1"/>
                </a:solidFill>
                <a:effectLst/>
                <a:latin typeface="55 Helvetica Roman" pitchFamily="1" charset="0"/>
                <a:ea typeface="+mn-ea"/>
                <a:cs typeface="+mn-cs"/>
              </a:rPr>
              <a:t>c. Diagnostics for expected medical conditions</a:t>
            </a:r>
          </a:p>
          <a:p>
            <a:r>
              <a:rPr lang="en-NZ" sz="1200" kern="1200" dirty="0">
                <a:solidFill>
                  <a:schemeClr val="tx1"/>
                </a:solidFill>
                <a:effectLst/>
                <a:latin typeface="55 Helvetica Roman" pitchFamily="1" charset="0"/>
                <a:ea typeface="+mn-ea"/>
                <a:cs typeface="+mn-cs"/>
              </a:rPr>
              <a:t>d. Treatment recommendations taking into account available resources and the remaining duration of the mission.</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NZ" sz="1200" kern="1200" dirty="0">
              <a:solidFill>
                <a:schemeClr val="tx1"/>
              </a:solidFill>
              <a:effectLst/>
              <a:latin typeface="55 Helvetica Roman" pitchFamily="1" charset="0"/>
              <a:ea typeface="+mn-ea"/>
              <a:cs typeface="+mn-cs"/>
            </a:endParaRP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NZ" sz="1200" kern="1200" dirty="0">
              <a:solidFill>
                <a:schemeClr val="tx1"/>
              </a:solidFill>
              <a:effectLst/>
              <a:latin typeface="55 Helvetica Roman" pitchFamily="1" charset="0"/>
              <a:ea typeface="+mn-ea"/>
              <a:cs typeface="+mn-cs"/>
            </a:endParaRPr>
          </a:p>
          <a:p>
            <a:endParaRPr lang="en-US" dirty="0"/>
          </a:p>
        </p:txBody>
      </p:sp>
    </p:spTree>
    <p:extLst>
      <p:ext uri="{BB962C8B-B14F-4D97-AF65-F5344CB8AC3E}">
        <p14:creationId xmlns:p14="http://schemas.microsoft.com/office/powerpoint/2010/main" val="16113091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5600" y="708025"/>
            <a:ext cx="6299200" cy="3543300"/>
          </a:xfrm>
        </p:spPr>
      </p:sp>
      <p:sp>
        <p:nvSpPr>
          <p:cNvPr id="3" name="Notes Placeholder 2"/>
          <p:cNvSpPr>
            <a:spLocks noGrp="1"/>
          </p:cNvSpPr>
          <p:nvPr>
            <p:ph type="body" idx="1"/>
          </p:nvPr>
        </p:nvSpPr>
        <p:spPr/>
        <p:txBody>
          <a:bodyPr/>
          <a:lstStyle/>
          <a:p>
            <a:r>
              <a:rPr lang="en-NZ" sz="1200" b="1" kern="1200" dirty="0">
                <a:solidFill>
                  <a:schemeClr val="tx1"/>
                </a:solidFill>
                <a:effectLst/>
                <a:latin typeface="55 Helvetica Roman" pitchFamily="1" charset="0"/>
                <a:ea typeface="+mn-ea"/>
                <a:cs typeface="+mn-cs"/>
              </a:rPr>
              <a:t>APPLICATION: </a:t>
            </a:r>
            <a:r>
              <a:rPr lang="en-NZ" sz="1200" kern="1200" dirty="0">
                <a:solidFill>
                  <a:schemeClr val="tx1"/>
                </a:solidFill>
                <a:effectLst/>
                <a:latin typeface="55 Helvetica Roman" pitchFamily="1" charset="0"/>
                <a:ea typeface="+mn-ea"/>
                <a:cs typeface="+mn-cs"/>
              </a:rPr>
              <a:t>The ideal CDSS acts as an assistant to the crew and aids by guiding decision support based on the context of the scenario.</a:t>
            </a:r>
            <a:endParaRPr lang="en-AU" sz="1200" kern="1200" dirty="0">
              <a:solidFill>
                <a:schemeClr val="tx1"/>
              </a:solidFill>
              <a:effectLst/>
              <a:latin typeface="55 Helvetica Roman" pitchFamily="1" charset="0"/>
              <a:ea typeface="+mn-ea"/>
              <a:cs typeface="+mn-cs"/>
            </a:endParaRPr>
          </a:p>
          <a:p>
            <a:r>
              <a:rPr lang="en-NZ" sz="1200" kern="1200" dirty="0">
                <a:solidFill>
                  <a:schemeClr val="tx1"/>
                </a:solidFill>
                <a:effectLst/>
                <a:latin typeface="55 Helvetica Roman" pitchFamily="1" charset="0"/>
                <a:ea typeface="+mn-ea"/>
                <a:cs typeface="+mn-cs"/>
              </a:rPr>
              <a:t>Benefits of a CDSS are found in applications such as  emergency assistance, alerts and notifications, prevention, training, guidance for exam procedures, monitoring crew performance and diagnosis of symptoms. </a:t>
            </a:r>
          </a:p>
          <a:p>
            <a:r>
              <a:rPr lang="en-AU" sz="1200" kern="1200" dirty="0">
                <a:solidFill>
                  <a:schemeClr val="tx1"/>
                </a:solidFill>
                <a:effectLst/>
                <a:latin typeface="55 Helvetica Roman" pitchFamily="1" charset="0"/>
                <a:ea typeface="+mn-ea"/>
                <a:cs typeface="+mn-cs"/>
              </a:rPr>
              <a:t>Here we can see Ultrasound assistance with augmented reality, wearable ECG monitors and sleep monitors, Vital Monitors designed for </a:t>
            </a:r>
            <a:r>
              <a:rPr lang="en-AU" sz="1200" kern="1200" dirty="0" err="1">
                <a:solidFill>
                  <a:schemeClr val="tx1"/>
                </a:solidFill>
                <a:effectLst/>
                <a:latin typeface="55 Helvetica Roman" pitchFamily="1" charset="0"/>
                <a:ea typeface="+mn-ea"/>
                <a:cs typeface="+mn-cs"/>
              </a:rPr>
              <a:t>defense</a:t>
            </a:r>
            <a:r>
              <a:rPr lang="en-AU" sz="1200" kern="1200" dirty="0">
                <a:solidFill>
                  <a:schemeClr val="tx1"/>
                </a:solidFill>
                <a:effectLst/>
                <a:latin typeface="55 Helvetica Roman" pitchFamily="1" charset="0"/>
                <a:ea typeface="+mn-ea"/>
                <a:cs typeface="+mn-cs"/>
              </a:rPr>
              <a:t> and wilderness scenarios and ALS algorithms. All of these to some extent apply to exploration space missions.  </a:t>
            </a:r>
            <a:endParaRPr lang="en-NZ" sz="1200" kern="1200" dirty="0">
              <a:solidFill>
                <a:schemeClr val="tx1"/>
              </a:solidFill>
              <a:effectLst/>
              <a:latin typeface="55 Helvetica Roman" pitchFamily="1" charset="0"/>
              <a:ea typeface="+mn-ea"/>
              <a:cs typeface="+mn-cs"/>
            </a:endParaRPr>
          </a:p>
          <a:p>
            <a:r>
              <a:rPr lang="en-AU" sz="1200" kern="1200" dirty="0">
                <a:solidFill>
                  <a:schemeClr val="tx1"/>
                </a:solidFill>
                <a:effectLst/>
                <a:latin typeface="55 Helvetica Roman" pitchFamily="1" charset="0"/>
                <a:ea typeface="+mn-ea"/>
                <a:cs typeface="+mn-cs"/>
              </a:rPr>
              <a:t> </a:t>
            </a:r>
            <a:endParaRPr lang="en-NZ" sz="1200" kern="1200" dirty="0">
              <a:solidFill>
                <a:schemeClr val="tx1"/>
              </a:solidFill>
              <a:effectLst/>
              <a:latin typeface="55 Helvetica Roman" pitchFamily="1" charset="0"/>
              <a:ea typeface="+mn-ea"/>
              <a:cs typeface="+mn-cs"/>
            </a:endParaRPr>
          </a:p>
          <a:p>
            <a:endParaRPr lang="en-AU" dirty="0"/>
          </a:p>
        </p:txBody>
      </p:sp>
      <p:sp>
        <p:nvSpPr>
          <p:cNvPr id="4" name="Slide Number Placeholder 3"/>
          <p:cNvSpPr>
            <a:spLocks noGrp="1"/>
          </p:cNvSpPr>
          <p:nvPr>
            <p:ph type="sldNum" sz="quarter" idx="5"/>
          </p:nvPr>
        </p:nvSpPr>
        <p:spPr/>
        <p:txBody>
          <a:bodyPr/>
          <a:lstStyle/>
          <a:p>
            <a:fld id="{406BBD86-188E-E941-8BC0-994CAF52EA5A}" type="slidenum">
              <a:rPr lang="en-US" smtClean="0"/>
              <a:pPr/>
              <a:t>6</a:t>
            </a:fld>
            <a:endParaRPr lang="en-US"/>
          </a:p>
        </p:txBody>
      </p:sp>
    </p:spTree>
    <p:extLst>
      <p:ext uri="{BB962C8B-B14F-4D97-AF65-F5344CB8AC3E}">
        <p14:creationId xmlns:p14="http://schemas.microsoft.com/office/powerpoint/2010/main" val="291751222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5600" y="708025"/>
            <a:ext cx="6299200" cy="3543300"/>
          </a:xfrm>
        </p:spPr>
      </p:sp>
      <p:sp>
        <p:nvSpPr>
          <p:cNvPr id="3" name="Notes Placeholder 2"/>
          <p:cNvSpPr>
            <a:spLocks noGrp="1"/>
          </p:cNvSpPr>
          <p:nvPr>
            <p:ph type="body" idx="1"/>
          </p:nvPr>
        </p:nvSpPr>
        <p:spPr/>
        <p:txBody>
          <a:bodyPr/>
          <a:lstStyle/>
          <a:p>
            <a:r>
              <a:rPr lang="en-AU" dirty="0"/>
              <a:t>Treating the accepted medical condition list requires the system to be context aware </a:t>
            </a:r>
            <a:r>
              <a:rPr lang="en-AU" dirty="0" err="1"/>
              <a:t>veiwed</a:t>
            </a:r>
            <a:r>
              <a:rPr lang="en-AU" dirty="0"/>
              <a:t> by three levels of acuity:</a:t>
            </a:r>
          </a:p>
          <a:p>
            <a:r>
              <a:rPr lang="en-AU" dirty="0"/>
              <a:t>save life immediately, routine clinical work up using standard clinical practice, prevent onset of medical conditions using passive monitoring</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dirty="0"/>
          </a:p>
          <a:p>
            <a:r>
              <a:rPr lang="en-NZ" sz="1200" kern="1200" dirty="0">
                <a:solidFill>
                  <a:schemeClr val="tx1"/>
                </a:solidFill>
                <a:effectLst/>
                <a:latin typeface="55 Helvetica Roman" pitchFamily="1" charset="0"/>
                <a:ea typeface="+mn-ea"/>
                <a:cs typeface="+mn-cs"/>
              </a:rPr>
              <a:t>A process to develop a CDSS for autonomous crews needs to align the technology with context aware user interfaces</a:t>
            </a:r>
            <a:r>
              <a:rPr lang="en-AU" sz="1200" kern="1200" dirty="0">
                <a:solidFill>
                  <a:schemeClr val="tx1"/>
                </a:solidFill>
                <a:effectLst/>
                <a:latin typeface="55 Helvetica Roman" pitchFamily="1" charset="0"/>
                <a:ea typeface="+mn-ea"/>
                <a:cs typeface="+mn-cs"/>
              </a:rPr>
              <a:t>   </a:t>
            </a:r>
            <a:r>
              <a:rPr lang="en-NZ" sz="1200" kern="1200" dirty="0">
                <a:solidFill>
                  <a:schemeClr val="tx1"/>
                </a:solidFill>
                <a:effectLst/>
                <a:latin typeface="55 Helvetica Roman" pitchFamily="1" charset="0"/>
                <a:ea typeface="+mn-ea"/>
                <a:cs typeface="+mn-cs"/>
              </a:rPr>
              <a:t>addressing scenarios that cover acuity and severity of illness or injury. For example the assistance required for a non medical crew member responding to a heart attack will differ from the medical officer investigating a likely kidney stone.</a:t>
            </a:r>
          </a:p>
          <a:p>
            <a:endParaRPr lang="en-AU" sz="1200" kern="1200" dirty="0">
              <a:solidFill>
                <a:schemeClr val="tx1"/>
              </a:solidFill>
              <a:effectLst/>
              <a:latin typeface="55 Helvetica Roman" pitchFamily="1" charset="0"/>
              <a:ea typeface="+mn-ea"/>
              <a:cs typeface="+mn-cs"/>
            </a:endParaRPr>
          </a:p>
          <a:p>
            <a:r>
              <a:rPr lang="en-AU" sz="1200" kern="1200" dirty="0">
                <a:solidFill>
                  <a:schemeClr val="tx1"/>
                </a:solidFill>
                <a:effectLst/>
                <a:latin typeface="55 Helvetica Roman" pitchFamily="1" charset="0"/>
                <a:ea typeface="+mn-ea"/>
                <a:cs typeface="+mn-cs"/>
              </a:rPr>
              <a:t>CARDIAC ARREST – Scene safety including communication with the vehicle systems (e.g. turn the lights up full and check CO levels), ABC’s buy minutes to save a life. Human Interface is simple comprehend under stress. </a:t>
            </a:r>
          </a:p>
          <a:p>
            <a:r>
              <a:rPr lang="en-AU" sz="1200" kern="1200" dirty="0">
                <a:solidFill>
                  <a:schemeClr val="tx1"/>
                </a:solidFill>
                <a:effectLst/>
                <a:latin typeface="55 Helvetica Roman" pitchFamily="1" charset="0"/>
                <a:ea typeface="+mn-ea"/>
                <a:cs typeface="+mn-cs"/>
              </a:rPr>
              <a:t>ROUTINE –complex decision making for diff </a:t>
            </a:r>
            <a:r>
              <a:rPr lang="en-AU" sz="1200" kern="1200" dirty="0" err="1">
                <a:solidFill>
                  <a:schemeClr val="tx1"/>
                </a:solidFill>
                <a:effectLst/>
                <a:latin typeface="55 Helvetica Roman" pitchFamily="1" charset="0"/>
                <a:ea typeface="+mn-ea"/>
                <a:cs typeface="+mn-cs"/>
              </a:rPr>
              <a:t>diag</a:t>
            </a:r>
            <a:r>
              <a:rPr lang="en-AU" sz="1200" kern="1200" dirty="0">
                <a:solidFill>
                  <a:schemeClr val="tx1"/>
                </a:solidFill>
                <a:effectLst/>
                <a:latin typeface="55 Helvetica Roman" pitchFamily="1" charset="0"/>
                <a:ea typeface="+mn-ea"/>
                <a:cs typeface="+mn-cs"/>
              </a:rPr>
              <a:t>, then treatment options. Observation and reassessment is timed and low hassle for the crew member </a:t>
            </a:r>
          </a:p>
          <a:p>
            <a:r>
              <a:rPr lang="en-AU" sz="1200" kern="1200" dirty="0">
                <a:solidFill>
                  <a:schemeClr val="tx1"/>
                </a:solidFill>
                <a:effectLst/>
                <a:latin typeface="55 Helvetica Roman" pitchFamily="1" charset="0"/>
                <a:ea typeface="+mn-ea"/>
                <a:cs typeface="+mn-cs"/>
              </a:rPr>
              <a:t>PREVENTION – low hassle back ground risk models that only alert of risk is above a threshold. Anomaly detection to reduce analysis burden.</a:t>
            </a:r>
          </a:p>
          <a:p>
            <a:endParaRPr lang="en-AU" sz="1200" kern="1200" dirty="0">
              <a:solidFill>
                <a:schemeClr val="tx1"/>
              </a:solidFill>
              <a:effectLst/>
              <a:latin typeface="55 Helvetica Roman" pitchFamily="1" charset="0"/>
              <a:ea typeface="+mn-ea"/>
              <a:cs typeface="+mn-cs"/>
            </a:endParaRPr>
          </a:p>
          <a:p>
            <a:r>
              <a:rPr lang="en-NZ" sz="1200" kern="1200" dirty="0">
                <a:solidFill>
                  <a:schemeClr val="tx1"/>
                </a:solidFill>
                <a:effectLst/>
                <a:latin typeface="55 Helvetica Roman" pitchFamily="1" charset="0"/>
                <a:ea typeface="+mn-ea"/>
                <a:cs typeface="+mn-cs"/>
              </a:rPr>
              <a:t>What for the term “context aware” refer to?</a:t>
            </a:r>
          </a:p>
          <a:p>
            <a:r>
              <a:rPr lang="en-NZ" sz="1200" kern="1200" dirty="0">
                <a:solidFill>
                  <a:schemeClr val="tx1"/>
                </a:solidFill>
                <a:effectLst/>
                <a:latin typeface="55 Helvetica Roman" pitchFamily="1" charset="0"/>
                <a:ea typeface="+mn-ea"/>
                <a:cs typeface="+mn-cs"/>
              </a:rPr>
              <a:t>a. The system changes the information shown based on the acuity of the condition</a:t>
            </a:r>
          </a:p>
          <a:p>
            <a:r>
              <a:rPr lang="en-NZ" sz="1200" kern="1200" dirty="0">
                <a:solidFill>
                  <a:schemeClr val="tx1"/>
                </a:solidFill>
                <a:effectLst/>
                <a:latin typeface="55 Helvetica Roman" pitchFamily="1" charset="0"/>
                <a:ea typeface="+mn-ea"/>
                <a:cs typeface="+mn-cs"/>
              </a:rPr>
              <a:t>b. The system changes the information shown based on skill level of the operator</a:t>
            </a:r>
          </a:p>
          <a:p>
            <a:r>
              <a:rPr lang="en-NZ" sz="1200" kern="1200" dirty="0">
                <a:solidFill>
                  <a:schemeClr val="tx1"/>
                </a:solidFill>
                <a:effectLst/>
                <a:latin typeface="55 Helvetica Roman" pitchFamily="1" charset="0"/>
                <a:ea typeface="+mn-ea"/>
                <a:cs typeface="+mn-cs"/>
              </a:rPr>
              <a:t>c. The system adjusts how it displays information to maximise the understanding of the operator in the simplest way possible</a:t>
            </a:r>
          </a:p>
          <a:p>
            <a:r>
              <a:rPr lang="en-NZ" sz="1200" kern="1200" dirty="0">
                <a:solidFill>
                  <a:schemeClr val="tx1"/>
                </a:solidFill>
                <a:effectLst/>
                <a:latin typeface="55 Helvetica Roman" pitchFamily="1" charset="0"/>
                <a:ea typeface="+mn-ea"/>
                <a:cs typeface="+mn-cs"/>
              </a:rPr>
              <a:t>d. all of the above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dirty="0"/>
          </a:p>
          <a:p>
            <a:endParaRPr lang="en-AU" dirty="0"/>
          </a:p>
        </p:txBody>
      </p:sp>
      <p:sp>
        <p:nvSpPr>
          <p:cNvPr id="4" name="Slide Number Placeholder 3"/>
          <p:cNvSpPr>
            <a:spLocks noGrp="1"/>
          </p:cNvSpPr>
          <p:nvPr>
            <p:ph type="sldNum" sz="quarter" idx="5"/>
          </p:nvPr>
        </p:nvSpPr>
        <p:spPr/>
        <p:txBody>
          <a:bodyPr/>
          <a:lstStyle/>
          <a:p>
            <a:fld id="{406BBD86-188E-E941-8BC0-994CAF52EA5A}" type="slidenum">
              <a:rPr lang="en-US" smtClean="0"/>
              <a:pPr/>
              <a:t>7</a:t>
            </a:fld>
            <a:endParaRPr lang="en-US"/>
          </a:p>
        </p:txBody>
      </p:sp>
    </p:spTree>
    <p:extLst>
      <p:ext uri="{BB962C8B-B14F-4D97-AF65-F5344CB8AC3E}">
        <p14:creationId xmlns:p14="http://schemas.microsoft.com/office/powerpoint/2010/main" val="380073089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5600" y="708025"/>
            <a:ext cx="6299200" cy="3543300"/>
          </a:xfrm>
        </p:spPr>
      </p:sp>
      <p:sp>
        <p:nvSpPr>
          <p:cNvPr id="3" name="Notes Placeholder 2"/>
          <p:cNvSpPr>
            <a:spLocks noGrp="1"/>
          </p:cNvSpPr>
          <p:nvPr>
            <p:ph type="body" idx="1"/>
          </p:nvPr>
        </p:nvSpPr>
        <p:spPr/>
        <p:txBody>
          <a:bodyPr/>
          <a:lstStyle/>
          <a:p>
            <a:r>
              <a:rPr lang="en-AU" dirty="0"/>
              <a:t>This diagram shows how clinical care can start with an emergency, a routine inquiry or a passive monitor noticing and increased risk or decrement in performance. The patient and caregiver will be moving between these clinical contexts and the CDS needs to be the wingman using a principle of Naturistic decision making that mimics how humans make decision in high consequence low data scenarios.</a:t>
            </a:r>
          </a:p>
        </p:txBody>
      </p:sp>
      <p:sp>
        <p:nvSpPr>
          <p:cNvPr id="4" name="Slide Number Placeholder 3"/>
          <p:cNvSpPr>
            <a:spLocks noGrp="1"/>
          </p:cNvSpPr>
          <p:nvPr>
            <p:ph type="sldNum" sz="quarter" idx="5"/>
          </p:nvPr>
        </p:nvSpPr>
        <p:spPr/>
        <p:txBody>
          <a:bodyPr/>
          <a:lstStyle/>
          <a:p>
            <a:fld id="{406BBD86-188E-E941-8BC0-994CAF52EA5A}" type="slidenum">
              <a:rPr lang="en-US" smtClean="0"/>
              <a:pPr/>
              <a:t>8</a:t>
            </a:fld>
            <a:endParaRPr lang="en-US"/>
          </a:p>
        </p:txBody>
      </p:sp>
    </p:spTree>
    <p:extLst>
      <p:ext uri="{BB962C8B-B14F-4D97-AF65-F5344CB8AC3E}">
        <p14:creationId xmlns:p14="http://schemas.microsoft.com/office/powerpoint/2010/main" val="11106047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5600" y="708025"/>
            <a:ext cx="6299200" cy="3543300"/>
          </a:xfrm>
        </p:spPr>
      </p:sp>
      <p:sp>
        <p:nvSpPr>
          <p:cNvPr id="3" name="Notes Placeholder 2"/>
          <p:cNvSpPr>
            <a:spLocks noGrp="1"/>
          </p:cNvSpPr>
          <p:nvPr>
            <p:ph type="body" idx="1"/>
          </p:nvPr>
        </p:nvSpPr>
        <p:spPr/>
        <p:txBody>
          <a:bodyPr/>
          <a:lstStyle/>
          <a:p>
            <a:r>
              <a:rPr lang="en-AU" dirty="0"/>
              <a:t>The Emergency screen is about saving life with immediate diagnostic and immediate intervention. Simple, clear fast, effective. The work here includes work from the Human Systems Integrations division at NASA Ames Research Center in California including Barbara Burian and Bettina Beard.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4432B7F-F261-034F-92A8-75B8D5A93D0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536412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5600" y="708025"/>
            <a:ext cx="6299200" cy="3543300"/>
          </a:xfrm>
        </p:spPr>
      </p:sp>
      <p:sp>
        <p:nvSpPr>
          <p:cNvPr id="3" name="Notes Placeholder 2"/>
          <p:cNvSpPr>
            <a:spLocks noGrp="1"/>
          </p:cNvSpPr>
          <p:nvPr>
            <p:ph type="body" idx="1"/>
          </p:nvPr>
        </p:nvSpPr>
        <p:spPr/>
        <p:txBody>
          <a:bodyPr/>
          <a:lstStyle/>
          <a:p>
            <a:r>
              <a:rPr lang="en-AU" dirty="0"/>
              <a:t>The differential diagnostic computational model is one of the most challenging tasks as it must assist in a parallel manner to the crew or CMO making a decision for 100’s of possible conditions starting with a chief complaint. </a:t>
            </a:r>
          </a:p>
          <a:p>
            <a:r>
              <a:rPr lang="en-AU" dirty="0"/>
              <a:t>The knowledge base generation for this task is large and modelling approaches are constrained to be able to achieve this goal, be explainable and trusted and useful to the humans. </a:t>
            </a:r>
          </a:p>
          <a:p>
            <a:r>
              <a:rPr lang="en-AU" dirty="0"/>
              <a:t>Additional information is provided to the human operator to help them assess how and if to trust the computed result as they work through the diagnosis. </a:t>
            </a:r>
            <a:r>
              <a:rPr lang="en-AU" dirty="0" err="1"/>
              <a:t>inclduign</a:t>
            </a:r>
            <a:r>
              <a:rPr lang="en-AU" dirty="0"/>
              <a:t> medical probability, condition severity and computation model confidence. </a:t>
            </a:r>
          </a:p>
          <a:p>
            <a:endParaRPr lang="en-AU" dirty="0"/>
          </a:p>
        </p:txBody>
      </p:sp>
      <p:sp>
        <p:nvSpPr>
          <p:cNvPr id="4" name="Slide Number Placeholder 3"/>
          <p:cNvSpPr>
            <a:spLocks noGrp="1"/>
          </p:cNvSpPr>
          <p:nvPr>
            <p:ph type="sldNum" sz="quarter" idx="5"/>
          </p:nvPr>
        </p:nvSpPr>
        <p:spPr/>
        <p:txBody>
          <a:bodyPr/>
          <a:lstStyle/>
          <a:p>
            <a:fld id="{406BBD86-188E-E941-8BC0-994CAF52EA5A}" type="slidenum">
              <a:rPr lang="en-US" smtClean="0"/>
              <a:pPr/>
              <a:t>10</a:t>
            </a:fld>
            <a:endParaRPr lang="en-US"/>
          </a:p>
        </p:txBody>
      </p:sp>
    </p:spTree>
    <p:extLst>
      <p:ext uri="{BB962C8B-B14F-4D97-AF65-F5344CB8AC3E}">
        <p14:creationId xmlns:p14="http://schemas.microsoft.com/office/powerpoint/2010/main" val="89359351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5600" y="708025"/>
            <a:ext cx="6299200" cy="3543300"/>
          </a:xfrm>
        </p:spPr>
      </p:sp>
      <p:sp>
        <p:nvSpPr>
          <p:cNvPr id="3" name="Notes Placeholder 2"/>
          <p:cNvSpPr>
            <a:spLocks noGrp="1"/>
          </p:cNvSpPr>
          <p:nvPr>
            <p:ph type="body" idx="1"/>
          </p:nvPr>
        </p:nvSpPr>
        <p:spPr/>
        <p:txBody>
          <a:bodyPr/>
          <a:lstStyle/>
          <a:p>
            <a:r>
              <a:rPr lang="en-AU" dirty="0"/>
              <a:t>Imagine two crew members on the surface of mars.</a:t>
            </a:r>
          </a:p>
          <a:p>
            <a:r>
              <a:rPr lang="en-AU" dirty="0"/>
              <a:t>A crew member on surface duty complains of chest pain. They fell over an hour ago. Is it a broken rib, cardiac arrest or pneumothorax?</a:t>
            </a:r>
          </a:p>
          <a:p>
            <a:r>
              <a:rPr lang="en-AU" dirty="0"/>
              <a:t>Returning to the vehicle they ask the CDS for assistance</a:t>
            </a:r>
          </a:p>
          <a:p>
            <a:r>
              <a:rPr lang="en-AU" dirty="0"/>
              <a:t>The CDS asks questions like the CMO would, it knows the history, so starts with questions of context and symptom, vitals, environment etc</a:t>
            </a:r>
          </a:p>
          <a:p>
            <a:r>
              <a:rPr lang="en-AU" dirty="0"/>
              <a:t>It has a low prob but high severity of MI so automates a blood test and gets low troponin so diagnoses a contusion and treats the pain. </a:t>
            </a:r>
          </a:p>
          <a:p>
            <a:r>
              <a:rPr lang="en-AU" dirty="0"/>
              <a:t>On observing a few hours later the pain has not reduced and the CDS re-assessors and suggests a re-diagnosis, which after a guided physical exam results in a </a:t>
            </a:r>
            <a:r>
              <a:rPr lang="en-AU" dirty="0" err="1"/>
              <a:t>diag</a:t>
            </a:r>
            <a:r>
              <a:rPr lang="en-AU" dirty="0"/>
              <a:t> of Pneumothorax. </a:t>
            </a:r>
          </a:p>
          <a:p>
            <a:r>
              <a:rPr lang="en-AU" dirty="0"/>
              <a:t>It guides the crew through a chest aspiration, supplemental O2 and observation. In 24 hours the crew is ready for light duties. </a:t>
            </a:r>
          </a:p>
        </p:txBody>
      </p:sp>
      <p:sp>
        <p:nvSpPr>
          <p:cNvPr id="4" name="Slide Number Placeholder 3"/>
          <p:cNvSpPr>
            <a:spLocks noGrp="1"/>
          </p:cNvSpPr>
          <p:nvPr>
            <p:ph type="sldNum" sz="quarter" idx="5"/>
          </p:nvPr>
        </p:nvSpPr>
        <p:spPr/>
        <p:txBody>
          <a:bodyPr/>
          <a:lstStyle/>
          <a:p>
            <a:fld id="{406BBD86-188E-E941-8BC0-994CAF52EA5A}" type="slidenum">
              <a:rPr lang="en-US" smtClean="0"/>
              <a:pPr/>
              <a:t>12</a:t>
            </a:fld>
            <a:endParaRPr lang="en-US"/>
          </a:p>
        </p:txBody>
      </p:sp>
    </p:spTree>
    <p:extLst>
      <p:ext uri="{BB962C8B-B14F-4D97-AF65-F5344CB8AC3E}">
        <p14:creationId xmlns:p14="http://schemas.microsoft.com/office/powerpoint/2010/main" val="277326361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F3F982D-5081-734A-B7C4-432F419F3939}" type="slidenum">
              <a:rPr lang="en-US"/>
              <a:pPr/>
              <a:t>19</a:t>
            </a:fld>
            <a:endParaRPr lang="en-US"/>
          </a:p>
        </p:txBody>
      </p:sp>
      <p:sp>
        <p:nvSpPr>
          <p:cNvPr id="128002" name="Rectangle 2"/>
          <p:cNvSpPr>
            <a:spLocks noGrp="1" noRot="1" noChangeAspect="1" noChangeArrowheads="1" noTextEdit="1"/>
          </p:cNvSpPr>
          <p:nvPr>
            <p:ph type="sldImg"/>
          </p:nvPr>
        </p:nvSpPr>
        <p:spPr>
          <a:xfrm>
            <a:off x="355600" y="708025"/>
            <a:ext cx="6299200" cy="3543300"/>
          </a:xfrm>
          <a:ln/>
        </p:spPr>
      </p:sp>
      <p:sp>
        <p:nvSpPr>
          <p:cNvPr id="128003" name="Rectangle 3"/>
          <p:cNvSpPr>
            <a:spLocks noGrp="1" noChangeArrowheads="1"/>
          </p:cNvSpPr>
          <p:nvPr>
            <p:ph type="body" idx="1"/>
          </p:nvPr>
        </p:nvSpPr>
        <p:spPr/>
        <p:txBody>
          <a:bodyPr/>
          <a:lstStyle/>
          <a:p>
            <a:r>
              <a:rPr lang="en-US"/>
              <a:t>NASA Presentation Sign-Off Page</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28DD497-E424-3E4B-889A-DCE20A7CA556}" type="slidenum">
              <a:rPr lang="en-US"/>
              <a:pPr/>
              <a:t>20</a:t>
            </a:fld>
            <a:endParaRPr lang="en-US"/>
          </a:p>
        </p:txBody>
      </p:sp>
      <p:sp>
        <p:nvSpPr>
          <p:cNvPr id="139266" name="Rectangle 2"/>
          <p:cNvSpPr>
            <a:spLocks noGrp="1" noRot="1" noChangeAspect="1" noChangeArrowheads="1" noTextEdit="1"/>
          </p:cNvSpPr>
          <p:nvPr>
            <p:ph type="sldImg"/>
          </p:nvPr>
        </p:nvSpPr>
        <p:spPr>
          <a:xfrm>
            <a:off x="355600" y="708025"/>
            <a:ext cx="6299200" cy="3543300"/>
          </a:xfrm>
          <a:ln/>
        </p:spPr>
      </p:sp>
      <p:sp>
        <p:nvSpPr>
          <p:cNvPr id="139267" name="Rectangle 3"/>
          <p:cNvSpPr>
            <a:spLocks noGrp="1" noChangeArrowheads="1"/>
          </p:cNvSpPr>
          <p:nvPr>
            <p:ph type="body" idx="1"/>
          </p:nvPr>
        </p:nvSpPr>
        <p:spPr/>
        <p:txBody>
          <a:bodyPr/>
          <a:lstStyle/>
          <a:p>
            <a:r>
              <a:rPr lang="en-US" dirty="0"/>
              <a:t>The goal of the human research program in NASA is to provide human health and performance counter measures, knowledge, technologies and tools to enable safe reliable and productive human space exploration. </a:t>
            </a:r>
          </a:p>
          <a:p>
            <a:r>
              <a:rPr lang="en-US" dirty="0"/>
              <a:t>The mission of Exploration Medicine Capability is to advance medical system design and risk-informed decision making for exploration beyond low earth orbit.</a:t>
            </a:r>
          </a:p>
          <a:p>
            <a:endParaRPr lang="en-US" dirty="0"/>
          </a:p>
          <a:p>
            <a:r>
              <a:rPr lang="en-US" dirty="0"/>
              <a:t>The CDSS research is based within Exploration Medical Capability under HRP. </a:t>
            </a:r>
          </a:p>
        </p:txBody>
      </p:sp>
    </p:spTree>
    <p:extLst>
      <p:ext uri="{BB962C8B-B14F-4D97-AF65-F5344CB8AC3E}">
        <p14:creationId xmlns:p14="http://schemas.microsoft.com/office/powerpoint/2010/main" val="320201936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28DD497-E424-3E4B-889A-DCE20A7CA556}" type="slidenum">
              <a:rPr lang="en-US"/>
              <a:pPr/>
              <a:t>21</a:t>
            </a:fld>
            <a:endParaRPr lang="en-US"/>
          </a:p>
        </p:txBody>
      </p:sp>
      <p:sp>
        <p:nvSpPr>
          <p:cNvPr id="139266" name="Rectangle 2"/>
          <p:cNvSpPr>
            <a:spLocks noGrp="1" noRot="1" noChangeAspect="1" noChangeArrowheads="1" noTextEdit="1"/>
          </p:cNvSpPr>
          <p:nvPr>
            <p:ph type="sldImg"/>
          </p:nvPr>
        </p:nvSpPr>
        <p:spPr>
          <a:xfrm>
            <a:off x="355600" y="708025"/>
            <a:ext cx="6299200" cy="3543300"/>
          </a:xfrm>
          <a:ln/>
        </p:spPr>
      </p:sp>
      <p:sp>
        <p:nvSpPr>
          <p:cNvPr id="139267" name="Rectangle 3"/>
          <p:cNvSpPr>
            <a:spLocks noGrp="1" noChangeArrowheads="1"/>
          </p:cNvSpPr>
          <p:nvPr>
            <p:ph type="body" idx="1"/>
          </p:nvPr>
        </p:nvSpPr>
        <p:spPr/>
        <p:txBody>
          <a:bodyPr/>
          <a:lstStyle/>
          <a:p>
            <a:r>
              <a:rPr lang="en-US" dirty="0"/>
              <a:t>HRP </a:t>
            </a:r>
            <a:r>
              <a:rPr lang="en-US" dirty="0" err="1"/>
              <a:t>catagorizes</a:t>
            </a:r>
            <a:r>
              <a:rPr lang="en-US" dirty="0"/>
              <a:t> crew risk in five categories, Distance from earth, Isolation, altered gravity, hostile closed environment and radiation. </a:t>
            </a:r>
          </a:p>
          <a:p>
            <a:r>
              <a:rPr lang="en-US" dirty="0"/>
              <a:t>It assessors risk for different Design Reference Missions called DRMs.</a:t>
            </a:r>
          </a:p>
          <a:p>
            <a:r>
              <a:rPr lang="en-US" dirty="0"/>
              <a:t>Risk is calculated by Likelihood times Consequence. </a:t>
            </a:r>
          </a:p>
          <a:p>
            <a:r>
              <a:rPr lang="en-US" dirty="0"/>
              <a:t>Here you can see increasingly higher risk  in red as the duration of the missions increase on the right of the screen. </a:t>
            </a:r>
          </a:p>
        </p:txBody>
      </p:sp>
    </p:spTree>
    <p:extLst>
      <p:ext uri="{BB962C8B-B14F-4D97-AF65-F5344CB8AC3E}">
        <p14:creationId xmlns:p14="http://schemas.microsoft.com/office/powerpoint/2010/main" val="404413687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28DD497-E424-3E4B-889A-DCE20A7CA556}" type="slidenum">
              <a:rPr lang="en-US"/>
              <a:pPr/>
              <a:t>22</a:t>
            </a:fld>
            <a:endParaRPr lang="en-US"/>
          </a:p>
        </p:txBody>
      </p:sp>
      <p:sp>
        <p:nvSpPr>
          <p:cNvPr id="139266" name="Rectangle 2"/>
          <p:cNvSpPr>
            <a:spLocks noGrp="1" noRot="1" noChangeAspect="1" noChangeArrowheads="1" noTextEdit="1"/>
          </p:cNvSpPr>
          <p:nvPr>
            <p:ph type="sldImg"/>
          </p:nvPr>
        </p:nvSpPr>
        <p:spPr>
          <a:xfrm>
            <a:off x="355600" y="708025"/>
            <a:ext cx="6299200" cy="3543300"/>
          </a:xfrm>
          <a:ln/>
        </p:spPr>
      </p:sp>
      <p:sp>
        <p:nvSpPr>
          <p:cNvPr id="139267" name="Rectangle 3"/>
          <p:cNvSpPr>
            <a:spLocks noGrp="1" noChangeArrowheads="1"/>
          </p:cNvSpPr>
          <p:nvPr>
            <p:ph type="body" idx="1"/>
          </p:nvPr>
        </p:nvSpPr>
        <p:spPr/>
        <p:txBody>
          <a:bodyPr/>
          <a:lstStyle/>
          <a:p>
            <a:r>
              <a:rPr lang="en-US" sz="1200" b="0" i="0" kern="1200" dirty="0">
                <a:solidFill>
                  <a:schemeClr val="tx1"/>
                </a:solidFill>
                <a:effectLst/>
                <a:latin typeface="55 Helvetica Roman" pitchFamily="1" charset="0"/>
                <a:ea typeface="+mn-ea"/>
                <a:cs typeface="+mn-cs"/>
              </a:rPr>
              <a:t>NASA researchers the risk, the medical conditions and plans the resources to mitigate the risks. </a:t>
            </a:r>
          </a:p>
          <a:p>
            <a:r>
              <a:rPr lang="en-US" sz="1200" b="0" i="0" kern="1200" dirty="0">
                <a:solidFill>
                  <a:schemeClr val="tx1"/>
                </a:solidFill>
                <a:effectLst/>
                <a:latin typeface="55 Helvetica Roman" pitchFamily="1" charset="0"/>
                <a:ea typeface="+mn-ea"/>
                <a:cs typeface="+mn-cs"/>
              </a:rPr>
              <a:t>The outcome of this data enables pre mission planning and in mission decision support. </a:t>
            </a:r>
            <a:endParaRPr lang="en-US" dirty="0"/>
          </a:p>
        </p:txBody>
      </p:sp>
    </p:spTree>
    <p:extLst>
      <p:ext uri="{BB962C8B-B14F-4D97-AF65-F5344CB8AC3E}">
        <p14:creationId xmlns:p14="http://schemas.microsoft.com/office/powerpoint/2010/main" val="161130919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5600" y="708025"/>
            <a:ext cx="6299200" cy="3543300"/>
          </a:xfrm>
        </p:spPr>
      </p:sp>
      <p:sp>
        <p:nvSpPr>
          <p:cNvPr id="3" name="Notes Placeholder 2"/>
          <p:cNvSpPr>
            <a:spLocks noGrp="1"/>
          </p:cNvSpPr>
          <p:nvPr>
            <p:ph type="body" idx="1"/>
          </p:nvPr>
        </p:nvSpPr>
        <p:spPr/>
        <p:txBody>
          <a:bodyPr/>
          <a:lstStyle/>
          <a:p>
            <a:r>
              <a:rPr lang="en-AU" dirty="0"/>
              <a:t>The context or acuity of scenarios can be viewed based on DRMS and eh subsequent challenges of duration, communication and resupply. </a:t>
            </a:r>
          </a:p>
        </p:txBody>
      </p:sp>
      <p:sp>
        <p:nvSpPr>
          <p:cNvPr id="4" name="Slide Number Placeholder 3"/>
          <p:cNvSpPr>
            <a:spLocks noGrp="1"/>
          </p:cNvSpPr>
          <p:nvPr>
            <p:ph type="sldNum" sz="quarter" idx="5"/>
          </p:nvPr>
        </p:nvSpPr>
        <p:spPr/>
        <p:txBody>
          <a:bodyPr/>
          <a:lstStyle/>
          <a:p>
            <a:fld id="{406BBD86-188E-E941-8BC0-994CAF52EA5A}" type="slidenum">
              <a:rPr lang="en-US" smtClean="0"/>
              <a:pPr/>
              <a:t>25</a:t>
            </a:fld>
            <a:endParaRPr lang="en-US"/>
          </a:p>
        </p:txBody>
      </p:sp>
    </p:spTree>
    <p:extLst>
      <p:ext uri="{BB962C8B-B14F-4D97-AF65-F5344CB8AC3E}">
        <p14:creationId xmlns:p14="http://schemas.microsoft.com/office/powerpoint/2010/main" val="151064539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5600" y="708025"/>
            <a:ext cx="6299200" cy="3543300"/>
          </a:xfrm>
        </p:spPr>
      </p:sp>
      <p:sp>
        <p:nvSpPr>
          <p:cNvPr id="3" name="Notes Placeholder 2"/>
          <p:cNvSpPr>
            <a:spLocks noGrp="1"/>
          </p:cNvSpPr>
          <p:nvPr>
            <p:ph type="body" idx="1"/>
          </p:nvPr>
        </p:nvSpPr>
        <p:spPr/>
        <p:txBody>
          <a:bodyPr/>
          <a:lstStyle/>
          <a:p>
            <a:r>
              <a:rPr lang="en-AU" dirty="0"/>
              <a:t>CDSS is a part of Crew Health and Performance </a:t>
            </a:r>
          </a:p>
          <a:p>
            <a:r>
              <a:rPr lang="en-AU" dirty="0"/>
              <a:t>Each part of the CHP system interacts to maintain crew performance and treat conditions of they occur. </a:t>
            </a:r>
          </a:p>
        </p:txBody>
      </p:sp>
      <p:sp>
        <p:nvSpPr>
          <p:cNvPr id="4" name="Slide Number Placeholder 3"/>
          <p:cNvSpPr>
            <a:spLocks noGrp="1"/>
          </p:cNvSpPr>
          <p:nvPr>
            <p:ph type="sldNum" sz="quarter" idx="5"/>
          </p:nvPr>
        </p:nvSpPr>
        <p:spPr/>
        <p:txBody>
          <a:bodyPr/>
          <a:lstStyle/>
          <a:p>
            <a:fld id="{406BBD86-188E-E941-8BC0-994CAF52EA5A}" type="slidenum">
              <a:rPr lang="en-US" smtClean="0"/>
              <a:pPr/>
              <a:t>26</a:t>
            </a:fld>
            <a:endParaRPr lang="en-US"/>
          </a:p>
        </p:txBody>
      </p:sp>
    </p:spTree>
    <p:extLst>
      <p:ext uri="{BB962C8B-B14F-4D97-AF65-F5344CB8AC3E}">
        <p14:creationId xmlns:p14="http://schemas.microsoft.com/office/powerpoint/2010/main" val="205800591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1B38F61-CBE7-405C-B03C-5A7632FE3312}" type="slidenum">
              <a:rPr lang="en-US" smtClean="0"/>
              <a:t>27</a:t>
            </a:fld>
            <a:endParaRPr lang="en-US"/>
          </a:p>
        </p:txBody>
      </p:sp>
    </p:spTree>
    <p:extLst>
      <p:ext uri="{BB962C8B-B14F-4D97-AF65-F5344CB8AC3E}">
        <p14:creationId xmlns:p14="http://schemas.microsoft.com/office/powerpoint/2010/main" val="103547190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a:p>
            <a:r>
              <a:rPr lang="en-US" dirty="0"/>
              <a:t>We are trying to solve</a:t>
            </a:r>
            <a:r>
              <a:rPr lang="en-US" baseline="0" dirty="0"/>
              <a:t> the backpack problem- </a:t>
            </a:r>
            <a:endParaRPr lang="en-US" dirty="0"/>
          </a:p>
        </p:txBody>
      </p:sp>
      <p:sp>
        <p:nvSpPr>
          <p:cNvPr id="4" name="Slide Number Placeholder 3"/>
          <p:cNvSpPr>
            <a:spLocks noGrp="1"/>
          </p:cNvSpPr>
          <p:nvPr>
            <p:ph type="sldNum" sz="quarter" idx="10"/>
          </p:nvPr>
        </p:nvSpPr>
        <p:spPr/>
        <p:txBody>
          <a:bodyPr/>
          <a:lstStyle/>
          <a:p>
            <a:fld id="{31B38F61-CBE7-405C-B03C-5A7632FE3312}" type="slidenum">
              <a:rPr lang="en-US" smtClean="0"/>
              <a:t>28</a:t>
            </a:fld>
            <a:endParaRPr lang="en-US"/>
          </a:p>
        </p:txBody>
      </p:sp>
    </p:spTree>
    <p:extLst>
      <p:ext uri="{BB962C8B-B14F-4D97-AF65-F5344CB8AC3E}">
        <p14:creationId xmlns:p14="http://schemas.microsoft.com/office/powerpoint/2010/main" val="384342172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AU" dirty="0"/>
              <a:t>we are attempting to describe the aim by clinical functions and map them to technical implementation</a:t>
            </a:r>
          </a:p>
          <a:p>
            <a:endParaRPr lang="en-AU" dirty="0"/>
          </a:p>
          <a:p>
            <a:r>
              <a:rPr lang="en-AU" dirty="0"/>
              <a:t>guidance is the aim of CDS, </a:t>
            </a:r>
          </a:p>
          <a:p>
            <a:r>
              <a:rPr lang="en-AU" dirty="0"/>
              <a:t>how guidance is provided is based on ESI = situational awareness = context aware of severity and acuity</a:t>
            </a:r>
          </a:p>
          <a:p>
            <a:r>
              <a:rPr lang="en-AU" dirty="0"/>
              <a:t>how guidance is SUPPLIED OR PERFORMED is CP Management</a:t>
            </a:r>
          </a:p>
        </p:txBody>
      </p:sp>
      <p:sp>
        <p:nvSpPr>
          <p:cNvPr id="4" name="Slide Number Placeholder 3"/>
          <p:cNvSpPr>
            <a:spLocks noGrp="1"/>
          </p:cNvSpPr>
          <p:nvPr>
            <p:ph type="sldNum" sz="quarter" idx="5"/>
          </p:nvPr>
        </p:nvSpPr>
        <p:spPr/>
        <p:txBody>
          <a:bodyPr/>
          <a:lstStyle/>
          <a:p>
            <a:fld id="{141803BE-7FAE-4E70-9875-CD4F69801ECA}" type="slidenum">
              <a:rPr lang="en-US" smtClean="0"/>
              <a:t>29</a:t>
            </a:fld>
            <a:endParaRPr lang="en-US" dirty="0"/>
          </a:p>
        </p:txBody>
      </p:sp>
    </p:spTree>
    <p:extLst>
      <p:ext uri="{BB962C8B-B14F-4D97-AF65-F5344CB8AC3E}">
        <p14:creationId xmlns:p14="http://schemas.microsoft.com/office/powerpoint/2010/main" val="38690683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AU" dirty="0"/>
              <a:t>AMCL is a place holder, the process holds for any treatable condition list. There are many more conditions to diagnose in order to allow this list to be identified and treated. </a:t>
            </a:r>
          </a:p>
          <a:p>
            <a:r>
              <a:rPr lang="en-AU" dirty="0"/>
              <a:t>Prevention of these conditions will enable better mission outcomes and reduce </a:t>
            </a:r>
            <a:r>
              <a:rPr lang="en-AU"/>
              <a:t>resource usage.</a:t>
            </a:r>
            <a:endParaRPr lang="en-AU" dirty="0"/>
          </a:p>
        </p:txBody>
      </p:sp>
      <p:sp>
        <p:nvSpPr>
          <p:cNvPr id="4" name="Slide Number Placeholder 3"/>
          <p:cNvSpPr>
            <a:spLocks noGrp="1"/>
          </p:cNvSpPr>
          <p:nvPr>
            <p:ph type="sldNum" sz="quarter" idx="5"/>
          </p:nvPr>
        </p:nvSpPr>
        <p:spPr/>
        <p:txBody>
          <a:bodyPr/>
          <a:lstStyle/>
          <a:p>
            <a:fld id="{141803BE-7FAE-4E70-9875-CD4F69801ECA}" type="slidenum">
              <a:rPr lang="en-US" smtClean="0"/>
              <a:t>30</a:t>
            </a:fld>
            <a:endParaRPr lang="en-US" dirty="0"/>
          </a:p>
        </p:txBody>
      </p:sp>
    </p:spTree>
    <p:extLst>
      <p:ext uri="{BB962C8B-B14F-4D97-AF65-F5344CB8AC3E}">
        <p14:creationId xmlns:p14="http://schemas.microsoft.com/office/powerpoint/2010/main" val="375466282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Master" Target="../slideMasters/slideMaster1.xml"/><Relationship Id="rId4" Type="http://schemas.openxmlformats.org/officeDocument/2006/relationships/image" Target="../media/image4.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Master" Target="../slideMasters/slideMaster2.xml"/><Relationship Id="rId4" Type="http://schemas.openxmlformats.org/officeDocument/2006/relationships/image" Target="../media/image4.jpe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68" descr="Background.jpg"/>
          <p:cNvPicPr>
            <a:picLocks noChangeAspect="1"/>
          </p:cNvPicPr>
          <p:nvPr/>
        </p:nvPicPr>
        <p:blipFill>
          <a:blip r:embed="rId2" cstate="print"/>
          <a:srcRect/>
          <a:stretch>
            <a:fillRect/>
          </a:stretch>
        </p:blipFill>
        <p:spPr bwMode="auto">
          <a:xfrm>
            <a:off x="-21590" y="0"/>
            <a:ext cx="13839191" cy="8163720"/>
          </a:xfrm>
          <a:prstGeom prst="rect">
            <a:avLst/>
          </a:prstGeom>
          <a:noFill/>
          <a:ln w="9525">
            <a:solidFill>
              <a:schemeClr val="tx1"/>
            </a:solidFill>
            <a:miter lim="800000"/>
            <a:headEnd/>
            <a:tailEnd/>
          </a:ln>
        </p:spPr>
      </p:pic>
      <p:sp>
        <p:nvSpPr>
          <p:cNvPr id="5" name="Line 34"/>
          <p:cNvSpPr>
            <a:spLocks noChangeShapeType="1"/>
          </p:cNvSpPr>
          <p:nvPr/>
        </p:nvSpPr>
        <p:spPr bwMode="auto">
          <a:xfrm>
            <a:off x="0" y="1817158"/>
            <a:ext cx="8751147" cy="1800"/>
          </a:xfrm>
          <a:prstGeom prst="line">
            <a:avLst/>
          </a:prstGeom>
          <a:noFill/>
          <a:ln w="3175">
            <a:solidFill>
              <a:schemeClr val="bg1">
                <a:alpha val="14902"/>
              </a:schemeClr>
            </a:solidFill>
            <a:round/>
            <a:headEnd/>
            <a:tailEnd/>
          </a:ln>
        </p:spPr>
        <p:txBody>
          <a:bodyPr wrap="none" anchor="ctr"/>
          <a:lstStyle/>
          <a:p>
            <a:pPr>
              <a:defRPr/>
            </a:pPr>
            <a:endParaRPr lang="en-US" sz="2040" dirty="0"/>
          </a:p>
        </p:txBody>
      </p:sp>
      <p:sp>
        <p:nvSpPr>
          <p:cNvPr id="6" name="Line 35"/>
          <p:cNvSpPr>
            <a:spLocks noChangeShapeType="1"/>
          </p:cNvSpPr>
          <p:nvPr/>
        </p:nvSpPr>
        <p:spPr bwMode="auto">
          <a:xfrm>
            <a:off x="0" y="2079837"/>
            <a:ext cx="8405707" cy="1800"/>
          </a:xfrm>
          <a:prstGeom prst="line">
            <a:avLst/>
          </a:prstGeom>
          <a:noFill/>
          <a:ln w="3175">
            <a:solidFill>
              <a:schemeClr val="bg1">
                <a:alpha val="14902"/>
              </a:schemeClr>
            </a:solidFill>
            <a:round/>
            <a:headEnd/>
            <a:tailEnd/>
          </a:ln>
        </p:spPr>
        <p:txBody>
          <a:bodyPr wrap="none" anchor="ctr"/>
          <a:lstStyle/>
          <a:p>
            <a:pPr>
              <a:defRPr/>
            </a:pPr>
            <a:endParaRPr lang="en-US" sz="2040" dirty="0"/>
          </a:p>
        </p:txBody>
      </p:sp>
      <p:sp>
        <p:nvSpPr>
          <p:cNvPr id="7" name="Line 36"/>
          <p:cNvSpPr>
            <a:spLocks noChangeShapeType="1"/>
          </p:cNvSpPr>
          <p:nvPr/>
        </p:nvSpPr>
        <p:spPr bwMode="auto">
          <a:xfrm>
            <a:off x="0" y="2337123"/>
            <a:ext cx="8175413" cy="1799"/>
          </a:xfrm>
          <a:prstGeom prst="line">
            <a:avLst/>
          </a:prstGeom>
          <a:noFill/>
          <a:ln w="3175">
            <a:solidFill>
              <a:schemeClr val="bg1">
                <a:alpha val="14902"/>
              </a:schemeClr>
            </a:solidFill>
            <a:round/>
            <a:headEnd/>
            <a:tailEnd/>
          </a:ln>
        </p:spPr>
        <p:txBody>
          <a:bodyPr wrap="none" anchor="ctr"/>
          <a:lstStyle/>
          <a:p>
            <a:pPr>
              <a:defRPr/>
            </a:pPr>
            <a:endParaRPr lang="en-US" sz="2040" dirty="0"/>
          </a:p>
        </p:txBody>
      </p:sp>
      <p:sp>
        <p:nvSpPr>
          <p:cNvPr id="8" name="Line 37"/>
          <p:cNvSpPr>
            <a:spLocks noChangeShapeType="1"/>
          </p:cNvSpPr>
          <p:nvPr/>
        </p:nvSpPr>
        <p:spPr bwMode="auto">
          <a:xfrm>
            <a:off x="0" y="1554480"/>
            <a:ext cx="9096587" cy="1800"/>
          </a:xfrm>
          <a:prstGeom prst="line">
            <a:avLst/>
          </a:prstGeom>
          <a:noFill/>
          <a:ln w="3175">
            <a:solidFill>
              <a:schemeClr val="bg1">
                <a:alpha val="14902"/>
              </a:schemeClr>
            </a:solidFill>
            <a:round/>
            <a:headEnd/>
            <a:tailEnd/>
          </a:ln>
        </p:spPr>
        <p:txBody>
          <a:bodyPr wrap="none" anchor="ctr"/>
          <a:lstStyle/>
          <a:p>
            <a:pPr>
              <a:defRPr/>
            </a:pPr>
            <a:endParaRPr lang="en-US" sz="2040" dirty="0"/>
          </a:p>
        </p:txBody>
      </p:sp>
      <p:sp>
        <p:nvSpPr>
          <p:cNvPr id="9" name="Line 43"/>
          <p:cNvSpPr>
            <a:spLocks noChangeShapeType="1"/>
          </p:cNvSpPr>
          <p:nvPr/>
        </p:nvSpPr>
        <p:spPr bwMode="auto">
          <a:xfrm rot="16200000">
            <a:off x="5836498" y="7383780"/>
            <a:ext cx="777240" cy="0"/>
          </a:xfrm>
          <a:prstGeom prst="line">
            <a:avLst/>
          </a:prstGeom>
          <a:noFill/>
          <a:ln w="3175">
            <a:solidFill>
              <a:schemeClr val="bg1">
                <a:alpha val="14902"/>
              </a:schemeClr>
            </a:solidFill>
            <a:round/>
            <a:headEnd/>
            <a:tailEnd/>
          </a:ln>
        </p:spPr>
        <p:txBody>
          <a:bodyPr wrap="none" anchor="ctr"/>
          <a:lstStyle/>
          <a:p>
            <a:pPr>
              <a:defRPr/>
            </a:pPr>
            <a:endParaRPr lang="en-US" sz="2040" dirty="0"/>
          </a:p>
        </p:txBody>
      </p:sp>
      <p:sp>
        <p:nvSpPr>
          <p:cNvPr id="10" name="Line 44"/>
          <p:cNvSpPr>
            <a:spLocks noChangeShapeType="1"/>
          </p:cNvSpPr>
          <p:nvPr/>
        </p:nvSpPr>
        <p:spPr bwMode="auto">
          <a:xfrm rot="16200000">
            <a:off x="5409495" y="7297420"/>
            <a:ext cx="949960" cy="0"/>
          </a:xfrm>
          <a:prstGeom prst="line">
            <a:avLst/>
          </a:prstGeom>
          <a:noFill/>
          <a:ln w="3175">
            <a:solidFill>
              <a:schemeClr val="bg1">
                <a:alpha val="14902"/>
              </a:schemeClr>
            </a:solidFill>
            <a:round/>
            <a:headEnd/>
            <a:tailEnd/>
          </a:ln>
        </p:spPr>
        <p:txBody>
          <a:bodyPr wrap="none" anchor="ctr"/>
          <a:lstStyle/>
          <a:p>
            <a:pPr>
              <a:defRPr/>
            </a:pPr>
            <a:endParaRPr lang="en-US" sz="2040" dirty="0"/>
          </a:p>
        </p:txBody>
      </p:sp>
      <p:sp>
        <p:nvSpPr>
          <p:cNvPr id="11" name="Line 45"/>
          <p:cNvSpPr>
            <a:spLocks noChangeShapeType="1"/>
          </p:cNvSpPr>
          <p:nvPr/>
        </p:nvSpPr>
        <p:spPr bwMode="auto">
          <a:xfrm rot="16200000">
            <a:off x="3941375" y="6865620"/>
            <a:ext cx="1813560" cy="0"/>
          </a:xfrm>
          <a:prstGeom prst="line">
            <a:avLst/>
          </a:prstGeom>
          <a:noFill/>
          <a:ln w="3175">
            <a:solidFill>
              <a:schemeClr val="bg1">
                <a:alpha val="14902"/>
              </a:schemeClr>
            </a:solidFill>
            <a:round/>
            <a:headEnd/>
            <a:tailEnd/>
          </a:ln>
        </p:spPr>
        <p:txBody>
          <a:bodyPr wrap="none" anchor="ctr"/>
          <a:lstStyle/>
          <a:p>
            <a:pPr>
              <a:defRPr/>
            </a:pPr>
            <a:endParaRPr lang="en-US" sz="2040" dirty="0"/>
          </a:p>
        </p:txBody>
      </p:sp>
      <p:sp>
        <p:nvSpPr>
          <p:cNvPr id="12" name="Line 46"/>
          <p:cNvSpPr>
            <a:spLocks noChangeShapeType="1"/>
          </p:cNvSpPr>
          <p:nvPr/>
        </p:nvSpPr>
        <p:spPr bwMode="auto">
          <a:xfrm rot="16200000">
            <a:off x="4507513" y="7081520"/>
            <a:ext cx="1381760" cy="0"/>
          </a:xfrm>
          <a:prstGeom prst="line">
            <a:avLst/>
          </a:prstGeom>
          <a:noFill/>
          <a:ln w="3175">
            <a:solidFill>
              <a:schemeClr val="bg1">
                <a:alpha val="14902"/>
              </a:schemeClr>
            </a:solidFill>
            <a:round/>
            <a:headEnd/>
            <a:tailEnd/>
          </a:ln>
        </p:spPr>
        <p:txBody>
          <a:bodyPr wrap="none" anchor="ctr"/>
          <a:lstStyle/>
          <a:p>
            <a:pPr>
              <a:defRPr/>
            </a:pPr>
            <a:endParaRPr lang="en-US" sz="2040" dirty="0"/>
          </a:p>
        </p:txBody>
      </p:sp>
      <p:sp>
        <p:nvSpPr>
          <p:cNvPr id="13" name="Line 47"/>
          <p:cNvSpPr>
            <a:spLocks noChangeShapeType="1"/>
          </p:cNvSpPr>
          <p:nvPr/>
        </p:nvSpPr>
        <p:spPr bwMode="auto">
          <a:xfrm rot="16200000">
            <a:off x="4982493" y="7211060"/>
            <a:ext cx="1122680" cy="0"/>
          </a:xfrm>
          <a:prstGeom prst="line">
            <a:avLst/>
          </a:prstGeom>
          <a:noFill/>
          <a:ln w="3175">
            <a:solidFill>
              <a:schemeClr val="bg1">
                <a:alpha val="14902"/>
              </a:schemeClr>
            </a:solidFill>
            <a:round/>
            <a:headEnd/>
            <a:tailEnd/>
          </a:ln>
        </p:spPr>
        <p:txBody>
          <a:bodyPr wrap="none" anchor="ctr"/>
          <a:lstStyle/>
          <a:p>
            <a:pPr>
              <a:defRPr/>
            </a:pPr>
            <a:endParaRPr lang="en-US" sz="2040" dirty="0"/>
          </a:p>
        </p:txBody>
      </p:sp>
      <p:sp>
        <p:nvSpPr>
          <p:cNvPr id="14" name="Line 48"/>
          <p:cNvSpPr>
            <a:spLocks noChangeShapeType="1"/>
          </p:cNvSpPr>
          <p:nvPr/>
        </p:nvSpPr>
        <p:spPr bwMode="auto">
          <a:xfrm rot="16200000">
            <a:off x="3375238" y="6649720"/>
            <a:ext cx="2245360" cy="0"/>
          </a:xfrm>
          <a:prstGeom prst="line">
            <a:avLst/>
          </a:prstGeom>
          <a:noFill/>
          <a:ln w="3175">
            <a:solidFill>
              <a:schemeClr val="bg1">
                <a:alpha val="14902"/>
              </a:schemeClr>
            </a:solidFill>
            <a:round/>
            <a:headEnd/>
            <a:tailEnd/>
          </a:ln>
        </p:spPr>
        <p:txBody>
          <a:bodyPr wrap="none" anchor="ctr"/>
          <a:lstStyle/>
          <a:p>
            <a:pPr>
              <a:defRPr/>
            </a:pPr>
            <a:endParaRPr lang="en-US" sz="2040" dirty="0"/>
          </a:p>
        </p:txBody>
      </p:sp>
      <p:sp>
        <p:nvSpPr>
          <p:cNvPr id="15" name="Text Box 74"/>
          <p:cNvSpPr txBox="1">
            <a:spLocks noChangeArrowheads="1"/>
          </p:cNvSpPr>
          <p:nvPr/>
        </p:nvSpPr>
        <p:spPr bwMode="auto">
          <a:xfrm>
            <a:off x="707678" y="480384"/>
            <a:ext cx="10000967" cy="266676"/>
          </a:xfrm>
          <a:prstGeom prst="rect">
            <a:avLst/>
          </a:prstGeom>
          <a:noFill/>
          <a:ln>
            <a:noFill/>
          </a:ln>
        </p:spPr>
        <p:txBody>
          <a:bodyPr>
            <a:spAutoFit/>
          </a:bodyPr>
          <a:lstStyle>
            <a:lvl1pPr eaLnBrk="0" hangingPunct="0">
              <a:defRPr sz="2400">
                <a:solidFill>
                  <a:schemeClr val="tx1"/>
                </a:solidFill>
                <a:latin typeface="Arial" pitchFamily="34" charset="0"/>
                <a:ea typeface="ヒラギノ角ゴ Pro W3" charset="-128"/>
              </a:defRPr>
            </a:lvl1pPr>
            <a:lvl2pPr marL="742950" indent="-285750" eaLnBrk="0" hangingPunct="0">
              <a:defRPr sz="2400">
                <a:solidFill>
                  <a:schemeClr val="tx1"/>
                </a:solidFill>
                <a:latin typeface="Arial" pitchFamily="34" charset="0"/>
                <a:ea typeface="ヒラギノ角ゴ Pro W3" charset="-128"/>
              </a:defRPr>
            </a:lvl2pPr>
            <a:lvl3pPr marL="1143000" indent="-228600" eaLnBrk="0" hangingPunct="0">
              <a:defRPr sz="2400">
                <a:solidFill>
                  <a:schemeClr val="tx1"/>
                </a:solidFill>
                <a:latin typeface="Arial" pitchFamily="34" charset="0"/>
                <a:ea typeface="ヒラギノ角ゴ Pro W3" charset="-128"/>
              </a:defRPr>
            </a:lvl3pPr>
            <a:lvl4pPr marL="1600200" indent="-228600" eaLnBrk="0" hangingPunct="0">
              <a:defRPr sz="2400">
                <a:solidFill>
                  <a:schemeClr val="tx1"/>
                </a:solidFill>
                <a:latin typeface="Arial" pitchFamily="34" charset="0"/>
                <a:ea typeface="ヒラギノ角ゴ Pro W3" charset="-128"/>
              </a:defRPr>
            </a:lvl4pPr>
            <a:lvl5pPr marL="2057400" indent="-228600" eaLnBrk="0" hangingPunct="0">
              <a:defRPr sz="2400">
                <a:solidFill>
                  <a:schemeClr val="tx1"/>
                </a:solidFill>
                <a:latin typeface="Arial" pitchFamily="34" charset="0"/>
                <a:ea typeface="ヒラギノ角ゴ Pro W3" charset="-128"/>
              </a:defRPr>
            </a:lvl5pPr>
            <a:lvl6pPr marL="2514600" indent="-228600" defTabSz="457200" eaLnBrk="0" fontAlgn="base" hangingPunct="0">
              <a:spcBef>
                <a:spcPct val="0"/>
              </a:spcBef>
              <a:spcAft>
                <a:spcPct val="0"/>
              </a:spcAft>
              <a:defRPr sz="2400">
                <a:solidFill>
                  <a:schemeClr val="tx1"/>
                </a:solidFill>
                <a:latin typeface="Arial" pitchFamily="34" charset="0"/>
                <a:ea typeface="ヒラギノ角ゴ Pro W3" charset="-128"/>
              </a:defRPr>
            </a:lvl6pPr>
            <a:lvl7pPr marL="2971800" indent="-228600" defTabSz="457200" eaLnBrk="0" fontAlgn="base" hangingPunct="0">
              <a:spcBef>
                <a:spcPct val="0"/>
              </a:spcBef>
              <a:spcAft>
                <a:spcPct val="0"/>
              </a:spcAft>
              <a:defRPr sz="2400">
                <a:solidFill>
                  <a:schemeClr val="tx1"/>
                </a:solidFill>
                <a:latin typeface="Arial" pitchFamily="34" charset="0"/>
                <a:ea typeface="ヒラギノ角ゴ Pro W3" charset="-128"/>
              </a:defRPr>
            </a:lvl7pPr>
            <a:lvl8pPr marL="3429000" indent="-228600" defTabSz="457200" eaLnBrk="0" fontAlgn="base" hangingPunct="0">
              <a:spcBef>
                <a:spcPct val="0"/>
              </a:spcBef>
              <a:spcAft>
                <a:spcPct val="0"/>
              </a:spcAft>
              <a:defRPr sz="2400">
                <a:solidFill>
                  <a:schemeClr val="tx1"/>
                </a:solidFill>
                <a:latin typeface="Arial" pitchFamily="34" charset="0"/>
                <a:ea typeface="ヒラギノ角ゴ Pro W3" charset="-128"/>
              </a:defRPr>
            </a:lvl8pPr>
            <a:lvl9pPr marL="3886200" indent="-228600" defTabSz="457200" eaLnBrk="0" fontAlgn="base" hangingPunct="0">
              <a:spcBef>
                <a:spcPct val="0"/>
              </a:spcBef>
              <a:spcAft>
                <a:spcPct val="0"/>
              </a:spcAft>
              <a:defRPr sz="2400">
                <a:solidFill>
                  <a:schemeClr val="tx1"/>
                </a:solidFill>
                <a:latin typeface="Arial" pitchFamily="34" charset="0"/>
                <a:ea typeface="ヒラギノ角ゴ Pro W3" charset="-128"/>
              </a:defRPr>
            </a:lvl9pPr>
          </a:lstStyle>
          <a:p>
            <a:pPr eaLnBrk="1" hangingPunct="1">
              <a:spcBef>
                <a:spcPct val="50000"/>
              </a:spcBef>
              <a:defRPr/>
            </a:pPr>
            <a:r>
              <a:rPr lang="en-US" sz="1133" dirty="0">
                <a:latin typeface="Helvetica" charset="0"/>
                <a:ea typeface="MS PGothic" pitchFamily="34" charset="-128"/>
                <a:cs typeface="+mn-cs"/>
              </a:rPr>
              <a:t>National Aeronautics and Space Administration</a:t>
            </a:r>
          </a:p>
        </p:txBody>
      </p:sp>
      <p:sp>
        <p:nvSpPr>
          <p:cNvPr id="16" name="Line 113"/>
          <p:cNvSpPr>
            <a:spLocks noChangeShapeType="1"/>
          </p:cNvSpPr>
          <p:nvPr/>
        </p:nvSpPr>
        <p:spPr bwMode="auto">
          <a:xfrm rot="16200000">
            <a:off x="6261100" y="7470140"/>
            <a:ext cx="604520" cy="0"/>
          </a:xfrm>
          <a:prstGeom prst="line">
            <a:avLst/>
          </a:prstGeom>
          <a:noFill/>
          <a:ln w="3175">
            <a:solidFill>
              <a:schemeClr val="bg1">
                <a:alpha val="14902"/>
              </a:schemeClr>
            </a:solidFill>
            <a:round/>
            <a:headEnd/>
            <a:tailEnd/>
          </a:ln>
        </p:spPr>
        <p:txBody>
          <a:bodyPr wrap="none" anchor="ctr"/>
          <a:lstStyle/>
          <a:p>
            <a:pPr>
              <a:defRPr/>
            </a:pPr>
            <a:endParaRPr lang="en-US" sz="2040" dirty="0"/>
          </a:p>
        </p:txBody>
      </p:sp>
      <p:sp>
        <p:nvSpPr>
          <p:cNvPr id="17" name="Line 123"/>
          <p:cNvSpPr>
            <a:spLocks noChangeShapeType="1"/>
          </p:cNvSpPr>
          <p:nvPr/>
        </p:nvSpPr>
        <p:spPr bwMode="auto">
          <a:xfrm>
            <a:off x="0" y="2589008"/>
            <a:ext cx="7599680" cy="1799"/>
          </a:xfrm>
          <a:prstGeom prst="line">
            <a:avLst/>
          </a:prstGeom>
          <a:noFill/>
          <a:ln w="3175">
            <a:solidFill>
              <a:schemeClr val="bg1">
                <a:alpha val="14902"/>
              </a:schemeClr>
            </a:solidFill>
            <a:round/>
            <a:headEnd/>
            <a:tailEnd/>
          </a:ln>
        </p:spPr>
        <p:txBody>
          <a:bodyPr wrap="none" anchor="ctr"/>
          <a:lstStyle/>
          <a:p>
            <a:pPr>
              <a:defRPr/>
            </a:pPr>
            <a:endParaRPr lang="en-US" sz="2040" dirty="0"/>
          </a:p>
        </p:txBody>
      </p:sp>
      <p:sp>
        <p:nvSpPr>
          <p:cNvPr id="18" name="Line 124"/>
          <p:cNvSpPr>
            <a:spLocks noChangeShapeType="1"/>
          </p:cNvSpPr>
          <p:nvPr/>
        </p:nvSpPr>
        <p:spPr bwMode="auto">
          <a:xfrm>
            <a:off x="0" y="2851687"/>
            <a:ext cx="6333067" cy="1799"/>
          </a:xfrm>
          <a:prstGeom prst="line">
            <a:avLst/>
          </a:prstGeom>
          <a:noFill/>
          <a:ln w="3175">
            <a:solidFill>
              <a:schemeClr val="bg1">
                <a:alpha val="14902"/>
              </a:schemeClr>
            </a:solidFill>
            <a:round/>
            <a:headEnd/>
            <a:tailEnd/>
          </a:ln>
        </p:spPr>
        <p:txBody>
          <a:bodyPr wrap="none" anchor="ctr"/>
          <a:lstStyle/>
          <a:p>
            <a:pPr>
              <a:defRPr/>
            </a:pPr>
            <a:endParaRPr lang="en-US" sz="2040" dirty="0"/>
          </a:p>
        </p:txBody>
      </p:sp>
      <p:sp>
        <p:nvSpPr>
          <p:cNvPr id="19" name="Line 125"/>
          <p:cNvSpPr>
            <a:spLocks noChangeShapeType="1"/>
          </p:cNvSpPr>
          <p:nvPr/>
        </p:nvSpPr>
        <p:spPr bwMode="auto">
          <a:xfrm>
            <a:off x="0" y="3108960"/>
            <a:ext cx="5987627" cy="1800"/>
          </a:xfrm>
          <a:prstGeom prst="line">
            <a:avLst/>
          </a:prstGeom>
          <a:noFill/>
          <a:ln w="3175">
            <a:solidFill>
              <a:schemeClr val="bg1">
                <a:alpha val="14902"/>
              </a:schemeClr>
            </a:solidFill>
            <a:round/>
            <a:headEnd/>
            <a:tailEnd/>
          </a:ln>
        </p:spPr>
        <p:txBody>
          <a:bodyPr wrap="none" anchor="ctr"/>
          <a:lstStyle/>
          <a:p>
            <a:pPr>
              <a:defRPr/>
            </a:pPr>
            <a:endParaRPr lang="en-US" sz="2040" dirty="0"/>
          </a:p>
        </p:txBody>
      </p:sp>
      <p:sp>
        <p:nvSpPr>
          <p:cNvPr id="20" name="Line 127"/>
          <p:cNvSpPr>
            <a:spLocks noChangeShapeType="1"/>
          </p:cNvSpPr>
          <p:nvPr/>
        </p:nvSpPr>
        <p:spPr bwMode="auto">
          <a:xfrm>
            <a:off x="0" y="3371638"/>
            <a:ext cx="5642187" cy="1800"/>
          </a:xfrm>
          <a:prstGeom prst="line">
            <a:avLst/>
          </a:prstGeom>
          <a:noFill/>
          <a:ln w="3175">
            <a:solidFill>
              <a:schemeClr val="bg1">
                <a:alpha val="14902"/>
              </a:schemeClr>
            </a:solidFill>
            <a:round/>
            <a:headEnd/>
            <a:tailEnd/>
          </a:ln>
        </p:spPr>
        <p:txBody>
          <a:bodyPr wrap="none" anchor="ctr"/>
          <a:lstStyle/>
          <a:p>
            <a:pPr>
              <a:defRPr/>
            </a:pPr>
            <a:endParaRPr lang="en-US" sz="2040" dirty="0"/>
          </a:p>
        </p:txBody>
      </p:sp>
      <p:sp>
        <p:nvSpPr>
          <p:cNvPr id="21" name="Line 128"/>
          <p:cNvSpPr>
            <a:spLocks noChangeShapeType="1"/>
          </p:cNvSpPr>
          <p:nvPr/>
        </p:nvSpPr>
        <p:spPr bwMode="auto">
          <a:xfrm>
            <a:off x="0" y="3634317"/>
            <a:ext cx="5296747" cy="1800"/>
          </a:xfrm>
          <a:prstGeom prst="line">
            <a:avLst/>
          </a:prstGeom>
          <a:noFill/>
          <a:ln w="3175">
            <a:solidFill>
              <a:schemeClr val="bg1">
                <a:alpha val="14902"/>
              </a:schemeClr>
            </a:solidFill>
            <a:round/>
            <a:headEnd/>
            <a:tailEnd/>
          </a:ln>
        </p:spPr>
        <p:txBody>
          <a:bodyPr wrap="none" anchor="ctr"/>
          <a:lstStyle/>
          <a:p>
            <a:pPr>
              <a:defRPr/>
            </a:pPr>
            <a:endParaRPr lang="en-US" sz="2040" dirty="0"/>
          </a:p>
        </p:txBody>
      </p:sp>
      <p:sp>
        <p:nvSpPr>
          <p:cNvPr id="22" name="Line 129"/>
          <p:cNvSpPr>
            <a:spLocks noChangeShapeType="1"/>
          </p:cNvSpPr>
          <p:nvPr/>
        </p:nvSpPr>
        <p:spPr bwMode="auto">
          <a:xfrm>
            <a:off x="0" y="3891605"/>
            <a:ext cx="4951307" cy="1799"/>
          </a:xfrm>
          <a:prstGeom prst="line">
            <a:avLst/>
          </a:prstGeom>
          <a:noFill/>
          <a:ln w="3175">
            <a:solidFill>
              <a:schemeClr val="bg1">
                <a:alpha val="14902"/>
              </a:schemeClr>
            </a:solidFill>
            <a:round/>
            <a:headEnd/>
            <a:tailEnd/>
          </a:ln>
        </p:spPr>
        <p:txBody>
          <a:bodyPr wrap="none" anchor="ctr"/>
          <a:lstStyle/>
          <a:p>
            <a:pPr>
              <a:defRPr/>
            </a:pPr>
            <a:endParaRPr lang="en-US" sz="2040" dirty="0"/>
          </a:p>
        </p:txBody>
      </p:sp>
      <p:sp>
        <p:nvSpPr>
          <p:cNvPr id="23" name="Line 131"/>
          <p:cNvSpPr>
            <a:spLocks noChangeShapeType="1"/>
          </p:cNvSpPr>
          <p:nvPr/>
        </p:nvSpPr>
        <p:spPr bwMode="auto">
          <a:xfrm>
            <a:off x="0" y="4143483"/>
            <a:ext cx="4605867" cy="1799"/>
          </a:xfrm>
          <a:prstGeom prst="line">
            <a:avLst/>
          </a:prstGeom>
          <a:noFill/>
          <a:ln w="3175">
            <a:solidFill>
              <a:schemeClr val="bg1">
                <a:alpha val="14902"/>
              </a:schemeClr>
            </a:solidFill>
            <a:round/>
            <a:headEnd/>
            <a:tailEnd/>
          </a:ln>
        </p:spPr>
        <p:txBody>
          <a:bodyPr wrap="none" anchor="ctr"/>
          <a:lstStyle/>
          <a:p>
            <a:pPr>
              <a:defRPr/>
            </a:pPr>
            <a:endParaRPr lang="en-US" sz="2040" dirty="0"/>
          </a:p>
        </p:txBody>
      </p:sp>
      <p:sp>
        <p:nvSpPr>
          <p:cNvPr id="24" name="Line 132"/>
          <p:cNvSpPr>
            <a:spLocks noChangeShapeType="1"/>
          </p:cNvSpPr>
          <p:nvPr/>
        </p:nvSpPr>
        <p:spPr bwMode="auto">
          <a:xfrm>
            <a:off x="0" y="4406162"/>
            <a:ext cx="4375573" cy="1799"/>
          </a:xfrm>
          <a:prstGeom prst="line">
            <a:avLst/>
          </a:prstGeom>
          <a:noFill/>
          <a:ln w="3175">
            <a:solidFill>
              <a:schemeClr val="bg1">
                <a:alpha val="14902"/>
              </a:schemeClr>
            </a:solidFill>
            <a:round/>
            <a:headEnd/>
            <a:tailEnd/>
          </a:ln>
        </p:spPr>
        <p:txBody>
          <a:bodyPr wrap="none" anchor="ctr"/>
          <a:lstStyle/>
          <a:p>
            <a:pPr>
              <a:defRPr/>
            </a:pPr>
            <a:endParaRPr lang="en-US" sz="2040" dirty="0"/>
          </a:p>
        </p:txBody>
      </p:sp>
      <p:sp>
        <p:nvSpPr>
          <p:cNvPr id="25" name="Line 133"/>
          <p:cNvSpPr>
            <a:spLocks noChangeShapeType="1"/>
          </p:cNvSpPr>
          <p:nvPr/>
        </p:nvSpPr>
        <p:spPr bwMode="auto">
          <a:xfrm>
            <a:off x="0" y="4663440"/>
            <a:ext cx="4145280" cy="1800"/>
          </a:xfrm>
          <a:prstGeom prst="line">
            <a:avLst/>
          </a:prstGeom>
          <a:noFill/>
          <a:ln w="3175">
            <a:solidFill>
              <a:schemeClr val="bg1">
                <a:alpha val="14902"/>
              </a:schemeClr>
            </a:solidFill>
            <a:round/>
            <a:headEnd/>
            <a:tailEnd/>
          </a:ln>
        </p:spPr>
        <p:txBody>
          <a:bodyPr wrap="none" anchor="ctr"/>
          <a:lstStyle/>
          <a:p>
            <a:pPr>
              <a:defRPr/>
            </a:pPr>
            <a:endParaRPr lang="en-US" sz="2040" dirty="0"/>
          </a:p>
        </p:txBody>
      </p:sp>
      <p:sp>
        <p:nvSpPr>
          <p:cNvPr id="26" name="Line 134"/>
          <p:cNvSpPr>
            <a:spLocks noChangeShapeType="1"/>
          </p:cNvSpPr>
          <p:nvPr/>
        </p:nvSpPr>
        <p:spPr bwMode="auto">
          <a:xfrm>
            <a:off x="0" y="4924327"/>
            <a:ext cx="4145280" cy="1799"/>
          </a:xfrm>
          <a:prstGeom prst="line">
            <a:avLst/>
          </a:prstGeom>
          <a:noFill/>
          <a:ln w="3175">
            <a:solidFill>
              <a:schemeClr val="bg1">
                <a:alpha val="14902"/>
              </a:schemeClr>
            </a:solidFill>
            <a:round/>
            <a:headEnd/>
            <a:tailEnd/>
          </a:ln>
        </p:spPr>
        <p:txBody>
          <a:bodyPr wrap="none" anchor="ctr"/>
          <a:lstStyle/>
          <a:p>
            <a:pPr>
              <a:defRPr/>
            </a:pPr>
            <a:endParaRPr lang="en-US" sz="2040" dirty="0"/>
          </a:p>
        </p:txBody>
      </p:sp>
      <p:sp>
        <p:nvSpPr>
          <p:cNvPr id="27" name="Line 135"/>
          <p:cNvSpPr>
            <a:spLocks noChangeShapeType="1"/>
          </p:cNvSpPr>
          <p:nvPr/>
        </p:nvSpPr>
        <p:spPr bwMode="auto">
          <a:xfrm>
            <a:off x="0" y="5187005"/>
            <a:ext cx="4375573" cy="1799"/>
          </a:xfrm>
          <a:prstGeom prst="line">
            <a:avLst/>
          </a:prstGeom>
          <a:noFill/>
          <a:ln w="3175">
            <a:solidFill>
              <a:schemeClr val="bg1">
                <a:alpha val="14902"/>
              </a:schemeClr>
            </a:solidFill>
            <a:round/>
            <a:headEnd/>
            <a:tailEnd/>
          </a:ln>
        </p:spPr>
        <p:txBody>
          <a:bodyPr wrap="none" anchor="ctr"/>
          <a:lstStyle/>
          <a:p>
            <a:pPr>
              <a:defRPr/>
            </a:pPr>
            <a:endParaRPr lang="en-US" sz="2040" dirty="0"/>
          </a:p>
        </p:txBody>
      </p:sp>
      <p:sp>
        <p:nvSpPr>
          <p:cNvPr id="28" name="Line 136"/>
          <p:cNvSpPr>
            <a:spLocks noChangeShapeType="1"/>
          </p:cNvSpPr>
          <p:nvPr/>
        </p:nvSpPr>
        <p:spPr bwMode="auto">
          <a:xfrm>
            <a:off x="0" y="5444278"/>
            <a:ext cx="4605867" cy="1800"/>
          </a:xfrm>
          <a:prstGeom prst="line">
            <a:avLst/>
          </a:prstGeom>
          <a:noFill/>
          <a:ln w="3175">
            <a:solidFill>
              <a:schemeClr val="bg1">
                <a:alpha val="14902"/>
              </a:schemeClr>
            </a:solidFill>
            <a:round/>
            <a:headEnd/>
            <a:tailEnd/>
          </a:ln>
        </p:spPr>
        <p:txBody>
          <a:bodyPr wrap="none" anchor="ctr"/>
          <a:lstStyle/>
          <a:p>
            <a:pPr>
              <a:defRPr/>
            </a:pPr>
            <a:endParaRPr lang="en-US" sz="2040" dirty="0"/>
          </a:p>
        </p:txBody>
      </p:sp>
      <p:sp>
        <p:nvSpPr>
          <p:cNvPr id="29" name="Line 138"/>
          <p:cNvSpPr>
            <a:spLocks noChangeShapeType="1"/>
          </p:cNvSpPr>
          <p:nvPr/>
        </p:nvSpPr>
        <p:spPr bwMode="auto">
          <a:xfrm>
            <a:off x="0" y="5696162"/>
            <a:ext cx="4605867" cy="1800"/>
          </a:xfrm>
          <a:prstGeom prst="line">
            <a:avLst/>
          </a:prstGeom>
          <a:noFill/>
          <a:ln w="3175">
            <a:solidFill>
              <a:schemeClr val="bg1">
                <a:alpha val="14902"/>
              </a:schemeClr>
            </a:solidFill>
            <a:round/>
            <a:headEnd/>
            <a:tailEnd/>
          </a:ln>
        </p:spPr>
        <p:txBody>
          <a:bodyPr wrap="none" anchor="ctr"/>
          <a:lstStyle/>
          <a:p>
            <a:pPr>
              <a:defRPr/>
            </a:pPr>
            <a:endParaRPr lang="en-US" sz="2040" dirty="0"/>
          </a:p>
        </p:txBody>
      </p:sp>
      <p:sp>
        <p:nvSpPr>
          <p:cNvPr id="30" name="Line 139"/>
          <p:cNvSpPr>
            <a:spLocks noChangeShapeType="1"/>
          </p:cNvSpPr>
          <p:nvPr/>
        </p:nvSpPr>
        <p:spPr bwMode="auto">
          <a:xfrm>
            <a:off x="0" y="5958840"/>
            <a:ext cx="5066453" cy="1800"/>
          </a:xfrm>
          <a:prstGeom prst="line">
            <a:avLst/>
          </a:prstGeom>
          <a:noFill/>
          <a:ln w="3175">
            <a:solidFill>
              <a:schemeClr val="bg1">
                <a:alpha val="14902"/>
              </a:schemeClr>
            </a:solidFill>
            <a:round/>
            <a:headEnd/>
            <a:tailEnd/>
          </a:ln>
        </p:spPr>
        <p:txBody>
          <a:bodyPr wrap="none" anchor="ctr"/>
          <a:lstStyle/>
          <a:p>
            <a:pPr>
              <a:defRPr/>
            </a:pPr>
            <a:endParaRPr lang="en-US" sz="2040" dirty="0"/>
          </a:p>
        </p:txBody>
      </p:sp>
      <p:sp>
        <p:nvSpPr>
          <p:cNvPr id="31" name="Line 140"/>
          <p:cNvSpPr>
            <a:spLocks noChangeShapeType="1"/>
          </p:cNvSpPr>
          <p:nvPr/>
        </p:nvSpPr>
        <p:spPr bwMode="auto">
          <a:xfrm>
            <a:off x="0" y="6216128"/>
            <a:ext cx="5066453" cy="1799"/>
          </a:xfrm>
          <a:prstGeom prst="line">
            <a:avLst/>
          </a:prstGeom>
          <a:noFill/>
          <a:ln w="3175">
            <a:solidFill>
              <a:schemeClr val="bg1">
                <a:alpha val="14902"/>
              </a:schemeClr>
            </a:solidFill>
            <a:round/>
            <a:headEnd/>
            <a:tailEnd/>
          </a:ln>
        </p:spPr>
        <p:txBody>
          <a:bodyPr wrap="none" anchor="ctr"/>
          <a:lstStyle/>
          <a:p>
            <a:pPr>
              <a:defRPr/>
            </a:pPr>
            <a:endParaRPr lang="en-US" sz="2040" dirty="0"/>
          </a:p>
        </p:txBody>
      </p:sp>
      <p:sp>
        <p:nvSpPr>
          <p:cNvPr id="32" name="Line 141"/>
          <p:cNvSpPr>
            <a:spLocks noChangeShapeType="1"/>
          </p:cNvSpPr>
          <p:nvPr/>
        </p:nvSpPr>
        <p:spPr bwMode="auto">
          <a:xfrm>
            <a:off x="0" y="6478807"/>
            <a:ext cx="5411893" cy="1799"/>
          </a:xfrm>
          <a:prstGeom prst="line">
            <a:avLst/>
          </a:prstGeom>
          <a:noFill/>
          <a:ln w="3175">
            <a:solidFill>
              <a:schemeClr val="bg1">
                <a:alpha val="14902"/>
              </a:schemeClr>
            </a:solidFill>
            <a:round/>
            <a:headEnd/>
            <a:tailEnd/>
          </a:ln>
        </p:spPr>
        <p:txBody>
          <a:bodyPr wrap="none" anchor="ctr"/>
          <a:lstStyle/>
          <a:p>
            <a:pPr>
              <a:defRPr/>
            </a:pPr>
            <a:endParaRPr lang="en-US" sz="2040" dirty="0"/>
          </a:p>
        </p:txBody>
      </p:sp>
      <p:sp>
        <p:nvSpPr>
          <p:cNvPr id="33" name="Line 142"/>
          <p:cNvSpPr>
            <a:spLocks noChangeShapeType="1"/>
          </p:cNvSpPr>
          <p:nvPr/>
        </p:nvSpPr>
        <p:spPr bwMode="auto">
          <a:xfrm>
            <a:off x="0" y="6741485"/>
            <a:ext cx="5757333" cy="1799"/>
          </a:xfrm>
          <a:prstGeom prst="line">
            <a:avLst/>
          </a:prstGeom>
          <a:noFill/>
          <a:ln w="3175">
            <a:solidFill>
              <a:schemeClr val="bg1">
                <a:alpha val="14902"/>
              </a:schemeClr>
            </a:solidFill>
            <a:round/>
            <a:headEnd/>
            <a:tailEnd/>
          </a:ln>
        </p:spPr>
        <p:txBody>
          <a:bodyPr wrap="none" anchor="ctr"/>
          <a:lstStyle/>
          <a:p>
            <a:pPr>
              <a:defRPr/>
            </a:pPr>
            <a:endParaRPr lang="en-US" sz="2040" dirty="0"/>
          </a:p>
        </p:txBody>
      </p:sp>
      <p:sp>
        <p:nvSpPr>
          <p:cNvPr id="34" name="Line 143"/>
          <p:cNvSpPr>
            <a:spLocks noChangeShapeType="1"/>
          </p:cNvSpPr>
          <p:nvPr/>
        </p:nvSpPr>
        <p:spPr bwMode="auto">
          <a:xfrm>
            <a:off x="0" y="6998758"/>
            <a:ext cx="6333067" cy="1800"/>
          </a:xfrm>
          <a:prstGeom prst="line">
            <a:avLst/>
          </a:prstGeom>
          <a:noFill/>
          <a:ln w="3175">
            <a:solidFill>
              <a:schemeClr val="bg1">
                <a:alpha val="14902"/>
              </a:schemeClr>
            </a:solidFill>
            <a:round/>
            <a:headEnd/>
            <a:tailEnd/>
          </a:ln>
        </p:spPr>
        <p:txBody>
          <a:bodyPr wrap="none" anchor="ctr"/>
          <a:lstStyle/>
          <a:p>
            <a:pPr>
              <a:defRPr/>
            </a:pPr>
            <a:endParaRPr lang="en-US" sz="2040" dirty="0"/>
          </a:p>
        </p:txBody>
      </p:sp>
      <p:sp>
        <p:nvSpPr>
          <p:cNvPr id="35" name="Line 144"/>
          <p:cNvSpPr>
            <a:spLocks noChangeShapeType="1"/>
          </p:cNvSpPr>
          <p:nvPr/>
        </p:nvSpPr>
        <p:spPr bwMode="auto">
          <a:xfrm>
            <a:off x="0" y="7250642"/>
            <a:ext cx="6678507" cy="1800"/>
          </a:xfrm>
          <a:prstGeom prst="line">
            <a:avLst/>
          </a:prstGeom>
          <a:noFill/>
          <a:ln w="3175">
            <a:solidFill>
              <a:schemeClr val="bg1">
                <a:alpha val="14902"/>
              </a:schemeClr>
            </a:solidFill>
            <a:round/>
            <a:headEnd/>
            <a:tailEnd/>
          </a:ln>
        </p:spPr>
        <p:txBody>
          <a:bodyPr wrap="none" anchor="ctr"/>
          <a:lstStyle/>
          <a:p>
            <a:pPr>
              <a:defRPr/>
            </a:pPr>
            <a:endParaRPr lang="en-US" sz="2040" dirty="0"/>
          </a:p>
        </p:txBody>
      </p:sp>
      <p:sp>
        <p:nvSpPr>
          <p:cNvPr id="36" name="Line 145"/>
          <p:cNvSpPr>
            <a:spLocks noChangeShapeType="1"/>
          </p:cNvSpPr>
          <p:nvPr/>
        </p:nvSpPr>
        <p:spPr bwMode="auto">
          <a:xfrm>
            <a:off x="0" y="7331602"/>
            <a:ext cx="7023947" cy="1800"/>
          </a:xfrm>
          <a:prstGeom prst="line">
            <a:avLst/>
          </a:prstGeom>
          <a:noFill/>
          <a:ln w="3175">
            <a:solidFill>
              <a:schemeClr val="bg1">
                <a:alpha val="14902"/>
              </a:schemeClr>
            </a:solidFill>
            <a:round/>
            <a:headEnd/>
            <a:tailEnd/>
          </a:ln>
        </p:spPr>
        <p:txBody>
          <a:bodyPr wrap="none" anchor="ctr"/>
          <a:lstStyle/>
          <a:p>
            <a:pPr>
              <a:defRPr/>
            </a:pPr>
            <a:endParaRPr lang="en-US" sz="2040" dirty="0"/>
          </a:p>
        </p:txBody>
      </p:sp>
      <p:grpSp>
        <p:nvGrpSpPr>
          <p:cNvPr id="2" name="Group 158"/>
          <p:cNvGrpSpPr>
            <a:grpSpLocks/>
          </p:cNvGrpSpPr>
          <p:nvPr/>
        </p:nvGrpSpPr>
        <p:grpSpPr bwMode="auto">
          <a:xfrm>
            <a:off x="351438" y="1140673"/>
            <a:ext cx="8624005" cy="6563360"/>
            <a:chOff x="149" y="672"/>
            <a:chExt cx="3595" cy="3648"/>
          </a:xfrm>
        </p:grpSpPr>
        <p:sp>
          <p:nvSpPr>
            <p:cNvPr id="38" name="Line 60"/>
            <p:cNvSpPr>
              <a:spLocks noChangeShapeType="1"/>
            </p:cNvSpPr>
            <p:nvPr/>
          </p:nvSpPr>
          <p:spPr bwMode="auto">
            <a:xfrm rot="-5400000">
              <a:off x="-1674" y="2495"/>
              <a:ext cx="3648" cy="1"/>
            </a:xfrm>
            <a:prstGeom prst="line">
              <a:avLst/>
            </a:prstGeom>
            <a:noFill/>
            <a:ln w="3175">
              <a:solidFill>
                <a:schemeClr val="bg1">
                  <a:alpha val="14902"/>
                </a:schemeClr>
              </a:solidFill>
              <a:round/>
              <a:headEnd/>
              <a:tailEnd/>
            </a:ln>
          </p:spPr>
          <p:txBody>
            <a:bodyPr wrap="none" anchor="ctr"/>
            <a:lstStyle/>
            <a:p>
              <a:pPr>
                <a:defRPr/>
              </a:pPr>
              <a:endParaRPr lang="en-US" sz="2040" dirty="0"/>
            </a:p>
          </p:txBody>
        </p:sp>
        <p:grpSp>
          <p:nvGrpSpPr>
            <p:cNvPr id="3" name="Group 157"/>
            <p:cNvGrpSpPr>
              <a:grpSpLocks/>
            </p:cNvGrpSpPr>
            <p:nvPr/>
          </p:nvGrpSpPr>
          <p:grpSpPr bwMode="auto">
            <a:xfrm>
              <a:off x="270" y="670"/>
              <a:ext cx="3474" cy="3653"/>
              <a:chOff x="270" y="718"/>
              <a:chExt cx="3474" cy="3602"/>
            </a:xfrm>
          </p:grpSpPr>
          <p:sp>
            <p:nvSpPr>
              <p:cNvPr id="40" name="Line 39"/>
              <p:cNvSpPr>
                <a:spLocks noChangeShapeType="1"/>
              </p:cNvSpPr>
              <p:nvPr/>
            </p:nvSpPr>
            <p:spPr bwMode="auto">
              <a:xfrm rot="-5400000">
                <a:off x="2814" y="1080"/>
                <a:ext cx="720" cy="0"/>
              </a:xfrm>
              <a:prstGeom prst="line">
                <a:avLst/>
              </a:prstGeom>
              <a:noFill/>
              <a:ln w="3175">
                <a:solidFill>
                  <a:schemeClr val="bg1">
                    <a:alpha val="14902"/>
                  </a:schemeClr>
                </a:solidFill>
                <a:round/>
                <a:headEnd/>
                <a:tailEnd/>
              </a:ln>
            </p:spPr>
            <p:txBody>
              <a:bodyPr wrap="none" anchor="ctr"/>
              <a:lstStyle/>
              <a:p>
                <a:pPr>
                  <a:defRPr/>
                </a:pPr>
                <a:endParaRPr lang="en-US" sz="2040" dirty="0"/>
              </a:p>
            </p:txBody>
          </p:sp>
          <p:sp>
            <p:nvSpPr>
              <p:cNvPr id="41" name="Line 41"/>
              <p:cNvSpPr>
                <a:spLocks noChangeShapeType="1"/>
              </p:cNvSpPr>
              <p:nvPr/>
            </p:nvSpPr>
            <p:spPr bwMode="auto">
              <a:xfrm rot="-5400000">
                <a:off x="2507" y="1102"/>
                <a:ext cx="767" cy="0"/>
              </a:xfrm>
              <a:prstGeom prst="line">
                <a:avLst/>
              </a:prstGeom>
              <a:noFill/>
              <a:ln w="3175">
                <a:solidFill>
                  <a:schemeClr val="bg1">
                    <a:alpha val="14902"/>
                  </a:schemeClr>
                </a:solidFill>
                <a:round/>
                <a:headEnd/>
                <a:tailEnd/>
              </a:ln>
            </p:spPr>
            <p:txBody>
              <a:bodyPr wrap="none" anchor="ctr"/>
              <a:lstStyle/>
              <a:p>
                <a:pPr>
                  <a:defRPr/>
                </a:pPr>
                <a:endParaRPr lang="en-US" sz="2040" dirty="0"/>
              </a:p>
            </p:txBody>
          </p:sp>
          <p:sp>
            <p:nvSpPr>
              <p:cNvPr id="42" name="Line 42"/>
              <p:cNvSpPr>
                <a:spLocks noChangeShapeType="1"/>
              </p:cNvSpPr>
              <p:nvPr/>
            </p:nvSpPr>
            <p:spPr bwMode="auto">
              <a:xfrm rot="-5400000">
                <a:off x="2647" y="1104"/>
                <a:ext cx="768" cy="0"/>
              </a:xfrm>
              <a:prstGeom prst="line">
                <a:avLst/>
              </a:prstGeom>
              <a:noFill/>
              <a:ln w="3175">
                <a:solidFill>
                  <a:schemeClr val="bg1">
                    <a:alpha val="14902"/>
                  </a:schemeClr>
                </a:solidFill>
                <a:round/>
                <a:headEnd/>
                <a:tailEnd/>
              </a:ln>
            </p:spPr>
            <p:txBody>
              <a:bodyPr wrap="none" anchor="ctr"/>
              <a:lstStyle/>
              <a:p>
                <a:pPr>
                  <a:defRPr/>
                </a:pPr>
                <a:endParaRPr lang="en-US" sz="2040" dirty="0"/>
              </a:p>
            </p:txBody>
          </p:sp>
          <p:sp>
            <p:nvSpPr>
              <p:cNvPr id="43" name="Line 49"/>
              <p:cNvSpPr>
                <a:spLocks noChangeShapeType="1"/>
              </p:cNvSpPr>
              <p:nvPr/>
            </p:nvSpPr>
            <p:spPr bwMode="auto">
              <a:xfrm rot="-5400000">
                <a:off x="-392" y="2519"/>
                <a:ext cx="3600" cy="1"/>
              </a:xfrm>
              <a:prstGeom prst="line">
                <a:avLst/>
              </a:prstGeom>
              <a:noFill/>
              <a:ln w="3175">
                <a:solidFill>
                  <a:schemeClr val="bg1">
                    <a:alpha val="14902"/>
                  </a:schemeClr>
                </a:solidFill>
                <a:round/>
                <a:headEnd/>
                <a:tailEnd/>
              </a:ln>
            </p:spPr>
            <p:txBody>
              <a:bodyPr wrap="none" anchor="ctr"/>
              <a:lstStyle/>
              <a:p>
                <a:pPr>
                  <a:defRPr/>
                </a:pPr>
                <a:endParaRPr lang="en-US" sz="2040" dirty="0"/>
              </a:p>
            </p:txBody>
          </p:sp>
          <p:sp>
            <p:nvSpPr>
              <p:cNvPr id="44" name="Line 50"/>
              <p:cNvSpPr>
                <a:spLocks noChangeShapeType="1"/>
              </p:cNvSpPr>
              <p:nvPr/>
            </p:nvSpPr>
            <p:spPr bwMode="auto">
              <a:xfrm rot="-5400000">
                <a:off x="-250" y="2519"/>
                <a:ext cx="3600" cy="1"/>
              </a:xfrm>
              <a:prstGeom prst="line">
                <a:avLst/>
              </a:prstGeom>
              <a:noFill/>
              <a:ln w="3175">
                <a:solidFill>
                  <a:schemeClr val="bg1">
                    <a:alpha val="14902"/>
                  </a:schemeClr>
                </a:solidFill>
                <a:round/>
                <a:headEnd/>
                <a:tailEnd/>
              </a:ln>
            </p:spPr>
            <p:txBody>
              <a:bodyPr wrap="none" anchor="ctr"/>
              <a:lstStyle/>
              <a:p>
                <a:pPr>
                  <a:defRPr/>
                </a:pPr>
                <a:endParaRPr lang="en-US" sz="2040" dirty="0"/>
              </a:p>
            </p:txBody>
          </p:sp>
          <p:sp>
            <p:nvSpPr>
              <p:cNvPr id="45" name="Line 51"/>
              <p:cNvSpPr>
                <a:spLocks noChangeShapeType="1"/>
              </p:cNvSpPr>
              <p:nvPr/>
            </p:nvSpPr>
            <p:spPr bwMode="auto">
              <a:xfrm rot="-5400000">
                <a:off x="-108" y="2519"/>
                <a:ext cx="3600" cy="1"/>
              </a:xfrm>
              <a:prstGeom prst="line">
                <a:avLst/>
              </a:prstGeom>
              <a:noFill/>
              <a:ln w="3175">
                <a:solidFill>
                  <a:schemeClr val="bg1">
                    <a:alpha val="14902"/>
                  </a:schemeClr>
                </a:solidFill>
                <a:round/>
                <a:headEnd/>
                <a:tailEnd/>
              </a:ln>
            </p:spPr>
            <p:txBody>
              <a:bodyPr wrap="none" anchor="ctr"/>
              <a:lstStyle/>
              <a:p>
                <a:pPr>
                  <a:defRPr/>
                </a:pPr>
                <a:endParaRPr lang="en-US" sz="2040" dirty="0"/>
              </a:p>
            </p:txBody>
          </p:sp>
          <p:sp>
            <p:nvSpPr>
              <p:cNvPr id="46" name="Line 52"/>
              <p:cNvSpPr>
                <a:spLocks noChangeShapeType="1"/>
              </p:cNvSpPr>
              <p:nvPr/>
            </p:nvSpPr>
            <p:spPr bwMode="auto">
              <a:xfrm rot="-5400000">
                <a:off x="-536" y="2519"/>
                <a:ext cx="3600" cy="1"/>
              </a:xfrm>
              <a:prstGeom prst="line">
                <a:avLst/>
              </a:prstGeom>
              <a:noFill/>
              <a:ln w="3175">
                <a:solidFill>
                  <a:schemeClr val="bg1">
                    <a:alpha val="14902"/>
                  </a:schemeClr>
                </a:solidFill>
                <a:round/>
                <a:headEnd/>
                <a:tailEnd/>
              </a:ln>
            </p:spPr>
            <p:txBody>
              <a:bodyPr wrap="none" anchor="ctr"/>
              <a:lstStyle/>
              <a:p>
                <a:pPr>
                  <a:defRPr/>
                </a:pPr>
                <a:endParaRPr lang="en-US" sz="2040" dirty="0"/>
              </a:p>
            </p:txBody>
          </p:sp>
          <p:sp>
            <p:nvSpPr>
              <p:cNvPr id="47" name="Line 53"/>
              <p:cNvSpPr>
                <a:spLocks noChangeShapeType="1"/>
              </p:cNvSpPr>
              <p:nvPr/>
            </p:nvSpPr>
            <p:spPr bwMode="auto">
              <a:xfrm rot="-5400000">
                <a:off x="-968" y="2519"/>
                <a:ext cx="3600" cy="1"/>
              </a:xfrm>
              <a:prstGeom prst="line">
                <a:avLst/>
              </a:prstGeom>
              <a:noFill/>
              <a:ln w="3175">
                <a:solidFill>
                  <a:schemeClr val="bg1">
                    <a:alpha val="14902"/>
                  </a:schemeClr>
                </a:solidFill>
                <a:round/>
                <a:headEnd/>
                <a:tailEnd/>
              </a:ln>
            </p:spPr>
            <p:txBody>
              <a:bodyPr wrap="none" anchor="ctr"/>
              <a:lstStyle/>
              <a:p>
                <a:pPr>
                  <a:defRPr/>
                </a:pPr>
                <a:endParaRPr lang="en-US" sz="2040" dirty="0"/>
              </a:p>
            </p:txBody>
          </p:sp>
          <p:sp>
            <p:nvSpPr>
              <p:cNvPr id="48" name="Line 54"/>
              <p:cNvSpPr>
                <a:spLocks noChangeShapeType="1"/>
              </p:cNvSpPr>
              <p:nvPr/>
            </p:nvSpPr>
            <p:spPr bwMode="auto">
              <a:xfrm rot="-5400000">
                <a:off x="-822" y="2519"/>
                <a:ext cx="3600" cy="1"/>
              </a:xfrm>
              <a:prstGeom prst="line">
                <a:avLst/>
              </a:prstGeom>
              <a:noFill/>
              <a:ln w="3175">
                <a:solidFill>
                  <a:schemeClr val="bg1">
                    <a:alpha val="14902"/>
                  </a:schemeClr>
                </a:solidFill>
                <a:round/>
                <a:headEnd/>
                <a:tailEnd/>
              </a:ln>
            </p:spPr>
            <p:txBody>
              <a:bodyPr wrap="none" anchor="ctr"/>
              <a:lstStyle/>
              <a:p>
                <a:pPr>
                  <a:defRPr/>
                </a:pPr>
                <a:endParaRPr lang="en-US" sz="2040" dirty="0"/>
              </a:p>
            </p:txBody>
          </p:sp>
          <p:sp>
            <p:nvSpPr>
              <p:cNvPr id="49" name="Line 55"/>
              <p:cNvSpPr>
                <a:spLocks noChangeShapeType="1"/>
              </p:cNvSpPr>
              <p:nvPr/>
            </p:nvSpPr>
            <p:spPr bwMode="auto">
              <a:xfrm rot="-5400000">
                <a:off x="-680" y="2519"/>
                <a:ext cx="3600" cy="1"/>
              </a:xfrm>
              <a:prstGeom prst="line">
                <a:avLst/>
              </a:prstGeom>
              <a:noFill/>
              <a:ln w="3175">
                <a:solidFill>
                  <a:schemeClr val="bg1">
                    <a:alpha val="14902"/>
                  </a:schemeClr>
                </a:solidFill>
                <a:round/>
                <a:headEnd/>
                <a:tailEnd/>
              </a:ln>
            </p:spPr>
            <p:txBody>
              <a:bodyPr wrap="none" anchor="ctr"/>
              <a:lstStyle/>
              <a:p>
                <a:pPr>
                  <a:defRPr/>
                </a:pPr>
                <a:endParaRPr lang="en-US" sz="2040" dirty="0"/>
              </a:p>
            </p:txBody>
          </p:sp>
          <p:sp>
            <p:nvSpPr>
              <p:cNvPr id="50" name="Line 56"/>
              <p:cNvSpPr>
                <a:spLocks noChangeShapeType="1"/>
              </p:cNvSpPr>
              <p:nvPr/>
            </p:nvSpPr>
            <p:spPr bwMode="auto">
              <a:xfrm rot="-5400000">
                <a:off x="-1114" y="2519"/>
                <a:ext cx="3600" cy="1"/>
              </a:xfrm>
              <a:prstGeom prst="line">
                <a:avLst/>
              </a:prstGeom>
              <a:noFill/>
              <a:ln w="3175">
                <a:solidFill>
                  <a:schemeClr val="bg1">
                    <a:alpha val="14902"/>
                  </a:schemeClr>
                </a:solidFill>
                <a:round/>
                <a:headEnd/>
                <a:tailEnd/>
              </a:ln>
            </p:spPr>
            <p:txBody>
              <a:bodyPr wrap="none" anchor="ctr"/>
              <a:lstStyle/>
              <a:p>
                <a:pPr>
                  <a:defRPr/>
                </a:pPr>
                <a:endParaRPr lang="en-US" sz="2040" dirty="0"/>
              </a:p>
            </p:txBody>
          </p:sp>
          <p:sp>
            <p:nvSpPr>
              <p:cNvPr id="51" name="Line 57"/>
              <p:cNvSpPr>
                <a:spLocks noChangeShapeType="1"/>
              </p:cNvSpPr>
              <p:nvPr/>
            </p:nvSpPr>
            <p:spPr bwMode="auto">
              <a:xfrm rot="-5400000">
                <a:off x="-1542" y="2519"/>
                <a:ext cx="3600" cy="1"/>
              </a:xfrm>
              <a:prstGeom prst="line">
                <a:avLst/>
              </a:prstGeom>
              <a:noFill/>
              <a:ln w="3175">
                <a:solidFill>
                  <a:schemeClr val="bg1">
                    <a:alpha val="14902"/>
                  </a:schemeClr>
                </a:solidFill>
                <a:round/>
                <a:headEnd/>
                <a:tailEnd/>
              </a:ln>
            </p:spPr>
            <p:txBody>
              <a:bodyPr wrap="none" anchor="ctr"/>
              <a:lstStyle/>
              <a:p>
                <a:pPr>
                  <a:defRPr/>
                </a:pPr>
                <a:endParaRPr lang="en-US" sz="2040" dirty="0"/>
              </a:p>
            </p:txBody>
          </p:sp>
          <p:sp>
            <p:nvSpPr>
              <p:cNvPr id="52" name="Line 58"/>
              <p:cNvSpPr>
                <a:spLocks noChangeShapeType="1"/>
              </p:cNvSpPr>
              <p:nvPr/>
            </p:nvSpPr>
            <p:spPr bwMode="auto">
              <a:xfrm rot="-5400000">
                <a:off x="-1400" y="2519"/>
                <a:ext cx="3600" cy="1"/>
              </a:xfrm>
              <a:prstGeom prst="line">
                <a:avLst/>
              </a:prstGeom>
              <a:noFill/>
              <a:ln w="3175">
                <a:solidFill>
                  <a:schemeClr val="bg1">
                    <a:alpha val="14902"/>
                  </a:schemeClr>
                </a:solidFill>
                <a:round/>
                <a:headEnd/>
                <a:tailEnd/>
              </a:ln>
            </p:spPr>
            <p:txBody>
              <a:bodyPr wrap="none" anchor="ctr"/>
              <a:lstStyle/>
              <a:p>
                <a:pPr>
                  <a:defRPr/>
                </a:pPr>
                <a:endParaRPr lang="en-US" sz="2040" dirty="0"/>
              </a:p>
            </p:txBody>
          </p:sp>
          <p:sp>
            <p:nvSpPr>
              <p:cNvPr id="53" name="Line 59"/>
              <p:cNvSpPr>
                <a:spLocks noChangeShapeType="1"/>
              </p:cNvSpPr>
              <p:nvPr/>
            </p:nvSpPr>
            <p:spPr bwMode="auto">
              <a:xfrm rot="-5400000">
                <a:off x="-1258" y="2519"/>
                <a:ext cx="3600" cy="1"/>
              </a:xfrm>
              <a:prstGeom prst="line">
                <a:avLst/>
              </a:prstGeom>
              <a:noFill/>
              <a:ln w="3175">
                <a:solidFill>
                  <a:schemeClr val="bg1">
                    <a:alpha val="14902"/>
                  </a:schemeClr>
                </a:solidFill>
                <a:round/>
                <a:headEnd/>
                <a:tailEnd/>
              </a:ln>
            </p:spPr>
            <p:txBody>
              <a:bodyPr wrap="none" anchor="ctr"/>
              <a:lstStyle/>
              <a:p>
                <a:pPr>
                  <a:defRPr/>
                </a:pPr>
                <a:endParaRPr lang="en-US" sz="2040" dirty="0"/>
              </a:p>
            </p:txBody>
          </p:sp>
          <p:sp>
            <p:nvSpPr>
              <p:cNvPr id="54" name="Line 112"/>
              <p:cNvSpPr>
                <a:spLocks noChangeShapeType="1"/>
              </p:cNvSpPr>
              <p:nvPr/>
            </p:nvSpPr>
            <p:spPr bwMode="auto">
              <a:xfrm rot="-5400000">
                <a:off x="2334" y="1128"/>
                <a:ext cx="816" cy="0"/>
              </a:xfrm>
              <a:prstGeom prst="line">
                <a:avLst/>
              </a:prstGeom>
              <a:noFill/>
              <a:ln w="3175">
                <a:solidFill>
                  <a:schemeClr val="bg1">
                    <a:alpha val="14902"/>
                  </a:schemeClr>
                </a:solidFill>
                <a:round/>
                <a:headEnd/>
                <a:tailEnd/>
              </a:ln>
            </p:spPr>
            <p:txBody>
              <a:bodyPr wrap="none" anchor="ctr"/>
              <a:lstStyle/>
              <a:p>
                <a:pPr>
                  <a:defRPr/>
                </a:pPr>
                <a:endParaRPr lang="en-US" sz="2040" dirty="0"/>
              </a:p>
            </p:txBody>
          </p:sp>
          <p:sp>
            <p:nvSpPr>
              <p:cNvPr id="55" name="Line 114"/>
              <p:cNvSpPr>
                <a:spLocks noChangeShapeType="1"/>
              </p:cNvSpPr>
              <p:nvPr/>
            </p:nvSpPr>
            <p:spPr bwMode="auto">
              <a:xfrm rot="-5400000">
                <a:off x="2137" y="1176"/>
                <a:ext cx="912" cy="0"/>
              </a:xfrm>
              <a:prstGeom prst="line">
                <a:avLst/>
              </a:prstGeom>
              <a:noFill/>
              <a:ln w="3175">
                <a:solidFill>
                  <a:schemeClr val="bg1">
                    <a:alpha val="14902"/>
                  </a:schemeClr>
                </a:solidFill>
                <a:round/>
                <a:headEnd/>
                <a:tailEnd/>
              </a:ln>
            </p:spPr>
            <p:txBody>
              <a:bodyPr wrap="none" anchor="ctr"/>
              <a:lstStyle/>
              <a:p>
                <a:pPr>
                  <a:defRPr/>
                </a:pPr>
                <a:endParaRPr lang="en-US" sz="2040" dirty="0"/>
              </a:p>
            </p:txBody>
          </p:sp>
          <p:sp>
            <p:nvSpPr>
              <p:cNvPr id="56" name="Line 115"/>
              <p:cNvSpPr>
                <a:spLocks noChangeShapeType="1"/>
              </p:cNvSpPr>
              <p:nvPr/>
            </p:nvSpPr>
            <p:spPr bwMode="auto">
              <a:xfrm rot="-5400000">
                <a:off x="1921" y="1248"/>
                <a:ext cx="1056" cy="0"/>
              </a:xfrm>
              <a:prstGeom prst="line">
                <a:avLst/>
              </a:prstGeom>
              <a:noFill/>
              <a:ln w="3175">
                <a:solidFill>
                  <a:schemeClr val="bg1">
                    <a:alpha val="14902"/>
                  </a:schemeClr>
                </a:solidFill>
                <a:round/>
                <a:headEnd/>
                <a:tailEnd/>
              </a:ln>
            </p:spPr>
            <p:txBody>
              <a:bodyPr wrap="none" anchor="ctr"/>
              <a:lstStyle/>
              <a:p>
                <a:pPr>
                  <a:defRPr/>
                </a:pPr>
                <a:endParaRPr lang="en-US" sz="2040" dirty="0"/>
              </a:p>
            </p:txBody>
          </p:sp>
          <p:sp>
            <p:nvSpPr>
              <p:cNvPr id="57" name="Line 116"/>
              <p:cNvSpPr>
                <a:spLocks noChangeShapeType="1"/>
              </p:cNvSpPr>
              <p:nvPr/>
            </p:nvSpPr>
            <p:spPr bwMode="auto">
              <a:xfrm rot="-5400000">
                <a:off x="1729" y="1296"/>
                <a:ext cx="1152" cy="0"/>
              </a:xfrm>
              <a:prstGeom prst="line">
                <a:avLst/>
              </a:prstGeom>
              <a:noFill/>
              <a:ln w="3175">
                <a:solidFill>
                  <a:schemeClr val="bg1">
                    <a:alpha val="14902"/>
                  </a:schemeClr>
                </a:solidFill>
                <a:round/>
                <a:headEnd/>
                <a:tailEnd/>
              </a:ln>
            </p:spPr>
            <p:txBody>
              <a:bodyPr wrap="none" anchor="ctr"/>
              <a:lstStyle/>
              <a:p>
                <a:pPr>
                  <a:defRPr/>
                </a:pPr>
                <a:endParaRPr lang="en-US" sz="2040" dirty="0"/>
              </a:p>
            </p:txBody>
          </p:sp>
          <p:sp>
            <p:nvSpPr>
              <p:cNvPr id="58" name="Line 117"/>
              <p:cNvSpPr>
                <a:spLocks noChangeShapeType="1"/>
              </p:cNvSpPr>
              <p:nvPr/>
            </p:nvSpPr>
            <p:spPr bwMode="auto">
              <a:xfrm rot="-5400000">
                <a:off x="1489" y="1392"/>
                <a:ext cx="1344" cy="0"/>
              </a:xfrm>
              <a:prstGeom prst="line">
                <a:avLst/>
              </a:prstGeom>
              <a:noFill/>
              <a:ln w="3175">
                <a:solidFill>
                  <a:schemeClr val="bg1">
                    <a:alpha val="14902"/>
                  </a:schemeClr>
                </a:solidFill>
                <a:round/>
                <a:headEnd/>
                <a:tailEnd/>
              </a:ln>
            </p:spPr>
            <p:txBody>
              <a:bodyPr wrap="none" anchor="ctr"/>
              <a:lstStyle/>
              <a:p>
                <a:pPr>
                  <a:defRPr/>
                </a:pPr>
                <a:endParaRPr lang="en-US" sz="2040" dirty="0"/>
              </a:p>
            </p:txBody>
          </p:sp>
          <p:sp>
            <p:nvSpPr>
              <p:cNvPr id="59" name="Line 118"/>
              <p:cNvSpPr>
                <a:spLocks noChangeShapeType="1"/>
              </p:cNvSpPr>
              <p:nvPr/>
            </p:nvSpPr>
            <p:spPr bwMode="auto">
              <a:xfrm rot="-5400000">
                <a:off x="1297" y="1440"/>
                <a:ext cx="1440" cy="0"/>
              </a:xfrm>
              <a:prstGeom prst="line">
                <a:avLst/>
              </a:prstGeom>
              <a:noFill/>
              <a:ln w="3175">
                <a:solidFill>
                  <a:schemeClr val="bg1">
                    <a:alpha val="14902"/>
                  </a:schemeClr>
                </a:solidFill>
                <a:round/>
                <a:headEnd/>
                <a:tailEnd/>
              </a:ln>
            </p:spPr>
            <p:txBody>
              <a:bodyPr wrap="none" anchor="ctr"/>
              <a:lstStyle/>
              <a:p>
                <a:pPr>
                  <a:defRPr/>
                </a:pPr>
                <a:endParaRPr lang="en-US" sz="2040" dirty="0"/>
              </a:p>
            </p:txBody>
          </p:sp>
          <p:sp>
            <p:nvSpPr>
              <p:cNvPr id="60" name="Line 119"/>
              <p:cNvSpPr>
                <a:spLocks noChangeShapeType="1"/>
              </p:cNvSpPr>
              <p:nvPr/>
            </p:nvSpPr>
            <p:spPr bwMode="auto">
              <a:xfrm rot="-5400000">
                <a:off x="1081" y="1512"/>
                <a:ext cx="1584" cy="0"/>
              </a:xfrm>
              <a:prstGeom prst="line">
                <a:avLst/>
              </a:prstGeom>
              <a:noFill/>
              <a:ln w="3175">
                <a:solidFill>
                  <a:schemeClr val="bg1">
                    <a:alpha val="14902"/>
                  </a:schemeClr>
                </a:solidFill>
                <a:round/>
                <a:headEnd/>
                <a:tailEnd/>
              </a:ln>
            </p:spPr>
            <p:txBody>
              <a:bodyPr wrap="none" anchor="ctr"/>
              <a:lstStyle/>
              <a:p>
                <a:pPr>
                  <a:defRPr/>
                </a:pPr>
                <a:endParaRPr lang="en-US" sz="2040" dirty="0"/>
              </a:p>
            </p:txBody>
          </p:sp>
          <p:sp>
            <p:nvSpPr>
              <p:cNvPr id="61" name="Line 120"/>
              <p:cNvSpPr>
                <a:spLocks noChangeShapeType="1"/>
              </p:cNvSpPr>
              <p:nvPr/>
            </p:nvSpPr>
            <p:spPr bwMode="auto">
              <a:xfrm rot="-5400000">
                <a:off x="3192" y="984"/>
                <a:ext cx="530" cy="0"/>
              </a:xfrm>
              <a:prstGeom prst="line">
                <a:avLst/>
              </a:prstGeom>
              <a:noFill/>
              <a:ln w="3175">
                <a:solidFill>
                  <a:schemeClr val="bg1">
                    <a:alpha val="14902"/>
                  </a:schemeClr>
                </a:solidFill>
                <a:round/>
                <a:headEnd/>
                <a:tailEnd/>
              </a:ln>
            </p:spPr>
            <p:txBody>
              <a:bodyPr wrap="none" anchor="ctr"/>
              <a:lstStyle/>
              <a:p>
                <a:pPr>
                  <a:defRPr/>
                </a:pPr>
                <a:endParaRPr lang="en-US" sz="2040" dirty="0"/>
              </a:p>
            </p:txBody>
          </p:sp>
          <p:sp>
            <p:nvSpPr>
              <p:cNvPr id="62" name="Line 122"/>
              <p:cNvSpPr>
                <a:spLocks noChangeShapeType="1"/>
              </p:cNvSpPr>
              <p:nvPr/>
            </p:nvSpPr>
            <p:spPr bwMode="auto">
              <a:xfrm rot="-5400000">
                <a:off x="2977" y="1056"/>
                <a:ext cx="672" cy="0"/>
              </a:xfrm>
              <a:prstGeom prst="line">
                <a:avLst/>
              </a:prstGeom>
              <a:noFill/>
              <a:ln w="3175">
                <a:solidFill>
                  <a:schemeClr val="bg1">
                    <a:alpha val="14902"/>
                  </a:schemeClr>
                </a:solidFill>
                <a:round/>
                <a:headEnd/>
                <a:tailEnd/>
              </a:ln>
            </p:spPr>
            <p:txBody>
              <a:bodyPr wrap="none" anchor="ctr"/>
              <a:lstStyle/>
              <a:p>
                <a:pPr>
                  <a:defRPr/>
                </a:pPr>
                <a:endParaRPr lang="en-US" sz="2040" dirty="0"/>
              </a:p>
            </p:txBody>
          </p:sp>
          <p:sp>
            <p:nvSpPr>
              <p:cNvPr id="63" name="Line 153"/>
              <p:cNvSpPr>
                <a:spLocks noChangeShapeType="1"/>
              </p:cNvSpPr>
              <p:nvPr/>
            </p:nvSpPr>
            <p:spPr bwMode="auto">
              <a:xfrm rot="-5400000">
                <a:off x="3408" y="912"/>
                <a:ext cx="384" cy="0"/>
              </a:xfrm>
              <a:prstGeom prst="line">
                <a:avLst/>
              </a:prstGeom>
              <a:noFill/>
              <a:ln w="3175">
                <a:solidFill>
                  <a:schemeClr val="bg1">
                    <a:alpha val="14902"/>
                  </a:schemeClr>
                </a:solidFill>
                <a:round/>
                <a:headEnd/>
                <a:tailEnd/>
              </a:ln>
            </p:spPr>
            <p:txBody>
              <a:bodyPr wrap="none" anchor="ctr"/>
              <a:lstStyle/>
              <a:p>
                <a:pPr>
                  <a:defRPr/>
                </a:pPr>
                <a:endParaRPr lang="en-US" sz="2040" dirty="0"/>
              </a:p>
            </p:txBody>
          </p:sp>
          <p:sp>
            <p:nvSpPr>
              <p:cNvPr id="64" name="Line 156"/>
              <p:cNvSpPr>
                <a:spLocks noChangeShapeType="1"/>
              </p:cNvSpPr>
              <p:nvPr/>
            </p:nvSpPr>
            <p:spPr bwMode="auto">
              <a:xfrm rot="-5400000">
                <a:off x="3624" y="840"/>
                <a:ext cx="240" cy="0"/>
              </a:xfrm>
              <a:prstGeom prst="line">
                <a:avLst/>
              </a:prstGeom>
              <a:noFill/>
              <a:ln w="3175">
                <a:solidFill>
                  <a:schemeClr val="bg1">
                    <a:alpha val="14902"/>
                  </a:schemeClr>
                </a:solidFill>
                <a:round/>
                <a:headEnd/>
                <a:tailEnd/>
              </a:ln>
            </p:spPr>
            <p:txBody>
              <a:bodyPr wrap="none" anchor="ctr"/>
              <a:lstStyle/>
              <a:p>
                <a:pPr>
                  <a:defRPr/>
                </a:pPr>
                <a:endParaRPr lang="en-US" sz="2040" dirty="0"/>
              </a:p>
            </p:txBody>
          </p:sp>
        </p:grpSp>
      </p:grpSp>
      <p:sp>
        <p:nvSpPr>
          <p:cNvPr id="65" name="Line 180"/>
          <p:cNvSpPr>
            <a:spLocks noChangeShapeType="1"/>
          </p:cNvSpPr>
          <p:nvPr/>
        </p:nvSpPr>
        <p:spPr bwMode="auto">
          <a:xfrm>
            <a:off x="0" y="1291802"/>
            <a:ext cx="9326880" cy="1800"/>
          </a:xfrm>
          <a:prstGeom prst="line">
            <a:avLst/>
          </a:prstGeom>
          <a:noFill/>
          <a:ln w="3175">
            <a:solidFill>
              <a:schemeClr val="bg1">
                <a:alpha val="14902"/>
              </a:schemeClr>
            </a:solidFill>
            <a:round/>
            <a:headEnd/>
            <a:tailEnd/>
          </a:ln>
        </p:spPr>
        <p:txBody>
          <a:bodyPr wrap="none" anchor="ctr"/>
          <a:lstStyle/>
          <a:p>
            <a:pPr>
              <a:defRPr/>
            </a:pPr>
            <a:endParaRPr lang="en-US" sz="2040" dirty="0"/>
          </a:p>
        </p:txBody>
      </p:sp>
      <p:sp>
        <p:nvSpPr>
          <p:cNvPr id="8268" name="Rectangle 76"/>
          <p:cNvSpPr>
            <a:spLocks noGrp="1" noChangeArrowheads="1"/>
          </p:cNvSpPr>
          <p:nvPr>
            <p:ph type="ctrTitle"/>
          </p:nvPr>
        </p:nvSpPr>
        <p:spPr>
          <a:xfrm>
            <a:off x="693281" y="1959294"/>
            <a:ext cx="12387862" cy="1236027"/>
          </a:xfrm>
          <a:effectLst>
            <a:outerShdw blurRad="63500" dist="17961" dir="2700000" algn="ctr" rotWithShape="0">
              <a:schemeClr val="tx1">
                <a:alpha val="74998"/>
              </a:schemeClr>
            </a:outerShdw>
          </a:effectLst>
        </p:spPr>
        <p:txBody>
          <a:bodyPr/>
          <a:lstStyle>
            <a:lvl1pPr>
              <a:defRPr sz="4080"/>
            </a:lvl1pPr>
          </a:lstStyle>
          <a:p>
            <a:r>
              <a:rPr lang="en-US"/>
              <a:t>Click to edit Master title style</a:t>
            </a:r>
            <a:endParaRPr lang="en-US" dirty="0"/>
          </a:p>
        </p:txBody>
      </p:sp>
      <p:sp>
        <p:nvSpPr>
          <p:cNvPr id="8381" name="Rectangle 189"/>
          <p:cNvSpPr>
            <a:spLocks noGrp="1" noChangeArrowheads="1"/>
          </p:cNvSpPr>
          <p:nvPr>
            <p:ph type="subTitle" sz="quarter" idx="1" hasCustomPrompt="1"/>
          </p:nvPr>
        </p:nvSpPr>
        <p:spPr>
          <a:xfrm>
            <a:off x="1109487" y="6297088"/>
            <a:ext cx="9211733" cy="573929"/>
          </a:xfrm>
          <a:effectLst>
            <a:outerShdw blurRad="63500" dist="17961" dir="2700000" algn="ctr" rotWithShape="0">
              <a:schemeClr val="tx1">
                <a:alpha val="74998"/>
              </a:schemeClr>
            </a:outerShdw>
          </a:effectLst>
        </p:spPr>
        <p:txBody>
          <a:bodyPr/>
          <a:lstStyle>
            <a:lvl1pPr marL="0" indent="0">
              <a:buFontTx/>
              <a:buNone/>
              <a:defRPr b="1">
                <a:solidFill>
                  <a:schemeClr val="bg1"/>
                </a:solidFill>
                <a:latin typeface="Helvetica" pitchFamily="-112" charset="0"/>
              </a:defRPr>
            </a:lvl1pPr>
          </a:lstStyle>
          <a:p>
            <a:r>
              <a:rPr lang="en-US" dirty="0"/>
              <a:t>Expanding the Boundaries of Space Medicine and Technology</a:t>
            </a:r>
          </a:p>
        </p:txBody>
      </p:sp>
      <p:pic>
        <p:nvPicPr>
          <p:cNvPr id="68" name="Picture 67" descr="NASA insignia RGB">
            <a:extLst>
              <a:ext uri="{FF2B5EF4-FFF2-40B4-BE49-F238E27FC236}">
                <a16:creationId xmlns:a16="http://schemas.microsoft.com/office/drawing/2014/main" id="{608C338A-E8D4-42E0-8560-3A87E362BCA1}"/>
              </a:ext>
            </a:extLst>
          </p:cNvPr>
          <p:cNvPicPr>
            <a:picLocks noChangeArrowheads="1"/>
          </p:cNvPicPr>
          <p:nvPr/>
        </p:nvPicPr>
        <p:blipFill>
          <a:blip r:embed="rId3" cstate="print"/>
          <a:srcRect/>
          <a:stretch>
            <a:fillRect/>
          </a:stretch>
        </p:blipFill>
        <p:spPr bwMode="auto">
          <a:xfrm>
            <a:off x="12488181" y="155968"/>
            <a:ext cx="1108723" cy="869884"/>
          </a:xfrm>
          <a:prstGeom prst="rect">
            <a:avLst/>
          </a:prstGeom>
          <a:noFill/>
          <a:ln w="9525">
            <a:noFill/>
            <a:miter lim="800000"/>
            <a:headEnd/>
            <a:tailEnd/>
          </a:ln>
        </p:spPr>
      </p:pic>
      <p:pic>
        <p:nvPicPr>
          <p:cNvPr id="66" name="Picture 65"/>
          <p:cNvPicPr>
            <a:picLocks noChangeAspect="1"/>
          </p:cNvPicPr>
          <p:nvPr/>
        </p:nvPicPr>
        <p:blipFill rotWithShape="1">
          <a:blip r:embed="rId4" cstate="print">
            <a:extLst>
              <a:ext uri="{28A0092B-C50C-407E-A947-70E740481C1C}">
                <a14:useLocalDpi xmlns:a14="http://schemas.microsoft.com/office/drawing/2010/main" val="0"/>
              </a:ext>
            </a:extLst>
          </a:blip>
          <a:srcRect t="19930" b="31790"/>
          <a:stretch/>
        </p:blipFill>
        <p:spPr>
          <a:xfrm>
            <a:off x="369934" y="112320"/>
            <a:ext cx="2105720" cy="1016657"/>
          </a:xfrm>
          <a:prstGeom prst="rect">
            <a:avLst/>
          </a:prstGeom>
        </p:spPr>
      </p:pic>
    </p:spTree>
    <p:extLst>
      <p:ext uri="{BB962C8B-B14F-4D97-AF65-F5344CB8AC3E}">
        <p14:creationId xmlns:p14="http://schemas.microsoft.com/office/powerpoint/2010/main" val="36473141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41562" y="172720"/>
            <a:ext cx="11748842" cy="690880"/>
          </a:xfrm>
          <a:noFill/>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lvl1pPr>
              <a:defRPr b="1"/>
            </a:lvl1pPr>
            <a:lvl2pPr>
              <a:defRPr sz="1813"/>
            </a:lvl2pPr>
            <a:lvl3pPr>
              <a:defRPr sz="1587"/>
            </a:lvl3pPr>
            <a:lvl4pPr>
              <a:defRPr sz="1360"/>
            </a:lvl4pPr>
            <a:lvl5pPr>
              <a:defRPr sz="136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10"/>
          <p:cNvSpPr>
            <a:spLocks noGrp="1"/>
          </p:cNvSpPr>
          <p:nvPr>
            <p:ph type="sldNum" sz="quarter" idx="4"/>
          </p:nvPr>
        </p:nvSpPr>
        <p:spPr>
          <a:xfrm>
            <a:off x="12896428" y="7315418"/>
            <a:ext cx="844409" cy="413808"/>
          </a:xfrm>
          <a:prstGeom prst="rect">
            <a:avLst/>
          </a:prstGeom>
        </p:spPr>
        <p:txBody>
          <a:bodyPr vert="horz" lIns="91440" tIns="45720" rIns="91440" bIns="45720" rtlCol="0" anchor="ctr"/>
          <a:lstStyle>
            <a:lvl1pPr algn="r">
              <a:defRPr sz="1360">
                <a:solidFill>
                  <a:schemeClr val="tx1"/>
                </a:solidFill>
                <a:latin typeface="+mn-lt"/>
              </a:defRPr>
            </a:lvl1pPr>
          </a:lstStyle>
          <a:p>
            <a:fld id="{10D767CF-FD39-2F4F-B3FE-D38A6B9D47CB}" type="slidenum">
              <a:rPr lang="en-US" smtClean="0"/>
              <a:pPr/>
              <a:t>‹#›</a:t>
            </a:fld>
            <a:endParaRPr lang="en-US"/>
          </a:p>
        </p:txBody>
      </p:sp>
      <p:sp>
        <p:nvSpPr>
          <p:cNvPr id="7" name="Footer Placeholder 3">
            <a:extLst>
              <a:ext uri="{FF2B5EF4-FFF2-40B4-BE49-F238E27FC236}">
                <a16:creationId xmlns:a16="http://schemas.microsoft.com/office/drawing/2014/main" id="{4A613B02-E2F4-4807-B83A-CD5B821AD708}"/>
              </a:ext>
            </a:extLst>
          </p:cNvPr>
          <p:cNvSpPr txBox="1">
            <a:spLocks/>
          </p:cNvSpPr>
          <p:nvPr userDrawn="1"/>
        </p:nvSpPr>
        <p:spPr>
          <a:xfrm>
            <a:off x="8539316" y="7398067"/>
            <a:ext cx="5743296" cy="403225"/>
          </a:xfrm>
          <a:prstGeom prst="rect">
            <a:avLst/>
          </a:prstGeom>
        </p:spPr>
        <p:txBody>
          <a:bodyPr vert="horz" lIns="125615" tIns="62807" rIns="125615" bIns="62807" rtlCol="0" anchor="ctr"/>
          <a:lstStyle>
            <a:defPPr>
              <a:defRPr lang="en-US"/>
            </a:defPPr>
            <a:lvl1pPr algn="ctr" rtl="0" eaLnBrk="0" fontAlgn="base" hangingPunct="0">
              <a:spcBef>
                <a:spcPct val="0"/>
              </a:spcBef>
              <a:spcAft>
                <a:spcPct val="0"/>
              </a:spcAft>
              <a:defRPr sz="990" kern="1200" smtClean="0">
                <a:solidFill>
                  <a:schemeClr val="tx1">
                    <a:tint val="75000"/>
                  </a:schemeClr>
                </a:solidFill>
                <a:latin typeface="55 Helvetica Roman" pitchFamily="1" charset="0"/>
                <a:ea typeface="+mn-ea"/>
                <a:cs typeface="+mn-cs"/>
              </a:defRPr>
            </a:lvl1pPr>
            <a:lvl2pPr marL="457200" algn="l" rtl="0" eaLnBrk="0" fontAlgn="base" hangingPunct="0">
              <a:spcBef>
                <a:spcPct val="0"/>
              </a:spcBef>
              <a:spcAft>
                <a:spcPct val="0"/>
              </a:spcAft>
              <a:defRPr sz="900" kern="1200">
                <a:solidFill>
                  <a:srgbClr val="666666"/>
                </a:solidFill>
                <a:latin typeface="55 Helvetica Roman" pitchFamily="1" charset="0"/>
                <a:ea typeface="+mn-ea"/>
                <a:cs typeface="+mn-cs"/>
              </a:defRPr>
            </a:lvl2pPr>
            <a:lvl3pPr marL="914400" algn="l" rtl="0" eaLnBrk="0" fontAlgn="base" hangingPunct="0">
              <a:spcBef>
                <a:spcPct val="0"/>
              </a:spcBef>
              <a:spcAft>
                <a:spcPct val="0"/>
              </a:spcAft>
              <a:defRPr sz="900" kern="1200">
                <a:solidFill>
                  <a:srgbClr val="666666"/>
                </a:solidFill>
                <a:latin typeface="55 Helvetica Roman" pitchFamily="1" charset="0"/>
                <a:ea typeface="+mn-ea"/>
                <a:cs typeface="+mn-cs"/>
              </a:defRPr>
            </a:lvl3pPr>
            <a:lvl4pPr marL="1371600" algn="l" rtl="0" eaLnBrk="0" fontAlgn="base" hangingPunct="0">
              <a:spcBef>
                <a:spcPct val="0"/>
              </a:spcBef>
              <a:spcAft>
                <a:spcPct val="0"/>
              </a:spcAft>
              <a:defRPr sz="900" kern="1200">
                <a:solidFill>
                  <a:srgbClr val="666666"/>
                </a:solidFill>
                <a:latin typeface="55 Helvetica Roman" pitchFamily="1" charset="0"/>
                <a:ea typeface="+mn-ea"/>
                <a:cs typeface="+mn-cs"/>
              </a:defRPr>
            </a:lvl4pPr>
            <a:lvl5pPr marL="1828800" algn="l" rtl="0" eaLnBrk="0" fontAlgn="base" hangingPunct="0">
              <a:spcBef>
                <a:spcPct val="0"/>
              </a:spcBef>
              <a:spcAft>
                <a:spcPct val="0"/>
              </a:spcAft>
              <a:defRPr sz="900" kern="1200">
                <a:solidFill>
                  <a:srgbClr val="666666"/>
                </a:solidFill>
                <a:latin typeface="55 Helvetica Roman" pitchFamily="1" charset="0"/>
                <a:ea typeface="+mn-ea"/>
                <a:cs typeface="+mn-cs"/>
              </a:defRPr>
            </a:lvl5pPr>
            <a:lvl6pPr marL="2286000" algn="l" defTabSz="457200" rtl="0" eaLnBrk="1" latinLnBrk="0" hangingPunct="1">
              <a:defRPr sz="900" kern="1200">
                <a:solidFill>
                  <a:srgbClr val="666666"/>
                </a:solidFill>
                <a:latin typeface="55 Helvetica Roman" pitchFamily="1" charset="0"/>
                <a:ea typeface="+mn-ea"/>
                <a:cs typeface="+mn-cs"/>
              </a:defRPr>
            </a:lvl6pPr>
            <a:lvl7pPr marL="2743200" algn="l" defTabSz="457200" rtl="0" eaLnBrk="1" latinLnBrk="0" hangingPunct="1">
              <a:defRPr sz="900" kern="1200">
                <a:solidFill>
                  <a:srgbClr val="666666"/>
                </a:solidFill>
                <a:latin typeface="55 Helvetica Roman" pitchFamily="1" charset="0"/>
                <a:ea typeface="+mn-ea"/>
                <a:cs typeface="+mn-cs"/>
              </a:defRPr>
            </a:lvl7pPr>
            <a:lvl8pPr marL="3200400" algn="l" defTabSz="457200" rtl="0" eaLnBrk="1" latinLnBrk="0" hangingPunct="1">
              <a:defRPr sz="900" kern="1200">
                <a:solidFill>
                  <a:srgbClr val="666666"/>
                </a:solidFill>
                <a:latin typeface="55 Helvetica Roman" pitchFamily="1" charset="0"/>
                <a:ea typeface="+mn-ea"/>
                <a:cs typeface="+mn-cs"/>
              </a:defRPr>
            </a:lvl8pPr>
            <a:lvl9pPr marL="3657600" algn="l" defTabSz="457200" rtl="0" eaLnBrk="1" latinLnBrk="0" hangingPunct="1">
              <a:defRPr sz="900" kern="1200">
                <a:solidFill>
                  <a:srgbClr val="666666"/>
                </a:solidFill>
                <a:latin typeface="55 Helvetica Roman" pitchFamily="1" charset="0"/>
                <a:ea typeface="+mn-ea"/>
                <a:cs typeface="+mn-cs"/>
              </a:defRPr>
            </a:lvl9pPr>
          </a:lstStyle>
          <a:p>
            <a:r>
              <a:rPr lang="en-US" sz="1236" dirty="0">
                <a:solidFill>
                  <a:srgbClr val="000000"/>
                </a:solidFill>
              </a:rPr>
              <a:t>Augmenting Crew Autonomy with Clinical Decision Support</a:t>
            </a:r>
          </a:p>
        </p:txBody>
      </p:sp>
      <p:sp>
        <p:nvSpPr>
          <p:cNvPr id="8" name="Footer Placeholder 3">
            <a:extLst>
              <a:ext uri="{FF2B5EF4-FFF2-40B4-BE49-F238E27FC236}">
                <a16:creationId xmlns:a16="http://schemas.microsoft.com/office/drawing/2014/main" id="{B0441982-C303-4DEA-A819-AE53DAC65195}"/>
              </a:ext>
            </a:extLst>
          </p:cNvPr>
          <p:cNvSpPr txBox="1">
            <a:spLocks/>
          </p:cNvSpPr>
          <p:nvPr userDrawn="1"/>
        </p:nvSpPr>
        <p:spPr>
          <a:xfrm>
            <a:off x="38381" y="7377383"/>
            <a:ext cx="3320065" cy="403225"/>
          </a:xfrm>
          <a:prstGeom prst="rect">
            <a:avLst/>
          </a:prstGeom>
        </p:spPr>
        <p:txBody>
          <a:bodyPr vert="horz" lIns="125615" tIns="62807" rIns="125615" bIns="62807" rtlCol="0" anchor="ctr"/>
          <a:lstStyle>
            <a:defPPr>
              <a:defRPr lang="en-US"/>
            </a:defPPr>
            <a:lvl1pPr algn="ctr" rtl="0" eaLnBrk="0" fontAlgn="base" hangingPunct="0">
              <a:spcBef>
                <a:spcPct val="0"/>
              </a:spcBef>
              <a:spcAft>
                <a:spcPct val="0"/>
              </a:spcAft>
              <a:defRPr sz="990" kern="1200" smtClean="0">
                <a:solidFill>
                  <a:schemeClr val="tx1">
                    <a:tint val="75000"/>
                  </a:schemeClr>
                </a:solidFill>
                <a:latin typeface="55 Helvetica Roman" pitchFamily="1" charset="0"/>
                <a:ea typeface="+mn-ea"/>
                <a:cs typeface="+mn-cs"/>
              </a:defRPr>
            </a:lvl1pPr>
            <a:lvl2pPr marL="457200" algn="l" rtl="0" eaLnBrk="0" fontAlgn="base" hangingPunct="0">
              <a:spcBef>
                <a:spcPct val="0"/>
              </a:spcBef>
              <a:spcAft>
                <a:spcPct val="0"/>
              </a:spcAft>
              <a:defRPr sz="900" kern="1200">
                <a:solidFill>
                  <a:srgbClr val="666666"/>
                </a:solidFill>
                <a:latin typeface="55 Helvetica Roman" pitchFamily="1" charset="0"/>
                <a:ea typeface="+mn-ea"/>
                <a:cs typeface="+mn-cs"/>
              </a:defRPr>
            </a:lvl2pPr>
            <a:lvl3pPr marL="914400" algn="l" rtl="0" eaLnBrk="0" fontAlgn="base" hangingPunct="0">
              <a:spcBef>
                <a:spcPct val="0"/>
              </a:spcBef>
              <a:spcAft>
                <a:spcPct val="0"/>
              </a:spcAft>
              <a:defRPr sz="900" kern="1200">
                <a:solidFill>
                  <a:srgbClr val="666666"/>
                </a:solidFill>
                <a:latin typeface="55 Helvetica Roman" pitchFamily="1" charset="0"/>
                <a:ea typeface="+mn-ea"/>
                <a:cs typeface="+mn-cs"/>
              </a:defRPr>
            </a:lvl3pPr>
            <a:lvl4pPr marL="1371600" algn="l" rtl="0" eaLnBrk="0" fontAlgn="base" hangingPunct="0">
              <a:spcBef>
                <a:spcPct val="0"/>
              </a:spcBef>
              <a:spcAft>
                <a:spcPct val="0"/>
              </a:spcAft>
              <a:defRPr sz="900" kern="1200">
                <a:solidFill>
                  <a:srgbClr val="666666"/>
                </a:solidFill>
                <a:latin typeface="55 Helvetica Roman" pitchFamily="1" charset="0"/>
                <a:ea typeface="+mn-ea"/>
                <a:cs typeface="+mn-cs"/>
              </a:defRPr>
            </a:lvl4pPr>
            <a:lvl5pPr marL="1828800" algn="l" rtl="0" eaLnBrk="0" fontAlgn="base" hangingPunct="0">
              <a:spcBef>
                <a:spcPct val="0"/>
              </a:spcBef>
              <a:spcAft>
                <a:spcPct val="0"/>
              </a:spcAft>
              <a:defRPr sz="900" kern="1200">
                <a:solidFill>
                  <a:srgbClr val="666666"/>
                </a:solidFill>
                <a:latin typeface="55 Helvetica Roman" pitchFamily="1" charset="0"/>
                <a:ea typeface="+mn-ea"/>
                <a:cs typeface="+mn-cs"/>
              </a:defRPr>
            </a:lvl5pPr>
            <a:lvl6pPr marL="2286000" algn="l" defTabSz="457200" rtl="0" eaLnBrk="1" latinLnBrk="0" hangingPunct="1">
              <a:defRPr sz="900" kern="1200">
                <a:solidFill>
                  <a:srgbClr val="666666"/>
                </a:solidFill>
                <a:latin typeface="55 Helvetica Roman" pitchFamily="1" charset="0"/>
                <a:ea typeface="+mn-ea"/>
                <a:cs typeface="+mn-cs"/>
              </a:defRPr>
            </a:lvl6pPr>
            <a:lvl7pPr marL="2743200" algn="l" defTabSz="457200" rtl="0" eaLnBrk="1" latinLnBrk="0" hangingPunct="1">
              <a:defRPr sz="900" kern="1200">
                <a:solidFill>
                  <a:srgbClr val="666666"/>
                </a:solidFill>
                <a:latin typeface="55 Helvetica Roman" pitchFamily="1" charset="0"/>
                <a:ea typeface="+mn-ea"/>
                <a:cs typeface="+mn-cs"/>
              </a:defRPr>
            </a:lvl7pPr>
            <a:lvl8pPr marL="3200400" algn="l" defTabSz="457200" rtl="0" eaLnBrk="1" latinLnBrk="0" hangingPunct="1">
              <a:defRPr sz="900" kern="1200">
                <a:solidFill>
                  <a:srgbClr val="666666"/>
                </a:solidFill>
                <a:latin typeface="55 Helvetica Roman" pitchFamily="1" charset="0"/>
                <a:ea typeface="+mn-ea"/>
                <a:cs typeface="+mn-cs"/>
              </a:defRPr>
            </a:lvl8pPr>
            <a:lvl9pPr marL="3657600" algn="l" defTabSz="457200" rtl="0" eaLnBrk="1" latinLnBrk="0" hangingPunct="1">
              <a:defRPr sz="900" kern="1200">
                <a:solidFill>
                  <a:srgbClr val="666666"/>
                </a:solidFill>
                <a:latin typeface="55 Helvetica Roman" pitchFamily="1" charset="0"/>
                <a:ea typeface="+mn-ea"/>
                <a:cs typeface="+mn-cs"/>
              </a:defRPr>
            </a:lvl9pPr>
          </a:lstStyle>
          <a:p>
            <a:pPr algn="l"/>
            <a:r>
              <a:rPr lang="en-US" sz="1236" dirty="0">
                <a:solidFill>
                  <a:srgbClr val="000000"/>
                </a:solidFill>
              </a:rPr>
              <a:t>National Aeronautics and Space Administration</a:t>
            </a:r>
          </a:p>
        </p:txBody>
      </p:sp>
    </p:spTree>
    <p:extLst>
      <p:ext uri="{BB962C8B-B14F-4D97-AF65-F5344CB8AC3E}">
        <p14:creationId xmlns:p14="http://schemas.microsoft.com/office/powerpoint/2010/main" val="25623200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78747" y="2936247"/>
            <a:ext cx="11744960" cy="1543685"/>
          </a:xfrm>
        </p:spPr>
        <p:txBody>
          <a:bodyPr anchor="b"/>
          <a:lstStyle>
            <a:lvl1pPr algn="l">
              <a:defRPr sz="4533" b="1" cap="all">
                <a:solidFill>
                  <a:srgbClr val="000000"/>
                </a:solidFill>
              </a:defRPr>
            </a:lvl1pPr>
          </a:lstStyle>
          <a:p>
            <a:r>
              <a:rPr lang="en-US"/>
              <a:t>Click to edit Master title style</a:t>
            </a:r>
            <a:endParaRPr lang="en-US" dirty="0"/>
          </a:p>
        </p:txBody>
      </p:sp>
      <p:sp>
        <p:nvSpPr>
          <p:cNvPr id="3" name="Text Placeholder 2"/>
          <p:cNvSpPr>
            <a:spLocks noGrp="1"/>
          </p:cNvSpPr>
          <p:nvPr>
            <p:ph type="body" idx="1"/>
          </p:nvPr>
        </p:nvSpPr>
        <p:spPr>
          <a:xfrm>
            <a:off x="978747" y="4776794"/>
            <a:ext cx="11744960" cy="1700212"/>
          </a:xfrm>
        </p:spPr>
        <p:txBody>
          <a:bodyPr anchor="t"/>
          <a:lstStyle>
            <a:lvl1pPr marL="0" indent="0">
              <a:buNone/>
              <a:defRPr sz="2267">
                <a:solidFill>
                  <a:srgbClr val="000000"/>
                </a:solidFill>
              </a:defRPr>
            </a:lvl1pPr>
            <a:lvl2pPr marL="518146" indent="0">
              <a:buNone/>
              <a:defRPr sz="2040"/>
            </a:lvl2pPr>
            <a:lvl3pPr marL="1036292" indent="0">
              <a:buNone/>
              <a:defRPr sz="1813"/>
            </a:lvl3pPr>
            <a:lvl4pPr marL="1554438" indent="0">
              <a:buNone/>
              <a:defRPr sz="1587"/>
            </a:lvl4pPr>
            <a:lvl5pPr marL="2072584" indent="0">
              <a:buNone/>
              <a:defRPr sz="1587"/>
            </a:lvl5pPr>
            <a:lvl6pPr marL="2590730" indent="0">
              <a:buNone/>
              <a:defRPr sz="1587"/>
            </a:lvl6pPr>
            <a:lvl7pPr marL="3108875" indent="0">
              <a:buNone/>
              <a:defRPr sz="1587"/>
            </a:lvl7pPr>
            <a:lvl8pPr marL="3627021" indent="0">
              <a:buNone/>
              <a:defRPr sz="1587"/>
            </a:lvl8pPr>
            <a:lvl9pPr marL="4145167" indent="0">
              <a:buNone/>
              <a:defRPr sz="1587"/>
            </a:lvl9pPr>
          </a:lstStyle>
          <a:p>
            <a:pPr lvl="0"/>
            <a:r>
              <a:rPr lang="en-US"/>
              <a:t>Click to edit Master text styles</a:t>
            </a:r>
          </a:p>
        </p:txBody>
      </p:sp>
      <p:sp>
        <p:nvSpPr>
          <p:cNvPr id="6" name="Slide Number Placeholder 10"/>
          <p:cNvSpPr>
            <a:spLocks noGrp="1"/>
          </p:cNvSpPr>
          <p:nvPr>
            <p:ph type="sldNum" sz="quarter" idx="4"/>
          </p:nvPr>
        </p:nvSpPr>
        <p:spPr>
          <a:xfrm>
            <a:off x="12896428" y="7315418"/>
            <a:ext cx="844409" cy="413808"/>
          </a:xfrm>
          <a:prstGeom prst="rect">
            <a:avLst/>
          </a:prstGeom>
        </p:spPr>
        <p:txBody>
          <a:bodyPr vert="horz" lIns="91440" tIns="45720" rIns="91440" bIns="45720" rtlCol="0" anchor="ctr"/>
          <a:lstStyle>
            <a:lvl1pPr algn="r">
              <a:defRPr sz="1360">
                <a:solidFill>
                  <a:schemeClr val="tx1"/>
                </a:solidFill>
              </a:defRPr>
            </a:lvl1pPr>
          </a:lstStyle>
          <a:p>
            <a:fld id="{56723784-C731-CA4F-95EE-E4442466053D}" type="slidenum">
              <a:rPr lang="en-US" smtClean="0"/>
              <a:pPr/>
              <a:t>‹#›</a:t>
            </a:fld>
            <a:endParaRPr lang="en-US"/>
          </a:p>
        </p:txBody>
      </p:sp>
      <p:sp>
        <p:nvSpPr>
          <p:cNvPr id="7" name="Footer Placeholder 3">
            <a:extLst>
              <a:ext uri="{FF2B5EF4-FFF2-40B4-BE49-F238E27FC236}">
                <a16:creationId xmlns:a16="http://schemas.microsoft.com/office/drawing/2014/main" id="{D703B5EB-58F8-4A5E-AC0B-51480AB3D726}"/>
              </a:ext>
            </a:extLst>
          </p:cNvPr>
          <p:cNvSpPr txBox="1">
            <a:spLocks/>
          </p:cNvSpPr>
          <p:nvPr userDrawn="1"/>
        </p:nvSpPr>
        <p:spPr>
          <a:xfrm>
            <a:off x="418717" y="7205293"/>
            <a:ext cx="5872915" cy="403225"/>
          </a:xfrm>
          <a:prstGeom prst="rect">
            <a:avLst/>
          </a:prstGeom>
        </p:spPr>
        <p:txBody>
          <a:bodyPr vert="horz" lIns="125615" tIns="62807" rIns="125615" bIns="62807" rtlCol="0" anchor="ctr"/>
          <a:lstStyle>
            <a:defPPr>
              <a:defRPr lang="en-US"/>
            </a:defPPr>
            <a:lvl1pPr algn="ctr" rtl="0" eaLnBrk="0" fontAlgn="base" hangingPunct="0">
              <a:spcBef>
                <a:spcPct val="0"/>
              </a:spcBef>
              <a:spcAft>
                <a:spcPct val="0"/>
              </a:spcAft>
              <a:defRPr sz="990" kern="1200" smtClean="0">
                <a:solidFill>
                  <a:schemeClr val="tx1">
                    <a:tint val="75000"/>
                  </a:schemeClr>
                </a:solidFill>
                <a:latin typeface="55 Helvetica Roman" pitchFamily="1" charset="0"/>
                <a:ea typeface="+mn-ea"/>
                <a:cs typeface="+mn-cs"/>
              </a:defRPr>
            </a:lvl1pPr>
            <a:lvl2pPr marL="457200" algn="l" rtl="0" eaLnBrk="0" fontAlgn="base" hangingPunct="0">
              <a:spcBef>
                <a:spcPct val="0"/>
              </a:spcBef>
              <a:spcAft>
                <a:spcPct val="0"/>
              </a:spcAft>
              <a:defRPr sz="900" kern="1200">
                <a:solidFill>
                  <a:srgbClr val="666666"/>
                </a:solidFill>
                <a:latin typeface="55 Helvetica Roman" pitchFamily="1" charset="0"/>
                <a:ea typeface="+mn-ea"/>
                <a:cs typeface="+mn-cs"/>
              </a:defRPr>
            </a:lvl2pPr>
            <a:lvl3pPr marL="914400" algn="l" rtl="0" eaLnBrk="0" fontAlgn="base" hangingPunct="0">
              <a:spcBef>
                <a:spcPct val="0"/>
              </a:spcBef>
              <a:spcAft>
                <a:spcPct val="0"/>
              </a:spcAft>
              <a:defRPr sz="900" kern="1200">
                <a:solidFill>
                  <a:srgbClr val="666666"/>
                </a:solidFill>
                <a:latin typeface="55 Helvetica Roman" pitchFamily="1" charset="0"/>
                <a:ea typeface="+mn-ea"/>
                <a:cs typeface="+mn-cs"/>
              </a:defRPr>
            </a:lvl3pPr>
            <a:lvl4pPr marL="1371600" algn="l" rtl="0" eaLnBrk="0" fontAlgn="base" hangingPunct="0">
              <a:spcBef>
                <a:spcPct val="0"/>
              </a:spcBef>
              <a:spcAft>
                <a:spcPct val="0"/>
              </a:spcAft>
              <a:defRPr sz="900" kern="1200">
                <a:solidFill>
                  <a:srgbClr val="666666"/>
                </a:solidFill>
                <a:latin typeface="55 Helvetica Roman" pitchFamily="1" charset="0"/>
                <a:ea typeface="+mn-ea"/>
                <a:cs typeface="+mn-cs"/>
              </a:defRPr>
            </a:lvl4pPr>
            <a:lvl5pPr marL="1828800" algn="l" rtl="0" eaLnBrk="0" fontAlgn="base" hangingPunct="0">
              <a:spcBef>
                <a:spcPct val="0"/>
              </a:spcBef>
              <a:spcAft>
                <a:spcPct val="0"/>
              </a:spcAft>
              <a:defRPr sz="900" kern="1200">
                <a:solidFill>
                  <a:srgbClr val="666666"/>
                </a:solidFill>
                <a:latin typeface="55 Helvetica Roman" pitchFamily="1" charset="0"/>
                <a:ea typeface="+mn-ea"/>
                <a:cs typeface="+mn-cs"/>
              </a:defRPr>
            </a:lvl5pPr>
            <a:lvl6pPr marL="2286000" algn="l" defTabSz="457200" rtl="0" eaLnBrk="1" latinLnBrk="0" hangingPunct="1">
              <a:defRPr sz="900" kern="1200">
                <a:solidFill>
                  <a:srgbClr val="666666"/>
                </a:solidFill>
                <a:latin typeface="55 Helvetica Roman" pitchFamily="1" charset="0"/>
                <a:ea typeface="+mn-ea"/>
                <a:cs typeface="+mn-cs"/>
              </a:defRPr>
            </a:lvl6pPr>
            <a:lvl7pPr marL="2743200" algn="l" defTabSz="457200" rtl="0" eaLnBrk="1" latinLnBrk="0" hangingPunct="1">
              <a:defRPr sz="900" kern="1200">
                <a:solidFill>
                  <a:srgbClr val="666666"/>
                </a:solidFill>
                <a:latin typeface="55 Helvetica Roman" pitchFamily="1" charset="0"/>
                <a:ea typeface="+mn-ea"/>
                <a:cs typeface="+mn-cs"/>
              </a:defRPr>
            </a:lvl7pPr>
            <a:lvl8pPr marL="3200400" algn="l" defTabSz="457200" rtl="0" eaLnBrk="1" latinLnBrk="0" hangingPunct="1">
              <a:defRPr sz="900" kern="1200">
                <a:solidFill>
                  <a:srgbClr val="666666"/>
                </a:solidFill>
                <a:latin typeface="55 Helvetica Roman" pitchFamily="1" charset="0"/>
                <a:ea typeface="+mn-ea"/>
                <a:cs typeface="+mn-cs"/>
              </a:defRPr>
            </a:lvl8pPr>
            <a:lvl9pPr marL="3657600" algn="l" defTabSz="457200" rtl="0" eaLnBrk="1" latinLnBrk="0" hangingPunct="1">
              <a:defRPr sz="900" kern="1200">
                <a:solidFill>
                  <a:srgbClr val="666666"/>
                </a:solidFill>
                <a:latin typeface="55 Helvetica Roman" pitchFamily="1" charset="0"/>
                <a:ea typeface="+mn-ea"/>
                <a:cs typeface="+mn-cs"/>
              </a:defRPr>
            </a:lvl9pPr>
          </a:lstStyle>
          <a:p>
            <a:pPr algn="l"/>
            <a:r>
              <a:rPr lang="en-US" sz="1236" dirty="0">
                <a:solidFill>
                  <a:srgbClr val="000000"/>
                </a:solidFill>
              </a:rPr>
              <a:t>National Aeronautics and Space Administration</a:t>
            </a:r>
          </a:p>
        </p:txBody>
      </p:sp>
    </p:spTree>
    <p:extLst>
      <p:ext uri="{BB962C8B-B14F-4D97-AF65-F5344CB8AC3E}">
        <p14:creationId xmlns:p14="http://schemas.microsoft.com/office/powerpoint/2010/main" val="16549860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036320" y="1381760"/>
            <a:ext cx="5757333" cy="5527040"/>
          </a:xfrm>
        </p:spPr>
        <p:txBody>
          <a:bodyPr/>
          <a:lstStyle>
            <a:lvl1pPr>
              <a:defRPr sz="3173"/>
            </a:lvl1pPr>
            <a:lvl2pPr>
              <a:defRPr sz="2720"/>
            </a:lvl2pPr>
            <a:lvl3pPr>
              <a:defRPr sz="2267"/>
            </a:lvl3pPr>
            <a:lvl4pPr>
              <a:defRPr sz="2040"/>
            </a:lvl4pPr>
            <a:lvl5pPr>
              <a:defRPr sz="2040"/>
            </a:lvl5pPr>
            <a:lvl6pPr>
              <a:defRPr sz="2040"/>
            </a:lvl6pPr>
            <a:lvl7pPr>
              <a:defRPr sz="2040"/>
            </a:lvl7pPr>
            <a:lvl8pPr>
              <a:defRPr sz="2040"/>
            </a:lvl8pPr>
            <a:lvl9pPr>
              <a:defRPr sz="204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7023947" y="1381760"/>
            <a:ext cx="5757333" cy="5527040"/>
          </a:xfrm>
        </p:spPr>
        <p:txBody>
          <a:bodyPr/>
          <a:lstStyle>
            <a:lvl1pPr>
              <a:defRPr sz="3173"/>
            </a:lvl1pPr>
            <a:lvl2pPr>
              <a:defRPr sz="2720"/>
            </a:lvl2pPr>
            <a:lvl3pPr>
              <a:defRPr sz="2267"/>
            </a:lvl3pPr>
            <a:lvl4pPr>
              <a:defRPr sz="2040"/>
            </a:lvl4pPr>
            <a:lvl5pPr>
              <a:defRPr sz="2040"/>
            </a:lvl5pPr>
            <a:lvl6pPr>
              <a:defRPr sz="2040"/>
            </a:lvl6pPr>
            <a:lvl7pPr>
              <a:defRPr sz="2040"/>
            </a:lvl7pPr>
            <a:lvl8pPr>
              <a:defRPr sz="2040"/>
            </a:lvl8pPr>
            <a:lvl9pPr>
              <a:defRPr sz="204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8"/>
          <p:cNvSpPr>
            <a:spLocks noGrp="1"/>
          </p:cNvSpPr>
          <p:nvPr>
            <p:ph type="ftr" sz="quarter" idx="3"/>
          </p:nvPr>
        </p:nvSpPr>
        <p:spPr>
          <a:xfrm>
            <a:off x="8763564" y="7440573"/>
            <a:ext cx="4132864" cy="413808"/>
          </a:xfrm>
          <a:prstGeom prst="rect">
            <a:avLst/>
          </a:prstGeom>
        </p:spPr>
        <p:txBody>
          <a:bodyPr vert="horz" lIns="91440" tIns="45720" rIns="91440" bIns="45720" rtlCol="0" anchor="ctr"/>
          <a:lstStyle>
            <a:lvl1pPr algn="ctr">
              <a:defRPr lang="en-US" sz="1236" kern="1200" dirty="0" smtClean="0">
                <a:solidFill>
                  <a:srgbClr val="000000"/>
                </a:solidFill>
                <a:latin typeface="55 Helvetica Roman" pitchFamily="1" charset="0"/>
                <a:ea typeface="+mn-ea"/>
                <a:cs typeface="+mn-cs"/>
              </a:defRPr>
            </a:lvl1pPr>
          </a:lstStyle>
          <a:p>
            <a:r>
              <a:rPr lang="en-US" smtClean="0"/>
              <a:t>Augmenting Crew Autonomy with Clinical Decision Support</a:t>
            </a:r>
            <a:endParaRPr lang="en-US" dirty="0"/>
          </a:p>
        </p:txBody>
      </p:sp>
      <p:sp>
        <p:nvSpPr>
          <p:cNvPr id="7" name="Slide Number Placeholder 10"/>
          <p:cNvSpPr>
            <a:spLocks noGrp="1"/>
          </p:cNvSpPr>
          <p:nvPr>
            <p:ph type="sldNum" sz="quarter" idx="4"/>
          </p:nvPr>
        </p:nvSpPr>
        <p:spPr>
          <a:xfrm>
            <a:off x="12896428" y="7315418"/>
            <a:ext cx="844409" cy="413808"/>
          </a:xfrm>
          <a:prstGeom prst="rect">
            <a:avLst/>
          </a:prstGeom>
        </p:spPr>
        <p:txBody>
          <a:bodyPr vert="horz" lIns="91440" tIns="45720" rIns="91440" bIns="45720" rtlCol="0" anchor="ctr"/>
          <a:lstStyle>
            <a:lvl1pPr algn="r">
              <a:defRPr sz="1360">
                <a:solidFill>
                  <a:schemeClr val="tx1"/>
                </a:solidFill>
                <a:latin typeface="+mn-lt"/>
              </a:defRPr>
            </a:lvl1pPr>
          </a:lstStyle>
          <a:p>
            <a:fld id="{9E71C1B2-5CD9-EF48-8730-49DDC1AE6380}" type="slidenum">
              <a:rPr lang="en-US" smtClean="0"/>
              <a:pPr/>
              <a:t>‹#›</a:t>
            </a:fld>
            <a:endParaRPr lang="en-US"/>
          </a:p>
        </p:txBody>
      </p:sp>
      <p:sp>
        <p:nvSpPr>
          <p:cNvPr id="8" name="Footer Placeholder 3">
            <a:extLst>
              <a:ext uri="{FF2B5EF4-FFF2-40B4-BE49-F238E27FC236}">
                <a16:creationId xmlns:a16="http://schemas.microsoft.com/office/drawing/2014/main" id="{D490388E-287A-45F0-A92E-433FE2081151}"/>
              </a:ext>
            </a:extLst>
          </p:cNvPr>
          <p:cNvSpPr txBox="1">
            <a:spLocks/>
          </p:cNvSpPr>
          <p:nvPr userDrawn="1"/>
        </p:nvSpPr>
        <p:spPr>
          <a:xfrm>
            <a:off x="6064829" y="7196139"/>
            <a:ext cx="5872915" cy="403225"/>
          </a:xfrm>
          <a:prstGeom prst="rect">
            <a:avLst/>
          </a:prstGeom>
        </p:spPr>
        <p:txBody>
          <a:bodyPr vert="horz" lIns="125615" tIns="62807" rIns="125615" bIns="62807" rtlCol="0" anchor="ctr"/>
          <a:lstStyle>
            <a:defPPr>
              <a:defRPr lang="en-US"/>
            </a:defPPr>
            <a:lvl1pPr algn="ctr" rtl="0" eaLnBrk="0" fontAlgn="base" hangingPunct="0">
              <a:spcBef>
                <a:spcPct val="0"/>
              </a:spcBef>
              <a:spcAft>
                <a:spcPct val="0"/>
              </a:spcAft>
              <a:defRPr sz="990" kern="1200" smtClean="0">
                <a:solidFill>
                  <a:schemeClr val="tx1">
                    <a:tint val="75000"/>
                  </a:schemeClr>
                </a:solidFill>
                <a:latin typeface="55 Helvetica Roman" pitchFamily="1" charset="0"/>
                <a:ea typeface="+mn-ea"/>
                <a:cs typeface="+mn-cs"/>
              </a:defRPr>
            </a:lvl1pPr>
            <a:lvl2pPr marL="457200" algn="l" rtl="0" eaLnBrk="0" fontAlgn="base" hangingPunct="0">
              <a:spcBef>
                <a:spcPct val="0"/>
              </a:spcBef>
              <a:spcAft>
                <a:spcPct val="0"/>
              </a:spcAft>
              <a:defRPr sz="900" kern="1200">
                <a:solidFill>
                  <a:srgbClr val="666666"/>
                </a:solidFill>
                <a:latin typeface="55 Helvetica Roman" pitchFamily="1" charset="0"/>
                <a:ea typeface="+mn-ea"/>
                <a:cs typeface="+mn-cs"/>
              </a:defRPr>
            </a:lvl2pPr>
            <a:lvl3pPr marL="914400" algn="l" rtl="0" eaLnBrk="0" fontAlgn="base" hangingPunct="0">
              <a:spcBef>
                <a:spcPct val="0"/>
              </a:spcBef>
              <a:spcAft>
                <a:spcPct val="0"/>
              </a:spcAft>
              <a:defRPr sz="900" kern="1200">
                <a:solidFill>
                  <a:srgbClr val="666666"/>
                </a:solidFill>
                <a:latin typeface="55 Helvetica Roman" pitchFamily="1" charset="0"/>
                <a:ea typeface="+mn-ea"/>
                <a:cs typeface="+mn-cs"/>
              </a:defRPr>
            </a:lvl3pPr>
            <a:lvl4pPr marL="1371600" algn="l" rtl="0" eaLnBrk="0" fontAlgn="base" hangingPunct="0">
              <a:spcBef>
                <a:spcPct val="0"/>
              </a:spcBef>
              <a:spcAft>
                <a:spcPct val="0"/>
              </a:spcAft>
              <a:defRPr sz="900" kern="1200">
                <a:solidFill>
                  <a:srgbClr val="666666"/>
                </a:solidFill>
                <a:latin typeface="55 Helvetica Roman" pitchFamily="1" charset="0"/>
                <a:ea typeface="+mn-ea"/>
                <a:cs typeface="+mn-cs"/>
              </a:defRPr>
            </a:lvl4pPr>
            <a:lvl5pPr marL="1828800" algn="l" rtl="0" eaLnBrk="0" fontAlgn="base" hangingPunct="0">
              <a:spcBef>
                <a:spcPct val="0"/>
              </a:spcBef>
              <a:spcAft>
                <a:spcPct val="0"/>
              </a:spcAft>
              <a:defRPr sz="900" kern="1200">
                <a:solidFill>
                  <a:srgbClr val="666666"/>
                </a:solidFill>
                <a:latin typeface="55 Helvetica Roman" pitchFamily="1" charset="0"/>
                <a:ea typeface="+mn-ea"/>
                <a:cs typeface="+mn-cs"/>
              </a:defRPr>
            </a:lvl5pPr>
            <a:lvl6pPr marL="2286000" algn="l" defTabSz="457200" rtl="0" eaLnBrk="1" latinLnBrk="0" hangingPunct="1">
              <a:defRPr sz="900" kern="1200">
                <a:solidFill>
                  <a:srgbClr val="666666"/>
                </a:solidFill>
                <a:latin typeface="55 Helvetica Roman" pitchFamily="1" charset="0"/>
                <a:ea typeface="+mn-ea"/>
                <a:cs typeface="+mn-cs"/>
              </a:defRPr>
            </a:lvl6pPr>
            <a:lvl7pPr marL="2743200" algn="l" defTabSz="457200" rtl="0" eaLnBrk="1" latinLnBrk="0" hangingPunct="1">
              <a:defRPr sz="900" kern="1200">
                <a:solidFill>
                  <a:srgbClr val="666666"/>
                </a:solidFill>
                <a:latin typeface="55 Helvetica Roman" pitchFamily="1" charset="0"/>
                <a:ea typeface="+mn-ea"/>
                <a:cs typeface="+mn-cs"/>
              </a:defRPr>
            </a:lvl7pPr>
            <a:lvl8pPr marL="3200400" algn="l" defTabSz="457200" rtl="0" eaLnBrk="1" latinLnBrk="0" hangingPunct="1">
              <a:defRPr sz="900" kern="1200">
                <a:solidFill>
                  <a:srgbClr val="666666"/>
                </a:solidFill>
                <a:latin typeface="55 Helvetica Roman" pitchFamily="1" charset="0"/>
                <a:ea typeface="+mn-ea"/>
                <a:cs typeface="+mn-cs"/>
              </a:defRPr>
            </a:lvl8pPr>
            <a:lvl9pPr marL="3657600" algn="l" defTabSz="457200" rtl="0" eaLnBrk="1" latinLnBrk="0" hangingPunct="1">
              <a:defRPr sz="900" kern="1200">
                <a:solidFill>
                  <a:srgbClr val="666666"/>
                </a:solidFill>
                <a:latin typeface="55 Helvetica Roman" pitchFamily="1" charset="0"/>
                <a:ea typeface="+mn-ea"/>
                <a:cs typeface="+mn-cs"/>
              </a:defRPr>
            </a:lvl9pPr>
          </a:lstStyle>
          <a:p>
            <a:endParaRPr lang="en-US" sz="1236" dirty="0">
              <a:solidFill>
                <a:srgbClr val="000000"/>
              </a:solidFill>
            </a:endParaRPr>
          </a:p>
        </p:txBody>
      </p:sp>
      <p:sp>
        <p:nvSpPr>
          <p:cNvPr id="9" name="Footer Placeholder 3">
            <a:extLst>
              <a:ext uri="{FF2B5EF4-FFF2-40B4-BE49-F238E27FC236}">
                <a16:creationId xmlns:a16="http://schemas.microsoft.com/office/drawing/2014/main" id="{690F1445-1E48-452B-93AA-76D8E9D409F1}"/>
              </a:ext>
            </a:extLst>
          </p:cNvPr>
          <p:cNvSpPr txBox="1">
            <a:spLocks/>
          </p:cNvSpPr>
          <p:nvPr userDrawn="1"/>
        </p:nvSpPr>
        <p:spPr>
          <a:xfrm>
            <a:off x="27748" y="7382849"/>
            <a:ext cx="5872915" cy="403225"/>
          </a:xfrm>
          <a:prstGeom prst="rect">
            <a:avLst/>
          </a:prstGeom>
        </p:spPr>
        <p:txBody>
          <a:bodyPr vert="horz" lIns="125615" tIns="62807" rIns="125615" bIns="62807" rtlCol="0" anchor="ctr"/>
          <a:lstStyle>
            <a:defPPr>
              <a:defRPr lang="en-US"/>
            </a:defPPr>
            <a:lvl1pPr algn="ctr" rtl="0" eaLnBrk="0" fontAlgn="base" hangingPunct="0">
              <a:spcBef>
                <a:spcPct val="0"/>
              </a:spcBef>
              <a:spcAft>
                <a:spcPct val="0"/>
              </a:spcAft>
              <a:defRPr sz="990" kern="1200" smtClean="0">
                <a:solidFill>
                  <a:schemeClr val="tx1">
                    <a:tint val="75000"/>
                  </a:schemeClr>
                </a:solidFill>
                <a:latin typeface="55 Helvetica Roman" pitchFamily="1" charset="0"/>
                <a:ea typeface="+mn-ea"/>
                <a:cs typeface="+mn-cs"/>
              </a:defRPr>
            </a:lvl1pPr>
            <a:lvl2pPr marL="457200" algn="l" rtl="0" eaLnBrk="0" fontAlgn="base" hangingPunct="0">
              <a:spcBef>
                <a:spcPct val="0"/>
              </a:spcBef>
              <a:spcAft>
                <a:spcPct val="0"/>
              </a:spcAft>
              <a:defRPr sz="900" kern="1200">
                <a:solidFill>
                  <a:srgbClr val="666666"/>
                </a:solidFill>
                <a:latin typeface="55 Helvetica Roman" pitchFamily="1" charset="0"/>
                <a:ea typeface="+mn-ea"/>
                <a:cs typeface="+mn-cs"/>
              </a:defRPr>
            </a:lvl2pPr>
            <a:lvl3pPr marL="914400" algn="l" rtl="0" eaLnBrk="0" fontAlgn="base" hangingPunct="0">
              <a:spcBef>
                <a:spcPct val="0"/>
              </a:spcBef>
              <a:spcAft>
                <a:spcPct val="0"/>
              </a:spcAft>
              <a:defRPr sz="900" kern="1200">
                <a:solidFill>
                  <a:srgbClr val="666666"/>
                </a:solidFill>
                <a:latin typeface="55 Helvetica Roman" pitchFamily="1" charset="0"/>
                <a:ea typeface="+mn-ea"/>
                <a:cs typeface="+mn-cs"/>
              </a:defRPr>
            </a:lvl3pPr>
            <a:lvl4pPr marL="1371600" algn="l" rtl="0" eaLnBrk="0" fontAlgn="base" hangingPunct="0">
              <a:spcBef>
                <a:spcPct val="0"/>
              </a:spcBef>
              <a:spcAft>
                <a:spcPct val="0"/>
              </a:spcAft>
              <a:defRPr sz="900" kern="1200">
                <a:solidFill>
                  <a:srgbClr val="666666"/>
                </a:solidFill>
                <a:latin typeface="55 Helvetica Roman" pitchFamily="1" charset="0"/>
                <a:ea typeface="+mn-ea"/>
                <a:cs typeface="+mn-cs"/>
              </a:defRPr>
            </a:lvl4pPr>
            <a:lvl5pPr marL="1828800" algn="l" rtl="0" eaLnBrk="0" fontAlgn="base" hangingPunct="0">
              <a:spcBef>
                <a:spcPct val="0"/>
              </a:spcBef>
              <a:spcAft>
                <a:spcPct val="0"/>
              </a:spcAft>
              <a:defRPr sz="900" kern="1200">
                <a:solidFill>
                  <a:srgbClr val="666666"/>
                </a:solidFill>
                <a:latin typeface="55 Helvetica Roman" pitchFamily="1" charset="0"/>
                <a:ea typeface="+mn-ea"/>
                <a:cs typeface="+mn-cs"/>
              </a:defRPr>
            </a:lvl5pPr>
            <a:lvl6pPr marL="2286000" algn="l" defTabSz="457200" rtl="0" eaLnBrk="1" latinLnBrk="0" hangingPunct="1">
              <a:defRPr sz="900" kern="1200">
                <a:solidFill>
                  <a:srgbClr val="666666"/>
                </a:solidFill>
                <a:latin typeface="55 Helvetica Roman" pitchFamily="1" charset="0"/>
                <a:ea typeface="+mn-ea"/>
                <a:cs typeface="+mn-cs"/>
              </a:defRPr>
            </a:lvl6pPr>
            <a:lvl7pPr marL="2743200" algn="l" defTabSz="457200" rtl="0" eaLnBrk="1" latinLnBrk="0" hangingPunct="1">
              <a:defRPr sz="900" kern="1200">
                <a:solidFill>
                  <a:srgbClr val="666666"/>
                </a:solidFill>
                <a:latin typeface="55 Helvetica Roman" pitchFamily="1" charset="0"/>
                <a:ea typeface="+mn-ea"/>
                <a:cs typeface="+mn-cs"/>
              </a:defRPr>
            </a:lvl7pPr>
            <a:lvl8pPr marL="3200400" algn="l" defTabSz="457200" rtl="0" eaLnBrk="1" latinLnBrk="0" hangingPunct="1">
              <a:defRPr sz="900" kern="1200">
                <a:solidFill>
                  <a:srgbClr val="666666"/>
                </a:solidFill>
                <a:latin typeface="55 Helvetica Roman" pitchFamily="1" charset="0"/>
                <a:ea typeface="+mn-ea"/>
                <a:cs typeface="+mn-cs"/>
              </a:defRPr>
            </a:lvl8pPr>
            <a:lvl9pPr marL="3657600" algn="l" defTabSz="457200" rtl="0" eaLnBrk="1" latinLnBrk="0" hangingPunct="1">
              <a:defRPr sz="900" kern="1200">
                <a:solidFill>
                  <a:srgbClr val="666666"/>
                </a:solidFill>
                <a:latin typeface="55 Helvetica Roman" pitchFamily="1" charset="0"/>
                <a:ea typeface="+mn-ea"/>
                <a:cs typeface="+mn-cs"/>
              </a:defRPr>
            </a:lvl9pPr>
          </a:lstStyle>
          <a:p>
            <a:pPr algn="l"/>
            <a:r>
              <a:rPr lang="en-US" sz="1236" dirty="0">
                <a:solidFill>
                  <a:srgbClr val="000000"/>
                </a:solidFill>
              </a:rPr>
              <a:t>National Aeronautics and Space Administration</a:t>
            </a:r>
          </a:p>
        </p:txBody>
      </p:sp>
    </p:spTree>
    <p:extLst>
      <p:ext uri="{BB962C8B-B14F-4D97-AF65-F5344CB8AC3E}">
        <p14:creationId xmlns:p14="http://schemas.microsoft.com/office/powerpoint/2010/main" val="17752469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90881" y="1135275"/>
            <a:ext cx="6105173" cy="725064"/>
          </a:xfrm>
        </p:spPr>
        <p:txBody>
          <a:bodyPr anchor="b"/>
          <a:lstStyle>
            <a:lvl1pPr marL="0" indent="0">
              <a:buNone/>
              <a:defRPr sz="2720" b="1"/>
            </a:lvl1pPr>
            <a:lvl2pPr marL="518146" indent="0">
              <a:buNone/>
              <a:defRPr sz="2267" b="1"/>
            </a:lvl2pPr>
            <a:lvl3pPr marL="1036292" indent="0">
              <a:buNone/>
              <a:defRPr sz="2040" b="1"/>
            </a:lvl3pPr>
            <a:lvl4pPr marL="1554438" indent="0">
              <a:buNone/>
              <a:defRPr sz="1813" b="1"/>
            </a:lvl4pPr>
            <a:lvl5pPr marL="2072584" indent="0">
              <a:buNone/>
              <a:defRPr sz="1813" b="1"/>
            </a:lvl5pPr>
            <a:lvl6pPr marL="2590730" indent="0">
              <a:buNone/>
              <a:defRPr sz="1813" b="1"/>
            </a:lvl6pPr>
            <a:lvl7pPr marL="3108875" indent="0">
              <a:buNone/>
              <a:defRPr sz="1813" b="1"/>
            </a:lvl7pPr>
            <a:lvl8pPr marL="3627021" indent="0">
              <a:buNone/>
              <a:defRPr sz="1813" b="1"/>
            </a:lvl8pPr>
            <a:lvl9pPr marL="4145167" indent="0">
              <a:buNone/>
              <a:defRPr sz="1813" b="1"/>
            </a:lvl9pPr>
          </a:lstStyle>
          <a:p>
            <a:pPr lvl="0"/>
            <a:r>
              <a:rPr lang="en-US"/>
              <a:t>Click to edit Master text styles</a:t>
            </a:r>
          </a:p>
        </p:txBody>
      </p:sp>
      <p:sp>
        <p:nvSpPr>
          <p:cNvPr id="4" name="Content Placeholder 3"/>
          <p:cNvSpPr>
            <a:spLocks noGrp="1"/>
          </p:cNvSpPr>
          <p:nvPr>
            <p:ph sz="half" idx="2"/>
          </p:nvPr>
        </p:nvSpPr>
        <p:spPr>
          <a:xfrm>
            <a:off x="690881" y="1860343"/>
            <a:ext cx="6105173" cy="5134822"/>
          </a:xfrm>
        </p:spPr>
        <p:txBody>
          <a:bodyPr/>
          <a:lstStyle>
            <a:lvl1pPr>
              <a:defRPr sz="2720"/>
            </a:lvl1pPr>
            <a:lvl2pPr>
              <a:defRPr sz="2267"/>
            </a:lvl2pPr>
            <a:lvl3pPr>
              <a:defRPr sz="2040"/>
            </a:lvl3pPr>
            <a:lvl4pPr>
              <a:defRPr sz="1813"/>
            </a:lvl4pPr>
            <a:lvl5pPr>
              <a:defRPr sz="1813"/>
            </a:lvl5pPr>
            <a:lvl6pPr>
              <a:defRPr sz="1813"/>
            </a:lvl6pPr>
            <a:lvl7pPr>
              <a:defRPr sz="1813"/>
            </a:lvl7pPr>
            <a:lvl8pPr>
              <a:defRPr sz="1813"/>
            </a:lvl8pPr>
            <a:lvl9pPr>
              <a:defRPr sz="181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019154" y="1135275"/>
            <a:ext cx="6107570" cy="725064"/>
          </a:xfrm>
        </p:spPr>
        <p:txBody>
          <a:bodyPr anchor="b"/>
          <a:lstStyle>
            <a:lvl1pPr marL="0" indent="0">
              <a:buNone/>
              <a:defRPr sz="2720" b="1"/>
            </a:lvl1pPr>
            <a:lvl2pPr marL="518146" indent="0">
              <a:buNone/>
              <a:defRPr sz="2267" b="1"/>
            </a:lvl2pPr>
            <a:lvl3pPr marL="1036292" indent="0">
              <a:buNone/>
              <a:defRPr sz="2040" b="1"/>
            </a:lvl3pPr>
            <a:lvl4pPr marL="1554438" indent="0">
              <a:buNone/>
              <a:defRPr sz="1813" b="1"/>
            </a:lvl4pPr>
            <a:lvl5pPr marL="2072584" indent="0">
              <a:buNone/>
              <a:defRPr sz="1813" b="1"/>
            </a:lvl5pPr>
            <a:lvl6pPr marL="2590730" indent="0">
              <a:buNone/>
              <a:defRPr sz="1813" b="1"/>
            </a:lvl6pPr>
            <a:lvl7pPr marL="3108875" indent="0">
              <a:buNone/>
              <a:defRPr sz="1813" b="1"/>
            </a:lvl7pPr>
            <a:lvl8pPr marL="3627021" indent="0">
              <a:buNone/>
              <a:defRPr sz="1813" b="1"/>
            </a:lvl8pPr>
            <a:lvl9pPr marL="4145167" indent="0">
              <a:buNone/>
              <a:defRPr sz="1813" b="1"/>
            </a:lvl9pPr>
          </a:lstStyle>
          <a:p>
            <a:pPr lvl="0"/>
            <a:r>
              <a:rPr lang="en-US"/>
              <a:t>Click to edit Master text styles</a:t>
            </a:r>
          </a:p>
        </p:txBody>
      </p:sp>
      <p:sp>
        <p:nvSpPr>
          <p:cNvPr id="6" name="Content Placeholder 5"/>
          <p:cNvSpPr>
            <a:spLocks noGrp="1"/>
          </p:cNvSpPr>
          <p:nvPr>
            <p:ph sz="quarter" idx="4"/>
          </p:nvPr>
        </p:nvSpPr>
        <p:spPr>
          <a:xfrm>
            <a:off x="7019154" y="1860343"/>
            <a:ext cx="6107570" cy="5134822"/>
          </a:xfrm>
        </p:spPr>
        <p:txBody>
          <a:bodyPr/>
          <a:lstStyle>
            <a:lvl1pPr>
              <a:defRPr sz="2720"/>
            </a:lvl1pPr>
            <a:lvl2pPr>
              <a:defRPr sz="2267"/>
            </a:lvl2pPr>
            <a:lvl3pPr>
              <a:defRPr sz="2040"/>
            </a:lvl3pPr>
            <a:lvl4pPr>
              <a:defRPr sz="1813"/>
            </a:lvl4pPr>
            <a:lvl5pPr>
              <a:defRPr sz="1813"/>
            </a:lvl5pPr>
            <a:lvl6pPr>
              <a:defRPr sz="1813"/>
            </a:lvl6pPr>
            <a:lvl7pPr>
              <a:defRPr sz="1813"/>
            </a:lvl7pPr>
            <a:lvl8pPr>
              <a:defRPr sz="1813"/>
            </a:lvl8pPr>
            <a:lvl9pPr>
              <a:defRPr sz="181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10"/>
          <p:cNvSpPr>
            <a:spLocks noGrp="1"/>
          </p:cNvSpPr>
          <p:nvPr>
            <p:ph type="sldNum" sz="quarter" idx="12"/>
          </p:nvPr>
        </p:nvSpPr>
        <p:spPr>
          <a:xfrm>
            <a:off x="12896428" y="7315418"/>
            <a:ext cx="844409" cy="413808"/>
          </a:xfrm>
          <a:prstGeom prst="rect">
            <a:avLst/>
          </a:prstGeom>
        </p:spPr>
        <p:txBody>
          <a:bodyPr vert="horz" lIns="91440" tIns="45720" rIns="91440" bIns="45720" rtlCol="0" anchor="ctr"/>
          <a:lstStyle>
            <a:lvl1pPr algn="r">
              <a:defRPr sz="1360">
                <a:solidFill>
                  <a:schemeClr val="tx1"/>
                </a:solidFill>
              </a:defRPr>
            </a:lvl1pPr>
          </a:lstStyle>
          <a:p>
            <a:fld id="{C33C5549-13A2-B940-B91E-00B00D8A06F3}" type="slidenum">
              <a:rPr lang="en-US" smtClean="0"/>
              <a:pPr/>
              <a:t>‹#›</a:t>
            </a:fld>
            <a:endParaRPr lang="en-US"/>
          </a:p>
        </p:txBody>
      </p:sp>
      <p:sp>
        <p:nvSpPr>
          <p:cNvPr id="10" name="Title 1"/>
          <p:cNvSpPr>
            <a:spLocks noGrp="1"/>
          </p:cNvSpPr>
          <p:nvPr>
            <p:ph type="title"/>
          </p:nvPr>
        </p:nvSpPr>
        <p:spPr>
          <a:xfrm>
            <a:off x="1189850" y="172720"/>
            <a:ext cx="10900551" cy="690880"/>
          </a:xfrm>
        </p:spPr>
        <p:txBody>
          <a:bodyPr/>
          <a:lstStyle/>
          <a:p>
            <a:r>
              <a:rPr lang="en-US"/>
              <a:t>Click to edit Master title style</a:t>
            </a:r>
          </a:p>
        </p:txBody>
      </p:sp>
      <p:sp>
        <p:nvSpPr>
          <p:cNvPr id="11" name="Footer Placeholder 3">
            <a:extLst>
              <a:ext uri="{FF2B5EF4-FFF2-40B4-BE49-F238E27FC236}">
                <a16:creationId xmlns:a16="http://schemas.microsoft.com/office/drawing/2014/main" id="{7F595C17-7527-4FE8-9630-0C3674E1884F}"/>
              </a:ext>
            </a:extLst>
          </p:cNvPr>
          <p:cNvSpPr txBox="1">
            <a:spLocks/>
          </p:cNvSpPr>
          <p:nvPr userDrawn="1"/>
        </p:nvSpPr>
        <p:spPr>
          <a:xfrm>
            <a:off x="8681340" y="7398067"/>
            <a:ext cx="4637292" cy="403225"/>
          </a:xfrm>
          <a:prstGeom prst="rect">
            <a:avLst/>
          </a:prstGeom>
        </p:spPr>
        <p:txBody>
          <a:bodyPr vert="horz" lIns="125615" tIns="62807" rIns="125615" bIns="62807" rtlCol="0" anchor="ctr"/>
          <a:lstStyle>
            <a:defPPr>
              <a:defRPr lang="en-US"/>
            </a:defPPr>
            <a:lvl1pPr algn="ctr" rtl="0" eaLnBrk="0" fontAlgn="base" hangingPunct="0">
              <a:spcBef>
                <a:spcPct val="0"/>
              </a:spcBef>
              <a:spcAft>
                <a:spcPct val="0"/>
              </a:spcAft>
              <a:defRPr sz="990" kern="1200" smtClean="0">
                <a:solidFill>
                  <a:schemeClr val="tx1">
                    <a:tint val="75000"/>
                  </a:schemeClr>
                </a:solidFill>
                <a:latin typeface="55 Helvetica Roman" pitchFamily="1" charset="0"/>
                <a:ea typeface="+mn-ea"/>
                <a:cs typeface="+mn-cs"/>
              </a:defRPr>
            </a:lvl1pPr>
            <a:lvl2pPr marL="457200" algn="l" rtl="0" eaLnBrk="0" fontAlgn="base" hangingPunct="0">
              <a:spcBef>
                <a:spcPct val="0"/>
              </a:spcBef>
              <a:spcAft>
                <a:spcPct val="0"/>
              </a:spcAft>
              <a:defRPr sz="900" kern="1200">
                <a:solidFill>
                  <a:srgbClr val="666666"/>
                </a:solidFill>
                <a:latin typeface="55 Helvetica Roman" pitchFamily="1" charset="0"/>
                <a:ea typeface="+mn-ea"/>
                <a:cs typeface="+mn-cs"/>
              </a:defRPr>
            </a:lvl2pPr>
            <a:lvl3pPr marL="914400" algn="l" rtl="0" eaLnBrk="0" fontAlgn="base" hangingPunct="0">
              <a:spcBef>
                <a:spcPct val="0"/>
              </a:spcBef>
              <a:spcAft>
                <a:spcPct val="0"/>
              </a:spcAft>
              <a:defRPr sz="900" kern="1200">
                <a:solidFill>
                  <a:srgbClr val="666666"/>
                </a:solidFill>
                <a:latin typeface="55 Helvetica Roman" pitchFamily="1" charset="0"/>
                <a:ea typeface="+mn-ea"/>
                <a:cs typeface="+mn-cs"/>
              </a:defRPr>
            </a:lvl3pPr>
            <a:lvl4pPr marL="1371600" algn="l" rtl="0" eaLnBrk="0" fontAlgn="base" hangingPunct="0">
              <a:spcBef>
                <a:spcPct val="0"/>
              </a:spcBef>
              <a:spcAft>
                <a:spcPct val="0"/>
              </a:spcAft>
              <a:defRPr sz="900" kern="1200">
                <a:solidFill>
                  <a:srgbClr val="666666"/>
                </a:solidFill>
                <a:latin typeface="55 Helvetica Roman" pitchFamily="1" charset="0"/>
                <a:ea typeface="+mn-ea"/>
                <a:cs typeface="+mn-cs"/>
              </a:defRPr>
            </a:lvl4pPr>
            <a:lvl5pPr marL="1828800" algn="l" rtl="0" eaLnBrk="0" fontAlgn="base" hangingPunct="0">
              <a:spcBef>
                <a:spcPct val="0"/>
              </a:spcBef>
              <a:spcAft>
                <a:spcPct val="0"/>
              </a:spcAft>
              <a:defRPr sz="900" kern="1200">
                <a:solidFill>
                  <a:srgbClr val="666666"/>
                </a:solidFill>
                <a:latin typeface="55 Helvetica Roman" pitchFamily="1" charset="0"/>
                <a:ea typeface="+mn-ea"/>
                <a:cs typeface="+mn-cs"/>
              </a:defRPr>
            </a:lvl5pPr>
            <a:lvl6pPr marL="2286000" algn="l" defTabSz="457200" rtl="0" eaLnBrk="1" latinLnBrk="0" hangingPunct="1">
              <a:defRPr sz="900" kern="1200">
                <a:solidFill>
                  <a:srgbClr val="666666"/>
                </a:solidFill>
                <a:latin typeface="55 Helvetica Roman" pitchFamily="1" charset="0"/>
                <a:ea typeface="+mn-ea"/>
                <a:cs typeface="+mn-cs"/>
              </a:defRPr>
            </a:lvl6pPr>
            <a:lvl7pPr marL="2743200" algn="l" defTabSz="457200" rtl="0" eaLnBrk="1" latinLnBrk="0" hangingPunct="1">
              <a:defRPr sz="900" kern="1200">
                <a:solidFill>
                  <a:srgbClr val="666666"/>
                </a:solidFill>
                <a:latin typeface="55 Helvetica Roman" pitchFamily="1" charset="0"/>
                <a:ea typeface="+mn-ea"/>
                <a:cs typeface="+mn-cs"/>
              </a:defRPr>
            </a:lvl7pPr>
            <a:lvl8pPr marL="3200400" algn="l" defTabSz="457200" rtl="0" eaLnBrk="1" latinLnBrk="0" hangingPunct="1">
              <a:defRPr sz="900" kern="1200">
                <a:solidFill>
                  <a:srgbClr val="666666"/>
                </a:solidFill>
                <a:latin typeface="55 Helvetica Roman" pitchFamily="1" charset="0"/>
                <a:ea typeface="+mn-ea"/>
                <a:cs typeface="+mn-cs"/>
              </a:defRPr>
            </a:lvl8pPr>
            <a:lvl9pPr marL="3657600" algn="l" defTabSz="457200" rtl="0" eaLnBrk="1" latinLnBrk="0" hangingPunct="1">
              <a:defRPr sz="900" kern="1200">
                <a:solidFill>
                  <a:srgbClr val="666666"/>
                </a:solidFill>
                <a:latin typeface="55 Helvetica Roman" pitchFamily="1" charset="0"/>
                <a:ea typeface="+mn-ea"/>
                <a:cs typeface="+mn-cs"/>
              </a:defRPr>
            </a:lvl9pPr>
          </a:lstStyle>
          <a:p>
            <a:r>
              <a:rPr lang="en-US" sz="1236" dirty="0">
                <a:solidFill>
                  <a:srgbClr val="000000"/>
                </a:solidFill>
              </a:rPr>
              <a:t>Augmenting Crew Autonomy with Clinical Decision Support</a:t>
            </a:r>
          </a:p>
        </p:txBody>
      </p:sp>
      <p:sp>
        <p:nvSpPr>
          <p:cNvPr id="12" name="Footer Placeholder 3">
            <a:extLst>
              <a:ext uri="{FF2B5EF4-FFF2-40B4-BE49-F238E27FC236}">
                <a16:creationId xmlns:a16="http://schemas.microsoft.com/office/drawing/2014/main" id="{92A50B71-FA7F-4109-BBA3-1599CCB15702}"/>
              </a:ext>
            </a:extLst>
          </p:cNvPr>
          <p:cNvSpPr txBox="1">
            <a:spLocks/>
          </p:cNvSpPr>
          <p:nvPr userDrawn="1"/>
        </p:nvSpPr>
        <p:spPr>
          <a:xfrm>
            <a:off x="0" y="7338246"/>
            <a:ext cx="3401115" cy="403225"/>
          </a:xfrm>
          <a:prstGeom prst="rect">
            <a:avLst/>
          </a:prstGeom>
        </p:spPr>
        <p:txBody>
          <a:bodyPr vert="horz" lIns="125615" tIns="62807" rIns="125615" bIns="62807" rtlCol="0" anchor="ctr"/>
          <a:lstStyle>
            <a:defPPr>
              <a:defRPr lang="en-US"/>
            </a:defPPr>
            <a:lvl1pPr algn="ctr" rtl="0" eaLnBrk="0" fontAlgn="base" hangingPunct="0">
              <a:spcBef>
                <a:spcPct val="0"/>
              </a:spcBef>
              <a:spcAft>
                <a:spcPct val="0"/>
              </a:spcAft>
              <a:defRPr sz="990" kern="1200" smtClean="0">
                <a:solidFill>
                  <a:schemeClr val="tx1">
                    <a:tint val="75000"/>
                  </a:schemeClr>
                </a:solidFill>
                <a:latin typeface="55 Helvetica Roman" pitchFamily="1" charset="0"/>
                <a:ea typeface="+mn-ea"/>
                <a:cs typeface="+mn-cs"/>
              </a:defRPr>
            </a:lvl1pPr>
            <a:lvl2pPr marL="457200" algn="l" rtl="0" eaLnBrk="0" fontAlgn="base" hangingPunct="0">
              <a:spcBef>
                <a:spcPct val="0"/>
              </a:spcBef>
              <a:spcAft>
                <a:spcPct val="0"/>
              </a:spcAft>
              <a:defRPr sz="900" kern="1200">
                <a:solidFill>
                  <a:srgbClr val="666666"/>
                </a:solidFill>
                <a:latin typeface="55 Helvetica Roman" pitchFamily="1" charset="0"/>
                <a:ea typeface="+mn-ea"/>
                <a:cs typeface="+mn-cs"/>
              </a:defRPr>
            </a:lvl2pPr>
            <a:lvl3pPr marL="914400" algn="l" rtl="0" eaLnBrk="0" fontAlgn="base" hangingPunct="0">
              <a:spcBef>
                <a:spcPct val="0"/>
              </a:spcBef>
              <a:spcAft>
                <a:spcPct val="0"/>
              </a:spcAft>
              <a:defRPr sz="900" kern="1200">
                <a:solidFill>
                  <a:srgbClr val="666666"/>
                </a:solidFill>
                <a:latin typeface="55 Helvetica Roman" pitchFamily="1" charset="0"/>
                <a:ea typeface="+mn-ea"/>
                <a:cs typeface="+mn-cs"/>
              </a:defRPr>
            </a:lvl3pPr>
            <a:lvl4pPr marL="1371600" algn="l" rtl="0" eaLnBrk="0" fontAlgn="base" hangingPunct="0">
              <a:spcBef>
                <a:spcPct val="0"/>
              </a:spcBef>
              <a:spcAft>
                <a:spcPct val="0"/>
              </a:spcAft>
              <a:defRPr sz="900" kern="1200">
                <a:solidFill>
                  <a:srgbClr val="666666"/>
                </a:solidFill>
                <a:latin typeface="55 Helvetica Roman" pitchFamily="1" charset="0"/>
                <a:ea typeface="+mn-ea"/>
                <a:cs typeface="+mn-cs"/>
              </a:defRPr>
            </a:lvl4pPr>
            <a:lvl5pPr marL="1828800" algn="l" rtl="0" eaLnBrk="0" fontAlgn="base" hangingPunct="0">
              <a:spcBef>
                <a:spcPct val="0"/>
              </a:spcBef>
              <a:spcAft>
                <a:spcPct val="0"/>
              </a:spcAft>
              <a:defRPr sz="900" kern="1200">
                <a:solidFill>
                  <a:srgbClr val="666666"/>
                </a:solidFill>
                <a:latin typeface="55 Helvetica Roman" pitchFamily="1" charset="0"/>
                <a:ea typeface="+mn-ea"/>
                <a:cs typeface="+mn-cs"/>
              </a:defRPr>
            </a:lvl5pPr>
            <a:lvl6pPr marL="2286000" algn="l" defTabSz="457200" rtl="0" eaLnBrk="1" latinLnBrk="0" hangingPunct="1">
              <a:defRPr sz="900" kern="1200">
                <a:solidFill>
                  <a:srgbClr val="666666"/>
                </a:solidFill>
                <a:latin typeface="55 Helvetica Roman" pitchFamily="1" charset="0"/>
                <a:ea typeface="+mn-ea"/>
                <a:cs typeface="+mn-cs"/>
              </a:defRPr>
            </a:lvl6pPr>
            <a:lvl7pPr marL="2743200" algn="l" defTabSz="457200" rtl="0" eaLnBrk="1" latinLnBrk="0" hangingPunct="1">
              <a:defRPr sz="900" kern="1200">
                <a:solidFill>
                  <a:srgbClr val="666666"/>
                </a:solidFill>
                <a:latin typeface="55 Helvetica Roman" pitchFamily="1" charset="0"/>
                <a:ea typeface="+mn-ea"/>
                <a:cs typeface="+mn-cs"/>
              </a:defRPr>
            </a:lvl7pPr>
            <a:lvl8pPr marL="3200400" algn="l" defTabSz="457200" rtl="0" eaLnBrk="1" latinLnBrk="0" hangingPunct="1">
              <a:defRPr sz="900" kern="1200">
                <a:solidFill>
                  <a:srgbClr val="666666"/>
                </a:solidFill>
                <a:latin typeface="55 Helvetica Roman" pitchFamily="1" charset="0"/>
                <a:ea typeface="+mn-ea"/>
                <a:cs typeface="+mn-cs"/>
              </a:defRPr>
            </a:lvl8pPr>
            <a:lvl9pPr marL="3657600" algn="l" defTabSz="457200" rtl="0" eaLnBrk="1" latinLnBrk="0" hangingPunct="1">
              <a:defRPr sz="900" kern="1200">
                <a:solidFill>
                  <a:srgbClr val="666666"/>
                </a:solidFill>
                <a:latin typeface="55 Helvetica Roman" pitchFamily="1" charset="0"/>
                <a:ea typeface="+mn-ea"/>
                <a:cs typeface="+mn-cs"/>
              </a:defRPr>
            </a:lvl9pPr>
          </a:lstStyle>
          <a:p>
            <a:pPr algn="l"/>
            <a:r>
              <a:rPr lang="en-US" sz="1236" dirty="0">
                <a:solidFill>
                  <a:srgbClr val="000000"/>
                </a:solidFill>
              </a:rPr>
              <a:t>National Aeronautics and Space Administration</a:t>
            </a:r>
          </a:p>
        </p:txBody>
      </p:sp>
    </p:spTree>
    <p:extLst>
      <p:ext uri="{BB962C8B-B14F-4D97-AF65-F5344CB8AC3E}">
        <p14:creationId xmlns:p14="http://schemas.microsoft.com/office/powerpoint/2010/main" val="10484046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388135" y="172720"/>
            <a:ext cx="11702266" cy="690880"/>
          </a:xfrm>
        </p:spPr>
        <p:txBody>
          <a:bodyPr/>
          <a:lstStyle/>
          <a:p>
            <a:r>
              <a:rPr lang="en-US"/>
              <a:t>Click to edit Master title style</a:t>
            </a:r>
            <a:endParaRPr lang="en-US" dirty="0"/>
          </a:p>
        </p:txBody>
      </p:sp>
      <p:sp>
        <p:nvSpPr>
          <p:cNvPr id="5" name="Slide Number Placeholder 10"/>
          <p:cNvSpPr>
            <a:spLocks noGrp="1"/>
          </p:cNvSpPr>
          <p:nvPr>
            <p:ph type="sldNum" sz="quarter" idx="4"/>
          </p:nvPr>
        </p:nvSpPr>
        <p:spPr>
          <a:xfrm>
            <a:off x="12896428" y="7315418"/>
            <a:ext cx="844409" cy="413808"/>
          </a:xfrm>
          <a:prstGeom prst="rect">
            <a:avLst/>
          </a:prstGeom>
        </p:spPr>
        <p:txBody>
          <a:bodyPr vert="horz" lIns="91440" tIns="45720" rIns="91440" bIns="45720" rtlCol="0" anchor="ctr"/>
          <a:lstStyle>
            <a:lvl1pPr algn="r">
              <a:defRPr sz="1360">
                <a:solidFill>
                  <a:schemeClr val="tx1"/>
                </a:solidFill>
              </a:defRPr>
            </a:lvl1pPr>
          </a:lstStyle>
          <a:p>
            <a:fld id="{77B62256-2F88-714F-BB37-CC1D85518250}" type="slidenum">
              <a:rPr lang="en-US" smtClean="0"/>
              <a:pPr/>
              <a:t>‹#›</a:t>
            </a:fld>
            <a:endParaRPr lang="en-US"/>
          </a:p>
        </p:txBody>
      </p:sp>
      <p:sp>
        <p:nvSpPr>
          <p:cNvPr id="6" name="Footer Placeholder 3">
            <a:extLst>
              <a:ext uri="{FF2B5EF4-FFF2-40B4-BE49-F238E27FC236}">
                <a16:creationId xmlns:a16="http://schemas.microsoft.com/office/drawing/2014/main" id="{E9366422-78AC-4CDC-B2A5-3145481A5DC7}"/>
              </a:ext>
            </a:extLst>
          </p:cNvPr>
          <p:cNvSpPr txBox="1">
            <a:spLocks/>
          </p:cNvSpPr>
          <p:nvPr userDrawn="1"/>
        </p:nvSpPr>
        <p:spPr>
          <a:xfrm>
            <a:off x="8849032" y="7398067"/>
            <a:ext cx="4194841" cy="403225"/>
          </a:xfrm>
          <a:prstGeom prst="rect">
            <a:avLst/>
          </a:prstGeom>
        </p:spPr>
        <p:txBody>
          <a:bodyPr vert="horz" lIns="125615" tIns="62807" rIns="125615" bIns="62807" rtlCol="0" anchor="ctr"/>
          <a:lstStyle>
            <a:defPPr>
              <a:defRPr lang="en-US"/>
            </a:defPPr>
            <a:lvl1pPr algn="ctr" rtl="0" eaLnBrk="0" fontAlgn="base" hangingPunct="0">
              <a:spcBef>
                <a:spcPct val="0"/>
              </a:spcBef>
              <a:spcAft>
                <a:spcPct val="0"/>
              </a:spcAft>
              <a:defRPr sz="990" kern="1200" smtClean="0">
                <a:solidFill>
                  <a:schemeClr val="tx1">
                    <a:tint val="75000"/>
                  </a:schemeClr>
                </a:solidFill>
                <a:latin typeface="55 Helvetica Roman" pitchFamily="1" charset="0"/>
                <a:ea typeface="+mn-ea"/>
                <a:cs typeface="+mn-cs"/>
              </a:defRPr>
            </a:lvl1pPr>
            <a:lvl2pPr marL="457200" algn="l" rtl="0" eaLnBrk="0" fontAlgn="base" hangingPunct="0">
              <a:spcBef>
                <a:spcPct val="0"/>
              </a:spcBef>
              <a:spcAft>
                <a:spcPct val="0"/>
              </a:spcAft>
              <a:defRPr sz="900" kern="1200">
                <a:solidFill>
                  <a:srgbClr val="666666"/>
                </a:solidFill>
                <a:latin typeface="55 Helvetica Roman" pitchFamily="1" charset="0"/>
                <a:ea typeface="+mn-ea"/>
                <a:cs typeface="+mn-cs"/>
              </a:defRPr>
            </a:lvl2pPr>
            <a:lvl3pPr marL="914400" algn="l" rtl="0" eaLnBrk="0" fontAlgn="base" hangingPunct="0">
              <a:spcBef>
                <a:spcPct val="0"/>
              </a:spcBef>
              <a:spcAft>
                <a:spcPct val="0"/>
              </a:spcAft>
              <a:defRPr sz="900" kern="1200">
                <a:solidFill>
                  <a:srgbClr val="666666"/>
                </a:solidFill>
                <a:latin typeface="55 Helvetica Roman" pitchFamily="1" charset="0"/>
                <a:ea typeface="+mn-ea"/>
                <a:cs typeface="+mn-cs"/>
              </a:defRPr>
            </a:lvl3pPr>
            <a:lvl4pPr marL="1371600" algn="l" rtl="0" eaLnBrk="0" fontAlgn="base" hangingPunct="0">
              <a:spcBef>
                <a:spcPct val="0"/>
              </a:spcBef>
              <a:spcAft>
                <a:spcPct val="0"/>
              </a:spcAft>
              <a:defRPr sz="900" kern="1200">
                <a:solidFill>
                  <a:srgbClr val="666666"/>
                </a:solidFill>
                <a:latin typeface="55 Helvetica Roman" pitchFamily="1" charset="0"/>
                <a:ea typeface="+mn-ea"/>
                <a:cs typeface="+mn-cs"/>
              </a:defRPr>
            </a:lvl4pPr>
            <a:lvl5pPr marL="1828800" algn="l" rtl="0" eaLnBrk="0" fontAlgn="base" hangingPunct="0">
              <a:spcBef>
                <a:spcPct val="0"/>
              </a:spcBef>
              <a:spcAft>
                <a:spcPct val="0"/>
              </a:spcAft>
              <a:defRPr sz="900" kern="1200">
                <a:solidFill>
                  <a:srgbClr val="666666"/>
                </a:solidFill>
                <a:latin typeface="55 Helvetica Roman" pitchFamily="1" charset="0"/>
                <a:ea typeface="+mn-ea"/>
                <a:cs typeface="+mn-cs"/>
              </a:defRPr>
            </a:lvl5pPr>
            <a:lvl6pPr marL="2286000" algn="l" defTabSz="457200" rtl="0" eaLnBrk="1" latinLnBrk="0" hangingPunct="1">
              <a:defRPr sz="900" kern="1200">
                <a:solidFill>
                  <a:srgbClr val="666666"/>
                </a:solidFill>
                <a:latin typeface="55 Helvetica Roman" pitchFamily="1" charset="0"/>
                <a:ea typeface="+mn-ea"/>
                <a:cs typeface="+mn-cs"/>
              </a:defRPr>
            </a:lvl6pPr>
            <a:lvl7pPr marL="2743200" algn="l" defTabSz="457200" rtl="0" eaLnBrk="1" latinLnBrk="0" hangingPunct="1">
              <a:defRPr sz="900" kern="1200">
                <a:solidFill>
                  <a:srgbClr val="666666"/>
                </a:solidFill>
                <a:latin typeface="55 Helvetica Roman" pitchFamily="1" charset="0"/>
                <a:ea typeface="+mn-ea"/>
                <a:cs typeface="+mn-cs"/>
              </a:defRPr>
            </a:lvl7pPr>
            <a:lvl8pPr marL="3200400" algn="l" defTabSz="457200" rtl="0" eaLnBrk="1" latinLnBrk="0" hangingPunct="1">
              <a:defRPr sz="900" kern="1200">
                <a:solidFill>
                  <a:srgbClr val="666666"/>
                </a:solidFill>
                <a:latin typeface="55 Helvetica Roman" pitchFamily="1" charset="0"/>
                <a:ea typeface="+mn-ea"/>
                <a:cs typeface="+mn-cs"/>
              </a:defRPr>
            </a:lvl8pPr>
            <a:lvl9pPr marL="3657600" algn="l" defTabSz="457200" rtl="0" eaLnBrk="1" latinLnBrk="0" hangingPunct="1">
              <a:defRPr sz="900" kern="1200">
                <a:solidFill>
                  <a:srgbClr val="666666"/>
                </a:solidFill>
                <a:latin typeface="55 Helvetica Roman" pitchFamily="1" charset="0"/>
                <a:ea typeface="+mn-ea"/>
                <a:cs typeface="+mn-cs"/>
              </a:defRPr>
            </a:lvl9pPr>
          </a:lstStyle>
          <a:p>
            <a:r>
              <a:rPr lang="en-US" sz="1236" dirty="0">
                <a:solidFill>
                  <a:srgbClr val="000000"/>
                </a:solidFill>
              </a:rPr>
              <a:t>Augmenting Crew Autonomy with Clinical Decision Support</a:t>
            </a:r>
          </a:p>
        </p:txBody>
      </p:sp>
      <p:sp>
        <p:nvSpPr>
          <p:cNvPr id="7" name="Footer Placeholder 3">
            <a:extLst>
              <a:ext uri="{FF2B5EF4-FFF2-40B4-BE49-F238E27FC236}">
                <a16:creationId xmlns:a16="http://schemas.microsoft.com/office/drawing/2014/main" id="{D11AB93E-B594-4D5E-BC50-A5CD1E74E7BD}"/>
              </a:ext>
            </a:extLst>
          </p:cNvPr>
          <p:cNvSpPr txBox="1">
            <a:spLocks/>
          </p:cNvSpPr>
          <p:nvPr userDrawn="1"/>
        </p:nvSpPr>
        <p:spPr>
          <a:xfrm>
            <a:off x="0" y="7369175"/>
            <a:ext cx="3283128" cy="403225"/>
          </a:xfrm>
          <a:prstGeom prst="rect">
            <a:avLst/>
          </a:prstGeom>
        </p:spPr>
        <p:txBody>
          <a:bodyPr vert="horz" lIns="125615" tIns="62807" rIns="125615" bIns="62807" rtlCol="0" anchor="ctr"/>
          <a:lstStyle>
            <a:defPPr>
              <a:defRPr lang="en-US"/>
            </a:defPPr>
            <a:lvl1pPr algn="ctr" rtl="0" eaLnBrk="0" fontAlgn="base" hangingPunct="0">
              <a:spcBef>
                <a:spcPct val="0"/>
              </a:spcBef>
              <a:spcAft>
                <a:spcPct val="0"/>
              </a:spcAft>
              <a:defRPr sz="990" kern="1200" smtClean="0">
                <a:solidFill>
                  <a:schemeClr val="tx1">
                    <a:tint val="75000"/>
                  </a:schemeClr>
                </a:solidFill>
                <a:latin typeface="55 Helvetica Roman" pitchFamily="1" charset="0"/>
                <a:ea typeface="+mn-ea"/>
                <a:cs typeface="+mn-cs"/>
              </a:defRPr>
            </a:lvl1pPr>
            <a:lvl2pPr marL="457200" algn="l" rtl="0" eaLnBrk="0" fontAlgn="base" hangingPunct="0">
              <a:spcBef>
                <a:spcPct val="0"/>
              </a:spcBef>
              <a:spcAft>
                <a:spcPct val="0"/>
              </a:spcAft>
              <a:defRPr sz="900" kern="1200">
                <a:solidFill>
                  <a:srgbClr val="666666"/>
                </a:solidFill>
                <a:latin typeface="55 Helvetica Roman" pitchFamily="1" charset="0"/>
                <a:ea typeface="+mn-ea"/>
                <a:cs typeface="+mn-cs"/>
              </a:defRPr>
            </a:lvl2pPr>
            <a:lvl3pPr marL="914400" algn="l" rtl="0" eaLnBrk="0" fontAlgn="base" hangingPunct="0">
              <a:spcBef>
                <a:spcPct val="0"/>
              </a:spcBef>
              <a:spcAft>
                <a:spcPct val="0"/>
              </a:spcAft>
              <a:defRPr sz="900" kern="1200">
                <a:solidFill>
                  <a:srgbClr val="666666"/>
                </a:solidFill>
                <a:latin typeface="55 Helvetica Roman" pitchFamily="1" charset="0"/>
                <a:ea typeface="+mn-ea"/>
                <a:cs typeface="+mn-cs"/>
              </a:defRPr>
            </a:lvl3pPr>
            <a:lvl4pPr marL="1371600" algn="l" rtl="0" eaLnBrk="0" fontAlgn="base" hangingPunct="0">
              <a:spcBef>
                <a:spcPct val="0"/>
              </a:spcBef>
              <a:spcAft>
                <a:spcPct val="0"/>
              </a:spcAft>
              <a:defRPr sz="900" kern="1200">
                <a:solidFill>
                  <a:srgbClr val="666666"/>
                </a:solidFill>
                <a:latin typeface="55 Helvetica Roman" pitchFamily="1" charset="0"/>
                <a:ea typeface="+mn-ea"/>
                <a:cs typeface="+mn-cs"/>
              </a:defRPr>
            </a:lvl4pPr>
            <a:lvl5pPr marL="1828800" algn="l" rtl="0" eaLnBrk="0" fontAlgn="base" hangingPunct="0">
              <a:spcBef>
                <a:spcPct val="0"/>
              </a:spcBef>
              <a:spcAft>
                <a:spcPct val="0"/>
              </a:spcAft>
              <a:defRPr sz="900" kern="1200">
                <a:solidFill>
                  <a:srgbClr val="666666"/>
                </a:solidFill>
                <a:latin typeface="55 Helvetica Roman" pitchFamily="1" charset="0"/>
                <a:ea typeface="+mn-ea"/>
                <a:cs typeface="+mn-cs"/>
              </a:defRPr>
            </a:lvl5pPr>
            <a:lvl6pPr marL="2286000" algn="l" defTabSz="457200" rtl="0" eaLnBrk="1" latinLnBrk="0" hangingPunct="1">
              <a:defRPr sz="900" kern="1200">
                <a:solidFill>
                  <a:srgbClr val="666666"/>
                </a:solidFill>
                <a:latin typeface="55 Helvetica Roman" pitchFamily="1" charset="0"/>
                <a:ea typeface="+mn-ea"/>
                <a:cs typeface="+mn-cs"/>
              </a:defRPr>
            </a:lvl6pPr>
            <a:lvl7pPr marL="2743200" algn="l" defTabSz="457200" rtl="0" eaLnBrk="1" latinLnBrk="0" hangingPunct="1">
              <a:defRPr sz="900" kern="1200">
                <a:solidFill>
                  <a:srgbClr val="666666"/>
                </a:solidFill>
                <a:latin typeface="55 Helvetica Roman" pitchFamily="1" charset="0"/>
                <a:ea typeface="+mn-ea"/>
                <a:cs typeface="+mn-cs"/>
              </a:defRPr>
            </a:lvl7pPr>
            <a:lvl8pPr marL="3200400" algn="l" defTabSz="457200" rtl="0" eaLnBrk="1" latinLnBrk="0" hangingPunct="1">
              <a:defRPr sz="900" kern="1200">
                <a:solidFill>
                  <a:srgbClr val="666666"/>
                </a:solidFill>
                <a:latin typeface="55 Helvetica Roman" pitchFamily="1" charset="0"/>
                <a:ea typeface="+mn-ea"/>
                <a:cs typeface="+mn-cs"/>
              </a:defRPr>
            </a:lvl8pPr>
            <a:lvl9pPr marL="3657600" algn="l" defTabSz="457200" rtl="0" eaLnBrk="1" latinLnBrk="0" hangingPunct="1">
              <a:defRPr sz="900" kern="1200">
                <a:solidFill>
                  <a:srgbClr val="666666"/>
                </a:solidFill>
                <a:latin typeface="55 Helvetica Roman" pitchFamily="1" charset="0"/>
                <a:ea typeface="+mn-ea"/>
                <a:cs typeface="+mn-cs"/>
              </a:defRPr>
            </a:lvl9pPr>
          </a:lstStyle>
          <a:p>
            <a:pPr algn="l"/>
            <a:r>
              <a:rPr lang="en-US" sz="1236" dirty="0">
                <a:solidFill>
                  <a:srgbClr val="000000"/>
                </a:solidFill>
              </a:rPr>
              <a:t>National Aeronautics and Space Administration</a:t>
            </a:r>
          </a:p>
        </p:txBody>
      </p:sp>
    </p:spTree>
    <p:extLst>
      <p:ext uri="{BB962C8B-B14F-4D97-AF65-F5344CB8AC3E}">
        <p14:creationId xmlns:p14="http://schemas.microsoft.com/office/powerpoint/2010/main" val="10591871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10"/>
          <p:cNvSpPr>
            <a:spLocks noGrp="1"/>
          </p:cNvSpPr>
          <p:nvPr>
            <p:ph type="sldNum" sz="quarter" idx="4"/>
          </p:nvPr>
        </p:nvSpPr>
        <p:spPr>
          <a:xfrm>
            <a:off x="12896428" y="7315418"/>
            <a:ext cx="844409" cy="413808"/>
          </a:xfrm>
          <a:prstGeom prst="rect">
            <a:avLst/>
          </a:prstGeom>
        </p:spPr>
        <p:txBody>
          <a:bodyPr vert="horz" lIns="91440" tIns="45720" rIns="91440" bIns="45720" rtlCol="0" anchor="ctr"/>
          <a:lstStyle>
            <a:lvl1pPr algn="r">
              <a:defRPr sz="1360">
                <a:solidFill>
                  <a:schemeClr val="tx1"/>
                </a:solidFill>
              </a:defRPr>
            </a:lvl1pPr>
          </a:lstStyle>
          <a:p>
            <a:fld id="{A8BD7228-D6C4-CD46-A1C2-3366599530AD}" type="slidenum">
              <a:rPr lang="en-US" smtClean="0"/>
              <a:pPr/>
              <a:t>‹#›</a:t>
            </a:fld>
            <a:endParaRPr lang="en-US"/>
          </a:p>
        </p:txBody>
      </p:sp>
      <p:sp>
        <p:nvSpPr>
          <p:cNvPr id="5" name="Footer Placeholder 3">
            <a:extLst>
              <a:ext uri="{FF2B5EF4-FFF2-40B4-BE49-F238E27FC236}">
                <a16:creationId xmlns:a16="http://schemas.microsoft.com/office/drawing/2014/main" id="{AAC55734-4B35-402C-A2AB-3ADCAD092F0D}"/>
              </a:ext>
            </a:extLst>
          </p:cNvPr>
          <p:cNvSpPr txBox="1">
            <a:spLocks/>
          </p:cNvSpPr>
          <p:nvPr userDrawn="1"/>
        </p:nvSpPr>
        <p:spPr>
          <a:xfrm>
            <a:off x="8991056" y="7387015"/>
            <a:ext cx="4327576" cy="403225"/>
          </a:xfrm>
          <a:prstGeom prst="rect">
            <a:avLst/>
          </a:prstGeom>
        </p:spPr>
        <p:txBody>
          <a:bodyPr vert="horz" lIns="125615" tIns="62807" rIns="125615" bIns="62807" rtlCol="0" anchor="ctr"/>
          <a:lstStyle>
            <a:defPPr>
              <a:defRPr lang="en-US"/>
            </a:defPPr>
            <a:lvl1pPr algn="ctr" rtl="0" eaLnBrk="0" fontAlgn="base" hangingPunct="0">
              <a:spcBef>
                <a:spcPct val="0"/>
              </a:spcBef>
              <a:spcAft>
                <a:spcPct val="0"/>
              </a:spcAft>
              <a:defRPr sz="990" kern="1200" smtClean="0">
                <a:solidFill>
                  <a:schemeClr val="tx1">
                    <a:tint val="75000"/>
                  </a:schemeClr>
                </a:solidFill>
                <a:latin typeface="55 Helvetica Roman" pitchFamily="1" charset="0"/>
                <a:ea typeface="+mn-ea"/>
                <a:cs typeface="+mn-cs"/>
              </a:defRPr>
            </a:lvl1pPr>
            <a:lvl2pPr marL="457200" algn="l" rtl="0" eaLnBrk="0" fontAlgn="base" hangingPunct="0">
              <a:spcBef>
                <a:spcPct val="0"/>
              </a:spcBef>
              <a:spcAft>
                <a:spcPct val="0"/>
              </a:spcAft>
              <a:defRPr sz="900" kern="1200">
                <a:solidFill>
                  <a:srgbClr val="666666"/>
                </a:solidFill>
                <a:latin typeface="55 Helvetica Roman" pitchFamily="1" charset="0"/>
                <a:ea typeface="+mn-ea"/>
                <a:cs typeface="+mn-cs"/>
              </a:defRPr>
            </a:lvl2pPr>
            <a:lvl3pPr marL="914400" algn="l" rtl="0" eaLnBrk="0" fontAlgn="base" hangingPunct="0">
              <a:spcBef>
                <a:spcPct val="0"/>
              </a:spcBef>
              <a:spcAft>
                <a:spcPct val="0"/>
              </a:spcAft>
              <a:defRPr sz="900" kern="1200">
                <a:solidFill>
                  <a:srgbClr val="666666"/>
                </a:solidFill>
                <a:latin typeface="55 Helvetica Roman" pitchFamily="1" charset="0"/>
                <a:ea typeface="+mn-ea"/>
                <a:cs typeface="+mn-cs"/>
              </a:defRPr>
            </a:lvl3pPr>
            <a:lvl4pPr marL="1371600" algn="l" rtl="0" eaLnBrk="0" fontAlgn="base" hangingPunct="0">
              <a:spcBef>
                <a:spcPct val="0"/>
              </a:spcBef>
              <a:spcAft>
                <a:spcPct val="0"/>
              </a:spcAft>
              <a:defRPr sz="900" kern="1200">
                <a:solidFill>
                  <a:srgbClr val="666666"/>
                </a:solidFill>
                <a:latin typeface="55 Helvetica Roman" pitchFamily="1" charset="0"/>
                <a:ea typeface="+mn-ea"/>
                <a:cs typeface="+mn-cs"/>
              </a:defRPr>
            </a:lvl4pPr>
            <a:lvl5pPr marL="1828800" algn="l" rtl="0" eaLnBrk="0" fontAlgn="base" hangingPunct="0">
              <a:spcBef>
                <a:spcPct val="0"/>
              </a:spcBef>
              <a:spcAft>
                <a:spcPct val="0"/>
              </a:spcAft>
              <a:defRPr sz="900" kern="1200">
                <a:solidFill>
                  <a:srgbClr val="666666"/>
                </a:solidFill>
                <a:latin typeface="55 Helvetica Roman" pitchFamily="1" charset="0"/>
                <a:ea typeface="+mn-ea"/>
                <a:cs typeface="+mn-cs"/>
              </a:defRPr>
            </a:lvl5pPr>
            <a:lvl6pPr marL="2286000" algn="l" defTabSz="457200" rtl="0" eaLnBrk="1" latinLnBrk="0" hangingPunct="1">
              <a:defRPr sz="900" kern="1200">
                <a:solidFill>
                  <a:srgbClr val="666666"/>
                </a:solidFill>
                <a:latin typeface="55 Helvetica Roman" pitchFamily="1" charset="0"/>
                <a:ea typeface="+mn-ea"/>
                <a:cs typeface="+mn-cs"/>
              </a:defRPr>
            </a:lvl6pPr>
            <a:lvl7pPr marL="2743200" algn="l" defTabSz="457200" rtl="0" eaLnBrk="1" latinLnBrk="0" hangingPunct="1">
              <a:defRPr sz="900" kern="1200">
                <a:solidFill>
                  <a:srgbClr val="666666"/>
                </a:solidFill>
                <a:latin typeface="55 Helvetica Roman" pitchFamily="1" charset="0"/>
                <a:ea typeface="+mn-ea"/>
                <a:cs typeface="+mn-cs"/>
              </a:defRPr>
            </a:lvl7pPr>
            <a:lvl8pPr marL="3200400" algn="l" defTabSz="457200" rtl="0" eaLnBrk="1" latinLnBrk="0" hangingPunct="1">
              <a:defRPr sz="900" kern="1200">
                <a:solidFill>
                  <a:srgbClr val="666666"/>
                </a:solidFill>
                <a:latin typeface="55 Helvetica Roman" pitchFamily="1" charset="0"/>
                <a:ea typeface="+mn-ea"/>
                <a:cs typeface="+mn-cs"/>
              </a:defRPr>
            </a:lvl8pPr>
            <a:lvl9pPr marL="3657600" algn="l" defTabSz="457200" rtl="0" eaLnBrk="1" latinLnBrk="0" hangingPunct="1">
              <a:defRPr sz="900" kern="1200">
                <a:solidFill>
                  <a:srgbClr val="666666"/>
                </a:solidFill>
                <a:latin typeface="55 Helvetica Roman" pitchFamily="1" charset="0"/>
                <a:ea typeface="+mn-ea"/>
                <a:cs typeface="+mn-cs"/>
              </a:defRPr>
            </a:lvl9pPr>
          </a:lstStyle>
          <a:p>
            <a:r>
              <a:rPr lang="en-US" sz="1236" dirty="0">
                <a:solidFill>
                  <a:srgbClr val="000000"/>
                </a:solidFill>
              </a:rPr>
              <a:t>Augmenting Crew Autonomy with Clinical Decision Support</a:t>
            </a:r>
          </a:p>
        </p:txBody>
      </p:sp>
      <p:sp>
        <p:nvSpPr>
          <p:cNvPr id="6" name="Footer Placeholder 3">
            <a:extLst>
              <a:ext uri="{FF2B5EF4-FFF2-40B4-BE49-F238E27FC236}">
                <a16:creationId xmlns:a16="http://schemas.microsoft.com/office/drawing/2014/main" id="{7113BDC7-6E26-4D27-B95D-2F20CBF55E3F}"/>
              </a:ext>
            </a:extLst>
          </p:cNvPr>
          <p:cNvSpPr txBox="1">
            <a:spLocks/>
          </p:cNvSpPr>
          <p:nvPr userDrawn="1"/>
        </p:nvSpPr>
        <p:spPr>
          <a:xfrm>
            <a:off x="-7309" y="7347758"/>
            <a:ext cx="3327373" cy="403225"/>
          </a:xfrm>
          <a:prstGeom prst="rect">
            <a:avLst/>
          </a:prstGeom>
        </p:spPr>
        <p:txBody>
          <a:bodyPr vert="horz" lIns="125615" tIns="62807" rIns="125615" bIns="62807" rtlCol="0" anchor="ctr"/>
          <a:lstStyle>
            <a:defPPr>
              <a:defRPr lang="en-US"/>
            </a:defPPr>
            <a:lvl1pPr algn="ctr" rtl="0" eaLnBrk="0" fontAlgn="base" hangingPunct="0">
              <a:spcBef>
                <a:spcPct val="0"/>
              </a:spcBef>
              <a:spcAft>
                <a:spcPct val="0"/>
              </a:spcAft>
              <a:defRPr sz="990" kern="1200" smtClean="0">
                <a:solidFill>
                  <a:schemeClr val="tx1">
                    <a:tint val="75000"/>
                  </a:schemeClr>
                </a:solidFill>
                <a:latin typeface="55 Helvetica Roman" pitchFamily="1" charset="0"/>
                <a:ea typeface="+mn-ea"/>
                <a:cs typeface="+mn-cs"/>
              </a:defRPr>
            </a:lvl1pPr>
            <a:lvl2pPr marL="457200" algn="l" rtl="0" eaLnBrk="0" fontAlgn="base" hangingPunct="0">
              <a:spcBef>
                <a:spcPct val="0"/>
              </a:spcBef>
              <a:spcAft>
                <a:spcPct val="0"/>
              </a:spcAft>
              <a:defRPr sz="900" kern="1200">
                <a:solidFill>
                  <a:srgbClr val="666666"/>
                </a:solidFill>
                <a:latin typeface="55 Helvetica Roman" pitchFamily="1" charset="0"/>
                <a:ea typeface="+mn-ea"/>
                <a:cs typeface="+mn-cs"/>
              </a:defRPr>
            </a:lvl2pPr>
            <a:lvl3pPr marL="914400" algn="l" rtl="0" eaLnBrk="0" fontAlgn="base" hangingPunct="0">
              <a:spcBef>
                <a:spcPct val="0"/>
              </a:spcBef>
              <a:spcAft>
                <a:spcPct val="0"/>
              </a:spcAft>
              <a:defRPr sz="900" kern="1200">
                <a:solidFill>
                  <a:srgbClr val="666666"/>
                </a:solidFill>
                <a:latin typeface="55 Helvetica Roman" pitchFamily="1" charset="0"/>
                <a:ea typeface="+mn-ea"/>
                <a:cs typeface="+mn-cs"/>
              </a:defRPr>
            </a:lvl3pPr>
            <a:lvl4pPr marL="1371600" algn="l" rtl="0" eaLnBrk="0" fontAlgn="base" hangingPunct="0">
              <a:spcBef>
                <a:spcPct val="0"/>
              </a:spcBef>
              <a:spcAft>
                <a:spcPct val="0"/>
              </a:spcAft>
              <a:defRPr sz="900" kern="1200">
                <a:solidFill>
                  <a:srgbClr val="666666"/>
                </a:solidFill>
                <a:latin typeface="55 Helvetica Roman" pitchFamily="1" charset="0"/>
                <a:ea typeface="+mn-ea"/>
                <a:cs typeface="+mn-cs"/>
              </a:defRPr>
            </a:lvl4pPr>
            <a:lvl5pPr marL="1828800" algn="l" rtl="0" eaLnBrk="0" fontAlgn="base" hangingPunct="0">
              <a:spcBef>
                <a:spcPct val="0"/>
              </a:spcBef>
              <a:spcAft>
                <a:spcPct val="0"/>
              </a:spcAft>
              <a:defRPr sz="900" kern="1200">
                <a:solidFill>
                  <a:srgbClr val="666666"/>
                </a:solidFill>
                <a:latin typeface="55 Helvetica Roman" pitchFamily="1" charset="0"/>
                <a:ea typeface="+mn-ea"/>
                <a:cs typeface="+mn-cs"/>
              </a:defRPr>
            </a:lvl5pPr>
            <a:lvl6pPr marL="2286000" algn="l" defTabSz="457200" rtl="0" eaLnBrk="1" latinLnBrk="0" hangingPunct="1">
              <a:defRPr sz="900" kern="1200">
                <a:solidFill>
                  <a:srgbClr val="666666"/>
                </a:solidFill>
                <a:latin typeface="55 Helvetica Roman" pitchFamily="1" charset="0"/>
                <a:ea typeface="+mn-ea"/>
                <a:cs typeface="+mn-cs"/>
              </a:defRPr>
            </a:lvl6pPr>
            <a:lvl7pPr marL="2743200" algn="l" defTabSz="457200" rtl="0" eaLnBrk="1" latinLnBrk="0" hangingPunct="1">
              <a:defRPr sz="900" kern="1200">
                <a:solidFill>
                  <a:srgbClr val="666666"/>
                </a:solidFill>
                <a:latin typeface="55 Helvetica Roman" pitchFamily="1" charset="0"/>
                <a:ea typeface="+mn-ea"/>
                <a:cs typeface="+mn-cs"/>
              </a:defRPr>
            </a:lvl7pPr>
            <a:lvl8pPr marL="3200400" algn="l" defTabSz="457200" rtl="0" eaLnBrk="1" latinLnBrk="0" hangingPunct="1">
              <a:defRPr sz="900" kern="1200">
                <a:solidFill>
                  <a:srgbClr val="666666"/>
                </a:solidFill>
                <a:latin typeface="55 Helvetica Roman" pitchFamily="1" charset="0"/>
                <a:ea typeface="+mn-ea"/>
                <a:cs typeface="+mn-cs"/>
              </a:defRPr>
            </a:lvl8pPr>
            <a:lvl9pPr marL="3657600" algn="l" defTabSz="457200" rtl="0" eaLnBrk="1" latinLnBrk="0" hangingPunct="1">
              <a:defRPr sz="900" kern="1200">
                <a:solidFill>
                  <a:srgbClr val="666666"/>
                </a:solidFill>
                <a:latin typeface="55 Helvetica Roman" pitchFamily="1" charset="0"/>
                <a:ea typeface="+mn-ea"/>
                <a:cs typeface="+mn-cs"/>
              </a:defRPr>
            </a:lvl9pPr>
          </a:lstStyle>
          <a:p>
            <a:pPr algn="l"/>
            <a:r>
              <a:rPr lang="en-US" sz="1236" dirty="0">
                <a:solidFill>
                  <a:srgbClr val="000000"/>
                </a:solidFill>
              </a:rPr>
              <a:t>National Aeronautics and Space Administration</a:t>
            </a:r>
          </a:p>
        </p:txBody>
      </p:sp>
    </p:spTree>
    <p:extLst>
      <p:ext uri="{BB962C8B-B14F-4D97-AF65-F5344CB8AC3E}">
        <p14:creationId xmlns:p14="http://schemas.microsoft.com/office/powerpoint/2010/main" val="3993972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90884" y="309457"/>
            <a:ext cx="4545895" cy="1316990"/>
          </a:xfrm>
        </p:spPr>
        <p:txBody>
          <a:bodyPr anchor="b"/>
          <a:lstStyle>
            <a:lvl1pPr algn="l">
              <a:defRPr sz="2267" b="1">
                <a:solidFill>
                  <a:srgbClr val="000000"/>
                </a:solidFill>
              </a:defRPr>
            </a:lvl1pPr>
          </a:lstStyle>
          <a:p>
            <a:r>
              <a:rPr lang="en-US"/>
              <a:t>Click to edit Master title style</a:t>
            </a:r>
          </a:p>
        </p:txBody>
      </p:sp>
      <p:sp>
        <p:nvSpPr>
          <p:cNvPr id="3" name="Content Placeholder 2"/>
          <p:cNvSpPr>
            <a:spLocks noGrp="1"/>
          </p:cNvSpPr>
          <p:nvPr>
            <p:ph idx="1"/>
          </p:nvPr>
        </p:nvSpPr>
        <p:spPr>
          <a:xfrm>
            <a:off x="5402299" y="309463"/>
            <a:ext cx="7724422" cy="6633528"/>
          </a:xfrm>
        </p:spPr>
        <p:txBody>
          <a:bodyPr/>
          <a:lstStyle>
            <a:lvl1pPr>
              <a:defRPr sz="3627"/>
            </a:lvl1pPr>
            <a:lvl2pPr>
              <a:defRPr sz="3173"/>
            </a:lvl2pPr>
            <a:lvl3pPr>
              <a:defRPr sz="2720"/>
            </a:lvl3pPr>
            <a:lvl4pPr>
              <a:defRPr sz="2267"/>
            </a:lvl4pPr>
            <a:lvl5pPr>
              <a:defRPr sz="2267"/>
            </a:lvl5pPr>
            <a:lvl6pPr>
              <a:defRPr sz="2267"/>
            </a:lvl6pPr>
            <a:lvl7pPr>
              <a:defRPr sz="2267"/>
            </a:lvl7pPr>
            <a:lvl8pPr>
              <a:defRPr sz="2267"/>
            </a:lvl8pPr>
            <a:lvl9pPr>
              <a:defRPr sz="22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90884" y="1626451"/>
            <a:ext cx="4545895" cy="5316538"/>
          </a:xfrm>
        </p:spPr>
        <p:txBody>
          <a:bodyPr/>
          <a:lstStyle>
            <a:lvl1pPr marL="0" indent="0">
              <a:buNone/>
              <a:defRPr sz="1587"/>
            </a:lvl1pPr>
            <a:lvl2pPr marL="518146" indent="0">
              <a:buNone/>
              <a:defRPr sz="1360"/>
            </a:lvl2pPr>
            <a:lvl3pPr marL="1036292" indent="0">
              <a:buNone/>
              <a:defRPr sz="1133"/>
            </a:lvl3pPr>
            <a:lvl4pPr marL="1554438" indent="0">
              <a:buNone/>
              <a:defRPr sz="1021"/>
            </a:lvl4pPr>
            <a:lvl5pPr marL="2072584" indent="0">
              <a:buNone/>
              <a:defRPr sz="1021"/>
            </a:lvl5pPr>
            <a:lvl6pPr marL="2590730" indent="0">
              <a:buNone/>
              <a:defRPr sz="1021"/>
            </a:lvl6pPr>
            <a:lvl7pPr marL="3108875" indent="0">
              <a:buNone/>
              <a:defRPr sz="1021"/>
            </a:lvl7pPr>
            <a:lvl8pPr marL="3627021" indent="0">
              <a:buNone/>
              <a:defRPr sz="1021"/>
            </a:lvl8pPr>
            <a:lvl9pPr marL="4145167" indent="0">
              <a:buNone/>
              <a:defRPr sz="1021"/>
            </a:lvl9pPr>
          </a:lstStyle>
          <a:p>
            <a:pPr lvl="0"/>
            <a:r>
              <a:rPr lang="en-US"/>
              <a:t>Click to edit Master text styles</a:t>
            </a:r>
          </a:p>
        </p:txBody>
      </p:sp>
      <p:sp>
        <p:nvSpPr>
          <p:cNvPr id="5" name="Footer Placeholder 8"/>
          <p:cNvSpPr>
            <a:spLocks noGrp="1"/>
          </p:cNvSpPr>
          <p:nvPr>
            <p:ph type="ftr" sz="quarter" idx="3"/>
          </p:nvPr>
        </p:nvSpPr>
        <p:spPr>
          <a:xfrm>
            <a:off x="3396828" y="7304623"/>
            <a:ext cx="9422836" cy="413808"/>
          </a:xfrm>
          <a:prstGeom prst="rect">
            <a:avLst/>
          </a:prstGeom>
        </p:spPr>
        <p:txBody>
          <a:bodyPr vert="horz" lIns="91440" tIns="45720" rIns="91440" bIns="45720" rtlCol="0" anchor="ctr"/>
          <a:lstStyle>
            <a:lvl1pPr algn="ctr">
              <a:defRPr sz="1360">
                <a:solidFill>
                  <a:schemeClr val="bg1"/>
                </a:solidFill>
              </a:defRPr>
            </a:lvl1pPr>
          </a:lstStyle>
          <a:p>
            <a:r>
              <a:rPr lang="en-US" smtClean="0"/>
              <a:t>Your Title Here</a:t>
            </a:r>
            <a:endParaRPr lang="en-US"/>
          </a:p>
        </p:txBody>
      </p:sp>
      <p:sp>
        <p:nvSpPr>
          <p:cNvPr id="6" name="Date Placeholder 9"/>
          <p:cNvSpPr>
            <a:spLocks noGrp="1"/>
          </p:cNvSpPr>
          <p:nvPr>
            <p:ph type="dt" sz="half" idx="10"/>
          </p:nvPr>
        </p:nvSpPr>
        <p:spPr>
          <a:xfrm>
            <a:off x="76764" y="7315418"/>
            <a:ext cx="3224107" cy="413808"/>
          </a:xfrm>
          <a:prstGeom prst="rect">
            <a:avLst/>
          </a:prstGeom>
        </p:spPr>
        <p:txBody>
          <a:bodyPr vert="horz" lIns="91440" tIns="45720" rIns="91440" bIns="45720" rtlCol="0" anchor="ctr"/>
          <a:lstStyle>
            <a:lvl1pPr algn="l">
              <a:defRPr sz="1360">
                <a:solidFill>
                  <a:srgbClr val="FFFFFF"/>
                </a:solidFill>
              </a:defRPr>
            </a:lvl1pPr>
          </a:lstStyle>
          <a:p>
            <a:fld id="{15ADDA39-5CA7-6F41-B692-A1259298BC55}" type="datetimeFigureOut">
              <a:rPr lang="en-US" smtClean="0"/>
              <a:t>8/10/2021</a:t>
            </a:fld>
            <a:endParaRPr lang="en-US"/>
          </a:p>
        </p:txBody>
      </p:sp>
      <p:sp>
        <p:nvSpPr>
          <p:cNvPr id="7" name="Slide Number Placeholder 10"/>
          <p:cNvSpPr>
            <a:spLocks noGrp="1"/>
          </p:cNvSpPr>
          <p:nvPr>
            <p:ph type="sldNum" sz="quarter" idx="4"/>
          </p:nvPr>
        </p:nvSpPr>
        <p:spPr>
          <a:xfrm>
            <a:off x="12896428" y="7315418"/>
            <a:ext cx="844409" cy="413808"/>
          </a:xfrm>
          <a:prstGeom prst="rect">
            <a:avLst/>
          </a:prstGeom>
        </p:spPr>
        <p:txBody>
          <a:bodyPr vert="horz" lIns="91440" tIns="45720" rIns="91440" bIns="45720" rtlCol="0" anchor="ctr"/>
          <a:lstStyle>
            <a:lvl1pPr algn="r">
              <a:defRPr sz="1360">
                <a:solidFill>
                  <a:srgbClr val="FFFFFF"/>
                </a:solidFill>
              </a:defRPr>
            </a:lvl1pPr>
          </a:lstStyle>
          <a:p>
            <a:fld id="{25997659-CF59-DD4B-8A41-4DB2F03CDEC5}" type="slidenum">
              <a:rPr lang="en-US" smtClean="0"/>
              <a:pPr/>
              <a:t>‹#›</a:t>
            </a:fld>
            <a:endParaRPr lang="en-US"/>
          </a:p>
        </p:txBody>
      </p:sp>
      <p:sp>
        <p:nvSpPr>
          <p:cNvPr id="8" name="Footer Placeholder 3">
            <a:extLst>
              <a:ext uri="{FF2B5EF4-FFF2-40B4-BE49-F238E27FC236}">
                <a16:creationId xmlns:a16="http://schemas.microsoft.com/office/drawing/2014/main" id="{AB546174-7319-4512-9D1B-3E6E4F99EE1D}"/>
              </a:ext>
            </a:extLst>
          </p:cNvPr>
          <p:cNvSpPr txBox="1">
            <a:spLocks/>
          </p:cNvSpPr>
          <p:nvPr userDrawn="1"/>
        </p:nvSpPr>
        <p:spPr>
          <a:xfrm>
            <a:off x="6064829" y="7196139"/>
            <a:ext cx="5872915" cy="403225"/>
          </a:xfrm>
          <a:prstGeom prst="rect">
            <a:avLst/>
          </a:prstGeom>
        </p:spPr>
        <p:txBody>
          <a:bodyPr vert="horz" lIns="125615" tIns="62807" rIns="125615" bIns="62807" rtlCol="0" anchor="ctr"/>
          <a:lstStyle>
            <a:defPPr>
              <a:defRPr lang="en-US"/>
            </a:defPPr>
            <a:lvl1pPr algn="ctr" rtl="0" eaLnBrk="0" fontAlgn="base" hangingPunct="0">
              <a:spcBef>
                <a:spcPct val="0"/>
              </a:spcBef>
              <a:spcAft>
                <a:spcPct val="0"/>
              </a:spcAft>
              <a:defRPr sz="990" kern="1200" smtClean="0">
                <a:solidFill>
                  <a:schemeClr val="tx1">
                    <a:tint val="75000"/>
                  </a:schemeClr>
                </a:solidFill>
                <a:latin typeface="55 Helvetica Roman" pitchFamily="1" charset="0"/>
                <a:ea typeface="+mn-ea"/>
                <a:cs typeface="+mn-cs"/>
              </a:defRPr>
            </a:lvl1pPr>
            <a:lvl2pPr marL="457200" algn="l" rtl="0" eaLnBrk="0" fontAlgn="base" hangingPunct="0">
              <a:spcBef>
                <a:spcPct val="0"/>
              </a:spcBef>
              <a:spcAft>
                <a:spcPct val="0"/>
              </a:spcAft>
              <a:defRPr sz="900" kern="1200">
                <a:solidFill>
                  <a:srgbClr val="666666"/>
                </a:solidFill>
                <a:latin typeface="55 Helvetica Roman" pitchFamily="1" charset="0"/>
                <a:ea typeface="+mn-ea"/>
                <a:cs typeface="+mn-cs"/>
              </a:defRPr>
            </a:lvl2pPr>
            <a:lvl3pPr marL="914400" algn="l" rtl="0" eaLnBrk="0" fontAlgn="base" hangingPunct="0">
              <a:spcBef>
                <a:spcPct val="0"/>
              </a:spcBef>
              <a:spcAft>
                <a:spcPct val="0"/>
              </a:spcAft>
              <a:defRPr sz="900" kern="1200">
                <a:solidFill>
                  <a:srgbClr val="666666"/>
                </a:solidFill>
                <a:latin typeface="55 Helvetica Roman" pitchFamily="1" charset="0"/>
                <a:ea typeface="+mn-ea"/>
                <a:cs typeface="+mn-cs"/>
              </a:defRPr>
            </a:lvl3pPr>
            <a:lvl4pPr marL="1371600" algn="l" rtl="0" eaLnBrk="0" fontAlgn="base" hangingPunct="0">
              <a:spcBef>
                <a:spcPct val="0"/>
              </a:spcBef>
              <a:spcAft>
                <a:spcPct val="0"/>
              </a:spcAft>
              <a:defRPr sz="900" kern="1200">
                <a:solidFill>
                  <a:srgbClr val="666666"/>
                </a:solidFill>
                <a:latin typeface="55 Helvetica Roman" pitchFamily="1" charset="0"/>
                <a:ea typeface="+mn-ea"/>
                <a:cs typeface="+mn-cs"/>
              </a:defRPr>
            </a:lvl4pPr>
            <a:lvl5pPr marL="1828800" algn="l" rtl="0" eaLnBrk="0" fontAlgn="base" hangingPunct="0">
              <a:spcBef>
                <a:spcPct val="0"/>
              </a:spcBef>
              <a:spcAft>
                <a:spcPct val="0"/>
              </a:spcAft>
              <a:defRPr sz="900" kern="1200">
                <a:solidFill>
                  <a:srgbClr val="666666"/>
                </a:solidFill>
                <a:latin typeface="55 Helvetica Roman" pitchFamily="1" charset="0"/>
                <a:ea typeface="+mn-ea"/>
                <a:cs typeface="+mn-cs"/>
              </a:defRPr>
            </a:lvl5pPr>
            <a:lvl6pPr marL="2286000" algn="l" defTabSz="457200" rtl="0" eaLnBrk="1" latinLnBrk="0" hangingPunct="1">
              <a:defRPr sz="900" kern="1200">
                <a:solidFill>
                  <a:srgbClr val="666666"/>
                </a:solidFill>
                <a:latin typeface="55 Helvetica Roman" pitchFamily="1" charset="0"/>
                <a:ea typeface="+mn-ea"/>
                <a:cs typeface="+mn-cs"/>
              </a:defRPr>
            </a:lvl6pPr>
            <a:lvl7pPr marL="2743200" algn="l" defTabSz="457200" rtl="0" eaLnBrk="1" latinLnBrk="0" hangingPunct="1">
              <a:defRPr sz="900" kern="1200">
                <a:solidFill>
                  <a:srgbClr val="666666"/>
                </a:solidFill>
                <a:latin typeface="55 Helvetica Roman" pitchFamily="1" charset="0"/>
                <a:ea typeface="+mn-ea"/>
                <a:cs typeface="+mn-cs"/>
              </a:defRPr>
            </a:lvl7pPr>
            <a:lvl8pPr marL="3200400" algn="l" defTabSz="457200" rtl="0" eaLnBrk="1" latinLnBrk="0" hangingPunct="1">
              <a:defRPr sz="900" kern="1200">
                <a:solidFill>
                  <a:srgbClr val="666666"/>
                </a:solidFill>
                <a:latin typeface="55 Helvetica Roman" pitchFamily="1" charset="0"/>
                <a:ea typeface="+mn-ea"/>
                <a:cs typeface="+mn-cs"/>
              </a:defRPr>
            </a:lvl8pPr>
            <a:lvl9pPr marL="3657600" algn="l" defTabSz="457200" rtl="0" eaLnBrk="1" latinLnBrk="0" hangingPunct="1">
              <a:defRPr sz="900" kern="1200">
                <a:solidFill>
                  <a:srgbClr val="666666"/>
                </a:solidFill>
                <a:latin typeface="55 Helvetica Roman" pitchFamily="1" charset="0"/>
                <a:ea typeface="+mn-ea"/>
                <a:cs typeface="+mn-cs"/>
              </a:defRPr>
            </a:lvl9pPr>
          </a:lstStyle>
          <a:p>
            <a:r>
              <a:rPr lang="en-US" sz="1236" dirty="0">
                <a:solidFill>
                  <a:srgbClr val="000000"/>
                </a:solidFill>
              </a:rPr>
              <a:t>Augmenting Crew Autonomy with Clinical Decision Support</a:t>
            </a:r>
          </a:p>
        </p:txBody>
      </p:sp>
      <p:sp>
        <p:nvSpPr>
          <p:cNvPr id="9" name="Footer Placeholder 3">
            <a:extLst>
              <a:ext uri="{FF2B5EF4-FFF2-40B4-BE49-F238E27FC236}">
                <a16:creationId xmlns:a16="http://schemas.microsoft.com/office/drawing/2014/main" id="{951BB4C0-3A42-43C1-9E67-7FDE5AAB84DD}"/>
              </a:ext>
            </a:extLst>
          </p:cNvPr>
          <p:cNvSpPr txBox="1">
            <a:spLocks/>
          </p:cNvSpPr>
          <p:nvPr userDrawn="1"/>
        </p:nvSpPr>
        <p:spPr>
          <a:xfrm>
            <a:off x="418717" y="7205293"/>
            <a:ext cx="5872915" cy="403225"/>
          </a:xfrm>
          <a:prstGeom prst="rect">
            <a:avLst/>
          </a:prstGeom>
        </p:spPr>
        <p:txBody>
          <a:bodyPr vert="horz" lIns="125615" tIns="62807" rIns="125615" bIns="62807" rtlCol="0" anchor="ctr"/>
          <a:lstStyle>
            <a:defPPr>
              <a:defRPr lang="en-US"/>
            </a:defPPr>
            <a:lvl1pPr algn="ctr" rtl="0" eaLnBrk="0" fontAlgn="base" hangingPunct="0">
              <a:spcBef>
                <a:spcPct val="0"/>
              </a:spcBef>
              <a:spcAft>
                <a:spcPct val="0"/>
              </a:spcAft>
              <a:defRPr sz="990" kern="1200" smtClean="0">
                <a:solidFill>
                  <a:schemeClr val="tx1">
                    <a:tint val="75000"/>
                  </a:schemeClr>
                </a:solidFill>
                <a:latin typeface="55 Helvetica Roman" pitchFamily="1" charset="0"/>
                <a:ea typeface="+mn-ea"/>
                <a:cs typeface="+mn-cs"/>
              </a:defRPr>
            </a:lvl1pPr>
            <a:lvl2pPr marL="457200" algn="l" rtl="0" eaLnBrk="0" fontAlgn="base" hangingPunct="0">
              <a:spcBef>
                <a:spcPct val="0"/>
              </a:spcBef>
              <a:spcAft>
                <a:spcPct val="0"/>
              </a:spcAft>
              <a:defRPr sz="900" kern="1200">
                <a:solidFill>
                  <a:srgbClr val="666666"/>
                </a:solidFill>
                <a:latin typeface="55 Helvetica Roman" pitchFamily="1" charset="0"/>
                <a:ea typeface="+mn-ea"/>
                <a:cs typeface="+mn-cs"/>
              </a:defRPr>
            </a:lvl2pPr>
            <a:lvl3pPr marL="914400" algn="l" rtl="0" eaLnBrk="0" fontAlgn="base" hangingPunct="0">
              <a:spcBef>
                <a:spcPct val="0"/>
              </a:spcBef>
              <a:spcAft>
                <a:spcPct val="0"/>
              </a:spcAft>
              <a:defRPr sz="900" kern="1200">
                <a:solidFill>
                  <a:srgbClr val="666666"/>
                </a:solidFill>
                <a:latin typeface="55 Helvetica Roman" pitchFamily="1" charset="0"/>
                <a:ea typeface="+mn-ea"/>
                <a:cs typeface="+mn-cs"/>
              </a:defRPr>
            </a:lvl3pPr>
            <a:lvl4pPr marL="1371600" algn="l" rtl="0" eaLnBrk="0" fontAlgn="base" hangingPunct="0">
              <a:spcBef>
                <a:spcPct val="0"/>
              </a:spcBef>
              <a:spcAft>
                <a:spcPct val="0"/>
              </a:spcAft>
              <a:defRPr sz="900" kern="1200">
                <a:solidFill>
                  <a:srgbClr val="666666"/>
                </a:solidFill>
                <a:latin typeface="55 Helvetica Roman" pitchFamily="1" charset="0"/>
                <a:ea typeface="+mn-ea"/>
                <a:cs typeface="+mn-cs"/>
              </a:defRPr>
            </a:lvl4pPr>
            <a:lvl5pPr marL="1828800" algn="l" rtl="0" eaLnBrk="0" fontAlgn="base" hangingPunct="0">
              <a:spcBef>
                <a:spcPct val="0"/>
              </a:spcBef>
              <a:spcAft>
                <a:spcPct val="0"/>
              </a:spcAft>
              <a:defRPr sz="900" kern="1200">
                <a:solidFill>
                  <a:srgbClr val="666666"/>
                </a:solidFill>
                <a:latin typeface="55 Helvetica Roman" pitchFamily="1" charset="0"/>
                <a:ea typeface="+mn-ea"/>
                <a:cs typeface="+mn-cs"/>
              </a:defRPr>
            </a:lvl5pPr>
            <a:lvl6pPr marL="2286000" algn="l" defTabSz="457200" rtl="0" eaLnBrk="1" latinLnBrk="0" hangingPunct="1">
              <a:defRPr sz="900" kern="1200">
                <a:solidFill>
                  <a:srgbClr val="666666"/>
                </a:solidFill>
                <a:latin typeface="55 Helvetica Roman" pitchFamily="1" charset="0"/>
                <a:ea typeface="+mn-ea"/>
                <a:cs typeface="+mn-cs"/>
              </a:defRPr>
            </a:lvl6pPr>
            <a:lvl7pPr marL="2743200" algn="l" defTabSz="457200" rtl="0" eaLnBrk="1" latinLnBrk="0" hangingPunct="1">
              <a:defRPr sz="900" kern="1200">
                <a:solidFill>
                  <a:srgbClr val="666666"/>
                </a:solidFill>
                <a:latin typeface="55 Helvetica Roman" pitchFamily="1" charset="0"/>
                <a:ea typeface="+mn-ea"/>
                <a:cs typeface="+mn-cs"/>
              </a:defRPr>
            </a:lvl7pPr>
            <a:lvl8pPr marL="3200400" algn="l" defTabSz="457200" rtl="0" eaLnBrk="1" latinLnBrk="0" hangingPunct="1">
              <a:defRPr sz="900" kern="1200">
                <a:solidFill>
                  <a:srgbClr val="666666"/>
                </a:solidFill>
                <a:latin typeface="55 Helvetica Roman" pitchFamily="1" charset="0"/>
                <a:ea typeface="+mn-ea"/>
                <a:cs typeface="+mn-cs"/>
              </a:defRPr>
            </a:lvl8pPr>
            <a:lvl9pPr marL="3657600" algn="l" defTabSz="457200" rtl="0" eaLnBrk="1" latinLnBrk="0" hangingPunct="1">
              <a:defRPr sz="900" kern="1200">
                <a:solidFill>
                  <a:srgbClr val="666666"/>
                </a:solidFill>
                <a:latin typeface="55 Helvetica Roman" pitchFamily="1" charset="0"/>
                <a:ea typeface="+mn-ea"/>
                <a:cs typeface="+mn-cs"/>
              </a:defRPr>
            </a:lvl9pPr>
          </a:lstStyle>
          <a:p>
            <a:pPr algn="l"/>
            <a:r>
              <a:rPr lang="en-US" sz="1236" dirty="0">
                <a:solidFill>
                  <a:srgbClr val="000000"/>
                </a:solidFill>
              </a:rPr>
              <a:t>National Aeronautics and Space Administration</a:t>
            </a:r>
          </a:p>
        </p:txBody>
      </p:sp>
    </p:spTree>
    <p:extLst>
      <p:ext uri="{BB962C8B-B14F-4D97-AF65-F5344CB8AC3E}">
        <p14:creationId xmlns:p14="http://schemas.microsoft.com/office/powerpoint/2010/main" val="1014131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708347" y="5440681"/>
            <a:ext cx="8290560" cy="642303"/>
          </a:xfrm>
        </p:spPr>
        <p:txBody>
          <a:bodyPr anchor="b"/>
          <a:lstStyle>
            <a:lvl1pPr algn="l">
              <a:defRPr sz="2267" b="1"/>
            </a:lvl1pPr>
          </a:lstStyle>
          <a:p>
            <a:r>
              <a:rPr lang="en-US"/>
              <a:t>Click to edit Master title style</a:t>
            </a:r>
          </a:p>
        </p:txBody>
      </p:sp>
      <p:sp>
        <p:nvSpPr>
          <p:cNvPr id="3" name="Picture Placeholder 2"/>
          <p:cNvSpPr>
            <a:spLocks noGrp="1"/>
          </p:cNvSpPr>
          <p:nvPr>
            <p:ph type="pic" idx="1"/>
          </p:nvPr>
        </p:nvSpPr>
        <p:spPr>
          <a:xfrm>
            <a:off x="2708347" y="694478"/>
            <a:ext cx="8290560" cy="4663440"/>
          </a:xfrm>
        </p:spPr>
        <p:txBody>
          <a:bodyPr/>
          <a:lstStyle>
            <a:lvl1pPr marL="0" indent="0">
              <a:buNone/>
              <a:defRPr sz="3627"/>
            </a:lvl1pPr>
            <a:lvl2pPr marL="518146" indent="0">
              <a:buNone/>
              <a:defRPr sz="3173"/>
            </a:lvl2pPr>
            <a:lvl3pPr marL="1036292" indent="0">
              <a:buNone/>
              <a:defRPr sz="2720"/>
            </a:lvl3pPr>
            <a:lvl4pPr marL="1554438" indent="0">
              <a:buNone/>
              <a:defRPr sz="2267"/>
            </a:lvl4pPr>
            <a:lvl5pPr marL="2072584" indent="0">
              <a:buNone/>
              <a:defRPr sz="2267"/>
            </a:lvl5pPr>
            <a:lvl6pPr marL="2590730" indent="0">
              <a:buNone/>
              <a:defRPr sz="2267"/>
            </a:lvl6pPr>
            <a:lvl7pPr marL="3108875" indent="0">
              <a:buNone/>
              <a:defRPr sz="2267"/>
            </a:lvl7pPr>
            <a:lvl8pPr marL="3627021" indent="0">
              <a:buNone/>
              <a:defRPr sz="2267"/>
            </a:lvl8pPr>
            <a:lvl9pPr marL="4145167" indent="0">
              <a:buNone/>
              <a:defRPr sz="2267"/>
            </a:lvl9pPr>
          </a:lstStyle>
          <a:p>
            <a:pPr lvl="0"/>
            <a:r>
              <a:rPr lang="en-US" noProof="0"/>
              <a:t>Click icon to add picture</a:t>
            </a:r>
            <a:endParaRPr lang="en-US" noProof="0" dirty="0"/>
          </a:p>
        </p:txBody>
      </p:sp>
      <p:sp>
        <p:nvSpPr>
          <p:cNvPr id="4" name="Text Placeholder 3"/>
          <p:cNvSpPr>
            <a:spLocks noGrp="1"/>
          </p:cNvSpPr>
          <p:nvPr>
            <p:ph type="body" sz="half" idx="2"/>
          </p:nvPr>
        </p:nvSpPr>
        <p:spPr>
          <a:xfrm>
            <a:off x="2708347" y="6082984"/>
            <a:ext cx="8290560" cy="912177"/>
          </a:xfrm>
        </p:spPr>
        <p:txBody>
          <a:bodyPr/>
          <a:lstStyle>
            <a:lvl1pPr marL="0" indent="0">
              <a:buNone/>
              <a:defRPr sz="1587"/>
            </a:lvl1pPr>
            <a:lvl2pPr marL="518146" indent="0">
              <a:buNone/>
              <a:defRPr sz="1360"/>
            </a:lvl2pPr>
            <a:lvl3pPr marL="1036292" indent="0">
              <a:buNone/>
              <a:defRPr sz="1133"/>
            </a:lvl3pPr>
            <a:lvl4pPr marL="1554438" indent="0">
              <a:buNone/>
              <a:defRPr sz="1021"/>
            </a:lvl4pPr>
            <a:lvl5pPr marL="2072584" indent="0">
              <a:buNone/>
              <a:defRPr sz="1021"/>
            </a:lvl5pPr>
            <a:lvl6pPr marL="2590730" indent="0">
              <a:buNone/>
              <a:defRPr sz="1021"/>
            </a:lvl6pPr>
            <a:lvl7pPr marL="3108875" indent="0">
              <a:buNone/>
              <a:defRPr sz="1021"/>
            </a:lvl7pPr>
            <a:lvl8pPr marL="3627021" indent="0">
              <a:buNone/>
              <a:defRPr sz="1021"/>
            </a:lvl8pPr>
            <a:lvl9pPr marL="4145167" indent="0">
              <a:buNone/>
              <a:defRPr sz="1021"/>
            </a:lvl9pPr>
          </a:lstStyle>
          <a:p>
            <a:pPr lvl="0"/>
            <a:r>
              <a:rPr lang="en-US"/>
              <a:t>Click to edit Master text styles</a:t>
            </a:r>
          </a:p>
        </p:txBody>
      </p:sp>
      <p:sp>
        <p:nvSpPr>
          <p:cNvPr id="5" name="Footer Placeholder 8"/>
          <p:cNvSpPr>
            <a:spLocks noGrp="1"/>
          </p:cNvSpPr>
          <p:nvPr>
            <p:ph type="ftr" sz="quarter" idx="3"/>
          </p:nvPr>
        </p:nvSpPr>
        <p:spPr>
          <a:xfrm>
            <a:off x="3396828" y="7304623"/>
            <a:ext cx="9422836" cy="413808"/>
          </a:xfrm>
          <a:prstGeom prst="rect">
            <a:avLst/>
          </a:prstGeom>
        </p:spPr>
        <p:txBody>
          <a:bodyPr vert="horz" lIns="91440" tIns="45720" rIns="91440" bIns="45720" rtlCol="0" anchor="ctr"/>
          <a:lstStyle>
            <a:lvl1pPr algn="ctr">
              <a:defRPr sz="1360">
                <a:solidFill>
                  <a:schemeClr val="bg1"/>
                </a:solidFill>
              </a:defRPr>
            </a:lvl1pPr>
          </a:lstStyle>
          <a:p>
            <a:r>
              <a:rPr lang="en-US" smtClean="0"/>
              <a:t>Your Title Here</a:t>
            </a:r>
            <a:endParaRPr lang="en-US"/>
          </a:p>
        </p:txBody>
      </p:sp>
      <p:sp>
        <p:nvSpPr>
          <p:cNvPr id="6" name="Date Placeholder 9"/>
          <p:cNvSpPr>
            <a:spLocks noGrp="1"/>
          </p:cNvSpPr>
          <p:nvPr>
            <p:ph type="dt" sz="half" idx="10"/>
          </p:nvPr>
        </p:nvSpPr>
        <p:spPr>
          <a:xfrm>
            <a:off x="76764" y="7315418"/>
            <a:ext cx="3224107" cy="413808"/>
          </a:xfrm>
          <a:prstGeom prst="rect">
            <a:avLst/>
          </a:prstGeom>
        </p:spPr>
        <p:txBody>
          <a:bodyPr vert="horz" lIns="91440" tIns="45720" rIns="91440" bIns="45720" rtlCol="0" anchor="ctr"/>
          <a:lstStyle>
            <a:lvl1pPr algn="l">
              <a:defRPr sz="1360">
                <a:solidFill>
                  <a:srgbClr val="FFFFFF"/>
                </a:solidFill>
              </a:defRPr>
            </a:lvl1pPr>
          </a:lstStyle>
          <a:p>
            <a:fld id="{15ADDA39-5CA7-6F41-B692-A1259298BC55}" type="datetimeFigureOut">
              <a:rPr lang="en-US" smtClean="0"/>
              <a:t>8/10/2021</a:t>
            </a:fld>
            <a:endParaRPr lang="en-US"/>
          </a:p>
        </p:txBody>
      </p:sp>
      <p:sp>
        <p:nvSpPr>
          <p:cNvPr id="7" name="Slide Number Placeholder 10"/>
          <p:cNvSpPr>
            <a:spLocks noGrp="1"/>
          </p:cNvSpPr>
          <p:nvPr>
            <p:ph type="sldNum" sz="quarter" idx="4"/>
          </p:nvPr>
        </p:nvSpPr>
        <p:spPr>
          <a:xfrm>
            <a:off x="12896428" y="7315418"/>
            <a:ext cx="844409" cy="413808"/>
          </a:xfrm>
          <a:prstGeom prst="rect">
            <a:avLst/>
          </a:prstGeom>
        </p:spPr>
        <p:txBody>
          <a:bodyPr vert="horz" lIns="91440" tIns="45720" rIns="91440" bIns="45720" rtlCol="0" anchor="ctr"/>
          <a:lstStyle>
            <a:lvl1pPr algn="r">
              <a:defRPr sz="1360">
                <a:solidFill>
                  <a:srgbClr val="FFFFFF"/>
                </a:solidFill>
              </a:defRPr>
            </a:lvl1pPr>
          </a:lstStyle>
          <a:p>
            <a:fld id="{326B917A-EA99-EB49-BDF7-057614330F18}" type="slidenum">
              <a:rPr lang="en-US" smtClean="0"/>
              <a:pPr/>
              <a:t>‹#›</a:t>
            </a:fld>
            <a:endParaRPr lang="en-US"/>
          </a:p>
        </p:txBody>
      </p:sp>
      <p:sp>
        <p:nvSpPr>
          <p:cNvPr id="8" name="Footer Placeholder 3">
            <a:extLst>
              <a:ext uri="{FF2B5EF4-FFF2-40B4-BE49-F238E27FC236}">
                <a16:creationId xmlns:a16="http://schemas.microsoft.com/office/drawing/2014/main" id="{4EC028DD-8C1E-4C44-92F3-4946D9C76E32}"/>
              </a:ext>
            </a:extLst>
          </p:cNvPr>
          <p:cNvSpPr txBox="1">
            <a:spLocks/>
          </p:cNvSpPr>
          <p:nvPr userDrawn="1"/>
        </p:nvSpPr>
        <p:spPr>
          <a:xfrm>
            <a:off x="6064829" y="7196139"/>
            <a:ext cx="5872915" cy="403225"/>
          </a:xfrm>
          <a:prstGeom prst="rect">
            <a:avLst/>
          </a:prstGeom>
        </p:spPr>
        <p:txBody>
          <a:bodyPr vert="horz" lIns="125615" tIns="62807" rIns="125615" bIns="62807" rtlCol="0" anchor="ctr"/>
          <a:lstStyle>
            <a:defPPr>
              <a:defRPr lang="en-US"/>
            </a:defPPr>
            <a:lvl1pPr algn="ctr" rtl="0" eaLnBrk="0" fontAlgn="base" hangingPunct="0">
              <a:spcBef>
                <a:spcPct val="0"/>
              </a:spcBef>
              <a:spcAft>
                <a:spcPct val="0"/>
              </a:spcAft>
              <a:defRPr sz="990" kern="1200" smtClean="0">
                <a:solidFill>
                  <a:schemeClr val="tx1">
                    <a:tint val="75000"/>
                  </a:schemeClr>
                </a:solidFill>
                <a:latin typeface="55 Helvetica Roman" pitchFamily="1" charset="0"/>
                <a:ea typeface="+mn-ea"/>
                <a:cs typeface="+mn-cs"/>
              </a:defRPr>
            </a:lvl1pPr>
            <a:lvl2pPr marL="457200" algn="l" rtl="0" eaLnBrk="0" fontAlgn="base" hangingPunct="0">
              <a:spcBef>
                <a:spcPct val="0"/>
              </a:spcBef>
              <a:spcAft>
                <a:spcPct val="0"/>
              </a:spcAft>
              <a:defRPr sz="900" kern="1200">
                <a:solidFill>
                  <a:srgbClr val="666666"/>
                </a:solidFill>
                <a:latin typeface="55 Helvetica Roman" pitchFamily="1" charset="0"/>
                <a:ea typeface="+mn-ea"/>
                <a:cs typeface="+mn-cs"/>
              </a:defRPr>
            </a:lvl2pPr>
            <a:lvl3pPr marL="914400" algn="l" rtl="0" eaLnBrk="0" fontAlgn="base" hangingPunct="0">
              <a:spcBef>
                <a:spcPct val="0"/>
              </a:spcBef>
              <a:spcAft>
                <a:spcPct val="0"/>
              </a:spcAft>
              <a:defRPr sz="900" kern="1200">
                <a:solidFill>
                  <a:srgbClr val="666666"/>
                </a:solidFill>
                <a:latin typeface="55 Helvetica Roman" pitchFamily="1" charset="0"/>
                <a:ea typeface="+mn-ea"/>
                <a:cs typeface="+mn-cs"/>
              </a:defRPr>
            </a:lvl3pPr>
            <a:lvl4pPr marL="1371600" algn="l" rtl="0" eaLnBrk="0" fontAlgn="base" hangingPunct="0">
              <a:spcBef>
                <a:spcPct val="0"/>
              </a:spcBef>
              <a:spcAft>
                <a:spcPct val="0"/>
              </a:spcAft>
              <a:defRPr sz="900" kern="1200">
                <a:solidFill>
                  <a:srgbClr val="666666"/>
                </a:solidFill>
                <a:latin typeface="55 Helvetica Roman" pitchFamily="1" charset="0"/>
                <a:ea typeface="+mn-ea"/>
                <a:cs typeface="+mn-cs"/>
              </a:defRPr>
            </a:lvl4pPr>
            <a:lvl5pPr marL="1828800" algn="l" rtl="0" eaLnBrk="0" fontAlgn="base" hangingPunct="0">
              <a:spcBef>
                <a:spcPct val="0"/>
              </a:spcBef>
              <a:spcAft>
                <a:spcPct val="0"/>
              </a:spcAft>
              <a:defRPr sz="900" kern="1200">
                <a:solidFill>
                  <a:srgbClr val="666666"/>
                </a:solidFill>
                <a:latin typeface="55 Helvetica Roman" pitchFamily="1" charset="0"/>
                <a:ea typeface="+mn-ea"/>
                <a:cs typeface="+mn-cs"/>
              </a:defRPr>
            </a:lvl5pPr>
            <a:lvl6pPr marL="2286000" algn="l" defTabSz="457200" rtl="0" eaLnBrk="1" latinLnBrk="0" hangingPunct="1">
              <a:defRPr sz="900" kern="1200">
                <a:solidFill>
                  <a:srgbClr val="666666"/>
                </a:solidFill>
                <a:latin typeface="55 Helvetica Roman" pitchFamily="1" charset="0"/>
                <a:ea typeface="+mn-ea"/>
                <a:cs typeface="+mn-cs"/>
              </a:defRPr>
            </a:lvl6pPr>
            <a:lvl7pPr marL="2743200" algn="l" defTabSz="457200" rtl="0" eaLnBrk="1" latinLnBrk="0" hangingPunct="1">
              <a:defRPr sz="900" kern="1200">
                <a:solidFill>
                  <a:srgbClr val="666666"/>
                </a:solidFill>
                <a:latin typeface="55 Helvetica Roman" pitchFamily="1" charset="0"/>
                <a:ea typeface="+mn-ea"/>
                <a:cs typeface="+mn-cs"/>
              </a:defRPr>
            </a:lvl7pPr>
            <a:lvl8pPr marL="3200400" algn="l" defTabSz="457200" rtl="0" eaLnBrk="1" latinLnBrk="0" hangingPunct="1">
              <a:defRPr sz="900" kern="1200">
                <a:solidFill>
                  <a:srgbClr val="666666"/>
                </a:solidFill>
                <a:latin typeface="55 Helvetica Roman" pitchFamily="1" charset="0"/>
                <a:ea typeface="+mn-ea"/>
                <a:cs typeface="+mn-cs"/>
              </a:defRPr>
            </a:lvl8pPr>
            <a:lvl9pPr marL="3657600" algn="l" defTabSz="457200" rtl="0" eaLnBrk="1" latinLnBrk="0" hangingPunct="1">
              <a:defRPr sz="900" kern="1200">
                <a:solidFill>
                  <a:srgbClr val="666666"/>
                </a:solidFill>
                <a:latin typeface="55 Helvetica Roman" pitchFamily="1" charset="0"/>
                <a:ea typeface="+mn-ea"/>
                <a:cs typeface="+mn-cs"/>
              </a:defRPr>
            </a:lvl9pPr>
          </a:lstStyle>
          <a:p>
            <a:r>
              <a:rPr lang="en-US" sz="1236" dirty="0">
                <a:solidFill>
                  <a:srgbClr val="000000"/>
                </a:solidFill>
              </a:rPr>
              <a:t>Augmenting Crew Autonomy with Clinical Decision Support</a:t>
            </a:r>
          </a:p>
        </p:txBody>
      </p:sp>
      <p:sp>
        <p:nvSpPr>
          <p:cNvPr id="9" name="Footer Placeholder 3">
            <a:extLst>
              <a:ext uri="{FF2B5EF4-FFF2-40B4-BE49-F238E27FC236}">
                <a16:creationId xmlns:a16="http://schemas.microsoft.com/office/drawing/2014/main" id="{4B61B746-C4BF-4265-AA2A-9781FEA1C237}"/>
              </a:ext>
            </a:extLst>
          </p:cNvPr>
          <p:cNvSpPr txBox="1">
            <a:spLocks/>
          </p:cNvSpPr>
          <p:nvPr userDrawn="1"/>
        </p:nvSpPr>
        <p:spPr>
          <a:xfrm>
            <a:off x="418717" y="7205293"/>
            <a:ext cx="5872915" cy="403225"/>
          </a:xfrm>
          <a:prstGeom prst="rect">
            <a:avLst/>
          </a:prstGeom>
        </p:spPr>
        <p:txBody>
          <a:bodyPr vert="horz" lIns="125615" tIns="62807" rIns="125615" bIns="62807" rtlCol="0" anchor="ctr"/>
          <a:lstStyle>
            <a:defPPr>
              <a:defRPr lang="en-US"/>
            </a:defPPr>
            <a:lvl1pPr algn="ctr" rtl="0" eaLnBrk="0" fontAlgn="base" hangingPunct="0">
              <a:spcBef>
                <a:spcPct val="0"/>
              </a:spcBef>
              <a:spcAft>
                <a:spcPct val="0"/>
              </a:spcAft>
              <a:defRPr sz="990" kern="1200" smtClean="0">
                <a:solidFill>
                  <a:schemeClr val="tx1">
                    <a:tint val="75000"/>
                  </a:schemeClr>
                </a:solidFill>
                <a:latin typeface="55 Helvetica Roman" pitchFamily="1" charset="0"/>
                <a:ea typeface="+mn-ea"/>
                <a:cs typeface="+mn-cs"/>
              </a:defRPr>
            </a:lvl1pPr>
            <a:lvl2pPr marL="457200" algn="l" rtl="0" eaLnBrk="0" fontAlgn="base" hangingPunct="0">
              <a:spcBef>
                <a:spcPct val="0"/>
              </a:spcBef>
              <a:spcAft>
                <a:spcPct val="0"/>
              </a:spcAft>
              <a:defRPr sz="900" kern="1200">
                <a:solidFill>
                  <a:srgbClr val="666666"/>
                </a:solidFill>
                <a:latin typeface="55 Helvetica Roman" pitchFamily="1" charset="0"/>
                <a:ea typeface="+mn-ea"/>
                <a:cs typeface="+mn-cs"/>
              </a:defRPr>
            </a:lvl2pPr>
            <a:lvl3pPr marL="914400" algn="l" rtl="0" eaLnBrk="0" fontAlgn="base" hangingPunct="0">
              <a:spcBef>
                <a:spcPct val="0"/>
              </a:spcBef>
              <a:spcAft>
                <a:spcPct val="0"/>
              </a:spcAft>
              <a:defRPr sz="900" kern="1200">
                <a:solidFill>
                  <a:srgbClr val="666666"/>
                </a:solidFill>
                <a:latin typeface="55 Helvetica Roman" pitchFamily="1" charset="0"/>
                <a:ea typeface="+mn-ea"/>
                <a:cs typeface="+mn-cs"/>
              </a:defRPr>
            </a:lvl3pPr>
            <a:lvl4pPr marL="1371600" algn="l" rtl="0" eaLnBrk="0" fontAlgn="base" hangingPunct="0">
              <a:spcBef>
                <a:spcPct val="0"/>
              </a:spcBef>
              <a:spcAft>
                <a:spcPct val="0"/>
              </a:spcAft>
              <a:defRPr sz="900" kern="1200">
                <a:solidFill>
                  <a:srgbClr val="666666"/>
                </a:solidFill>
                <a:latin typeface="55 Helvetica Roman" pitchFamily="1" charset="0"/>
                <a:ea typeface="+mn-ea"/>
                <a:cs typeface="+mn-cs"/>
              </a:defRPr>
            </a:lvl4pPr>
            <a:lvl5pPr marL="1828800" algn="l" rtl="0" eaLnBrk="0" fontAlgn="base" hangingPunct="0">
              <a:spcBef>
                <a:spcPct val="0"/>
              </a:spcBef>
              <a:spcAft>
                <a:spcPct val="0"/>
              </a:spcAft>
              <a:defRPr sz="900" kern="1200">
                <a:solidFill>
                  <a:srgbClr val="666666"/>
                </a:solidFill>
                <a:latin typeface="55 Helvetica Roman" pitchFamily="1" charset="0"/>
                <a:ea typeface="+mn-ea"/>
                <a:cs typeface="+mn-cs"/>
              </a:defRPr>
            </a:lvl5pPr>
            <a:lvl6pPr marL="2286000" algn="l" defTabSz="457200" rtl="0" eaLnBrk="1" latinLnBrk="0" hangingPunct="1">
              <a:defRPr sz="900" kern="1200">
                <a:solidFill>
                  <a:srgbClr val="666666"/>
                </a:solidFill>
                <a:latin typeface="55 Helvetica Roman" pitchFamily="1" charset="0"/>
                <a:ea typeface="+mn-ea"/>
                <a:cs typeface="+mn-cs"/>
              </a:defRPr>
            </a:lvl6pPr>
            <a:lvl7pPr marL="2743200" algn="l" defTabSz="457200" rtl="0" eaLnBrk="1" latinLnBrk="0" hangingPunct="1">
              <a:defRPr sz="900" kern="1200">
                <a:solidFill>
                  <a:srgbClr val="666666"/>
                </a:solidFill>
                <a:latin typeface="55 Helvetica Roman" pitchFamily="1" charset="0"/>
                <a:ea typeface="+mn-ea"/>
                <a:cs typeface="+mn-cs"/>
              </a:defRPr>
            </a:lvl7pPr>
            <a:lvl8pPr marL="3200400" algn="l" defTabSz="457200" rtl="0" eaLnBrk="1" latinLnBrk="0" hangingPunct="1">
              <a:defRPr sz="900" kern="1200">
                <a:solidFill>
                  <a:srgbClr val="666666"/>
                </a:solidFill>
                <a:latin typeface="55 Helvetica Roman" pitchFamily="1" charset="0"/>
                <a:ea typeface="+mn-ea"/>
                <a:cs typeface="+mn-cs"/>
              </a:defRPr>
            </a:lvl8pPr>
            <a:lvl9pPr marL="3657600" algn="l" defTabSz="457200" rtl="0" eaLnBrk="1" latinLnBrk="0" hangingPunct="1">
              <a:defRPr sz="900" kern="1200">
                <a:solidFill>
                  <a:srgbClr val="666666"/>
                </a:solidFill>
                <a:latin typeface="55 Helvetica Roman" pitchFamily="1" charset="0"/>
                <a:ea typeface="+mn-ea"/>
                <a:cs typeface="+mn-cs"/>
              </a:defRPr>
            </a:lvl9pPr>
          </a:lstStyle>
          <a:p>
            <a:pPr algn="l"/>
            <a:r>
              <a:rPr lang="en-US" sz="1236" dirty="0">
                <a:solidFill>
                  <a:srgbClr val="000000"/>
                </a:solidFill>
              </a:rPr>
              <a:t>National Aeronautics and Space Administration</a:t>
            </a:r>
          </a:p>
        </p:txBody>
      </p:sp>
    </p:spTree>
    <p:extLst>
      <p:ext uri="{BB962C8B-B14F-4D97-AF65-F5344CB8AC3E}">
        <p14:creationId xmlns:p14="http://schemas.microsoft.com/office/powerpoint/2010/main" val="7057016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8"/>
          <p:cNvSpPr>
            <a:spLocks noGrp="1"/>
          </p:cNvSpPr>
          <p:nvPr>
            <p:ph type="ftr" sz="quarter" idx="3"/>
          </p:nvPr>
        </p:nvSpPr>
        <p:spPr>
          <a:xfrm>
            <a:off x="3396828" y="7304623"/>
            <a:ext cx="9422836" cy="413808"/>
          </a:xfrm>
          <a:prstGeom prst="rect">
            <a:avLst/>
          </a:prstGeom>
        </p:spPr>
        <p:txBody>
          <a:bodyPr vert="horz" lIns="91440" tIns="45720" rIns="91440" bIns="45720" rtlCol="0" anchor="ctr"/>
          <a:lstStyle>
            <a:lvl1pPr algn="ctr">
              <a:defRPr sz="1360">
                <a:solidFill>
                  <a:schemeClr val="bg1"/>
                </a:solidFill>
              </a:defRPr>
            </a:lvl1pPr>
          </a:lstStyle>
          <a:p>
            <a:r>
              <a:rPr lang="en-US" smtClean="0"/>
              <a:t>Your Title Here</a:t>
            </a:r>
            <a:endParaRPr lang="en-US"/>
          </a:p>
        </p:txBody>
      </p:sp>
      <p:sp>
        <p:nvSpPr>
          <p:cNvPr id="5" name="Date Placeholder 9"/>
          <p:cNvSpPr>
            <a:spLocks noGrp="1"/>
          </p:cNvSpPr>
          <p:nvPr>
            <p:ph type="dt" sz="half" idx="2"/>
          </p:nvPr>
        </p:nvSpPr>
        <p:spPr>
          <a:xfrm>
            <a:off x="76764" y="7315418"/>
            <a:ext cx="3224107" cy="413808"/>
          </a:xfrm>
          <a:prstGeom prst="rect">
            <a:avLst/>
          </a:prstGeom>
        </p:spPr>
        <p:txBody>
          <a:bodyPr vert="horz" lIns="91440" tIns="45720" rIns="91440" bIns="45720" rtlCol="0" anchor="ctr"/>
          <a:lstStyle>
            <a:lvl1pPr algn="l">
              <a:defRPr sz="1360">
                <a:solidFill>
                  <a:srgbClr val="FFFFFF"/>
                </a:solidFill>
              </a:defRPr>
            </a:lvl1pPr>
          </a:lstStyle>
          <a:p>
            <a:fld id="{15ADDA39-5CA7-6F41-B692-A1259298BC55}" type="datetimeFigureOut">
              <a:rPr lang="en-US" smtClean="0"/>
              <a:t>8/10/2021</a:t>
            </a:fld>
            <a:endParaRPr lang="en-US"/>
          </a:p>
        </p:txBody>
      </p:sp>
      <p:sp>
        <p:nvSpPr>
          <p:cNvPr id="6" name="Slide Number Placeholder 10"/>
          <p:cNvSpPr>
            <a:spLocks noGrp="1"/>
          </p:cNvSpPr>
          <p:nvPr>
            <p:ph type="sldNum" sz="quarter" idx="4"/>
          </p:nvPr>
        </p:nvSpPr>
        <p:spPr>
          <a:xfrm>
            <a:off x="12896428" y="7315418"/>
            <a:ext cx="844409" cy="413808"/>
          </a:xfrm>
          <a:prstGeom prst="rect">
            <a:avLst/>
          </a:prstGeom>
        </p:spPr>
        <p:txBody>
          <a:bodyPr vert="horz" lIns="91440" tIns="45720" rIns="91440" bIns="45720" rtlCol="0" anchor="ctr"/>
          <a:lstStyle>
            <a:lvl1pPr algn="r">
              <a:defRPr sz="1360">
                <a:solidFill>
                  <a:schemeClr val="bg1"/>
                </a:solidFill>
              </a:defRPr>
            </a:lvl1pPr>
          </a:lstStyle>
          <a:p>
            <a:fld id="{DD8F5FFF-C983-7949-BA39-C94EB683DFCA}" type="slidenum">
              <a:rPr lang="en-US" smtClean="0"/>
              <a:pPr/>
              <a:t>‹#›</a:t>
            </a:fld>
            <a:endParaRPr lang="en-US"/>
          </a:p>
        </p:txBody>
      </p:sp>
      <p:sp>
        <p:nvSpPr>
          <p:cNvPr id="7" name="Footer Placeholder 3">
            <a:extLst>
              <a:ext uri="{FF2B5EF4-FFF2-40B4-BE49-F238E27FC236}">
                <a16:creationId xmlns:a16="http://schemas.microsoft.com/office/drawing/2014/main" id="{06948AC9-FFF0-4936-9955-782C2D846194}"/>
              </a:ext>
            </a:extLst>
          </p:cNvPr>
          <p:cNvSpPr txBox="1">
            <a:spLocks/>
          </p:cNvSpPr>
          <p:nvPr userDrawn="1"/>
        </p:nvSpPr>
        <p:spPr>
          <a:xfrm>
            <a:off x="6064829" y="7196139"/>
            <a:ext cx="5872915" cy="403225"/>
          </a:xfrm>
          <a:prstGeom prst="rect">
            <a:avLst/>
          </a:prstGeom>
        </p:spPr>
        <p:txBody>
          <a:bodyPr vert="horz" lIns="125615" tIns="62807" rIns="125615" bIns="62807" rtlCol="0" anchor="ctr"/>
          <a:lstStyle>
            <a:defPPr>
              <a:defRPr lang="en-US"/>
            </a:defPPr>
            <a:lvl1pPr algn="ctr" rtl="0" eaLnBrk="0" fontAlgn="base" hangingPunct="0">
              <a:spcBef>
                <a:spcPct val="0"/>
              </a:spcBef>
              <a:spcAft>
                <a:spcPct val="0"/>
              </a:spcAft>
              <a:defRPr sz="990" kern="1200" smtClean="0">
                <a:solidFill>
                  <a:schemeClr val="tx1">
                    <a:tint val="75000"/>
                  </a:schemeClr>
                </a:solidFill>
                <a:latin typeface="55 Helvetica Roman" pitchFamily="1" charset="0"/>
                <a:ea typeface="+mn-ea"/>
                <a:cs typeface="+mn-cs"/>
              </a:defRPr>
            </a:lvl1pPr>
            <a:lvl2pPr marL="457200" algn="l" rtl="0" eaLnBrk="0" fontAlgn="base" hangingPunct="0">
              <a:spcBef>
                <a:spcPct val="0"/>
              </a:spcBef>
              <a:spcAft>
                <a:spcPct val="0"/>
              </a:spcAft>
              <a:defRPr sz="900" kern="1200">
                <a:solidFill>
                  <a:srgbClr val="666666"/>
                </a:solidFill>
                <a:latin typeface="55 Helvetica Roman" pitchFamily="1" charset="0"/>
                <a:ea typeface="+mn-ea"/>
                <a:cs typeface="+mn-cs"/>
              </a:defRPr>
            </a:lvl2pPr>
            <a:lvl3pPr marL="914400" algn="l" rtl="0" eaLnBrk="0" fontAlgn="base" hangingPunct="0">
              <a:spcBef>
                <a:spcPct val="0"/>
              </a:spcBef>
              <a:spcAft>
                <a:spcPct val="0"/>
              </a:spcAft>
              <a:defRPr sz="900" kern="1200">
                <a:solidFill>
                  <a:srgbClr val="666666"/>
                </a:solidFill>
                <a:latin typeface="55 Helvetica Roman" pitchFamily="1" charset="0"/>
                <a:ea typeface="+mn-ea"/>
                <a:cs typeface="+mn-cs"/>
              </a:defRPr>
            </a:lvl3pPr>
            <a:lvl4pPr marL="1371600" algn="l" rtl="0" eaLnBrk="0" fontAlgn="base" hangingPunct="0">
              <a:spcBef>
                <a:spcPct val="0"/>
              </a:spcBef>
              <a:spcAft>
                <a:spcPct val="0"/>
              </a:spcAft>
              <a:defRPr sz="900" kern="1200">
                <a:solidFill>
                  <a:srgbClr val="666666"/>
                </a:solidFill>
                <a:latin typeface="55 Helvetica Roman" pitchFamily="1" charset="0"/>
                <a:ea typeface="+mn-ea"/>
                <a:cs typeface="+mn-cs"/>
              </a:defRPr>
            </a:lvl4pPr>
            <a:lvl5pPr marL="1828800" algn="l" rtl="0" eaLnBrk="0" fontAlgn="base" hangingPunct="0">
              <a:spcBef>
                <a:spcPct val="0"/>
              </a:spcBef>
              <a:spcAft>
                <a:spcPct val="0"/>
              </a:spcAft>
              <a:defRPr sz="900" kern="1200">
                <a:solidFill>
                  <a:srgbClr val="666666"/>
                </a:solidFill>
                <a:latin typeface="55 Helvetica Roman" pitchFamily="1" charset="0"/>
                <a:ea typeface="+mn-ea"/>
                <a:cs typeface="+mn-cs"/>
              </a:defRPr>
            </a:lvl5pPr>
            <a:lvl6pPr marL="2286000" algn="l" defTabSz="457200" rtl="0" eaLnBrk="1" latinLnBrk="0" hangingPunct="1">
              <a:defRPr sz="900" kern="1200">
                <a:solidFill>
                  <a:srgbClr val="666666"/>
                </a:solidFill>
                <a:latin typeface="55 Helvetica Roman" pitchFamily="1" charset="0"/>
                <a:ea typeface="+mn-ea"/>
                <a:cs typeface="+mn-cs"/>
              </a:defRPr>
            </a:lvl6pPr>
            <a:lvl7pPr marL="2743200" algn="l" defTabSz="457200" rtl="0" eaLnBrk="1" latinLnBrk="0" hangingPunct="1">
              <a:defRPr sz="900" kern="1200">
                <a:solidFill>
                  <a:srgbClr val="666666"/>
                </a:solidFill>
                <a:latin typeface="55 Helvetica Roman" pitchFamily="1" charset="0"/>
                <a:ea typeface="+mn-ea"/>
                <a:cs typeface="+mn-cs"/>
              </a:defRPr>
            </a:lvl7pPr>
            <a:lvl8pPr marL="3200400" algn="l" defTabSz="457200" rtl="0" eaLnBrk="1" latinLnBrk="0" hangingPunct="1">
              <a:defRPr sz="900" kern="1200">
                <a:solidFill>
                  <a:srgbClr val="666666"/>
                </a:solidFill>
                <a:latin typeface="55 Helvetica Roman" pitchFamily="1" charset="0"/>
                <a:ea typeface="+mn-ea"/>
                <a:cs typeface="+mn-cs"/>
              </a:defRPr>
            </a:lvl8pPr>
            <a:lvl9pPr marL="3657600" algn="l" defTabSz="457200" rtl="0" eaLnBrk="1" latinLnBrk="0" hangingPunct="1">
              <a:defRPr sz="900" kern="1200">
                <a:solidFill>
                  <a:srgbClr val="666666"/>
                </a:solidFill>
                <a:latin typeface="55 Helvetica Roman" pitchFamily="1" charset="0"/>
                <a:ea typeface="+mn-ea"/>
                <a:cs typeface="+mn-cs"/>
              </a:defRPr>
            </a:lvl9pPr>
          </a:lstStyle>
          <a:p>
            <a:r>
              <a:rPr lang="en-US" sz="1236" dirty="0">
                <a:solidFill>
                  <a:srgbClr val="000000"/>
                </a:solidFill>
              </a:rPr>
              <a:t>Augmenting Crew Autonomy with Clinical Decision Support</a:t>
            </a:r>
          </a:p>
        </p:txBody>
      </p:sp>
      <p:sp>
        <p:nvSpPr>
          <p:cNvPr id="8" name="Footer Placeholder 3">
            <a:extLst>
              <a:ext uri="{FF2B5EF4-FFF2-40B4-BE49-F238E27FC236}">
                <a16:creationId xmlns:a16="http://schemas.microsoft.com/office/drawing/2014/main" id="{63DFC8C8-9AE4-4D4D-9ABD-A6C51E3934E7}"/>
              </a:ext>
            </a:extLst>
          </p:cNvPr>
          <p:cNvSpPr txBox="1">
            <a:spLocks/>
          </p:cNvSpPr>
          <p:nvPr userDrawn="1"/>
        </p:nvSpPr>
        <p:spPr>
          <a:xfrm>
            <a:off x="418717" y="7205293"/>
            <a:ext cx="5872915" cy="403225"/>
          </a:xfrm>
          <a:prstGeom prst="rect">
            <a:avLst/>
          </a:prstGeom>
        </p:spPr>
        <p:txBody>
          <a:bodyPr vert="horz" lIns="125615" tIns="62807" rIns="125615" bIns="62807" rtlCol="0" anchor="ctr"/>
          <a:lstStyle>
            <a:defPPr>
              <a:defRPr lang="en-US"/>
            </a:defPPr>
            <a:lvl1pPr algn="ctr" rtl="0" eaLnBrk="0" fontAlgn="base" hangingPunct="0">
              <a:spcBef>
                <a:spcPct val="0"/>
              </a:spcBef>
              <a:spcAft>
                <a:spcPct val="0"/>
              </a:spcAft>
              <a:defRPr sz="990" kern="1200" smtClean="0">
                <a:solidFill>
                  <a:schemeClr val="tx1">
                    <a:tint val="75000"/>
                  </a:schemeClr>
                </a:solidFill>
                <a:latin typeface="55 Helvetica Roman" pitchFamily="1" charset="0"/>
                <a:ea typeface="+mn-ea"/>
                <a:cs typeface="+mn-cs"/>
              </a:defRPr>
            </a:lvl1pPr>
            <a:lvl2pPr marL="457200" algn="l" rtl="0" eaLnBrk="0" fontAlgn="base" hangingPunct="0">
              <a:spcBef>
                <a:spcPct val="0"/>
              </a:spcBef>
              <a:spcAft>
                <a:spcPct val="0"/>
              </a:spcAft>
              <a:defRPr sz="900" kern="1200">
                <a:solidFill>
                  <a:srgbClr val="666666"/>
                </a:solidFill>
                <a:latin typeface="55 Helvetica Roman" pitchFamily="1" charset="0"/>
                <a:ea typeface="+mn-ea"/>
                <a:cs typeface="+mn-cs"/>
              </a:defRPr>
            </a:lvl2pPr>
            <a:lvl3pPr marL="914400" algn="l" rtl="0" eaLnBrk="0" fontAlgn="base" hangingPunct="0">
              <a:spcBef>
                <a:spcPct val="0"/>
              </a:spcBef>
              <a:spcAft>
                <a:spcPct val="0"/>
              </a:spcAft>
              <a:defRPr sz="900" kern="1200">
                <a:solidFill>
                  <a:srgbClr val="666666"/>
                </a:solidFill>
                <a:latin typeface="55 Helvetica Roman" pitchFamily="1" charset="0"/>
                <a:ea typeface="+mn-ea"/>
                <a:cs typeface="+mn-cs"/>
              </a:defRPr>
            </a:lvl3pPr>
            <a:lvl4pPr marL="1371600" algn="l" rtl="0" eaLnBrk="0" fontAlgn="base" hangingPunct="0">
              <a:spcBef>
                <a:spcPct val="0"/>
              </a:spcBef>
              <a:spcAft>
                <a:spcPct val="0"/>
              </a:spcAft>
              <a:defRPr sz="900" kern="1200">
                <a:solidFill>
                  <a:srgbClr val="666666"/>
                </a:solidFill>
                <a:latin typeface="55 Helvetica Roman" pitchFamily="1" charset="0"/>
                <a:ea typeface="+mn-ea"/>
                <a:cs typeface="+mn-cs"/>
              </a:defRPr>
            </a:lvl4pPr>
            <a:lvl5pPr marL="1828800" algn="l" rtl="0" eaLnBrk="0" fontAlgn="base" hangingPunct="0">
              <a:spcBef>
                <a:spcPct val="0"/>
              </a:spcBef>
              <a:spcAft>
                <a:spcPct val="0"/>
              </a:spcAft>
              <a:defRPr sz="900" kern="1200">
                <a:solidFill>
                  <a:srgbClr val="666666"/>
                </a:solidFill>
                <a:latin typeface="55 Helvetica Roman" pitchFamily="1" charset="0"/>
                <a:ea typeface="+mn-ea"/>
                <a:cs typeface="+mn-cs"/>
              </a:defRPr>
            </a:lvl5pPr>
            <a:lvl6pPr marL="2286000" algn="l" defTabSz="457200" rtl="0" eaLnBrk="1" latinLnBrk="0" hangingPunct="1">
              <a:defRPr sz="900" kern="1200">
                <a:solidFill>
                  <a:srgbClr val="666666"/>
                </a:solidFill>
                <a:latin typeface="55 Helvetica Roman" pitchFamily="1" charset="0"/>
                <a:ea typeface="+mn-ea"/>
                <a:cs typeface="+mn-cs"/>
              </a:defRPr>
            </a:lvl6pPr>
            <a:lvl7pPr marL="2743200" algn="l" defTabSz="457200" rtl="0" eaLnBrk="1" latinLnBrk="0" hangingPunct="1">
              <a:defRPr sz="900" kern="1200">
                <a:solidFill>
                  <a:srgbClr val="666666"/>
                </a:solidFill>
                <a:latin typeface="55 Helvetica Roman" pitchFamily="1" charset="0"/>
                <a:ea typeface="+mn-ea"/>
                <a:cs typeface="+mn-cs"/>
              </a:defRPr>
            </a:lvl7pPr>
            <a:lvl8pPr marL="3200400" algn="l" defTabSz="457200" rtl="0" eaLnBrk="1" latinLnBrk="0" hangingPunct="1">
              <a:defRPr sz="900" kern="1200">
                <a:solidFill>
                  <a:srgbClr val="666666"/>
                </a:solidFill>
                <a:latin typeface="55 Helvetica Roman" pitchFamily="1" charset="0"/>
                <a:ea typeface="+mn-ea"/>
                <a:cs typeface="+mn-cs"/>
              </a:defRPr>
            </a:lvl8pPr>
            <a:lvl9pPr marL="3657600" algn="l" defTabSz="457200" rtl="0" eaLnBrk="1" latinLnBrk="0" hangingPunct="1">
              <a:defRPr sz="900" kern="1200">
                <a:solidFill>
                  <a:srgbClr val="666666"/>
                </a:solidFill>
                <a:latin typeface="55 Helvetica Roman" pitchFamily="1" charset="0"/>
                <a:ea typeface="+mn-ea"/>
                <a:cs typeface="+mn-cs"/>
              </a:defRPr>
            </a:lvl9pPr>
          </a:lstStyle>
          <a:p>
            <a:pPr algn="l"/>
            <a:r>
              <a:rPr lang="en-US" sz="1236" dirty="0">
                <a:solidFill>
                  <a:srgbClr val="000000"/>
                </a:solidFill>
              </a:rPr>
              <a:t>National Aeronautics and Space Administration</a:t>
            </a:r>
          </a:p>
        </p:txBody>
      </p:sp>
    </p:spTree>
    <p:extLst>
      <p:ext uri="{BB962C8B-B14F-4D97-AF65-F5344CB8AC3E}">
        <p14:creationId xmlns:p14="http://schemas.microsoft.com/office/powerpoint/2010/main" val="3231006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761080" y="1065108"/>
            <a:ext cx="3020200" cy="5843693"/>
          </a:xfrm>
        </p:spPr>
        <p:txBody>
          <a:bodyPr vert="eaVert"/>
          <a:lstStyle>
            <a:lvl1pPr>
              <a:defRPr>
                <a:solidFill>
                  <a:schemeClr val="tx1"/>
                </a:solidFill>
              </a:defRPr>
            </a:lvl1pPr>
          </a:lstStyle>
          <a:p>
            <a:r>
              <a:rPr lang="en-US"/>
              <a:t>Click to edit Master title style</a:t>
            </a:r>
          </a:p>
        </p:txBody>
      </p:sp>
      <p:sp>
        <p:nvSpPr>
          <p:cNvPr id="3" name="Vertical Text Placeholder 2"/>
          <p:cNvSpPr>
            <a:spLocks noGrp="1"/>
          </p:cNvSpPr>
          <p:nvPr>
            <p:ph type="body" orient="vert" idx="1"/>
          </p:nvPr>
        </p:nvSpPr>
        <p:spPr>
          <a:xfrm>
            <a:off x="693280" y="1065108"/>
            <a:ext cx="8837507" cy="5843693"/>
          </a:xfrm>
        </p:spPr>
        <p:txBody>
          <a:bodyPr vert="eaVert"/>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8"/>
          <p:cNvSpPr>
            <a:spLocks noGrp="1"/>
          </p:cNvSpPr>
          <p:nvPr>
            <p:ph type="ftr" sz="quarter" idx="3"/>
          </p:nvPr>
        </p:nvSpPr>
        <p:spPr>
          <a:xfrm>
            <a:off x="3396828" y="7304623"/>
            <a:ext cx="9422836" cy="413808"/>
          </a:xfrm>
          <a:prstGeom prst="rect">
            <a:avLst/>
          </a:prstGeom>
        </p:spPr>
        <p:txBody>
          <a:bodyPr vert="horz" lIns="91440" tIns="45720" rIns="91440" bIns="45720" rtlCol="0" anchor="ctr"/>
          <a:lstStyle>
            <a:lvl1pPr algn="ctr">
              <a:defRPr sz="1360">
                <a:solidFill>
                  <a:schemeClr val="bg1"/>
                </a:solidFill>
              </a:defRPr>
            </a:lvl1pPr>
          </a:lstStyle>
          <a:p>
            <a:r>
              <a:rPr lang="en-US" smtClean="0"/>
              <a:t>Your Title Here</a:t>
            </a:r>
            <a:endParaRPr lang="en-US"/>
          </a:p>
        </p:txBody>
      </p:sp>
      <p:sp>
        <p:nvSpPr>
          <p:cNvPr id="5" name="Date Placeholder 9"/>
          <p:cNvSpPr>
            <a:spLocks noGrp="1"/>
          </p:cNvSpPr>
          <p:nvPr>
            <p:ph type="dt" sz="half" idx="2"/>
          </p:nvPr>
        </p:nvSpPr>
        <p:spPr>
          <a:xfrm>
            <a:off x="76764" y="7315418"/>
            <a:ext cx="3224107" cy="413808"/>
          </a:xfrm>
          <a:prstGeom prst="rect">
            <a:avLst/>
          </a:prstGeom>
        </p:spPr>
        <p:txBody>
          <a:bodyPr vert="horz" lIns="91440" tIns="45720" rIns="91440" bIns="45720" rtlCol="0" anchor="ctr"/>
          <a:lstStyle>
            <a:lvl1pPr algn="l">
              <a:defRPr sz="1360">
                <a:solidFill>
                  <a:srgbClr val="FFFFFF"/>
                </a:solidFill>
              </a:defRPr>
            </a:lvl1pPr>
          </a:lstStyle>
          <a:p>
            <a:fld id="{15ADDA39-5CA7-6F41-B692-A1259298BC55}" type="datetimeFigureOut">
              <a:rPr lang="en-US" smtClean="0"/>
              <a:t>8/10/2021</a:t>
            </a:fld>
            <a:endParaRPr lang="en-US"/>
          </a:p>
        </p:txBody>
      </p:sp>
      <p:sp>
        <p:nvSpPr>
          <p:cNvPr id="6" name="Slide Number Placeholder 10"/>
          <p:cNvSpPr>
            <a:spLocks noGrp="1"/>
          </p:cNvSpPr>
          <p:nvPr>
            <p:ph type="sldNum" sz="quarter" idx="4"/>
          </p:nvPr>
        </p:nvSpPr>
        <p:spPr>
          <a:xfrm>
            <a:off x="12896428" y="7315418"/>
            <a:ext cx="844409" cy="413808"/>
          </a:xfrm>
          <a:prstGeom prst="rect">
            <a:avLst/>
          </a:prstGeom>
        </p:spPr>
        <p:txBody>
          <a:bodyPr vert="horz" lIns="91440" tIns="45720" rIns="91440" bIns="45720" rtlCol="0" anchor="ctr"/>
          <a:lstStyle>
            <a:lvl1pPr algn="r">
              <a:defRPr sz="1360">
                <a:solidFill>
                  <a:schemeClr val="bg1"/>
                </a:solidFill>
              </a:defRPr>
            </a:lvl1pPr>
          </a:lstStyle>
          <a:p>
            <a:fld id="{8CE38BFE-7570-E140-9156-46B546BF8254}" type="slidenum">
              <a:rPr lang="en-US" smtClean="0"/>
              <a:pPr/>
              <a:t>‹#›</a:t>
            </a:fld>
            <a:endParaRPr lang="en-US"/>
          </a:p>
        </p:txBody>
      </p:sp>
      <p:sp>
        <p:nvSpPr>
          <p:cNvPr id="7" name="Footer Placeholder 3">
            <a:extLst>
              <a:ext uri="{FF2B5EF4-FFF2-40B4-BE49-F238E27FC236}">
                <a16:creationId xmlns:a16="http://schemas.microsoft.com/office/drawing/2014/main" id="{1503F702-0229-489F-895A-0616D7DA594C}"/>
              </a:ext>
            </a:extLst>
          </p:cNvPr>
          <p:cNvSpPr txBox="1">
            <a:spLocks/>
          </p:cNvSpPr>
          <p:nvPr userDrawn="1"/>
        </p:nvSpPr>
        <p:spPr>
          <a:xfrm>
            <a:off x="6064829" y="7196139"/>
            <a:ext cx="5872915" cy="403225"/>
          </a:xfrm>
          <a:prstGeom prst="rect">
            <a:avLst/>
          </a:prstGeom>
        </p:spPr>
        <p:txBody>
          <a:bodyPr vert="horz" lIns="125615" tIns="62807" rIns="125615" bIns="62807" rtlCol="0" anchor="ctr"/>
          <a:lstStyle>
            <a:defPPr>
              <a:defRPr lang="en-US"/>
            </a:defPPr>
            <a:lvl1pPr algn="ctr" rtl="0" eaLnBrk="0" fontAlgn="base" hangingPunct="0">
              <a:spcBef>
                <a:spcPct val="0"/>
              </a:spcBef>
              <a:spcAft>
                <a:spcPct val="0"/>
              </a:spcAft>
              <a:defRPr sz="990" kern="1200" smtClean="0">
                <a:solidFill>
                  <a:schemeClr val="tx1">
                    <a:tint val="75000"/>
                  </a:schemeClr>
                </a:solidFill>
                <a:latin typeface="55 Helvetica Roman" pitchFamily="1" charset="0"/>
                <a:ea typeface="+mn-ea"/>
                <a:cs typeface="+mn-cs"/>
              </a:defRPr>
            </a:lvl1pPr>
            <a:lvl2pPr marL="457200" algn="l" rtl="0" eaLnBrk="0" fontAlgn="base" hangingPunct="0">
              <a:spcBef>
                <a:spcPct val="0"/>
              </a:spcBef>
              <a:spcAft>
                <a:spcPct val="0"/>
              </a:spcAft>
              <a:defRPr sz="900" kern="1200">
                <a:solidFill>
                  <a:srgbClr val="666666"/>
                </a:solidFill>
                <a:latin typeface="55 Helvetica Roman" pitchFamily="1" charset="0"/>
                <a:ea typeface="+mn-ea"/>
                <a:cs typeface="+mn-cs"/>
              </a:defRPr>
            </a:lvl2pPr>
            <a:lvl3pPr marL="914400" algn="l" rtl="0" eaLnBrk="0" fontAlgn="base" hangingPunct="0">
              <a:spcBef>
                <a:spcPct val="0"/>
              </a:spcBef>
              <a:spcAft>
                <a:spcPct val="0"/>
              </a:spcAft>
              <a:defRPr sz="900" kern="1200">
                <a:solidFill>
                  <a:srgbClr val="666666"/>
                </a:solidFill>
                <a:latin typeface="55 Helvetica Roman" pitchFamily="1" charset="0"/>
                <a:ea typeface="+mn-ea"/>
                <a:cs typeface="+mn-cs"/>
              </a:defRPr>
            </a:lvl3pPr>
            <a:lvl4pPr marL="1371600" algn="l" rtl="0" eaLnBrk="0" fontAlgn="base" hangingPunct="0">
              <a:spcBef>
                <a:spcPct val="0"/>
              </a:spcBef>
              <a:spcAft>
                <a:spcPct val="0"/>
              </a:spcAft>
              <a:defRPr sz="900" kern="1200">
                <a:solidFill>
                  <a:srgbClr val="666666"/>
                </a:solidFill>
                <a:latin typeface="55 Helvetica Roman" pitchFamily="1" charset="0"/>
                <a:ea typeface="+mn-ea"/>
                <a:cs typeface="+mn-cs"/>
              </a:defRPr>
            </a:lvl4pPr>
            <a:lvl5pPr marL="1828800" algn="l" rtl="0" eaLnBrk="0" fontAlgn="base" hangingPunct="0">
              <a:spcBef>
                <a:spcPct val="0"/>
              </a:spcBef>
              <a:spcAft>
                <a:spcPct val="0"/>
              </a:spcAft>
              <a:defRPr sz="900" kern="1200">
                <a:solidFill>
                  <a:srgbClr val="666666"/>
                </a:solidFill>
                <a:latin typeface="55 Helvetica Roman" pitchFamily="1" charset="0"/>
                <a:ea typeface="+mn-ea"/>
                <a:cs typeface="+mn-cs"/>
              </a:defRPr>
            </a:lvl5pPr>
            <a:lvl6pPr marL="2286000" algn="l" defTabSz="457200" rtl="0" eaLnBrk="1" latinLnBrk="0" hangingPunct="1">
              <a:defRPr sz="900" kern="1200">
                <a:solidFill>
                  <a:srgbClr val="666666"/>
                </a:solidFill>
                <a:latin typeface="55 Helvetica Roman" pitchFamily="1" charset="0"/>
                <a:ea typeface="+mn-ea"/>
                <a:cs typeface="+mn-cs"/>
              </a:defRPr>
            </a:lvl6pPr>
            <a:lvl7pPr marL="2743200" algn="l" defTabSz="457200" rtl="0" eaLnBrk="1" latinLnBrk="0" hangingPunct="1">
              <a:defRPr sz="900" kern="1200">
                <a:solidFill>
                  <a:srgbClr val="666666"/>
                </a:solidFill>
                <a:latin typeface="55 Helvetica Roman" pitchFamily="1" charset="0"/>
                <a:ea typeface="+mn-ea"/>
                <a:cs typeface="+mn-cs"/>
              </a:defRPr>
            </a:lvl7pPr>
            <a:lvl8pPr marL="3200400" algn="l" defTabSz="457200" rtl="0" eaLnBrk="1" latinLnBrk="0" hangingPunct="1">
              <a:defRPr sz="900" kern="1200">
                <a:solidFill>
                  <a:srgbClr val="666666"/>
                </a:solidFill>
                <a:latin typeface="55 Helvetica Roman" pitchFamily="1" charset="0"/>
                <a:ea typeface="+mn-ea"/>
                <a:cs typeface="+mn-cs"/>
              </a:defRPr>
            </a:lvl8pPr>
            <a:lvl9pPr marL="3657600" algn="l" defTabSz="457200" rtl="0" eaLnBrk="1" latinLnBrk="0" hangingPunct="1">
              <a:defRPr sz="900" kern="1200">
                <a:solidFill>
                  <a:srgbClr val="666666"/>
                </a:solidFill>
                <a:latin typeface="55 Helvetica Roman" pitchFamily="1" charset="0"/>
                <a:ea typeface="+mn-ea"/>
                <a:cs typeface="+mn-cs"/>
              </a:defRPr>
            </a:lvl9pPr>
          </a:lstStyle>
          <a:p>
            <a:r>
              <a:rPr lang="en-US" sz="1236" dirty="0">
                <a:solidFill>
                  <a:srgbClr val="000000"/>
                </a:solidFill>
              </a:rPr>
              <a:t>Augmenting Crew Autonomy with Clinical Decision Support</a:t>
            </a:r>
          </a:p>
        </p:txBody>
      </p:sp>
      <p:sp>
        <p:nvSpPr>
          <p:cNvPr id="8" name="Footer Placeholder 3">
            <a:extLst>
              <a:ext uri="{FF2B5EF4-FFF2-40B4-BE49-F238E27FC236}">
                <a16:creationId xmlns:a16="http://schemas.microsoft.com/office/drawing/2014/main" id="{5D761FE0-0DAC-4146-BEFC-C22F58BDC6B6}"/>
              </a:ext>
            </a:extLst>
          </p:cNvPr>
          <p:cNvSpPr txBox="1">
            <a:spLocks/>
          </p:cNvSpPr>
          <p:nvPr userDrawn="1"/>
        </p:nvSpPr>
        <p:spPr>
          <a:xfrm>
            <a:off x="418717" y="7205293"/>
            <a:ext cx="5872915" cy="403225"/>
          </a:xfrm>
          <a:prstGeom prst="rect">
            <a:avLst/>
          </a:prstGeom>
        </p:spPr>
        <p:txBody>
          <a:bodyPr vert="horz" lIns="125615" tIns="62807" rIns="125615" bIns="62807" rtlCol="0" anchor="ctr"/>
          <a:lstStyle>
            <a:defPPr>
              <a:defRPr lang="en-US"/>
            </a:defPPr>
            <a:lvl1pPr algn="ctr" rtl="0" eaLnBrk="0" fontAlgn="base" hangingPunct="0">
              <a:spcBef>
                <a:spcPct val="0"/>
              </a:spcBef>
              <a:spcAft>
                <a:spcPct val="0"/>
              </a:spcAft>
              <a:defRPr sz="990" kern="1200" smtClean="0">
                <a:solidFill>
                  <a:schemeClr val="tx1">
                    <a:tint val="75000"/>
                  </a:schemeClr>
                </a:solidFill>
                <a:latin typeface="55 Helvetica Roman" pitchFamily="1" charset="0"/>
                <a:ea typeface="+mn-ea"/>
                <a:cs typeface="+mn-cs"/>
              </a:defRPr>
            </a:lvl1pPr>
            <a:lvl2pPr marL="457200" algn="l" rtl="0" eaLnBrk="0" fontAlgn="base" hangingPunct="0">
              <a:spcBef>
                <a:spcPct val="0"/>
              </a:spcBef>
              <a:spcAft>
                <a:spcPct val="0"/>
              </a:spcAft>
              <a:defRPr sz="900" kern="1200">
                <a:solidFill>
                  <a:srgbClr val="666666"/>
                </a:solidFill>
                <a:latin typeface="55 Helvetica Roman" pitchFamily="1" charset="0"/>
                <a:ea typeface="+mn-ea"/>
                <a:cs typeface="+mn-cs"/>
              </a:defRPr>
            </a:lvl2pPr>
            <a:lvl3pPr marL="914400" algn="l" rtl="0" eaLnBrk="0" fontAlgn="base" hangingPunct="0">
              <a:spcBef>
                <a:spcPct val="0"/>
              </a:spcBef>
              <a:spcAft>
                <a:spcPct val="0"/>
              </a:spcAft>
              <a:defRPr sz="900" kern="1200">
                <a:solidFill>
                  <a:srgbClr val="666666"/>
                </a:solidFill>
                <a:latin typeface="55 Helvetica Roman" pitchFamily="1" charset="0"/>
                <a:ea typeface="+mn-ea"/>
                <a:cs typeface="+mn-cs"/>
              </a:defRPr>
            </a:lvl3pPr>
            <a:lvl4pPr marL="1371600" algn="l" rtl="0" eaLnBrk="0" fontAlgn="base" hangingPunct="0">
              <a:spcBef>
                <a:spcPct val="0"/>
              </a:spcBef>
              <a:spcAft>
                <a:spcPct val="0"/>
              </a:spcAft>
              <a:defRPr sz="900" kern="1200">
                <a:solidFill>
                  <a:srgbClr val="666666"/>
                </a:solidFill>
                <a:latin typeface="55 Helvetica Roman" pitchFamily="1" charset="0"/>
                <a:ea typeface="+mn-ea"/>
                <a:cs typeface="+mn-cs"/>
              </a:defRPr>
            </a:lvl4pPr>
            <a:lvl5pPr marL="1828800" algn="l" rtl="0" eaLnBrk="0" fontAlgn="base" hangingPunct="0">
              <a:spcBef>
                <a:spcPct val="0"/>
              </a:spcBef>
              <a:spcAft>
                <a:spcPct val="0"/>
              </a:spcAft>
              <a:defRPr sz="900" kern="1200">
                <a:solidFill>
                  <a:srgbClr val="666666"/>
                </a:solidFill>
                <a:latin typeface="55 Helvetica Roman" pitchFamily="1" charset="0"/>
                <a:ea typeface="+mn-ea"/>
                <a:cs typeface="+mn-cs"/>
              </a:defRPr>
            </a:lvl5pPr>
            <a:lvl6pPr marL="2286000" algn="l" defTabSz="457200" rtl="0" eaLnBrk="1" latinLnBrk="0" hangingPunct="1">
              <a:defRPr sz="900" kern="1200">
                <a:solidFill>
                  <a:srgbClr val="666666"/>
                </a:solidFill>
                <a:latin typeface="55 Helvetica Roman" pitchFamily="1" charset="0"/>
                <a:ea typeface="+mn-ea"/>
                <a:cs typeface="+mn-cs"/>
              </a:defRPr>
            </a:lvl6pPr>
            <a:lvl7pPr marL="2743200" algn="l" defTabSz="457200" rtl="0" eaLnBrk="1" latinLnBrk="0" hangingPunct="1">
              <a:defRPr sz="900" kern="1200">
                <a:solidFill>
                  <a:srgbClr val="666666"/>
                </a:solidFill>
                <a:latin typeface="55 Helvetica Roman" pitchFamily="1" charset="0"/>
                <a:ea typeface="+mn-ea"/>
                <a:cs typeface="+mn-cs"/>
              </a:defRPr>
            </a:lvl7pPr>
            <a:lvl8pPr marL="3200400" algn="l" defTabSz="457200" rtl="0" eaLnBrk="1" latinLnBrk="0" hangingPunct="1">
              <a:defRPr sz="900" kern="1200">
                <a:solidFill>
                  <a:srgbClr val="666666"/>
                </a:solidFill>
                <a:latin typeface="55 Helvetica Roman" pitchFamily="1" charset="0"/>
                <a:ea typeface="+mn-ea"/>
                <a:cs typeface="+mn-cs"/>
              </a:defRPr>
            </a:lvl8pPr>
            <a:lvl9pPr marL="3657600" algn="l" defTabSz="457200" rtl="0" eaLnBrk="1" latinLnBrk="0" hangingPunct="1">
              <a:defRPr sz="900" kern="1200">
                <a:solidFill>
                  <a:srgbClr val="666666"/>
                </a:solidFill>
                <a:latin typeface="55 Helvetica Roman" pitchFamily="1" charset="0"/>
                <a:ea typeface="+mn-ea"/>
                <a:cs typeface="+mn-cs"/>
              </a:defRPr>
            </a:lvl9pPr>
          </a:lstStyle>
          <a:p>
            <a:pPr algn="l"/>
            <a:r>
              <a:rPr lang="en-US" sz="1236" dirty="0">
                <a:solidFill>
                  <a:srgbClr val="000000"/>
                </a:solidFill>
              </a:rPr>
              <a:t>National Aeronautics and Space Administration</a:t>
            </a:r>
          </a:p>
        </p:txBody>
      </p:sp>
    </p:spTree>
    <p:extLst>
      <p:ext uri="{BB962C8B-B14F-4D97-AF65-F5344CB8AC3E}">
        <p14:creationId xmlns:p14="http://schemas.microsoft.com/office/powerpoint/2010/main" val="177786889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itle, Content, and 2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1036320" y="1381760"/>
            <a:ext cx="5757333" cy="55270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7023947" y="1381760"/>
            <a:ext cx="5757333" cy="26771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7023947" y="4231640"/>
            <a:ext cx="5757333" cy="26771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8"/>
          <p:cNvSpPr>
            <a:spLocks noGrp="1"/>
          </p:cNvSpPr>
          <p:nvPr>
            <p:ph type="ftr" sz="quarter" idx="10"/>
          </p:nvPr>
        </p:nvSpPr>
        <p:spPr>
          <a:xfrm>
            <a:off x="3396828" y="7304623"/>
            <a:ext cx="9422836" cy="413808"/>
          </a:xfrm>
          <a:prstGeom prst="rect">
            <a:avLst/>
          </a:prstGeom>
        </p:spPr>
        <p:txBody>
          <a:bodyPr vert="horz" lIns="91440" tIns="45720" rIns="91440" bIns="45720" rtlCol="0" anchor="ctr"/>
          <a:lstStyle>
            <a:lvl1pPr algn="ctr">
              <a:defRPr sz="1360">
                <a:solidFill>
                  <a:schemeClr val="bg1"/>
                </a:solidFill>
              </a:defRPr>
            </a:lvl1pPr>
          </a:lstStyle>
          <a:p>
            <a:endParaRPr lang="en-US" dirty="0"/>
          </a:p>
        </p:txBody>
      </p:sp>
      <p:sp>
        <p:nvSpPr>
          <p:cNvPr id="7" name="Date Placeholder 9"/>
          <p:cNvSpPr>
            <a:spLocks noGrp="1"/>
          </p:cNvSpPr>
          <p:nvPr>
            <p:ph type="dt" sz="half" idx="11"/>
          </p:nvPr>
        </p:nvSpPr>
        <p:spPr>
          <a:xfrm>
            <a:off x="76764" y="7315418"/>
            <a:ext cx="3224107" cy="413808"/>
          </a:xfrm>
          <a:prstGeom prst="rect">
            <a:avLst/>
          </a:prstGeom>
        </p:spPr>
        <p:txBody>
          <a:bodyPr vert="horz" lIns="91440" tIns="45720" rIns="91440" bIns="45720" rtlCol="0" anchor="ctr"/>
          <a:lstStyle>
            <a:lvl1pPr algn="l">
              <a:defRPr sz="1360">
                <a:solidFill>
                  <a:srgbClr val="FFFFFF"/>
                </a:solidFill>
              </a:defRPr>
            </a:lvl1pPr>
          </a:lstStyle>
          <a:p>
            <a:r>
              <a:rPr lang="en-US" smtClean="0"/>
              <a:t>6-7 August 2018</a:t>
            </a:r>
            <a:endParaRPr lang="en-US" dirty="0"/>
          </a:p>
        </p:txBody>
      </p:sp>
      <p:sp>
        <p:nvSpPr>
          <p:cNvPr id="8" name="Slide Number Placeholder 10"/>
          <p:cNvSpPr>
            <a:spLocks noGrp="1"/>
          </p:cNvSpPr>
          <p:nvPr>
            <p:ph type="sldNum" sz="quarter" idx="4"/>
          </p:nvPr>
        </p:nvSpPr>
        <p:spPr>
          <a:xfrm>
            <a:off x="12896428" y="7315418"/>
            <a:ext cx="844409" cy="413808"/>
          </a:xfrm>
          <a:prstGeom prst="rect">
            <a:avLst/>
          </a:prstGeom>
        </p:spPr>
        <p:txBody>
          <a:bodyPr vert="horz" lIns="91440" tIns="45720" rIns="91440" bIns="45720" rtlCol="0" anchor="ctr"/>
          <a:lstStyle>
            <a:lvl1pPr algn="r">
              <a:defRPr sz="1360">
                <a:solidFill>
                  <a:schemeClr val="bg1"/>
                </a:solidFill>
              </a:defRPr>
            </a:lvl1pPr>
          </a:lstStyle>
          <a:p>
            <a:fld id="{BFEBD1CC-351E-1945-AB13-50EAE5206521}" type="slidenum">
              <a:rPr lang="en-US" smtClean="0"/>
              <a:pPr/>
              <a:t>‹#›</a:t>
            </a:fld>
            <a:endParaRPr lang="en-US"/>
          </a:p>
        </p:txBody>
      </p:sp>
      <p:sp>
        <p:nvSpPr>
          <p:cNvPr id="9" name="Title 1"/>
          <p:cNvSpPr>
            <a:spLocks noGrp="1"/>
          </p:cNvSpPr>
          <p:nvPr>
            <p:ph type="title"/>
          </p:nvPr>
        </p:nvSpPr>
        <p:spPr>
          <a:xfrm>
            <a:off x="1189850" y="172720"/>
            <a:ext cx="10900551" cy="690880"/>
          </a:xfrm>
        </p:spPr>
        <p:txBody>
          <a:bodyPr/>
          <a:lstStyle/>
          <a:p>
            <a:r>
              <a:rPr lang="en-US"/>
              <a:t>Click to edit Master title style</a:t>
            </a:r>
          </a:p>
        </p:txBody>
      </p:sp>
    </p:spTree>
    <p:extLst>
      <p:ext uri="{BB962C8B-B14F-4D97-AF65-F5344CB8AC3E}">
        <p14:creationId xmlns:p14="http://schemas.microsoft.com/office/powerpoint/2010/main" val="1950065939"/>
      </p:ext>
    </p:extLst>
  </p:cSld>
  <p:clrMapOvr>
    <a:masterClrMapping/>
  </p:clrMapOvr>
  <p:hf hd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itle and Table">
    <p:spTree>
      <p:nvGrpSpPr>
        <p:cNvPr id="1" name=""/>
        <p:cNvGrpSpPr/>
        <p:nvPr/>
      </p:nvGrpSpPr>
      <p:grpSpPr>
        <a:xfrm>
          <a:off x="0" y="0"/>
          <a:ext cx="0" cy="0"/>
          <a:chOff x="0" y="0"/>
          <a:chExt cx="0" cy="0"/>
        </a:xfrm>
      </p:grpSpPr>
      <p:sp>
        <p:nvSpPr>
          <p:cNvPr id="3" name="Table Placeholder 2"/>
          <p:cNvSpPr>
            <a:spLocks noGrp="1"/>
          </p:cNvSpPr>
          <p:nvPr>
            <p:ph type="tbl" idx="1"/>
          </p:nvPr>
        </p:nvSpPr>
        <p:spPr>
          <a:xfrm>
            <a:off x="1036320" y="1381760"/>
            <a:ext cx="11744960" cy="5527040"/>
          </a:xfrm>
        </p:spPr>
        <p:txBody>
          <a:bodyPr/>
          <a:lstStyle/>
          <a:p>
            <a:pPr lvl="0"/>
            <a:r>
              <a:rPr lang="en-US" noProof="0"/>
              <a:t>Click icon to add table</a:t>
            </a:r>
            <a:endParaRPr lang="en-US" noProof="0" dirty="0"/>
          </a:p>
        </p:txBody>
      </p:sp>
      <p:sp>
        <p:nvSpPr>
          <p:cNvPr id="4" name="Footer Placeholder 8"/>
          <p:cNvSpPr>
            <a:spLocks noGrp="1"/>
          </p:cNvSpPr>
          <p:nvPr>
            <p:ph type="ftr" sz="quarter" idx="3"/>
          </p:nvPr>
        </p:nvSpPr>
        <p:spPr>
          <a:xfrm>
            <a:off x="3396828" y="7304623"/>
            <a:ext cx="9422836" cy="413808"/>
          </a:xfrm>
          <a:prstGeom prst="rect">
            <a:avLst/>
          </a:prstGeom>
        </p:spPr>
        <p:txBody>
          <a:bodyPr vert="horz" lIns="91440" tIns="45720" rIns="91440" bIns="45720" rtlCol="0" anchor="ctr"/>
          <a:lstStyle>
            <a:lvl1pPr algn="ctr">
              <a:defRPr sz="1360">
                <a:solidFill>
                  <a:schemeClr val="bg1"/>
                </a:solidFill>
              </a:defRPr>
            </a:lvl1pPr>
          </a:lstStyle>
          <a:p>
            <a:endParaRPr lang="en-US" dirty="0"/>
          </a:p>
        </p:txBody>
      </p:sp>
      <p:sp>
        <p:nvSpPr>
          <p:cNvPr id="5" name="Date Placeholder 9"/>
          <p:cNvSpPr>
            <a:spLocks noGrp="1"/>
          </p:cNvSpPr>
          <p:nvPr>
            <p:ph type="dt" sz="half" idx="2"/>
          </p:nvPr>
        </p:nvSpPr>
        <p:spPr>
          <a:xfrm>
            <a:off x="76764" y="7315418"/>
            <a:ext cx="3224107" cy="413808"/>
          </a:xfrm>
          <a:prstGeom prst="rect">
            <a:avLst/>
          </a:prstGeom>
        </p:spPr>
        <p:txBody>
          <a:bodyPr vert="horz" lIns="91440" tIns="45720" rIns="91440" bIns="45720" rtlCol="0" anchor="ctr"/>
          <a:lstStyle>
            <a:lvl1pPr algn="l">
              <a:defRPr sz="1360">
                <a:solidFill>
                  <a:srgbClr val="FFFFFF"/>
                </a:solidFill>
              </a:defRPr>
            </a:lvl1pPr>
          </a:lstStyle>
          <a:p>
            <a:r>
              <a:rPr lang="en-US" smtClean="0"/>
              <a:t>6-7 August 2018</a:t>
            </a:r>
            <a:endParaRPr lang="en-US" dirty="0"/>
          </a:p>
        </p:txBody>
      </p:sp>
      <p:sp>
        <p:nvSpPr>
          <p:cNvPr id="6" name="Slide Number Placeholder 10"/>
          <p:cNvSpPr>
            <a:spLocks noGrp="1"/>
          </p:cNvSpPr>
          <p:nvPr>
            <p:ph type="sldNum" sz="quarter" idx="4"/>
          </p:nvPr>
        </p:nvSpPr>
        <p:spPr>
          <a:xfrm>
            <a:off x="12896428" y="7315418"/>
            <a:ext cx="844409" cy="413808"/>
          </a:xfrm>
          <a:prstGeom prst="rect">
            <a:avLst/>
          </a:prstGeom>
        </p:spPr>
        <p:txBody>
          <a:bodyPr vert="horz" lIns="91440" tIns="45720" rIns="91440" bIns="45720" rtlCol="0" anchor="ctr"/>
          <a:lstStyle>
            <a:lvl1pPr algn="r">
              <a:defRPr sz="1360">
                <a:solidFill>
                  <a:schemeClr val="bg1"/>
                </a:solidFill>
              </a:defRPr>
            </a:lvl1pPr>
          </a:lstStyle>
          <a:p>
            <a:fld id="{BFEBD1CC-351E-1945-AB13-50EAE5206521}" type="slidenum">
              <a:rPr lang="en-US" smtClean="0"/>
              <a:pPr/>
              <a:t>‹#›</a:t>
            </a:fld>
            <a:endParaRPr lang="en-US"/>
          </a:p>
        </p:txBody>
      </p:sp>
      <p:sp>
        <p:nvSpPr>
          <p:cNvPr id="7" name="Title 1"/>
          <p:cNvSpPr>
            <a:spLocks noGrp="1"/>
          </p:cNvSpPr>
          <p:nvPr>
            <p:ph type="title"/>
          </p:nvPr>
        </p:nvSpPr>
        <p:spPr>
          <a:xfrm>
            <a:off x="1189850" y="172720"/>
            <a:ext cx="10900551" cy="690880"/>
          </a:xfrm>
        </p:spPr>
        <p:txBody>
          <a:bodyPr/>
          <a:lstStyle/>
          <a:p>
            <a:r>
              <a:rPr lang="en-US"/>
              <a:t>Click to edit Master title style</a:t>
            </a:r>
          </a:p>
        </p:txBody>
      </p:sp>
    </p:spTree>
    <p:extLst>
      <p:ext uri="{BB962C8B-B14F-4D97-AF65-F5344CB8AC3E}">
        <p14:creationId xmlns:p14="http://schemas.microsoft.com/office/powerpoint/2010/main" val="2751679661"/>
      </p:ext>
    </p:extLst>
  </p:cSld>
  <p:clrMapOvr>
    <a:masterClrMapping/>
  </p:clrMapOvr>
  <p:hf hdr="0" dt="0"/>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68" descr="Background.jpg"/>
          <p:cNvPicPr>
            <a:picLocks noChangeAspect="1"/>
          </p:cNvPicPr>
          <p:nvPr/>
        </p:nvPicPr>
        <p:blipFill>
          <a:blip r:embed="rId2" cstate="print"/>
          <a:srcRect/>
          <a:stretch>
            <a:fillRect/>
          </a:stretch>
        </p:blipFill>
        <p:spPr bwMode="auto">
          <a:xfrm>
            <a:off x="-21591" y="0"/>
            <a:ext cx="13839191" cy="8163720"/>
          </a:xfrm>
          <a:prstGeom prst="rect">
            <a:avLst/>
          </a:prstGeom>
          <a:noFill/>
          <a:ln w="9525">
            <a:solidFill>
              <a:schemeClr val="tx1"/>
            </a:solidFill>
            <a:miter lim="800000"/>
            <a:headEnd/>
            <a:tailEnd/>
          </a:ln>
        </p:spPr>
      </p:pic>
      <p:sp>
        <p:nvSpPr>
          <p:cNvPr id="5" name="Line 34"/>
          <p:cNvSpPr>
            <a:spLocks noChangeShapeType="1"/>
          </p:cNvSpPr>
          <p:nvPr/>
        </p:nvSpPr>
        <p:spPr bwMode="auto">
          <a:xfrm>
            <a:off x="0" y="1817158"/>
            <a:ext cx="8751147" cy="1800"/>
          </a:xfrm>
          <a:prstGeom prst="line">
            <a:avLst/>
          </a:prstGeom>
          <a:noFill/>
          <a:ln w="3175">
            <a:solidFill>
              <a:schemeClr val="bg1">
                <a:alpha val="14902"/>
              </a:schemeClr>
            </a:solidFill>
            <a:round/>
            <a:headEnd/>
            <a:tailEnd/>
          </a:ln>
        </p:spPr>
        <p:txBody>
          <a:bodyPr wrap="none" anchor="ctr"/>
          <a:lstStyle/>
          <a:p>
            <a:pPr>
              <a:defRPr/>
            </a:pPr>
            <a:endParaRPr lang="en-US" sz="2040" dirty="0"/>
          </a:p>
        </p:txBody>
      </p:sp>
      <p:sp>
        <p:nvSpPr>
          <p:cNvPr id="6" name="Line 35"/>
          <p:cNvSpPr>
            <a:spLocks noChangeShapeType="1"/>
          </p:cNvSpPr>
          <p:nvPr/>
        </p:nvSpPr>
        <p:spPr bwMode="auto">
          <a:xfrm>
            <a:off x="0" y="2079837"/>
            <a:ext cx="8405707" cy="1800"/>
          </a:xfrm>
          <a:prstGeom prst="line">
            <a:avLst/>
          </a:prstGeom>
          <a:noFill/>
          <a:ln w="3175">
            <a:solidFill>
              <a:schemeClr val="bg1">
                <a:alpha val="14902"/>
              </a:schemeClr>
            </a:solidFill>
            <a:round/>
            <a:headEnd/>
            <a:tailEnd/>
          </a:ln>
        </p:spPr>
        <p:txBody>
          <a:bodyPr wrap="none" anchor="ctr"/>
          <a:lstStyle/>
          <a:p>
            <a:pPr>
              <a:defRPr/>
            </a:pPr>
            <a:endParaRPr lang="en-US" sz="2040" dirty="0"/>
          </a:p>
        </p:txBody>
      </p:sp>
      <p:sp>
        <p:nvSpPr>
          <p:cNvPr id="7" name="Line 36"/>
          <p:cNvSpPr>
            <a:spLocks noChangeShapeType="1"/>
          </p:cNvSpPr>
          <p:nvPr/>
        </p:nvSpPr>
        <p:spPr bwMode="auto">
          <a:xfrm>
            <a:off x="0" y="2337122"/>
            <a:ext cx="8175413" cy="1799"/>
          </a:xfrm>
          <a:prstGeom prst="line">
            <a:avLst/>
          </a:prstGeom>
          <a:noFill/>
          <a:ln w="3175">
            <a:solidFill>
              <a:schemeClr val="bg1">
                <a:alpha val="14902"/>
              </a:schemeClr>
            </a:solidFill>
            <a:round/>
            <a:headEnd/>
            <a:tailEnd/>
          </a:ln>
        </p:spPr>
        <p:txBody>
          <a:bodyPr wrap="none" anchor="ctr"/>
          <a:lstStyle/>
          <a:p>
            <a:pPr>
              <a:defRPr/>
            </a:pPr>
            <a:endParaRPr lang="en-US" sz="2040" dirty="0"/>
          </a:p>
        </p:txBody>
      </p:sp>
      <p:sp>
        <p:nvSpPr>
          <p:cNvPr id="8" name="Line 37"/>
          <p:cNvSpPr>
            <a:spLocks noChangeShapeType="1"/>
          </p:cNvSpPr>
          <p:nvPr/>
        </p:nvSpPr>
        <p:spPr bwMode="auto">
          <a:xfrm>
            <a:off x="0" y="1554480"/>
            <a:ext cx="9096587" cy="1800"/>
          </a:xfrm>
          <a:prstGeom prst="line">
            <a:avLst/>
          </a:prstGeom>
          <a:noFill/>
          <a:ln w="3175">
            <a:solidFill>
              <a:schemeClr val="bg1">
                <a:alpha val="14902"/>
              </a:schemeClr>
            </a:solidFill>
            <a:round/>
            <a:headEnd/>
            <a:tailEnd/>
          </a:ln>
        </p:spPr>
        <p:txBody>
          <a:bodyPr wrap="none" anchor="ctr"/>
          <a:lstStyle/>
          <a:p>
            <a:pPr>
              <a:defRPr/>
            </a:pPr>
            <a:endParaRPr lang="en-US" sz="2040" dirty="0"/>
          </a:p>
        </p:txBody>
      </p:sp>
      <p:sp>
        <p:nvSpPr>
          <p:cNvPr id="9" name="Line 43"/>
          <p:cNvSpPr>
            <a:spLocks noChangeShapeType="1"/>
          </p:cNvSpPr>
          <p:nvPr/>
        </p:nvSpPr>
        <p:spPr bwMode="auto">
          <a:xfrm rot="16200000">
            <a:off x="5836498" y="7383780"/>
            <a:ext cx="777240" cy="0"/>
          </a:xfrm>
          <a:prstGeom prst="line">
            <a:avLst/>
          </a:prstGeom>
          <a:noFill/>
          <a:ln w="3175">
            <a:solidFill>
              <a:schemeClr val="bg1">
                <a:alpha val="14902"/>
              </a:schemeClr>
            </a:solidFill>
            <a:round/>
            <a:headEnd/>
            <a:tailEnd/>
          </a:ln>
        </p:spPr>
        <p:txBody>
          <a:bodyPr wrap="none" anchor="ctr"/>
          <a:lstStyle/>
          <a:p>
            <a:pPr>
              <a:defRPr/>
            </a:pPr>
            <a:endParaRPr lang="en-US" sz="2040" dirty="0"/>
          </a:p>
        </p:txBody>
      </p:sp>
      <p:sp>
        <p:nvSpPr>
          <p:cNvPr id="10" name="Line 44"/>
          <p:cNvSpPr>
            <a:spLocks noChangeShapeType="1"/>
          </p:cNvSpPr>
          <p:nvPr/>
        </p:nvSpPr>
        <p:spPr bwMode="auto">
          <a:xfrm rot="16200000">
            <a:off x="5409495" y="7297420"/>
            <a:ext cx="949960" cy="0"/>
          </a:xfrm>
          <a:prstGeom prst="line">
            <a:avLst/>
          </a:prstGeom>
          <a:noFill/>
          <a:ln w="3175">
            <a:solidFill>
              <a:schemeClr val="bg1">
                <a:alpha val="14902"/>
              </a:schemeClr>
            </a:solidFill>
            <a:round/>
            <a:headEnd/>
            <a:tailEnd/>
          </a:ln>
        </p:spPr>
        <p:txBody>
          <a:bodyPr wrap="none" anchor="ctr"/>
          <a:lstStyle/>
          <a:p>
            <a:pPr>
              <a:defRPr/>
            </a:pPr>
            <a:endParaRPr lang="en-US" sz="2040" dirty="0"/>
          </a:p>
        </p:txBody>
      </p:sp>
      <p:sp>
        <p:nvSpPr>
          <p:cNvPr id="11" name="Line 45"/>
          <p:cNvSpPr>
            <a:spLocks noChangeShapeType="1"/>
          </p:cNvSpPr>
          <p:nvPr/>
        </p:nvSpPr>
        <p:spPr bwMode="auto">
          <a:xfrm rot="16200000">
            <a:off x="3941375" y="6865620"/>
            <a:ext cx="1813560" cy="0"/>
          </a:xfrm>
          <a:prstGeom prst="line">
            <a:avLst/>
          </a:prstGeom>
          <a:noFill/>
          <a:ln w="3175">
            <a:solidFill>
              <a:schemeClr val="bg1">
                <a:alpha val="14902"/>
              </a:schemeClr>
            </a:solidFill>
            <a:round/>
            <a:headEnd/>
            <a:tailEnd/>
          </a:ln>
        </p:spPr>
        <p:txBody>
          <a:bodyPr wrap="none" anchor="ctr"/>
          <a:lstStyle/>
          <a:p>
            <a:pPr>
              <a:defRPr/>
            </a:pPr>
            <a:endParaRPr lang="en-US" sz="2040" dirty="0"/>
          </a:p>
        </p:txBody>
      </p:sp>
      <p:sp>
        <p:nvSpPr>
          <p:cNvPr id="12" name="Line 46"/>
          <p:cNvSpPr>
            <a:spLocks noChangeShapeType="1"/>
          </p:cNvSpPr>
          <p:nvPr/>
        </p:nvSpPr>
        <p:spPr bwMode="auto">
          <a:xfrm rot="16200000">
            <a:off x="4507513" y="7081520"/>
            <a:ext cx="1381760" cy="0"/>
          </a:xfrm>
          <a:prstGeom prst="line">
            <a:avLst/>
          </a:prstGeom>
          <a:noFill/>
          <a:ln w="3175">
            <a:solidFill>
              <a:schemeClr val="bg1">
                <a:alpha val="14902"/>
              </a:schemeClr>
            </a:solidFill>
            <a:round/>
            <a:headEnd/>
            <a:tailEnd/>
          </a:ln>
        </p:spPr>
        <p:txBody>
          <a:bodyPr wrap="none" anchor="ctr"/>
          <a:lstStyle/>
          <a:p>
            <a:pPr>
              <a:defRPr/>
            </a:pPr>
            <a:endParaRPr lang="en-US" sz="2040" dirty="0"/>
          </a:p>
        </p:txBody>
      </p:sp>
      <p:sp>
        <p:nvSpPr>
          <p:cNvPr id="13" name="Line 47"/>
          <p:cNvSpPr>
            <a:spLocks noChangeShapeType="1"/>
          </p:cNvSpPr>
          <p:nvPr/>
        </p:nvSpPr>
        <p:spPr bwMode="auto">
          <a:xfrm rot="16200000">
            <a:off x="4982493" y="7211060"/>
            <a:ext cx="1122680" cy="0"/>
          </a:xfrm>
          <a:prstGeom prst="line">
            <a:avLst/>
          </a:prstGeom>
          <a:noFill/>
          <a:ln w="3175">
            <a:solidFill>
              <a:schemeClr val="bg1">
                <a:alpha val="14902"/>
              </a:schemeClr>
            </a:solidFill>
            <a:round/>
            <a:headEnd/>
            <a:tailEnd/>
          </a:ln>
        </p:spPr>
        <p:txBody>
          <a:bodyPr wrap="none" anchor="ctr"/>
          <a:lstStyle/>
          <a:p>
            <a:pPr>
              <a:defRPr/>
            </a:pPr>
            <a:endParaRPr lang="en-US" sz="2040" dirty="0"/>
          </a:p>
        </p:txBody>
      </p:sp>
      <p:sp>
        <p:nvSpPr>
          <p:cNvPr id="14" name="Line 48"/>
          <p:cNvSpPr>
            <a:spLocks noChangeShapeType="1"/>
          </p:cNvSpPr>
          <p:nvPr/>
        </p:nvSpPr>
        <p:spPr bwMode="auto">
          <a:xfrm rot="16200000">
            <a:off x="3375238" y="6649720"/>
            <a:ext cx="2245360" cy="0"/>
          </a:xfrm>
          <a:prstGeom prst="line">
            <a:avLst/>
          </a:prstGeom>
          <a:noFill/>
          <a:ln w="3175">
            <a:solidFill>
              <a:schemeClr val="bg1">
                <a:alpha val="14902"/>
              </a:schemeClr>
            </a:solidFill>
            <a:round/>
            <a:headEnd/>
            <a:tailEnd/>
          </a:ln>
        </p:spPr>
        <p:txBody>
          <a:bodyPr wrap="none" anchor="ctr"/>
          <a:lstStyle/>
          <a:p>
            <a:pPr>
              <a:defRPr/>
            </a:pPr>
            <a:endParaRPr lang="en-US" sz="2040" dirty="0"/>
          </a:p>
        </p:txBody>
      </p:sp>
      <p:sp>
        <p:nvSpPr>
          <p:cNvPr id="15" name="Text Box 74"/>
          <p:cNvSpPr txBox="1">
            <a:spLocks noChangeArrowheads="1"/>
          </p:cNvSpPr>
          <p:nvPr/>
        </p:nvSpPr>
        <p:spPr bwMode="auto">
          <a:xfrm>
            <a:off x="707678" y="480384"/>
            <a:ext cx="10000967" cy="266676"/>
          </a:xfrm>
          <a:prstGeom prst="rect">
            <a:avLst/>
          </a:prstGeom>
          <a:noFill/>
          <a:ln>
            <a:noFill/>
          </a:ln>
        </p:spPr>
        <p:txBody>
          <a:bodyPr>
            <a:spAutoFit/>
          </a:bodyPr>
          <a:lstStyle>
            <a:lvl1pPr eaLnBrk="0" hangingPunct="0">
              <a:defRPr sz="2400">
                <a:solidFill>
                  <a:schemeClr val="tx1"/>
                </a:solidFill>
                <a:latin typeface="Arial" pitchFamily="34" charset="0"/>
                <a:ea typeface="ヒラギノ角ゴ Pro W3" charset="-128"/>
              </a:defRPr>
            </a:lvl1pPr>
            <a:lvl2pPr marL="742950" indent="-285750" eaLnBrk="0" hangingPunct="0">
              <a:defRPr sz="2400">
                <a:solidFill>
                  <a:schemeClr val="tx1"/>
                </a:solidFill>
                <a:latin typeface="Arial" pitchFamily="34" charset="0"/>
                <a:ea typeface="ヒラギノ角ゴ Pro W3" charset="-128"/>
              </a:defRPr>
            </a:lvl2pPr>
            <a:lvl3pPr marL="1143000" indent="-228600" eaLnBrk="0" hangingPunct="0">
              <a:defRPr sz="2400">
                <a:solidFill>
                  <a:schemeClr val="tx1"/>
                </a:solidFill>
                <a:latin typeface="Arial" pitchFamily="34" charset="0"/>
                <a:ea typeface="ヒラギノ角ゴ Pro W3" charset="-128"/>
              </a:defRPr>
            </a:lvl3pPr>
            <a:lvl4pPr marL="1600200" indent="-228600" eaLnBrk="0" hangingPunct="0">
              <a:defRPr sz="2400">
                <a:solidFill>
                  <a:schemeClr val="tx1"/>
                </a:solidFill>
                <a:latin typeface="Arial" pitchFamily="34" charset="0"/>
                <a:ea typeface="ヒラギノ角ゴ Pro W3" charset="-128"/>
              </a:defRPr>
            </a:lvl4pPr>
            <a:lvl5pPr marL="2057400" indent="-228600" eaLnBrk="0" hangingPunct="0">
              <a:defRPr sz="2400">
                <a:solidFill>
                  <a:schemeClr val="tx1"/>
                </a:solidFill>
                <a:latin typeface="Arial" pitchFamily="34" charset="0"/>
                <a:ea typeface="ヒラギノ角ゴ Pro W3" charset="-128"/>
              </a:defRPr>
            </a:lvl5pPr>
            <a:lvl6pPr marL="2514600" indent="-228600" defTabSz="457200" eaLnBrk="0" fontAlgn="base" hangingPunct="0">
              <a:spcBef>
                <a:spcPct val="0"/>
              </a:spcBef>
              <a:spcAft>
                <a:spcPct val="0"/>
              </a:spcAft>
              <a:defRPr sz="2400">
                <a:solidFill>
                  <a:schemeClr val="tx1"/>
                </a:solidFill>
                <a:latin typeface="Arial" pitchFamily="34" charset="0"/>
                <a:ea typeface="ヒラギノ角ゴ Pro W3" charset="-128"/>
              </a:defRPr>
            </a:lvl6pPr>
            <a:lvl7pPr marL="2971800" indent="-228600" defTabSz="457200" eaLnBrk="0" fontAlgn="base" hangingPunct="0">
              <a:spcBef>
                <a:spcPct val="0"/>
              </a:spcBef>
              <a:spcAft>
                <a:spcPct val="0"/>
              </a:spcAft>
              <a:defRPr sz="2400">
                <a:solidFill>
                  <a:schemeClr val="tx1"/>
                </a:solidFill>
                <a:latin typeface="Arial" pitchFamily="34" charset="0"/>
                <a:ea typeface="ヒラギノ角ゴ Pro W3" charset="-128"/>
              </a:defRPr>
            </a:lvl7pPr>
            <a:lvl8pPr marL="3429000" indent="-228600" defTabSz="457200" eaLnBrk="0" fontAlgn="base" hangingPunct="0">
              <a:spcBef>
                <a:spcPct val="0"/>
              </a:spcBef>
              <a:spcAft>
                <a:spcPct val="0"/>
              </a:spcAft>
              <a:defRPr sz="2400">
                <a:solidFill>
                  <a:schemeClr val="tx1"/>
                </a:solidFill>
                <a:latin typeface="Arial" pitchFamily="34" charset="0"/>
                <a:ea typeface="ヒラギノ角ゴ Pro W3" charset="-128"/>
              </a:defRPr>
            </a:lvl8pPr>
            <a:lvl9pPr marL="3886200" indent="-228600" defTabSz="457200" eaLnBrk="0" fontAlgn="base" hangingPunct="0">
              <a:spcBef>
                <a:spcPct val="0"/>
              </a:spcBef>
              <a:spcAft>
                <a:spcPct val="0"/>
              </a:spcAft>
              <a:defRPr sz="2400">
                <a:solidFill>
                  <a:schemeClr val="tx1"/>
                </a:solidFill>
                <a:latin typeface="Arial" pitchFamily="34" charset="0"/>
                <a:ea typeface="ヒラギノ角ゴ Pro W3" charset="-128"/>
              </a:defRPr>
            </a:lvl9pPr>
          </a:lstStyle>
          <a:p>
            <a:pPr eaLnBrk="1" hangingPunct="1">
              <a:spcBef>
                <a:spcPct val="50000"/>
              </a:spcBef>
              <a:defRPr/>
            </a:pPr>
            <a:r>
              <a:rPr lang="en-US" sz="1133" dirty="0">
                <a:latin typeface="Helvetica" charset="0"/>
                <a:ea typeface="MS PGothic" pitchFamily="34" charset="-128"/>
                <a:cs typeface="+mn-cs"/>
              </a:rPr>
              <a:t>National Aeronautics and Space Administration</a:t>
            </a:r>
          </a:p>
        </p:txBody>
      </p:sp>
      <p:sp>
        <p:nvSpPr>
          <p:cNvPr id="16" name="Line 113"/>
          <p:cNvSpPr>
            <a:spLocks noChangeShapeType="1"/>
          </p:cNvSpPr>
          <p:nvPr/>
        </p:nvSpPr>
        <p:spPr bwMode="auto">
          <a:xfrm rot="16200000">
            <a:off x="6261100" y="7470140"/>
            <a:ext cx="604520" cy="0"/>
          </a:xfrm>
          <a:prstGeom prst="line">
            <a:avLst/>
          </a:prstGeom>
          <a:noFill/>
          <a:ln w="3175">
            <a:solidFill>
              <a:schemeClr val="bg1">
                <a:alpha val="14902"/>
              </a:schemeClr>
            </a:solidFill>
            <a:round/>
            <a:headEnd/>
            <a:tailEnd/>
          </a:ln>
        </p:spPr>
        <p:txBody>
          <a:bodyPr wrap="none" anchor="ctr"/>
          <a:lstStyle/>
          <a:p>
            <a:pPr>
              <a:defRPr/>
            </a:pPr>
            <a:endParaRPr lang="en-US" sz="2040" dirty="0"/>
          </a:p>
        </p:txBody>
      </p:sp>
      <p:sp>
        <p:nvSpPr>
          <p:cNvPr id="17" name="Line 123"/>
          <p:cNvSpPr>
            <a:spLocks noChangeShapeType="1"/>
          </p:cNvSpPr>
          <p:nvPr/>
        </p:nvSpPr>
        <p:spPr bwMode="auto">
          <a:xfrm>
            <a:off x="0" y="2589007"/>
            <a:ext cx="7599680" cy="1799"/>
          </a:xfrm>
          <a:prstGeom prst="line">
            <a:avLst/>
          </a:prstGeom>
          <a:noFill/>
          <a:ln w="3175">
            <a:solidFill>
              <a:schemeClr val="bg1">
                <a:alpha val="14902"/>
              </a:schemeClr>
            </a:solidFill>
            <a:round/>
            <a:headEnd/>
            <a:tailEnd/>
          </a:ln>
        </p:spPr>
        <p:txBody>
          <a:bodyPr wrap="none" anchor="ctr"/>
          <a:lstStyle/>
          <a:p>
            <a:pPr>
              <a:defRPr/>
            </a:pPr>
            <a:endParaRPr lang="en-US" sz="2040" dirty="0"/>
          </a:p>
        </p:txBody>
      </p:sp>
      <p:sp>
        <p:nvSpPr>
          <p:cNvPr id="18" name="Line 124"/>
          <p:cNvSpPr>
            <a:spLocks noChangeShapeType="1"/>
          </p:cNvSpPr>
          <p:nvPr/>
        </p:nvSpPr>
        <p:spPr bwMode="auto">
          <a:xfrm>
            <a:off x="0" y="2851686"/>
            <a:ext cx="6333067" cy="1799"/>
          </a:xfrm>
          <a:prstGeom prst="line">
            <a:avLst/>
          </a:prstGeom>
          <a:noFill/>
          <a:ln w="3175">
            <a:solidFill>
              <a:schemeClr val="bg1">
                <a:alpha val="14902"/>
              </a:schemeClr>
            </a:solidFill>
            <a:round/>
            <a:headEnd/>
            <a:tailEnd/>
          </a:ln>
        </p:spPr>
        <p:txBody>
          <a:bodyPr wrap="none" anchor="ctr"/>
          <a:lstStyle/>
          <a:p>
            <a:pPr>
              <a:defRPr/>
            </a:pPr>
            <a:endParaRPr lang="en-US" sz="2040" dirty="0"/>
          </a:p>
        </p:txBody>
      </p:sp>
      <p:sp>
        <p:nvSpPr>
          <p:cNvPr id="19" name="Line 125"/>
          <p:cNvSpPr>
            <a:spLocks noChangeShapeType="1"/>
          </p:cNvSpPr>
          <p:nvPr/>
        </p:nvSpPr>
        <p:spPr bwMode="auto">
          <a:xfrm>
            <a:off x="0" y="3108960"/>
            <a:ext cx="5987627" cy="1800"/>
          </a:xfrm>
          <a:prstGeom prst="line">
            <a:avLst/>
          </a:prstGeom>
          <a:noFill/>
          <a:ln w="3175">
            <a:solidFill>
              <a:schemeClr val="bg1">
                <a:alpha val="14902"/>
              </a:schemeClr>
            </a:solidFill>
            <a:round/>
            <a:headEnd/>
            <a:tailEnd/>
          </a:ln>
        </p:spPr>
        <p:txBody>
          <a:bodyPr wrap="none" anchor="ctr"/>
          <a:lstStyle/>
          <a:p>
            <a:pPr>
              <a:defRPr/>
            </a:pPr>
            <a:endParaRPr lang="en-US" sz="2040" dirty="0"/>
          </a:p>
        </p:txBody>
      </p:sp>
      <p:sp>
        <p:nvSpPr>
          <p:cNvPr id="20" name="Line 127"/>
          <p:cNvSpPr>
            <a:spLocks noChangeShapeType="1"/>
          </p:cNvSpPr>
          <p:nvPr/>
        </p:nvSpPr>
        <p:spPr bwMode="auto">
          <a:xfrm>
            <a:off x="0" y="3371638"/>
            <a:ext cx="5642187" cy="1800"/>
          </a:xfrm>
          <a:prstGeom prst="line">
            <a:avLst/>
          </a:prstGeom>
          <a:noFill/>
          <a:ln w="3175">
            <a:solidFill>
              <a:schemeClr val="bg1">
                <a:alpha val="14902"/>
              </a:schemeClr>
            </a:solidFill>
            <a:round/>
            <a:headEnd/>
            <a:tailEnd/>
          </a:ln>
        </p:spPr>
        <p:txBody>
          <a:bodyPr wrap="none" anchor="ctr"/>
          <a:lstStyle/>
          <a:p>
            <a:pPr>
              <a:defRPr/>
            </a:pPr>
            <a:endParaRPr lang="en-US" sz="2040" dirty="0"/>
          </a:p>
        </p:txBody>
      </p:sp>
      <p:sp>
        <p:nvSpPr>
          <p:cNvPr id="21" name="Line 128"/>
          <p:cNvSpPr>
            <a:spLocks noChangeShapeType="1"/>
          </p:cNvSpPr>
          <p:nvPr/>
        </p:nvSpPr>
        <p:spPr bwMode="auto">
          <a:xfrm>
            <a:off x="0" y="3634317"/>
            <a:ext cx="5296747" cy="1800"/>
          </a:xfrm>
          <a:prstGeom prst="line">
            <a:avLst/>
          </a:prstGeom>
          <a:noFill/>
          <a:ln w="3175">
            <a:solidFill>
              <a:schemeClr val="bg1">
                <a:alpha val="14902"/>
              </a:schemeClr>
            </a:solidFill>
            <a:round/>
            <a:headEnd/>
            <a:tailEnd/>
          </a:ln>
        </p:spPr>
        <p:txBody>
          <a:bodyPr wrap="none" anchor="ctr"/>
          <a:lstStyle/>
          <a:p>
            <a:pPr>
              <a:defRPr/>
            </a:pPr>
            <a:endParaRPr lang="en-US" sz="2040" dirty="0"/>
          </a:p>
        </p:txBody>
      </p:sp>
      <p:sp>
        <p:nvSpPr>
          <p:cNvPr id="22" name="Line 129"/>
          <p:cNvSpPr>
            <a:spLocks noChangeShapeType="1"/>
          </p:cNvSpPr>
          <p:nvPr/>
        </p:nvSpPr>
        <p:spPr bwMode="auto">
          <a:xfrm>
            <a:off x="0" y="3891604"/>
            <a:ext cx="4951307" cy="1799"/>
          </a:xfrm>
          <a:prstGeom prst="line">
            <a:avLst/>
          </a:prstGeom>
          <a:noFill/>
          <a:ln w="3175">
            <a:solidFill>
              <a:schemeClr val="bg1">
                <a:alpha val="14902"/>
              </a:schemeClr>
            </a:solidFill>
            <a:round/>
            <a:headEnd/>
            <a:tailEnd/>
          </a:ln>
        </p:spPr>
        <p:txBody>
          <a:bodyPr wrap="none" anchor="ctr"/>
          <a:lstStyle/>
          <a:p>
            <a:pPr>
              <a:defRPr/>
            </a:pPr>
            <a:endParaRPr lang="en-US" sz="2040" dirty="0"/>
          </a:p>
        </p:txBody>
      </p:sp>
      <p:sp>
        <p:nvSpPr>
          <p:cNvPr id="23" name="Line 131"/>
          <p:cNvSpPr>
            <a:spLocks noChangeShapeType="1"/>
          </p:cNvSpPr>
          <p:nvPr/>
        </p:nvSpPr>
        <p:spPr bwMode="auto">
          <a:xfrm>
            <a:off x="0" y="4143482"/>
            <a:ext cx="4605867" cy="1799"/>
          </a:xfrm>
          <a:prstGeom prst="line">
            <a:avLst/>
          </a:prstGeom>
          <a:noFill/>
          <a:ln w="3175">
            <a:solidFill>
              <a:schemeClr val="bg1">
                <a:alpha val="14902"/>
              </a:schemeClr>
            </a:solidFill>
            <a:round/>
            <a:headEnd/>
            <a:tailEnd/>
          </a:ln>
        </p:spPr>
        <p:txBody>
          <a:bodyPr wrap="none" anchor="ctr"/>
          <a:lstStyle/>
          <a:p>
            <a:pPr>
              <a:defRPr/>
            </a:pPr>
            <a:endParaRPr lang="en-US" sz="2040" dirty="0"/>
          </a:p>
        </p:txBody>
      </p:sp>
      <p:sp>
        <p:nvSpPr>
          <p:cNvPr id="24" name="Line 132"/>
          <p:cNvSpPr>
            <a:spLocks noChangeShapeType="1"/>
          </p:cNvSpPr>
          <p:nvPr/>
        </p:nvSpPr>
        <p:spPr bwMode="auto">
          <a:xfrm>
            <a:off x="0" y="4406161"/>
            <a:ext cx="4375573" cy="1799"/>
          </a:xfrm>
          <a:prstGeom prst="line">
            <a:avLst/>
          </a:prstGeom>
          <a:noFill/>
          <a:ln w="3175">
            <a:solidFill>
              <a:schemeClr val="bg1">
                <a:alpha val="14902"/>
              </a:schemeClr>
            </a:solidFill>
            <a:round/>
            <a:headEnd/>
            <a:tailEnd/>
          </a:ln>
        </p:spPr>
        <p:txBody>
          <a:bodyPr wrap="none" anchor="ctr"/>
          <a:lstStyle/>
          <a:p>
            <a:pPr>
              <a:defRPr/>
            </a:pPr>
            <a:endParaRPr lang="en-US" sz="2040" dirty="0"/>
          </a:p>
        </p:txBody>
      </p:sp>
      <p:sp>
        <p:nvSpPr>
          <p:cNvPr id="25" name="Line 133"/>
          <p:cNvSpPr>
            <a:spLocks noChangeShapeType="1"/>
          </p:cNvSpPr>
          <p:nvPr/>
        </p:nvSpPr>
        <p:spPr bwMode="auto">
          <a:xfrm>
            <a:off x="0" y="4663440"/>
            <a:ext cx="4145280" cy="1800"/>
          </a:xfrm>
          <a:prstGeom prst="line">
            <a:avLst/>
          </a:prstGeom>
          <a:noFill/>
          <a:ln w="3175">
            <a:solidFill>
              <a:schemeClr val="bg1">
                <a:alpha val="14902"/>
              </a:schemeClr>
            </a:solidFill>
            <a:round/>
            <a:headEnd/>
            <a:tailEnd/>
          </a:ln>
        </p:spPr>
        <p:txBody>
          <a:bodyPr wrap="none" anchor="ctr"/>
          <a:lstStyle/>
          <a:p>
            <a:pPr>
              <a:defRPr/>
            </a:pPr>
            <a:endParaRPr lang="en-US" sz="2040" dirty="0"/>
          </a:p>
        </p:txBody>
      </p:sp>
      <p:sp>
        <p:nvSpPr>
          <p:cNvPr id="26" name="Line 134"/>
          <p:cNvSpPr>
            <a:spLocks noChangeShapeType="1"/>
          </p:cNvSpPr>
          <p:nvPr/>
        </p:nvSpPr>
        <p:spPr bwMode="auto">
          <a:xfrm>
            <a:off x="0" y="4924326"/>
            <a:ext cx="4145280" cy="1799"/>
          </a:xfrm>
          <a:prstGeom prst="line">
            <a:avLst/>
          </a:prstGeom>
          <a:noFill/>
          <a:ln w="3175">
            <a:solidFill>
              <a:schemeClr val="bg1">
                <a:alpha val="14902"/>
              </a:schemeClr>
            </a:solidFill>
            <a:round/>
            <a:headEnd/>
            <a:tailEnd/>
          </a:ln>
        </p:spPr>
        <p:txBody>
          <a:bodyPr wrap="none" anchor="ctr"/>
          <a:lstStyle/>
          <a:p>
            <a:pPr>
              <a:defRPr/>
            </a:pPr>
            <a:endParaRPr lang="en-US" sz="2040" dirty="0"/>
          </a:p>
        </p:txBody>
      </p:sp>
      <p:sp>
        <p:nvSpPr>
          <p:cNvPr id="27" name="Line 135"/>
          <p:cNvSpPr>
            <a:spLocks noChangeShapeType="1"/>
          </p:cNvSpPr>
          <p:nvPr/>
        </p:nvSpPr>
        <p:spPr bwMode="auto">
          <a:xfrm>
            <a:off x="0" y="5187004"/>
            <a:ext cx="4375573" cy="1799"/>
          </a:xfrm>
          <a:prstGeom prst="line">
            <a:avLst/>
          </a:prstGeom>
          <a:noFill/>
          <a:ln w="3175">
            <a:solidFill>
              <a:schemeClr val="bg1">
                <a:alpha val="14902"/>
              </a:schemeClr>
            </a:solidFill>
            <a:round/>
            <a:headEnd/>
            <a:tailEnd/>
          </a:ln>
        </p:spPr>
        <p:txBody>
          <a:bodyPr wrap="none" anchor="ctr"/>
          <a:lstStyle/>
          <a:p>
            <a:pPr>
              <a:defRPr/>
            </a:pPr>
            <a:endParaRPr lang="en-US" sz="2040" dirty="0"/>
          </a:p>
        </p:txBody>
      </p:sp>
      <p:sp>
        <p:nvSpPr>
          <p:cNvPr id="28" name="Line 136"/>
          <p:cNvSpPr>
            <a:spLocks noChangeShapeType="1"/>
          </p:cNvSpPr>
          <p:nvPr/>
        </p:nvSpPr>
        <p:spPr bwMode="auto">
          <a:xfrm>
            <a:off x="0" y="5444278"/>
            <a:ext cx="4605867" cy="1800"/>
          </a:xfrm>
          <a:prstGeom prst="line">
            <a:avLst/>
          </a:prstGeom>
          <a:noFill/>
          <a:ln w="3175">
            <a:solidFill>
              <a:schemeClr val="bg1">
                <a:alpha val="14902"/>
              </a:schemeClr>
            </a:solidFill>
            <a:round/>
            <a:headEnd/>
            <a:tailEnd/>
          </a:ln>
        </p:spPr>
        <p:txBody>
          <a:bodyPr wrap="none" anchor="ctr"/>
          <a:lstStyle/>
          <a:p>
            <a:pPr>
              <a:defRPr/>
            </a:pPr>
            <a:endParaRPr lang="en-US" sz="2040" dirty="0"/>
          </a:p>
        </p:txBody>
      </p:sp>
      <p:sp>
        <p:nvSpPr>
          <p:cNvPr id="29" name="Line 138"/>
          <p:cNvSpPr>
            <a:spLocks noChangeShapeType="1"/>
          </p:cNvSpPr>
          <p:nvPr/>
        </p:nvSpPr>
        <p:spPr bwMode="auto">
          <a:xfrm>
            <a:off x="0" y="5696162"/>
            <a:ext cx="4605867" cy="1800"/>
          </a:xfrm>
          <a:prstGeom prst="line">
            <a:avLst/>
          </a:prstGeom>
          <a:noFill/>
          <a:ln w="3175">
            <a:solidFill>
              <a:schemeClr val="bg1">
                <a:alpha val="14902"/>
              </a:schemeClr>
            </a:solidFill>
            <a:round/>
            <a:headEnd/>
            <a:tailEnd/>
          </a:ln>
        </p:spPr>
        <p:txBody>
          <a:bodyPr wrap="none" anchor="ctr"/>
          <a:lstStyle/>
          <a:p>
            <a:pPr>
              <a:defRPr/>
            </a:pPr>
            <a:endParaRPr lang="en-US" sz="2040" dirty="0"/>
          </a:p>
        </p:txBody>
      </p:sp>
      <p:sp>
        <p:nvSpPr>
          <p:cNvPr id="30" name="Line 139"/>
          <p:cNvSpPr>
            <a:spLocks noChangeShapeType="1"/>
          </p:cNvSpPr>
          <p:nvPr/>
        </p:nvSpPr>
        <p:spPr bwMode="auto">
          <a:xfrm>
            <a:off x="0" y="5958840"/>
            <a:ext cx="5066453" cy="1800"/>
          </a:xfrm>
          <a:prstGeom prst="line">
            <a:avLst/>
          </a:prstGeom>
          <a:noFill/>
          <a:ln w="3175">
            <a:solidFill>
              <a:schemeClr val="bg1">
                <a:alpha val="14902"/>
              </a:schemeClr>
            </a:solidFill>
            <a:round/>
            <a:headEnd/>
            <a:tailEnd/>
          </a:ln>
        </p:spPr>
        <p:txBody>
          <a:bodyPr wrap="none" anchor="ctr"/>
          <a:lstStyle/>
          <a:p>
            <a:pPr>
              <a:defRPr/>
            </a:pPr>
            <a:endParaRPr lang="en-US" sz="2040" dirty="0"/>
          </a:p>
        </p:txBody>
      </p:sp>
      <p:sp>
        <p:nvSpPr>
          <p:cNvPr id="31" name="Line 140"/>
          <p:cNvSpPr>
            <a:spLocks noChangeShapeType="1"/>
          </p:cNvSpPr>
          <p:nvPr/>
        </p:nvSpPr>
        <p:spPr bwMode="auto">
          <a:xfrm>
            <a:off x="0" y="6216127"/>
            <a:ext cx="5066453" cy="1799"/>
          </a:xfrm>
          <a:prstGeom prst="line">
            <a:avLst/>
          </a:prstGeom>
          <a:noFill/>
          <a:ln w="3175">
            <a:solidFill>
              <a:schemeClr val="bg1">
                <a:alpha val="14902"/>
              </a:schemeClr>
            </a:solidFill>
            <a:round/>
            <a:headEnd/>
            <a:tailEnd/>
          </a:ln>
        </p:spPr>
        <p:txBody>
          <a:bodyPr wrap="none" anchor="ctr"/>
          <a:lstStyle/>
          <a:p>
            <a:pPr>
              <a:defRPr/>
            </a:pPr>
            <a:endParaRPr lang="en-US" sz="2040" dirty="0"/>
          </a:p>
        </p:txBody>
      </p:sp>
      <p:sp>
        <p:nvSpPr>
          <p:cNvPr id="32" name="Line 141"/>
          <p:cNvSpPr>
            <a:spLocks noChangeShapeType="1"/>
          </p:cNvSpPr>
          <p:nvPr/>
        </p:nvSpPr>
        <p:spPr bwMode="auto">
          <a:xfrm>
            <a:off x="0" y="6478806"/>
            <a:ext cx="5411893" cy="1799"/>
          </a:xfrm>
          <a:prstGeom prst="line">
            <a:avLst/>
          </a:prstGeom>
          <a:noFill/>
          <a:ln w="3175">
            <a:solidFill>
              <a:schemeClr val="bg1">
                <a:alpha val="14902"/>
              </a:schemeClr>
            </a:solidFill>
            <a:round/>
            <a:headEnd/>
            <a:tailEnd/>
          </a:ln>
        </p:spPr>
        <p:txBody>
          <a:bodyPr wrap="none" anchor="ctr"/>
          <a:lstStyle/>
          <a:p>
            <a:pPr>
              <a:defRPr/>
            </a:pPr>
            <a:endParaRPr lang="en-US" sz="2040" dirty="0"/>
          </a:p>
        </p:txBody>
      </p:sp>
      <p:sp>
        <p:nvSpPr>
          <p:cNvPr id="33" name="Line 142"/>
          <p:cNvSpPr>
            <a:spLocks noChangeShapeType="1"/>
          </p:cNvSpPr>
          <p:nvPr/>
        </p:nvSpPr>
        <p:spPr bwMode="auto">
          <a:xfrm>
            <a:off x="0" y="6741484"/>
            <a:ext cx="5757333" cy="1799"/>
          </a:xfrm>
          <a:prstGeom prst="line">
            <a:avLst/>
          </a:prstGeom>
          <a:noFill/>
          <a:ln w="3175">
            <a:solidFill>
              <a:schemeClr val="bg1">
                <a:alpha val="14902"/>
              </a:schemeClr>
            </a:solidFill>
            <a:round/>
            <a:headEnd/>
            <a:tailEnd/>
          </a:ln>
        </p:spPr>
        <p:txBody>
          <a:bodyPr wrap="none" anchor="ctr"/>
          <a:lstStyle/>
          <a:p>
            <a:pPr>
              <a:defRPr/>
            </a:pPr>
            <a:endParaRPr lang="en-US" sz="2040" dirty="0"/>
          </a:p>
        </p:txBody>
      </p:sp>
      <p:sp>
        <p:nvSpPr>
          <p:cNvPr id="34" name="Line 143"/>
          <p:cNvSpPr>
            <a:spLocks noChangeShapeType="1"/>
          </p:cNvSpPr>
          <p:nvPr/>
        </p:nvSpPr>
        <p:spPr bwMode="auto">
          <a:xfrm>
            <a:off x="0" y="6998758"/>
            <a:ext cx="6333067" cy="1800"/>
          </a:xfrm>
          <a:prstGeom prst="line">
            <a:avLst/>
          </a:prstGeom>
          <a:noFill/>
          <a:ln w="3175">
            <a:solidFill>
              <a:schemeClr val="bg1">
                <a:alpha val="14902"/>
              </a:schemeClr>
            </a:solidFill>
            <a:round/>
            <a:headEnd/>
            <a:tailEnd/>
          </a:ln>
        </p:spPr>
        <p:txBody>
          <a:bodyPr wrap="none" anchor="ctr"/>
          <a:lstStyle/>
          <a:p>
            <a:pPr>
              <a:defRPr/>
            </a:pPr>
            <a:endParaRPr lang="en-US" sz="2040" dirty="0"/>
          </a:p>
        </p:txBody>
      </p:sp>
      <p:sp>
        <p:nvSpPr>
          <p:cNvPr id="35" name="Line 144"/>
          <p:cNvSpPr>
            <a:spLocks noChangeShapeType="1"/>
          </p:cNvSpPr>
          <p:nvPr/>
        </p:nvSpPr>
        <p:spPr bwMode="auto">
          <a:xfrm>
            <a:off x="0" y="7250642"/>
            <a:ext cx="6678507" cy="1800"/>
          </a:xfrm>
          <a:prstGeom prst="line">
            <a:avLst/>
          </a:prstGeom>
          <a:noFill/>
          <a:ln w="3175">
            <a:solidFill>
              <a:schemeClr val="bg1">
                <a:alpha val="14902"/>
              </a:schemeClr>
            </a:solidFill>
            <a:round/>
            <a:headEnd/>
            <a:tailEnd/>
          </a:ln>
        </p:spPr>
        <p:txBody>
          <a:bodyPr wrap="none" anchor="ctr"/>
          <a:lstStyle/>
          <a:p>
            <a:pPr>
              <a:defRPr/>
            </a:pPr>
            <a:endParaRPr lang="en-US" sz="2040" dirty="0"/>
          </a:p>
        </p:txBody>
      </p:sp>
      <p:sp>
        <p:nvSpPr>
          <p:cNvPr id="36" name="Line 145"/>
          <p:cNvSpPr>
            <a:spLocks noChangeShapeType="1"/>
          </p:cNvSpPr>
          <p:nvPr/>
        </p:nvSpPr>
        <p:spPr bwMode="auto">
          <a:xfrm>
            <a:off x="0" y="7331602"/>
            <a:ext cx="7023947" cy="1800"/>
          </a:xfrm>
          <a:prstGeom prst="line">
            <a:avLst/>
          </a:prstGeom>
          <a:noFill/>
          <a:ln w="3175">
            <a:solidFill>
              <a:schemeClr val="bg1">
                <a:alpha val="14902"/>
              </a:schemeClr>
            </a:solidFill>
            <a:round/>
            <a:headEnd/>
            <a:tailEnd/>
          </a:ln>
        </p:spPr>
        <p:txBody>
          <a:bodyPr wrap="none" anchor="ctr"/>
          <a:lstStyle/>
          <a:p>
            <a:pPr>
              <a:defRPr/>
            </a:pPr>
            <a:endParaRPr lang="en-US" sz="2040" dirty="0"/>
          </a:p>
        </p:txBody>
      </p:sp>
      <p:grpSp>
        <p:nvGrpSpPr>
          <p:cNvPr id="2" name="Group 158"/>
          <p:cNvGrpSpPr>
            <a:grpSpLocks/>
          </p:cNvGrpSpPr>
          <p:nvPr/>
        </p:nvGrpSpPr>
        <p:grpSpPr bwMode="auto">
          <a:xfrm>
            <a:off x="351438" y="1140673"/>
            <a:ext cx="8624005" cy="6563360"/>
            <a:chOff x="149" y="672"/>
            <a:chExt cx="3595" cy="3648"/>
          </a:xfrm>
        </p:grpSpPr>
        <p:sp>
          <p:nvSpPr>
            <p:cNvPr id="38" name="Line 60"/>
            <p:cNvSpPr>
              <a:spLocks noChangeShapeType="1"/>
            </p:cNvSpPr>
            <p:nvPr/>
          </p:nvSpPr>
          <p:spPr bwMode="auto">
            <a:xfrm rot="-5400000">
              <a:off x="-1674" y="2495"/>
              <a:ext cx="3648" cy="1"/>
            </a:xfrm>
            <a:prstGeom prst="line">
              <a:avLst/>
            </a:prstGeom>
            <a:noFill/>
            <a:ln w="3175">
              <a:solidFill>
                <a:schemeClr val="bg1">
                  <a:alpha val="14902"/>
                </a:schemeClr>
              </a:solidFill>
              <a:round/>
              <a:headEnd/>
              <a:tailEnd/>
            </a:ln>
          </p:spPr>
          <p:txBody>
            <a:bodyPr wrap="none" anchor="ctr"/>
            <a:lstStyle/>
            <a:p>
              <a:pPr>
                <a:defRPr/>
              </a:pPr>
              <a:endParaRPr lang="en-US" sz="2040" dirty="0"/>
            </a:p>
          </p:txBody>
        </p:sp>
        <p:grpSp>
          <p:nvGrpSpPr>
            <p:cNvPr id="3" name="Group 157"/>
            <p:cNvGrpSpPr>
              <a:grpSpLocks/>
            </p:cNvGrpSpPr>
            <p:nvPr/>
          </p:nvGrpSpPr>
          <p:grpSpPr bwMode="auto">
            <a:xfrm>
              <a:off x="270" y="670"/>
              <a:ext cx="3474" cy="3653"/>
              <a:chOff x="270" y="718"/>
              <a:chExt cx="3474" cy="3602"/>
            </a:xfrm>
          </p:grpSpPr>
          <p:sp>
            <p:nvSpPr>
              <p:cNvPr id="40" name="Line 39"/>
              <p:cNvSpPr>
                <a:spLocks noChangeShapeType="1"/>
              </p:cNvSpPr>
              <p:nvPr/>
            </p:nvSpPr>
            <p:spPr bwMode="auto">
              <a:xfrm rot="-5400000">
                <a:off x="2814" y="1080"/>
                <a:ext cx="720" cy="0"/>
              </a:xfrm>
              <a:prstGeom prst="line">
                <a:avLst/>
              </a:prstGeom>
              <a:noFill/>
              <a:ln w="3175">
                <a:solidFill>
                  <a:schemeClr val="bg1">
                    <a:alpha val="14902"/>
                  </a:schemeClr>
                </a:solidFill>
                <a:round/>
                <a:headEnd/>
                <a:tailEnd/>
              </a:ln>
            </p:spPr>
            <p:txBody>
              <a:bodyPr wrap="none" anchor="ctr"/>
              <a:lstStyle/>
              <a:p>
                <a:pPr>
                  <a:defRPr/>
                </a:pPr>
                <a:endParaRPr lang="en-US" sz="2040" dirty="0"/>
              </a:p>
            </p:txBody>
          </p:sp>
          <p:sp>
            <p:nvSpPr>
              <p:cNvPr id="41" name="Line 41"/>
              <p:cNvSpPr>
                <a:spLocks noChangeShapeType="1"/>
              </p:cNvSpPr>
              <p:nvPr/>
            </p:nvSpPr>
            <p:spPr bwMode="auto">
              <a:xfrm rot="-5400000">
                <a:off x="2507" y="1102"/>
                <a:ext cx="767" cy="0"/>
              </a:xfrm>
              <a:prstGeom prst="line">
                <a:avLst/>
              </a:prstGeom>
              <a:noFill/>
              <a:ln w="3175">
                <a:solidFill>
                  <a:schemeClr val="bg1">
                    <a:alpha val="14902"/>
                  </a:schemeClr>
                </a:solidFill>
                <a:round/>
                <a:headEnd/>
                <a:tailEnd/>
              </a:ln>
            </p:spPr>
            <p:txBody>
              <a:bodyPr wrap="none" anchor="ctr"/>
              <a:lstStyle/>
              <a:p>
                <a:pPr>
                  <a:defRPr/>
                </a:pPr>
                <a:endParaRPr lang="en-US" sz="2040" dirty="0"/>
              </a:p>
            </p:txBody>
          </p:sp>
          <p:sp>
            <p:nvSpPr>
              <p:cNvPr id="42" name="Line 42"/>
              <p:cNvSpPr>
                <a:spLocks noChangeShapeType="1"/>
              </p:cNvSpPr>
              <p:nvPr/>
            </p:nvSpPr>
            <p:spPr bwMode="auto">
              <a:xfrm rot="-5400000">
                <a:off x="2647" y="1104"/>
                <a:ext cx="768" cy="0"/>
              </a:xfrm>
              <a:prstGeom prst="line">
                <a:avLst/>
              </a:prstGeom>
              <a:noFill/>
              <a:ln w="3175">
                <a:solidFill>
                  <a:schemeClr val="bg1">
                    <a:alpha val="14902"/>
                  </a:schemeClr>
                </a:solidFill>
                <a:round/>
                <a:headEnd/>
                <a:tailEnd/>
              </a:ln>
            </p:spPr>
            <p:txBody>
              <a:bodyPr wrap="none" anchor="ctr"/>
              <a:lstStyle/>
              <a:p>
                <a:pPr>
                  <a:defRPr/>
                </a:pPr>
                <a:endParaRPr lang="en-US" sz="2040" dirty="0"/>
              </a:p>
            </p:txBody>
          </p:sp>
          <p:sp>
            <p:nvSpPr>
              <p:cNvPr id="43" name="Line 49"/>
              <p:cNvSpPr>
                <a:spLocks noChangeShapeType="1"/>
              </p:cNvSpPr>
              <p:nvPr/>
            </p:nvSpPr>
            <p:spPr bwMode="auto">
              <a:xfrm rot="-5400000">
                <a:off x="-392" y="2519"/>
                <a:ext cx="3600" cy="1"/>
              </a:xfrm>
              <a:prstGeom prst="line">
                <a:avLst/>
              </a:prstGeom>
              <a:noFill/>
              <a:ln w="3175">
                <a:solidFill>
                  <a:schemeClr val="bg1">
                    <a:alpha val="14902"/>
                  </a:schemeClr>
                </a:solidFill>
                <a:round/>
                <a:headEnd/>
                <a:tailEnd/>
              </a:ln>
            </p:spPr>
            <p:txBody>
              <a:bodyPr wrap="none" anchor="ctr"/>
              <a:lstStyle/>
              <a:p>
                <a:pPr>
                  <a:defRPr/>
                </a:pPr>
                <a:endParaRPr lang="en-US" sz="2040" dirty="0"/>
              </a:p>
            </p:txBody>
          </p:sp>
          <p:sp>
            <p:nvSpPr>
              <p:cNvPr id="44" name="Line 50"/>
              <p:cNvSpPr>
                <a:spLocks noChangeShapeType="1"/>
              </p:cNvSpPr>
              <p:nvPr/>
            </p:nvSpPr>
            <p:spPr bwMode="auto">
              <a:xfrm rot="-5400000">
                <a:off x="-250" y="2519"/>
                <a:ext cx="3600" cy="1"/>
              </a:xfrm>
              <a:prstGeom prst="line">
                <a:avLst/>
              </a:prstGeom>
              <a:noFill/>
              <a:ln w="3175">
                <a:solidFill>
                  <a:schemeClr val="bg1">
                    <a:alpha val="14902"/>
                  </a:schemeClr>
                </a:solidFill>
                <a:round/>
                <a:headEnd/>
                <a:tailEnd/>
              </a:ln>
            </p:spPr>
            <p:txBody>
              <a:bodyPr wrap="none" anchor="ctr"/>
              <a:lstStyle/>
              <a:p>
                <a:pPr>
                  <a:defRPr/>
                </a:pPr>
                <a:endParaRPr lang="en-US" sz="2040" dirty="0"/>
              </a:p>
            </p:txBody>
          </p:sp>
          <p:sp>
            <p:nvSpPr>
              <p:cNvPr id="45" name="Line 51"/>
              <p:cNvSpPr>
                <a:spLocks noChangeShapeType="1"/>
              </p:cNvSpPr>
              <p:nvPr/>
            </p:nvSpPr>
            <p:spPr bwMode="auto">
              <a:xfrm rot="-5400000">
                <a:off x="-108" y="2519"/>
                <a:ext cx="3600" cy="1"/>
              </a:xfrm>
              <a:prstGeom prst="line">
                <a:avLst/>
              </a:prstGeom>
              <a:noFill/>
              <a:ln w="3175">
                <a:solidFill>
                  <a:schemeClr val="bg1">
                    <a:alpha val="14902"/>
                  </a:schemeClr>
                </a:solidFill>
                <a:round/>
                <a:headEnd/>
                <a:tailEnd/>
              </a:ln>
            </p:spPr>
            <p:txBody>
              <a:bodyPr wrap="none" anchor="ctr"/>
              <a:lstStyle/>
              <a:p>
                <a:pPr>
                  <a:defRPr/>
                </a:pPr>
                <a:endParaRPr lang="en-US" sz="2040" dirty="0"/>
              </a:p>
            </p:txBody>
          </p:sp>
          <p:sp>
            <p:nvSpPr>
              <p:cNvPr id="46" name="Line 52"/>
              <p:cNvSpPr>
                <a:spLocks noChangeShapeType="1"/>
              </p:cNvSpPr>
              <p:nvPr/>
            </p:nvSpPr>
            <p:spPr bwMode="auto">
              <a:xfrm rot="-5400000">
                <a:off x="-536" y="2519"/>
                <a:ext cx="3600" cy="1"/>
              </a:xfrm>
              <a:prstGeom prst="line">
                <a:avLst/>
              </a:prstGeom>
              <a:noFill/>
              <a:ln w="3175">
                <a:solidFill>
                  <a:schemeClr val="bg1">
                    <a:alpha val="14902"/>
                  </a:schemeClr>
                </a:solidFill>
                <a:round/>
                <a:headEnd/>
                <a:tailEnd/>
              </a:ln>
            </p:spPr>
            <p:txBody>
              <a:bodyPr wrap="none" anchor="ctr"/>
              <a:lstStyle/>
              <a:p>
                <a:pPr>
                  <a:defRPr/>
                </a:pPr>
                <a:endParaRPr lang="en-US" sz="2040" dirty="0"/>
              </a:p>
            </p:txBody>
          </p:sp>
          <p:sp>
            <p:nvSpPr>
              <p:cNvPr id="47" name="Line 53"/>
              <p:cNvSpPr>
                <a:spLocks noChangeShapeType="1"/>
              </p:cNvSpPr>
              <p:nvPr/>
            </p:nvSpPr>
            <p:spPr bwMode="auto">
              <a:xfrm rot="-5400000">
                <a:off x="-968" y="2519"/>
                <a:ext cx="3600" cy="1"/>
              </a:xfrm>
              <a:prstGeom prst="line">
                <a:avLst/>
              </a:prstGeom>
              <a:noFill/>
              <a:ln w="3175">
                <a:solidFill>
                  <a:schemeClr val="bg1">
                    <a:alpha val="14902"/>
                  </a:schemeClr>
                </a:solidFill>
                <a:round/>
                <a:headEnd/>
                <a:tailEnd/>
              </a:ln>
            </p:spPr>
            <p:txBody>
              <a:bodyPr wrap="none" anchor="ctr"/>
              <a:lstStyle/>
              <a:p>
                <a:pPr>
                  <a:defRPr/>
                </a:pPr>
                <a:endParaRPr lang="en-US" sz="2040" dirty="0"/>
              </a:p>
            </p:txBody>
          </p:sp>
          <p:sp>
            <p:nvSpPr>
              <p:cNvPr id="48" name="Line 54"/>
              <p:cNvSpPr>
                <a:spLocks noChangeShapeType="1"/>
              </p:cNvSpPr>
              <p:nvPr/>
            </p:nvSpPr>
            <p:spPr bwMode="auto">
              <a:xfrm rot="-5400000">
                <a:off x="-822" y="2519"/>
                <a:ext cx="3600" cy="1"/>
              </a:xfrm>
              <a:prstGeom prst="line">
                <a:avLst/>
              </a:prstGeom>
              <a:noFill/>
              <a:ln w="3175">
                <a:solidFill>
                  <a:schemeClr val="bg1">
                    <a:alpha val="14902"/>
                  </a:schemeClr>
                </a:solidFill>
                <a:round/>
                <a:headEnd/>
                <a:tailEnd/>
              </a:ln>
            </p:spPr>
            <p:txBody>
              <a:bodyPr wrap="none" anchor="ctr"/>
              <a:lstStyle/>
              <a:p>
                <a:pPr>
                  <a:defRPr/>
                </a:pPr>
                <a:endParaRPr lang="en-US" sz="2040" dirty="0"/>
              </a:p>
            </p:txBody>
          </p:sp>
          <p:sp>
            <p:nvSpPr>
              <p:cNvPr id="49" name="Line 55"/>
              <p:cNvSpPr>
                <a:spLocks noChangeShapeType="1"/>
              </p:cNvSpPr>
              <p:nvPr/>
            </p:nvSpPr>
            <p:spPr bwMode="auto">
              <a:xfrm rot="-5400000">
                <a:off x="-680" y="2519"/>
                <a:ext cx="3600" cy="1"/>
              </a:xfrm>
              <a:prstGeom prst="line">
                <a:avLst/>
              </a:prstGeom>
              <a:noFill/>
              <a:ln w="3175">
                <a:solidFill>
                  <a:schemeClr val="bg1">
                    <a:alpha val="14902"/>
                  </a:schemeClr>
                </a:solidFill>
                <a:round/>
                <a:headEnd/>
                <a:tailEnd/>
              </a:ln>
            </p:spPr>
            <p:txBody>
              <a:bodyPr wrap="none" anchor="ctr"/>
              <a:lstStyle/>
              <a:p>
                <a:pPr>
                  <a:defRPr/>
                </a:pPr>
                <a:endParaRPr lang="en-US" sz="2040" dirty="0"/>
              </a:p>
            </p:txBody>
          </p:sp>
          <p:sp>
            <p:nvSpPr>
              <p:cNvPr id="50" name="Line 56"/>
              <p:cNvSpPr>
                <a:spLocks noChangeShapeType="1"/>
              </p:cNvSpPr>
              <p:nvPr/>
            </p:nvSpPr>
            <p:spPr bwMode="auto">
              <a:xfrm rot="-5400000">
                <a:off x="-1114" y="2519"/>
                <a:ext cx="3600" cy="1"/>
              </a:xfrm>
              <a:prstGeom prst="line">
                <a:avLst/>
              </a:prstGeom>
              <a:noFill/>
              <a:ln w="3175">
                <a:solidFill>
                  <a:schemeClr val="bg1">
                    <a:alpha val="14902"/>
                  </a:schemeClr>
                </a:solidFill>
                <a:round/>
                <a:headEnd/>
                <a:tailEnd/>
              </a:ln>
            </p:spPr>
            <p:txBody>
              <a:bodyPr wrap="none" anchor="ctr"/>
              <a:lstStyle/>
              <a:p>
                <a:pPr>
                  <a:defRPr/>
                </a:pPr>
                <a:endParaRPr lang="en-US" sz="2040" dirty="0"/>
              </a:p>
            </p:txBody>
          </p:sp>
          <p:sp>
            <p:nvSpPr>
              <p:cNvPr id="51" name="Line 57"/>
              <p:cNvSpPr>
                <a:spLocks noChangeShapeType="1"/>
              </p:cNvSpPr>
              <p:nvPr/>
            </p:nvSpPr>
            <p:spPr bwMode="auto">
              <a:xfrm rot="-5400000">
                <a:off x="-1542" y="2519"/>
                <a:ext cx="3600" cy="1"/>
              </a:xfrm>
              <a:prstGeom prst="line">
                <a:avLst/>
              </a:prstGeom>
              <a:noFill/>
              <a:ln w="3175">
                <a:solidFill>
                  <a:schemeClr val="bg1">
                    <a:alpha val="14902"/>
                  </a:schemeClr>
                </a:solidFill>
                <a:round/>
                <a:headEnd/>
                <a:tailEnd/>
              </a:ln>
            </p:spPr>
            <p:txBody>
              <a:bodyPr wrap="none" anchor="ctr"/>
              <a:lstStyle/>
              <a:p>
                <a:pPr>
                  <a:defRPr/>
                </a:pPr>
                <a:endParaRPr lang="en-US" sz="2040" dirty="0"/>
              </a:p>
            </p:txBody>
          </p:sp>
          <p:sp>
            <p:nvSpPr>
              <p:cNvPr id="52" name="Line 58"/>
              <p:cNvSpPr>
                <a:spLocks noChangeShapeType="1"/>
              </p:cNvSpPr>
              <p:nvPr/>
            </p:nvSpPr>
            <p:spPr bwMode="auto">
              <a:xfrm rot="-5400000">
                <a:off x="-1400" y="2519"/>
                <a:ext cx="3600" cy="1"/>
              </a:xfrm>
              <a:prstGeom prst="line">
                <a:avLst/>
              </a:prstGeom>
              <a:noFill/>
              <a:ln w="3175">
                <a:solidFill>
                  <a:schemeClr val="bg1">
                    <a:alpha val="14902"/>
                  </a:schemeClr>
                </a:solidFill>
                <a:round/>
                <a:headEnd/>
                <a:tailEnd/>
              </a:ln>
            </p:spPr>
            <p:txBody>
              <a:bodyPr wrap="none" anchor="ctr"/>
              <a:lstStyle/>
              <a:p>
                <a:pPr>
                  <a:defRPr/>
                </a:pPr>
                <a:endParaRPr lang="en-US" sz="2040" dirty="0"/>
              </a:p>
            </p:txBody>
          </p:sp>
          <p:sp>
            <p:nvSpPr>
              <p:cNvPr id="53" name="Line 59"/>
              <p:cNvSpPr>
                <a:spLocks noChangeShapeType="1"/>
              </p:cNvSpPr>
              <p:nvPr/>
            </p:nvSpPr>
            <p:spPr bwMode="auto">
              <a:xfrm rot="-5400000">
                <a:off x="-1258" y="2519"/>
                <a:ext cx="3600" cy="1"/>
              </a:xfrm>
              <a:prstGeom prst="line">
                <a:avLst/>
              </a:prstGeom>
              <a:noFill/>
              <a:ln w="3175">
                <a:solidFill>
                  <a:schemeClr val="bg1">
                    <a:alpha val="14902"/>
                  </a:schemeClr>
                </a:solidFill>
                <a:round/>
                <a:headEnd/>
                <a:tailEnd/>
              </a:ln>
            </p:spPr>
            <p:txBody>
              <a:bodyPr wrap="none" anchor="ctr"/>
              <a:lstStyle/>
              <a:p>
                <a:pPr>
                  <a:defRPr/>
                </a:pPr>
                <a:endParaRPr lang="en-US" sz="2040" dirty="0"/>
              </a:p>
            </p:txBody>
          </p:sp>
          <p:sp>
            <p:nvSpPr>
              <p:cNvPr id="54" name="Line 112"/>
              <p:cNvSpPr>
                <a:spLocks noChangeShapeType="1"/>
              </p:cNvSpPr>
              <p:nvPr/>
            </p:nvSpPr>
            <p:spPr bwMode="auto">
              <a:xfrm rot="-5400000">
                <a:off x="2334" y="1128"/>
                <a:ext cx="816" cy="0"/>
              </a:xfrm>
              <a:prstGeom prst="line">
                <a:avLst/>
              </a:prstGeom>
              <a:noFill/>
              <a:ln w="3175">
                <a:solidFill>
                  <a:schemeClr val="bg1">
                    <a:alpha val="14902"/>
                  </a:schemeClr>
                </a:solidFill>
                <a:round/>
                <a:headEnd/>
                <a:tailEnd/>
              </a:ln>
            </p:spPr>
            <p:txBody>
              <a:bodyPr wrap="none" anchor="ctr"/>
              <a:lstStyle/>
              <a:p>
                <a:pPr>
                  <a:defRPr/>
                </a:pPr>
                <a:endParaRPr lang="en-US" sz="2040" dirty="0"/>
              </a:p>
            </p:txBody>
          </p:sp>
          <p:sp>
            <p:nvSpPr>
              <p:cNvPr id="55" name="Line 114"/>
              <p:cNvSpPr>
                <a:spLocks noChangeShapeType="1"/>
              </p:cNvSpPr>
              <p:nvPr/>
            </p:nvSpPr>
            <p:spPr bwMode="auto">
              <a:xfrm rot="-5400000">
                <a:off x="2137" y="1176"/>
                <a:ext cx="912" cy="0"/>
              </a:xfrm>
              <a:prstGeom prst="line">
                <a:avLst/>
              </a:prstGeom>
              <a:noFill/>
              <a:ln w="3175">
                <a:solidFill>
                  <a:schemeClr val="bg1">
                    <a:alpha val="14902"/>
                  </a:schemeClr>
                </a:solidFill>
                <a:round/>
                <a:headEnd/>
                <a:tailEnd/>
              </a:ln>
            </p:spPr>
            <p:txBody>
              <a:bodyPr wrap="none" anchor="ctr"/>
              <a:lstStyle/>
              <a:p>
                <a:pPr>
                  <a:defRPr/>
                </a:pPr>
                <a:endParaRPr lang="en-US" sz="2040" dirty="0"/>
              </a:p>
            </p:txBody>
          </p:sp>
          <p:sp>
            <p:nvSpPr>
              <p:cNvPr id="56" name="Line 115"/>
              <p:cNvSpPr>
                <a:spLocks noChangeShapeType="1"/>
              </p:cNvSpPr>
              <p:nvPr/>
            </p:nvSpPr>
            <p:spPr bwMode="auto">
              <a:xfrm rot="-5400000">
                <a:off x="1921" y="1248"/>
                <a:ext cx="1056" cy="0"/>
              </a:xfrm>
              <a:prstGeom prst="line">
                <a:avLst/>
              </a:prstGeom>
              <a:noFill/>
              <a:ln w="3175">
                <a:solidFill>
                  <a:schemeClr val="bg1">
                    <a:alpha val="14902"/>
                  </a:schemeClr>
                </a:solidFill>
                <a:round/>
                <a:headEnd/>
                <a:tailEnd/>
              </a:ln>
            </p:spPr>
            <p:txBody>
              <a:bodyPr wrap="none" anchor="ctr"/>
              <a:lstStyle/>
              <a:p>
                <a:pPr>
                  <a:defRPr/>
                </a:pPr>
                <a:endParaRPr lang="en-US" sz="2040" dirty="0"/>
              </a:p>
            </p:txBody>
          </p:sp>
          <p:sp>
            <p:nvSpPr>
              <p:cNvPr id="57" name="Line 116"/>
              <p:cNvSpPr>
                <a:spLocks noChangeShapeType="1"/>
              </p:cNvSpPr>
              <p:nvPr/>
            </p:nvSpPr>
            <p:spPr bwMode="auto">
              <a:xfrm rot="-5400000">
                <a:off x="1729" y="1296"/>
                <a:ext cx="1152" cy="0"/>
              </a:xfrm>
              <a:prstGeom prst="line">
                <a:avLst/>
              </a:prstGeom>
              <a:noFill/>
              <a:ln w="3175">
                <a:solidFill>
                  <a:schemeClr val="bg1">
                    <a:alpha val="14902"/>
                  </a:schemeClr>
                </a:solidFill>
                <a:round/>
                <a:headEnd/>
                <a:tailEnd/>
              </a:ln>
            </p:spPr>
            <p:txBody>
              <a:bodyPr wrap="none" anchor="ctr"/>
              <a:lstStyle/>
              <a:p>
                <a:pPr>
                  <a:defRPr/>
                </a:pPr>
                <a:endParaRPr lang="en-US" sz="2040" dirty="0"/>
              </a:p>
            </p:txBody>
          </p:sp>
          <p:sp>
            <p:nvSpPr>
              <p:cNvPr id="58" name="Line 117"/>
              <p:cNvSpPr>
                <a:spLocks noChangeShapeType="1"/>
              </p:cNvSpPr>
              <p:nvPr/>
            </p:nvSpPr>
            <p:spPr bwMode="auto">
              <a:xfrm rot="-5400000">
                <a:off x="1489" y="1392"/>
                <a:ext cx="1344" cy="0"/>
              </a:xfrm>
              <a:prstGeom prst="line">
                <a:avLst/>
              </a:prstGeom>
              <a:noFill/>
              <a:ln w="3175">
                <a:solidFill>
                  <a:schemeClr val="bg1">
                    <a:alpha val="14902"/>
                  </a:schemeClr>
                </a:solidFill>
                <a:round/>
                <a:headEnd/>
                <a:tailEnd/>
              </a:ln>
            </p:spPr>
            <p:txBody>
              <a:bodyPr wrap="none" anchor="ctr"/>
              <a:lstStyle/>
              <a:p>
                <a:pPr>
                  <a:defRPr/>
                </a:pPr>
                <a:endParaRPr lang="en-US" sz="2040" dirty="0"/>
              </a:p>
            </p:txBody>
          </p:sp>
          <p:sp>
            <p:nvSpPr>
              <p:cNvPr id="59" name="Line 118"/>
              <p:cNvSpPr>
                <a:spLocks noChangeShapeType="1"/>
              </p:cNvSpPr>
              <p:nvPr/>
            </p:nvSpPr>
            <p:spPr bwMode="auto">
              <a:xfrm rot="-5400000">
                <a:off x="1297" y="1440"/>
                <a:ext cx="1440" cy="0"/>
              </a:xfrm>
              <a:prstGeom prst="line">
                <a:avLst/>
              </a:prstGeom>
              <a:noFill/>
              <a:ln w="3175">
                <a:solidFill>
                  <a:schemeClr val="bg1">
                    <a:alpha val="14902"/>
                  </a:schemeClr>
                </a:solidFill>
                <a:round/>
                <a:headEnd/>
                <a:tailEnd/>
              </a:ln>
            </p:spPr>
            <p:txBody>
              <a:bodyPr wrap="none" anchor="ctr"/>
              <a:lstStyle/>
              <a:p>
                <a:pPr>
                  <a:defRPr/>
                </a:pPr>
                <a:endParaRPr lang="en-US" sz="2040" dirty="0"/>
              </a:p>
            </p:txBody>
          </p:sp>
          <p:sp>
            <p:nvSpPr>
              <p:cNvPr id="60" name="Line 119"/>
              <p:cNvSpPr>
                <a:spLocks noChangeShapeType="1"/>
              </p:cNvSpPr>
              <p:nvPr/>
            </p:nvSpPr>
            <p:spPr bwMode="auto">
              <a:xfrm rot="-5400000">
                <a:off x="1081" y="1512"/>
                <a:ext cx="1584" cy="0"/>
              </a:xfrm>
              <a:prstGeom prst="line">
                <a:avLst/>
              </a:prstGeom>
              <a:noFill/>
              <a:ln w="3175">
                <a:solidFill>
                  <a:schemeClr val="bg1">
                    <a:alpha val="14902"/>
                  </a:schemeClr>
                </a:solidFill>
                <a:round/>
                <a:headEnd/>
                <a:tailEnd/>
              </a:ln>
            </p:spPr>
            <p:txBody>
              <a:bodyPr wrap="none" anchor="ctr"/>
              <a:lstStyle/>
              <a:p>
                <a:pPr>
                  <a:defRPr/>
                </a:pPr>
                <a:endParaRPr lang="en-US" sz="2040" dirty="0"/>
              </a:p>
            </p:txBody>
          </p:sp>
          <p:sp>
            <p:nvSpPr>
              <p:cNvPr id="61" name="Line 120"/>
              <p:cNvSpPr>
                <a:spLocks noChangeShapeType="1"/>
              </p:cNvSpPr>
              <p:nvPr/>
            </p:nvSpPr>
            <p:spPr bwMode="auto">
              <a:xfrm rot="-5400000">
                <a:off x="3192" y="984"/>
                <a:ext cx="530" cy="0"/>
              </a:xfrm>
              <a:prstGeom prst="line">
                <a:avLst/>
              </a:prstGeom>
              <a:noFill/>
              <a:ln w="3175">
                <a:solidFill>
                  <a:schemeClr val="bg1">
                    <a:alpha val="14902"/>
                  </a:schemeClr>
                </a:solidFill>
                <a:round/>
                <a:headEnd/>
                <a:tailEnd/>
              </a:ln>
            </p:spPr>
            <p:txBody>
              <a:bodyPr wrap="none" anchor="ctr"/>
              <a:lstStyle/>
              <a:p>
                <a:pPr>
                  <a:defRPr/>
                </a:pPr>
                <a:endParaRPr lang="en-US" sz="2040" dirty="0"/>
              </a:p>
            </p:txBody>
          </p:sp>
          <p:sp>
            <p:nvSpPr>
              <p:cNvPr id="62" name="Line 122"/>
              <p:cNvSpPr>
                <a:spLocks noChangeShapeType="1"/>
              </p:cNvSpPr>
              <p:nvPr/>
            </p:nvSpPr>
            <p:spPr bwMode="auto">
              <a:xfrm rot="-5400000">
                <a:off x="2977" y="1056"/>
                <a:ext cx="672" cy="0"/>
              </a:xfrm>
              <a:prstGeom prst="line">
                <a:avLst/>
              </a:prstGeom>
              <a:noFill/>
              <a:ln w="3175">
                <a:solidFill>
                  <a:schemeClr val="bg1">
                    <a:alpha val="14902"/>
                  </a:schemeClr>
                </a:solidFill>
                <a:round/>
                <a:headEnd/>
                <a:tailEnd/>
              </a:ln>
            </p:spPr>
            <p:txBody>
              <a:bodyPr wrap="none" anchor="ctr"/>
              <a:lstStyle/>
              <a:p>
                <a:pPr>
                  <a:defRPr/>
                </a:pPr>
                <a:endParaRPr lang="en-US" sz="2040" dirty="0"/>
              </a:p>
            </p:txBody>
          </p:sp>
          <p:sp>
            <p:nvSpPr>
              <p:cNvPr id="63" name="Line 153"/>
              <p:cNvSpPr>
                <a:spLocks noChangeShapeType="1"/>
              </p:cNvSpPr>
              <p:nvPr/>
            </p:nvSpPr>
            <p:spPr bwMode="auto">
              <a:xfrm rot="-5400000">
                <a:off x="3408" y="912"/>
                <a:ext cx="384" cy="0"/>
              </a:xfrm>
              <a:prstGeom prst="line">
                <a:avLst/>
              </a:prstGeom>
              <a:noFill/>
              <a:ln w="3175">
                <a:solidFill>
                  <a:schemeClr val="bg1">
                    <a:alpha val="14902"/>
                  </a:schemeClr>
                </a:solidFill>
                <a:round/>
                <a:headEnd/>
                <a:tailEnd/>
              </a:ln>
            </p:spPr>
            <p:txBody>
              <a:bodyPr wrap="none" anchor="ctr"/>
              <a:lstStyle/>
              <a:p>
                <a:pPr>
                  <a:defRPr/>
                </a:pPr>
                <a:endParaRPr lang="en-US" sz="2040" dirty="0"/>
              </a:p>
            </p:txBody>
          </p:sp>
          <p:sp>
            <p:nvSpPr>
              <p:cNvPr id="64" name="Line 156"/>
              <p:cNvSpPr>
                <a:spLocks noChangeShapeType="1"/>
              </p:cNvSpPr>
              <p:nvPr/>
            </p:nvSpPr>
            <p:spPr bwMode="auto">
              <a:xfrm rot="-5400000">
                <a:off x="3624" y="840"/>
                <a:ext cx="240" cy="0"/>
              </a:xfrm>
              <a:prstGeom prst="line">
                <a:avLst/>
              </a:prstGeom>
              <a:noFill/>
              <a:ln w="3175">
                <a:solidFill>
                  <a:schemeClr val="bg1">
                    <a:alpha val="14902"/>
                  </a:schemeClr>
                </a:solidFill>
                <a:round/>
                <a:headEnd/>
                <a:tailEnd/>
              </a:ln>
            </p:spPr>
            <p:txBody>
              <a:bodyPr wrap="none" anchor="ctr"/>
              <a:lstStyle/>
              <a:p>
                <a:pPr>
                  <a:defRPr/>
                </a:pPr>
                <a:endParaRPr lang="en-US" sz="2040" dirty="0"/>
              </a:p>
            </p:txBody>
          </p:sp>
        </p:grpSp>
      </p:grpSp>
      <p:sp>
        <p:nvSpPr>
          <p:cNvPr id="65" name="Line 180"/>
          <p:cNvSpPr>
            <a:spLocks noChangeShapeType="1"/>
          </p:cNvSpPr>
          <p:nvPr/>
        </p:nvSpPr>
        <p:spPr bwMode="auto">
          <a:xfrm>
            <a:off x="0" y="1291802"/>
            <a:ext cx="9326880" cy="1800"/>
          </a:xfrm>
          <a:prstGeom prst="line">
            <a:avLst/>
          </a:prstGeom>
          <a:noFill/>
          <a:ln w="3175">
            <a:solidFill>
              <a:schemeClr val="bg1">
                <a:alpha val="14902"/>
              </a:schemeClr>
            </a:solidFill>
            <a:round/>
            <a:headEnd/>
            <a:tailEnd/>
          </a:ln>
        </p:spPr>
        <p:txBody>
          <a:bodyPr wrap="none" anchor="ctr"/>
          <a:lstStyle/>
          <a:p>
            <a:pPr>
              <a:defRPr/>
            </a:pPr>
            <a:endParaRPr lang="en-US" sz="2040" dirty="0"/>
          </a:p>
        </p:txBody>
      </p:sp>
      <p:sp>
        <p:nvSpPr>
          <p:cNvPr id="8268" name="Rectangle 76"/>
          <p:cNvSpPr>
            <a:spLocks noGrp="1" noChangeArrowheads="1"/>
          </p:cNvSpPr>
          <p:nvPr>
            <p:ph type="ctrTitle"/>
          </p:nvPr>
        </p:nvSpPr>
        <p:spPr>
          <a:xfrm>
            <a:off x="693280" y="1959293"/>
            <a:ext cx="12387863" cy="1236027"/>
          </a:xfrm>
          <a:effectLst>
            <a:outerShdw blurRad="63500" dist="17961" dir="2700000" algn="ctr" rotWithShape="0">
              <a:schemeClr val="tx1">
                <a:alpha val="74998"/>
              </a:schemeClr>
            </a:outerShdw>
          </a:effectLst>
        </p:spPr>
        <p:txBody>
          <a:bodyPr/>
          <a:lstStyle>
            <a:lvl1pPr>
              <a:defRPr sz="4080"/>
            </a:lvl1pPr>
          </a:lstStyle>
          <a:p>
            <a:r>
              <a:rPr lang="en-US"/>
              <a:t>Click to edit Master title style</a:t>
            </a:r>
            <a:endParaRPr lang="en-US" dirty="0"/>
          </a:p>
        </p:txBody>
      </p:sp>
      <p:sp>
        <p:nvSpPr>
          <p:cNvPr id="8381" name="Rectangle 189"/>
          <p:cNvSpPr>
            <a:spLocks noGrp="1" noChangeArrowheads="1"/>
          </p:cNvSpPr>
          <p:nvPr>
            <p:ph type="subTitle" sz="quarter" idx="1" hasCustomPrompt="1"/>
          </p:nvPr>
        </p:nvSpPr>
        <p:spPr>
          <a:xfrm>
            <a:off x="1109487" y="6297087"/>
            <a:ext cx="9211733" cy="573929"/>
          </a:xfrm>
          <a:effectLst>
            <a:outerShdw blurRad="63500" dist="17961" dir="2700000" algn="ctr" rotWithShape="0">
              <a:schemeClr val="tx1">
                <a:alpha val="74998"/>
              </a:schemeClr>
            </a:outerShdw>
          </a:effectLst>
        </p:spPr>
        <p:txBody>
          <a:bodyPr/>
          <a:lstStyle>
            <a:lvl1pPr marL="0" indent="0">
              <a:buFontTx/>
              <a:buNone/>
              <a:defRPr b="1">
                <a:solidFill>
                  <a:schemeClr val="bg1"/>
                </a:solidFill>
                <a:latin typeface="Helvetica" pitchFamily="-112" charset="0"/>
              </a:defRPr>
            </a:lvl1pPr>
          </a:lstStyle>
          <a:p>
            <a:r>
              <a:rPr lang="en-US" dirty="0"/>
              <a:t>Expanding the Boundaries of Space Medicine and </a:t>
            </a:r>
            <a:r>
              <a:rPr lang="en-US" dirty="0" err="1"/>
              <a:t>Technolog</a:t>
            </a:r>
            <a:endParaRPr lang="en-US" dirty="0"/>
          </a:p>
        </p:txBody>
      </p:sp>
      <p:pic>
        <p:nvPicPr>
          <p:cNvPr id="68" name="Picture 67" descr="NASA insignia RGB">
            <a:extLst>
              <a:ext uri="{FF2B5EF4-FFF2-40B4-BE49-F238E27FC236}">
                <a16:creationId xmlns:a16="http://schemas.microsoft.com/office/drawing/2014/main" id="{608C338A-E8D4-42E0-8560-3A87E362BCA1}"/>
              </a:ext>
            </a:extLst>
          </p:cNvPr>
          <p:cNvPicPr>
            <a:picLocks noChangeArrowheads="1"/>
          </p:cNvPicPr>
          <p:nvPr/>
        </p:nvPicPr>
        <p:blipFill>
          <a:blip r:embed="rId3" cstate="print"/>
          <a:srcRect/>
          <a:stretch>
            <a:fillRect/>
          </a:stretch>
        </p:blipFill>
        <p:spPr bwMode="auto">
          <a:xfrm>
            <a:off x="12488180" y="155968"/>
            <a:ext cx="1108723" cy="869884"/>
          </a:xfrm>
          <a:prstGeom prst="rect">
            <a:avLst/>
          </a:prstGeom>
          <a:noFill/>
          <a:ln w="9525">
            <a:noFill/>
            <a:miter lim="800000"/>
            <a:headEnd/>
            <a:tailEnd/>
          </a:ln>
        </p:spPr>
      </p:pic>
      <p:pic>
        <p:nvPicPr>
          <p:cNvPr id="66" name="Picture 65"/>
          <p:cNvPicPr>
            <a:picLocks noChangeAspect="1"/>
          </p:cNvPicPr>
          <p:nvPr/>
        </p:nvPicPr>
        <p:blipFill rotWithShape="1">
          <a:blip r:embed="rId4" cstate="print">
            <a:extLst>
              <a:ext uri="{28A0092B-C50C-407E-A947-70E740481C1C}">
                <a14:useLocalDpi xmlns:a14="http://schemas.microsoft.com/office/drawing/2010/main" val="0"/>
              </a:ext>
            </a:extLst>
          </a:blip>
          <a:srcRect t="19930" b="31790"/>
          <a:stretch/>
        </p:blipFill>
        <p:spPr>
          <a:xfrm>
            <a:off x="369933" y="112319"/>
            <a:ext cx="2105720" cy="1016657"/>
          </a:xfrm>
          <a:prstGeom prst="rect">
            <a:avLst/>
          </a:prstGeom>
        </p:spPr>
      </p:pic>
    </p:spTree>
    <p:extLst>
      <p:ext uri="{BB962C8B-B14F-4D97-AF65-F5344CB8AC3E}">
        <p14:creationId xmlns:p14="http://schemas.microsoft.com/office/powerpoint/2010/main" val="195606444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41562" y="172720"/>
            <a:ext cx="11748842" cy="690880"/>
          </a:xfrm>
          <a:noFill/>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lvl1pPr>
              <a:defRPr b="1"/>
            </a:lvl1pPr>
            <a:lvl2pPr>
              <a:defRPr sz="1813"/>
            </a:lvl2pPr>
            <a:lvl3pPr>
              <a:defRPr sz="1587"/>
            </a:lvl3pPr>
            <a:lvl4pPr>
              <a:defRPr sz="1360"/>
            </a:lvl4pPr>
            <a:lvl5pPr>
              <a:defRPr sz="136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Footer Placeholder 8"/>
          <p:cNvSpPr>
            <a:spLocks noGrp="1"/>
          </p:cNvSpPr>
          <p:nvPr>
            <p:ph type="ftr" sz="quarter" idx="3"/>
          </p:nvPr>
        </p:nvSpPr>
        <p:spPr>
          <a:xfrm>
            <a:off x="3396828" y="7304623"/>
            <a:ext cx="9422836" cy="413808"/>
          </a:xfrm>
          <a:prstGeom prst="rect">
            <a:avLst/>
          </a:prstGeom>
        </p:spPr>
        <p:txBody>
          <a:bodyPr vert="horz" lIns="91440" tIns="45720" rIns="91440" bIns="45720" rtlCol="0" anchor="ctr"/>
          <a:lstStyle>
            <a:lvl1pPr algn="ctr">
              <a:defRPr sz="1360">
                <a:solidFill>
                  <a:schemeClr val="tx1"/>
                </a:solidFill>
              </a:defRPr>
            </a:lvl1pPr>
          </a:lstStyle>
          <a:p>
            <a:endParaRPr lang="en-US" dirty="0"/>
          </a:p>
        </p:txBody>
      </p:sp>
      <p:sp>
        <p:nvSpPr>
          <p:cNvPr id="5" name="Date Placeholder 9"/>
          <p:cNvSpPr>
            <a:spLocks noGrp="1"/>
          </p:cNvSpPr>
          <p:nvPr>
            <p:ph type="dt" sz="half" idx="2"/>
          </p:nvPr>
        </p:nvSpPr>
        <p:spPr>
          <a:xfrm>
            <a:off x="76764" y="7315418"/>
            <a:ext cx="3224107" cy="413808"/>
          </a:xfrm>
          <a:prstGeom prst="rect">
            <a:avLst/>
          </a:prstGeom>
        </p:spPr>
        <p:txBody>
          <a:bodyPr vert="horz" lIns="91440" tIns="45720" rIns="91440" bIns="45720" rtlCol="0" anchor="ctr"/>
          <a:lstStyle>
            <a:lvl1pPr algn="l">
              <a:defRPr sz="1360">
                <a:solidFill>
                  <a:schemeClr val="tx1"/>
                </a:solidFill>
              </a:defRPr>
            </a:lvl1pPr>
          </a:lstStyle>
          <a:p>
            <a:r>
              <a:rPr lang="en-US" smtClean="0"/>
              <a:t>6-7 August 2018</a:t>
            </a:r>
            <a:endParaRPr lang="en-US" dirty="0"/>
          </a:p>
        </p:txBody>
      </p:sp>
      <p:sp>
        <p:nvSpPr>
          <p:cNvPr id="6" name="Slide Number Placeholder 10"/>
          <p:cNvSpPr>
            <a:spLocks noGrp="1"/>
          </p:cNvSpPr>
          <p:nvPr>
            <p:ph type="sldNum" sz="quarter" idx="4"/>
          </p:nvPr>
        </p:nvSpPr>
        <p:spPr>
          <a:xfrm>
            <a:off x="12896429" y="7315418"/>
            <a:ext cx="844409" cy="413808"/>
          </a:xfrm>
          <a:prstGeom prst="rect">
            <a:avLst/>
          </a:prstGeom>
        </p:spPr>
        <p:txBody>
          <a:bodyPr vert="horz" lIns="91440" tIns="45720" rIns="91440" bIns="45720" rtlCol="0" anchor="ctr"/>
          <a:lstStyle>
            <a:lvl1pPr algn="r">
              <a:defRPr sz="1360">
                <a:solidFill>
                  <a:schemeClr val="tx1"/>
                </a:solidFill>
                <a:latin typeface="+mn-lt"/>
              </a:defRPr>
            </a:lvl1pPr>
          </a:lstStyle>
          <a:p>
            <a:fld id="{10D767CF-FD39-2F4F-B3FE-D38A6B9D47CB}" type="slidenum">
              <a:rPr lang="en-US" smtClean="0"/>
              <a:pPr/>
              <a:t>‹#›</a:t>
            </a:fld>
            <a:endParaRPr lang="en-US"/>
          </a:p>
        </p:txBody>
      </p:sp>
      <p:sp>
        <p:nvSpPr>
          <p:cNvPr id="7" name="Footer Placeholder 3">
            <a:extLst>
              <a:ext uri="{FF2B5EF4-FFF2-40B4-BE49-F238E27FC236}">
                <a16:creationId xmlns:a16="http://schemas.microsoft.com/office/drawing/2014/main" id="{10254BD7-2DDB-4398-86B2-CC633DDDAB5D}"/>
              </a:ext>
            </a:extLst>
          </p:cNvPr>
          <p:cNvSpPr txBox="1">
            <a:spLocks/>
          </p:cNvSpPr>
          <p:nvPr userDrawn="1"/>
        </p:nvSpPr>
        <p:spPr>
          <a:xfrm>
            <a:off x="8539316" y="7398067"/>
            <a:ext cx="5743296" cy="403225"/>
          </a:xfrm>
          <a:prstGeom prst="rect">
            <a:avLst/>
          </a:prstGeom>
        </p:spPr>
        <p:txBody>
          <a:bodyPr vert="horz" lIns="125615" tIns="62807" rIns="125615" bIns="62807" rtlCol="0" anchor="ctr"/>
          <a:lstStyle>
            <a:defPPr>
              <a:defRPr lang="en-US"/>
            </a:defPPr>
            <a:lvl1pPr algn="ctr" rtl="0" eaLnBrk="0" fontAlgn="base" hangingPunct="0">
              <a:spcBef>
                <a:spcPct val="0"/>
              </a:spcBef>
              <a:spcAft>
                <a:spcPct val="0"/>
              </a:spcAft>
              <a:defRPr sz="990" kern="1200" smtClean="0">
                <a:solidFill>
                  <a:schemeClr val="tx1">
                    <a:tint val="75000"/>
                  </a:schemeClr>
                </a:solidFill>
                <a:latin typeface="55 Helvetica Roman" pitchFamily="1" charset="0"/>
                <a:ea typeface="+mn-ea"/>
                <a:cs typeface="+mn-cs"/>
              </a:defRPr>
            </a:lvl1pPr>
            <a:lvl2pPr marL="457200" algn="l" rtl="0" eaLnBrk="0" fontAlgn="base" hangingPunct="0">
              <a:spcBef>
                <a:spcPct val="0"/>
              </a:spcBef>
              <a:spcAft>
                <a:spcPct val="0"/>
              </a:spcAft>
              <a:defRPr sz="900" kern="1200">
                <a:solidFill>
                  <a:srgbClr val="666666"/>
                </a:solidFill>
                <a:latin typeface="55 Helvetica Roman" pitchFamily="1" charset="0"/>
                <a:ea typeface="+mn-ea"/>
                <a:cs typeface="+mn-cs"/>
              </a:defRPr>
            </a:lvl2pPr>
            <a:lvl3pPr marL="914400" algn="l" rtl="0" eaLnBrk="0" fontAlgn="base" hangingPunct="0">
              <a:spcBef>
                <a:spcPct val="0"/>
              </a:spcBef>
              <a:spcAft>
                <a:spcPct val="0"/>
              </a:spcAft>
              <a:defRPr sz="900" kern="1200">
                <a:solidFill>
                  <a:srgbClr val="666666"/>
                </a:solidFill>
                <a:latin typeface="55 Helvetica Roman" pitchFamily="1" charset="0"/>
                <a:ea typeface="+mn-ea"/>
                <a:cs typeface="+mn-cs"/>
              </a:defRPr>
            </a:lvl3pPr>
            <a:lvl4pPr marL="1371600" algn="l" rtl="0" eaLnBrk="0" fontAlgn="base" hangingPunct="0">
              <a:spcBef>
                <a:spcPct val="0"/>
              </a:spcBef>
              <a:spcAft>
                <a:spcPct val="0"/>
              </a:spcAft>
              <a:defRPr sz="900" kern="1200">
                <a:solidFill>
                  <a:srgbClr val="666666"/>
                </a:solidFill>
                <a:latin typeface="55 Helvetica Roman" pitchFamily="1" charset="0"/>
                <a:ea typeface="+mn-ea"/>
                <a:cs typeface="+mn-cs"/>
              </a:defRPr>
            </a:lvl4pPr>
            <a:lvl5pPr marL="1828800" algn="l" rtl="0" eaLnBrk="0" fontAlgn="base" hangingPunct="0">
              <a:spcBef>
                <a:spcPct val="0"/>
              </a:spcBef>
              <a:spcAft>
                <a:spcPct val="0"/>
              </a:spcAft>
              <a:defRPr sz="900" kern="1200">
                <a:solidFill>
                  <a:srgbClr val="666666"/>
                </a:solidFill>
                <a:latin typeface="55 Helvetica Roman" pitchFamily="1" charset="0"/>
                <a:ea typeface="+mn-ea"/>
                <a:cs typeface="+mn-cs"/>
              </a:defRPr>
            </a:lvl5pPr>
            <a:lvl6pPr marL="2286000" algn="l" defTabSz="457200" rtl="0" eaLnBrk="1" latinLnBrk="0" hangingPunct="1">
              <a:defRPr sz="900" kern="1200">
                <a:solidFill>
                  <a:srgbClr val="666666"/>
                </a:solidFill>
                <a:latin typeface="55 Helvetica Roman" pitchFamily="1" charset="0"/>
                <a:ea typeface="+mn-ea"/>
                <a:cs typeface="+mn-cs"/>
              </a:defRPr>
            </a:lvl6pPr>
            <a:lvl7pPr marL="2743200" algn="l" defTabSz="457200" rtl="0" eaLnBrk="1" latinLnBrk="0" hangingPunct="1">
              <a:defRPr sz="900" kern="1200">
                <a:solidFill>
                  <a:srgbClr val="666666"/>
                </a:solidFill>
                <a:latin typeface="55 Helvetica Roman" pitchFamily="1" charset="0"/>
                <a:ea typeface="+mn-ea"/>
                <a:cs typeface="+mn-cs"/>
              </a:defRPr>
            </a:lvl7pPr>
            <a:lvl8pPr marL="3200400" algn="l" defTabSz="457200" rtl="0" eaLnBrk="1" latinLnBrk="0" hangingPunct="1">
              <a:defRPr sz="900" kern="1200">
                <a:solidFill>
                  <a:srgbClr val="666666"/>
                </a:solidFill>
                <a:latin typeface="55 Helvetica Roman" pitchFamily="1" charset="0"/>
                <a:ea typeface="+mn-ea"/>
                <a:cs typeface="+mn-cs"/>
              </a:defRPr>
            </a:lvl8pPr>
            <a:lvl9pPr marL="3657600" algn="l" defTabSz="457200" rtl="0" eaLnBrk="1" latinLnBrk="0" hangingPunct="1">
              <a:defRPr sz="900" kern="1200">
                <a:solidFill>
                  <a:srgbClr val="666666"/>
                </a:solidFill>
                <a:latin typeface="55 Helvetica Roman" pitchFamily="1" charset="0"/>
                <a:ea typeface="+mn-ea"/>
                <a:cs typeface="+mn-cs"/>
              </a:defRPr>
            </a:lvl9pPr>
          </a:lstStyle>
          <a:p>
            <a:r>
              <a:rPr lang="en-US" sz="1236" dirty="0">
                <a:solidFill>
                  <a:srgbClr val="000000"/>
                </a:solidFill>
              </a:rPr>
              <a:t>Augmenting Crew Autonomy with Clinical Decision Support</a:t>
            </a:r>
          </a:p>
        </p:txBody>
      </p:sp>
      <p:sp>
        <p:nvSpPr>
          <p:cNvPr id="8" name="Footer Placeholder 3">
            <a:extLst>
              <a:ext uri="{FF2B5EF4-FFF2-40B4-BE49-F238E27FC236}">
                <a16:creationId xmlns:a16="http://schemas.microsoft.com/office/drawing/2014/main" id="{8F738512-615D-4328-9BD1-AEDF77A7D4C8}"/>
              </a:ext>
            </a:extLst>
          </p:cNvPr>
          <p:cNvSpPr txBox="1">
            <a:spLocks/>
          </p:cNvSpPr>
          <p:nvPr userDrawn="1"/>
        </p:nvSpPr>
        <p:spPr>
          <a:xfrm>
            <a:off x="38381" y="7377383"/>
            <a:ext cx="3320065" cy="403225"/>
          </a:xfrm>
          <a:prstGeom prst="rect">
            <a:avLst/>
          </a:prstGeom>
        </p:spPr>
        <p:txBody>
          <a:bodyPr vert="horz" lIns="125615" tIns="62807" rIns="125615" bIns="62807" rtlCol="0" anchor="ctr"/>
          <a:lstStyle>
            <a:defPPr>
              <a:defRPr lang="en-US"/>
            </a:defPPr>
            <a:lvl1pPr algn="ctr" rtl="0" eaLnBrk="0" fontAlgn="base" hangingPunct="0">
              <a:spcBef>
                <a:spcPct val="0"/>
              </a:spcBef>
              <a:spcAft>
                <a:spcPct val="0"/>
              </a:spcAft>
              <a:defRPr sz="990" kern="1200" smtClean="0">
                <a:solidFill>
                  <a:schemeClr val="tx1">
                    <a:tint val="75000"/>
                  </a:schemeClr>
                </a:solidFill>
                <a:latin typeface="55 Helvetica Roman" pitchFamily="1" charset="0"/>
                <a:ea typeface="+mn-ea"/>
                <a:cs typeface="+mn-cs"/>
              </a:defRPr>
            </a:lvl1pPr>
            <a:lvl2pPr marL="457200" algn="l" rtl="0" eaLnBrk="0" fontAlgn="base" hangingPunct="0">
              <a:spcBef>
                <a:spcPct val="0"/>
              </a:spcBef>
              <a:spcAft>
                <a:spcPct val="0"/>
              </a:spcAft>
              <a:defRPr sz="900" kern="1200">
                <a:solidFill>
                  <a:srgbClr val="666666"/>
                </a:solidFill>
                <a:latin typeface="55 Helvetica Roman" pitchFamily="1" charset="0"/>
                <a:ea typeface="+mn-ea"/>
                <a:cs typeface="+mn-cs"/>
              </a:defRPr>
            </a:lvl2pPr>
            <a:lvl3pPr marL="914400" algn="l" rtl="0" eaLnBrk="0" fontAlgn="base" hangingPunct="0">
              <a:spcBef>
                <a:spcPct val="0"/>
              </a:spcBef>
              <a:spcAft>
                <a:spcPct val="0"/>
              </a:spcAft>
              <a:defRPr sz="900" kern="1200">
                <a:solidFill>
                  <a:srgbClr val="666666"/>
                </a:solidFill>
                <a:latin typeface="55 Helvetica Roman" pitchFamily="1" charset="0"/>
                <a:ea typeface="+mn-ea"/>
                <a:cs typeface="+mn-cs"/>
              </a:defRPr>
            </a:lvl3pPr>
            <a:lvl4pPr marL="1371600" algn="l" rtl="0" eaLnBrk="0" fontAlgn="base" hangingPunct="0">
              <a:spcBef>
                <a:spcPct val="0"/>
              </a:spcBef>
              <a:spcAft>
                <a:spcPct val="0"/>
              </a:spcAft>
              <a:defRPr sz="900" kern="1200">
                <a:solidFill>
                  <a:srgbClr val="666666"/>
                </a:solidFill>
                <a:latin typeface="55 Helvetica Roman" pitchFamily="1" charset="0"/>
                <a:ea typeface="+mn-ea"/>
                <a:cs typeface="+mn-cs"/>
              </a:defRPr>
            </a:lvl4pPr>
            <a:lvl5pPr marL="1828800" algn="l" rtl="0" eaLnBrk="0" fontAlgn="base" hangingPunct="0">
              <a:spcBef>
                <a:spcPct val="0"/>
              </a:spcBef>
              <a:spcAft>
                <a:spcPct val="0"/>
              </a:spcAft>
              <a:defRPr sz="900" kern="1200">
                <a:solidFill>
                  <a:srgbClr val="666666"/>
                </a:solidFill>
                <a:latin typeface="55 Helvetica Roman" pitchFamily="1" charset="0"/>
                <a:ea typeface="+mn-ea"/>
                <a:cs typeface="+mn-cs"/>
              </a:defRPr>
            </a:lvl5pPr>
            <a:lvl6pPr marL="2286000" algn="l" defTabSz="457200" rtl="0" eaLnBrk="1" latinLnBrk="0" hangingPunct="1">
              <a:defRPr sz="900" kern="1200">
                <a:solidFill>
                  <a:srgbClr val="666666"/>
                </a:solidFill>
                <a:latin typeface="55 Helvetica Roman" pitchFamily="1" charset="0"/>
                <a:ea typeface="+mn-ea"/>
                <a:cs typeface="+mn-cs"/>
              </a:defRPr>
            </a:lvl6pPr>
            <a:lvl7pPr marL="2743200" algn="l" defTabSz="457200" rtl="0" eaLnBrk="1" latinLnBrk="0" hangingPunct="1">
              <a:defRPr sz="900" kern="1200">
                <a:solidFill>
                  <a:srgbClr val="666666"/>
                </a:solidFill>
                <a:latin typeface="55 Helvetica Roman" pitchFamily="1" charset="0"/>
                <a:ea typeface="+mn-ea"/>
                <a:cs typeface="+mn-cs"/>
              </a:defRPr>
            </a:lvl7pPr>
            <a:lvl8pPr marL="3200400" algn="l" defTabSz="457200" rtl="0" eaLnBrk="1" latinLnBrk="0" hangingPunct="1">
              <a:defRPr sz="900" kern="1200">
                <a:solidFill>
                  <a:srgbClr val="666666"/>
                </a:solidFill>
                <a:latin typeface="55 Helvetica Roman" pitchFamily="1" charset="0"/>
                <a:ea typeface="+mn-ea"/>
                <a:cs typeface="+mn-cs"/>
              </a:defRPr>
            </a:lvl8pPr>
            <a:lvl9pPr marL="3657600" algn="l" defTabSz="457200" rtl="0" eaLnBrk="1" latinLnBrk="0" hangingPunct="1">
              <a:defRPr sz="900" kern="1200">
                <a:solidFill>
                  <a:srgbClr val="666666"/>
                </a:solidFill>
                <a:latin typeface="55 Helvetica Roman" pitchFamily="1" charset="0"/>
                <a:ea typeface="+mn-ea"/>
                <a:cs typeface="+mn-cs"/>
              </a:defRPr>
            </a:lvl9pPr>
          </a:lstStyle>
          <a:p>
            <a:pPr algn="l"/>
            <a:r>
              <a:rPr lang="en-US" sz="1236" dirty="0">
                <a:solidFill>
                  <a:srgbClr val="000000"/>
                </a:solidFill>
              </a:rPr>
              <a:t>National Aeronautics and Space Administration</a:t>
            </a:r>
          </a:p>
        </p:txBody>
      </p:sp>
    </p:spTree>
    <p:extLst>
      <p:ext uri="{BB962C8B-B14F-4D97-AF65-F5344CB8AC3E}">
        <p14:creationId xmlns:p14="http://schemas.microsoft.com/office/powerpoint/2010/main" val="184300841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78747" y="2936246"/>
            <a:ext cx="11744960" cy="1543685"/>
          </a:xfrm>
        </p:spPr>
        <p:txBody>
          <a:bodyPr anchor="b"/>
          <a:lstStyle>
            <a:lvl1pPr algn="l">
              <a:defRPr sz="4533" b="1" cap="all">
                <a:solidFill>
                  <a:srgbClr val="000000"/>
                </a:solidFill>
              </a:defRPr>
            </a:lvl1pPr>
          </a:lstStyle>
          <a:p>
            <a:r>
              <a:rPr lang="en-US"/>
              <a:t>Click to edit Master title style</a:t>
            </a:r>
            <a:endParaRPr lang="en-US" dirty="0"/>
          </a:p>
        </p:txBody>
      </p:sp>
      <p:sp>
        <p:nvSpPr>
          <p:cNvPr id="3" name="Text Placeholder 2"/>
          <p:cNvSpPr>
            <a:spLocks noGrp="1"/>
          </p:cNvSpPr>
          <p:nvPr>
            <p:ph type="body" idx="1"/>
          </p:nvPr>
        </p:nvSpPr>
        <p:spPr>
          <a:xfrm>
            <a:off x="978747" y="4776794"/>
            <a:ext cx="11744960" cy="1700212"/>
          </a:xfrm>
        </p:spPr>
        <p:txBody>
          <a:bodyPr anchor="t"/>
          <a:lstStyle>
            <a:lvl1pPr marL="0" indent="0">
              <a:buNone/>
              <a:defRPr sz="2267">
                <a:solidFill>
                  <a:srgbClr val="000000"/>
                </a:solidFill>
              </a:defRPr>
            </a:lvl1pPr>
            <a:lvl2pPr marL="518145" indent="0">
              <a:buNone/>
              <a:defRPr sz="2040"/>
            </a:lvl2pPr>
            <a:lvl3pPr marL="1036290" indent="0">
              <a:buNone/>
              <a:defRPr sz="1813"/>
            </a:lvl3pPr>
            <a:lvl4pPr marL="1554434" indent="0">
              <a:buNone/>
              <a:defRPr sz="1587"/>
            </a:lvl4pPr>
            <a:lvl5pPr marL="2072579" indent="0">
              <a:buNone/>
              <a:defRPr sz="1587"/>
            </a:lvl5pPr>
            <a:lvl6pPr marL="2590724" indent="0">
              <a:buNone/>
              <a:defRPr sz="1587"/>
            </a:lvl6pPr>
            <a:lvl7pPr marL="3108869" indent="0">
              <a:buNone/>
              <a:defRPr sz="1587"/>
            </a:lvl7pPr>
            <a:lvl8pPr marL="3627013" indent="0">
              <a:buNone/>
              <a:defRPr sz="1587"/>
            </a:lvl8pPr>
            <a:lvl9pPr marL="4145158" indent="0">
              <a:buNone/>
              <a:defRPr sz="1587"/>
            </a:lvl9pPr>
          </a:lstStyle>
          <a:p>
            <a:pPr lvl="0"/>
            <a:r>
              <a:rPr lang="en-US"/>
              <a:t>Click to edit Master text styles</a:t>
            </a:r>
          </a:p>
        </p:txBody>
      </p:sp>
      <p:sp>
        <p:nvSpPr>
          <p:cNvPr id="4" name="Footer Placeholder 8"/>
          <p:cNvSpPr>
            <a:spLocks noGrp="1"/>
          </p:cNvSpPr>
          <p:nvPr>
            <p:ph type="ftr" sz="quarter" idx="3"/>
          </p:nvPr>
        </p:nvSpPr>
        <p:spPr>
          <a:xfrm>
            <a:off x="3396828" y="7304623"/>
            <a:ext cx="9422836" cy="413808"/>
          </a:xfrm>
          <a:prstGeom prst="rect">
            <a:avLst/>
          </a:prstGeom>
        </p:spPr>
        <p:txBody>
          <a:bodyPr vert="horz" lIns="91440" tIns="45720" rIns="91440" bIns="45720" rtlCol="0" anchor="ctr"/>
          <a:lstStyle>
            <a:lvl1pPr algn="ctr">
              <a:defRPr sz="1360">
                <a:solidFill>
                  <a:schemeClr val="tx1"/>
                </a:solidFill>
              </a:defRPr>
            </a:lvl1pPr>
          </a:lstStyle>
          <a:p>
            <a:endParaRPr lang="en-US" dirty="0"/>
          </a:p>
        </p:txBody>
      </p:sp>
      <p:sp>
        <p:nvSpPr>
          <p:cNvPr id="5" name="Date Placeholder 9"/>
          <p:cNvSpPr>
            <a:spLocks noGrp="1"/>
          </p:cNvSpPr>
          <p:nvPr>
            <p:ph type="dt" sz="half" idx="2"/>
          </p:nvPr>
        </p:nvSpPr>
        <p:spPr>
          <a:xfrm>
            <a:off x="76764" y="7315418"/>
            <a:ext cx="3224107" cy="413808"/>
          </a:xfrm>
          <a:prstGeom prst="rect">
            <a:avLst/>
          </a:prstGeom>
        </p:spPr>
        <p:txBody>
          <a:bodyPr vert="horz" lIns="91440" tIns="45720" rIns="91440" bIns="45720" rtlCol="0" anchor="ctr"/>
          <a:lstStyle>
            <a:lvl1pPr algn="l">
              <a:defRPr sz="1360">
                <a:solidFill>
                  <a:schemeClr val="tx1"/>
                </a:solidFill>
              </a:defRPr>
            </a:lvl1pPr>
          </a:lstStyle>
          <a:p>
            <a:r>
              <a:rPr lang="en-US" smtClean="0"/>
              <a:t>6-7 August 2018</a:t>
            </a:r>
            <a:endParaRPr lang="en-US" dirty="0"/>
          </a:p>
        </p:txBody>
      </p:sp>
      <p:sp>
        <p:nvSpPr>
          <p:cNvPr id="6" name="Slide Number Placeholder 10"/>
          <p:cNvSpPr>
            <a:spLocks noGrp="1"/>
          </p:cNvSpPr>
          <p:nvPr>
            <p:ph type="sldNum" sz="quarter" idx="4"/>
          </p:nvPr>
        </p:nvSpPr>
        <p:spPr>
          <a:xfrm>
            <a:off x="12896429" y="7315418"/>
            <a:ext cx="844409" cy="413808"/>
          </a:xfrm>
          <a:prstGeom prst="rect">
            <a:avLst/>
          </a:prstGeom>
        </p:spPr>
        <p:txBody>
          <a:bodyPr vert="horz" lIns="91440" tIns="45720" rIns="91440" bIns="45720" rtlCol="0" anchor="ctr"/>
          <a:lstStyle>
            <a:lvl1pPr algn="r">
              <a:defRPr sz="1360">
                <a:solidFill>
                  <a:schemeClr val="tx1"/>
                </a:solidFill>
              </a:defRPr>
            </a:lvl1pPr>
          </a:lstStyle>
          <a:p>
            <a:fld id="{56723784-C731-CA4F-95EE-E4442466053D}" type="slidenum">
              <a:rPr lang="en-US" smtClean="0"/>
              <a:pPr/>
              <a:t>‹#›</a:t>
            </a:fld>
            <a:endParaRPr lang="en-US"/>
          </a:p>
        </p:txBody>
      </p:sp>
      <p:sp>
        <p:nvSpPr>
          <p:cNvPr id="7" name="Footer Placeholder 3">
            <a:extLst>
              <a:ext uri="{FF2B5EF4-FFF2-40B4-BE49-F238E27FC236}">
                <a16:creationId xmlns:a16="http://schemas.microsoft.com/office/drawing/2014/main" id="{E039008E-8049-4350-AEFE-2246FC01B0A5}"/>
              </a:ext>
            </a:extLst>
          </p:cNvPr>
          <p:cNvSpPr txBox="1">
            <a:spLocks/>
          </p:cNvSpPr>
          <p:nvPr userDrawn="1"/>
        </p:nvSpPr>
        <p:spPr>
          <a:xfrm>
            <a:off x="418717" y="7205293"/>
            <a:ext cx="5872915" cy="403225"/>
          </a:xfrm>
          <a:prstGeom prst="rect">
            <a:avLst/>
          </a:prstGeom>
        </p:spPr>
        <p:txBody>
          <a:bodyPr vert="horz" lIns="125615" tIns="62807" rIns="125615" bIns="62807" rtlCol="0" anchor="ctr"/>
          <a:lstStyle>
            <a:defPPr>
              <a:defRPr lang="en-US"/>
            </a:defPPr>
            <a:lvl1pPr algn="ctr" rtl="0" eaLnBrk="0" fontAlgn="base" hangingPunct="0">
              <a:spcBef>
                <a:spcPct val="0"/>
              </a:spcBef>
              <a:spcAft>
                <a:spcPct val="0"/>
              </a:spcAft>
              <a:defRPr sz="990" kern="1200" smtClean="0">
                <a:solidFill>
                  <a:schemeClr val="tx1">
                    <a:tint val="75000"/>
                  </a:schemeClr>
                </a:solidFill>
                <a:latin typeface="55 Helvetica Roman" pitchFamily="1" charset="0"/>
                <a:ea typeface="+mn-ea"/>
                <a:cs typeface="+mn-cs"/>
              </a:defRPr>
            </a:lvl1pPr>
            <a:lvl2pPr marL="457200" algn="l" rtl="0" eaLnBrk="0" fontAlgn="base" hangingPunct="0">
              <a:spcBef>
                <a:spcPct val="0"/>
              </a:spcBef>
              <a:spcAft>
                <a:spcPct val="0"/>
              </a:spcAft>
              <a:defRPr sz="900" kern="1200">
                <a:solidFill>
                  <a:srgbClr val="666666"/>
                </a:solidFill>
                <a:latin typeface="55 Helvetica Roman" pitchFamily="1" charset="0"/>
                <a:ea typeface="+mn-ea"/>
                <a:cs typeface="+mn-cs"/>
              </a:defRPr>
            </a:lvl2pPr>
            <a:lvl3pPr marL="914400" algn="l" rtl="0" eaLnBrk="0" fontAlgn="base" hangingPunct="0">
              <a:spcBef>
                <a:spcPct val="0"/>
              </a:spcBef>
              <a:spcAft>
                <a:spcPct val="0"/>
              </a:spcAft>
              <a:defRPr sz="900" kern="1200">
                <a:solidFill>
                  <a:srgbClr val="666666"/>
                </a:solidFill>
                <a:latin typeface="55 Helvetica Roman" pitchFamily="1" charset="0"/>
                <a:ea typeface="+mn-ea"/>
                <a:cs typeface="+mn-cs"/>
              </a:defRPr>
            </a:lvl3pPr>
            <a:lvl4pPr marL="1371600" algn="l" rtl="0" eaLnBrk="0" fontAlgn="base" hangingPunct="0">
              <a:spcBef>
                <a:spcPct val="0"/>
              </a:spcBef>
              <a:spcAft>
                <a:spcPct val="0"/>
              </a:spcAft>
              <a:defRPr sz="900" kern="1200">
                <a:solidFill>
                  <a:srgbClr val="666666"/>
                </a:solidFill>
                <a:latin typeface="55 Helvetica Roman" pitchFamily="1" charset="0"/>
                <a:ea typeface="+mn-ea"/>
                <a:cs typeface="+mn-cs"/>
              </a:defRPr>
            </a:lvl4pPr>
            <a:lvl5pPr marL="1828800" algn="l" rtl="0" eaLnBrk="0" fontAlgn="base" hangingPunct="0">
              <a:spcBef>
                <a:spcPct val="0"/>
              </a:spcBef>
              <a:spcAft>
                <a:spcPct val="0"/>
              </a:spcAft>
              <a:defRPr sz="900" kern="1200">
                <a:solidFill>
                  <a:srgbClr val="666666"/>
                </a:solidFill>
                <a:latin typeface="55 Helvetica Roman" pitchFamily="1" charset="0"/>
                <a:ea typeface="+mn-ea"/>
                <a:cs typeface="+mn-cs"/>
              </a:defRPr>
            </a:lvl5pPr>
            <a:lvl6pPr marL="2286000" algn="l" defTabSz="457200" rtl="0" eaLnBrk="1" latinLnBrk="0" hangingPunct="1">
              <a:defRPr sz="900" kern="1200">
                <a:solidFill>
                  <a:srgbClr val="666666"/>
                </a:solidFill>
                <a:latin typeface="55 Helvetica Roman" pitchFamily="1" charset="0"/>
                <a:ea typeface="+mn-ea"/>
                <a:cs typeface="+mn-cs"/>
              </a:defRPr>
            </a:lvl6pPr>
            <a:lvl7pPr marL="2743200" algn="l" defTabSz="457200" rtl="0" eaLnBrk="1" latinLnBrk="0" hangingPunct="1">
              <a:defRPr sz="900" kern="1200">
                <a:solidFill>
                  <a:srgbClr val="666666"/>
                </a:solidFill>
                <a:latin typeface="55 Helvetica Roman" pitchFamily="1" charset="0"/>
                <a:ea typeface="+mn-ea"/>
                <a:cs typeface="+mn-cs"/>
              </a:defRPr>
            </a:lvl7pPr>
            <a:lvl8pPr marL="3200400" algn="l" defTabSz="457200" rtl="0" eaLnBrk="1" latinLnBrk="0" hangingPunct="1">
              <a:defRPr sz="900" kern="1200">
                <a:solidFill>
                  <a:srgbClr val="666666"/>
                </a:solidFill>
                <a:latin typeface="55 Helvetica Roman" pitchFamily="1" charset="0"/>
                <a:ea typeface="+mn-ea"/>
                <a:cs typeface="+mn-cs"/>
              </a:defRPr>
            </a:lvl8pPr>
            <a:lvl9pPr marL="3657600" algn="l" defTabSz="457200" rtl="0" eaLnBrk="1" latinLnBrk="0" hangingPunct="1">
              <a:defRPr sz="900" kern="1200">
                <a:solidFill>
                  <a:srgbClr val="666666"/>
                </a:solidFill>
                <a:latin typeface="55 Helvetica Roman" pitchFamily="1" charset="0"/>
                <a:ea typeface="+mn-ea"/>
                <a:cs typeface="+mn-cs"/>
              </a:defRPr>
            </a:lvl9pPr>
          </a:lstStyle>
          <a:p>
            <a:pPr algn="l"/>
            <a:r>
              <a:rPr lang="en-US" sz="1236" dirty="0">
                <a:solidFill>
                  <a:srgbClr val="000000"/>
                </a:solidFill>
              </a:rPr>
              <a:t>National Aeronautics and Space Administration</a:t>
            </a:r>
          </a:p>
        </p:txBody>
      </p:sp>
    </p:spTree>
    <p:extLst>
      <p:ext uri="{BB962C8B-B14F-4D97-AF65-F5344CB8AC3E}">
        <p14:creationId xmlns:p14="http://schemas.microsoft.com/office/powerpoint/2010/main" val="181767913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036320" y="1381760"/>
            <a:ext cx="5757333" cy="5527040"/>
          </a:xfrm>
        </p:spPr>
        <p:txBody>
          <a:bodyPr/>
          <a:lstStyle>
            <a:lvl1pPr>
              <a:defRPr sz="3173"/>
            </a:lvl1pPr>
            <a:lvl2pPr>
              <a:defRPr sz="2720"/>
            </a:lvl2pPr>
            <a:lvl3pPr>
              <a:defRPr sz="2267"/>
            </a:lvl3pPr>
            <a:lvl4pPr>
              <a:defRPr sz="2040"/>
            </a:lvl4pPr>
            <a:lvl5pPr>
              <a:defRPr sz="2040"/>
            </a:lvl5pPr>
            <a:lvl6pPr>
              <a:defRPr sz="2040"/>
            </a:lvl6pPr>
            <a:lvl7pPr>
              <a:defRPr sz="2040"/>
            </a:lvl7pPr>
            <a:lvl8pPr>
              <a:defRPr sz="2040"/>
            </a:lvl8pPr>
            <a:lvl9pPr>
              <a:defRPr sz="204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7023947" y="1381760"/>
            <a:ext cx="5757333" cy="5527040"/>
          </a:xfrm>
        </p:spPr>
        <p:txBody>
          <a:bodyPr/>
          <a:lstStyle>
            <a:lvl1pPr>
              <a:defRPr sz="3173"/>
            </a:lvl1pPr>
            <a:lvl2pPr>
              <a:defRPr sz="2720"/>
            </a:lvl2pPr>
            <a:lvl3pPr>
              <a:defRPr sz="2267"/>
            </a:lvl3pPr>
            <a:lvl4pPr>
              <a:defRPr sz="2040"/>
            </a:lvl4pPr>
            <a:lvl5pPr>
              <a:defRPr sz="2040"/>
            </a:lvl5pPr>
            <a:lvl6pPr>
              <a:defRPr sz="2040"/>
            </a:lvl6pPr>
            <a:lvl7pPr>
              <a:defRPr sz="2040"/>
            </a:lvl7pPr>
            <a:lvl8pPr>
              <a:defRPr sz="2040"/>
            </a:lvl8pPr>
            <a:lvl9pPr>
              <a:defRPr sz="204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8"/>
          <p:cNvSpPr>
            <a:spLocks noGrp="1"/>
          </p:cNvSpPr>
          <p:nvPr>
            <p:ph type="ftr" sz="quarter" idx="3"/>
          </p:nvPr>
        </p:nvSpPr>
        <p:spPr>
          <a:xfrm>
            <a:off x="3396828" y="7304623"/>
            <a:ext cx="9422836" cy="413808"/>
          </a:xfrm>
          <a:prstGeom prst="rect">
            <a:avLst/>
          </a:prstGeom>
        </p:spPr>
        <p:txBody>
          <a:bodyPr vert="horz" lIns="91440" tIns="45720" rIns="91440" bIns="45720" rtlCol="0" anchor="ctr"/>
          <a:lstStyle>
            <a:lvl1pPr algn="ctr">
              <a:defRPr sz="1360">
                <a:solidFill>
                  <a:schemeClr val="tx1"/>
                </a:solidFill>
              </a:defRPr>
            </a:lvl1pPr>
          </a:lstStyle>
          <a:p>
            <a:r>
              <a:rPr lang="en-US" smtClean="0"/>
              <a:t>Augmenting Crew Autonomy with Clinical Decision Support</a:t>
            </a:r>
            <a:endParaRPr lang="en-US" dirty="0"/>
          </a:p>
        </p:txBody>
      </p:sp>
      <p:sp>
        <p:nvSpPr>
          <p:cNvPr id="6" name="Date Placeholder 9"/>
          <p:cNvSpPr>
            <a:spLocks noGrp="1"/>
          </p:cNvSpPr>
          <p:nvPr>
            <p:ph type="dt" sz="half" idx="10"/>
          </p:nvPr>
        </p:nvSpPr>
        <p:spPr>
          <a:xfrm>
            <a:off x="76764" y="7315418"/>
            <a:ext cx="3224107" cy="413808"/>
          </a:xfrm>
          <a:prstGeom prst="rect">
            <a:avLst/>
          </a:prstGeom>
        </p:spPr>
        <p:txBody>
          <a:bodyPr vert="horz" lIns="91440" tIns="45720" rIns="91440" bIns="45720" rtlCol="0" anchor="ctr"/>
          <a:lstStyle>
            <a:lvl1pPr algn="l">
              <a:defRPr sz="1360">
                <a:solidFill>
                  <a:schemeClr val="tx1"/>
                </a:solidFill>
              </a:defRPr>
            </a:lvl1pPr>
          </a:lstStyle>
          <a:p>
            <a:r>
              <a:rPr lang="en-US" smtClean="0"/>
              <a:t>6-7 August 2018</a:t>
            </a:r>
            <a:endParaRPr lang="en-US" dirty="0"/>
          </a:p>
        </p:txBody>
      </p:sp>
      <p:sp>
        <p:nvSpPr>
          <p:cNvPr id="7" name="Slide Number Placeholder 10"/>
          <p:cNvSpPr>
            <a:spLocks noGrp="1"/>
          </p:cNvSpPr>
          <p:nvPr>
            <p:ph type="sldNum" sz="quarter" idx="4"/>
          </p:nvPr>
        </p:nvSpPr>
        <p:spPr>
          <a:xfrm>
            <a:off x="12896429" y="7315418"/>
            <a:ext cx="844409" cy="413808"/>
          </a:xfrm>
          <a:prstGeom prst="rect">
            <a:avLst/>
          </a:prstGeom>
        </p:spPr>
        <p:txBody>
          <a:bodyPr vert="horz" lIns="91440" tIns="45720" rIns="91440" bIns="45720" rtlCol="0" anchor="ctr"/>
          <a:lstStyle>
            <a:lvl1pPr algn="r">
              <a:defRPr sz="1360">
                <a:solidFill>
                  <a:schemeClr val="tx1"/>
                </a:solidFill>
                <a:latin typeface="+mn-lt"/>
              </a:defRPr>
            </a:lvl1pPr>
          </a:lstStyle>
          <a:p>
            <a:fld id="{9E71C1B2-5CD9-EF48-8730-49DDC1AE6380}" type="slidenum">
              <a:rPr lang="en-US" smtClean="0"/>
              <a:pPr/>
              <a:t>‹#›</a:t>
            </a:fld>
            <a:endParaRPr lang="en-US"/>
          </a:p>
        </p:txBody>
      </p:sp>
      <p:sp>
        <p:nvSpPr>
          <p:cNvPr id="8" name="Footer Placeholder 3">
            <a:extLst>
              <a:ext uri="{FF2B5EF4-FFF2-40B4-BE49-F238E27FC236}">
                <a16:creationId xmlns:a16="http://schemas.microsoft.com/office/drawing/2014/main" id="{3032D54C-2738-493C-B0FA-C96F38F872A1}"/>
              </a:ext>
            </a:extLst>
          </p:cNvPr>
          <p:cNvSpPr txBox="1">
            <a:spLocks/>
          </p:cNvSpPr>
          <p:nvPr userDrawn="1"/>
        </p:nvSpPr>
        <p:spPr>
          <a:xfrm>
            <a:off x="6064829" y="7196139"/>
            <a:ext cx="5872915" cy="403225"/>
          </a:xfrm>
          <a:prstGeom prst="rect">
            <a:avLst/>
          </a:prstGeom>
        </p:spPr>
        <p:txBody>
          <a:bodyPr vert="horz" lIns="125615" tIns="62807" rIns="125615" bIns="62807" rtlCol="0" anchor="ctr"/>
          <a:lstStyle>
            <a:defPPr>
              <a:defRPr lang="en-US"/>
            </a:defPPr>
            <a:lvl1pPr algn="ctr" rtl="0" eaLnBrk="0" fontAlgn="base" hangingPunct="0">
              <a:spcBef>
                <a:spcPct val="0"/>
              </a:spcBef>
              <a:spcAft>
                <a:spcPct val="0"/>
              </a:spcAft>
              <a:defRPr sz="990" kern="1200" smtClean="0">
                <a:solidFill>
                  <a:schemeClr val="tx1">
                    <a:tint val="75000"/>
                  </a:schemeClr>
                </a:solidFill>
                <a:latin typeface="55 Helvetica Roman" pitchFamily="1" charset="0"/>
                <a:ea typeface="+mn-ea"/>
                <a:cs typeface="+mn-cs"/>
              </a:defRPr>
            </a:lvl1pPr>
            <a:lvl2pPr marL="457200" algn="l" rtl="0" eaLnBrk="0" fontAlgn="base" hangingPunct="0">
              <a:spcBef>
                <a:spcPct val="0"/>
              </a:spcBef>
              <a:spcAft>
                <a:spcPct val="0"/>
              </a:spcAft>
              <a:defRPr sz="900" kern="1200">
                <a:solidFill>
                  <a:srgbClr val="666666"/>
                </a:solidFill>
                <a:latin typeface="55 Helvetica Roman" pitchFamily="1" charset="0"/>
                <a:ea typeface="+mn-ea"/>
                <a:cs typeface="+mn-cs"/>
              </a:defRPr>
            </a:lvl2pPr>
            <a:lvl3pPr marL="914400" algn="l" rtl="0" eaLnBrk="0" fontAlgn="base" hangingPunct="0">
              <a:spcBef>
                <a:spcPct val="0"/>
              </a:spcBef>
              <a:spcAft>
                <a:spcPct val="0"/>
              </a:spcAft>
              <a:defRPr sz="900" kern="1200">
                <a:solidFill>
                  <a:srgbClr val="666666"/>
                </a:solidFill>
                <a:latin typeface="55 Helvetica Roman" pitchFamily="1" charset="0"/>
                <a:ea typeface="+mn-ea"/>
                <a:cs typeface="+mn-cs"/>
              </a:defRPr>
            </a:lvl3pPr>
            <a:lvl4pPr marL="1371600" algn="l" rtl="0" eaLnBrk="0" fontAlgn="base" hangingPunct="0">
              <a:spcBef>
                <a:spcPct val="0"/>
              </a:spcBef>
              <a:spcAft>
                <a:spcPct val="0"/>
              </a:spcAft>
              <a:defRPr sz="900" kern="1200">
                <a:solidFill>
                  <a:srgbClr val="666666"/>
                </a:solidFill>
                <a:latin typeface="55 Helvetica Roman" pitchFamily="1" charset="0"/>
                <a:ea typeface="+mn-ea"/>
                <a:cs typeface="+mn-cs"/>
              </a:defRPr>
            </a:lvl4pPr>
            <a:lvl5pPr marL="1828800" algn="l" rtl="0" eaLnBrk="0" fontAlgn="base" hangingPunct="0">
              <a:spcBef>
                <a:spcPct val="0"/>
              </a:spcBef>
              <a:spcAft>
                <a:spcPct val="0"/>
              </a:spcAft>
              <a:defRPr sz="900" kern="1200">
                <a:solidFill>
                  <a:srgbClr val="666666"/>
                </a:solidFill>
                <a:latin typeface="55 Helvetica Roman" pitchFamily="1" charset="0"/>
                <a:ea typeface="+mn-ea"/>
                <a:cs typeface="+mn-cs"/>
              </a:defRPr>
            </a:lvl5pPr>
            <a:lvl6pPr marL="2286000" algn="l" defTabSz="457200" rtl="0" eaLnBrk="1" latinLnBrk="0" hangingPunct="1">
              <a:defRPr sz="900" kern="1200">
                <a:solidFill>
                  <a:srgbClr val="666666"/>
                </a:solidFill>
                <a:latin typeface="55 Helvetica Roman" pitchFamily="1" charset="0"/>
                <a:ea typeface="+mn-ea"/>
                <a:cs typeface="+mn-cs"/>
              </a:defRPr>
            </a:lvl6pPr>
            <a:lvl7pPr marL="2743200" algn="l" defTabSz="457200" rtl="0" eaLnBrk="1" latinLnBrk="0" hangingPunct="1">
              <a:defRPr sz="900" kern="1200">
                <a:solidFill>
                  <a:srgbClr val="666666"/>
                </a:solidFill>
                <a:latin typeface="55 Helvetica Roman" pitchFamily="1" charset="0"/>
                <a:ea typeface="+mn-ea"/>
                <a:cs typeface="+mn-cs"/>
              </a:defRPr>
            </a:lvl7pPr>
            <a:lvl8pPr marL="3200400" algn="l" defTabSz="457200" rtl="0" eaLnBrk="1" latinLnBrk="0" hangingPunct="1">
              <a:defRPr sz="900" kern="1200">
                <a:solidFill>
                  <a:srgbClr val="666666"/>
                </a:solidFill>
                <a:latin typeface="55 Helvetica Roman" pitchFamily="1" charset="0"/>
                <a:ea typeface="+mn-ea"/>
                <a:cs typeface="+mn-cs"/>
              </a:defRPr>
            </a:lvl8pPr>
            <a:lvl9pPr marL="3657600" algn="l" defTabSz="457200" rtl="0" eaLnBrk="1" latinLnBrk="0" hangingPunct="1">
              <a:defRPr sz="900" kern="1200">
                <a:solidFill>
                  <a:srgbClr val="666666"/>
                </a:solidFill>
                <a:latin typeface="55 Helvetica Roman" pitchFamily="1" charset="0"/>
                <a:ea typeface="+mn-ea"/>
                <a:cs typeface="+mn-cs"/>
              </a:defRPr>
            </a:lvl9pPr>
          </a:lstStyle>
          <a:p>
            <a:endParaRPr lang="en-US" sz="1236" dirty="0">
              <a:solidFill>
                <a:srgbClr val="000000"/>
              </a:solidFill>
            </a:endParaRPr>
          </a:p>
        </p:txBody>
      </p:sp>
      <p:sp>
        <p:nvSpPr>
          <p:cNvPr id="9" name="Footer Placeholder 3">
            <a:extLst>
              <a:ext uri="{FF2B5EF4-FFF2-40B4-BE49-F238E27FC236}">
                <a16:creationId xmlns:a16="http://schemas.microsoft.com/office/drawing/2014/main" id="{C8CAC190-0D12-430C-832F-1C4578DB3B86}"/>
              </a:ext>
            </a:extLst>
          </p:cNvPr>
          <p:cNvSpPr txBox="1">
            <a:spLocks/>
          </p:cNvSpPr>
          <p:nvPr userDrawn="1"/>
        </p:nvSpPr>
        <p:spPr>
          <a:xfrm>
            <a:off x="27748" y="7382849"/>
            <a:ext cx="5872915" cy="403225"/>
          </a:xfrm>
          <a:prstGeom prst="rect">
            <a:avLst/>
          </a:prstGeom>
        </p:spPr>
        <p:txBody>
          <a:bodyPr vert="horz" lIns="125615" tIns="62807" rIns="125615" bIns="62807" rtlCol="0" anchor="ctr"/>
          <a:lstStyle>
            <a:defPPr>
              <a:defRPr lang="en-US"/>
            </a:defPPr>
            <a:lvl1pPr algn="ctr" rtl="0" eaLnBrk="0" fontAlgn="base" hangingPunct="0">
              <a:spcBef>
                <a:spcPct val="0"/>
              </a:spcBef>
              <a:spcAft>
                <a:spcPct val="0"/>
              </a:spcAft>
              <a:defRPr sz="990" kern="1200" smtClean="0">
                <a:solidFill>
                  <a:schemeClr val="tx1">
                    <a:tint val="75000"/>
                  </a:schemeClr>
                </a:solidFill>
                <a:latin typeface="55 Helvetica Roman" pitchFamily="1" charset="0"/>
                <a:ea typeface="+mn-ea"/>
                <a:cs typeface="+mn-cs"/>
              </a:defRPr>
            </a:lvl1pPr>
            <a:lvl2pPr marL="457200" algn="l" rtl="0" eaLnBrk="0" fontAlgn="base" hangingPunct="0">
              <a:spcBef>
                <a:spcPct val="0"/>
              </a:spcBef>
              <a:spcAft>
                <a:spcPct val="0"/>
              </a:spcAft>
              <a:defRPr sz="900" kern="1200">
                <a:solidFill>
                  <a:srgbClr val="666666"/>
                </a:solidFill>
                <a:latin typeface="55 Helvetica Roman" pitchFamily="1" charset="0"/>
                <a:ea typeface="+mn-ea"/>
                <a:cs typeface="+mn-cs"/>
              </a:defRPr>
            </a:lvl2pPr>
            <a:lvl3pPr marL="914400" algn="l" rtl="0" eaLnBrk="0" fontAlgn="base" hangingPunct="0">
              <a:spcBef>
                <a:spcPct val="0"/>
              </a:spcBef>
              <a:spcAft>
                <a:spcPct val="0"/>
              </a:spcAft>
              <a:defRPr sz="900" kern="1200">
                <a:solidFill>
                  <a:srgbClr val="666666"/>
                </a:solidFill>
                <a:latin typeface="55 Helvetica Roman" pitchFamily="1" charset="0"/>
                <a:ea typeface="+mn-ea"/>
                <a:cs typeface="+mn-cs"/>
              </a:defRPr>
            </a:lvl3pPr>
            <a:lvl4pPr marL="1371600" algn="l" rtl="0" eaLnBrk="0" fontAlgn="base" hangingPunct="0">
              <a:spcBef>
                <a:spcPct val="0"/>
              </a:spcBef>
              <a:spcAft>
                <a:spcPct val="0"/>
              </a:spcAft>
              <a:defRPr sz="900" kern="1200">
                <a:solidFill>
                  <a:srgbClr val="666666"/>
                </a:solidFill>
                <a:latin typeface="55 Helvetica Roman" pitchFamily="1" charset="0"/>
                <a:ea typeface="+mn-ea"/>
                <a:cs typeface="+mn-cs"/>
              </a:defRPr>
            </a:lvl4pPr>
            <a:lvl5pPr marL="1828800" algn="l" rtl="0" eaLnBrk="0" fontAlgn="base" hangingPunct="0">
              <a:spcBef>
                <a:spcPct val="0"/>
              </a:spcBef>
              <a:spcAft>
                <a:spcPct val="0"/>
              </a:spcAft>
              <a:defRPr sz="900" kern="1200">
                <a:solidFill>
                  <a:srgbClr val="666666"/>
                </a:solidFill>
                <a:latin typeface="55 Helvetica Roman" pitchFamily="1" charset="0"/>
                <a:ea typeface="+mn-ea"/>
                <a:cs typeface="+mn-cs"/>
              </a:defRPr>
            </a:lvl5pPr>
            <a:lvl6pPr marL="2286000" algn="l" defTabSz="457200" rtl="0" eaLnBrk="1" latinLnBrk="0" hangingPunct="1">
              <a:defRPr sz="900" kern="1200">
                <a:solidFill>
                  <a:srgbClr val="666666"/>
                </a:solidFill>
                <a:latin typeface="55 Helvetica Roman" pitchFamily="1" charset="0"/>
                <a:ea typeface="+mn-ea"/>
                <a:cs typeface="+mn-cs"/>
              </a:defRPr>
            </a:lvl6pPr>
            <a:lvl7pPr marL="2743200" algn="l" defTabSz="457200" rtl="0" eaLnBrk="1" latinLnBrk="0" hangingPunct="1">
              <a:defRPr sz="900" kern="1200">
                <a:solidFill>
                  <a:srgbClr val="666666"/>
                </a:solidFill>
                <a:latin typeface="55 Helvetica Roman" pitchFamily="1" charset="0"/>
                <a:ea typeface="+mn-ea"/>
                <a:cs typeface="+mn-cs"/>
              </a:defRPr>
            </a:lvl7pPr>
            <a:lvl8pPr marL="3200400" algn="l" defTabSz="457200" rtl="0" eaLnBrk="1" latinLnBrk="0" hangingPunct="1">
              <a:defRPr sz="900" kern="1200">
                <a:solidFill>
                  <a:srgbClr val="666666"/>
                </a:solidFill>
                <a:latin typeface="55 Helvetica Roman" pitchFamily="1" charset="0"/>
                <a:ea typeface="+mn-ea"/>
                <a:cs typeface="+mn-cs"/>
              </a:defRPr>
            </a:lvl8pPr>
            <a:lvl9pPr marL="3657600" algn="l" defTabSz="457200" rtl="0" eaLnBrk="1" latinLnBrk="0" hangingPunct="1">
              <a:defRPr sz="900" kern="1200">
                <a:solidFill>
                  <a:srgbClr val="666666"/>
                </a:solidFill>
                <a:latin typeface="55 Helvetica Roman" pitchFamily="1" charset="0"/>
                <a:ea typeface="+mn-ea"/>
                <a:cs typeface="+mn-cs"/>
              </a:defRPr>
            </a:lvl9pPr>
          </a:lstStyle>
          <a:p>
            <a:pPr algn="l"/>
            <a:r>
              <a:rPr lang="en-US" sz="1236" dirty="0">
                <a:solidFill>
                  <a:srgbClr val="000000"/>
                </a:solidFill>
              </a:rPr>
              <a:t>National Aeronautics and Space Administration</a:t>
            </a:r>
          </a:p>
        </p:txBody>
      </p:sp>
    </p:spTree>
    <p:extLst>
      <p:ext uri="{BB962C8B-B14F-4D97-AF65-F5344CB8AC3E}">
        <p14:creationId xmlns:p14="http://schemas.microsoft.com/office/powerpoint/2010/main" val="51164488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90880" y="1135275"/>
            <a:ext cx="6105173" cy="725064"/>
          </a:xfrm>
        </p:spPr>
        <p:txBody>
          <a:bodyPr anchor="b"/>
          <a:lstStyle>
            <a:lvl1pPr marL="0" indent="0">
              <a:buNone/>
              <a:defRPr sz="2720" b="1"/>
            </a:lvl1pPr>
            <a:lvl2pPr marL="518145" indent="0">
              <a:buNone/>
              <a:defRPr sz="2267" b="1"/>
            </a:lvl2pPr>
            <a:lvl3pPr marL="1036290" indent="0">
              <a:buNone/>
              <a:defRPr sz="2040" b="1"/>
            </a:lvl3pPr>
            <a:lvl4pPr marL="1554434" indent="0">
              <a:buNone/>
              <a:defRPr sz="1813" b="1"/>
            </a:lvl4pPr>
            <a:lvl5pPr marL="2072579" indent="0">
              <a:buNone/>
              <a:defRPr sz="1813" b="1"/>
            </a:lvl5pPr>
            <a:lvl6pPr marL="2590724" indent="0">
              <a:buNone/>
              <a:defRPr sz="1813" b="1"/>
            </a:lvl6pPr>
            <a:lvl7pPr marL="3108869" indent="0">
              <a:buNone/>
              <a:defRPr sz="1813" b="1"/>
            </a:lvl7pPr>
            <a:lvl8pPr marL="3627013" indent="0">
              <a:buNone/>
              <a:defRPr sz="1813" b="1"/>
            </a:lvl8pPr>
            <a:lvl9pPr marL="4145158" indent="0">
              <a:buNone/>
              <a:defRPr sz="1813" b="1"/>
            </a:lvl9pPr>
          </a:lstStyle>
          <a:p>
            <a:pPr lvl="0"/>
            <a:r>
              <a:rPr lang="en-US"/>
              <a:t>Click to edit Master text styles</a:t>
            </a:r>
          </a:p>
        </p:txBody>
      </p:sp>
      <p:sp>
        <p:nvSpPr>
          <p:cNvPr id="4" name="Content Placeholder 3"/>
          <p:cNvSpPr>
            <a:spLocks noGrp="1"/>
          </p:cNvSpPr>
          <p:nvPr>
            <p:ph sz="half" idx="2"/>
          </p:nvPr>
        </p:nvSpPr>
        <p:spPr>
          <a:xfrm>
            <a:off x="690880" y="1860343"/>
            <a:ext cx="6105173" cy="5134822"/>
          </a:xfrm>
        </p:spPr>
        <p:txBody>
          <a:bodyPr/>
          <a:lstStyle>
            <a:lvl1pPr>
              <a:defRPr sz="2720"/>
            </a:lvl1pPr>
            <a:lvl2pPr>
              <a:defRPr sz="2267"/>
            </a:lvl2pPr>
            <a:lvl3pPr>
              <a:defRPr sz="2040"/>
            </a:lvl3pPr>
            <a:lvl4pPr>
              <a:defRPr sz="1813"/>
            </a:lvl4pPr>
            <a:lvl5pPr>
              <a:defRPr sz="1813"/>
            </a:lvl5pPr>
            <a:lvl6pPr>
              <a:defRPr sz="1813"/>
            </a:lvl6pPr>
            <a:lvl7pPr>
              <a:defRPr sz="1813"/>
            </a:lvl7pPr>
            <a:lvl8pPr>
              <a:defRPr sz="1813"/>
            </a:lvl8pPr>
            <a:lvl9pPr>
              <a:defRPr sz="181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019153" y="1135275"/>
            <a:ext cx="6107571" cy="725064"/>
          </a:xfrm>
        </p:spPr>
        <p:txBody>
          <a:bodyPr anchor="b"/>
          <a:lstStyle>
            <a:lvl1pPr marL="0" indent="0">
              <a:buNone/>
              <a:defRPr sz="2720" b="1"/>
            </a:lvl1pPr>
            <a:lvl2pPr marL="518145" indent="0">
              <a:buNone/>
              <a:defRPr sz="2267" b="1"/>
            </a:lvl2pPr>
            <a:lvl3pPr marL="1036290" indent="0">
              <a:buNone/>
              <a:defRPr sz="2040" b="1"/>
            </a:lvl3pPr>
            <a:lvl4pPr marL="1554434" indent="0">
              <a:buNone/>
              <a:defRPr sz="1813" b="1"/>
            </a:lvl4pPr>
            <a:lvl5pPr marL="2072579" indent="0">
              <a:buNone/>
              <a:defRPr sz="1813" b="1"/>
            </a:lvl5pPr>
            <a:lvl6pPr marL="2590724" indent="0">
              <a:buNone/>
              <a:defRPr sz="1813" b="1"/>
            </a:lvl6pPr>
            <a:lvl7pPr marL="3108869" indent="0">
              <a:buNone/>
              <a:defRPr sz="1813" b="1"/>
            </a:lvl7pPr>
            <a:lvl8pPr marL="3627013" indent="0">
              <a:buNone/>
              <a:defRPr sz="1813" b="1"/>
            </a:lvl8pPr>
            <a:lvl9pPr marL="4145158" indent="0">
              <a:buNone/>
              <a:defRPr sz="1813" b="1"/>
            </a:lvl9pPr>
          </a:lstStyle>
          <a:p>
            <a:pPr lvl="0"/>
            <a:r>
              <a:rPr lang="en-US"/>
              <a:t>Click to edit Master text styles</a:t>
            </a:r>
          </a:p>
        </p:txBody>
      </p:sp>
      <p:sp>
        <p:nvSpPr>
          <p:cNvPr id="6" name="Content Placeholder 5"/>
          <p:cNvSpPr>
            <a:spLocks noGrp="1"/>
          </p:cNvSpPr>
          <p:nvPr>
            <p:ph sz="quarter" idx="4"/>
          </p:nvPr>
        </p:nvSpPr>
        <p:spPr>
          <a:xfrm>
            <a:off x="7019153" y="1860343"/>
            <a:ext cx="6107571" cy="5134822"/>
          </a:xfrm>
        </p:spPr>
        <p:txBody>
          <a:bodyPr/>
          <a:lstStyle>
            <a:lvl1pPr>
              <a:defRPr sz="2720"/>
            </a:lvl1pPr>
            <a:lvl2pPr>
              <a:defRPr sz="2267"/>
            </a:lvl2pPr>
            <a:lvl3pPr>
              <a:defRPr sz="2040"/>
            </a:lvl3pPr>
            <a:lvl4pPr>
              <a:defRPr sz="1813"/>
            </a:lvl4pPr>
            <a:lvl5pPr>
              <a:defRPr sz="1813"/>
            </a:lvl5pPr>
            <a:lvl6pPr>
              <a:defRPr sz="1813"/>
            </a:lvl6pPr>
            <a:lvl7pPr>
              <a:defRPr sz="1813"/>
            </a:lvl7pPr>
            <a:lvl8pPr>
              <a:defRPr sz="1813"/>
            </a:lvl8pPr>
            <a:lvl9pPr>
              <a:defRPr sz="181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Footer Placeholder 8"/>
          <p:cNvSpPr>
            <a:spLocks noGrp="1"/>
          </p:cNvSpPr>
          <p:nvPr>
            <p:ph type="ftr" sz="quarter" idx="10"/>
          </p:nvPr>
        </p:nvSpPr>
        <p:spPr>
          <a:xfrm>
            <a:off x="3396828" y="7304623"/>
            <a:ext cx="9422836" cy="413808"/>
          </a:xfrm>
          <a:prstGeom prst="rect">
            <a:avLst/>
          </a:prstGeom>
        </p:spPr>
        <p:txBody>
          <a:bodyPr vert="horz" lIns="91440" tIns="45720" rIns="91440" bIns="45720" rtlCol="0" anchor="ctr"/>
          <a:lstStyle>
            <a:lvl1pPr algn="ctr">
              <a:defRPr sz="1360">
                <a:solidFill>
                  <a:schemeClr val="tx1"/>
                </a:solidFill>
              </a:defRPr>
            </a:lvl1pPr>
          </a:lstStyle>
          <a:p>
            <a:endParaRPr lang="en-US" dirty="0"/>
          </a:p>
        </p:txBody>
      </p:sp>
      <p:sp>
        <p:nvSpPr>
          <p:cNvPr id="8" name="Date Placeholder 9"/>
          <p:cNvSpPr>
            <a:spLocks noGrp="1"/>
          </p:cNvSpPr>
          <p:nvPr>
            <p:ph type="dt" sz="half" idx="11"/>
          </p:nvPr>
        </p:nvSpPr>
        <p:spPr>
          <a:xfrm>
            <a:off x="76764" y="7315418"/>
            <a:ext cx="3224107" cy="413808"/>
          </a:xfrm>
          <a:prstGeom prst="rect">
            <a:avLst/>
          </a:prstGeom>
        </p:spPr>
        <p:txBody>
          <a:bodyPr vert="horz" lIns="91440" tIns="45720" rIns="91440" bIns="45720" rtlCol="0" anchor="ctr"/>
          <a:lstStyle>
            <a:lvl1pPr algn="l">
              <a:defRPr sz="1360">
                <a:solidFill>
                  <a:schemeClr val="tx1"/>
                </a:solidFill>
              </a:defRPr>
            </a:lvl1pPr>
          </a:lstStyle>
          <a:p>
            <a:r>
              <a:rPr lang="en-US" smtClean="0"/>
              <a:t>6-7 August 2018</a:t>
            </a:r>
            <a:endParaRPr lang="en-US" dirty="0"/>
          </a:p>
        </p:txBody>
      </p:sp>
      <p:sp>
        <p:nvSpPr>
          <p:cNvPr id="9" name="Slide Number Placeholder 10"/>
          <p:cNvSpPr>
            <a:spLocks noGrp="1"/>
          </p:cNvSpPr>
          <p:nvPr>
            <p:ph type="sldNum" sz="quarter" idx="12"/>
          </p:nvPr>
        </p:nvSpPr>
        <p:spPr>
          <a:xfrm>
            <a:off x="12896429" y="7315418"/>
            <a:ext cx="844409" cy="413808"/>
          </a:xfrm>
          <a:prstGeom prst="rect">
            <a:avLst/>
          </a:prstGeom>
        </p:spPr>
        <p:txBody>
          <a:bodyPr vert="horz" lIns="91440" tIns="45720" rIns="91440" bIns="45720" rtlCol="0" anchor="ctr"/>
          <a:lstStyle>
            <a:lvl1pPr algn="r">
              <a:defRPr sz="1360">
                <a:solidFill>
                  <a:schemeClr val="tx1"/>
                </a:solidFill>
              </a:defRPr>
            </a:lvl1pPr>
          </a:lstStyle>
          <a:p>
            <a:fld id="{C33C5549-13A2-B940-B91E-00B00D8A06F3}" type="slidenum">
              <a:rPr lang="en-US" smtClean="0"/>
              <a:pPr/>
              <a:t>‹#›</a:t>
            </a:fld>
            <a:endParaRPr lang="en-US"/>
          </a:p>
        </p:txBody>
      </p:sp>
      <p:sp>
        <p:nvSpPr>
          <p:cNvPr id="10" name="Title 1"/>
          <p:cNvSpPr>
            <a:spLocks noGrp="1"/>
          </p:cNvSpPr>
          <p:nvPr>
            <p:ph type="title"/>
          </p:nvPr>
        </p:nvSpPr>
        <p:spPr>
          <a:xfrm>
            <a:off x="1189851" y="172720"/>
            <a:ext cx="10900551" cy="690880"/>
          </a:xfrm>
        </p:spPr>
        <p:txBody>
          <a:bodyPr/>
          <a:lstStyle/>
          <a:p>
            <a:r>
              <a:rPr lang="en-US"/>
              <a:t>Click to edit Master title style</a:t>
            </a:r>
          </a:p>
        </p:txBody>
      </p:sp>
      <p:sp>
        <p:nvSpPr>
          <p:cNvPr id="11" name="Footer Placeholder 3">
            <a:extLst>
              <a:ext uri="{FF2B5EF4-FFF2-40B4-BE49-F238E27FC236}">
                <a16:creationId xmlns:a16="http://schemas.microsoft.com/office/drawing/2014/main" id="{00174344-14D1-436A-BFA3-DB165022AE1C}"/>
              </a:ext>
            </a:extLst>
          </p:cNvPr>
          <p:cNvSpPr txBox="1">
            <a:spLocks/>
          </p:cNvSpPr>
          <p:nvPr userDrawn="1"/>
        </p:nvSpPr>
        <p:spPr>
          <a:xfrm>
            <a:off x="8681340" y="7398067"/>
            <a:ext cx="4637292" cy="403225"/>
          </a:xfrm>
          <a:prstGeom prst="rect">
            <a:avLst/>
          </a:prstGeom>
        </p:spPr>
        <p:txBody>
          <a:bodyPr vert="horz" lIns="125615" tIns="62807" rIns="125615" bIns="62807" rtlCol="0" anchor="ctr"/>
          <a:lstStyle>
            <a:defPPr>
              <a:defRPr lang="en-US"/>
            </a:defPPr>
            <a:lvl1pPr algn="ctr" rtl="0" eaLnBrk="0" fontAlgn="base" hangingPunct="0">
              <a:spcBef>
                <a:spcPct val="0"/>
              </a:spcBef>
              <a:spcAft>
                <a:spcPct val="0"/>
              </a:spcAft>
              <a:defRPr sz="990" kern="1200" smtClean="0">
                <a:solidFill>
                  <a:schemeClr val="tx1">
                    <a:tint val="75000"/>
                  </a:schemeClr>
                </a:solidFill>
                <a:latin typeface="55 Helvetica Roman" pitchFamily="1" charset="0"/>
                <a:ea typeface="+mn-ea"/>
                <a:cs typeface="+mn-cs"/>
              </a:defRPr>
            </a:lvl1pPr>
            <a:lvl2pPr marL="457200" algn="l" rtl="0" eaLnBrk="0" fontAlgn="base" hangingPunct="0">
              <a:spcBef>
                <a:spcPct val="0"/>
              </a:spcBef>
              <a:spcAft>
                <a:spcPct val="0"/>
              </a:spcAft>
              <a:defRPr sz="900" kern="1200">
                <a:solidFill>
                  <a:srgbClr val="666666"/>
                </a:solidFill>
                <a:latin typeface="55 Helvetica Roman" pitchFamily="1" charset="0"/>
                <a:ea typeface="+mn-ea"/>
                <a:cs typeface="+mn-cs"/>
              </a:defRPr>
            </a:lvl2pPr>
            <a:lvl3pPr marL="914400" algn="l" rtl="0" eaLnBrk="0" fontAlgn="base" hangingPunct="0">
              <a:spcBef>
                <a:spcPct val="0"/>
              </a:spcBef>
              <a:spcAft>
                <a:spcPct val="0"/>
              </a:spcAft>
              <a:defRPr sz="900" kern="1200">
                <a:solidFill>
                  <a:srgbClr val="666666"/>
                </a:solidFill>
                <a:latin typeface="55 Helvetica Roman" pitchFamily="1" charset="0"/>
                <a:ea typeface="+mn-ea"/>
                <a:cs typeface="+mn-cs"/>
              </a:defRPr>
            </a:lvl3pPr>
            <a:lvl4pPr marL="1371600" algn="l" rtl="0" eaLnBrk="0" fontAlgn="base" hangingPunct="0">
              <a:spcBef>
                <a:spcPct val="0"/>
              </a:spcBef>
              <a:spcAft>
                <a:spcPct val="0"/>
              </a:spcAft>
              <a:defRPr sz="900" kern="1200">
                <a:solidFill>
                  <a:srgbClr val="666666"/>
                </a:solidFill>
                <a:latin typeface="55 Helvetica Roman" pitchFamily="1" charset="0"/>
                <a:ea typeface="+mn-ea"/>
                <a:cs typeface="+mn-cs"/>
              </a:defRPr>
            </a:lvl4pPr>
            <a:lvl5pPr marL="1828800" algn="l" rtl="0" eaLnBrk="0" fontAlgn="base" hangingPunct="0">
              <a:spcBef>
                <a:spcPct val="0"/>
              </a:spcBef>
              <a:spcAft>
                <a:spcPct val="0"/>
              </a:spcAft>
              <a:defRPr sz="900" kern="1200">
                <a:solidFill>
                  <a:srgbClr val="666666"/>
                </a:solidFill>
                <a:latin typeface="55 Helvetica Roman" pitchFamily="1" charset="0"/>
                <a:ea typeface="+mn-ea"/>
                <a:cs typeface="+mn-cs"/>
              </a:defRPr>
            </a:lvl5pPr>
            <a:lvl6pPr marL="2286000" algn="l" defTabSz="457200" rtl="0" eaLnBrk="1" latinLnBrk="0" hangingPunct="1">
              <a:defRPr sz="900" kern="1200">
                <a:solidFill>
                  <a:srgbClr val="666666"/>
                </a:solidFill>
                <a:latin typeface="55 Helvetica Roman" pitchFamily="1" charset="0"/>
                <a:ea typeface="+mn-ea"/>
                <a:cs typeface="+mn-cs"/>
              </a:defRPr>
            </a:lvl6pPr>
            <a:lvl7pPr marL="2743200" algn="l" defTabSz="457200" rtl="0" eaLnBrk="1" latinLnBrk="0" hangingPunct="1">
              <a:defRPr sz="900" kern="1200">
                <a:solidFill>
                  <a:srgbClr val="666666"/>
                </a:solidFill>
                <a:latin typeface="55 Helvetica Roman" pitchFamily="1" charset="0"/>
                <a:ea typeface="+mn-ea"/>
                <a:cs typeface="+mn-cs"/>
              </a:defRPr>
            </a:lvl7pPr>
            <a:lvl8pPr marL="3200400" algn="l" defTabSz="457200" rtl="0" eaLnBrk="1" latinLnBrk="0" hangingPunct="1">
              <a:defRPr sz="900" kern="1200">
                <a:solidFill>
                  <a:srgbClr val="666666"/>
                </a:solidFill>
                <a:latin typeface="55 Helvetica Roman" pitchFamily="1" charset="0"/>
                <a:ea typeface="+mn-ea"/>
                <a:cs typeface="+mn-cs"/>
              </a:defRPr>
            </a:lvl8pPr>
            <a:lvl9pPr marL="3657600" algn="l" defTabSz="457200" rtl="0" eaLnBrk="1" latinLnBrk="0" hangingPunct="1">
              <a:defRPr sz="900" kern="1200">
                <a:solidFill>
                  <a:srgbClr val="666666"/>
                </a:solidFill>
                <a:latin typeface="55 Helvetica Roman" pitchFamily="1" charset="0"/>
                <a:ea typeface="+mn-ea"/>
                <a:cs typeface="+mn-cs"/>
              </a:defRPr>
            </a:lvl9pPr>
          </a:lstStyle>
          <a:p>
            <a:r>
              <a:rPr lang="en-US" sz="1236" dirty="0">
                <a:solidFill>
                  <a:srgbClr val="000000"/>
                </a:solidFill>
              </a:rPr>
              <a:t>Augmenting Crew Autonomy with Clinical Decision Support</a:t>
            </a:r>
          </a:p>
        </p:txBody>
      </p:sp>
      <p:sp>
        <p:nvSpPr>
          <p:cNvPr id="12" name="Footer Placeholder 3">
            <a:extLst>
              <a:ext uri="{FF2B5EF4-FFF2-40B4-BE49-F238E27FC236}">
                <a16:creationId xmlns:a16="http://schemas.microsoft.com/office/drawing/2014/main" id="{47BB9840-02B5-4896-8022-A4F54BEAC48E}"/>
              </a:ext>
            </a:extLst>
          </p:cNvPr>
          <p:cNvSpPr txBox="1">
            <a:spLocks/>
          </p:cNvSpPr>
          <p:nvPr userDrawn="1"/>
        </p:nvSpPr>
        <p:spPr>
          <a:xfrm>
            <a:off x="0" y="7338246"/>
            <a:ext cx="3401115" cy="403225"/>
          </a:xfrm>
          <a:prstGeom prst="rect">
            <a:avLst/>
          </a:prstGeom>
        </p:spPr>
        <p:txBody>
          <a:bodyPr vert="horz" lIns="125615" tIns="62807" rIns="125615" bIns="62807" rtlCol="0" anchor="ctr"/>
          <a:lstStyle>
            <a:defPPr>
              <a:defRPr lang="en-US"/>
            </a:defPPr>
            <a:lvl1pPr algn="ctr" rtl="0" eaLnBrk="0" fontAlgn="base" hangingPunct="0">
              <a:spcBef>
                <a:spcPct val="0"/>
              </a:spcBef>
              <a:spcAft>
                <a:spcPct val="0"/>
              </a:spcAft>
              <a:defRPr sz="990" kern="1200" smtClean="0">
                <a:solidFill>
                  <a:schemeClr val="tx1">
                    <a:tint val="75000"/>
                  </a:schemeClr>
                </a:solidFill>
                <a:latin typeface="55 Helvetica Roman" pitchFamily="1" charset="0"/>
                <a:ea typeface="+mn-ea"/>
                <a:cs typeface="+mn-cs"/>
              </a:defRPr>
            </a:lvl1pPr>
            <a:lvl2pPr marL="457200" algn="l" rtl="0" eaLnBrk="0" fontAlgn="base" hangingPunct="0">
              <a:spcBef>
                <a:spcPct val="0"/>
              </a:spcBef>
              <a:spcAft>
                <a:spcPct val="0"/>
              </a:spcAft>
              <a:defRPr sz="900" kern="1200">
                <a:solidFill>
                  <a:srgbClr val="666666"/>
                </a:solidFill>
                <a:latin typeface="55 Helvetica Roman" pitchFamily="1" charset="0"/>
                <a:ea typeface="+mn-ea"/>
                <a:cs typeface="+mn-cs"/>
              </a:defRPr>
            </a:lvl2pPr>
            <a:lvl3pPr marL="914400" algn="l" rtl="0" eaLnBrk="0" fontAlgn="base" hangingPunct="0">
              <a:spcBef>
                <a:spcPct val="0"/>
              </a:spcBef>
              <a:spcAft>
                <a:spcPct val="0"/>
              </a:spcAft>
              <a:defRPr sz="900" kern="1200">
                <a:solidFill>
                  <a:srgbClr val="666666"/>
                </a:solidFill>
                <a:latin typeface="55 Helvetica Roman" pitchFamily="1" charset="0"/>
                <a:ea typeface="+mn-ea"/>
                <a:cs typeface="+mn-cs"/>
              </a:defRPr>
            </a:lvl3pPr>
            <a:lvl4pPr marL="1371600" algn="l" rtl="0" eaLnBrk="0" fontAlgn="base" hangingPunct="0">
              <a:spcBef>
                <a:spcPct val="0"/>
              </a:spcBef>
              <a:spcAft>
                <a:spcPct val="0"/>
              </a:spcAft>
              <a:defRPr sz="900" kern="1200">
                <a:solidFill>
                  <a:srgbClr val="666666"/>
                </a:solidFill>
                <a:latin typeface="55 Helvetica Roman" pitchFamily="1" charset="0"/>
                <a:ea typeface="+mn-ea"/>
                <a:cs typeface="+mn-cs"/>
              </a:defRPr>
            </a:lvl4pPr>
            <a:lvl5pPr marL="1828800" algn="l" rtl="0" eaLnBrk="0" fontAlgn="base" hangingPunct="0">
              <a:spcBef>
                <a:spcPct val="0"/>
              </a:spcBef>
              <a:spcAft>
                <a:spcPct val="0"/>
              </a:spcAft>
              <a:defRPr sz="900" kern="1200">
                <a:solidFill>
                  <a:srgbClr val="666666"/>
                </a:solidFill>
                <a:latin typeface="55 Helvetica Roman" pitchFamily="1" charset="0"/>
                <a:ea typeface="+mn-ea"/>
                <a:cs typeface="+mn-cs"/>
              </a:defRPr>
            </a:lvl5pPr>
            <a:lvl6pPr marL="2286000" algn="l" defTabSz="457200" rtl="0" eaLnBrk="1" latinLnBrk="0" hangingPunct="1">
              <a:defRPr sz="900" kern="1200">
                <a:solidFill>
                  <a:srgbClr val="666666"/>
                </a:solidFill>
                <a:latin typeface="55 Helvetica Roman" pitchFamily="1" charset="0"/>
                <a:ea typeface="+mn-ea"/>
                <a:cs typeface="+mn-cs"/>
              </a:defRPr>
            </a:lvl6pPr>
            <a:lvl7pPr marL="2743200" algn="l" defTabSz="457200" rtl="0" eaLnBrk="1" latinLnBrk="0" hangingPunct="1">
              <a:defRPr sz="900" kern="1200">
                <a:solidFill>
                  <a:srgbClr val="666666"/>
                </a:solidFill>
                <a:latin typeface="55 Helvetica Roman" pitchFamily="1" charset="0"/>
                <a:ea typeface="+mn-ea"/>
                <a:cs typeface="+mn-cs"/>
              </a:defRPr>
            </a:lvl7pPr>
            <a:lvl8pPr marL="3200400" algn="l" defTabSz="457200" rtl="0" eaLnBrk="1" latinLnBrk="0" hangingPunct="1">
              <a:defRPr sz="900" kern="1200">
                <a:solidFill>
                  <a:srgbClr val="666666"/>
                </a:solidFill>
                <a:latin typeface="55 Helvetica Roman" pitchFamily="1" charset="0"/>
                <a:ea typeface="+mn-ea"/>
                <a:cs typeface="+mn-cs"/>
              </a:defRPr>
            </a:lvl8pPr>
            <a:lvl9pPr marL="3657600" algn="l" defTabSz="457200" rtl="0" eaLnBrk="1" latinLnBrk="0" hangingPunct="1">
              <a:defRPr sz="900" kern="1200">
                <a:solidFill>
                  <a:srgbClr val="666666"/>
                </a:solidFill>
                <a:latin typeface="55 Helvetica Roman" pitchFamily="1" charset="0"/>
                <a:ea typeface="+mn-ea"/>
                <a:cs typeface="+mn-cs"/>
              </a:defRPr>
            </a:lvl9pPr>
          </a:lstStyle>
          <a:p>
            <a:pPr algn="l"/>
            <a:r>
              <a:rPr lang="en-US" sz="1236" dirty="0">
                <a:solidFill>
                  <a:srgbClr val="000000"/>
                </a:solidFill>
              </a:rPr>
              <a:t>National Aeronautics and Space Administration</a:t>
            </a:r>
          </a:p>
        </p:txBody>
      </p:sp>
    </p:spTree>
    <p:extLst>
      <p:ext uri="{BB962C8B-B14F-4D97-AF65-F5344CB8AC3E}">
        <p14:creationId xmlns:p14="http://schemas.microsoft.com/office/powerpoint/2010/main" val="15971691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388135" y="172720"/>
            <a:ext cx="11702265" cy="690880"/>
          </a:xfrm>
        </p:spPr>
        <p:txBody>
          <a:bodyPr/>
          <a:lstStyle/>
          <a:p>
            <a:r>
              <a:rPr lang="en-US"/>
              <a:t>Click to edit Master title style</a:t>
            </a:r>
            <a:endParaRPr lang="en-US" dirty="0"/>
          </a:p>
        </p:txBody>
      </p:sp>
      <p:sp>
        <p:nvSpPr>
          <p:cNvPr id="3" name="Footer Placeholder 8"/>
          <p:cNvSpPr>
            <a:spLocks noGrp="1"/>
          </p:cNvSpPr>
          <p:nvPr>
            <p:ph type="ftr" sz="quarter" idx="3"/>
          </p:nvPr>
        </p:nvSpPr>
        <p:spPr>
          <a:xfrm>
            <a:off x="3396828" y="7304623"/>
            <a:ext cx="9422836" cy="413808"/>
          </a:xfrm>
          <a:prstGeom prst="rect">
            <a:avLst/>
          </a:prstGeom>
        </p:spPr>
        <p:txBody>
          <a:bodyPr vert="horz" lIns="91440" tIns="45720" rIns="91440" bIns="45720" rtlCol="0" anchor="ctr"/>
          <a:lstStyle>
            <a:lvl1pPr algn="ctr">
              <a:defRPr sz="1360">
                <a:solidFill>
                  <a:schemeClr val="tx1"/>
                </a:solidFill>
              </a:defRPr>
            </a:lvl1pPr>
          </a:lstStyle>
          <a:p>
            <a:endParaRPr lang="en-US" dirty="0"/>
          </a:p>
        </p:txBody>
      </p:sp>
      <p:sp>
        <p:nvSpPr>
          <p:cNvPr id="4" name="Date Placeholder 9"/>
          <p:cNvSpPr>
            <a:spLocks noGrp="1"/>
          </p:cNvSpPr>
          <p:nvPr>
            <p:ph type="dt" sz="half" idx="2"/>
          </p:nvPr>
        </p:nvSpPr>
        <p:spPr>
          <a:xfrm>
            <a:off x="76764" y="7315418"/>
            <a:ext cx="3224107" cy="413808"/>
          </a:xfrm>
          <a:prstGeom prst="rect">
            <a:avLst/>
          </a:prstGeom>
        </p:spPr>
        <p:txBody>
          <a:bodyPr vert="horz" lIns="91440" tIns="45720" rIns="91440" bIns="45720" rtlCol="0" anchor="ctr"/>
          <a:lstStyle>
            <a:lvl1pPr algn="l">
              <a:defRPr sz="1360">
                <a:solidFill>
                  <a:schemeClr val="tx1"/>
                </a:solidFill>
              </a:defRPr>
            </a:lvl1pPr>
          </a:lstStyle>
          <a:p>
            <a:r>
              <a:rPr lang="en-US" smtClean="0"/>
              <a:t>6-7 August 2018</a:t>
            </a:r>
            <a:endParaRPr lang="en-US" dirty="0"/>
          </a:p>
        </p:txBody>
      </p:sp>
      <p:sp>
        <p:nvSpPr>
          <p:cNvPr id="5" name="Slide Number Placeholder 10"/>
          <p:cNvSpPr>
            <a:spLocks noGrp="1"/>
          </p:cNvSpPr>
          <p:nvPr>
            <p:ph type="sldNum" sz="quarter" idx="4"/>
          </p:nvPr>
        </p:nvSpPr>
        <p:spPr>
          <a:xfrm>
            <a:off x="12896429" y="7315418"/>
            <a:ext cx="844409" cy="413808"/>
          </a:xfrm>
          <a:prstGeom prst="rect">
            <a:avLst/>
          </a:prstGeom>
        </p:spPr>
        <p:txBody>
          <a:bodyPr vert="horz" lIns="91440" tIns="45720" rIns="91440" bIns="45720" rtlCol="0" anchor="ctr"/>
          <a:lstStyle>
            <a:lvl1pPr algn="r">
              <a:defRPr sz="1360">
                <a:solidFill>
                  <a:schemeClr val="tx1"/>
                </a:solidFill>
              </a:defRPr>
            </a:lvl1pPr>
          </a:lstStyle>
          <a:p>
            <a:fld id="{77B62256-2F88-714F-BB37-CC1D85518250}" type="slidenum">
              <a:rPr lang="en-US" smtClean="0"/>
              <a:pPr/>
              <a:t>‹#›</a:t>
            </a:fld>
            <a:endParaRPr lang="en-US"/>
          </a:p>
        </p:txBody>
      </p:sp>
      <p:sp>
        <p:nvSpPr>
          <p:cNvPr id="6" name="Footer Placeholder 3">
            <a:extLst>
              <a:ext uri="{FF2B5EF4-FFF2-40B4-BE49-F238E27FC236}">
                <a16:creationId xmlns:a16="http://schemas.microsoft.com/office/drawing/2014/main" id="{5702D5E9-E2CC-44C6-A4DD-7DA4DFA3868D}"/>
              </a:ext>
            </a:extLst>
          </p:cNvPr>
          <p:cNvSpPr txBox="1">
            <a:spLocks/>
          </p:cNvSpPr>
          <p:nvPr userDrawn="1"/>
        </p:nvSpPr>
        <p:spPr>
          <a:xfrm>
            <a:off x="8849032" y="7398067"/>
            <a:ext cx="4194841" cy="403225"/>
          </a:xfrm>
          <a:prstGeom prst="rect">
            <a:avLst/>
          </a:prstGeom>
        </p:spPr>
        <p:txBody>
          <a:bodyPr vert="horz" lIns="125615" tIns="62807" rIns="125615" bIns="62807" rtlCol="0" anchor="ctr"/>
          <a:lstStyle>
            <a:defPPr>
              <a:defRPr lang="en-US"/>
            </a:defPPr>
            <a:lvl1pPr algn="ctr" rtl="0" eaLnBrk="0" fontAlgn="base" hangingPunct="0">
              <a:spcBef>
                <a:spcPct val="0"/>
              </a:spcBef>
              <a:spcAft>
                <a:spcPct val="0"/>
              </a:spcAft>
              <a:defRPr sz="990" kern="1200" smtClean="0">
                <a:solidFill>
                  <a:schemeClr val="tx1">
                    <a:tint val="75000"/>
                  </a:schemeClr>
                </a:solidFill>
                <a:latin typeface="55 Helvetica Roman" pitchFamily="1" charset="0"/>
                <a:ea typeface="+mn-ea"/>
                <a:cs typeface="+mn-cs"/>
              </a:defRPr>
            </a:lvl1pPr>
            <a:lvl2pPr marL="457200" algn="l" rtl="0" eaLnBrk="0" fontAlgn="base" hangingPunct="0">
              <a:spcBef>
                <a:spcPct val="0"/>
              </a:spcBef>
              <a:spcAft>
                <a:spcPct val="0"/>
              </a:spcAft>
              <a:defRPr sz="900" kern="1200">
                <a:solidFill>
                  <a:srgbClr val="666666"/>
                </a:solidFill>
                <a:latin typeface="55 Helvetica Roman" pitchFamily="1" charset="0"/>
                <a:ea typeface="+mn-ea"/>
                <a:cs typeface="+mn-cs"/>
              </a:defRPr>
            </a:lvl2pPr>
            <a:lvl3pPr marL="914400" algn="l" rtl="0" eaLnBrk="0" fontAlgn="base" hangingPunct="0">
              <a:spcBef>
                <a:spcPct val="0"/>
              </a:spcBef>
              <a:spcAft>
                <a:spcPct val="0"/>
              </a:spcAft>
              <a:defRPr sz="900" kern="1200">
                <a:solidFill>
                  <a:srgbClr val="666666"/>
                </a:solidFill>
                <a:latin typeface="55 Helvetica Roman" pitchFamily="1" charset="0"/>
                <a:ea typeface="+mn-ea"/>
                <a:cs typeface="+mn-cs"/>
              </a:defRPr>
            </a:lvl3pPr>
            <a:lvl4pPr marL="1371600" algn="l" rtl="0" eaLnBrk="0" fontAlgn="base" hangingPunct="0">
              <a:spcBef>
                <a:spcPct val="0"/>
              </a:spcBef>
              <a:spcAft>
                <a:spcPct val="0"/>
              </a:spcAft>
              <a:defRPr sz="900" kern="1200">
                <a:solidFill>
                  <a:srgbClr val="666666"/>
                </a:solidFill>
                <a:latin typeface="55 Helvetica Roman" pitchFamily="1" charset="0"/>
                <a:ea typeface="+mn-ea"/>
                <a:cs typeface="+mn-cs"/>
              </a:defRPr>
            </a:lvl4pPr>
            <a:lvl5pPr marL="1828800" algn="l" rtl="0" eaLnBrk="0" fontAlgn="base" hangingPunct="0">
              <a:spcBef>
                <a:spcPct val="0"/>
              </a:spcBef>
              <a:spcAft>
                <a:spcPct val="0"/>
              </a:spcAft>
              <a:defRPr sz="900" kern="1200">
                <a:solidFill>
                  <a:srgbClr val="666666"/>
                </a:solidFill>
                <a:latin typeface="55 Helvetica Roman" pitchFamily="1" charset="0"/>
                <a:ea typeface="+mn-ea"/>
                <a:cs typeface="+mn-cs"/>
              </a:defRPr>
            </a:lvl5pPr>
            <a:lvl6pPr marL="2286000" algn="l" defTabSz="457200" rtl="0" eaLnBrk="1" latinLnBrk="0" hangingPunct="1">
              <a:defRPr sz="900" kern="1200">
                <a:solidFill>
                  <a:srgbClr val="666666"/>
                </a:solidFill>
                <a:latin typeface="55 Helvetica Roman" pitchFamily="1" charset="0"/>
                <a:ea typeface="+mn-ea"/>
                <a:cs typeface="+mn-cs"/>
              </a:defRPr>
            </a:lvl6pPr>
            <a:lvl7pPr marL="2743200" algn="l" defTabSz="457200" rtl="0" eaLnBrk="1" latinLnBrk="0" hangingPunct="1">
              <a:defRPr sz="900" kern="1200">
                <a:solidFill>
                  <a:srgbClr val="666666"/>
                </a:solidFill>
                <a:latin typeface="55 Helvetica Roman" pitchFamily="1" charset="0"/>
                <a:ea typeface="+mn-ea"/>
                <a:cs typeface="+mn-cs"/>
              </a:defRPr>
            </a:lvl7pPr>
            <a:lvl8pPr marL="3200400" algn="l" defTabSz="457200" rtl="0" eaLnBrk="1" latinLnBrk="0" hangingPunct="1">
              <a:defRPr sz="900" kern="1200">
                <a:solidFill>
                  <a:srgbClr val="666666"/>
                </a:solidFill>
                <a:latin typeface="55 Helvetica Roman" pitchFamily="1" charset="0"/>
                <a:ea typeface="+mn-ea"/>
                <a:cs typeface="+mn-cs"/>
              </a:defRPr>
            </a:lvl8pPr>
            <a:lvl9pPr marL="3657600" algn="l" defTabSz="457200" rtl="0" eaLnBrk="1" latinLnBrk="0" hangingPunct="1">
              <a:defRPr sz="900" kern="1200">
                <a:solidFill>
                  <a:srgbClr val="666666"/>
                </a:solidFill>
                <a:latin typeface="55 Helvetica Roman" pitchFamily="1" charset="0"/>
                <a:ea typeface="+mn-ea"/>
                <a:cs typeface="+mn-cs"/>
              </a:defRPr>
            </a:lvl9pPr>
          </a:lstStyle>
          <a:p>
            <a:r>
              <a:rPr lang="en-US" sz="1236" dirty="0">
                <a:solidFill>
                  <a:srgbClr val="000000"/>
                </a:solidFill>
              </a:rPr>
              <a:t>Augmenting Crew Autonomy with Clinical Decision Support</a:t>
            </a:r>
          </a:p>
        </p:txBody>
      </p:sp>
      <p:sp>
        <p:nvSpPr>
          <p:cNvPr id="7" name="Footer Placeholder 3">
            <a:extLst>
              <a:ext uri="{FF2B5EF4-FFF2-40B4-BE49-F238E27FC236}">
                <a16:creationId xmlns:a16="http://schemas.microsoft.com/office/drawing/2014/main" id="{BFA13D11-92AF-4FD0-8F1C-173D0C93C225}"/>
              </a:ext>
            </a:extLst>
          </p:cNvPr>
          <p:cNvSpPr txBox="1">
            <a:spLocks/>
          </p:cNvSpPr>
          <p:nvPr userDrawn="1"/>
        </p:nvSpPr>
        <p:spPr>
          <a:xfrm>
            <a:off x="0" y="7369175"/>
            <a:ext cx="3283128" cy="403225"/>
          </a:xfrm>
          <a:prstGeom prst="rect">
            <a:avLst/>
          </a:prstGeom>
        </p:spPr>
        <p:txBody>
          <a:bodyPr vert="horz" lIns="125615" tIns="62807" rIns="125615" bIns="62807" rtlCol="0" anchor="ctr"/>
          <a:lstStyle>
            <a:defPPr>
              <a:defRPr lang="en-US"/>
            </a:defPPr>
            <a:lvl1pPr algn="ctr" rtl="0" eaLnBrk="0" fontAlgn="base" hangingPunct="0">
              <a:spcBef>
                <a:spcPct val="0"/>
              </a:spcBef>
              <a:spcAft>
                <a:spcPct val="0"/>
              </a:spcAft>
              <a:defRPr sz="990" kern="1200" smtClean="0">
                <a:solidFill>
                  <a:schemeClr val="tx1">
                    <a:tint val="75000"/>
                  </a:schemeClr>
                </a:solidFill>
                <a:latin typeface="55 Helvetica Roman" pitchFamily="1" charset="0"/>
                <a:ea typeface="+mn-ea"/>
                <a:cs typeface="+mn-cs"/>
              </a:defRPr>
            </a:lvl1pPr>
            <a:lvl2pPr marL="457200" algn="l" rtl="0" eaLnBrk="0" fontAlgn="base" hangingPunct="0">
              <a:spcBef>
                <a:spcPct val="0"/>
              </a:spcBef>
              <a:spcAft>
                <a:spcPct val="0"/>
              </a:spcAft>
              <a:defRPr sz="900" kern="1200">
                <a:solidFill>
                  <a:srgbClr val="666666"/>
                </a:solidFill>
                <a:latin typeface="55 Helvetica Roman" pitchFamily="1" charset="0"/>
                <a:ea typeface="+mn-ea"/>
                <a:cs typeface="+mn-cs"/>
              </a:defRPr>
            </a:lvl2pPr>
            <a:lvl3pPr marL="914400" algn="l" rtl="0" eaLnBrk="0" fontAlgn="base" hangingPunct="0">
              <a:spcBef>
                <a:spcPct val="0"/>
              </a:spcBef>
              <a:spcAft>
                <a:spcPct val="0"/>
              </a:spcAft>
              <a:defRPr sz="900" kern="1200">
                <a:solidFill>
                  <a:srgbClr val="666666"/>
                </a:solidFill>
                <a:latin typeface="55 Helvetica Roman" pitchFamily="1" charset="0"/>
                <a:ea typeface="+mn-ea"/>
                <a:cs typeface="+mn-cs"/>
              </a:defRPr>
            </a:lvl3pPr>
            <a:lvl4pPr marL="1371600" algn="l" rtl="0" eaLnBrk="0" fontAlgn="base" hangingPunct="0">
              <a:spcBef>
                <a:spcPct val="0"/>
              </a:spcBef>
              <a:spcAft>
                <a:spcPct val="0"/>
              </a:spcAft>
              <a:defRPr sz="900" kern="1200">
                <a:solidFill>
                  <a:srgbClr val="666666"/>
                </a:solidFill>
                <a:latin typeface="55 Helvetica Roman" pitchFamily="1" charset="0"/>
                <a:ea typeface="+mn-ea"/>
                <a:cs typeface="+mn-cs"/>
              </a:defRPr>
            </a:lvl4pPr>
            <a:lvl5pPr marL="1828800" algn="l" rtl="0" eaLnBrk="0" fontAlgn="base" hangingPunct="0">
              <a:spcBef>
                <a:spcPct val="0"/>
              </a:spcBef>
              <a:spcAft>
                <a:spcPct val="0"/>
              </a:spcAft>
              <a:defRPr sz="900" kern="1200">
                <a:solidFill>
                  <a:srgbClr val="666666"/>
                </a:solidFill>
                <a:latin typeface="55 Helvetica Roman" pitchFamily="1" charset="0"/>
                <a:ea typeface="+mn-ea"/>
                <a:cs typeface="+mn-cs"/>
              </a:defRPr>
            </a:lvl5pPr>
            <a:lvl6pPr marL="2286000" algn="l" defTabSz="457200" rtl="0" eaLnBrk="1" latinLnBrk="0" hangingPunct="1">
              <a:defRPr sz="900" kern="1200">
                <a:solidFill>
                  <a:srgbClr val="666666"/>
                </a:solidFill>
                <a:latin typeface="55 Helvetica Roman" pitchFamily="1" charset="0"/>
                <a:ea typeface="+mn-ea"/>
                <a:cs typeface="+mn-cs"/>
              </a:defRPr>
            </a:lvl6pPr>
            <a:lvl7pPr marL="2743200" algn="l" defTabSz="457200" rtl="0" eaLnBrk="1" latinLnBrk="0" hangingPunct="1">
              <a:defRPr sz="900" kern="1200">
                <a:solidFill>
                  <a:srgbClr val="666666"/>
                </a:solidFill>
                <a:latin typeface="55 Helvetica Roman" pitchFamily="1" charset="0"/>
                <a:ea typeface="+mn-ea"/>
                <a:cs typeface="+mn-cs"/>
              </a:defRPr>
            </a:lvl7pPr>
            <a:lvl8pPr marL="3200400" algn="l" defTabSz="457200" rtl="0" eaLnBrk="1" latinLnBrk="0" hangingPunct="1">
              <a:defRPr sz="900" kern="1200">
                <a:solidFill>
                  <a:srgbClr val="666666"/>
                </a:solidFill>
                <a:latin typeface="55 Helvetica Roman" pitchFamily="1" charset="0"/>
                <a:ea typeface="+mn-ea"/>
                <a:cs typeface="+mn-cs"/>
              </a:defRPr>
            </a:lvl8pPr>
            <a:lvl9pPr marL="3657600" algn="l" defTabSz="457200" rtl="0" eaLnBrk="1" latinLnBrk="0" hangingPunct="1">
              <a:defRPr sz="900" kern="1200">
                <a:solidFill>
                  <a:srgbClr val="666666"/>
                </a:solidFill>
                <a:latin typeface="55 Helvetica Roman" pitchFamily="1" charset="0"/>
                <a:ea typeface="+mn-ea"/>
                <a:cs typeface="+mn-cs"/>
              </a:defRPr>
            </a:lvl9pPr>
          </a:lstStyle>
          <a:p>
            <a:pPr algn="l"/>
            <a:r>
              <a:rPr lang="en-US" sz="1236" dirty="0">
                <a:solidFill>
                  <a:srgbClr val="000000"/>
                </a:solidFill>
              </a:rPr>
              <a:t>National Aeronautics and Space Administration</a:t>
            </a:r>
          </a:p>
        </p:txBody>
      </p:sp>
    </p:spTree>
    <p:extLst>
      <p:ext uri="{BB962C8B-B14F-4D97-AF65-F5344CB8AC3E}">
        <p14:creationId xmlns:p14="http://schemas.microsoft.com/office/powerpoint/2010/main" val="358407816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Footer Placeholder 8"/>
          <p:cNvSpPr>
            <a:spLocks noGrp="1"/>
          </p:cNvSpPr>
          <p:nvPr>
            <p:ph type="ftr" sz="quarter" idx="3"/>
          </p:nvPr>
        </p:nvSpPr>
        <p:spPr>
          <a:xfrm>
            <a:off x="3396828" y="7304623"/>
            <a:ext cx="9422836" cy="413808"/>
          </a:xfrm>
          <a:prstGeom prst="rect">
            <a:avLst/>
          </a:prstGeom>
        </p:spPr>
        <p:txBody>
          <a:bodyPr vert="horz" lIns="91440" tIns="45720" rIns="91440" bIns="45720" rtlCol="0" anchor="ctr"/>
          <a:lstStyle>
            <a:lvl1pPr algn="ctr">
              <a:defRPr sz="1360">
                <a:solidFill>
                  <a:schemeClr val="tx1"/>
                </a:solidFill>
              </a:defRPr>
            </a:lvl1pPr>
          </a:lstStyle>
          <a:p>
            <a:endParaRPr lang="en-US" dirty="0"/>
          </a:p>
        </p:txBody>
      </p:sp>
      <p:sp>
        <p:nvSpPr>
          <p:cNvPr id="3" name="Date Placeholder 9"/>
          <p:cNvSpPr>
            <a:spLocks noGrp="1"/>
          </p:cNvSpPr>
          <p:nvPr>
            <p:ph type="dt" sz="half" idx="2"/>
          </p:nvPr>
        </p:nvSpPr>
        <p:spPr>
          <a:xfrm>
            <a:off x="76764" y="7315418"/>
            <a:ext cx="3224107" cy="413808"/>
          </a:xfrm>
          <a:prstGeom prst="rect">
            <a:avLst/>
          </a:prstGeom>
        </p:spPr>
        <p:txBody>
          <a:bodyPr vert="horz" lIns="91440" tIns="45720" rIns="91440" bIns="45720" rtlCol="0" anchor="ctr"/>
          <a:lstStyle>
            <a:lvl1pPr algn="l">
              <a:defRPr sz="1360">
                <a:solidFill>
                  <a:schemeClr val="tx1"/>
                </a:solidFill>
              </a:defRPr>
            </a:lvl1pPr>
          </a:lstStyle>
          <a:p>
            <a:r>
              <a:rPr lang="en-US" smtClean="0"/>
              <a:t>6-7 August 2018</a:t>
            </a:r>
            <a:endParaRPr lang="en-US" dirty="0"/>
          </a:p>
        </p:txBody>
      </p:sp>
      <p:sp>
        <p:nvSpPr>
          <p:cNvPr id="4" name="Slide Number Placeholder 10"/>
          <p:cNvSpPr>
            <a:spLocks noGrp="1"/>
          </p:cNvSpPr>
          <p:nvPr>
            <p:ph type="sldNum" sz="quarter" idx="4"/>
          </p:nvPr>
        </p:nvSpPr>
        <p:spPr>
          <a:xfrm>
            <a:off x="12896429" y="7315418"/>
            <a:ext cx="844409" cy="413808"/>
          </a:xfrm>
          <a:prstGeom prst="rect">
            <a:avLst/>
          </a:prstGeom>
        </p:spPr>
        <p:txBody>
          <a:bodyPr vert="horz" lIns="91440" tIns="45720" rIns="91440" bIns="45720" rtlCol="0" anchor="ctr"/>
          <a:lstStyle>
            <a:lvl1pPr algn="r">
              <a:defRPr sz="1360">
                <a:solidFill>
                  <a:schemeClr val="tx1"/>
                </a:solidFill>
              </a:defRPr>
            </a:lvl1pPr>
          </a:lstStyle>
          <a:p>
            <a:fld id="{A8BD7228-D6C4-CD46-A1C2-3366599530AD}" type="slidenum">
              <a:rPr lang="en-US" smtClean="0"/>
              <a:pPr/>
              <a:t>‹#›</a:t>
            </a:fld>
            <a:endParaRPr lang="en-US"/>
          </a:p>
        </p:txBody>
      </p:sp>
      <p:sp>
        <p:nvSpPr>
          <p:cNvPr id="5" name="Footer Placeholder 3">
            <a:extLst>
              <a:ext uri="{FF2B5EF4-FFF2-40B4-BE49-F238E27FC236}">
                <a16:creationId xmlns:a16="http://schemas.microsoft.com/office/drawing/2014/main" id="{F2DB68A7-6EE1-4D61-B934-F62356BD90F9}"/>
              </a:ext>
            </a:extLst>
          </p:cNvPr>
          <p:cNvSpPr txBox="1">
            <a:spLocks/>
          </p:cNvSpPr>
          <p:nvPr userDrawn="1"/>
        </p:nvSpPr>
        <p:spPr>
          <a:xfrm>
            <a:off x="8991056" y="7387015"/>
            <a:ext cx="4327576" cy="403225"/>
          </a:xfrm>
          <a:prstGeom prst="rect">
            <a:avLst/>
          </a:prstGeom>
        </p:spPr>
        <p:txBody>
          <a:bodyPr vert="horz" lIns="125615" tIns="62807" rIns="125615" bIns="62807" rtlCol="0" anchor="ctr"/>
          <a:lstStyle>
            <a:defPPr>
              <a:defRPr lang="en-US"/>
            </a:defPPr>
            <a:lvl1pPr algn="ctr" rtl="0" eaLnBrk="0" fontAlgn="base" hangingPunct="0">
              <a:spcBef>
                <a:spcPct val="0"/>
              </a:spcBef>
              <a:spcAft>
                <a:spcPct val="0"/>
              </a:spcAft>
              <a:defRPr sz="990" kern="1200" smtClean="0">
                <a:solidFill>
                  <a:schemeClr val="tx1">
                    <a:tint val="75000"/>
                  </a:schemeClr>
                </a:solidFill>
                <a:latin typeface="55 Helvetica Roman" pitchFamily="1" charset="0"/>
                <a:ea typeface="+mn-ea"/>
                <a:cs typeface="+mn-cs"/>
              </a:defRPr>
            </a:lvl1pPr>
            <a:lvl2pPr marL="457200" algn="l" rtl="0" eaLnBrk="0" fontAlgn="base" hangingPunct="0">
              <a:spcBef>
                <a:spcPct val="0"/>
              </a:spcBef>
              <a:spcAft>
                <a:spcPct val="0"/>
              </a:spcAft>
              <a:defRPr sz="900" kern="1200">
                <a:solidFill>
                  <a:srgbClr val="666666"/>
                </a:solidFill>
                <a:latin typeface="55 Helvetica Roman" pitchFamily="1" charset="0"/>
                <a:ea typeface="+mn-ea"/>
                <a:cs typeface="+mn-cs"/>
              </a:defRPr>
            </a:lvl2pPr>
            <a:lvl3pPr marL="914400" algn="l" rtl="0" eaLnBrk="0" fontAlgn="base" hangingPunct="0">
              <a:spcBef>
                <a:spcPct val="0"/>
              </a:spcBef>
              <a:spcAft>
                <a:spcPct val="0"/>
              </a:spcAft>
              <a:defRPr sz="900" kern="1200">
                <a:solidFill>
                  <a:srgbClr val="666666"/>
                </a:solidFill>
                <a:latin typeface="55 Helvetica Roman" pitchFamily="1" charset="0"/>
                <a:ea typeface="+mn-ea"/>
                <a:cs typeface="+mn-cs"/>
              </a:defRPr>
            </a:lvl3pPr>
            <a:lvl4pPr marL="1371600" algn="l" rtl="0" eaLnBrk="0" fontAlgn="base" hangingPunct="0">
              <a:spcBef>
                <a:spcPct val="0"/>
              </a:spcBef>
              <a:spcAft>
                <a:spcPct val="0"/>
              </a:spcAft>
              <a:defRPr sz="900" kern="1200">
                <a:solidFill>
                  <a:srgbClr val="666666"/>
                </a:solidFill>
                <a:latin typeface="55 Helvetica Roman" pitchFamily="1" charset="0"/>
                <a:ea typeface="+mn-ea"/>
                <a:cs typeface="+mn-cs"/>
              </a:defRPr>
            </a:lvl4pPr>
            <a:lvl5pPr marL="1828800" algn="l" rtl="0" eaLnBrk="0" fontAlgn="base" hangingPunct="0">
              <a:spcBef>
                <a:spcPct val="0"/>
              </a:spcBef>
              <a:spcAft>
                <a:spcPct val="0"/>
              </a:spcAft>
              <a:defRPr sz="900" kern="1200">
                <a:solidFill>
                  <a:srgbClr val="666666"/>
                </a:solidFill>
                <a:latin typeface="55 Helvetica Roman" pitchFamily="1" charset="0"/>
                <a:ea typeface="+mn-ea"/>
                <a:cs typeface="+mn-cs"/>
              </a:defRPr>
            </a:lvl5pPr>
            <a:lvl6pPr marL="2286000" algn="l" defTabSz="457200" rtl="0" eaLnBrk="1" latinLnBrk="0" hangingPunct="1">
              <a:defRPr sz="900" kern="1200">
                <a:solidFill>
                  <a:srgbClr val="666666"/>
                </a:solidFill>
                <a:latin typeface="55 Helvetica Roman" pitchFamily="1" charset="0"/>
                <a:ea typeface="+mn-ea"/>
                <a:cs typeface="+mn-cs"/>
              </a:defRPr>
            </a:lvl6pPr>
            <a:lvl7pPr marL="2743200" algn="l" defTabSz="457200" rtl="0" eaLnBrk="1" latinLnBrk="0" hangingPunct="1">
              <a:defRPr sz="900" kern="1200">
                <a:solidFill>
                  <a:srgbClr val="666666"/>
                </a:solidFill>
                <a:latin typeface="55 Helvetica Roman" pitchFamily="1" charset="0"/>
                <a:ea typeface="+mn-ea"/>
                <a:cs typeface="+mn-cs"/>
              </a:defRPr>
            </a:lvl7pPr>
            <a:lvl8pPr marL="3200400" algn="l" defTabSz="457200" rtl="0" eaLnBrk="1" latinLnBrk="0" hangingPunct="1">
              <a:defRPr sz="900" kern="1200">
                <a:solidFill>
                  <a:srgbClr val="666666"/>
                </a:solidFill>
                <a:latin typeface="55 Helvetica Roman" pitchFamily="1" charset="0"/>
                <a:ea typeface="+mn-ea"/>
                <a:cs typeface="+mn-cs"/>
              </a:defRPr>
            </a:lvl8pPr>
            <a:lvl9pPr marL="3657600" algn="l" defTabSz="457200" rtl="0" eaLnBrk="1" latinLnBrk="0" hangingPunct="1">
              <a:defRPr sz="900" kern="1200">
                <a:solidFill>
                  <a:srgbClr val="666666"/>
                </a:solidFill>
                <a:latin typeface="55 Helvetica Roman" pitchFamily="1" charset="0"/>
                <a:ea typeface="+mn-ea"/>
                <a:cs typeface="+mn-cs"/>
              </a:defRPr>
            </a:lvl9pPr>
          </a:lstStyle>
          <a:p>
            <a:r>
              <a:rPr lang="en-US" sz="1236" dirty="0">
                <a:solidFill>
                  <a:srgbClr val="000000"/>
                </a:solidFill>
              </a:rPr>
              <a:t>Augmenting Crew Autonomy with Clinical Decision Support</a:t>
            </a:r>
          </a:p>
        </p:txBody>
      </p:sp>
      <p:sp>
        <p:nvSpPr>
          <p:cNvPr id="6" name="Footer Placeholder 3">
            <a:extLst>
              <a:ext uri="{FF2B5EF4-FFF2-40B4-BE49-F238E27FC236}">
                <a16:creationId xmlns:a16="http://schemas.microsoft.com/office/drawing/2014/main" id="{55750FF4-558C-45E3-8D51-954F3C8870F7}"/>
              </a:ext>
            </a:extLst>
          </p:cNvPr>
          <p:cNvSpPr txBox="1">
            <a:spLocks/>
          </p:cNvSpPr>
          <p:nvPr userDrawn="1"/>
        </p:nvSpPr>
        <p:spPr>
          <a:xfrm>
            <a:off x="-7309" y="7347758"/>
            <a:ext cx="3327373" cy="403225"/>
          </a:xfrm>
          <a:prstGeom prst="rect">
            <a:avLst/>
          </a:prstGeom>
        </p:spPr>
        <p:txBody>
          <a:bodyPr vert="horz" lIns="125615" tIns="62807" rIns="125615" bIns="62807" rtlCol="0" anchor="ctr"/>
          <a:lstStyle>
            <a:defPPr>
              <a:defRPr lang="en-US"/>
            </a:defPPr>
            <a:lvl1pPr algn="ctr" rtl="0" eaLnBrk="0" fontAlgn="base" hangingPunct="0">
              <a:spcBef>
                <a:spcPct val="0"/>
              </a:spcBef>
              <a:spcAft>
                <a:spcPct val="0"/>
              </a:spcAft>
              <a:defRPr sz="990" kern="1200" smtClean="0">
                <a:solidFill>
                  <a:schemeClr val="tx1">
                    <a:tint val="75000"/>
                  </a:schemeClr>
                </a:solidFill>
                <a:latin typeface="55 Helvetica Roman" pitchFamily="1" charset="0"/>
                <a:ea typeface="+mn-ea"/>
                <a:cs typeface="+mn-cs"/>
              </a:defRPr>
            </a:lvl1pPr>
            <a:lvl2pPr marL="457200" algn="l" rtl="0" eaLnBrk="0" fontAlgn="base" hangingPunct="0">
              <a:spcBef>
                <a:spcPct val="0"/>
              </a:spcBef>
              <a:spcAft>
                <a:spcPct val="0"/>
              </a:spcAft>
              <a:defRPr sz="900" kern="1200">
                <a:solidFill>
                  <a:srgbClr val="666666"/>
                </a:solidFill>
                <a:latin typeface="55 Helvetica Roman" pitchFamily="1" charset="0"/>
                <a:ea typeface="+mn-ea"/>
                <a:cs typeface="+mn-cs"/>
              </a:defRPr>
            </a:lvl2pPr>
            <a:lvl3pPr marL="914400" algn="l" rtl="0" eaLnBrk="0" fontAlgn="base" hangingPunct="0">
              <a:spcBef>
                <a:spcPct val="0"/>
              </a:spcBef>
              <a:spcAft>
                <a:spcPct val="0"/>
              </a:spcAft>
              <a:defRPr sz="900" kern="1200">
                <a:solidFill>
                  <a:srgbClr val="666666"/>
                </a:solidFill>
                <a:latin typeface="55 Helvetica Roman" pitchFamily="1" charset="0"/>
                <a:ea typeface="+mn-ea"/>
                <a:cs typeface="+mn-cs"/>
              </a:defRPr>
            </a:lvl3pPr>
            <a:lvl4pPr marL="1371600" algn="l" rtl="0" eaLnBrk="0" fontAlgn="base" hangingPunct="0">
              <a:spcBef>
                <a:spcPct val="0"/>
              </a:spcBef>
              <a:spcAft>
                <a:spcPct val="0"/>
              </a:spcAft>
              <a:defRPr sz="900" kern="1200">
                <a:solidFill>
                  <a:srgbClr val="666666"/>
                </a:solidFill>
                <a:latin typeface="55 Helvetica Roman" pitchFamily="1" charset="0"/>
                <a:ea typeface="+mn-ea"/>
                <a:cs typeface="+mn-cs"/>
              </a:defRPr>
            </a:lvl4pPr>
            <a:lvl5pPr marL="1828800" algn="l" rtl="0" eaLnBrk="0" fontAlgn="base" hangingPunct="0">
              <a:spcBef>
                <a:spcPct val="0"/>
              </a:spcBef>
              <a:spcAft>
                <a:spcPct val="0"/>
              </a:spcAft>
              <a:defRPr sz="900" kern="1200">
                <a:solidFill>
                  <a:srgbClr val="666666"/>
                </a:solidFill>
                <a:latin typeface="55 Helvetica Roman" pitchFamily="1" charset="0"/>
                <a:ea typeface="+mn-ea"/>
                <a:cs typeface="+mn-cs"/>
              </a:defRPr>
            </a:lvl5pPr>
            <a:lvl6pPr marL="2286000" algn="l" defTabSz="457200" rtl="0" eaLnBrk="1" latinLnBrk="0" hangingPunct="1">
              <a:defRPr sz="900" kern="1200">
                <a:solidFill>
                  <a:srgbClr val="666666"/>
                </a:solidFill>
                <a:latin typeface="55 Helvetica Roman" pitchFamily="1" charset="0"/>
                <a:ea typeface="+mn-ea"/>
                <a:cs typeface="+mn-cs"/>
              </a:defRPr>
            </a:lvl6pPr>
            <a:lvl7pPr marL="2743200" algn="l" defTabSz="457200" rtl="0" eaLnBrk="1" latinLnBrk="0" hangingPunct="1">
              <a:defRPr sz="900" kern="1200">
                <a:solidFill>
                  <a:srgbClr val="666666"/>
                </a:solidFill>
                <a:latin typeface="55 Helvetica Roman" pitchFamily="1" charset="0"/>
                <a:ea typeface="+mn-ea"/>
                <a:cs typeface="+mn-cs"/>
              </a:defRPr>
            </a:lvl7pPr>
            <a:lvl8pPr marL="3200400" algn="l" defTabSz="457200" rtl="0" eaLnBrk="1" latinLnBrk="0" hangingPunct="1">
              <a:defRPr sz="900" kern="1200">
                <a:solidFill>
                  <a:srgbClr val="666666"/>
                </a:solidFill>
                <a:latin typeface="55 Helvetica Roman" pitchFamily="1" charset="0"/>
                <a:ea typeface="+mn-ea"/>
                <a:cs typeface="+mn-cs"/>
              </a:defRPr>
            </a:lvl8pPr>
            <a:lvl9pPr marL="3657600" algn="l" defTabSz="457200" rtl="0" eaLnBrk="1" latinLnBrk="0" hangingPunct="1">
              <a:defRPr sz="900" kern="1200">
                <a:solidFill>
                  <a:srgbClr val="666666"/>
                </a:solidFill>
                <a:latin typeface="55 Helvetica Roman" pitchFamily="1" charset="0"/>
                <a:ea typeface="+mn-ea"/>
                <a:cs typeface="+mn-cs"/>
              </a:defRPr>
            </a:lvl9pPr>
          </a:lstStyle>
          <a:p>
            <a:pPr algn="l"/>
            <a:r>
              <a:rPr lang="en-US" sz="1236" dirty="0">
                <a:solidFill>
                  <a:srgbClr val="000000"/>
                </a:solidFill>
              </a:rPr>
              <a:t>National Aeronautics and Space Administration</a:t>
            </a:r>
          </a:p>
        </p:txBody>
      </p:sp>
    </p:spTree>
    <p:extLst>
      <p:ext uri="{BB962C8B-B14F-4D97-AF65-F5344CB8AC3E}">
        <p14:creationId xmlns:p14="http://schemas.microsoft.com/office/powerpoint/2010/main" val="306176171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90884" y="309457"/>
            <a:ext cx="4545895" cy="1316990"/>
          </a:xfrm>
        </p:spPr>
        <p:txBody>
          <a:bodyPr anchor="b"/>
          <a:lstStyle>
            <a:lvl1pPr algn="l">
              <a:defRPr sz="2267" b="1">
                <a:solidFill>
                  <a:srgbClr val="000000"/>
                </a:solidFill>
              </a:defRPr>
            </a:lvl1pPr>
          </a:lstStyle>
          <a:p>
            <a:r>
              <a:rPr lang="en-US"/>
              <a:t>Click to edit Master title style</a:t>
            </a:r>
          </a:p>
        </p:txBody>
      </p:sp>
      <p:sp>
        <p:nvSpPr>
          <p:cNvPr id="3" name="Content Placeholder 2"/>
          <p:cNvSpPr>
            <a:spLocks noGrp="1"/>
          </p:cNvSpPr>
          <p:nvPr>
            <p:ph idx="1"/>
          </p:nvPr>
        </p:nvSpPr>
        <p:spPr>
          <a:xfrm>
            <a:off x="5402298" y="309463"/>
            <a:ext cx="7724423" cy="6633528"/>
          </a:xfrm>
        </p:spPr>
        <p:txBody>
          <a:bodyPr/>
          <a:lstStyle>
            <a:lvl1pPr>
              <a:defRPr sz="3627"/>
            </a:lvl1pPr>
            <a:lvl2pPr>
              <a:defRPr sz="3173"/>
            </a:lvl2pPr>
            <a:lvl3pPr>
              <a:defRPr sz="2720"/>
            </a:lvl3pPr>
            <a:lvl4pPr>
              <a:defRPr sz="2267"/>
            </a:lvl4pPr>
            <a:lvl5pPr>
              <a:defRPr sz="2267"/>
            </a:lvl5pPr>
            <a:lvl6pPr>
              <a:defRPr sz="2267"/>
            </a:lvl6pPr>
            <a:lvl7pPr>
              <a:defRPr sz="2267"/>
            </a:lvl7pPr>
            <a:lvl8pPr>
              <a:defRPr sz="2267"/>
            </a:lvl8pPr>
            <a:lvl9pPr>
              <a:defRPr sz="22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90884" y="1626451"/>
            <a:ext cx="4545895" cy="5316538"/>
          </a:xfrm>
        </p:spPr>
        <p:txBody>
          <a:bodyPr/>
          <a:lstStyle>
            <a:lvl1pPr marL="0" indent="0">
              <a:buNone/>
              <a:defRPr sz="1587"/>
            </a:lvl1pPr>
            <a:lvl2pPr marL="518145" indent="0">
              <a:buNone/>
              <a:defRPr sz="1360"/>
            </a:lvl2pPr>
            <a:lvl3pPr marL="1036290" indent="0">
              <a:buNone/>
              <a:defRPr sz="1133"/>
            </a:lvl3pPr>
            <a:lvl4pPr marL="1554434" indent="0">
              <a:buNone/>
              <a:defRPr sz="1020"/>
            </a:lvl4pPr>
            <a:lvl5pPr marL="2072579" indent="0">
              <a:buNone/>
              <a:defRPr sz="1020"/>
            </a:lvl5pPr>
            <a:lvl6pPr marL="2590724" indent="0">
              <a:buNone/>
              <a:defRPr sz="1020"/>
            </a:lvl6pPr>
            <a:lvl7pPr marL="3108869" indent="0">
              <a:buNone/>
              <a:defRPr sz="1020"/>
            </a:lvl7pPr>
            <a:lvl8pPr marL="3627013" indent="0">
              <a:buNone/>
              <a:defRPr sz="1020"/>
            </a:lvl8pPr>
            <a:lvl9pPr marL="4145158" indent="0">
              <a:buNone/>
              <a:defRPr sz="1020"/>
            </a:lvl9pPr>
          </a:lstStyle>
          <a:p>
            <a:pPr lvl="0"/>
            <a:r>
              <a:rPr lang="en-US"/>
              <a:t>Click to edit Master text styles</a:t>
            </a:r>
          </a:p>
        </p:txBody>
      </p:sp>
      <p:sp>
        <p:nvSpPr>
          <p:cNvPr id="5" name="Footer Placeholder 8"/>
          <p:cNvSpPr>
            <a:spLocks noGrp="1"/>
          </p:cNvSpPr>
          <p:nvPr>
            <p:ph type="ftr" sz="quarter" idx="3"/>
          </p:nvPr>
        </p:nvSpPr>
        <p:spPr>
          <a:xfrm>
            <a:off x="3396828" y="7304623"/>
            <a:ext cx="9422836" cy="413808"/>
          </a:xfrm>
          <a:prstGeom prst="rect">
            <a:avLst/>
          </a:prstGeom>
        </p:spPr>
        <p:txBody>
          <a:bodyPr vert="horz" lIns="91440" tIns="45720" rIns="91440" bIns="45720" rtlCol="0" anchor="ctr"/>
          <a:lstStyle>
            <a:lvl1pPr algn="ctr">
              <a:defRPr sz="1360">
                <a:solidFill>
                  <a:schemeClr val="bg1"/>
                </a:solidFill>
              </a:defRPr>
            </a:lvl1pPr>
          </a:lstStyle>
          <a:p>
            <a:r>
              <a:rPr lang="en-US" smtClean="0"/>
              <a:t>Your Title Here</a:t>
            </a:r>
            <a:endParaRPr lang="en-US"/>
          </a:p>
        </p:txBody>
      </p:sp>
      <p:sp>
        <p:nvSpPr>
          <p:cNvPr id="6" name="Date Placeholder 9"/>
          <p:cNvSpPr>
            <a:spLocks noGrp="1"/>
          </p:cNvSpPr>
          <p:nvPr>
            <p:ph type="dt" sz="half" idx="10"/>
          </p:nvPr>
        </p:nvSpPr>
        <p:spPr>
          <a:xfrm>
            <a:off x="76764" y="7315418"/>
            <a:ext cx="3224107" cy="413808"/>
          </a:xfrm>
          <a:prstGeom prst="rect">
            <a:avLst/>
          </a:prstGeom>
        </p:spPr>
        <p:txBody>
          <a:bodyPr vert="horz" lIns="91440" tIns="45720" rIns="91440" bIns="45720" rtlCol="0" anchor="ctr"/>
          <a:lstStyle>
            <a:lvl1pPr algn="l">
              <a:defRPr sz="1360">
                <a:solidFill>
                  <a:srgbClr val="FFFFFF"/>
                </a:solidFill>
              </a:defRPr>
            </a:lvl1pPr>
          </a:lstStyle>
          <a:p>
            <a:fld id="{15ADDA39-5CA7-6F41-B692-A1259298BC55}" type="datetimeFigureOut">
              <a:rPr lang="en-US" smtClean="0"/>
              <a:t>8/10/2021</a:t>
            </a:fld>
            <a:endParaRPr lang="en-US"/>
          </a:p>
        </p:txBody>
      </p:sp>
      <p:sp>
        <p:nvSpPr>
          <p:cNvPr id="7" name="Slide Number Placeholder 10"/>
          <p:cNvSpPr>
            <a:spLocks noGrp="1"/>
          </p:cNvSpPr>
          <p:nvPr>
            <p:ph type="sldNum" sz="quarter" idx="4"/>
          </p:nvPr>
        </p:nvSpPr>
        <p:spPr>
          <a:xfrm>
            <a:off x="12896429" y="7315418"/>
            <a:ext cx="844409" cy="413808"/>
          </a:xfrm>
          <a:prstGeom prst="rect">
            <a:avLst/>
          </a:prstGeom>
        </p:spPr>
        <p:txBody>
          <a:bodyPr vert="horz" lIns="91440" tIns="45720" rIns="91440" bIns="45720" rtlCol="0" anchor="ctr"/>
          <a:lstStyle>
            <a:lvl1pPr algn="r">
              <a:defRPr sz="1360">
                <a:solidFill>
                  <a:srgbClr val="FFFFFF"/>
                </a:solidFill>
              </a:defRPr>
            </a:lvl1pPr>
          </a:lstStyle>
          <a:p>
            <a:fld id="{25997659-CF59-DD4B-8A41-4DB2F03CDEC5}" type="slidenum">
              <a:rPr lang="en-US" smtClean="0"/>
              <a:pPr/>
              <a:t>‹#›</a:t>
            </a:fld>
            <a:endParaRPr lang="en-US"/>
          </a:p>
        </p:txBody>
      </p:sp>
      <p:sp>
        <p:nvSpPr>
          <p:cNvPr id="8" name="Footer Placeholder 3">
            <a:extLst>
              <a:ext uri="{FF2B5EF4-FFF2-40B4-BE49-F238E27FC236}">
                <a16:creationId xmlns:a16="http://schemas.microsoft.com/office/drawing/2014/main" id="{9B236D00-AC7A-4DC7-85B4-9AC139E90E9E}"/>
              </a:ext>
            </a:extLst>
          </p:cNvPr>
          <p:cNvSpPr txBox="1">
            <a:spLocks/>
          </p:cNvSpPr>
          <p:nvPr userDrawn="1"/>
        </p:nvSpPr>
        <p:spPr>
          <a:xfrm>
            <a:off x="6064829" y="7196139"/>
            <a:ext cx="5872915" cy="403225"/>
          </a:xfrm>
          <a:prstGeom prst="rect">
            <a:avLst/>
          </a:prstGeom>
        </p:spPr>
        <p:txBody>
          <a:bodyPr vert="horz" lIns="125615" tIns="62807" rIns="125615" bIns="62807" rtlCol="0" anchor="ctr"/>
          <a:lstStyle>
            <a:defPPr>
              <a:defRPr lang="en-US"/>
            </a:defPPr>
            <a:lvl1pPr algn="ctr" rtl="0" eaLnBrk="0" fontAlgn="base" hangingPunct="0">
              <a:spcBef>
                <a:spcPct val="0"/>
              </a:spcBef>
              <a:spcAft>
                <a:spcPct val="0"/>
              </a:spcAft>
              <a:defRPr sz="990" kern="1200" smtClean="0">
                <a:solidFill>
                  <a:schemeClr val="tx1">
                    <a:tint val="75000"/>
                  </a:schemeClr>
                </a:solidFill>
                <a:latin typeface="55 Helvetica Roman" pitchFamily="1" charset="0"/>
                <a:ea typeface="+mn-ea"/>
                <a:cs typeface="+mn-cs"/>
              </a:defRPr>
            </a:lvl1pPr>
            <a:lvl2pPr marL="457200" algn="l" rtl="0" eaLnBrk="0" fontAlgn="base" hangingPunct="0">
              <a:spcBef>
                <a:spcPct val="0"/>
              </a:spcBef>
              <a:spcAft>
                <a:spcPct val="0"/>
              </a:spcAft>
              <a:defRPr sz="900" kern="1200">
                <a:solidFill>
                  <a:srgbClr val="666666"/>
                </a:solidFill>
                <a:latin typeface="55 Helvetica Roman" pitchFamily="1" charset="0"/>
                <a:ea typeface="+mn-ea"/>
                <a:cs typeface="+mn-cs"/>
              </a:defRPr>
            </a:lvl2pPr>
            <a:lvl3pPr marL="914400" algn="l" rtl="0" eaLnBrk="0" fontAlgn="base" hangingPunct="0">
              <a:spcBef>
                <a:spcPct val="0"/>
              </a:spcBef>
              <a:spcAft>
                <a:spcPct val="0"/>
              </a:spcAft>
              <a:defRPr sz="900" kern="1200">
                <a:solidFill>
                  <a:srgbClr val="666666"/>
                </a:solidFill>
                <a:latin typeface="55 Helvetica Roman" pitchFamily="1" charset="0"/>
                <a:ea typeface="+mn-ea"/>
                <a:cs typeface="+mn-cs"/>
              </a:defRPr>
            </a:lvl3pPr>
            <a:lvl4pPr marL="1371600" algn="l" rtl="0" eaLnBrk="0" fontAlgn="base" hangingPunct="0">
              <a:spcBef>
                <a:spcPct val="0"/>
              </a:spcBef>
              <a:spcAft>
                <a:spcPct val="0"/>
              </a:spcAft>
              <a:defRPr sz="900" kern="1200">
                <a:solidFill>
                  <a:srgbClr val="666666"/>
                </a:solidFill>
                <a:latin typeface="55 Helvetica Roman" pitchFamily="1" charset="0"/>
                <a:ea typeface="+mn-ea"/>
                <a:cs typeface="+mn-cs"/>
              </a:defRPr>
            </a:lvl4pPr>
            <a:lvl5pPr marL="1828800" algn="l" rtl="0" eaLnBrk="0" fontAlgn="base" hangingPunct="0">
              <a:spcBef>
                <a:spcPct val="0"/>
              </a:spcBef>
              <a:spcAft>
                <a:spcPct val="0"/>
              </a:spcAft>
              <a:defRPr sz="900" kern="1200">
                <a:solidFill>
                  <a:srgbClr val="666666"/>
                </a:solidFill>
                <a:latin typeface="55 Helvetica Roman" pitchFamily="1" charset="0"/>
                <a:ea typeface="+mn-ea"/>
                <a:cs typeface="+mn-cs"/>
              </a:defRPr>
            </a:lvl5pPr>
            <a:lvl6pPr marL="2286000" algn="l" defTabSz="457200" rtl="0" eaLnBrk="1" latinLnBrk="0" hangingPunct="1">
              <a:defRPr sz="900" kern="1200">
                <a:solidFill>
                  <a:srgbClr val="666666"/>
                </a:solidFill>
                <a:latin typeface="55 Helvetica Roman" pitchFamily="1" charset="0"/>
                <a:ea typeface="+mn-ea"/>
                <a:cs typeface="+mn-cs"/>
              </a:defRPr>
            </a:lvl6pPr>
            <a:lvl7pPr marL="2743200" algn="l" defTabSz="457200" rtl="0" eaLnBrk="1" latinLnBrk="0" hangingPunct="1">
              <a:defRPr sz="900" kern="1200">
                <a:solidFill>
                  <a:srgbClr val="666666"/>
                </a:solidFill>
                <a:latin typeface="55 Helvetica Roman" pitchFamily="1" charset="0"/>
                <a:ea typeface="+mn-ea"/>
                <a:cs typeface="+mn-cs"/>
              </a:defRPr>
            </a:lvl7pPr>
            <a:lvl8pPr marL="3200400" algn="l" defTabSz="457200" rtl="0" eaLnBrk="1" latinLnBrk="0" hangingPunct="1">
              <a:defRPr sz="900" kern="1200">
                <a:solidFill>
                  <a:srgbClr val="666666"/>
                </a:solidFill>
                <a:latin typeface="55 Helvetica Roman" pitchFamily="1" charset="0"/>
                <a:ea typeface="+mn-ea"/>
                <a:cs typeface="+mn-cs"/>
              </a:defRPr>
            </a:lvl8pPr>
            <a:lvl9pPr marL="3657600" algn="l" defTabSz="457200" rtl="0" eaLnBrk="1" latinLnBrk="0" hangingPunct="1">
              <a:defRPr sz="900" kern="1200">
                <a:solidFill>
                  <a:srgbClr val="666666"/>
                </a:solidFill>
                <a:latin typeface="55 Helvetica Roman" pitchFamily="1" charset="0"/>
                <a:ea typeface="+mn-ea"/>
                <a:cs typeface="+mn-cs"/>
              </a:defRPr>
            </a:lvl9pPr>
          </a:lstStyle>
          <a:p>
            <a:r>
              <a:rPr lang="en-US" sz="1236" dirty="0">
                <a:solidFill>
                  <a:srgbClr val="000000"/>
                </a:solidFill>
              </a:rPr>
              <a:t>Augmenting Crew Autonomy with Clinical Decision Support</a:t>
            </a:r>
          </a:p>
        </p:txBody>
      </p:sp>
      <p:sp>
        <p:nvSpPr>
          <p:cNvPr id="9" name="Footer Placeholder 3">
            <a:extLst>
              <a:ext uri="{FF2B5EF4-FFF2-40B4-BE49-F238E27FC236}">
                <a16:creationId xmlns:a16="http://schemas.microsoft.com/office/drawing/2014/main" id="{816E4252-2418-43FC-BB40-93147D77779F}"/>
              </a:ext>
            </a:extLst>
          </p:cNvPr>
          <p:cNvSpPr txBox="1">
            <a:spLocks/>
          </p:cNvSpPr>
          <p:nvPr userDrawn="1"/>
        </p:nvSpPr>
        <p:spPr>
          <a:xfrm>
            <a:off x="418717" y="7205293"/>
            <a:ext cx="5872915" cy="403225"/>
          </a:xfrm>
          <a:prstGeom prst="rect">
            <a:avLst/>
          </a:prstGeom>
        </p:spPr>
        <p:txBody>
          <a:bodyPr vert="horz" lIns="125615" tIns="62807" rIns="125615" bIns="62807" rtlCol="0" anchor="ctr"/>
          <a:lstStyle>
            <a:defPPr>
              <a:defRPr lang="en-US"/>
            </a:defPPr>
            <a:lvl1pPr algn="ctr" rtl="0" eaLnBrk="0" fontAlgn="base" hangingPunct="0">
              <a:spcBef>
                <a:spcPct val="0"/>
              </a:spcBef>
              <a:spcAft>
                <a:spcPct val="0"/>
              </a:spcAft>
              <a:defRPr sz="990" kern="1200" smtClean="0">
                <a:solidFill>
                  <a:schemeClr val="tx1">
                    <a:tint val="75000"/>
                  </a:schemeClr>
                </a:solidFill>
                <a:latin typeface="55 Helvetica Roman" pitchFamily="1" charset="0"/>
                <a:ea typeface="+mn-ea"/>
                <a:cs typeface="+mn-cs"/>
              </a:defRPr>
            </a:lvl1pPr>
            <a:lvl2pPr marL="457200" algn="l" rtl="0" eaLnBrk="0" fontAlgn="base" hangingPunct="0">
              <a:spcBef>
                <a:spcPct val="0"/>
              </a:spcBef>
              <a:spcAft>
                <a:spcPct val="0"/>
              </a:spcAft>
              <a:defRPr sz="900" kern="1200">
                <a:solidFill>
                  <a:srgbClr val="666666"/>
                </a:solidFill>
                <a:latin typeface="55 Helvetica Roman" pitchFamily="1" charset="0"/>
                <a:ea typeface="+mn-ea"/>
                <a:cs typeface="+mn-cs"/>
              </a:defRPr>
            </a:lvl2pPr>
            <a:lvl3pPr marL="914400" algn="l" rtl="0" eaLnBrk="0" fontAlgn="base" hangingPunct="0">
              <a:spcBef>
                <a:spcPct val="0"/>
              </a:spcBef>
              <a:spcAft>
                <a:spcPct val="0"/>
              </a:spcAft>
              <a:defRPr sz="900" kern="1200">
                <a:solidFill>
                  <a:srgbClr val="666666"/>
                </a:solidFill>
                <a:latin typeface="55 Helvetica Roman" pitchFamily="1" charset="0"/>
                <a:ea typeface="+mn-ea"/>
                <a:cs typeface="+mn-cs"/>
              </a:defRPr>
            </a:lvl3pPr>
            <a:lvl4pPr marL="1371600" algn="l" rtl="0" eaLnBrk="0" fontAlgn="base" hangingPunct="0">
              <a:spcBef>
                <a:spcPct val="0"/>
              </a:spcBef>
              <a:spcAft>
                <a:spcPct val="0"/>
              </a:spcAft>
              <a:defRPr sz="900" kern="1200">
                <a:solidFill>
                  <a:srgbClr val="666666"/>
                </a:solidFill>
                <a:latin typeface="55 Helvetica Roman" pitchFamily="1" charset="0"/>
                <a:ea typeface="+mn-ea"/>
                <a:cs typeface="+mn-cs"/>
              </a:defRPr>
            </a:lvl4pPr>
            <a:lvl5pPr marL="1828800" algn="l" rtl="0" eaLnBrk="0" fontAlgn="base" hangingPunct="0">
              <a:spcBef>
                <a:spcPct val="0"/>
              </a:spcBef>
              <a:spcAft>
                <a:spcPct val="0"/>
              </a:spcAft>
              <a:defRPr sz="900" kern="1200">
                <a:solidFill>
                  <a:srgbClr val="666666"/>
                </a:solidFill>
                <a:latin typeface="55 Helvetica Roman" pitchFamily="1" charset="0"/>
                <a:ea typeface="+mn-ea"/>
                <a:cs typeface="+mn-cs"/>
              </a:defRPr>
            </a:lvl5pPr>
            <a:lvl6pPr marL="2286000" algn="l" defTabSz="457200" rtl="0" eaLnBrk="1" latinLnBrk="0" hangingPunct="1">
              <a:defRPr sz="900" kern="1200">
                <a:solidFill>
                  <a:srgbClr val="666666"/>
                </a:solidFill>
                <a:latin typeface="55 Helvetica Roman" pitchFamily="1" charset="0"/>
                <a:ea typeface="+mn-ea"/>
                <a:cs typeface="+mn-cs"/>
              </a:defRPr>
            </a:lvl6pPr>
            <a:lvl7pPr marL="2743200" algn="l" defTabSz="457200" rtl="0" eaLnBrk="1" latinLnBrk="0" hangingPunct="1">
              <a:defRPr sz="900" kern="1200">
                <a:solidFill>
                  <a:srgbClr val="666666"/>
                </a:solidFill>
                <a:latin typeface="55 Helvetica Roman" pitchFamily="1" charset="0"/>
                <a:ea typeface="+mn-ea"/>
                <a:cs typeface="+mn-cs"/>
              </a:defRPr>
            </a:lvl7pPr>
            <a:lvl8pPr marL="3200400" algn="l" defTabSz="457200" rtl="0" eaLnBrk="1" latinLnBrk="0" hangingPunct="1">
              <a:defRPr sz="900" kern="1200">
                <a:solidFill>
                  <a:srgbClr val="666666"/>
                </a:solidFill>
                <a:latin typeface="55 Helvetica Roman" pitchFamily="1" charset="0"/>
                <a:ea typeface="+mn-ea"/>
                <a:cs typeface="+mn-cs"/>
              </a:defRPr>
            </a:lvl8pPr>
            <a:lvl9pPr marL="3657600" algn="l" defTabSz="457200" rtl="0" eaLnBrk="1" latinLnBrk="0" hangingPunct="1">
              <a:defRPr sz="900" kern="1200">
                <a:solidFill>
                  <a:srgbClr val="666666"/>
                </a:solidFill>
                <a:latin typeface="55 Helvetica Roman" pitchFamily="1" charset="0"/>
                <a:ea typeface="+mn-ea"/>
                <a:cs typeface="+mn-cs"/>
              </a:defRPr>
            </a:lvl9pPr>
          </a:lstStyle>
          <a:p>
            <a:pPr algn="l"/>
            <a:r>
              <a:rPr lang="en-US" sz="1236" dirty="0">
                <a:solidFill>
                  <a:srgbClr val="000000"/>
                </a:solidFill>
              </a:rPr>
              <a:t>National Aeronautics and Space Administration</a:t>
            </a:r>
          </a:p>
        </p:txBody>
      </p:sp>
    </p:spTree>
    <p:extLst>
      <p:ext uri="{BB962C8B-B14F-4D97-AF65-F5344CB8AC3E}">
        <p14:creationId xmlns:p14="http://schemas.microsoft.com/office/powerpoint/2010/main" val="35274660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708346" y="5440680"/>
            <a:ext cx="8290560" cy="642303"/>
          </a:xfrm>
        </p:spPr>
        <p:txBody>
          <a:bodyPr anchor="b"/>
          <a:lstStyle>
            <a:lvl1pPr algn="l">
              <a:defRPr sz="2267" b="1"/>
            </a:lvl1pPr>
          </a:lstStyle>
          <a:p>
            <a:r>
              <a:rPr lang="en-US"/>
              <a:t>Click to edit Master title style</a:t>
            </a:r>
          </a:p>
        </p:txBody>
      </p:sp>
      <p:sp>
        <p:nvSpPr>
          <p:cNvPr id="3" name="Picture Placeholder 2"/>
          <p:cNvSpPr>
            <a:spLocks noGrp="1"/>
          </p:cNvSpPr>
          <p:nvPr>
            <p:ph type="pic" idx="1"/>
          </p:nvPr>
        </p:nvSpPr>
        <p:spPr>
          <a:xfrm>
            <a:off x="2708346" y="694478"/>
            <a:ext cx="8290560" cy="4663440"/>
          </a:xfrm>
        </p:spPr>
        <p:txBody>
          <a:bodyPr/>
          <a:lstStyle>
            <a:lvl1pPr marL="0" indent="0">
              <a:buNone/>
              <a:defRPr sz="3627"/>
            </a:lvl1pPr>
            <a:lvl2pPr marL="518145" indent="0">
              <a:buNone/>
              <a:defRPr sz="3173"/>
            </a:lvl2pPr>
            <a:lvl3pPr marL="1036290" indent="0">
              <a:buNone/>
              <a:defRPr sz="2720"/>
            </a:lvl3pPr>
            <a:lvl4pPr marL="1554434" indent="0">
              <a:buNone/>
              <a:defRPr sz="2267"/>
            </a:lvl4pPr>
            <a:lvl5pPr marL="2072579" indent="0">
              <a:buNone/>
              <a:defRPr sz="2267"/>
            </a:lvl5pPr>
            <a:lvl6pPr marL="2590724" indent="0">
              <a:buNone/>
              <a:defRPr sz="2267"/>
            </a:lvl6pPr>
            <a:lvl7pPr marL="3108869" indent="0">
              <a:buNone/>
              <a:defRPr sz="2267"/>
            </a:lvl7pPr>
            <a:lvl8pPr marL="3627013" indent="0">
              <a:buNone/>
              <a:defRPr sz="2267"/>
            </a:lvl8pPr>
            <a:lvl9pPr marL="4145158" indent="0">
              <a:buNone/>
              <a:defRPr sz="2267"/>
            </a:lvl9pPr>
          </a:lstStyle>
          <a:p>
            <a:pPr lvl="0"/>
            <a:r>
              <a:rPr lang="en-US" noProof="0"/>
              <a:t>Click icon to add picture</a:t>
            </a:r>
            <a:endParaRPr lang="en-US" noProof="0" dirty="0"/>
          </a:p>
        </p:txBody>
      </p:sp>
      <p:sp>
        <p:nvSpPr>
          <p:cNvPr id="4" name="Text Placeholder 3"/>
          <p:cNvSpPr>
            <a:spLocks noGrp="1"/>
          </p:cNvSpPr>
          <p:nvPr>
            <p:ph type="body" sz="half" idx="2"/>
          </p:nvPr>
        </p:nvSpPr>
        <p:spPr>
          <a:xfrm>
            <a:off x="2708346" y="6082983"/>
            <a:ext cx="8290560" cy="912177"/>
          </a:xfrm>
        </p:spPr>
        <p:txBody>
          <a:bodyPr/>
          <a:lstStyle>
            <a:lvl1pPr marL="0" indent="0">
              <a:buNone/>
              <a:defRPr sz="1587"/>
            </a:lvl1pPr>
            <a:lvl2pPr marL="518145" indent="0">
              <a:buNone/>
              <a:defRPr sz="1360"/>
            </a:lvl2pPr>
            <a:lvl3pPr marL="1036290" indent="0">
              <a:buNone/>
              <a:defRPr sz="1133"/>
            </a:lvl3pPr>
            <a:lvl4pPr marL="1554434" indent="0">
              <a:buNone/>
              <a:defRPr sz="1020"/>
            </a:lvl4pPr>
            <a:lvl5pPr marL="2072579" indent="0">
              <a:buNone/>
              <a:defRPr sz="1020"/>
            </a:lvl5pPr>
            <a:lvl6pPr marL="2590724" indent="0">
              <a:buNone/>
              <a:defRPr sz="1020"/>
            </a:lvl6pPr>
            <a:lvl7pPr marL="3108869" indent="0">
              <a:buNone/>
              <a:defRPr sz="1020"/>
            </a:lvl7pPr>
            <a:lvl8pPr marL="3627013" indent="0">
              <a:buNone/>
              <a:defRPr sz="1020"/>
            </a:lvl8pPr>
            <a:lvl9pPr marL="4145158" indent="0">
              <a:buNone/>
              <a:defRPr sz="1020"/>
            </a:lvl9pPr>
          </a:lstStyle>
          <a:p>
            <a:pPr lvl="0"/>
            <a:r>
              <a:rPr lang="en-US"/>
              <a:t>Click to edit Master text styles</a:t>
            </a:r>
          </a:p>
        </p:txBody>
      </p:sp>
      <p:sp>
        <p:nvSpPr>
          <p:cNvPr id="5" name="Footer Placeholder 8"/>
          <p:cNvSpPr>
            <a:spLocks noGrp="1"/>
          </p:cNvSpPr>
          <p:nvPr>
            <p:ph type="ftr" sz="quarter" idx="3"/>
          </p:nvPr>
        </p:nvSpPr>
        <p:spPr>
          <a:xfrm>
            <a:off x="3396828" y="7304623"/>
            <a:ext cx="9422836" cy="413808"/>
          </a:xfrm>
          <a:prstGeom prst="rect">
            <a:avLst/>
          </a:prstGeom>
        </p:spPr>
        <p:txBody>
          <a:bodyPr vert="horz" lIns="91440" tIns="45720" rIns="91440" bIns="45720" rtlCol="0" anchor="ctr"/>
          <a:lstStyle>
            <a:lvl1pPr algn="ctr">
              <a:defRPr sz="1360">
                <a:solidFill>
                  <a:schemeClr val="bg1"/>
                </a:solidFill>
              </a:defRPr>
            </a:lvl1pPr>
          </a:lstStyle>
          <a:p>
            <a:r>
              <a:rPr lang="en-US" smtClean="0"/>
              <a:t>Your Title Here</a:t>
            </a:r>
            <a:endParaRPr lang="en-US"/>
          </a:p>
        </p:txBody>
      </p:sp>
      <p:sp>
        <p:nvSpPr>
          <p:cNvPr id="6" name="Date Placeholder 9"/>
          <p:cNvSpPr>
            <a:spLocks noGrp="1"/>
          </p:cNvSpPr>
          <p:nvPr>
            <p:ph type="dt" sz="half" idx="10"/>
          </p:nvPr>
        </p:nvSpPr>
        <p:spPr>
          <a:xfrm>
            <a:off x="76764" y="7315418"/>
            <a:ext cx="3224107" cy="413808"/>
          </a:xfrm>
          <a:prstGeom prst="rect">
            <a:avLst/>
          </a:prstGeom>
        </p:spPr>
        <p:txBody>
          <a:bodyPr vert="horz" lIns="91440" tIns="45720" rIns="91440" bIns="45720" rtlCol="0" anchor="ctr"/>
          <a:lstStyle>
            <a:lvl1pPr algn="l">
              <a:defRPr sz="1360">
                <a:solidFill>
                  <a:srgbClr val="FFFFFF"/>
                </a:solidFill>
              </a:defRPr>
            </a:lvl1pPr>
          </a:lstStyle>
          <a:p>
            <a:fld id="{15ADDA39-5CA7-6F41-B692-A1259298BC55}" type="datetimeFigureOut">
              <a:rPr lang="en-US" smtClean="0"/>
              <a:t>8/10/2021</a:t>
            </a:fld>
            <a:endParaRPr lang="en-US"/>
          </a:p>
        </p:txBody>
      </p:sp>
      <p:sp>
        <p:nvSpPr>
          <p:cNvPr id="7" name="Slide Number Placeholder 10"/>
          <p:cNvSpPr>
            <a:spLocks noGrp="1"/>
          </p:cNvSpPr>
          <p:nvPr>
            <p:ph type="sldNum" sz="quarter" idx="4"/>
          </p:nvPr>
        </p:nvSpPr>
        <p:spPr>
          <a:xfrm>
            <a:off x="12896429" y="7315418"/>
            <a:ext cx="844409" cy="413808"/>
          </a:xfrm>
          <a:prstGeom prst="rect">
            <a:avLst/>
          </a:prstGeom>
        </p:spPr>
        <p:txBody>
          <a:bodyPr vert="horz" lIns="91440" tIns="45720" rIns="91440" bIns="45720" rtlCol="0" anchor="ctr"/>
          <a:lstStyle>
            <a:lvl1pPr algn="r">
              <a:defRPr sz="1360">
                <a:solidFill>
                  <a:srgbClr val="FFFFFF"/>
                </a:solidFill>
              </a:defRPr>
            </a:lvl1pPr>
          </a:lstStyle>
          <a:p>
            <a:fld id="{326B917A-EA99-EB49-BDF7-057614330F18}" type="slidenum">
              <a:rPr lang="en-US" smtClean="0"/>
              <a:pPr/>
              <a:t>‹#›</a:t>
            </a:fld>
            <a:endParaRPr lang="en-US"/>
          </a:p>
        </p:txBody>
      </p:sp>
      <p:sp>
        <p:nvSpPr>
          <p:cNvPr id="8" name="Footer Placeholder 3">
            <a:extLst>
              <a:ext uri="{FF2B5EF4-FFF2-40B4-BE49-F238E27FC236}">
                <a16:creationId xmlns:a16="http://schemas.microsoft.com/office/drawing/2014/main" id="{88CEE954-08E2-4459-970C-4B60D82E14C9}"/>
              </a:ext>
            </a:extLst>
          </p:cNvPr>
          <p:cNvSpPr txBox="1">
            <a:spLocks/>
          </p:cNvSpPr>
          <p:nvPr userDrawn="1"/>
        </p:nvSpPr>
        <p:spPr>
          <a:xfrm>
            <a:off x="6064829" y="7196139"/>
            <a:ext cx="5872915" cy="403225"/>
          </a:xfrm>
          <a:prstGeom prst="rect">
            <a:avLst/>
          </a:prstGeom>
        </p:spPr>
        <p:txBody>
          <a:bodyPr vert="horz" lIns="125615" tIns="62807" rIns="125615" bIns="62807" rtlCol="0" anchor="ctr"/>
          <a:lstStyle>
            <a:defPPr>
              <a:defRPr lang="en-US"/>
            </a:defPPr>
            <a:lvl1pPr algn="ctr" rtl="0" eaLnBrk="0" fontAlgn="base" hangingPunct="0">
              <a:spcBef>
                <a:spcPct val="0"/>
              </a:spcBef>
              <a:spcAft>
                <a:spcPct val="0"/>
              </a:spcAft>
              <a:defRPr sz="990" kern="1200" smtClean="0">
                <a:solidFill>
                  <a:schemeClr val="tx1">
                    <a:tint val="75000"/>
                  </a:schemeClr>
                </a:solidFill>
                <a:latin typeface="55 Helvetica Roman" pitchFamily="1" charset="0"/>
                <a:ea typeface="+mn-ea"/>
                <a:cs typeface="+mn-cs"/>
              </a:defRPr>
            </a:lvl1pPr>
            <a:lvl2pPr marL="457200" algn="l" rtl="0" eaLnBrk="0" fontAlgn="base" hangingPunct="0">
              <a:spcBef>
                <a:spcPct val="0"/>
              </a:spcBef>
              <a:spcAft>
                <a:spcPct val="0"/>
              </a:spcAft>
              <a:defRPr sz="900" kern="1200">
                <a:solidFill>
                  <a:srgbClr val="666666"/>
                </a:solidFill>
                <a:latin typeface="55 Helvetica Roman" pitchFamily="1" charset="0"/>
                <a:ea typeface="+mn-ea"/>
                <a:cs typeface="+mn-cs"/>
              </a:defRPr>
            </a:lvl2pPr>
            <a:lvl3pPr marL="914400" algn="l" rtl="0" eaLnBrk="0" fontAlgn="base" hangingPunct="0">
              <a:spcBef>
                <a:spcPct val="0"/>
              </a:spcBef>
              <a:spcAft>
                <a:spcPct val="0"/>
              </a:spcAft>
              <a:defRPr sz="900" kern="1200">
                <a:solidFill>
                  <a:srgbClr val="666666"/>
                </a:solidFill>
                <a:latin typeface="55 Helvetica Roman" pitchFamily="1" charset="0"/>
                <a:ea typeface="+mn-ea"/>
                <a:cs typeface="+mn-cs"/>
              </a:defRPr>
            </a:lvl3pPr>
            <a:lvl4pPr marL="1371600" algn="l" rtl="0" eaLnBrk="0" fontAlgn="base" hangingPunct="0">
              <a:spcBef>
                <a:spcPct val="0"/>
              </a:spcBef>
              <a:spcAft>
                <a:spcPct val="0"/>
              </a:spcAft>
              <a:defRPr sz="900" kern="1200">
                <a:solidFill>
                  <a:srgbClr val="666666"/>
                </a:solidFill>
                <a:latin typeface="55 Helvetica Roman" pitchFamily="1" charset="0"/>
                <a:ea typeface="+mn-ea"/>
                <a:cs typeface="+mn-cs"/>
              </a:defRPr>
            </a:lvl4pPr>
            <a:lvl5pPr marL="1828800" algn="l" rtl="0" eaLnBrk="0" fontAlgn="base" hangingPunct="0">
              <a:spcBef>
                <a:spcPct val="0"/>
              </a:spcBef>
              <a:spcAft>
                <a:spcPct val="0"/>
              </a:spcAft>
              <a:defRPr sz="900" kern="1200">
                <a:solidFill>
                  <a:srgbClr val="666666"/>
                </a:solidFill>
                <a:latin typeface="55 Helvetica Roman" pitchFamily="1" charset="0"/>
                <a:ea typeface="+mn-ea"/>
                <a:cs typeface="+mn-cs"/>
              </a:defRPr>
            </a:lvl5pPr>
            <a:lvl6pPr marL="2286000" algn="l" defTabSz="457200" rtl="0" eaLnBrk="1" latinLnBrk="0" hangingPunct="1">
              <a:defRPr sz="900" kern="1200">
                <a:solidFill>
                  <a:srgbClr val="666666"/>
                </a:solidFill>
                <a:latin typeface="55 Helvetica Roman" pitchFamily="1" charset="0"/>
                <a:ea typeface="+mn-ea"/>
                <a:cs typeface="+mn-cs"/>
              </a:defRPr>
            </a:lvl6pPr>
            <a:lvl7pPr marL="2743200" algn="l" defTabSz="457200" rtl="0" eaLnBrk="1" latinLnBrk="0" hangingPunct="1">
              <a:defRPr sz="900" kern="1200">
                <a:solidFill>
                  <a:srgbClr val="666666"/>
                </a:solidFill>
                <a:latin typeface="55 Helvetica Roman" pitchFamily="1" charset="0"/>
                <a:ea typeface="+mn-ea"/>
                <a:cs typeface="+mn-cs"/>
              </a:defRPr>
            </a:lvl7pPr>
            <a:lvl8pPr marL="3200400" algn="l" defTabSz="457200" rtl="0" eaLnBrk="1" latinLnBrk="0" hangingPunct="1">
              <a:defRPr sz="900" kern="1200">
                <a:solidFill>
                  <a:srgbClr val="666666"/>
                </a:solidFill>
                <a:latin typeface="55 Helvetica Roman" pitchFamily="1" charset="0"/>
                <a:ea typeface="+mn-ea"/>
                <a:cs typeface="+mn-cs"/>
              </a:defRPr>
            </a:lvl8pPr>
            <a:lvl9pPr marL="3657600" algn="l" defTabSz="457200" rtl="0" eaLnBrk="1" latinLnBrk="0" hangingPunct="1">
              <a:defRPr sz="900" kern="1200">
                <a:solidFill>
                  <a:srgbClr val="666666"/>
                </a:solidFill>
                <a:latin typeface="55 Helvetica Roman" pitchFamily="1" charset="0"/>
                <a:ea typeface="+mn-ea"/>
                <a:cs typeface="+mn-cs"/>
              </a:defRPr>
            </a:lvl9pPr>
          </a:lstStyle>
          <a:p>
            <a:r>
              <a:rPr lang="en-US" sz="1236" dirty="0">
                <a:solidFill>
                  <a:srgbClr val="000000"/>
                </a:solidFill>
              </a:rPr>
              <a:t>Augmenting Crew Autonomy with Clinical Decision Support</a:t>
            </a:r>
          </a:p>
        </p:txBody>
      </p:sp>
      <p:sp>
        <p:nvSpPr>
          <p:cNvPr id="9" name="Footer Placeholder 3">
            <a:extLst>
              <a:ext uri="{FF2B5EF4-FFF2-40B4-BE49-F238E27FC236}">
                <a16:creationId xmlns:a16="http://schemas.microsoft.com/office/drawing/2014/main" id="{5517D1D4-3BFE-42B6-BC5E-697B1E23B790}"/>
              </a:ext>
            </a:extLst>
          </p:cNvPr>
          <p:cNvSpPr txBox="1">
            <a:spLocks/>
          </p:cNvSpPr>
          <p:nvPr userDrawn="1"/>
        </p:nvSpPr>
        <p:spPr>
          <a:xfrm>
            <a:off x="418717" y="7205293"/>
            <a:ext cx="5872915" cy="403225"/>
          </a:xfrm>
          <a:prstGeom prst="rect">
            <a:avLst/>
          </a:prstGeom>
        </p:spPr>
        <p:txBody>
          <a:bodyPr vert="horz" lIns="125615" tIns="62807" rIns="125615" bIns="62807" rtlCol="0" anchor="ctr"/>
          <a:lstStyle>
            <a:defPPr>
              <a:defRPr lang="en-US"/>
            </a:defPPr>
            <a:lvl1pPr algn="ctr" rtl="0" eaLnBrk="0" fontAlgn="base" hangingPunct="0">
              <a:spcBef>
                <a:spcPct val="0"/>
              </a:spcBef>
              <a:spcAft>
                <a:spcPct val="0"/>
              </a:spcAft>
              <a:defRPr sz="990" kern="1200" smtClean="0">
                <a:solidFill>
                  <a:schemeClr val="tx1">
                    <a:tint val="75000"/>
                  </a:schemeClr>
                </a:solidFill>
                <a:latin typeface="55 Helvetica Roman" pitchFamily="1" charset="0"/>
                <a:ea typeface="+mn-ea"/>
                <a:cs typeface="+mn-cs"/>
              </a:defRPr>
            </a:lvl1pPr>
            <a:lvl2pPr marL="457200" algn="l" rtl="0" eaLnBrk="0" fontAlgn="base" hangingPunct="0">
              <a:spcBef>
                <a:spcPct val="0"/>
              </a:spcBef>
              <a:spcAft>
                <a:spcPct val="0"/>
              </a:spcAft>
              <a:defRPr sz="900" kern="1200">
                <a:solidFill>
                  <a:srgbClr val="666666"/>
                </a:solidFill>
                <a:latin typeface="55 Helvetica Roman" pitchFamily="1" charset="0"/>
                <a:ea typeface="+mn-ea"/>
                <a:cs typeface="+mn-cs"/>
              </a:defRPr>
            </a:lvl2pPr>
            <a:lvl3pPr marL="914400" algn="l" rtl="0" eaLnBrk="0" fontAlgn="base" hangingPunct="0">
              <a:spcBef>
                <a:spcPct val="0"/>
              </a:spcBef>
              <a:spcAft>
                <a:spcPct val="0"/>
              </a:spcAft>
              <a:defRPr sz="900" kern="1200">
                <a:solidFill>
                  <a:srgbClr val="666666"/>
                </a:solidFill>
                <a:latin typeface="55 Helvetica Roman" pitchFamily="1" charset="0"/>
                <a:ea typeface="+mn-ea"/>
                <a:cs typeface="+mn-cs"/>
              </a:defRPr>
            </a:lvl3pPr>
            <a:lvl4pPr marL="1371600" algn="l" rtl="0" eaLnBrk="0" fontAlgn="base" hangingPunct="0">
              <a:spcBef>
                <a:spcPct val="0"/>
              </a:spcBef>
              <a:spcAft>
                <a:spcPct val="0"/>
              </a:spcAft>
              <a:defRPr sz="900" kern="1200">
                <a:solidFill>
                  <a:srgbClr val="666666"/>
                </a:solidFill>
                <a:latin typeface="55 Helvetica Roman" pitchFamily="1" charset="0"/>
                <a:ea typeface="+mn-ea"/>
                <a:cs typeface="+mn-cs"/>
              </a:defRPr>
            </a:lvl4pPr>
            <a:lvl5pPr marL="1828800" algn="l" rtl="0" eaLnBrk="0" fontAlgn="base" hangingPunct="0">
              <a:spcBef>
                <a:spcPct val="0"/>
              </a:spcBef>
              <a:spcAft>
                <a:spcPct val="0"/>
              </a:spcAft>
              <a:defRPr sz="900" kern="1200">
                <a:solidFill>
                  <a:srgbClr val="666666"/>
                </a:solidFill>
                <a:latin typeface="55 Helvetica Roman" pitchFamily="1" charset="0"/>
                <a:ea typeface="+mn-ea"/>
                <a:cs typeface="+mn-cs"/>
              </a:defRPr>
            </a:lvl5pPr>
            <a:lvl6pPr marL="2286000" algn="l" defTabSz="457200" rtl="0" eaLnBrk="1" latinLnBrk="0" hangingPunct="1">
              <a:defRPr sz="900" kern="1200">
                <a:solidFill>
                  <a:srgbClr val="666666"/>
                </a:solidFill>
                <a:latin typeface="55 Helvetica Roman" pitchFamily="1" charset="0"/>
                <a:ea typeface="+mn-ea"/>
                <a:cs typeface="+mn-cs"/>
              </a:defRPr>
            </a:lvl6pPr>
            <a:lvl7pPr marL="2743200" algn="l" defTabSz="457200" rtl="0" eaLnBrk="1" latinLnBrk="0" hangingPunct="1">
              <a:defRPr sz="900" kern="1200">
                <a:solidFill>
                  <a:srgbClr val="666666"/>
                </a:solidFill>
                <a:latin typeface="55 Helvetica Roman" pitchFamily="1" charset="0"/>
                <a:ea typeface="+mn-ea"/>
                <a:cs typeface="+mn-cs"/>
              </a:defRPr>
            </a:lvl7pPr>
            <a:lvl8pPr marL="3200400" algn="l" defTabSz="457200" rtl="0" eaLnBrk="1" latinLnBrk="0" hangingPunct="1">
              <a:defRPr sz="900" kern="1200">
                <a:solidFill>
                  <a:srgbClr val="666666"/>
                </a:solidFill>
                <a:latin typeface="55 Helvetica Roman" pitchFamily="1" charset="0"/>
                <a:ea typeface="+mn-ea"/>
                <a:cs typeface="+mn-cs"/>
              </a:defRPr>
            </a:lvl8pPr>
            <a:lvl9pPr marL="3657600" algn="l" defTabSz="457200" rtl="0" eaLnBrk="1" latinLnBrk="0" hangingPunct="1">
              <a:defRPr sz="900" kern="1200">
                <a:solidFill>
                  <a:srgbClr val="666666"/>
                </a:solidFill>
                <a:latin typeface="55 Helvetica Roman" pitchFamily="1" charset="0"/>
                <a:ea typeface="+mn-ea"/>
                <a:cs typeface="+mn-cs"/>
              </a:defRPr>
            </a:lvl9pPr>
          </a:lstStyle>
          <a:p>
            <a:pPr algn="l"/>
            <a:r>
              <a:rPr lang="en-US" sz="1236" dirty="0">
                <a:solidFill>
                  <a:srgbClr val="000000"/>
                </a:solidFill>
              </a:rPr>
              <a:t>National Aeronautics and Space Administration</a:t>
            </a:r>
          </a:p>
        </p:txBody>
      </p:sp>
    </p:spTree>
    <p:extLst>
      <p:ext uri="{BB962C8B-B14F-4D97-AF65-F5344CB8AC3E}">
        <p14:creationId xmlns:p14="http://schemas.microsoft.com/office/powerpoint/2010/main" val="4488027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8"/>
          <p:cNvSpPr>
            <a:spLocks noGrp="1"/>
          </p:cNvSpPr>
          <p:nvPr>
            <p:ph type="ftr" sz="quarter" idx="3"/>
          </p:nvPr>
        </p:nvSpPr>
        <p:spPr>
          <a:xfrm>
            <a:off x="3396828" y="7304623"/>
            <a:ext cx="9422836" cy="413808"/>
          </a:xfrm>
          <a:prstGeom prst="rect">
            <a:avLst/>
          </a:prstGeom>
        </p:spPr>
        <p:txBody>
          <a:bodyPr vert="horz" lIns="91440" tIns="45720" rIns="91440" bIns="45720" rtlCol="0" anchor="ctr"/>
          <a:lstStyle>
            <a:lvl1pPr algn="ctr">
              <a:defRPr sz="1360">
                <a:solidFill>
                  <a:schemeClr val="bg1"/>
                </a:solidFill>
              </a:defRPr>
            </a:lvl1pPr>
          </a:lstStyle>
          <a:p>
            <a:r>
              <a:rPr lang="en-US" smtClean="0"/>
              <a:t>Your Title Here</a:t>
            </a:r>
            <a:endParaRPr lang="en-US"/>
          </a:p>
        </p:txBody>
      </p:sp>
      <p:sp>
        <p:nvSpPr>
          <p:cNvPr id="5" name="Date Placeholder 9"/>
          <p:cNvSpPr>
            <a:spLocks noGrp="1"/>
          </p:cNvSpPr>
          <p:nvPr>
            <p:ph type="dt" sz="half" idx="2"/>
          </p:nvPr>
        </p:nvSpPr>
        <p:spPr>
          <a:xfrm>
            <a:off x="76764" y="7315418"/>
            <a:ext cx="3224107" cy="413808"/>
          </a:xfrm>
          <a:prstGeom prst="rect">
            <a:avLst/>
          </a:prstGeom>
        </p:spPr>
        <p:txBody>
          <a:bodyPr vert="horz" lIns="91440" tIns="45720" rIns="91440" bIns="45720" rtlCol="0" anchor="ctr"/>
          <a:lstStyle>
            <a:lvl1pPr algn="l">
              <a:defRPr sz="1360">
                <a:solidFill>
                  <a:srgbClr val="FFFFFF"/>
                </a:solidFill>
              </a:defRPr>
            </a:lvl1pPr>
          </a:lstStyle>
          <a:p>
            <a:fld id="{15ADDA39-5CA7-6F41-B692-A1259298BC55}" type="datetimeFigureOut">
              <a:rPr lang="en-US" smtClean="0"/>
              <a:t>8/10/2021</a:t>
            </a:fld>
            <a:endParaRPr lang="en-US"/>
          </a:p>
        </p:txBody>
      </p:sp>
      <p:sp>
        <p:nvSpPr>
          <p:cNvPr id="6" name="Slide Number Placeholder 10"/>
          <p:cNvSpPr>
            <a:spLocks noGrp="1"/>
          </p:cNvSpPr>
          <p:nvPr>
            <p:ph type="sldNum" sz="quarter" idx="4"/>
          </p:nvPr>
        </p:nvSpPr>
        <p:spPr>
          <a:xfrm>
            <a:off x="12896429" y="7315418"/>
            <a:ext cx="844409" cy="413808"/>
          </a:xfrm>
          <a:prstGeom prst="rect">
            <a:avLst/>
          </a:prstGeom>
        </p:spPr>
        <p:txBody>
          <a:bodyPr vert="horz" lIns="91440" tIns="45720" rIns="91440" bIns="45720" rtlCol="0" anchor="ctr"/>
          <a:lstStyle>
            <a:lvl1pPr algn="r">
              <a:defRPr sz="1360">
                <a:solidFill>
                  <a:schemeClr val="bg1"/>
                </a:solidFill>
              </a:defRPr>
            </a:lvl1pPr>
          </a:lstStyle>
          <a:p>
            <a:fld id="{DD8F5FFF-C983-7949-BA39-C94EB683DFCA}" type="slidenum">
              <a:rPr lang="en-US" smtClean="0"/>
              <a:pPr/>
              <a:t>‹#›</a:t>
            </a:fld>
            <a:endParaRPr lang="en-US"/>
          </a:p>
        </p:txBody>
      </p:sp>
      <p:sp>
        <p:nvSpPr>
          <p:cNvPr id="7" name="Footer Placeholder 3">
            <a:extLst>
              <a:ext uri="{FF2B5EF4-FFF2-40B4-BE49-F238E27FC236}">
                <a16:creationId xmlns:a16="http://schemas.microsoft.com/office/drawing/2014/main" id="{4B9280E1-6B9A-4C99-8462-498D3E847E54}"/>
              </a:ext>
            </a:extLst>
          </p:cNvPr>
          <p:cNvSpPr txBox="1">
            <a:spLocks/>
          </p:cNvSpPr>
          <p:nvPr userDrawn="1"/>
        </p:nvSpPr>
        <p:spPr>
          <a:xfrm>
            <a:off x="6064829" y="7196139"/>
            <a:ext cx="5872915" cy="403225"/>
          </a:xfrm>
          <a:prstGeom prst="rect">
            <a:avLst/>
          </a:prstGeom>
        </p:spPr>
        <p:txBody>
          <a:bodyPr vert="horz" lIns="125615" tIns="62807" rIns="125615" bIns="62807" rtlCol="0" anchor="ctr"/>
          <a:lstStyle>
            <a:defPPr>
              <a:defRPr lang="en-US"/>
            </a:defPPr>
            <a:lvl1pPr algn="ctr" rtl="0" eaLnBrk="0" fontAlgn="base" hangingPunct="0">
              <a:spcBef>
                <a:spcPct val="0"/>
              </a:spcBef>
              <a:spcAft>
                <a:spcPct val="0"/>
              </a:spcAft>
              <a:defRPr sz="990" kern="1200" smtClean="0">
                <a:solidFill>
                  <a:schemeClr val="tx1">
                    <a:tint val="75000"/>
                  </a:schemeClr>
                </a:solidFill>
                <a:latin typeface="55 Helvetica Roman" pitchFamily="1" charset="0"/>
                <a:ea typeface="+mn-ea"/>
                <a:cs typeface="+mn-cs"/>
              </a:defRPr>
            </a:lvl1pPr>
            <a:lvl2pPr marL="457200" algn="l" rtl="0" eaLnBrk="0" fontAlgn="base" hangingPunct="0">
              <a:spcBef>
                <a:spcPct val="0"/>
              </a:spcBef>
              <a:spcAft>
                <a:spcPct val="0"/>
              </a:spcAft>
              <a:defRPr sz="900" kern="1200">
                <a:solidFill>
                  <a:srgbClr val="666666"/>
                </a:solidFill>
                <a:latin typeface="55 Helvetica Roman" pitchFamily="1" charset="0"/>
                <a:ea typeface="+mn-ea"/>
                <a:cs typeface="+mn-cs"/>
              </a:defRPr>
            </a:lvl2pPr>
            <a:lvl3pPr marL="914400" algn="l" rtl="0" eaLnBrk="0" fontAlgn="base" hangingPunct="0">
              <a:spcBef>
                <a:spcPct val="0"/>
              </a:spcBef>
              <a:spcAft>
                <a:spcPct val="0"/>
              </a:spcAft>
              <a:defRPr sz="900" kern="1200">
                <a:solidFill>
                  <a:srgbClr val="666666"/>
                </a:solidFill>
                <a:latin typeface="55 Helvetica Roman" pitchFamily="1" charset="0"/>
                <a:ea typeface="+mn-ea"/>
                <a:cs typeface="+mn-cs"/>
              </a:defRPr>
            </a:lvl3pPr>
            <a:lvl4pPr marL="1371600" algn="l" rtl="0" eaLnBrk="0" fontAlgn="base" hangingPunct="0">
              <a:spcBef>
                <a:spcPct val="0"/>
              </a:spcBef>
              <a:spcAft>
                <a:spcPct val="0"/>
              </a:spcAft>
              <a:defRPr sz="900" kern="1200">
                <a:solidFill>
                  <a:srgbClr val="666666"/>
                </a:solidFill>
                <a:latin typeface="55 Helvetica Roman" pitchFamily="1" charset="0"/>
                <a:ea typeface="+mn-ea"/>
                <a:cs typeface="+mn-cs"/>
              </a:defRPr>
            </a:lvl4pPr>
            <a:lvl5pPr marL="1828800" algn="l" rtl="0" eaLnBrk="0" fontAlgn="base" hangingPunct="0">
              <a:spcBef>
                <a:spcPct val="0"/>
              </a:spcBef>
              <a:spcAft>
                <a:spcPct val="0"/>
              </a:spcAft>
              <a:defRPr sz="900" kern="1200">
                <a:solidFill>
                  <a:srgbClr val="666666"/>
                </a:solidFill>
                <a:latin typeface="55 Helvetica Roman" pitchFamily="1" charset="0"/>
                <a:ea typeface="+mn-ea"/>
                <a:cs typeface="+mn-cs"/>
              </a:defRPr>
            </a:lvl5pPr>
            <a:lvl6pPr marL="2286000" algn="l" defTabSz="457200" rtl="0" eaLnBrk="1" latinLnBrk="0" hangingPunct="1">
              <a:defRPr sz="900" kern="1200">
                <a:solidFill>
                  <a:srgbClr val="666666"/>
                </a:solidFill>
                <a:latin typeface="55 Helvetica Roman" pitchFamily="1" charset="0"/>
                <a:ea typeface="+mn-ea"/>
                <a:cs typeface="+mn-cs"/>
              </a:defRPr>
            </a:lvl6pPr>
            <a:lvl7pPr marL="2743200" algn="l" defTabSz="457200" rtl="0" eaLnBrk="1" latinLnBrk="0" hangingPunct="1">
              <a:defRPr sz="900" kern="1200">
                <a:solidFill>
                  <a:srgbClr val="666666"/>
                </a:solidFill>
                <a:latin typeface="55 Helvetica Roman" pitchFamily="1" charset="0"/>
                <a:ea typeface="+mn-ea"/>
                <a:cs typeface="+mn-cs"/>
              </a:defRPr>
            </a:lvl7pPr>
            <a:lvl8pPr marL="3200400" algn="l" defTabSz="457200" rtl="0" eaLnBrk="1" latinLnBrk="0" hangingPunct="1">
              <a:defRPr sz="900" kern="1200">
                <a:solidFill>
                  <a:srgbClr val="666666"/>
                </a:solidFill>
                <a:latin typeface="55 Helvetica Roman" pitchFamily="1" charset="0"/>
                <a:ea typeface="+mn-ea"/>
                <a:cs typeface="+mn-cs"/>
              </a:defRPr>
            </a:lvl8pPr>
            <a:lvl9pPr marL="3657600" algn="l" defTabSz="457200" rtl="0" eaLnBrk="1" latinLnBrk="0" hangingPunct="1">
              <a:defRPr sz="900" kern="1200">
                <a:solidFill>
                  <a:srgbClr val="666666"/>
                </a:solidFill>
                <a:latin typeface="55 Helvetica Roman" pitchFamily="1" charset="0"/>
                <a:ea typeface="+mn-ea"/>
                <a:cs typeface="+mn-cs"/>
              </a:defRPr>
            </a:lvl9pPr>
          </a:lstStyle>
          <a:p>
            <a:r>
              <a:rPr lang="en-US" sz="1236" dirty="0">
                <a:solidFill>
                  <a:srgbClr val="000000"/>
                </a:solidFill>
              </a:rPr>
              <a:t>Augmenting Crew Autonomy with Clinical Decision Support</a:t>
            </a:r>
          </a:p>
        </p:txBody>
      </p:sp>
      <p:sp>
        <p:nvSpPr>
          <p:cNvPr id="8" name="Footer Placeholder 3">
            <a:extLst>
              <a:ext uri="{FF2B5EF4-FFF2-40B4-BE49-F238E27FC236}">
                <a16:creationId xmlns:a16="http://schemas.microsoft.com/office/drawing/2014/main" id="{54994991-A7F4-4B64-9178-855EDA7A2D9C}"/>
              </a:ext>
            </a:extLst>
          </p:cNvPr>
          <p:cNvSpPr txBox="1">
            <a:spLocks/>
          </p:cNvSpPr>
          <p:nvPr userDrawn="1"/>
        </p:nvSpPr>
        <p:spPr>
          <a:xfrm>
            <a:off x="418717" y="7205293"/>
            <a:ext cx="5872915" cy="403225"/>
          </a:xfrm>
          <a:prstGeom prst="rect">
            <a:avLst/>
          </a:prstGeom>
        </p:spPr>
        <p:txBody>
          <a:bodyPr vert="horz" lIns="125615" tIns="62807" rIns="125615" bIns="62807" rtlCol="0" anchor="ctr"/>
          <a:lstStyle>
            <a:defPPr>
              <a:defRPr lang="en-US"/>
            </a:defPPr>
            <a:lvl1pPr algn="ctr" rtl="0" eaLnBrk="0" fontAlgn="base" hangingPunct="0">
              <a:spcBef>
                <a:spcPct val="0"/>
              </a:spcBef>
              <a:spcAft>
                <a:spcPct val="0"/>
              </a:spcAft>
              <a:defRPr sz="990" kern="1200" smtClean="0">
                <a:solidFill>
                  <a:schemeClr val="tx1">
                    <a:tint val="75000"/>
                  </a:schemeClr>
                </a:solidFill>
                <a:latin typeface="55 Helvetica Roman" pitchFamily="1" charset="0"/>
                <a:ea typeface="+mn-ea"/>
                <a:cs typeface="+mn-cs"/>
              </a:defRPr>
            </a:lvl1pPr>
            <a:lvl2pPr marL="457200" algn="l" rtl="0" eaLnBrk="0" fontAlgn="base" hangingPunct="0">
              <a:spcBef>
                <a:spcPct val="0"/>
              </a:spcBef>
              <a:spcAft>
                <a:spcPct val="0"/>
              </a:spcAft>
              <a:defRPr sz="900" kern="1200">
                <a:solidFill>
                  <a:srgbClr val="666666"/>
                </a:solidFill>
                <a:latin typeface="55 Helvetica Roman" pitchFamily="1" charset="0"/>
                <a:ea typeface="+mn-ea"/>
                <a:cs typeface="+mn-cs"/>
              </a:defRPr>
            </a:lvl2pPr>
            <a:lvl3pPr marL="914400" algn="l" rtl="0" eaLnBrk="0" fontAlgn="base" hangingPunct="0">
              <a:spcBef>
                <a:spcPct val="0"/>
              </a:spcBef>
              <a:spcAft>
                <a:spcPct val="0"/>
              </a:spcAft>
              <a:defRPr sz="900" kern="1200">
                <a:solidFill>
                  <a:srgbClr val="666666"/>
                </a:solidFill>
                <a:latin typeface="55 Helvetica Roman" pitchFamily="1" charset="0"/>
                <a:ea typeface="+mn-ea"/>
                <a:cs typeface="+mn-cs"/>
              </a:defRPr>
            </a:lvl3pPr>
            <a:lvl4pPr marL="1371600" algn="l" rtl="0" eaLnBrk="0" fontAlgn="base" hangingPunct="0">
              <a:spcBef>
                <a:spcPct val="0"/>
              </a:spcBef>
              <a:spcAft>
                <a:spcPct val="0"/>
              </a:spcAft>
              <a:defRPr sz="900" kern="1200">
                <a:solidFill>
                  <a:srgbClr val="666666"/>
                </a:solidFill>
                <a:latin typeface="55 Helvetica Roman" pitchFamily="1" charset="0"/>
                <a:ea typeface="+mn-ea"/>
                <a:cs typeface="+mn-cs"/>
              </a:defRPr>
            </a:lvl4pPr>
            <a:lvl5pPr marL="1828800" algn="l" rtl="0" eaLnBrk="0" fontAlgn="base" hangingPunct="0">
              <a:spcBef>
                <a:spcPct val="0"/>
              </a:spcBef>
              <a:spcAft>
                <a:spcPct val="0"/>
              </a:spcAft>
              <a:defRPr sz="900" kern="1200">
                <a:solidFill>
                  <a:srgbClr val="666666"/>
                </a:solidFill>
                <a:latin typeface="55 Helvetica Roman" pitchFamily="1" charset="0"/>
                <a:ea typeface="+mn-ea"/>
                <a:cs typeface="+mn-cs"/>
              </a:defRPr>
            </a:lvl5pPr>
            <a:lvl6pPr marL="2286000" algn="l" defTabSz="457200" rtl="0" eaLnBrk="1" latinLnBrk="0" hangingPunct="1">
              <a:defRPr sz="900" kern="1200">
                <a:solidFill>
                  <a:srgbClr val="666666"/>
                </a:solidFill>
                <a:latin typeface="55 Helvetica Roman" pitchFamily="1" charset="0"/>
                <a:ea typeface="+mn-ea"/>
                <a:cs typeface="+mn-cs"/>
              </a:defRPr>
            </a:lvl6pPr>
            <a:lvl7pPr marL="2743200" algn="l" defTabSz="457200" rtl="0" eaLnBrk="1" latinLnBrk="0" hangingPunct="1">
              <a:defRPr sz="900" kern="1200">
                <a:solidFill>
                  <a:srgbClr val="666666"/>
                </a:solidFill>
                <a:latin typeface="55 Helvetica Roman" pitchFamily="1" charset="0"/>
                <a:ea typeface="+mn-ea"/>
                <a:cs typeface="+mn-cs"/>
              </a:defRPr>
            </a:lvl7pPr>
            <a:lvl8pPr marL="3200400" algn="l" defTabSz="457200" rtl="0" eaLnBrk="1" latinLnBrk="0" hangingPunct="1">
              <a:defRPr sz="900" kern="1200">
                <a:solidFill>
                  <a:srgbClr val="666666"/>
                </a:solidFill>
                <a:latin typeface="55 Helvetica Roman" pitchFamily="1" charset="0"/>
                <a:ea typeface="+mn-ea"/>
                <a:cs typeface="+mn-cs"/>
              </a:defRPr>
            </a:lvl8pPr>
            <a:lvl9pPr marL="3657600" algn="l" defTabSz="457200" rtl="0" eaLnBrk="1" latinLnBrk="0" hangingPunct="1">
              <a:defRPr sz="900" kern="1200">
                <a:solidFill>
                  <a:srgbClr val="666666"/>
                </a:solidFill>
                <a:latin typeface="55 Helvetica Roman" pitchFamily="1" charset="0"/>
                <a:ea typeface="+mn-ea"/>
                <a:cs typeface="+mn-cs"/>
              </a:defRPr>
            </a:lvl9pPr>
          </a:lstStyle>
          <a:p>
            <a:pPr algn="l"/>
            <a:r>
              <a:rPr lang="en-US" sz="1236" dirty="0">
                <a:solidFill>
                  <a:srgbClr val="000000"/>
                </a:solidFill>
              </a:rPr>
              <a:t>National Aeronautics and Space Administration</a:t>
            </a:r>
          </a:p>
        </p:txBody>
      </p:sp>
    </p:spTree>
    <p:extLst>
      <p:ext uri="{BB962C8B-B14F-4D97-AF65-F5344CB8AC3E}">
        <p14:creationId xmlns:p14="http://schemas.microsoft.com/office/powerpoint/2010/main" val="51688512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761080" y="1065107"/>
            <a:ext cx="3020201" cy="5843693"/>
          </a:xfrm>
        </p:spPr>
        <p:txBody>
          <a:bodyPr vert="eaVert"/>
          <a:lstStyle>
            <a:lvl1pPr>
              <a:defRPr>
                <a:solidFill>
                  <a:schemeClr val="tx1"/>
                </a:solidFill>
              </a:defRPr>
            </a:lvl1pPr>
          </a:lstStyle>
          <a:p>
            <a:r>
              <a:rPr lang="en-US"/>
              <a:t>Click to edit Master title style</a:t>
            </a:r>
          </a:p>
        </p:txBody>
      </p:sp>
      <p:sp>
        <p:nvSpPr>
          <p:cNvPr id="3" name="Vertical Text Placeholder 2"/>
          <p:cNvSpPr>
            <a:spLocks noGrp="1"/>
          </p:cNvSpPr>
          <p:nvPr>
            <p:ph type="body" orient="vert" idx="1"/>
          </p:nvPr>
        </p:nvSpPr>
        <p:spPr>
          <a:xfrm>
            <a:off x="693279" y="1065107"/>
            <a:ext cx="8837507" cy="5843693"/>
          </a:xfrm>
        </p:spPr>
        <p:txBody>
          <a:bodyPr vert="eaVert"/>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8"/>
          <p:cNvSpPr>
            <a:spLocks noGrp="1"/>
          </p:cNvSpPr>
          <p:nvPr>
            <p:ph type="ftr" sz="quarter" idx="3"/>
          </p:nvPr>
        </p:nvSpPr>
        <p:spPr>
          <a:xfrm>
            <a:off x="3396828" y="7304623"/>
            <a:ext cx="9422836" cy="413808"/>
          </a:xfrm>
          <a:prstGeom prst="rect">
            <a:avLst/>
          </a:prstGeom>
        </p:spPr>
        <p:txBody>
          <a:bodyPr vert="horz" lIns="91440" tIns="45720" rIns="91440" bIns="45720" rtlCol="0" anchor="ctr"/>
          <a:lstStyle>
            <a:lvl1pPr algn="ctr">
              <a:defRPr sz="1360">
                <a:solidFill>
                  <a:schemeClr val="bg1"/>
                </a:solidFill>
              </a:defRPr>
            </a:lvl1pPr>
          </a:lstStyle>
          <a:p>
            <a:r>
              <a:rPr lang="en-US" smtClean="0"/>
              <a:t>Your Title Here</a:t>
            </a:r>
            <a:endParaRPr lang="en-US"/>
          </a:p>
        </p:txBody>
      </p:sp>
      <p:sp>
        <p:nvSpPr>
          <p:cNvPr id="5" name="Date Placeholder 9"/>
          <p:cNvSpPr>
            <a:spLocks noGrp="1"/>
          </p:cNvSpPr>
          <p:nvPr>
            <p:ph type="dt" sz="half" idx="2"/>
          </p:nvPr>
        </p:nvSpPr>
        <p:spPr>
          <a:xfrm>
            <a:off x="76764" y="7315418"/>
            <a:ext cx="3224107" cy="413808"/>
          </a:xfrm>
          <a:prstGeom prst="rect">
            <a:avLst/>
          </a:prstGeom>
        </p:spPr>
        <p:txBody>
          <a:bodyPr vert="horz" lIns="91440" tIns="45720" rIns="91440" bIns="45720" rtlCol="0" anchor="ctr"/>
          <a:lstStyle>
            <a:lvl1pPr algn="l">
              <a:defRPr sz="1360">
                <a:solidFill>
                  <a:srgbClr val="FFFFFF"/>
                </a:solidFill>
              </a:defRPr>
            </a:lvl1pPr>
          </a:lstStyle>
          <a:p>
            <a:fld id="{15ADDA39-5CA7-6F41-B692-A1259298BC55}" type="datetimeFigureOut">
              <a:rPr lang="en-US" smtClean="0"/>
              <a:t>8/10/2021</a:t>
            </a:fld>
            <a:endParaRPr lang="en-US"/>
          </a:p>
        </p:txBody>
      </p:sp>
      <p:sp>
        <p:nvSpPr>
          <p:cNvPr id="6" name="Slide Number Placeholder 10"/>
          <p:cNvSpPr>
            <a:spLocks noGrp="1"/>
          </p:cNvSpPr>
          <p:nvPr>
            <p:ph type="sldNum" sz="quarter" idx="4"/>
          </p:nvPr>
        </p:nvSpPr>
        <p:spPr>
          <a:xfrm>
            <a:off x="12896429" y="7315418"/>
            <a:ext cx="844409" cy="413808"/>
          </a:xfrm>
          <a:prstGeom prst="rect">
            <a:avLst/>
          </a:prstGeom>
        </p:spPr>
        <p:txBody>
          <a:bodyPr vert="horz" lIns="91440" tIns="45720" rIns="91440" bIns="45720" rtlCol="0" anchor="ctr"/>
          <a:lstStyle>
            <a:lvl1pPr algn="r">
              <a:defRPr sz="1360">
                <a:solidFill>
                  <a:schemeClr val="bg1"/>
                </a:solidFill>
              </a:defRPr>
            </a:lvl1pPr>
          </a:lstStyle>
          <a:p>
            <a:fld id="{8CE38BFE-7570-E140-9156-46B546BF8254}" type="slidenum">
              <a:rPr lang="en-US" smtClean="0"/>
              <a:pPr/>
              <a:t>‹#›</a:t>
            </a:fld>
            <a:endParaRPr lang="en-US"/>
          </a:p>
        </p:txBody>
      </p:sp>
      <p:sp>
        <p:nvSpPr>
          <p:cNvPr id="7" name="Footer Placeholder 3">
            <a:extLst>
              <a:ext uri="{FF2B5EF4-FFF2-40B4-BE49-F238E27FC236}">
                <a16:creationId xmlns:a16="http://schemas.microsoft.com/office/drawing/2014/main" id="{A2620870-5245-4475-BF3E-CBF7104D299B}"/>
              </a:ext>
            </a:extLst>
          </p:cNvPr>
          <p:cNvSpPr txBox="1">
            <a:spLocks/>
          </p:cNvSpPr>
          <p:nvPr userDrawn="1"/>
        </p:nvSpPr>
        <p:spPr>
          <a:xfrm>
            <a:off x="6064829" y="7196139"/>
            <a:ext cx="5872915" cy="403225"/>
          </a:xfrm>
          <a:prstGeom prst="rect">
            <a:avLst/>
          </a:prstGeom>
        </p:spPr>
        <p:txBody>
          <a:bodyPr vert="horz" lIns="125615" tIns="62807" rIns="125615" bIns="62807" rtlCol="0" anchor="ctr"/>
          <a:lstStyle>
            <a:defPPr>
              <a:defRPr lang="en-US"/>
            </a:defPPr>
            <a:lvl1pPr algn="ctr" rtl="0" eaLnBrk="0" fontAlgn="base" hangingPunct="0">
              <a:spcBef>
                <a:spcPct val="0"/>
              </a:spcBef>
              <a:spcAft>
                <a:spcPct val="0"/>
              </a:spcAft>
              <a:defRPr sz="990" kern="1200" smtClean="0">
                <a:solidFill>
                  <a:schemeClr val="tx1">
                    <a:tint val="75000"/>
                  </a:schemeClr>
                </a:solidFill>
                <a:latin typeface="55 Helvetica Roman" pitchFamily="1" charset="0"/>
                <a:ea typeface="+mn-ea"/>
                <a:cs typeface="+mn-cs"/>
              </a:defRPr>
            </a:lvl1pPr>
            <a:lvl2pPr marL="457200" algn="l" rtl="0" eaLnBrk="0" fontAlgn="base" hangingPunct="0">
              <a:spcBef>
                <a:spcPct val="0"/>
              </a:spcBef>
              <a:spcAft>
                <a:spcPct val="0"/>
              </a:spcAft>
              <a:defRPr sz="900" kern="1200">
                <a:solidFill>
                  <a:srgbClr val="666666"/>
                </a:solidFill>
                <a:latin typeface="55 Helvetica Roman" pitchFamily="1" charset="0"/>
                <a:ea typeface="+mn-ea"/>
                <a:cs typeface="+mn-cs"/>
              </a:defRPr>
            </a:lvl2pPr>
            <a:lvl3pPr marL="914400" algn="l" rtl="0" eaLnBrk="0" fontAlgn="base" hangingPunct="0">
              <a:spcBef>
                <a:spcPct val="0"/>
              </a:spcBef>
              <a:spcAft>
                <a:spcPct val="0"/>
              </a:spcAft>
              <a:defRPr sz="900" kern="1200">
                <a:solidFill>
                  <a:srgbClr val="666666"/>
                </a:solidFill>
                <a:latin typeface="55 Helvetica Roman" pitchFamily="1" charset="0"/>
                <a:ea typeface="+mn-ea"/>
                <a:cs typeface="+mn-cs"/>
              </a:defRPr>
            </a:lvl3pPr>
            <a:lvl4pPr marL="1371600" algn="l" rtl="0" eaLnBrk="0" fontAlgn="base" hangingPunct="0">
              <a:spcBef>
                <a:spcPct val="0"/>
              </a:spcBef>
              <a:spcAft>
                <a:spcPct val="0"/>
              </a:spcAft>
              <a:defRPr sz="900" kern="1200">
                <a:solidFill>
                  <a:srgbClr val="666666"/>
                </a:solidFill>
                <a:latin typeface="55 Helvetica Roman" pitchFamily="1" charset="0"/>
                <a:ea typeface="+mn-ea"/>
                <a:cs typeface="+mn-cs"/>
              </a:defRPr>
            </a:lvl4pPr>
            <a:lvl5pPr marL="1828800" algn="l" rtl="0" eaLnBrk="0" fontAlgn="base" hangingPunct="0">
              <a:spcBef>
                <a:spcPct val="0"/>
              </a:spcBef>
              <a:spcAft>
                <a:spcPct val="0"/>
              </a:spcAft>
              <a:defRPr sz="900" kern="1200">
                <a:solidFill>
                  <a:srgbClr val="666666"/>
                </a:solidFill>
                <a:latin typeface="55 Helvetica Roman" pitchFamily="1" charset="0"/>
                <a:ea typeface="+mn-ea"/>
                <a:cs typeface="+mn-cs"/>
              </a:defRPr>
            </a:lvl5pPr>
            <a:lvl6pPr marL="2286000" algn="l" defTabSz="457200" rtl="0" eaLnBrk="1" latinLnBrk="0" hangingPunct="1">
              <a:defRPr sz="900" kern="1200">
                <a:solidFill>
                  <a:srgbClr val="666666"/>
                </a:solidFill>
                <a:latin typeface="55 Helvetica Roman" pitchFamily="1" charset="0"/>
                <a:ea typeface="+mn-ea"/>
                <a:cs typeface="+mn-cs"/>
              </a:defRPr>
            </a:lvl6pPr>
            <a:lvl7pPr marL="2743200" algn="l" defTabSz="457200" rtl="0" eaLnBrk="1" latinLnBrk="0" hangingPunct="1">
              <a:defRPr sz="900" kern="1200">
                <a:solidFill>
                  <a:srgbClr val="666666"/>
                </a:solidFill>
                <a:latin typeface="55 Helvetica Roman" pitchFamily="1" charset="0"/>
                <a:ea typeface="+mn-ea"/>
                <a:cs typeface="+mn-cs"/>
              </a:defRPr>
            </a:lvl7pPr>
            <a:lvl8pPr marL="3200400" algn="l" defTabSz="457200" rtl="0" eaLnBrk="1" latinLnBrk="0" hangingPunct="1">
              <a:defRPr sz="900" kern="1200">
                <a:solidFill>
                  <a:srgbClr val="666666"/>
                </a:solidFill>
                <a:latin typeface="55 Helvetica Roman" pitchFamily="1" charset="0"/>
                <a:ea typeface="+mn-ea"/>
                <a:cs typeface="+mn-cs"/>
              </a:defRPr>
            </a:lvl8pPr>
            <a:lvl9pPr marL="3657600" algn="l" defTabSz="457200" rtl="0" eaLnBrk="1" latinLnBrk="0" hangingPunct="1">
              <a:defRPr sz="900" kern="1200">
                <a:solidFill>
                  <a:srgbClr val="666666"/>
                </a:solidFill>
                <a:latin typeface="55 Helvetica Roman" pitchFamily="1" charset="0"/>
                <a:ea typeface="+mn-ea"/>
                <a:cs typeface="+mn-cs"/>
              </a:defRPr>
            </a:lvl9pPr>
          </a:lstStyle>
          <a:p>
            <a:r>
              <a:rPr lang="en-US" sz="1236" dirty="0">
                <a:solidFill>
                  <a:srgbClr val="000000"/>
                </a:solidFill>
              </a:rPr>
              <a:t>Augmenting Crew Autonomy with Clinical Decision Support</a:t>
            </a:r>
          </a:p>
        </p:txBody>
      </p:sp>
      <p:sp>
        <p:nvSpPr>
          <p:cNvPr id="8" name="Footer Placeholder 3">
            <a:extLst>
              <a:ext uri="{FF2B5EF4-FFF2-40B4-BE49-F238E27FC236}">
                <a16:creationId xmlns:a16="http://schemas.microsoft.com/office/drawing/2014/main" id="{448BF035-6F0D-4336-AA32-95F2779C34DA}"/>
              </a:ext>
            </a:extLst>
          </p:cNvPr>
          <p:cNvSpPr txBox="1">
            <a:spLocks/>
          </p:cNvSpPr>
          <p:nvPr userDrawn="1"/>
        </p:nvSpPr>
        <p:spPr>
          <a:xfrm>
            <a:off x="418717" y="7205293"/>
            <a:ext cx="5872915" cy="403225"/>
          </a:xfrm>
          <a:prstGeom prst="rect">
            <a:avLst/>
          </a:prstGeom>
        </p:spPr>
        <p:txBody>
          <a:bodyPr vert="horz" lIns="125615" tIns="62807" rIns="125615" bIns="62807" rtlCol="0" anchor="ctr"/>
          <a:lstStyle>
            <a:defPPr>
              <a:defRPr lang="en-US"/>
            </a:defPPr>
            <a:lvl1pPr algn="ctr" rtl="0" eaLnBrk="0" fontAlgn="base" hangingPunct="0">
              <a:spcBef>
                <a:spcPct val="0"/>
              </a:spcBef>
              <a:spcAft>
                <a:spcPct val="0"/>
              </a:spcAft>
              <a:defRPr sz="990" kern="1200" smtClean="0">
                <a:solidFill>
                  <a:schemeClr val="tx1">
                    <a:tint val="75000"/>
                  </a:schemeClr>
                </a:solidFill>
                <a:latin typeface="55 Helvetica Roman" pitchFamily="1" charset="0"/>
                <a:ea typeface="+mn-ea"/>
                <a:cs typeface="+mn-cs"/>
              </a:defRPr>
            </a:lvl1pPr>
            <a:lvl2pPr marL="457200" algn="l" rtl="0" eaLnBrk="0" fontAlgn="base" hangingPunct="0">
              <a:spcBef>
                <a:spcPct val="0"/>
              </a:spcBef>
              <a:spcAft>
                <a:spcPct val="0"/>
              </a:spcAft>
              <a:defRPr sz="900" kern="1200">
                <a:solidFill>
                  <a:srgbClr val="666666"/>
                </a:solidFill>
                <a:latin typeface="55 Helvetica Roman" pitchFamily="1" charset="0"/>
                <a:ea typeface="+mn-ea"/>
                <a:cs typeface="+mn-cs"/>
              </a:defRPr>
            </a:lvl2pPr>
            <a:lvl3pPr marL="914400" algn="l" rtl="0" eaLnBrk="0" fontAlgn="base" hangingPunct="0">
              <a:spcBef>
                <a:spcPct val="0"/>
              </a:spcBef>
              <a:spcAft>
                <a:spcPct val="0"/>
              </a:spcAft>
              <a:defRPr sz="900" kern="1200">
                <a:solidFill>
                  <a:srgbClr val="666666"/>
                </a:solidFill>
                <a:latin typeface="55 Helvetica Roman" pitchFamily="1" charset="0"/>
                <a:ea typeface="+mn-ea"/>
                <a:cs typeface="+mn-cs"/>
              </a:defRPr>
            </a:lvl3pPr>
            <a:lvl4pPr marL="1371600" algn="l" rtl="0" eaLnBrk="0" fontAlgn="base" hangingPunct="0">
              <a:spcBef>
                <a:spcPct val="0"/>
              </a:spcBef>
              <a:spcAft>
                <a:spcPct val="0"/>
              </a:spcAft>
              <a:defRPr sz="900" kern="1200">
                <a:solidFill>
                  <a:srgbClr val="666666"/>
                </a:solidFill>
                <a:latin typeface="55 Helvetica Roman" pitchFamily="1" charset="0"/>
                <a:ea typeface="+mn-ea"/>
                <a:cs typeface="+mn-cs"/>
              </a:defRPr>
            </a:lvl4pPr>
            <a:lvl5pPr marL="1828800" algn="l" rtl="0" eaLnBrk="0" fontAlgn="base" hangingPunct="0">
              <a:spcBef>
                <a:spcPct val="0"/>
              </a:spcBef>
              <a:spcAft>
                <a:spcPct val="0"/>
              </a:spcAft>
              <a:defRPr sz="900" kern="1200">
                <a:solidFill>
                  <a:srgbClr val="666666"/>
                </a:solidFill>
                <a:latin typeface="55 Helvetica Roman" pitchFamily="1" charset="0"/>
                <a:ea typeface="+mn-ea"/>
                <a:cs typeface="+mn-cs"/>
              </a:defRPr>
            </a:lvl5pPr>
            <a:lvl6pPr marL="2286000" algn="l" defTabSz="457200" rtl="0" eaLnBrk="1" latinLnBrk="0" hangingPunct="1">
              <a:defRPr sz="900" kern="1200">
                <a:solidFill>
                  <a:srgbClr val="666666"/>
                </a:solidFill>
                <a:latin typeface="55 Helvetica Roman" pitchFamily="1" charset="0"/>
                <a:ea typeface="+mn-ea"/>
                <a:cs typeface="+mn-cs"/>
              </a:defRPr>
            </a:lvl6pPr>
            <a:lvl7pPr marL="2743200" algn="l" defTabSz="457200" rtl="0" eaLnBrk="1" latinLnBrk="0" hangingPunct="1">
              <a:defRPr sz="900" kern="1200">
                <a:solidFill>
                  <a:srgbClr val="666666"/>
                </a:solidFill>
                <a:latin typeface="55 Helvetica Roman" pitchFamily="1" charset="0"/>
                <a:ea typeface="+mn-ea"/>
                <a:cs typeface="+mn-cs"/>
              </a:defRPr>
            </a:lvl7pPr>
            <a:lvl8pPr marL="3200400" algn="l" defTabSz="457200" rtl="0" eaLnBrk="1" latinLnBrk="0" hangingPunct="1">
              <a:defRPr sz="900" kern="1200">
                <a:solidFill>
                  <a:srgbClr val="666666"/>
                </a:solidFill>
                <a:latin typeface="55 Helvetica Roman" pitchFamily="1" charset="0"/>
                <a:ea typeface="+mn-ea"/>
                <a:cs typeface="+mn-cs"/>
              </a:defRPr>
            </a:lvl8pPr>
            <a:lvl9pPr marL="3657600" algn="l" defTabSz="457200" rtl="0" eaLnBrk="1" latinLnBrk="0" hangingPunct="1">
              <a:defRPr sz="900" kern="1200">
                <a:solidFill>
                  <a:srgbClr val="666666"/>
                </a:solidFill>
                <a:latin typeface="55 Helvetica Roman" pitchFamily="1" charset="0"/>
                <a:ea typeface="+mn-ea"/>
                <a:cs typeface="+mn-cs"/>
              </a:defRPr>
            </a:lvl9pPr>
          </a:lstStyle>
          <a:p>
            <a:pPr algn="l"/>
            <a:r>
              <a:rPr lang="en-US" sz="1236" dirty="0">
                <a:solidFill>
                  <a:srgbClr val="000000"/>
                </a:solidFill>
              </a:rPr>
              <a:t>National Aeronautics and Space Administration</a:t>
            </a:r>
          </a:p>
        </p:txBody>
      </p:sp>
    </p:spTree>
    <p:extLst>
      <p:ext uri="{BB962C8B-B14F-4D97-AF65-F5344CB8AC3E}">
        <p14:creationId xmlns:p14="http://schemas.microsoft.com/office/powerpoint/2010/main" val="68573080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Title, Content, and 2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1036320" y="1381760"/>
            <a:ext cx="5757333" cy="55270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7023947" y="1381760"/>
            <a:ext cx="5757333" cy="26771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7023947" y="4231640"/>
            <a:ext cx="5757333" cy="26771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8"/>
          <p:cNvSpPr>
            <a:spLocks noGrp="1"/>
          </p:cNvSpPr>
          <p:nvPr>
            <p:ph type="ftr" sz="quarter" idx="10"/>
          </p:nvPr>
        </p:nvSpPr>
        <p:spPr>
          <a:xfrm>
            <a:off x="3396828" y="7304623"/>
            <a:ext cx="9422836" cy="413808"/>
          </a:xfrm>
          <a:prstGeom prst="rect">
            <a:avLst/>
          </a:prstGeom>
        </p:spPr>
        <p:txBody>
          <a:bodyPr vert="horz" lIns="91440" tIns="45720" rIns="91440" bIns="45720" rtlCol="0" anchor="ctr"/>
          <a:lstStyle>
            <a:lvl1pPr algn="ctr">
              <a:defRPr sz="1360">
                <a:solidFill>
                  <a:schemeClr val="bg1"/>
                </a:solidFill>
              </a:defRPr>
            </a:lvl1pPr>
          </a:lstStyle>
          <a:p>
            <a:endParaRPr lang="en-US" dirty="0"/>
          </a:p>
        </p:txBody>
      </p:sp>
      <p:sp>
        <p:nvSpPr>
          <p:cNvPr id="7" name="Date Placeholder 9"/>
          <p:cNvSpPr>
            <a:spLocks noGrp="1"/>
          </p:cNvSpPr>
          <p:nvPr>
            <p:ph type="dt" sz="half" idx="11"/>
          </p:nvPr>
        </p:nvSpPr>
        <p:spPr>
          <a:xfrm>
            <a:off x="76764" y="7315418"/>
            <a:ext cx="3224107" cy="413808"/>
          </a:xfrm>
          <a:prstGeom prst="rect">
            <a:avLst/>
          </a:prstGeom>
        </p:spPr>
        <p:txBody>
          <a:bodyPr vert="horz" lIns="91440" tIns="45720" rIns="91440" bIns="45720" rtlCol="0" anchor="ctr"/>
          <a:lstStyle>
            <a:lvl1pPr algn="l">
              <a:defRPr sz="1360">
                <a:solidFill>
                  <a:srgbClr val="FFFFFF"/>
                </a:solidFill>
              </a:defRPr>
            </a:lvl1pPr>
          </a:lstStyle>
          <a:p>
            <a:r>
              <a:rPr lang="en-US" smtClean="0"/>
              <a:t>6-7 August 2018</a:t>
            </a:r>
            <a:endParaRPr lang="en-US" dirty="0"/>
          </a:p>
        </p:txBody>
      </p:sp>
      <p:sp>
        <p:nvSpPr>
          <p:cNvPr id="8" name="Slide Number Placeholder 10"/>
          <p:cNvSpPr>
            <a:spLocks noGrp="1"/>
          </p:cNvSpPr>
          <p:nvPr>
            <p:ph type="sldNum" sz="quarter" idx="4"/>
          </p:nvPr>
        </p:nvSpPr>
        <p:spPr>
          <a:xfrm>
            <a:off x="12896429" y="7315418"/>
            <a:ext cx="844409" cy="413808"/>
          </a:xfrm>
          <a:prstGeom prst="rect">
            <a:avLst/>
          </a:prstGeom>
        </p:spPr>
        <p:txBody>
          <a:bodyPr vert="horz" lIns="91440" tIns="45720" rIns="91440" bIns="45720" rtlCol="0" anchor="ctr"/>
          <a:lstStyle>
            <a:lvl1pPr algn="r">
              <a:defRPr sz="1360">
                <a:solidFill>
                  <a:schemeClr val="bg1"/>
                </a:solidFill>
              </a:defRPr>
            </a:lvl1pPr>
          </a:lstStyle>
          <a:p>
            <a:fld id="{BFEBD1CC-351E-1945-AB13-50EAE5206521}" type="slidenum">
              <a:rPr lang="en-US" smtClean="0"/>
              <a:pPr/>
              <a:t>‹#›</a:t>
            </a:fld>
            <a:endParaRPr lang="en-US"/>
          </a:p>
        </p:txBody>
      </p:sp>
      <p:sp>
        <p:nvSpPr>
          <p:cNvPr id="9" name="Title 1"/>
          <p:cNvSpPr>
            <a:spLocks noGrp="1"/>
          </p:cNvSpPr>
          <p:nvPr>
            <p:ph type="title"/>
          </p:nvPr>
        </p:nvSpPr>
        <p:spPr>
          <a:xfrm>
            <a:off x="1189851" y="172720"/>
            <a:ext cx="10900551" cy="690880"/>
          </a:xfrm>
        </p:spPr>
        <p:txBody>
          <a:bodyPr/>
          <a:lstStyle/>
          <a:p>
            <a:r>
              <a:rPr lang="en-US"/>
              <a:t>Click to edit Master title style</a:t>
            </a:r>
          </a:p>
        </p:txBody>
      </p:sp>
    </p:spTree>
    <p:extLst>
      <p:ext uri="{BB962C8B-B14F-4D97-AF65-F5344CB8AC3E}">
        <p14:creationId xmlns:p14="http://schemas.microsoft.com/office/powerpoint/2010/main" val="3682064382"/>
      </p:ext>
    </p:extLst>
  </p:cSld>
  <p:clrMapOvr>
    <a:masterClrMapping/>
  </p:clrMapOvr>
  <p:hf hdr="0" dt="0"/>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Title and Table">
    <p:spTree>
      <p:nvGrpSpPr>
        <p:cNvPr id="1" name=""/>
        <p:cNvGrpSpPr/>
        <p:nvPr/>
      </p:nvGrpSpPr>
      <p:grpSpPr>
        <a:xfrm>
          <a:off x="0" y="0"/>
          <a:ext cx="0" cy="0"/>
          <a:chOff x="0" y="0"/>
          <a:chExt cx="0" cy="0"/>
        </a:xfrm>
      </p:grpSpPr>
      <p:sp>
        <p:nvSpPr>
          <p:cNvPr id="3" name="Table Placeholder 2"/>
          <p:cNvSpPr>
            <a:spLocks noGrp="1"/>
          </p:cNvSpPr>
          <p:nvPr>
            <p:ph type="tbl" idx="1"/>
          </p:nvPr>
        </p:nvSpPr>
        <p:spPr>
          <a:xfrm>
            <a:off x="1036320" y="1381760"/>
            <a:ext cx="11744960" cy="5527040"/>
          </a:xfrm>
        </p:spPr>
        <p:txBody>
          <a:bodyPr/>
          <a:lstStyle/>
          <a:p>
            <a:pPr lvl="0"/>
            <a:r>
              <a:rPr lang="en-US" noProof="0"/>
              <a:t>Click icon to add table</a:t>
            </a:r>
            <a:endParaRPr lang="en-US" noProof="0" dirty="0"/>
          </a:p>
        </p:txBody>
      </p:sp>
      <p:sp>
        <p:nvSpPr>
          <p:cNvPr id="4" name="Footer Placeholder 8"/>
          <p:cNvSpPr>
            <a:spLocks noGrp="1"/>
          </p:cNvSpPr>
          <p:nvPr>
            <p:ph type="ftr" sz="quarter" idx="3"/>
          </p:nvPr>
        </p:nvSpPr>
        <p:spPr>
          <a:xfrm>
            <a:off x="3396828" y="7304623"/>
            <a:ext cx="9422836" cy="413808"/>
          </a:xfrm>
          <a:prstGeom prst="rect">
            <a:avLst/>
          </a:prstGeom>
        </p:spPr>
        <p:txBody>
          <a:bodyPr vert="horz" lIns="91440" tIns="45720" rIns="91440" bIns="45720" rtlCol="0" anchor="ctr"/>
          <a:lstStyle>
            <a:lvl1pPr algn="ctr">
              <a:defRPr sz="1360">
                <a:solidFill>
                  <a:schemeClr val="bg1"/>
                </a:solidFill>
              </a:defRPr>
            </a:lvl1pPr>
          </a:lstStyle>
          <a:p>
            <a:endParaRPr lang="en-US" dirty="0"/>
          </a:p>
        </p:txBody>
      </p:sp>
      <p:sp>
        <p:nvSpPr>
          <p:cNvPr id="5" name="Date Placeholder 9"/>
          <p:cNvSpPr>
            <a:spLocks noGrp="1"/>
          </p:cNvSpPr>
          <p:nvPr>
            <p:ph type="dt" sz="half" idx="2"/>
          </p:nvPr>
        </p:nvSpPr>
        <p:spPr>
          <a:xfrm>
            <a:off x="76764" y="7315418"/>
            <a:ext cx="3224107" cy="413808"/>
          </a:xfrm>
          <a:prstGeom prst="rect">
            <a:avLst/>
          </a:prstGeom>
        </p:spPr>
        <p:txBody>
          <a:bodyPr vert="horz" lIns="91440" tIns="45720" rIns="91440" bIns="45720" rtlCol="0" anchor="ctr"/>
          <a:lstStyle>
            <a:lvl1pPr algn="l">
              <a:defRPr sz="1360">
                <a:solidFill>
                  <a:srgbClr val="FFFFFF"/>
                </a:solidFill>
              </a:defRPr>
            </a:lvl1pPr>
          </a:lstStyle>
          <a:p>
            <a:r>
              <a:rPr lang="en-US" smtClean="0"/>
              <a:t>6-7 August 2018</a:t>
            </a:r>
            <a:endParaRPr lang="en-US" dirty="0"/>
          </a:p>
        </p:txBody>
      </p:sp>
      <p:sp>
        <p:nvSpPr>
          <p:cNvPr id="6" name="Slide Number Placeholder 10"/>
          <p:cNvSpPr>
            <a:spLocks noGrp="1"/>
          </p:cNvSpPr>
          <p:nvPr>
            <p:ph type="sldNum" sz="quarter" idx="4"/>
          </p:nvPr>
        </p:nvSpPr>
        <p:spPr>
          <a:xfrm>
            <a:off x="12896429" y="7315418"/>
            <a:ext cx="844409" cy="413808"/>
          </a:xfrm>
          <a:prstGeom prst="rect">
            <a:avLst/>
          </a:prstGeom>
        </p:spPr>
        <p:txBody>
          <a:bodyPr vert="horz" lIns="91440" tIns="45720" rIns="91440" bIns="45720" rtlCol="0" anchor="ctr"/>
          <a:lstStyle>
            <a:lvl1pPr algn="r">
              <a:defRPr sz="1360">
                <a:solidFill>
                  <a:schemeClr val="bg1"/>
                </a:solidFill>
              </a:defRPr>
            </a:lvl1pPr>
          </a:lstStyle>
          <a:p>
            <a:fld id="{BFEBD1CC-351E-1945-AB13-50EAE5206521}" type="slidenum">
              <a:rPr lang="en-US" smtClean="0"/>
              <a:pPr/>
              <a:t>‹#›</a:t>
            </a:fld>
            <a:endParaRPr lang="en-US"/>
          </a:p>
        </p:txBody>
      </p:sp>
      <p:sp>
        <p:nvSpPr>
          <p:cNvPr id="7" name="Title 1"/>
          <p:cNvSpPr>
            <a:spLocks noGrp="1"/>
          </p:cNvSpPr>
          <p:nvPr>
            <p:ph type="title"/>
          </p:nvPr>
        </p:nvSpPr>
        <p:spPr>
          <a:xfrm>
            <a:off x="1189851" y="172720"/>
            <a:ext cx="10900551" cy="690880"/>
          </a:xfrm>
        </p:spPr>
        <p:txBody>
          <a:bodyPr/>
          <a:lstStyle/>
          <a:p>
            <a:r>
              <a:rPr lang="en-US"/>
              <a:t>Click to edit Master title style</a:t>
            </a:r>
          </a:p>
        </p:txBody>
      </p:sp>
    </p:spTree>
    <p:extLst>
      <p:ext uri="{BB962C8B-B14F-4D97-AF65-F5344CB8AC3E}">
        <p14:creationId xmlns:p14="http://schemas.microsoft.com/office/powerpoint/2010/main" val="2442178137"/>
      </p:ext>
    </p:extLst>
  </p:cSld>
  <p:clrMapOvr>
    <a:masterClrMapping/>
  </p:clrMapOvr>
  <p:hf hdr="0" dt="0"/>
</p:sldLayout>
</file>

<file path=ppt/slideLayouts/slideLayout2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036320" y="2414484"/>
            <a:ext cx="11744960" cy="1666028"/>
          </a:xfrm>
        </p:spPr>
        <p:txBody>
          <a:bodyPr/>
          <a:lstStyle/>
          <a:p>
            <a:r>
              <a:rPr lang="en-US"/>
              <a:t>Click to edit Master title style</a:t>
            </a:r>
          </a:p>
        </p:txBody>
      </p:sp>
      <p:sp>
        <p:nvSpPr>
          <p:cNvPr id="3" name="Subtitle 2"/>
          <p:cNvSpPr>
            <a:spLocks noGrp="1"/>
          </p:cNvSpPr>
          <p:nvPr>
            <p:ph type="subTitle" idx="1"/>
          </p:nvPr>
        </p:nvSpPr>
        <p:spPr>
          <a:xfrm>
            <a:off x="2072640" y="4404360"/>
            <a:ext cx="9672320" cy="1986280"/>
          </a:xfrm>
        </p:spPr>
        <p:txBody>
          <a:bodyPr/>
          <a:lstStyle>
            <a:lvl1pPr marL="0" indent="0" algn="ctr">
              <a:buNone/>
              <a:defRPr>
                <a:solidFill>
                  <a:schemeClr val="tx1">
                    <a:tint val="75000"/>
                  </a:schemeClr>
                </a:solidFill>
              </a:defRPr>
            </a:lvl1pPr>
            <a:lvl2pPr marL="518145" indent="0" algn="ctr">
              <a:buNone/>
              <a:defRPr>
                <a:solidFill>
                  <a:schemeClr val="tx1">
                    <a:tint val="75000"/>
                  </a:schemeClr>
                </a:solidFill>
              </a:defRPr>
            </a:lvl2pPr>
            <a:lvl3pPr marL="1036290" indent="0" algn="ctr">
              <a:buNone/>
              <a:defRPr>
                <a:solidFill>
                  <a:schemeClr val="tx1">
                    <a:tint val="75000"/>
                  </a:schemeClr>
                </a:solidFill>
              </a:defRPr>
            </a:lvl3pPr>
            <a:lvl4pPr marL="1554434" indent="0" algn="ctr">
              <a:buNone/>
              <a:defRPr>
                <a:solidFill>
                  <a:schemeClr val="tx1">
                    <a:tint val="75000"/>
                  </a:schemeClr>
                </a:solidFill>
              </a:defRPr>
            </a:lvl4pPr>
            <a:lvl5pPr marL="2072579" indent="0" algn="ctr">
              <a:buNone/>
              <a:defRPr>
                <a:solidFill>
                  <a:schemeClr val="tx1">
                    <a:tint val="75000"/>
                  </a:schemeClr>
                </a:solidFill>
              </a:defRPr>
            </a:lvl5pPr>
            <a:lvl6pPr marL="2590724" indent="0" algn="ctr">
              <a:buNone/>
              <a:defRPr>
                <a:solidFill>
                  <a:schemeClr val="tx1">
                    <a:tint val="75000"/>
                  </a:schemeClr>
                </a:solidFill>
              </a:defRPr>
            </a:lvl6pPr>
            <a:lvl7pPr marL="3108869" indent="0" algn="ctr">
              <a:buNone/>
              <a:defRPr>
                <a:solidFill>
                  <a:schemeClr val="tx1">
                    <a:tint val="75000"/>
                  </a:schemeClr>
                </a:solidFill>
              </a:defRPr>
            </a:lvl7pPr>
            <a:lvl8pPr marL="3627013" indent="0" algn="ctr">
              <a:buNone/>
              <a:defRPr>
                <a:solidFill>
                  <a:schemeClr val="tx1">
                    <a:tint val="75000"/>
                  </a:schemeClr>
                </a:solidFill>
              </a:defRPr>
            </a:lvl8pPr>
            <a:lvl9pPr marL="4145158"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A7BE5AE1-D4EE-4FBE-84F8-0CAA5BA99C7A}" type="datetimeFigureOut">
              <a:rPr lang="en-US" smtClean="0"/>
              <a:pPr/>
              <a:t>8/10/2021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4618651-40C4-4CE3-B41C-766E40906DE4}" type="slidenum">
              <a:rPr lang="en-US" smtClean="0"/>
              <a:pPr/>
              <a:t>‹#›</a:t>
            </a:fld>
            <a:endParaRPr lang="en-US" dirty="0"/>
          </a:p>
        </p:txBody>
      </p:sp>
    </p:spTree>
    <p:extLst>
      <p:ext uri="{BB962C8B-B14F-4D97-AF65-F5344CB8AC3E}">
        <p14:creationId xmlns:p14="http://schemas.microsoft.com/office/powerpoint/2010/main" val="424652871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418080" y="311256"/>
            <a:ext cx="10708640" cy="1295400"/>
          </a:xfrm>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7BE5AE1-D4EE-4FBE-84F8-0CAA5BA99C7A}" type="datetimeFigureOut">
              <a:rPr lang="en-US" smtClean="0"/>
              <a:pPr/>
              <a:t>8/10/2021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4618651-40C4-4CE3-B41C-766E40906DE4}" type="slidenum">
              <a:rPr lang="en-US" smtClean="0"/>
              <a:pPr/>
              <a:t>‹#›</a:t>
            </a:fld>
            <a:endParaRPr lang="en-US" dirty="0"/>
          </a:p>
        </p:txBody>
      </p:sp>
      <p:pic>
        <p:nvPicPr>
          <p:cNvPr id="9" name="Picture 8">
            <a:extLst>
              <a:ext uri="{FF2B5EF4-FFF2-40B4-BE49-F238E27FC236}">
                <a16:creationId xmlns:a16="http://schemas.microsoft.com/office/drawing/2014/main" id="{C5A80070-7A2D-4176-90A9-269CCB5EB04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89049" y="358715"/>
            <a:ext cx="2029587" cy="1195765"/>
          </a:xfrm>
          <a:prstGeom prst="rect">
            <a:avLst/>
          </a:prstGeom>
        </p:spPr>
      </p:pic>
    </p:spTree>
    <p:extLst>
      <p:ext uri="{BB962C8B-B14F-4D97-AF65-F5344CB8AC3E}">
        <p14:creationId xmlns:p14="http://schemas.microsoft.com/office/powerpoint/2010/main" val="115816204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91495" y="4994488"/>
            <a:ext cx="11744960" cy="1543685"/>
          </a:xfrm>
        </p:spPr>
        <p:txBody>
          <a:bodyPr anchor="t"/>
          <a:lstStyle>
            <a:lvl1pPr algn="l">
              <a:defRPr sz="4533" b="1" cap="all"/>
            </a:lvl1pPr>
          </a:lstStyle>
          <a:p>
            <a:r>
              <a:rPr lang="en-US"/>
              <a:t>Click to edit Master title style</a:t>
            </a:r>
          </a:p>
        </p:txBody>
      </p:sp>
      <p:sp>
        <p:nvSpPr>
          <p:cNvPr id="3" name="Text Placeholder 2"/>
          <p:cNvSpPr>
            <a:spLocks noGrp="1"/>
          </p:cNvSpPr>
          <p:nvPr>
            <p:ph type="body" idx="1"/>
          </p:nvPr>
        </p:nvSpPr>
        <p:spPr>
          <a:xfrm>
            <a:off x="1091495" y="3294275"/>
            <a:ext cx="11744960" cy="1700212"/>
          </a:xfrm>
        </p:spPr>
        <p:txBody>
          <a:bodyPr anchor="b"/>
          <a:lstStyle>
            <a:lvl1pPr marL="0" indent="0">
              <a:buNone/>
              <a:defRPr sz="2267">
                <a:solidFill>
                  <a:schemeClr val="tx1">
                    <a:tint val="75000"/>
                  </a:schemeClr>
                </a:solidFill>
              </a:defRPr>
            </a:lvl1pPr>
            <a:lvl2pPr marL="518145" indent="0">
              <a:buNone/>
              <a:defRPr sz="2040">
                <a:solidFill>
                  <a:schemeClr val="tx1">
                    <a:tint val="75000"/>
                  </a:schemeClr>
                </a:solidFill>
              </a:defRPr>
            </a:lvl2pPr>
            <a:lvl3pPr marL="1036290" indent="0">
              <a:buNone/>
              <a:defRPr sz="1813">
                <a:solidFill>
                  <a:schemeClr val="tx1">
                    <a:tint val="75000"/>
                  </a:schemeClr>
                </a:solidFill>
              </a:defRPr>
            </a:lvl3pPr>
            <a:lvl4pPr marL="1554434" indent="0">
              <a:buNone/>
              <a:defRPr sz="1587">
                <a:solidFill>
                  <a:schemeClr val="tx1">
                    <a:tint val="75000"/>
                  </a:schemeClr>
                </a:solidFill>
              </a:defRPr>
            </a:lvl4pPr>
            <a:lvl5pPr marL="2072579" indent="0">
              <a:buNone/>
              <a:defRPr sz="1587">
                <a:solidFill>
                  <a:schemeClr val="tx1">
                    <a:tint val="75000"/>
                  </a:schemeClr>
                </a:solidFill>
              </a:defRPr>
            </a:lvl5pPr>
            <a:lvl6pPr marL="2590724" indent="0">
              <a:buNone/>
              <a:defRPr sz="1587">
                <a:solidFill>
                  <a:schemeClr val="tx1">
                    <a:tint val="75000"/>
                  </a:schemeClr>
                </a:solidFill>
              </a:defRPr>
            </a:lvl6pPr>
            <a:lvl7pPr marL="3108869" indent="0">
              <a:buNone/>
              <a:defRPr sz="1587">
                <a:solidFill>
                  <a:schemeClr val="tx1">
                    <a:tint val="75000"/>
                  </a:schemeClr>
                </a:solidFill>
              </a:defRPr>
            </a:lvl7pPr>
            <a:lvl8pPr marL="3627013" indent="0">
              <a:buNone/>
              <a:defRPr sz="1587">
                <a:solidFill>
                  <a:schemeClr val="tx1">
                    <a:tint val="75000"/>
                  </a:schemeClr>
                </a:solidFill>
              </a:defRPr>
            </a:lvl8pPr>
            <a:lvl9pPr marL="4145158" indent="0">
              <a:buNone/>
              <a:defRPr sz="1587">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7BE5AE1-D4EE-4FBE-84F8-0CAA5BA99C7A}" type="datetimeFigureOut">
              <a:rPr lang="en-US" smtClean="0"/>
              <a:pPr/>
              <a:t>8/10/2021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4618651-40C4-4CE3-B41C-766E40906DE4}" type="slidenum">
              <a:rPr lang="en-US" smtClean="0"/>
              <a:pPr/>
              <a:t>‹#›</a:t>
            </a:fld>
            <a:endParaRPr lang="en-US" dirty="0"/>
          </a:p>
        </p:txBody>
      </p:sp>
    </p:spTree>
    <p:extLst>
      <p:ext uri="{BB962C8B-B14F-4D97-AF65-F5344CB8AC3E}">
        <p14:creationId xmlns:p14="http://schemas.microsoft.com/office/powerpoint/2010/main" val="377208057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90880" y="1813562"/>
            <a:ext cx="6102773" cy="5129425"/>
          </a:xfrm>
        </p:spPr>
        <p:txBody>
          <a:bodyPr/>
          <a:lstStyle>
            <a:lvl1pPr>
              <a:defRPr sz="3173"/>
            </a:lvl1pPr>
            <a:lvl2pPr>
              <a:defRPr sz="2720"/>
            </a:lvl2pPr>
            <a:lvl3pPr>
              <a:defRPr sz="2267"/>
            </a:lvl3pPr>
            <a:lvl4pPr>
              <a:defRPr sz="2040"/>
            </a:lvl4pPr>
            <a:lvl5pPr>
              <a:defRPr sz="2040"/>
            </a:lvl5pPr>
            <a:lvl6pPr>
              <a:defRPr sz="2040"/>
            </a:lvl6pPr>
            <a:lvl7pPr>
              <a:defRPr sz="2040"/>
            </a:lvl7pPr>
            <a:lvl8pPr>
              <a:defRPr sz="2040"/>
            </a:lvl8pPr>
            <a:lvl9pPr>
              <a:defRPr sz="204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7023947" y="1813562"/>
            <a:ext cx="6102773" cy="5129425"/>
          </a:xfrm>
        </p:spPr>
        <p:txBody>
          <a:bodyPr/>
          <a:lstStyle>
            <a:lvl1pPr>
              <a:defRPr sz="3173"/>
            </a:lvl1pPr>
            <a:lvl2pPr>
              <a:defRPr sz="2720"/>
            </a:lvl2pPr>
            <a:lvl3pPr>
              <a:defRPr sz="2267"/>
            </a:lvl3pPr>
            <a:lvl4pPr>
              <a:defRPr sz="2040"/>
            </a:lvl4pPr>
            <a:lvl5pPr>
              <a:defRPr sz="2040"/>
            </a:lvl5pPr>
            <a:lvl6pPr>
              <a:defRPr sz="2040"/>
            </a:lvl6pPr>
            <a:lvl7pPr>
              <a:defRPr sz="2040"/>
            </a:lvl7pPr>
            <a:lvl8pPr>
              <a:defRPr sz="2040"/>
            </a:lvl8pPr>
            <a:lvl9pPr>
              <a:defRPr sz="204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7BE5AE1-D4EE-4FBE-84F8-0CAA5BA99C7A}" type="datetimeFigureOut">
              <a:rPr lang="en-US" smtClean="0"/>
              <a:pPr/>
              <a:t>8/10/2021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4618651-40C4-4CE3-B41C-766E40906DE4}" type="slidenum">
              <a:rPr lang="en-US" smtClean="0"/>
              <a:pPr/>
              <a:t>‹#›</a:t>
            </a:fld>
            <a:endParaRPr lang="en-US" dirty="0"/>
          </a:p>
        </p:txBody>
      </p:sp>
      <p:pic>
        <p:nvPicPr>
          <p:cNvPr id="9" name="Picture 8">
            <a:extLst>
              <a:ext uri="{FF2B5EF4-FFF2-40B4-BE49-F238E27FC236}">
                <a16:creationId xmlns:a16="http://schemas.microsoft.com/office/drawing/2014/main" id="{B3FA0D1A-3EFA-4246-963A-A2E0775B3E5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89049" y="358715"/>
            <a:ext cx="2029587" cy="1195765"/>
          </a:xfrm>
          <a:prstGeom prst="rect">
            <a:avLst/>
          </a:prstGeom>
        </p:spPr>
      </p:pic>
    </p:spTree>
    <p:extLst>
      <p:ext uri="{BB962C8B-B14F-4D97-AF65-F5344CB8AC3E}">
        <p14:creationId xmlns:p14="http://schemas.microsoft.com/office/powerpoint/2010/main" val="129806668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90880" y="1739795"/>
            <a:ext cx="6105173" cy="725064"/>
          </a:xfrm>
        </p:spPr>
        <p:txBody>
          <a:bodyPr anchor="b"/>
          <a:lstStyle>
            <a:lvl1pPr marL="0" indent="0">
              <a:buNone/>
              <a:defRPr sz="2720" b="1"/>
            </a:lvl1pPr>
            <a:lvl2pPr marL="518145" indent="0">
              <a:buNone/>
              <a:defRPr sz="2267" b="1"/>
            </a:lvl2pPr>
            <a:lvl3pPr marL="1036290" indent="0">
              <a:buNone/>
              <a:defRPr sz="2040" b="1"/>
            </a:lvl3pPr>
            <a:lvl4pPr marL="1554434" indent="0">
              <a:buNone/>
              <a:defRPr sz="1813" b="1"/>
            </a:lvl4pPr>
            <a:lvl5pPr marL="2072579" indent="0">
              <a:buNone/>
              <a:defRPr sz="1813" b="1"/>
            </a:lvl5pPr>
            <a:lvl6pPr marL="2590724" indent="0">
              <a:buNone/>
              <a:defRPr sz="1813" b="1"/>
            </a:lvl6pPr>
            <a:lvl7pPr marL="3108869" indent="0">
              <a:buNone/>
              <a:defRPr sz="1813" b="1"/>
            </a:lvl7pPr>
            <a:lvl8pPr marL="3627013" indent="0">
              <a:buNone/>
              <a:defRPr sz="1813" b="1"/>
            </a:lvl8pPr>
            <a:lvl9pPr marL="4145158" indent="0">
              <a:buNone/>
              <a:defRPr sz="1813" b="1"/>
            </a:lvl9pPr>
          </a:lstStyle>
          <a:p>
            <a:pPr lvl="0"/>
            <a:r>
              <a:rPr lang="en-US"/>
              <a:t>Click to edit Master text styles</a:t>
            </a:r>
          </a:p>
        </p:txBody>
      </p:sp>
      <p:sp>
        <p:nvSpPr>
          <p:cNvPr id="4" name="Content Placeholder 3"/>
          <p:cNvSpPr>
            <a:spLocks noGrp="1"/>
          </p:cNvSpPr>
          <p:nvPr>
            <p:ph sz="half" idx="2"/>
          </p:nvPr>
        </p:nvSpPr>
        <p:spPr>
          <a:xfrm>
            <a:off x="690880" y="2464859"/>
            <a:ext cx="6105173" cy="4478126"/>
          </a:xfrm>
        </p:spPr>
        <p:txBody>
          <a:bodyPr/>
          <a:lstStyle>
            <a:lvl1pPr>
              <a:defRPr sz="2720"/>
            </a:lvl1pPr>
            <a:lvl2pPr>
              <a:defRPr sz="2267"/>
            </a:lvl2pPr>
            <a:lvl3pPr>
              <a:defRPr sz="2040"/>
            </a:lvl3pPr>
            <a:lvl4pPr>
              <a:defRPr sz="1813"/>
            </a:lvl4pPr>
            <a:lvl5pPr>
              <a:defRPr sz="1813"/>
            </a:lvl5pPr>
            <a:lvl6pPr>
              <a:defRPr sz="1813"/>
            </a:lvl6pPr>
            <a:lvl7pPr>
              <a:defRPr sz="1813"/>
            </a:lvl7pPr>
            <a:lvl8pPr>
              <a:defRPr sz="1813"/>
            </a:lvl8pPr>
            <a:lvl9pPr>
              <a:defRPr sz="181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7019151" y="1739795"/>
            <a:ext cx="6107571" cy="725064"/>
          </a:xfrm>
        </p:spPr>
        <p:txBody>
          <a:bodyPr anchor="b"/>
          <a:lstStyle>
            <a:lvl1pPr marL="0" indent="0">
              <a:buNone/>
              <a:defRPr sz="2720" b="1"/>
            </a:lvl1pPr>
            <a:lvl2pPr marL="518145" indent="0">
              <a:buNone/>
              <a:defRPr sz="2267" b="1"/>
            </a:lvl2pPr>
            <a:lvl3pPr marL="1036290" indent="0">
              <a:buNone/>
              <a:defRPr sz="2040" b="1"/>
            </a:lvl3pPr>
            <a:lvl4pPr marL="1554434" indent="0">
              <a:buNone/>
              <a:defRPr sz="1813" b="1"/>
            </a:lvl4pPr>
            <a:lvl5pPr marL="2072579" indent="0">
              <a:buNone/>
              <a:defRPr sz="1813" b="1"/>
            </a:lvl5pPr>
            <a:lvl6pPr marL="2590724" indent="0">
              <a:buNone/>
              <a:defRPr sz="1813" b="1"/>
            </a:lvl6pPr>
            <a:lvl7pPr marL="3108869" indent="0">
              <a:buNone/>
              <a:defRPr sz="1813" b="1"/>
            </a:lvl7pPr>
            <a:lvl8pPr marL="3627013" indent="0">
              <a:buNone/>
              <a:defRPr sz="1813" b="1"/>
            </a:lvl8pPr>
            <a:lvl9pPr marL="4145158" indent="0">
              <a:buNone/>
              <a:defRPr sz="1813" b="1"/>
            </a:lvl9pPr>
          </a:lstStyle>
          <a:p>
            <a:pPr lvl="0"/>
            <a:r>
              <a:rPr lang="en-US"/>
              <a:t>Click to edit Master text styles</a:t>
            </a:r>
          </a:p>
        </p:txBody>
      </p:sp>
      <p:sp>
        <p:nvSpPr>
          <p:cNvPr id="6" name="Content Placeholder 5"/>
          <p:cNvSpPr>
            <a:spLocks noGrp="1"/>
          </p:cNvSpPr>
          <p:nvPr>
            <p:ph sz="quarter" idx="4"/>
          </p:nvPr>
        </p:nvSpPr>
        <p:spPr>
          <a:xfrm>
            <a:off x="7019151" y="2464859"/>
            <a:ext cx="6107571" cy="4478126"/>
          </a:xfrm>
        </p:spPr>
        <p:txBody>
          <a:bodyPr/>
          <a:lstStyle>
            <a:lvl1pPr>
              <a:defRPr sz="2720"/>
            </a:lvl1pPr>
            <a:lvl2pPr>
              <a:defRPr sz="2267"/>
            </a:lvl2pPr>
            <a:lvl3pPr>
              <a:defRPr sz="2040"/>
            </a:lvl3pPr>
            <a:lvl4pPr>
              <a:defRPr sz="1813"/>
            </a:lvl4pPr>
            <a:lvl5pPr>
              <a:defRPr sz="1813"/>
            </a:lvl5pPr>
            <a:lvl6pPr>
              <a:defRPr sz="1813"/>
            </a:lvl6pPr>
            <a:lvl7pPr>
              <a:defRPr sz="1813"/>
            </a:lvl7pPr>
            <a:lvl8pPr>
              <a:defRPr sz="1813"/>
            </a:lvl8pPr>
            <a:lvl9pPr>
              <a:defRPr sz="181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7BE5AE1-D4EE-4FBE-84F8-0CAA5BA99C7A}" type="datetimeFigureOut">
              <a:rPr lang="en-US" smtClean="0"/>
              <a:pPr/>
              <a:t>8/10/2021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4618651-40C4-4CE3-B41C-766E40906DE4}" type="slidenum">
              <a:rPr lang="en-US" smtClean="0"/>
              <a:pPr/>
              <a:t>‹#›</a:t>
            </a:fld>
            <a:endParaRPr lang="en-US" dirty="0"/>
          </a:p>
        </p:txBody>
      </p:sp>
      <p:pic>
        <p:nvPicPr>
          <p:cNvPr id="11" name="Picture 10">
            <a:extLst>
              <a:ext uri="{FF2B5EF4-FFF2-40B4-BE49-F238E27FC236}">
                <a16:creationId xmlns:a16="http://schemas.microsoft.com/office/drawing/2014/main" id="{DDD78098-A2BD-43A3-A4D0-829DB88820A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89049" y="358715"/>
            <a:ext cx="2029587" cy="1195765"/>
          </a:xfrm>
          <a:prstGeom prst="rect">
            <a:avLst/>
          </a:prstGeom>
        </p:spPr>
      </p:pic>
    </p:spTree>
    <p:extLst>
      <p:ext uri="{BB962C8B-B14F-4D97-AF65-F5344CB8AC3E}">
        <p14:creationId xmlns:p14="http://schemas.microsoft.com/office/powerpoint/2010/main" val="329280315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7BE5AE1-D4EE-4FBE-84F8-0CAA5BA99C7A}" type="datetimeFigureOut">
              <a:rPr lang="en-US" smtClean="0"/>
              <a:pPr/>
              <a:t>8/10/2021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4618651-40C4-4CE3-B41C-766E40906DE4}" type="slidenum">
              <a:rPr lang="en-US" smtClean="0"/>
              <a:pPr/>
              <a:t>‹#›</a:t>
            </a:fld>
            <a:endParaRPr lang="en-US" dirty="0"/>
          </a:p>
        </p:txBody>
      </p:sp>
      <p:pic>
        <p:nvPicPr>
          <p:cNvPr id="7" name="Picture 6">
            <a:extLst>
              <a:ext uri="{FF2B5EF4-FFF2-40B4-BE49-F238E27FC236}">
                <a16:creationId xmlns:a16="http://schemas.microsoft.com/office/drawing/2014/main" id="{B79FE169-8231-4570-8F2D-D5A80BA9A13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89049" y="358715"/>
            <a:ext cx="2029587" cy="1195765"/>
          </a:xfrm>
          <a:prstGeom prst="rect">
            <a:avLst/>
          </a:prstGeom>
        </p:spPr>
      </p:pic>
    </p:spTree>
    <p:extLst>
      <p:ext uri="{BB962C8B-B14F-4D97-AF65-F5344CB8AC3E}">
        <p14:creationId xmlns:p14="http://schemas.microsoft.com/office/powerpoint/2010/main" val="95770964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7BE5AE1-D4EE-4FBE-84F8-0CAA5BA99C7A}" type="datetimeFigureOut">
              <a:rPr lang="en-US" smtClean="0"/>
              <a:pPr/>
              <a:t>8/10/2021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4618651-40C4-4CE3-B41C-766E40906DE4}" type="slidenum">
              <a:rPr lang="en-US" smtClean="0"/>
              <a:pPr/>
              <a:t>‹#›</a:t>
            </a:fld>
            <a:endParaRPr lang="en-US" dirty="0"/>
          </a:p>
        </p:txBody>
      </p:sp>
      <p:pic>
        <p:nvPicPr>
          <p:cNvPr id="6" name="Picture 5">
            <a:extLst>
              <a:ext uri="{FF2B5EF4-FFF2-40B4-BE49-F238E27FC236}">
                <a16:creationId xmlns:a16="http://schemas.microsoft.com/office/drawing/2014/main" id="{49CE4C83-D12B-48FA-BE89-CD5AC4963BA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89049" y="358715"/>
            <a:ext cx="2029587" cy="1195765"/>
          </a:xfrm>
          <a:prstGeom prst="rect">
            <a:avLst/>
          </a:prstGeom>
        </p:spPr>
      </p:pic>
    </p:spTree>
    <p:extLst>
      <p:ext uri="{BB962C8B-B14F-4D97-AF65-F5344CB8AC3E}">
        <p14:creationId xmlns:p14="http://schemas.microsoft.com/office/powerpoint/2010/main" val="248922293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90881" y="309457"/>
            <a:ext cx="4545895" cy="1316990"/>
          </a:xfrm>
        </p:spPr>
        <p:txBody>
          <a:bodyPr anchor="b"/>
          <a:lstStyle>
            <a:lvl1pPr algn="l">
              <a:defRPr sz="2267" b="1"/>
            </a:lvl1pPr>
          </a:lstStyle>
          <a:p>
            <a:r>
              <a:rPr lang="en-US"/>
              <a:t>Click to edit Master title style</a:t>
            </a:r>
          </a:p>
        </p:txBody>
      </p:sp>
      <p:sp>
        <p:nvSpPr>
          <p:cNvPr id="3" name="Content Placeholder 2"/>
          <p:cNvSpPr>
            <a:spLocks noGrp="1"/>
          </p:cNvSpPr>
          <p:nvPr>
            <p:ph idx="1"/>
          </p:nvPr>
        </p:nvSpPr>
        <p:spPr>
          <a:xfrm>
            <a:off x="5402298" y="309458"/>
            <a:ext cx="7724423" cy="6633528"/>
          </a:xfrm>
        </p:spPr>
        <p:txBody>
          <a:bodyPr/>
          <a:lstStyle>
            <a:lvl1pPr>
              <a:defRPr sz="3627"/>
            </a:lvl1pPr>
            <a:lvl2pPr>
              <a:defRPr sz="3173"/>
            </a:lvl2pPr>
            <a:lvl3pPr>
              <a:defRPr sz="2720"/>
            </a:lvl3pPr>
            <a:lvl4pPr>
              <a:defRPr sz="2267"/>
            </a:lvl4pPr>
            <a:lvl5pPr>
              <a:defRPr sz="2267"/>
            </a:lvl5pPr>
            <a:lvl6pPr>
              <a:defRPr sz="2267"/>
            </a:lvl6pPr>
            <a:lvl7pPr>
              <a:defRPr sz="2267"/>
            </a:lvl7pPr>
            <a:lvl8pPr>
              <a:defRPr sz="2267"/>
            </a:lvl8pPr>
            <a:lvl9pPr>
              <a:defRPr sz="22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90881" y="1626448"/>
            <a:ext cx="4545895" cy="5316538"/>
          </a:xfrm>
        </p:spPr>
        <p:txBody>
          <a:bodyPr/>
          <a:lstStyle>
            <a:lvl1pPr marL="0" indent="0">
              <a:buNone/>
              <a:defRPr sz="1587"/>
            </a:lvl1pPr>
            <a:lvl2pPr marL="518145" indent="0">
              <a:buNone/>
              <a:defRPr sz="1360"/>
            </a:lvl2pPr>
            <a:lvl3pPr marL="1036290" indent="0">
              <a:buNone/>
              <a:defRPr sz="1133"/>
            </a:lvl3pPr>
            <a:lvl4pPr marL="1554434" indent="0">
              <a:buNone/>
              <a:defRPr sz="1020"/>
            </a:lvl4pPr>
            <a:lvl5pPr marL="2072579" indent="0">
              <a:buNone/>
              <a:defRPr sz="1020"/>
            </a:lvl5pPr>
            <a:lvl6pPr marL="2590724" indent="0">
              <a:buNone/>
              <a:defRPr sz="1020"/>
            </a:lvl6pPr>
            <a:lvl7pPr marL="3108869" indent="0">
              <a:buNone/>
              <a:defRPr sz="1020"/>
            </a:lvl7pPr>
            <a:lvl8pPr marL="3627013" indent="0">
              <a:buNone/>
              <a:defRPr sz="1020"/>
            </a:lvl8pPr>
            <a:lvl9pPr marL="4145158" indent="0">
              <a:buNone/>
              <a:defRPr sz="1020"/>
            </a:lvl9pPr>
          </a:lstStyle>
          <a:p>
            <a:pPr lvl="0"/>
            <a:r>
              <a:rPr lang="en-US"/>
              <a:t>Click to edit Master text styles</a:t>
            </a:r>
          </a:p>
        </p:txBody>
      </p:sp>
      <p:sp>
        <p:nvSpPr>
          <p:cNvPr id="5" name="Date Placeholder 4"/>
          <p:cNvSpPr>
            <a:spLocks noGrp="1"/>
          </p:cNvSpPr>
          <p:nvPr>
            <p:ph type="dt" sz="half" idx="10"/>
          </p:nvPr>
        </p:nvSpPr>
        <p:spPr/>
        <p:txBody>
          <a:bodyPr/>
          <a:lstStyle/>
          <a:p>
            <a:fld id="{A7BE5AE1-D4EE-4FBE-84F8-0CAA5BA99C7A}" type="datetimeFigureOut">
              <a:rPr lang="en-US" smtClean="0"/>
              <a:pPr/>
              <a:t>8/10/2021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4618651-40C4-4CE3-B41C-766E40906DE4}" type="slidenum">
              <a:rPr lang="en-US" smtClean="0"/>
              <a:pPr/>
              <a:t>‹#›</a:t>
            </a:fld>
            <a:endParaRPr lang="en-US" dirty="0"/>
          </a:p>
        </p:txBody>
      </p:sp>
    </p:spTree>
    <p:extLst>
      <p:ext uri="{BB962C8B-B14F-4D97-AF65-F5344CB8AC3E}">
        <p14:creationId xmlns:p14="http://schemas.microsoft.com/office/powerpoint/2010/main" val="115431307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708346" y="5440680"/>
            <a:ext cx="8290560" cy="642303"/>
          </a:xfrm>
        </p:spPr>
        <p:txBody>
          <a:bodyPr anchor="b"/>
          <a:lstStyle>
            <a:lvl1pPr algn="l">
              <a:defRPr sz="2267" b="1"/>
            </a:lvl1pPr>
          </a:lstStyle>
          <a:p>
            <a:r>
              <a:rPr lang="en-US"/>
              <a:t>Click to edit Master title style</a:t>
            </a:r>
          </a:p>
        </p:txBody>
      </p:sp>
      <p:sp>
        <p:nvSpPr>
          <p:cNvPr id="3" name="Picture Placeholder 2"/>
          <p:cNvSpPr>
            <a:spLocks noGrp="1"/>
          </p:cNvSpPr>
          <p:nvPr>
            <p:ph type="pic" idx="1"/>
          </p:nvPr>
        </p:nvSpPr>
        <p:spPr>
          <a:xfrm>
            <a:off x="2708346" y="694478"/>
            <a:ext cx="8290560" cy="4663440"/>
          </a:xfrm>
        </p:spPr>
        <p:txBody>
          <a:bodyPr/>
          <a:lstStyle>
            <a:lvl1pPr marL="0" indent="0">
              <a:buNone/>
              <a:defRPr sz="3627"/>
            </a:lvl1pPr>
            <a:lvl2pPr marL="518145" indent="0">
              <a:buNone/>
              <a:defRPr sz="3173"/>
            </a:lvl2pPr>
            <a:lvl3pPr marL="1036290" indent="0">
              <a:buNone/>
              <a:defRPr sz="2720"/>
            </a:lvl3pPr>
            <a:lvl4pPr marL="1554434" indent="0">
              <a:buNone/>
              <a:defRPr sz="2267"/>
            </a:lvl4pPr>
            <a:lvl5pPr marL="2072579" indent="0">
              <a:buNone/>
              <a:defRPr sz="2267"/>
            </a:lvl5pPr>
            <a:lvl6pPr marL="2590724" indent="0">
              <a:buNone/>
              <a:defRPr sz="2267"/>
            </a:lvl6pPr>
            <a:lvl7pPr marL="3108869" indent="0">
              <a:buNone/>
              <a:defRPr sz="2267"/>
            </a:lvl7pPr>
            <a:lvl8pPr marL="3627013" indent="0">
              <a:buNone/>
              <a:defRPr sz="2267"/>
            </a:lvl8pPr>
            <a:lvl9pPr marL="4145158" indent="0">
              <a:buNone/>
              <a:defRPr sz="2267"/>
            </a:lvl9pPr>
          </a:lstStyle>
          <a:p>
            <a:r>
              <a:rPr lang="en-US"/>
              <a:t>Click icon to add picture</a:t>
            </a:r>
            <a:endParaRPr lang="en-US" dirty="0"/>
          </a:p>
        </p:txBody>
      </p:sp>
      <p:sp>
        <p:nvSpPr>
          <p:cNvPr id="4" name="Text Placeholder 3"/>
          <p:cNvSpPr>
            <a:spLocks noGrp="1"/>
          </p:cNvSpPr>
          <p:nvPr>
            <p:ph type="body" sz="half" idx="2"/>
          </p:nvPr>
        </p:nvSpPr>
        <p:spPr>
          <a:xfrm>
            <a:off x="2708346" y="6082983"/>
            <a:ext cx="8290560" cy="912177"/>
          </a:xfrm>
        </p:spPr>
        <p:txBody>
          <a:bodyPr/>
          <a:lstStyle>
            <a:lvl1pPr marL="0" indent="0">
              <a:buNone/>
              <a:defRPr sz="1587"/>
            </a:lvl1pPr>
            <a:lvl2pPr marL="518145" indent="0">
              <a:buNone/>
              <a:defRPr sz="1360"/>
            </a:lvl2pPr>
            <a:lvl3pPr marL="1036290" indent="0">
              <a:buNone/>
              <a:defRPr sz="1133"/>
            </a:lvl3pPr>
            <a:lvl4pPr marL="1554434" indent="0">
              <a:buNone/>
              <a:defRPr sz="1020"/>
            </a:lvl4pPr>
            <a:lvl5pPr marL="2072579" indent="0">
              <a:buNone/>
              <a:defRPr sz="1020"/>
            </a:lvl5pPr>
            <a:lvl6pPr marL="2590724" indent="0">
              <a:buNone/>
              <a:defRPr sz="1020"/>
            </a:lvl6pPr>
            <a:lvl7pPr marL="3108869" indent="0">
              <a:buNone/>
              <a:defRPr sz="1020"/>
            </a:lvl7pPr>
            <a:lvl8pPr marL="3627013" indent="0">
              <a:buNone/>
              <a:defRPr sz="1020"/>
            </a:lvl8pPr>
            <a:lvl9pPr marL="4145158" indent="0">
              <a:buNone/>
              <a:defRPr sz="1020"/>
            </a:lvl9pPr>
          </a:lstStyle>
          <a:p>
            <a:pPr lvl="0"/>
            <a:r>
              <a:rPr lang="en-US"/>
              <a:t>Click to edit Master text styles</a:t>
            </a:r>
          </a:p>
        </p:txBody>
      </p:sp>
      <p:sp>
        <p:nvSpPr>
          <p:cNvPr id="5" name="Date Placeholder 4"/>
          <p:cNvSpPr>
            <a:spLocks noGrp="1"/>
          </p:cNvSpPr>
          <p:nvPr>
            <p:ph type="dt" sz="half" idx="10"/>
          </p:nvPr>
        </p:nvSpPr>
        <p:spPr/>
        <p:txBody>
          <a:bodyPr/>
          <a:lstStyle/>
          <a:p>
            <a:fld id="{A7BE5AE1-D4EE-4FBE-84F8-0CAA5BA99C7A}" type="datetimeFigureOut">
              <a:rPr lang="en-US" smtClean="0"/>
              <a:pPr/>
              <a:t>8/10/2021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4618651-40C4-4CE3-B41C-766E40906DE4}" type="slidenum">
              <a:rPr lang="en-US" smtClean="0"/>
              <a:pPr/>
              <a:t>‹#›</a:t>
            </a:fld>
            <a:endParaRPr lang="en-US" dirty="0"/>
          </a:p>
        </p:txBody>
      </p:sp>
      <p:pic>
        <p:nvPicPr>
          <p:cNvPr id="9" name="Picture 8">
            <a:extLst>
              <a:ext uri="{FF2B5EF4-FFF2-40B4-BE49-F238E27FC236}">
                <a16:creationId xmlns:a16="http://schemas.microsoft.com/office/drawing/2014/main" id="{EBD6112E-683F-44DE-8D50-A9C9625FB1F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89049" y="358715"/>
            <a:ext cx="2029587" cy="1195765"/>
          </a:xfrm>
          <a:prstGeom prst="rect">
            <a:avLst/>
          </a:prstGeom>
        </p:spPr>
      </p:pic>
    </p:spTree>
    <p:extLst>
      <p:ext uri="{BB962C8B-B14F-4D97-AF65-F5344CB8AC3E}">
        <p14:creationId xmlns:p14="http://schemas.microsoft.com/office/powerpoint/2010/main" val="16978150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7BE5AE1-D4EE-4FBE-84F8-0CAA5BA99C7A}" type="datetimeFigureOut">
              <a:rPr lang="en-US" smtClean="0"/>
              <a:pPr/>
              <a:t>8/10/2021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4618651-40C4-4CE3-B41C-766E40906DE4}" type="slidenum">
              <a:rPr lang="en-US" smtClean="0"/>
              <a:pPr/>
              <a:t>‹#›</a:t>
            </a:fld>
            <a:endParaRPr lang="en-US" dirty="0"/>
          </a:p>
        </p:txBody>
      </p:sp>
      <p:pic>
        <p:nvPicPr>
          <p:cNvPr id="8" name="Picture 7">
            <a:extLst>
              <a:ext uri="{FF2B5EF4-FFF2-40B4-BE49-F238E27FC236}">
                <a16:creationId xmlns:a16="http://schemas.microsoft.com/office/drawing/2014/main" id="{6AC99AA5-2FC7-4B0E-90F0-580349D2A73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89049" y="358715"/>
            <a:ext cx="2029587" cy="1195765"/>
          </a:xfrm>
          <a:prstGeom prst="rect">
            <a:avLst/>
          </a:prstGeom>
        </p:spPr>
      </p:pic>
    </p:spTree>
    <p:extLst>
      <p:ext uri="{BB962C8B-B14F-4D97-AF65-F5344CB8AC3E}">
        <p14:creationId xmlns:p14="http://schemas.microsoft.com/office/powerpoint/2010/main" val="103607618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0017760" y="311258"/>
            <a:ext cx="3108960" cy="663172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90880" y="311258"/>
            <a:ext cx="9096587" cy="663172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7BE5AE1-D4EE-4FBE-84F8-0CAA5BA99C7A}" type="datetimeFigureOut">
              <a:rPr lang="en-US" smtClean="0"/>
              <a:pPr/>
              <a:t>8/10/2021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4618651-40C4-4CE3-B41C-766E40906DE4}" type="slidenum">
              <a:rPr lang="en-US" smtClean="0"/>
              <a:pPr/>
              <a:t>‹#›</a:t>
            </a:fld>
            <a:endParaRPr lang="en-US" dirty="0"/>
          </a:p>
        </p:txBody>
      </p:sp>
    </p:spTree>
    <p:extLst>
      <p:ext uri="{BB962C8B-B14F-4D97-AF65-F5344CB8AC3E}">
        <p14:creationId xmlns:p14="http://schemas.microsoft.com/office/powerpoint/2010/main" val="34472946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slideLayout" Target="../slideLayouts/slideLayout26.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2" Type="http://schemas.openxmlformats.org/officeDocument/2006/relationships/slideLayout" Target="../slideLayouts/slideLayout15.xml"/><Relationship Id="rId16" Type="http://schemas.openxmlformats.org/officeDocument/2006/relationships/image" Target="../media/image2.png"/><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5" Type="http://schemas.openxmlformats.org/officeDocument/2006/relationships/image" Target="../media/image1.jpeg"/><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4.xml"/><Relationship Id="rId13" Type="http://schemas.openxmlformats.org/officeDocument/2006/relationships/image" Target="../media/image5.png"/><Relationship Id="rId3" Type="http://schemas.openxmlformats.org/officeDocument/2006/relationships/slideLayout" Target="../slideLayouts/slideLayout29.xml"/><Relationship Id="rId7" Type="http://schemas.openxmlformats.org/officeDocument/2006/relationships/slideLayout" Target="../slideLayouts/slideLayout33.xml"/><Relationship Id="rId12" Type="http://schemas.openxmlformats.org/officeDocument/2006/relationships/theme" Target="../theme/theme3.xml"/><Relationship Id="rId2" Type="http://schemas.openxmlformats.org/officeDocument/2006/relationships/slideLayout" Target="../slideLayouts/slideLayout28.xml"/><Relationship Id="rId1" Type="http://schemas.openxmlformats.org/officeDocument/2006/relationships/slideLayout" Target="../slideLayouts/slideLayout27.xml"/><Relationship Id="rId6" Type="http://schemas.openxmlformats.org/officeDocument/2006/relationships/slideLayout" Target="../slideLayouts/slideLayout32.xml"/><Relationship Id="rId11" Type="http://schemas.openxmlformats.org/officeDocument/2006/relationships/slideLayout" Target="../slideLayouts/slideLayout37.xml"/><Relationship Id="rId5" Type="http://schemas.openxmlformats.org/officeDocument/2006/relationships/slideLayout" Target="../slideLayouts/slideLayout31.xml"/><Relationship Id="rId10" Type="http://schemas.openxmlformats.org/officeDocument/2006/relationships/slideLayout" Target="../slideLayouts/slideLayout36.xml"/><Relationship Id="rId4" Type="http://schemas.openxmlformats.org/officeDocument/2006/relationships/slideLayout" Target="../slideLayouts/slideLayout30.xml"/><Relationship Id="rId9" Type="http://schemas.openxmlformats.org/officeDocument/2006/relationships/slideLayout" Target="../slideLayouts/slideLayout3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8194" name="Picture 7" descr="top.jpg"/>
          <p:cNvPicPr>
            <a:picLocks noChangeAspect="1"/>
          </p:cNvPicPr>
          <p:nvPr/>
        </p:nvPicPr>
        <p:blipFill>
          <a:blip r:embed="rId15" cstate="print"/>
          <a:srcRect/>
          <a:stretch>
            <a:fillRect/>
          </a:stretch>
        </p:blipFill>
        <p:spPr bwMode="auto">
          <a:xfrm>
            <a:off x="0" y="-26988"/>
            <a:ext cx="13817600" cy="996739"/>
          </a:xfrm>
          <a:prstGeom prst="rect">
            <a:avLst/>
          </a:prstGeom>
          <a:noFill/>
          <a:ln w="0">
            <a:solidFill>
              <a:schemeClr val="tx1"/>
            </a:solidFill>
            <a:miter lim="800000"/>
            <a:headEnd/>
            <a:tailEnd/>
          </a:ln>
        </p:spPr>
      </p:pic>
      <p:sp>
        <p:nvSpPr>
          <p:cNvPr id="8196" name="Rectangle 3"/>
          <p:cNvSpPr>
            <a:spLocks noGrp="1" noChangeArrowheads="1"/>
          </p:cNvSpPr>
          <p:nvPr>
            <p:ph type="body" idx="1"/>
          </p:nvPr>
        </p:nvSpPr>
        <p:spPr bwMode="auto">
          <a:xfrm>
            <a:off x="1036320" y="1381760"/>
            <a:ext cx="11744960" cy="552704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197" name="Rectangle 73"/>
          <p:cNvSpPr>
            <a:spLocks noGrp="1" noChangeArrowheads="1"/>
          </p:cNvSpPr>
          <p:nvPr>
            <p:ph type="title"/>
          </p:nvPr>
        </p:nvSpPr>
        <p:spPr bwMode="auto">
          <a:xfrm>
            <a:off x="1189850" y="172720"/>
            <a:ext cx="10900551" cy="69088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1" name="Slide Number Placeholder 10"/>
          <p:cNvSpPr>
            <a:spLocks noGrp="1"/>
          </p:cNvSpPr>
          <p:nvPr>
            <p:ph type="sldNum" sz="quarter" idx="4"/>
          </p:nvPr>
        </p:nvSpPr>
        <p:spPr>
          <a:xfrm>
            <a:off x="12896428" y="7315418"/>
            <a:ext cx="844409" cy="413808"/>
          </a:xfrm>
          <a:prstGeom prst="rect">
            <a:avLst/>
          </a:prstGeom>
        </p:spPr>
        <p:txBody>
          <a:bodyPr vert="horz" lIns="91440" tIns="45720" rIns="91440" bIns="45720" rtlCol="0" anchor="ctr"/>
          <a:lstStyle>
            <a:lvl1pPr algn="r">
              <a:defRPr sz="1360">
                <a:solidFill>
                  <a:schemeClr val="tx1"/>
                </a:solidFill>
              </a:defRPr>
            </a:lvl1pPr>
          </a:lstStyle>
          <a:p>
            <a:fld id="{BFEBD1CC-351E-1945-AB13-50EAE5206521}" type="slidenum">
              <a:rPr lang="en-US" smtClean="0"/>
              <a:pPr/>
              <a:t>‹#›</a:t>
            </a:fld>
            <a:endParaRPr lang="en-US"/>
          </a:p>
        </p:txBody>
      </p:sp>
      <p:pic>
        <p:nvPicPr>
          <p:cNvPr id="8199" name="Picture 67" descr="NASA insignia RGB"/>
          <p:cNvPicPr>
            <a:picLocks noChangeArrowheads="1"/>
          </p:cNvPicPr>
          <p:nvPr/>
        </p:nvPicPr>
        <p:blipFill>
          <a:blip r:embed="rId16" cstate="print"/>
          <a:srcRect/>
          <a:stretch>
            <a:fillRect/>
          </a:stretch>
        </p:blipFill>
        <p:spPr bwMode="auto">
          <a:xfrm>
            <a:off x="12819663" y="155969"/>
            <a:ext cx="777240" cy="630827"/>
          </a:xfrm>
          <a:prstGeom prst="rect">
            <a:avLst/>
          </a:prstGeom>
          <a:noFill/>
          <a:ln w="9525">
            <a:noFill/>
            <a:miter lim="800000"/>
            <a:headEnd/>
            <a:tailEnd/>
          </a:ln>
        </p:spPr>
      </p:pic>
    </p:spTree>
    <p:extLst>
      <p:ext uri="{BB962C8B-B14F-4D97-AF65-F5344CB8AC3E}">
        <p14:creationId xmlns:p14="http://schemas.microsoft.com/office/powerpoint/2010/main" val="974611349"/>
      </p:ext>
    </p:extLst>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 id="2147483702" r:id="rId10"/>
    <p:sldLayoutId id="2147483703" r:id="rId11"/>
    <p:sldLayoutId id="2147483704" r:id="rId12"/>
    <p:sldLayoutId id="2147483705" r:id="rId13"/>
  </p:sldLayoutIdLst>
  <p:hf hdr="0" dt="0"/>
  <p:txStyles>
    <p:titleStyle>
      <a:lvl1pPr algn="l" rtl="0" eaLnBrk="1" fontAlgn="base" hangingPunct="1">
        <a:spcBef>
          <a:spcPct val="0"/>
        </a:spcBef>
        <a:spcAft>
          <a:spcPct val="0"/>
        </a:spcAft>
        <a:defRPr sz="2720" b="1">
          <a:solidFill>
            <a:schemeClr val="bg1"/>
          </a:solidFill>
          <a:latin typeface="+mj-lt"/>
          <a:ea typeface="MS PGothic" pitchFamily="34" charset="-128"/>
          <a:cs typeface="+mj-cs"/>
        </a:defRPr>
      </a:lvl1pPr>
      <a:lvl2pPr algn="l" rtl="0" eaLnBrk="1" fontAlgn="base" hangingPunct="1">
        <a:spcBef>
          <a:spcPct val="0"/>
        </a:spcBef>
        <a:spcAft>
          <a:spcPct val="0"/>
        </a:spcAft>
        <a:defRPr sz="2720" b="1">
          <a:solidFill>
            <a:schemeClr val="bg1"/>
          </a:solidFill>
          <a:latin typeface="Helvetica" pitchFamily="-112" charset="0"/>
          <a:ea typeface="MS PGothic" pitchFamily="34" charset="-128"/>
          <a:cs typeface="ＭＳ Ｐゴシック" pitchFamily="-112" charset="-128"/>
        </a:defRPr>
      </a:lvl2pPr>
      <a:lvl3pPr algn="l" rtl="0" eaLnBrk="1" fontAlgn="base" hangingPunct="1">
        <a:spcBef>
          <a:spcPct val="0"/>
        </a:spcBef>
        <a:spcAft>
          <a:spcPct val="0"/>
        </a:spcAft>
        <a:defRPr sz="2720" b="1">
          <a:solidFill>
            <a:schemeClr val="bg1"/>
          </a:solidFill>
          <a:latin typeface="Helvetica" pitchFamily="-112" charset="0"/>
          <a:ea typeface="MS PGothic" pitchFamily="34" charset="-128"/>
          <a:cs typeface="ＭＳ Ｐゴシック" pitchFamily="-112" charset="-128"/>
        </a:defRPr>
      </a:lvl3pPr>
      <a:lvl4pPr algn="l" rtl="0" eaLnBrk="1" fontAlgn="base" hangingPunct="1">
        <a:spcBef>
          <a:spcPct val="0"/>
        </a:spcBef>
        <a:spcAft>
          <a:spcPct val="0"/>
        </a:spcAft>
        <a:defRPr sz="2720" b="1">
          <a:solidFill>
            <a:schemeClr val="bg1"/>
          </a:solidFill>
          <a:latin typeface="Helvetica" pitchFamily="-112" charset="0"/>
          <a:ea typeface="MS PGothic" pitchFamily="34" charset="-128"/>
          <a:cs typeface="ＭＳ Ｐゴシック" pitchFamily="-112" charset="-128"/>
        </a:defRPr>
      </a:lvl4pPr>
      <a:lvl5pPr algn="l" rtl="0" eaLnBrk="1" fontAlgn="base" hangingPunct="1">
        <a:spcBef>
          <a:spcPct val="0"/>
        </a:spcBef>
        <a:spcAft>
          <a:spcPct val="0"/>
        </a:spcAft>
        <a:defRPr sz="2720" b="1">
          <a:solidFill>
            <a:schemeClr val="bg1"/>
          </a:solidFill>
          <a:latin typeface="Helvetica" pitchFamily="-112" charset="0"/>
          <a:ea typeface="MS PGothic" pitchFamily="34" charset="-128"/>
          <a:cs typeface="ＭＳ Ｐゴシック" pitchFamily="-112" charset="-128"/>
        </a:defRPr>
      </a:lvl5pPr>
      <a:lvl6pPr marL="518146" algn="l" rtl="0" eaLnBrk="1" fontAlgn="base" hangingPunct="1">
        <a:spcBef>
          <a:spcPct val="0"/>
        </a:spcBef>
        <a:spcAft>
          <a:spcPct val="0"/>
        </a:spcAft>
        <a:defRPr sz="2720" b="1">
          <a:solidFill>
            <a:schemeClr val="bg1"/>
          </a:solidFill>
          <a:latin typeface="Helvetica" pitchFamily="-112" charset="0"/>
          <a:ea typeface="ＭＳ Ｐゴシック" pitchFamily="-112" charset="-128"/>
          <a:cs typeface="ＭＳ Ｐゴシック" pitchFamily="-112" charset="-128"/>
        </a:defRPr>
      </a:lvl6pPr>
      <a:lvl7pPr marL="1036292" algn="l" rtl="0" eaLnBrk="1" fontAlgn="base" hangingPunct="1">
        <a:spcBef>
          <a:spcPct val="0"/>
        </a:spcBef>
        <a:spcAft>
          <a:spcPct val="0"/>
        </a:spcAft>
        <a:defRPr sz="2720" b="1">
          <a:solidFill>
            <a:schemeClr val="bg1"/>
          </a:solidFill>
          <a:latin typeface="Helvetica" pitchFamily="-112" charset="0"/>
          <a:ea typeface="ＭＳ Ｐゴシック" pitchFamily="-112" charset="-128"/>
          <a:cs typeface="ＭＳ Ｐゴシック" pitchFamily="-112" charset="-128"/>
        </a:defRPr>
      </a:lvl7pPr>
      <a:lvl8pPr marL="1554438" algn="l" rtl="0" eaLnBrk="1" fontAlgn="base" hangingPunct="1">
        <a:spcBef>
          <a:spcPct val="0"/>
        </a:spcBef>
        <a:spcAft>
          <a:spcPct val="0"/>
        </a:spcAft>
        <a:defRPr sz="2720" b="1">
          <a:solidFill>
            <a:schemeClr val="bg1"/>
          </a:solidFill>
          <a:latin typeface="Helvetica" pitchFamily="-112" charset="0"/>
          <a:ea typeface="ＭＳ Ｐゴシック" pitchFamily="-112" charset="-128"/>
          <a:cs typeface="ＭＳ Ｐゴシック" pitchFamily="-112" charset="-128"/>
        </a:defRPr>
      </a:lvl8pPr>
      <a:lvl9pPr marL="2072584" algn="l" rtl="0" eaLnBrk="1" fontAlgn="base" hangingPunct="1">
        <a:spcBef>
          <a:spcPct val="0"/>
        </a:spcBef>
        <a:spcAft>
          <a:spcPct val="0"/>
        </a:spcAft>
        <a:defRPr sz="2720" b="1">
          <a:solidFill>
            <a:schemeClr val="bg1"/>
          </a:solidFill>
          <a:latin typeface="Helvetica" pitchFamily="-112" charset="0"/>
          <a:ea typeface="ＭＳ Ｐゴシック" pitchFamily="-112" charset="-128"/>
          <a:cs typeface="ＭＳ Ｐゴシック" pitchFamily="-112" charset="-128"/>
        </a:defRPr>
      </a:lvl9pPr>
    </p:titleStyle>
    <p:bodyStyle>
      <a:lvl1pPr marL="255475" indent="-255475" algn="l" rtl="0" eaLnBrk="1" fontAlgn="base" hangingPunct="1">
        <a:spcBef>
          <a:spcPct val="20000"/>
        </a:spcBef>
        <a:spcAft>
          <a:spcPct val="0"/>
        </a:spcAft>
        <a:buChar char="•"/>
        <a:defRPr>
          <a:solidFill>
            <a:schemeClr val="tx1"/>
          </a:solidFill>
          <a:latin typeface="+mn-lt"/>
          <a:ea typeface="MS PGothic" pitchFamily="34" charset="-128"/>
          <a:cs typeface="+mn-cs"/>
        </a:defRPr>
      </a:lvl1pPr>
      <a:lvl2pPr marL="521744" indent="-264470" algn="l" rtl="0" eaLnBrk="1" fontAlgn="base" hangingPunct="1">
        <a:spcBef>
          <a:spcPct val="20000"/>
        </a:spcBef>
        <a:spcAft>
          <a:spcPct val="0"/>
        </a:spcAft>
        <a:buChar char="–"/>
        <a:defRPr>
          <a:solidFill>
            <a:schemeClr val="tx1"/>
          </a:solidFill>
          <a:latin typeface="+mn-lt"/>
          <a:ea typeface="MS PGothic" pitchFamily="34" charset="-128"/>
          <a:cs typeface="ＭＳ Ｐゴシック"/>
        </a:defRPr>
      </a:lvl2pPr>
      <a:lvl3pPr marL="779018" indent="-255475" algn="l" rtl="0" eaLnBrk="1" fontAlgn="base" hangingPunct="1">
        <a:spcBef>
          <a:spcPct val="20000"/>
        </a:spcBef>
        <a:spcAft>
          <a:spcPct val="0"/>
        </a:spcAft>
        <a:buChar char="•"/>
        <a:defRPr>
          <a:solidFill>
            <a:schemeClr val="tx1"/>
          </a:solidFill>
          <a:latin typeface="+mn-lt"/>
          <a:ea typeface="ヒラギノ角ゴ Pro W3" pitchFamily="-106" charset="-128"/>
          <a:cs typeface="ヒラギノ角ゴ Pro W3" charset="-128"/>
        </a:defRPr>
      </a:lvl3pPr>
      <a:lvl4pPr marL="1038091" indent="-257275" algn="l" rtl="0" eaLnBrk="1" fontAlgn="base" hangingPunct="1">
        <a:spcBef>
          <a:spcPct val="20000"/>
        </a:spcBef>
        <a:spcAft>
          <a:spcPct val="0"/>
        </a:spcAft>
        <a:buChar char="–"/>
        <a:defRPr>
          <a:solidFill>
            <a:schemeClr val="tx1"/>
          </a:solidFill>
          <a:latin typeface="+mn-lt"/>
          <a:ea typeface="ヒラギノ角ゴ Pro W3" pitchFamily="-106" charset="-128"/>
          <a:cs typeface="ヒラギノ角ゴ Pro W3" charset="-128"/>
        </a:defRPr>
      </a:lvl4pPr>
      <a:lvl5pPr marL="1297164" indent="-257275" algn="l" rtl="0" eaLnBrk="1" fontAlgn="base" hangingPunct="1">
        <a:spcBef>
          <a:spcPct val="20000"/>
        </a:spcBef>
        <a:spcAft>
          <a:spcPct val="0"/>
        </a:spcAft>
        <a:buChar char="»"/>
        <a:defRPr>
          <a:solidFill>
            <a:schemeClr val="tx1"/>
          </a:solidFill>
          <a:latin typeface="+mn-lt"/>
          <a:ea typeface="ヒラギノ角ゴ Pro W3" pitchFamily="-106" charset="-128"/>
          <a:cs typeface="ヒラギノ角ゴ Pro W3" charset="-128"/>
        </a:defRPr>
      </a:lvl5pPr>
      <a:lvl6pPr marL="1815310" indent="-257275" algn="l" rtl="0" eaLnBrk="1" fontAlgn="base" hangingPunct="1">
        <a:spcBef>
          <a:spcPct val="20000"/>
        </a:spcBef>
        <a:spcAft>
          <a:spcPct val="0"/>
        </a:spcAft>
        <a:buChar char="»"/>
        <a:defRPr>
          <a:solidFill>
            <a:schemeClr val="tx1"/>
          </a:solidFill>
          <a:latin typeface="+mn-lt"/>
          <a:ea typeface="+mn-ea"/>
        </a:defRPr>
      </a:lvl6pPr>
      <a:lvl7pPr marL="2333456" indent="-257275" algn="l" rtl="0" eaLnBrk="1" fontAlgn="base" hangingPunct="1">
        <a:spcBef>
          <a:spcPct val="20000"/>
        </a:spcBef>
        <a:spcAft>
          <a:spcPct val="0"/>
        </a:spcAft>
        <a:buChar char="»"/>
        <a:defRPr>
          <a:solidFill>
            <a:schemeClr val="tx1"/>
          </a:solidFill>
          <a:latin typeface="+mn-lt"/>
          <a:ea typeface="+mn-ea"/>
        </a:defRPr>
      </a:lvl7pPr>
      <a:lvl8pPr marL="2851602" indent="-257275" algn="l" rtl="0" eaLnBrk="1" fontAlgn="base" hangingPunct="1">
        <a:spcBef>
          <a:spcPct val="20000"/>
        </a:spcBef>
        <a:spcAft>
          <a:spcPct val="0"/>
        </a:spcAft>
        <a:buChar char="»"/>
        <a:defRPr>
          <a:solidFill>
            <a:schemeClr val="tx1"/>
          </a:solidFill>
          <a:latin typeface="+mn-lt"/>
          <a:ea typeface="+mn-ea"/>
        </a:defRPr>
      </a:lvl8pPr>
      <a:lvl9pPr marL="3369748" indent="-257275" algn="l" rtl="0" eaLnBrk="1" fontAlgn="base" hangingPunct="1">
        <a:spcBef>
          <a:spcPct val="20000"/>
        </a:spcBef>
        <a:spcAft>
          <a:spcPct val="0"/>
        </a:spcAft>
        <a:buChar char="»"/>
        <a:defRPr>
          <a:solidFill>
            <a:schemeClr val="tx1"/>
          </a:solidFill>
          <a:latin typeface="+mn-lt"/>
          <a:ea typeface="+mn-ea"/>
        </a:defRPr>
      </a:lvl9pPr>
    </p:bodyStyle>
    <p:otherStyle>
      <a:defPPr>
        <a:defRPr lang="en-US"/>
      </a:defPPr>
      <a:lvl1pPr marL="0" algn="l" defTabSz="518146" rtl="0" eaLnBrk="1" latinLnBrk="0" hangingPunct="1">
        <a:defRPr sz="2040" kern="1200">
          <a:solidFill>
            <a:schemeClr val="tx1"/>
          </a:solidFill>
          <a:latin typeface="+mn-lt"/>
          <a:ea typeface="+mn-ea"/>
          <a:cs typeface="+mn-cs"/>
        </a:defRPr>
      </a:lvl1pPr>
      <a:lvl2pPr marL="518146" algn="l" defTabSz="518146" rtl="0" eaLnBrk="1" latinLnBrk="0" hangingPunct="1">
        <a:defRPr sz="2040" kern="1200">
          <a:solidFill>
            <a:schemeClr val="tx1"/>
          </a:solidFill>
          <a:latin typeface="+mn-lt"/>
          <a:ea typeface="+mn-ea"/>
          <a:cs typeface="+mn-cs"/>
        </a:defRPr>
      </a:lvl2pPr>
      <a:lvl3pPr marL="1036292" algn="l" defTabSz="518146" rtl="0" eaLnBrk="1" latinLnBrk="0" hangingPunct="1">
        <a:defRPr sz="2040" kern="1200">
          <a:solidFill>
            <a:schemeClr val="tx1"/>
          </a:solidFill>
          <a:latin typeface="+mn-lt"/>
          <a:ea typeface="+mn-ea"/>
          <a:cs typeface="+mn-cs"/>
        </a:defRPr>
      </a:lvl3pPr>
      <a:lvl4pPr marL="1554438" algn="l" defTabSz="518146" rtl="0" eaLnBrk="1" latinLnBrk="0" hangingPunct="1">
        <a:defRPr sz="2040" kern="1200">
          <a:solidFill>
            <a:schemeClr val="tx1"/>
          </a:solidFill>
          <a:latin typeface="+mn-lt"/>
          <a:ea typeface="+mn-ea"/>
          <a:cs typeface="+mn-cs"/>
        </a:defRPr>
      </a:lvl4pPr>
      <a:lvl5pPr marL="2072584" algn="l" defTabSz="518146" rtl="0" eaLnBrk="1" latinLnBrk="0" hangingPunct="1">
        <a:defRPr sz="2040" kern="1200">
          <a:solidFill>
            <a:schemeClr val="tx1"/>
          </a:solidFill>
          <a:latin typeface="+mn-lt"/>
          <a:ea typeface="+mn-ea"/>
          <a:cs typeface="+mn-cs"/>
        </a:defRPr>
      </a:lvl5pPr>
      <a:lvl6pPr marL="2590730" algn="l" defTabSz="518146" rtl="0" eaLnBrk="1" latinLnBrk="0" hangingPunct="1">
        <a:defRPr sz="2040" kern="1200">
          <a:solidFill>
            <a:schemeClr val="tx1"/>
          </a:solidFill>
          <a:latin typeface="+mn-lt"/>
          <a:ea typeface="+mn-ea"/>
          <a:cs typeface="+mn-cs"/>
        </a:defRPr>
      </a:lvl6pPr>
      <a:lvl7pPr marL="3108875" algn="l" defTabSz="518146" rtl="0" eaLnBrk="1" latinLnBrk="0" hangingPunct="1">
        <a:defRPr sz="2040" kern="1200">
          <a:solidFill>
            <a:schemeClr val="tx1"/>
          </a:solidFill>
          <a:latin typeface="+mn-lt"/>
          <a:ea typeface="+mn-ea"/>
          <a:cs typeface="+mn-cs"/>
        </a:defRPr>
      </a:lvl7pPr>
      <a:lvl8pPr marL="3627021" algn="l" defTabSz="518146" rtl="0" eaLnBrk="1" latinLnBrk="0" hangingPunct="1">
        <a:defRPr sz="2040" kern="1200">
          <a:solidFill>
            <a:schemeClr val="tx1"/>
          </a:solidFill>
          <a:latin typeface="+mn-lt"/>
          <a:ea typeface="+mn-ea"/>
          <a:cs typeface="+mn-cs"/>
        </a:defRPr>
      </a:lvl8pPr>
      <a:lvl9pPr marL="4145167" algn="l" defTabSz="518146" rtl="0" eaLnBrk="1" latinLnBrk="0" hangingPunct="1">
        <a:defRPr sz="204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8194" name="Picture 7" descr="top.jpg"/>
          <p:cNvPicPr>
            <a:picLocks noChangeAspect="1"/>
          </p:cNvPicPr>
          <p:nvPr/>
        </p:nvPicPr>
        <p:blipFill>
          <a:blip r:embed="rId15" cstate="print"/>
          <a:srcRect/>
          <a:stretch>
            <a:fillRect/>
          </a:stretch>
        </p:blipFill>
        <p:spPr bwMode="auto">
          <a:xfrm>
            <a:off x="0" y="-26988"/>
            <a:ext cx="13817600" cy="996739"/>
          </a:xfrm>
          <a:prstGeom prst="rect">
            <a:avLst/>
          </a:prstGeom>
          <a:noFill/>
          <a:ln w="0">
            <a:solidFill>
              <a:schemeClr val="tx1"/>
            </a:solidFill>
            <a:miter lim="800000"/>
            <a:headEnd/>
            <a:tailEnd/>
          </a:ln>
        </p:spPr>
      </p:pic>
      <p:sp>
        <p:nvSpPr>
          <p:cNvPr id="8196" name="Rectangle 3"/>
          <p:cNvSpPr>
            <a:spLocks noGrp="1" noChangeArrowheads="1"/>
          </p:cNvSpPr>
          <p:nvPr>
            <p:ph type="body" idx="1"/>
          </p:nvPr>
        </p:nvSpPr>
        <p:spPr bwMode="auto">
          <a:xfrm>
            <a:off x="1036320" y="1381760"/>
            <a:ext cx="11744960" cy="552704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197" name="Rectangle 73"/>
          <p:cNvSpPr>
            <a:spLocks noGrp="1" noChangeArrowheads="1"/>
          </p:cNvSpPr>
          <p:nvPr>
            <p:ph type="title"/>
          </p:nvPr>
        </p:nvSpPr>
        <p:spPr bwMode="auto">
          <a:xfrm>
            <a:off x="1189851" y="172720"/>
            <a:ext cx="10900551" cy="69088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9" name="Footer Placeholder 8"/>
          <p:cNvSpPr>
            <a:spLocks noGrp="1"/>
          </p:cNvSpPr>
          <p:nvPr>
            <p:ph type="ftr" sz="quarter" idx="3"/>
          </p:nvPr>
        </p:nvSpPr>
        <p:spPr>
          <a:xfrm>
            <a:off x="3396828" y="7304623"/>
            <a:ext cx="9422836" cy="413808"/>
          </a:xfrm>
          <a:prstGeom prst="rect">
            <a:avLst/>
          </a:prstGeom>
        </p:spPr>
        <p:txBody>
          <a:bodyPr vert="horz" lIns="91440" tIns="45720" rIns="91440" bIns="45720" rtlCol="0" anchor="ctr"/>
          <a:lstStyle>
            <a:lvl1pPr algn="ctr">
              <a:defRPr sz="1360">
                <a:solidFill>
                  <a:schemeClr val="tx1"/>
                </a:solidFill>
              </a:defRPr>
            </a:lvl1pPr>
          </a:lstStyle>
          <a:p>
            <a:endParaRPr lang="en-US" dirty="0"/>
          </a:p>
        </p:txBody>
      </p:sp>
      <p:sp>
        <p:nvSpPr>
          <p:cNvPr id="10" name="Date Placeholder 9"/>
          <p:cNvSpPr>
            <a:spLocks noGrp="1"/>
          </p:cNvSpPr>
          <p:nvPr>
            <p:ph type="dt" sz="half" idx="2"/>
          </p:nvPr>
        </p:nvSpPr>
        <p:spPr>
          <a:xfrm>
            <a:off x="76764" y="7315418"/>
            <a:ext cx="3224107" cy="413808"/>
          </a:xfrm>
          <a:prstGeom prst="rect">
            <a:avLst/>
          </a:prstGeom>
        </p:spPr>
        <p:txBody>
          <a:bodyPr vert="horz" lIns="91440" tIns="45720" rIns="91440" bIns="45720" rtlCol="0" anchor="ctr"/>
          <a:lstStyle>
            <a:lvl1pPr algn="l">
              <a:defRPr sz="1360">
                <a:solidFill>
                  <a:schemeClr val="tx1"/>
                </a:solidFill>
              </a:defRPr>
            </a:lvl1pPr>
          </a:lstStyle>
          <a:p>
            <a:r>
              <a:rPr lang="en-US" smtClean="0"/>
              <a:t>6-7 August 2018</a:t>
            </a:r>
            <a:endParaRPr lang="en-US" dirty="0"/>
          </a:p>
        </p:txBody>
      </p:sp>
      <p:sp>
        <p:nvSpPr>
          <p:cNvPr id="11" name="Slide Number Placeholder 10"/>
          <p:cNvSpPr>
            <a:spLocks noGrp="1"/>
          </p:cNvSpPr>
          <p:nvPr>
            <p:ph type="sldNum" sz="quarter" idx="4"/>
          </p:nvPr>
        </p:nvSpPr>
        <p:spPr>
          <a:xfrm>
            <a:off x="12896429" y="7315418"/>
            <a:ext cx="844409" cy="413808"/>
          </a:xfrm>
          <a:prstGeom prst="rect">
            <a:avLst/>
          </a:prstGeom>
        </p:spPr>
        <p:txBody>
          <a:bodyPr vert="horz" lIns="91440" tIns="45720" rIns="91440" bIns="45720" rtlCol="0" anchor="ctr"/>
          <a:lstStyle>
            <a:lvl1pPr algn="r">
              <a:defRPr sz="1360">
                <a:solidFill>
                  <a:schemeClr val="tx1"/>
                </a:solidFill>
              </a:defRPr>
            </a:lvl1pPr>
          </a:lstStyle>
          <a:p>
            <a:fld id="{BFEBD1CC-351E-1945-AB13-50EAE5206521}" type="slidenum">
              <a:rPr lang="en-US" smtClean="0"/>
              <a:pPr/>
              <a:t>‹#›</a:t>
            </a:fld>
            <a:endParaRPr lang="en-US"/>
          </a:p>
        </p:txBody>
      </p:sp>
      <p:pic>
        <p:nvPicPr>
          <p:cNvPr id="8199" name="Picture 67" descr="NASA insignia RGB"/>
          <p:cNvPicPr>
            <a:picLocks noChangeArrowheads="1"/>
          </p:cNvPicPr>
          <p:nvPr/>
        </p:nvPicPr>
        <p:blipFill>
          <a:blip r:embed="rId16" cstate="print"/>
          <a:srcRect/>
          <a:stretch>
            <a:fillRect/>
          </a:stretch>
        </p:blipFill>
        <p:spPr bwMode="auto">
          <a:xfrm>
            <a:off x="12819663" y="155968"/>
            <a:ext cx="777240" cy="630827"/>
          </a:xfrm>
          <a:prstGeom prst="rect">
            <a:avLst/>
          </a:prstGeom>
          <a:noFill/>
          <a:ln w="9525">
            <a:noFill/>
            <a:miter lim="800000"/>
            <a:headEnd/>
            <a:tailEnd/>
          </a:ln>
        </p:spPr>
      </p:pic>
    </p:spTree>
    <p:extLst>
      <p:ext uri="{BB962C8B-B14F-4D97-AF65-F5344CB8AC3E}">
        <p14:creationId xmlns:p14="http://schemas.microsoft.com/office/powerpoint/2010/main" val="3579042451"/>
      </p:ext>
    </p:extLst>
  </p:cSld>
  <p:clrMap bg1="lt1" tx1="dk1" bg2="lt2" tx2="dk2" accent1="accent1" accent2="accent2" accent3="accent3" accent4="accent4" accent5="accent5" accent6="accent6" hlink="hlink" folHlink="folHlink"/>
  <p:sldLayoutIdLst>
    <p:sldLayoutId id="2147483719" r:id="rId1"/>
    <p:sldLayoutId id="2147483720" r:id="rId2"/>
    <p:sldLayoutId id="2147483721" r:id="rId3"/>
    <p:sldLayoutId id="2147483722" r:id="rId4"/>
    <p:sldLayoutId id="2147483723" r:id="rId5"/>
    <p:sldLayoutId id="2147483724" r:id="rId6"/>
    <p:sldLayoutId id="2147483725" r:id="rId7"/>
    <p:sldLayoutId id="2147483726" r:id="rId8"/>
    <p:sldLayoutId id="2147483727" r:id="rId9"/>
    <p:sldLayoutId id="2147483728" r:id="rId10"/>
    <p:sldLayoutId id="2147483729" r:id="rId11"/>
    <p:sldLayoutId id="2147483730" r:id="rId12"/>
    <p:sldLayoutId id="2147483731" r:id="rId13"/>
  </p:sldLayoutIdLst>
  <p:hf hdr="0" dt="0"/>
  <p:txStyles>
    <p:titleStyle>
      <a:lvl1pPr algn="l" rtl="0" eaLnBrk="1" fontAlgn="base" hangingPunct="1">
        <a:spcBef>
          <a:spcPct val="0"/>
        </a:spcBef>
        <a:spcAft>
          <a:spcPct val="0"/>
        </a:spcAft>
        <a:defRPr sz="2720" b="1">
          <a:solidFill>
            <a:schemeClr val="bg1"/>
          </a:solidFill>
          <a:latin typeface="+mj-lt"/>
          <a:ea typeface="MS PGothic" pitchFamily="34" charset="-128"/>
          <a:cs typeface="+mj-cs"/>
        </a:defRPr>
      </a:lvl1pPr>
      <a:lvl2pPr algn="l" rtl="0" eaLnBrk="1" fontAlgn="base" hangingPunct="1">
        <a:spcBef>
          <a:spcPct val="0"/>
        </a:spcBef>
        <a:spcAft>
          <a:spcPct val="0"/>
        </a:spcAft>
        <a:defRPr sz="2720" b="1">
          <a:solidFill>
            <a:schemeClr val="bg1"/>
          </a:solidFill>
          <a:latin typeface="Helvetica" pitchFamily="-112" charset="0"/>
          <a:ea typeface="MS PGothic" pitchFamily="34" charset="-128"/>
          <a:cs typeface="ＭＳ Ｐゴシック" pitchFamily="-112" charset="-128"/>
        </a:defRPr>
      </a:lvl2pPr>
      <a:lvl3pPr algn="l" rtl="0" eaLnBrk="1" fontAlgn="base" hangingPunct="1">
        <a:spcBef>
          <a:spcPct val="0"/>
        </a:spcBef>
        <a:spcAft>
          <a:spcPct val="0"/>
        </a:spcAft>
        <a:defRPr sz="2720" b="1">
          <a:solidFill>
            <a:schemeClr val="bg1"/>
          </a:solidFill>
          <a:latin typeface="Helvetica" pitchFamily="-112" charset="0"/>
          <a:ea typeface="MS PGothic" pitchFamily="34" charset="-128"/>
          <a:cs typeface="ＭＳ Ｐゴシック" pitchFamily="-112" charset="-128"/>
        </a:defRPr>
      </a:lvl3pPr>
      <a:lvl4pPr algn="l" rtl="0" eaLnBrk="1" fontAlgn="base" hangingPunct="1">
        <a:spcBef>
          <a:spcPct val="0"/>
        </a:spcBef>
        <a:spcAft>
          <a:spcPct val="0"/>
        </a:spcAft>
        <a:defRPr sz="2720" b="1">
          <a:solidFill>
            <a:schemeClr val="bg1"/>
          </a:solidFill>
          <a:latin typeface="Helvetica" pitchFamily="-112" charset="0"/>
          <a:ea typeface="MS PGothic" pitchFamily="34" charset="-128"/>
          <a:cs typeface="ＭＳ Ｐゴシック" pitchFamily="-112" charset="-128"/>
        </a:defRPr>
      </a:lvl4pPr>
      <a:lvl5pPr algn="l" rtl="0" eaLnBrk="1" fontAlgn="base" hangingPunct="1">
        <a:spcBef>
          <a:spcPct val="0"/>
        </a:spcBef>
        <a:spcAft>
          <a:spcPct val="0"/>
        </a:spcAft>
        <a:defRPr sz="2720" b="1">
          <a:solidFill>
            <a:schemeClr val="bg1"/>
          </a:solidFill>
          <a:latin typeface="Helvetica" pitchFamily="-112" charset="0"/>
          <a:ea typeface="MS PGothic" pitchFamily="34" charset="-128"/>
          <a:cs typeface="ＭＳ Ｐゴシック" pitchFamily="-112" charset="-128"/>
        </a:defRPr>
      </a:lvl5pPr>
      <a:lvl6pPr marL="518145" algn="l" rtl="0" eaLnBrk="1" fontAlgn="base" hangingPunct="1">
        <a:spcBef>
          <a:spcPct val="0"/>
        </a:spcBef>
        <a:spcAft>
          <a:spcPct val="0"/>
        </a:spcAft>
        <a:defRPr sz="2720" b="1">
          <a:solidFill>
            <a:schemeClr val="bg1"/>
          </a:solidFill>
          <a:latin typeface="Helvetica" pitchFamily="-112" charset="0"/>
          <a:ea typeface="ＭＳ Ｐゴシック" pitchFamily="-112" charset="-128"/>
          <a:cs typeface="ＭＳ Ｐゴシック" pitchFamily="-112" charset="-128"/>
        </a:defRPr>
      </a:lvl6pPr>
      <a:lvl7pPr marL="1036290" algn="l" rtl="0" eaLnBrk="1" fontAlgn="base" hangingPunct="1">
        <a:spcBef>
          <a:spcPct val="0"/>
        </a:spcBef>
        <a:spcAft>
          <a:spcPct val="0"/>
        </a:spcAft>
        <a:defRPr sz="2720" b="1">
          <a:solidFill>
            <a:schemeClr val="bg1"/>
          </a:solidFill>
          <a:latin typeface="Helvetica" pitchFamily="-112" charset="0"/>
          <a:ea typeface="ＭＳ Ｐゴシック" pitchFamily="-112" charset="-128"/>
          <a:cs typeface="ＭＳ Ｐゴシック" pitchFamily="-112" charset="-128"/>
        </a:defRPr>
      </a:lvl7pPr>
      <a:lvl8pPr marL="1554434" algn="l" rtl="0" eaLnBrk="1" fontAlgn="base" hangingPunct="1">
        <a:spcBef>
          <a:spcPct val="0"/>
        </a:spcBef>
        <a:spcAft>
          <a:spcPct val="0"/>
        </a:spcAft>
        <a:defRPr sz="2720" b="1">
          <a:solidFill>
            <a:schemeClr val="bg1"/>
          </a:solidFill>
          <a:latin typeface="Helvetica" pitchFamily="-112" charset="0"/>
          <a:ea typeface="ＭＳ Ｐゴシック" pitchFamily="-112" charset="-128"/>
          <a:cs typeface="ＭＳ Ｐゴシック" pitchFamily="-112" charset="-128"/>
        </a:defRPr>
      </a:lvl8pPr>
      <a:lvl9pPr marL="2072579" algn="l" rtl="0" eaLnBrk="1" fontAlgn="base" hangingPunct="1">
        <a:spcBef>
          <a:spcPct val="0"/>
        </a:spcBef>
        <a:spcAft>
          <a:spcPct val="0"/>
        </a:spcAft>
        <a:defRPr sz="2720" b="1">
          <a:solidFill>
            <a:schemeClr val="bg1"/>
          </a:solidFill>
          <a:latin typeface="Helvetica" pitchFamily="-112" charset="0"/>
          <a:ea typeface="ＭＳ Ｐゴシック" pitchFamily="-112" charset="-128"/>
          <a:cs typeface="ＭＳ Ｐゴシック" pitchFamily="-112" charset="-128"/>
        </a:defRPr>
      </a:lvl9pPr>
    </p:titleStyle>
    <p:bodyStyle>
      <a:lvl1pPr marL="255474" indent="-255474" algn="l" rtl="0" eaLnBrk="1" fontAlgn="base" hangingPunct="1">
        <a:spcBef>
          <a:spcPct val="20000"/>
        </a:spcBef>
        <a:spcAft>
          <a:spcPct val="0"/>
        </a:spcAft>
        <a:buChar char="•"/>
        <a:defRPr>
          <a:solidFill>
            <a:schemeClr val="tx1"/>
          </a:solidFill>
          <a:latin typeface="+mn-lt"/>
          <a:ea typeface="MS PGothic" pitchFamily="34" charset="-128"/>
          <a:cs typeface="+mn-cs"/>
        </a:defRPr>
      </a:lvl1pPr>
      <a:lvl2pPr marL="521743" indent="-264470" algn="l" rtl="0" eaLnBrk="1" fontAlgn="base" hangingPunct="1">
        <a:spcBef>
          <a:spcPct val="20000"/>
        </a:spcBef>
        <a:spcAft>
          <a:spcPct val="0"/>
        </a:spcAft>
        <a:buChar char="–"/>
        <a:defRPr>
          <a:solidFill>
            <a:schemeClr val="tx1"/>
          </a:solidFill>
          <a:latin typeface="+mn-lt"/>
          <a:ea typeface="MS PGothic" pitchFamily="34" charset="-128"/>
          <a:cs typeface="ＭＳ Ｐゴシック"/>
        </a:defRPr>
      </a:lvl2pPr>
      <a:lvl3pPr marL="779017" indent="-255474" algn="l" rtl="0" eaLnBrk="1" fontAlgn="base" hangingPunct="1">
        <a:spcBef>
          <a:spcPct val="20000"/>
        </a:spcBef>
        <a:spcAft>
          <a:spcPct val="0"/>
        </a:spcAft>
        <a:buChar char="•"/>
        <a:defRPr>
          <a:solidFill>
            <a:schemeClr val="tx1"/>
          </a:solidFill>
          <a:latin typeface="+mn-lt"/>
          <a:ea typeface="ヒラギノ角ゴ Pro W3" pitchFamily="-106" charset="-128"/>
          <a:cs typeface="ヒラギノ角ゴ Pro W3" charset="-128"/>
        </a:defRPr>
      </a:lvl3pPr>
      <a:lvl4pPr marL="1038089" indent="-257274" algn="l" rtl="0" eaLnBrk="1" fontAlgn="base" hangingPunct="1">
        <a:spcBef>
          <a:spcPct val="20000"/>
        </a:spcBef>
        <a:spcAft>
          <a:spcPct val="0"/>
        </a:spcAft>
        <a:buChar char="–"/>
        <a:defRPr>
          <a:solidFill>
            <a:schemeClr val="tx1"/>
          </a:solidFill>
          <a:latin typeface="+mn-lt"/>
          <a:ea typeface="ヒラギノ角ゴ Pro W3" pitchFamily="-106" charset="-128"/>
          <a:cs typeface="ヒラギノ角ゴ Pro W3" charset="-128"/>
        </a:defRPr>
      </a:lvl4pPr>
      <a:lvl5pPr marL="1297162" indent="-257274" algn="l" rtl="0" eaLnBrk="1" fontAlgn="base" hangingPunct="1">
        <a:spcBef>
          <a:spcPct val="20000"/>
        </a:spcBef>
        <a:spcAft>
          <a:spcPct val="0"/>
        </a:spcAft>
        <a:buChar char="»"/>
        <a:defRPr>
          <a:solidFill>
            <a:schemeClr val="tx1"/>
          </a:solidFill>
          <a:latin typeface="+mn-lt"/>
          <a:ea typeface="ヒラギノ角ゴ Pro W3" pitchFamily="-106" charset="-128"/>
          <a:cs typeface="ヒラギノ角ゴ Pro W3" charset="-128"/>
        </a:defRPr>
      </a:lvl5pPr>
      <a:lvl6pPr marL="1815306" indent="-257274" algn="l" rtl="0" eaLnBrk="1" fontAlgn="base" hangingPunct="1">
        <a:spcBef>
          <a:spcPct val="20000"/>
        </a:spcBef>
        <a:spcAft>
          <a:spcPct val="0"/>
        </a:spcAft>
        <a:buChar char="»"/>
        <a:defRPr>
          <a:solidFill>
            <a:schemeClr val="tx1"/>
          </a:solidFill>
          <a:latin typeface="+mn-lt"/>
          <a:ea typeface="+mn-ea"/>
        </a:defRPr>
      </a:lvl6pPr>
      <a:lvl7pPr marL="2333451" indent="-257274" algn="l" rtl="0" eaLnBrk="1" fontAlgn="base" hangingPunct="1">
        <a:spcBef>
          <a:spcPct val="20000"/>
        </a:spcBef>
        <a:spcAft>
          <a:spcPct val="0"/>
        </a:spcAft>
        <a:buChar char="»"/>
        <a:defRPr>
          <a:solidFill>
            <a:schemeClr val="tx1"/>
          </a:solidFill>
          <a:latin typeface="+mn-lt"/>
          <a:ea typeface="+mn-ea"/>
        </a:defRPr>
      </a:lvl7pPr>
      <a:lvl8pPr marL="2851596" indent="-257274" algn="l" rtl="0" eaLnBrk="1" fontAlgn="base" hangingPunct="1">
        <a:spcBef>
          <a:spcPct val="20000"/>
        </a:spcBef>
        <a:spcAft>
          <a:spcPct val="0"/>
        </a:spcAft>
        <a:buChar char="»"/>
        <a:defRPr>
          <a:solidFill>
            <a:schemeClr val="tx1"/>
          </a:solidFill>
          <a:latin typeface="+mn-lt"/>
          <a:ea typeface="+mn-ea"/>
        </a:defRPr>
      </a:lvl8pPr>
      <a:lvl9pPr marL="3369741" indent="-257274" algn="l" rtl="0" eaLnBrk="1" fontAlgn="base" hangingPunct="1">
        <a:spcBef>
          <a:spcPct val="20000"/>
        </a:spcBef>
        <a:spcAft>
          <a:spcPct val="0"/>
        </a:spcAft>
        <a:buChar char="»"/>
        <a:defRPr>
          <a:solidFill>
            <a:schemeClr val="tx1"/>
          </a:solidFill>
          <a:latin typeface="+mn-lt"/>
          <a:ea typeface="+mn-ea"/>
        </a:defRPr>
      </a:lvl9pPr>
    </p:bodyStyle>
    <p:otherStyle>
      <a:defPPr>
        <a:defRPr lang="en-US"/>
      </a:defPPr>
      <a:lvl1pPr marL="0" algn="l" defTabSz="518145" rtl="0" eaLnBrk="1" latinLnBrk="0" hangingPunct="1">
        <a:defRPr sz="2040" kern="1200">
          <a:solidFill>
            <a:schemeClr val="tx1"/>
          </a:solidFill>
          <a:latin typeface="+mn-lt"/>
          <a:ea typeface="+mn-ea"/>
          <a:cs typeface="+mn-cs"/>
        </a:defRPr>
      </a:lvl1pPr>
      <a:lvl2pPr marL="518145" algn="l" defTabSz="518145" rtl="0" eaLnBrk="1" latinLnBrk="0" hangingPunct="1">
        <a:defRPr sz="2040" kern="1200">
          <a:solidFill>
            <a:schemeClr val="tx1"/>
          </a:solidFill>
          <a:latin typeface="+mn-lt"/>
          <a:ea typeface="+mn-ea"/>
          <a:cs typeface="+mn-cs"/>
        </a:defRPr>
      </a:lvl2pPr>
      <a:lvl3pPr marL="1036290" algn="l" defTabSz="518145" rtl="0" eaLnBrk="1" latinLnBrk="0" hangingPunct="1">
        <a:defRPr sz="2040" kern="1200">
          <a:solidFill>
            <a:schemeClr val="tx1"/>
          </a:solidFill>
          <a:latin typeface="+mn-lt"/>
          <a:ea typeface="+mn-ea"/>
          <a:cs typeface="+mn-cs"/>
        </a:defRPr>
      </a:lvl3pPr>
      <a:lvl4pPr marL="1554434" algn="l" defTabSz="518145" rtl="0" eaLnBrk="1" latinLnBrk="0" hangingPunct="1">
        <a:defRPr sz="2040" kern="1200">
          <a:solidFill>
            <a:schemeClr val="tx1"/>
          </a:solidFill>
          <a:latin typeface="+mn-lt"/>
          <a:ea typeface="+mn-ea"/>
          <a:cs typeface="+mn-cs"/>
        </a:defRPr>
      </a:lvl4pPr>
      <a:lvl5pPr marL="2072579" algn="l" defTabSz="518145" rtl="0" eaLnBrk="1" latinLnBrk="0" hangingPunct="1">
        <a:defRPr sz="2040" kern="1200">
          <a:solidFill>
            <a:schemeClr val="tx1"/>
          </a:solidFill>
          <a:latin typeface="+mn-lt"/>
          <a:ea typeface="+mn-ea"/>
          <a:cs typeface="+mn-cs"/>
        </a:defRPr>
      </a:lvl5pPr>
      <a:lvl6pPr marL="2590724" algn="l" defTabSz="518145" rtl="0" eaLnBrk="1" latinLnBrk="0" hangingPunct="1">
        <a:defRPr sz="2040" kern="1200">
          <a:solidFill>
            <a:schemeClr val="tx1"/>
          </a:solidFill>
          <a:latin typeface="+mn-lt"/>
          <a:ea typeface="+mn-ea"/>
          <a:cs typeface="+mn-cs"/>
        </a:defRPr>
      </a:lvl6pPr>
      <a:lvl7pPr marL="3108869" algn="l" defTabSz="518145" rtl="0" eaLnBrk="1" latinLnBrk="0" hangingPunct="1">
        <a:defRPr sz="2040" kern="1200">
          <a:solidFill>
            <a:schemeClr val="tx1"/>
          </a:solidFill>
          <a:latin typeface="+mn-lt"/>
          <a:ea typeface="+mn-ea"/>
          <a:cs typeface="+mn-cs"/>
        </a:defRPr>
      </a:lvl7pPr>
      <a:lvl8pPr marL="3627013" algn="l" defTabSz="518145" rtl="0" eaLnBrk="1" latinLnBrk="0" hangingPunct="1">
        <a:defRPr sz="2040" kern="1200">
          <a:solidFill>
            <a:schemeClr val="tx1"/>
          </a:solidFill>
          <a:latin typeface="+mn-lt"/>
          <a:ea typeface="+mn-ea"/>
          <a:cs typeface="+mn-cs"/>
        </a:defRPr>
      </a:lvl8pPr>
      <a:lvl9pPr marL="4145158" algn="l" defTabSz="518145" rtl="0" eaLnBrk="1" latinLnBrk="0" hangingPunct="1">
        <a:defRPr sz="204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504440" y="311256"/>
            <a:ext cx="10622280" cy="12954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90880" y="1813562"/>
            <a:ext cx="12435840" cy="512942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90880" y="7203865"/>
            <a:ext cx="3224107" cy="413808"/>
          </a:xfrm>
          <a:prstGeom prst="rect">
            <a:avLst/>
          </a:prstGeom>
        </p:spPr>
        <p:txBody>
          <a:bodyPr vert="horz" lIns="91440" tIns="45720" rIns="91440" bIns="45720" rtlCol="0" anchor="ctr"/>
          <a:lstStyle>
            <a:lvl1pPr algn="l">
              <a:defRPr sz="1360">
                <a:solidFill>
                  <a:schemeClr val="tx1">
                    <a:tint val="75000"/>
                  </a:schemeClr>
                </a:solidFill>
              </a:defRPr>
            </a:lvl1pPr>
          </a:lstStyle>
          <a:p>
            <a:fld id="{A7BE5AE1-D4EE-4FBE-84F8-0CAA5BA99C7A}" type="datetimeFigureOut">
              <a:rPr lang="en-US" smtClean="0"/>
              <a:pPr/>
              <a:t>8/10/2021</a:t>
            </a:fld>
            <a:endParaRPr lang="en-US" dirty="0"/>
          </a:p>
        </p:txBody>
      </p:sp>
      <p:sp>
        <p:nvSpPr>
          <p:cNvPr id="5" name="Footer Placeholder 4"/>
          <p:cNvSpPr>
            <a:spLocks noGrp="1"/>
          </p:cNvSpPr>
          <p:nvPr>
            <p:ph type="ftr" sz="quarter" idx="3"/>
          </p:nvPr>
        </p:nvSpPr>
        <p:spPr>
          <a:xfrm>
            <a:off x="4721014" y="7203865"/>
            <a:ext cx="4375573" cy="413808"/>
          </a:xfrm>
          <a:prstGeom prst="rect">
            <a:avLst/>
          </a:prstGeom>
        </p:spPr>
        <p:txBody>
          <a:bodyPr vert="horz" lIns="91440" tIns="45720" rIns="91440" bIns="45720" rtlCol="0" anchor="ctr"/>
          <a:lstStyle>
            <a:lvl1pPr algn="ctr">
              <a:defRPr sz="136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9902613" y="7203865"/>
            <a:ext cx="3224107" cy="413808"/>
          </a:xfrm>
          <a:prstGeom prst="rect">
            <a:avLst/>
          </a:prstGeom>
        </p:spPr>
        <p:txBody>
          <a:bodyPr vert="horz" lIns="91440" tIns="45720" rIns="91440" bIns="45720" rtlCol="0" anchor="ctr"/>
          <a:lstStyle>
            <a:lvl1pPr algn="r">
              <a:defRPr sz="1360">
                <a:solidFill>
                  <a:schemeClr val="tx1">
                    <a:tint val="75000"/>
                  </a:schemeClr>
                </a:solidFill>
              </a:defRPr>
            </a:lvl1pPr>
          </a:lstStyle>
          <a:p>
            <a:fld id="{34618651-40C4-4CE3-B41C-766E40906DE4}" type="slidenum">
              <a:rPr lang="en-US" smtClean="0"/>
              <a:pPr/>
              <a:t>‹#›</a:t>
            </a:fld>
            <a:endParaRPr lang="en-US" dirty="0"/>
          </a:p>
        </p:txBody>
      </p:sp>
      <p:pic>
        <p:nvPicPr>
          <p:cNvPr id="7" name="Picture 6">
            <a:extLst>
              <a:ext uri="{FF2B5EF4-FFF2-40B4-BE49-F238E27FC236}">
                <a16:creationId xmlns:a16="http://schemas.microsoft.com/office/drawing/2014/main" id="{A6CBD418-C17D-4A55-A615-2BDB62ED8DAD}"/>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289049" y="358715"/>
            <a:ext cx="2029587" cy="1195765"/>
          </a:xfrm>
          <a:prstGeom prst="rect">
            <a:avLst/>
          </a:prstGeom>
        </p:spPr>
      </p:pic>
    </p:spTree>
    <p:extLst>
      <p:ext uri="{BB962C8B-B14F-4D97-AF65-F5344CB8AC3E}">
        <p14:creationId xmlns:p14="http://schemas.microsoft.com/office/powerpoint/2010/main" val="3426983524"/>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ctr" defTabSz="1036290" rtl="0" eaLnBrk="1" latinLnBrk="0" hangingPunct="1">
        <a:spcBef>
          <a:spcPct val="0"/>
        </a:spcBef>
        <a:buNone/>
        <a:defRPr sz="4987" kern="1200">
          <a:solidFill>
            <a:schemeClr val="tx1"/>
          </a:solidFill>
          <a:latin typeface="+mj-lt"/>
          <a:ea typeface="+mj-ea"/>
          <a:cs typeface="+mj-cs"/>
        </a:defRPr>
      </a:lvl1pPr>
    </p:titleStyle>
    <p:bodyStyle>
      <a:lvl1pPr marL="388609" indent="-388609" algn="l" defTabSz="1036290" rtl="0" eaLnBrk="1" latinLnBrk="0" hangingPunct="1">
        <a:spcBef>
          <a:spcPct val="20000"/>
        </a:spcBef>
        <a:buFont typeface="Arial" pitchFamily="34" charset="0"/>
        <a:buChar char="•"/>
        <a:defRPr sz="3627" kern="1200">
          <a:solidFill>
            <a:schemeClr val="tx1"/>
          </a:solidFill>
          <a:latin typeface="+mn-lt"/>
          <a:ea typeface="+mn-ea"/>
          <a:cs typeface="+mn-cs"/>
        </a:defRPr>
      </a:lvl1pPr>
      <a:lvl2pPr marL="841985" indent="-323840" algn="l" defTabSz="1036290" rtl="0" eaLnBrk="1" latinLnBrk="0" hangingPunct="1">
        <a:spcBef>
          <a:spcPct val="20000"/>
        </a:spcBef>
        <a:buFont typeface="Arial" pitchFamily="34" charset="0"/>
        <a:buChar char="–"/>
        <a:defRPr sz="3173" kern="1200">
          <a:solidFill>
            <a:schemeClr val="tx1"/>
          </a:solidFill>
          <a:latin typeface="+mn-lt"/>
          <a:ea typeface="+mn-ea"/>
          <a:cs typeface="+mn-cs"/>
        </a:defRPr>
      </a:lvl2pPr>
      <a:lvl3pPr marL="1295362" indent="-259072" algn="l" defTabSz="1036290" rtl="0" eaLnBrk="1" latinLnBrk="0" hangingPunct="1">
        <a:spcBef>
          <a:spcPct val="20000"/>
        </a:spcBef>
        <a:buFont typeface="Arial" pitchFamily="34" charset="0"/>
        <a:buChar char="•"/>
        <a:defRPr sz="2720" kern="1200">
          <a:solidFill>
            <a:schemeClr val="tx1"/>
          </a:solidFill>
          <a:latin typeface="+mn-lt"/>
          <a:ea typeface="+mn-ea"/>
          <a:cs typeface="+mn-cs"/>
        </a:defRPr>
      </a:lvl3pPr>
      <a:lvl4pPr marL="1813507" indent="-259072" algn="l" defTabSz="1036290" rtl="0" eaLnBrk="1" latinLnBrk="0" hangingPunct="1">
        <a:spcBef>
          <a:spcPct val="20000"/>
        </a:spcBef>
        <a:buFont typeface="Arial" pitchFamily="34" charset="0"/>
        <a:buChar char="–"/>
        <a:defRPr sz="2267" kern="1200">
          <a:solidFill>
            <a:schemeClr val="tx1"/>
          </a:solidFill>
          <a:latin typeface="+mn-lt"/>
          <a:ea typeface="+mn-ea"/>
          <a:cs typeface="+mn-cs"/>
        </a:defRPr>
      </a:lvl4pPr>
      <a:lvl5pPr marL="2331651" indent="-259072" algn="l" defTabSz="1036290" rtl="0" eaLnBrk="1" latinLnBrk="0" hangingPunct="1">
        <a:spcBef>
          <a:spcPct val="20000"/>
        </a:spcBef>
        <a:buFont typeface="Arial" pitchFamily="34" charset="0"/>
        <a:buChar char="»"/>
        <a:defRPr sz="2267" kern="1200">
          <a:solidFill>
            <a:schemeClr val="tx1"/>
          </a:solidFill>
          <a:latin typeface="+mn-lt"/>
          <a:ea typeface="+mn-ea"/>
          <a:cs typeface="+mn-cs"/>
        </a:defRPr>
      </a:lvl5pPr>
      <a:lvl6pPr marL="2849796" indent="-259072" algn="l" defTabSz="1036290" rtl="0" eaLnBrk="1" latinLnBrk="0" hangingPunct="1">
        <a:spcBef>
          <a:spcPct val="20000"/>
        </a:spcBef>
        <a:buFont typeface="Arial" pitchFamily="34" charset="0"/>
        <a:buChar char="•"/>
        <a:defRPr sz="2267" kern="1200">
          <a:solidFill>
            <a:schemeClr val="tx1"/>
          </a:solidFill>
          <a:latin typeface="+mn-lt"/>
          <a:ea typeface="+mn-ea"/>
          <a:cs typeface="+mn-cs"/>
        </a:defRPr>
      </a:lvl6pPr>
      <a:lvl7pPr marL="3367941" indent="-259072" algn="l" defTabSz="1036290" rtl="0" eaLnBrk="1" latinLnBrk="0" hangingPunct="1">
        <a:spcBef>
          <a:spcPct val="20000"/>
        </a:spcBef>
        <a:buFont typeface="Arial" pitchFamily="34" charset="0"/>
        <a:buChar char="•"/>
        <a:defRPr sz="2267" kern="1200">
          <a:solidFill>
            <a:schemeClr val="tx1"/>
          </a:solidFill>
          <a:latin typeface="+mn-lt"/>
          <a:ea typeface="+mn-ea"/>
          <a:cs typeface="+mn-cs"/>
        </a:defRPr>
      </a:lvl7pPr>
      <a:lvl8pPr marL="3886086" indent="-259072" algn="l" defTabSz="1036290" rtl="0" eaLnBrk="1" latinLnBrk="0" hangingPunct="1">
        <a:spcBef>
          <a:spcPct val="20000"/>
        </a:spcBef>
        <a:buFont typeface="Arial" pitchFamily="34" charset="0"/>
        <a:buChar char="•"/>
        <a:defRPr sz="2267" kern="1200">
          <a:solidFill>
            <a:schemeClr val="tx1"/>
          </a:solidFill>
          <a:latin typeface="+mn-lt"/>
          <a:ea typeface="+mn-ea"/>
          <a:cs typeface="+mn-cs"/>
        </a:defRPr>
      </a:lvl8pPr>
      <a:lvl9pPr marL="4404230" indent="-259072" algn="l" defTabSz="1036290" rtl="0" eaLnBrk="1" latinLnBrk="0" hangingPunct="1">
        <a:spcBef>
          <a:spcPct val="20000"/>
        </a:spcBef>
        <a:buFont typeface="Arial" pitchFamily="34" charset="0"/>
        <a:buChar char="•"/>
        <a:defRPr sz="2267" kern="1200">
          <a:solidFill>
            <a:schemeClr val="tx1"/>
          </a:solidFill>
          <a:latin typeface="+mn-lt"/>
          <a:ea typeface="+mn-ea"/>
          <a:cs typeface="+mn-cs"/>
        </a:defRPr>
      </a:lvl9pPr>
    </p:bodyStyle>
    <p:otherStyle>
      <a:defPPr>
        <a:defRPr lang="en-US"/>
      </a:defPPr>
      <a:lvl1pPr marL="0" algn="l" defTabSz="1036290" rtl="0" eaLnBrk="1" latinLnBrk="0" hangingPunct="1">
        <a:defRPr sz="2040" kern="1200">
          <a:solidFill>
            <a:schemeClr val="tx1"/>
          </a:solidFill>
          <a:latin typeface="+mn-lt"/>
          <a:ea typeface="+mn-ea"/>
          <a:cs typeface="+mn-cs"/>
        </a:defRPr>
      </a:lvl1pPr>
      <a:lvl2pPr marL="518145" algn="l" defTabSz="1036290" rtl="0" eaLnBrk="1" latinLnBrk="0" hangingPunct="1">
        <a:defRPr sz="2040" kern="1200">
          <a:solidFill>
            <a:schemeClr val="tx1"/>
          </a:solidFill>
          <a:latin typeface="+mn-lt"/>
          <a:ea typeface="+mn-ea"/>
          <a:cs typeface="+mn-cs"/>
        </a:defRPr>
      </a:lvl2pPr>
      <a:lvl3pPr marL="1036290" algn="l" defTabSz="1036290" rtl="0" eaLnBrk="1" latinLnBrk="0" hangingPunct="1">
        <a:defRPr sz="2040" kern="1200">
          <a:solidFill>
            <a:schemeClr val="tx1"/>
          </a:solidFill>
          <a:latin typeface="+mn-lt"/>
          <a:ea typeface="+mn-ea"/>
          <a:cs typeface="+mn-cs"/>
        </a:defRPr>
      </a:lvl3pPr>
      <a:lvl4pPr marL="1554434" algn="l" defTabSz="1036290" rtl="0" eaLnBrk="1" latinLnBrk="0" hangingPunct="1">
        <a:defRPr sz="2040" kern="1200">
          <a:solidFill>
            <a:schemeClr val="tx1"/>
          </a:solidFill>
          <a:latin typeface="+mn-lt"/>
          <a:ea typeface="+mn-ea"/>
          <a:cs typeface="+mn-cs"/>
        </a:defRPr>
      </a:lvl4pPr>
      <a:lvl5pPr marL="2072579" algn="l" defTabSz="1036290" rtl="0" eaLnBrk="1" latinLnBrk="0" hangingPunct="1">
        <a:defRPr sz="2040" kern="1200">
          <a:solidFill>
            <a:schemeClr val="tx1"/>
          </a:solidFill>
          <a:latin typeface="+mn-lt"/>
          <a:ea typeface="+mn-ea"/>
          <a:cs typeface="+mn-cs"/>
        </a:defRPr>
      </a:lvl5pPr>
      <a:lvl6pPr marL="2590724" algn="l" defTabSz="1036290" rtl="0" eaLnBrk="1" latinLnBrk="0" hangingPunct="1">
        <a:defRPr sz="2040" kern="1200">
          <a:solidFill>
            <a:schemeClr val="tx1"/>
          </a:solidFill>
          <a:latin typeface="+mn-lt"/>
          <a:ea typeface="+mn-ea"/>
          <a:cs typeface="+mn-cs"/>
        </a:defRPr>
      </a:lvl6pPr>
      <a:lvl7pPr marL="3108869" algn="l" defTabSz="1036290" rtl="0" eaLnBrk="1" latinLnBrk="0" hangingPunct="1">
        <a:defRPr sz="2040" kern="1200">
          <a:solidFill>
            <a:schemeClr val="tx1"/>
          </a:solidFill>
          <a:latin typeface="+mn-lt"/>
          <a:ea typeface="+mn-ea"/>
          <a:cs typeface="+mn-cs"/>
        </a:defRPr>
      </a:lvl7pPr>
      <a:lvl8pPr marL="3627013" algn="l" defTabSz="1036290" rtl="0" eaLnBrk="1" latinLnBrk="0" hangingPunct="1">
        <a:defRPr sz="2040" kern="1200">
          <a:solidFill>
            <a:schemeClr val="tx1"/>
          </a:solidFill>
          <a:latin typeface="+mn-lt"/>
          <a:ea typeface="+mn-ea"/>
          <a:cs typeface="+mn-cs"/>
        </a:defRPr>
      </a:lvl8pPr>
      <a:lvl9pPr marL="4145158" algn="l" defTabSz="1036290" rtl="0" eaLnBrk="1" latinLnBrk="0" hangingPunct="1">
        <a:defRPr sz="204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4.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5.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9.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9.jpeg"/><Relationship Id="rId7"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15.xml"/><Relationship Id="rId6" Type="http://schemas.openxmlformats.org/officeDocument/2006/relationships/image" Target="../media/image12.jpeg"/><Relationship Id="rId5" Type="http://schemas.openxmlformats.org/officeDocument/2006/relationships/image" Target="../media/image11.png"/><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6.xml"/><Relationship Id="rId1" Type="http://schemas.openxmlformats.org/officeDocument/2006/relationships/slideLayout" Target="../slideLayouts/slideLayout19.xml"/></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7.xml"/><Relationship Id="rId1" Type="http://schemas.openxmlformats.org/officeDocument/2006/relationships/slideLayout" Target="../slideLayouts/slideLayout19.xml"/></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8.xml"/><Relationship Id="rId1" Type="http://schemas.openxmlformats.org/officeDocument/2006/relationships/slideLayout" Target="../slideLayouts/slideLayout19.xml"/></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9.xml"/><Relationship Id="rId1" Type="http://schemas.openxmlformats.org/officeDocument/2006/relationships/slideLayout" Target="../slideLayouts/slideLayout15.xml"/><Relationship Id="rId5" Type="http://schemas.openxmlformats.org/officeDocument/2006/relationships/image" Target="../media/image20.png"/><Relationship Id="rId4" Type="http://schemas.openxmlformats.org/officeDocument/2006/relationships/image" Target="../media/image19.png"/></Relationships>
</file>

<file path=ppt/slides/_rels/slide1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0.xml"/><Relationship Id="rId1"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3" Type="http://schemas.openxmlformats.org/officeDocument/2006/relationships/image" Target="../media/image28.emf"/><Relationship Id="rId2" Type="http://schemas.openxmlformats.org/officeDocument/2006/relationships/notesSlide" Target="../notesSlides/notesSlide11.xml"/><Relationship Id="rId1" Type="http://schemas.openxmlformats.org/officeDocument/2006/relationships/slideLayout" Target="../slideLayouts/slideLayout15.xml"/><Relationship Id="rId4" Type="http://schemas.openxmlformats.org/officeDocument/2006/relationships/image" Target="../media/image4.jpeg"/></Relationships>
</file>

<file path=ppt/slides/_rels/slide20.xml.rels><?xml version="1.0" encoding="UTF-8" standalone="yes"?>
<Relationships xmlns="http://schemas.openxmlformats.org/package/2006/relationships"><Relationship Id="rId8" Type="http://schemas.openxmlformats.org/officeDocument/2006/relationships/image" Target="../media/image29.jpe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2.xml"/><Relationship Id="rId1" Type="http://schemas.openxmlformats.org/officeDocument/2006/relationships/slideLayout" Target="../slideLayouts/slideLayout15.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3.xml"/><Relationship Id="rId1" Type="http://schemas.openxmlformats.org/officeDocument/2006/relationships/slideLayout" Target="../slideLayouts/slideLayout15.xml"/><Relationship Id="rId4" Type="http://schemas.openxmlformats.org/officeDocument/2006/relationships/image" Target="../media/image31.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5.xml"/></Relationships>
</file>

<file path=ppt/slides/_rels/slide2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6.xml"/><Relationship Id="rId1" Type="http://schemas.openxmlformats.org/officeDocument/2006/relationships/slideLayout" Target="../slideLayouts/slideLayout19.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9.xml"/></Relationships>
</file>

<file path=ppt/slides/_rels/slide3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0.xml"/><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2"/>
          <p:cNvSpPr>
            <a:spLocks noGrp="1" noChangeArrowheads="1"/>
          </p:cNvSpPr>
          <p:nvPr>
            <p:ph type="ctrTitle"/>
          </p:nvPr>
        </p:nvSpPr>
        <p:spPr>
          <a:xfrm>
            <a:off x="887524" y="706173"/>
            <a:ext cx="12042551" cy="2686071"/>
          </a:xfrm>
        </p:spPr>
        <p:txBody>
          <a:bodyPr>
            <a:normAutofit/>
          </a:bodyPr>
          <a:lstStyle/>
          <a:p>
            <a:pPr algn="l"/>
            <a:r>
              <a:rPr lang="en-US" dirty="0"/>
              <a:t>Augmenting Crew Autonomy with Clinical Decision Support</a:t>
            </a:r>
          </a:p>
        </p:txBody>
      </p:sp>
      <p:sp>
        <p:nvSpPr>
          <p:cNvPr id="131075" name="Rectangle 3"/>
          <p:cNvSpPr>
            <a:spLocks noGrp="1" noChangeArrowheads="1"/>
          </p:cNvSpPr>
          <p:nvPr>
            <p:ph type="subTitle" sz="quarter" idx="1"/>
          </p:nvPr>
        </p:nvSpPr>
        <p:spPr>
          <a:xfrm>
            <a:off x="1012234" y="3615244"/>
            <a:ext cx="12103146" cy="4425397"/>
          </a:xfrm>
        </p:spPr>
        <p:txBody>
          <a:bodyPr/>
          <a:lstStyle/>
          <a:p>
            <a:r>
              <a:rPr lang="en-US" dirty="0"/>
              <a:t>Brian Russell</a:t>
            </a:r>
            <a:r>
              <a:rPr lang="en-US" baseline="30000" dirty="0"/>
              <a:t>1</a:t>
            </a:r>
            <a:r>
              <a:rPr lang="en-US" dirty="0"/>
              <a:t>, Michael Krihak </a:t>
            </a:r>
            <a:r>
              <a:rPr lang="en-US" baseline="30000" dirty="0"/>
              <a:t>1</a:t>
            </a:r>
            <a:r>
              <a:rPr lang="en-US" dirty="0"/>
              <a:t>, Dana Levin </a:t>
            </a:r>
            <a:r>
              <a:rPr lang="en-US" baseline="30000" dirty="0"/>
              <a:t>1</a:t>
            </a:r>
            <a:r>
              <a:rPr lang="en-US" dirty="0"/>
              <a:t>, </a:t>
            </a:r>
          </a:p>
          <a:p>
            <a:r>
              <a:rPr lang="en-US" dirty="0"/>
              <a:t>Ben Easter </a:t>
            </a:r>
            <a:r>
              <a:rPr lang="en-US" baseline="30000" dirty="0"/>
              <a:t>1</a:t>
            </a:r>
            <a:r>
              <a:rPr lang="en-US" dirty="0"/>
              <a:t>, Kris Lehnhardt </a:t>
            </a:r>
            <a:r>
              <a:rPr lang="en-US" baseline="30000" dirty="0"/>
              <a:t>1</a:t>
            </a:r>
            <a:endParaRPr lang="en-US" dirty="0"/>
          </a:p>
          <a:p>
            <a:pPr>
              <a:spcBef>
                <a:spcPts val="0"/>
              </a:spcBef>
              <a:spcAft>
                <a:spcPts val="0"/>
              </a:spcAft>
            </a:pPr>
            <a:endParaRPr lang="en-US" baseline="30000" dirty="0"/>
          </a:p>
          <a:p>
            <a:pPr>
              <a:spcBef>
                <a:spcPts val="0"/>
              </a:spcBef>
              <a:spcAft>
                <a:spcPts val="0"/>
              </a:spcAft>
            </a:pPr>
            <a:endParaRPr lang="en-US" baseline="30000" dirty="0"/>
          </a:p>
          <a:p>
            <a:pPr marL="630237">
              <a:spcBef>
                <a:spcPts val="0"/>
              </a:spcBef>
              <a:spcAft>
                <a:spcPts val="0"/>
              </a:spcAft>
            </a:pPr>
            <a:r>
              <a:rPr lang="en-US" sz="2198" baseline="30000" dirty="0"/>
              <a:t>1 </a:t>
            </a:r>
            <a:r>
              <a:rPr lang="en-US" sz="2198" dirty="0"/>
              <a:t>Exploration Medical Capability, ExMC, Johnson Space Center, NASA, Houston</a:t>
            </a:r>
          </a:p>
          <a:p>
            <a:pPr marL="630237">
              <a:spcBef>
                <a:spcPts val="0"/>
              </a:spcBef>
              <a:spcAft>
                <a:spcPts val="0"/>
              </a:spcAft>
            </a:pPr>
            <a:endParaRPr lang="en-US" sz="2198" dirty="0"/>
          </a:p>
          <a:p>
            <a:endParaRPr lang="en-US" dirty="0"/>
          </a:p>
        </p:txBody>
      </p:sp>
      <p:sp>
        <p:nvSpPr>
          <p:cNvPr id="131078" name="Rectangle 6"/>
          <p:cNvSpPr>
            <a:spLocks noChangeArrowheads="1"/>
          </p:cNvSpPr>
          <p:nvPr/>
        </p:nvSpPr>
        <p:spPr bwMode="auto">
          <a:xfrm>
            <a:off x="2958553" y="-737520"/>
            <a:ext cx="6594765" cy="1304123"/>
          </a:xfrm>
          <a:prstGeom prst="rect">
            <a:avLst/>
          </a:prstGeom>
          <a:noFill/>
          <a:ln w="9525">
            <a:noFill/>
            <a:miter lim="800000"/>
            <a:headEnd/>
            <a:tailEnd/>
          </a:ln>
          <a:effectLst/>
        </p:spPr>
        <p:txBody>
          <a:bodyPr lIns="139959" tIns="69980" rIns="139959" bIns="69980">
            <a:prstTxWarp prst="textNoShape">
              <a:avLst/>
            </a:prstTxWarp>
          </a:bodyPr>
          <a:lstStyle/>
          <a:p>
            <a:pPr defTabSz="1400041" eaLnBrk="1" hangingPunct="1"/>
            <a:r>
              <a:rPr lang="en-US" sz="2198" dirty="0">
                <a:solidFill>
                  <a:srgbClr val="677085"/>
                </a:solidFill>
                <a:latin typeface="Arial" charset="0"/>
              </a:rPr>
              <a:t>National Aeronautics and Space Administration</a:t>
            </a:r>
            <a:endParaRPr lang="en-US" sz="6594" dirty="0">
              <a:solidFill>
                <a:srgbClr val="677085"/>
              </a:solidFill>
              <a:latin typeface="Arial" charset="0"/>
            </a:endParaRPr>
          </a:p>
        </p:txBody>
      </p:sp>
      <p:sp>
        <p:nvSpPr>
          <p:cNvPr id="131079" name="Rectangle 7"/>
          <p:cNvSpPr>
            <a:spLocks noChangeArrowheads="1"/>
          </p:cNvSpPr>
          <p:nvPr/>
        </p:nvSpPr>
        <p:spPr bwMode="auto">
          <a:xfrm>
            <a:off x="379525" y="8180211"/>
            <a:ext cx="12550550" cy="1304123"/>
          </a:xfrm>
          <a:prstGeom prst="rect">
            <a:avLst/>
          </a:prstGeom>
          <a:noFill/>
          <a:ln w="9525">
            <a:noFill/>
            <a:miter lim="800000"/>
            <a:headEnd/>
            <a:tailEnd/>
          </a:ln>
          <a:effectLst/>
        </p:spPr>
        <p:txBody>
          <a:bodyPr lIns="139959" tIns="69980" rIns="139959" bIns="69980">
            <a:prstTxWarp prst="textNoShape">
              <a:avLst/>
            </a:prstTxWarp>
          </a:bodyPr>
          <a:lstStyle/>
          <a:p>
            <a:pPr defTabSz="1400041" eaLnBrk="1" hangingPunct="1"/>
            <a:r>
              <a:rPr lang="en-US" sz="1648" dirty="0">
                <a:solidFill>
                  <a:srgbClr val="677085"/>
                </a:solidFill>
                <a:latin typeface="Arial Black" charset="0"/>
              </a:rPr>
              <a:t>https://</a:t>
            </a:r>
            <a:r>
              <a:rPr lang="en-US" sz="1648" dirty="0" err="1">
                <a:solidFill>
                  <a:srgbClr val="677085"/>
                </a:solidFill>
                <a:latin typeface="Arial Black" charset="0"/>
              </a:rPr>
              <a:t>www.nasa.gov</a:t>
            </a:r>
            <a:r>
              <a:rPr lang="en-US" sz="1648" dirty="0">
                <a:solidFill>
                  <a:srgbClr val="677085"/>
                </a:solidFill>
                <a:latin typeface="Arial Black" charset="0"/>
              </a:rPr>
              <a:t>/</a:t>
            </a:r>
            <a:r>
              <a:rPr lang="en-US" sz="1648" dirty="0" err="1">
                <a:solidFill>
                  <a:srgbClr val="677085"/>
                </a:solidFill>
                <a:latin typeface="Arial Black" charset="0"/>
              </a:rPr>
              <a:t>hrp</a:t>
            </a:r>
            <a:r>
              <a:rPr lang="en-US" sz="1648" dirty="0">
                <a:solidFill>
                  <a:srgbClr val="677085"/>
                </a:solidFill>
                <a:latin typeface="Arial Black" charset="0"/>
              </a:rPr>
              <a:t>/elements/</a:t>
            </a:r>
            <a:r>
              <a:rPr lang="en-US" sz="1648" dirty="0" err="1">
                <a:solidFill>
                  <a:srgbClr val="677085"/>
                </a:solidFill>
                <a:latin typeface="Arial Black" charset="0"/>
              </a:rPr>
              <a:t>exmc</a:t>
            </a:r>
            <a:endParaRPr lang="en-US" sz="5495" dirty="0">
              <a:solidFill>
                <a:srgbClr val="677085"/>
              </a:solidFill>
              <a:latin typeface="75 Helvetica Bold" pitchFamily="1" charset="0"/>
            </a:endParaRPr>
          </a:p>
        </p:txBody>
      </p:sp>
      <p:sp>
        <p:nvSpPr>
          <p:cNvPr id="2" name="TextBox 1"/>
          <p:cNvSpPr txBox="1"/>
          <p:nvPr/>
        </p:nvSpPr>
        <p:spPr>
          <a:xfrm>
            <a:off x="471213" y="7679539"/>
            <a:ext cx="12875172" cy="430887"/>
          </a:xfrm>
          <a:prstGeom prst="rect">
            <a:avLst/>
          </a:prstGeom>
          <a:solidFill>
            <a:srgbClr val="7E8CB3"/>
          </a:solidFill>
        </p:spPr>
        <p:txBody>
          <a:bodyPr wrap="square" rtlCol="0">
            <a:spAutoFit/>
          </a:bodyPr>
          <a:lstStyle/>
          <a:p>
            <a:pPr algn="ctr"/>
            <a:r>
              <a:rPr lang="en-US" sz="1100" b="1" spc="300" dirty="0">
                <a:solidFill>
                  <a:schemeClr val="bg1"/>
                </a:solidFill>
              </a:rPr>
              <a:t>Trade names and trademarks are used in this report for identification only. Their usage does not constitute an official endorsement, either expressed or implied, by the National Aeronautics and Space Administration.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2"/>
          <p:cNvSpPr>
            <a:spLocks noGrp="1" noChangeArrowheads="1"/>
          </p:cNvSpPr>
          <p:nvPr>
            <p:ph type="title"/>
          </p:nvPr>
        </p:nvSpPr>
        <p:spPr>
          <a:xfrm>
            <a:off x="334537" y="-265470"/>
            <a:ext cx="12550550" cy="1081322"/>
          </a:xfrm>
        </p:spPr>
        <p:txBody>
          <a:bodyPr>
            <a:normAutofit fontScale="90000"/>
          </a:bodyPr>
          <a:lstStyle/>
          <a:p>
            <a:r>
              <a:rPr lang="en-US" dirty="0"/>
              <a:t/>
            </a:r>
            <a:br>
              <a:rPr lang="en-US" dirty="0"/>
            </a:br>
            <a:r>
              <a:rPr lang="en-US" dirty="0"/>
              <a:t/>
            </a:r>
            <a:br>
              <a:rPr lang="en-US" dirty="0"/>
            </a:br>
            <a:r>
              <a:rPr lang="en-US" dirty="0"/>
              <a:t>Disclosure Information  </a:t>
            </a:r>
            <a:r>
              <a:rPr lang="en-US" i="1" dirty="0"/>
              <a:t>91</a:t>
            </a:r>
            <a:r>
              <a:rPr lang="en-US" i="1" baseline="30000" dirty="0"/>
              <a:t>st</a:t>
            </a:r>
            <a:r>
              <a:rPr lang="en-US" i="1" dirty="0"/>
              <a:t> Annual Scientific Meeting</a:t>
            </a:r>
            <a:endParaRPr lang="en-US" dirty="0"/>
          </a:p>
        </p:txBody>
      </p:sp>
      <p:sp>
        <p:nvSpPr>
          <p:cNvPr id="133123" name="Rectangle 3"/>
          <p:cNvSpPr>
            <a:spLocks noGrp="1" noChangeArrowheads="1"/>
          </p:cNvSpPr>
          <p:nvPr>
            <p:ph idx="1"/>
          </p:nvPr>
        </p:nvSpPr>
        <p:spPr>
          <a:xfrm>
            <a:off x="691317" y="2266433"/>
            <a:ext cx="12550550" cy="4231227"/>
          </a:xfrm>
        </p:spPr>
        <p:txBody>
          <a:bodyPr/>
          <a:lstStyle/>
          <a:p>
            <a:pPr>
              <a:spcBef>
                <a:spcPts val="824"/>
              </a:spcBef>
              <a:spcAft>
                <a:spcPts val="0"/>
              </a:spcAft>
              <a:buClr>
                <a:srgbClr val="000000"/>
              </a:buClr>
            </a:pPr>
            <a:r>
              <a:rPr lang="en-US" sz="3846" dirty="0"/>
              <a:t>The Authors and Presenters have no financial relationships to disclose</a:t>
            </a:r>
          </a:p>
          <a:p>
            <a:pPr>
              <a:spcBef>
                <a:spcPts val="824"/>
              </a:spcBef>
              <a:spcAft>
                <a:spcPts val="0"/>
              </a:spcAft>
              <a:buClr>
                <a:srgbClr val="000000"/>
              </a:buClr>
            </a:pPr>
            <a:endParaRPr lang="en-US" sz="3846" dirty="0"/>
          </a:p>
          <a:p>
            <a:pPr>
              <a:spcBef>
                <a:spcPts val="824"/>
              </a:spcBef>
              <a:spcAft>
                <a:spcPts val="0"/>
              </a:spcAft>
              <a:buClr>
                <a:srgbClr val="000000"/>
              </a:buClr>
            </a:pPr>
            <a:r>
              <a:rPr lang="en-US" sz="3846" dirty="0"/>
              <a:t>The Authors and Presenters will not discuss off-label use and/or investigational uses</a:t>
            </a:r>
          </a:p>
        </p:txBody>
      </p:sp>
      <p:sp>
        <p:nvSpPr>
          <p:cNvPr id="5" name="Slide Number Placeholder 4"/>
          <p:cNvSpPr>
            <a:spLocks noGrp="1"/>
          </p:cNvSpPr>
          <p:nvPr>
            <p:ph type="sldNum" sz="quarter" idx="4"/>
          </p:nvPr>
        </p:nvSpPr>
        <p:spPr/>
        <p:txBody>
          <a:bodyPr/>
          <a:lstStyle/>
          <a:p>
            <a:fld id="{68501B6F-958D-6E42-A9B5-B2AEBF7C1748}" type="slidenum">
              <a:rPr lang="en-US"/>
              <a:pPr/>
              <a:t>2</a:t>
            </a:fld>
            <a:endParaRPr lang="en-US"/>
          </a:p>
        </p:txBody>
      </p:sp>
    </p:spTree>
    <p:extLst>
      <p:ext uri="{BB962C8B-B14F-4D97-AF65-F5344CB8AC3E}">
        <p14:creationId xmlns:p14="http://schemas.microsoft.com/office/powerpoint/2010/main" val="663703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5CEC66E4-72D1-4FCE-A218-987E6D447ACF}"/>
              </a:ext>
            </a:extLst>
          </p:cNvPr>
          <p:cNvSpPr>
            <a:spLocks noGrp="1"/>
          </p:cNvSpPr>
          <p:nvPr>
            <p:ph type="title"/>
          </p:nvPr>
        </p:nvSpPr>
        <p:spPr/>
        <p:txBody>
          <a:bodyPr/>
          <a:lstStyle/>
          <a:p>
            <a:r>
              <a:rPr lang="en-US" dirty="0"/>
              <a:t>Autonomy</a:t>
            </a:r>
          </a:p>
        </p:txBody>
      </p:sp>
      <p:sp>
        <p:nvSpPr>
          <p:cNvPr id="2" name="Footer Placeholder 1">
            <a:extLst>
              <a:ext uri="{FF2B5EF4-FFF2-40B4-BE49-F238E27FC236}">
                <a16:creationId xmlns:a16="http://schemas.microsoft.com/office/drawing/2014/main" id="{7AF15845-2D59-4219-8EFD-9FD889AADE40}"/>
              </a:ext>
            </a:extLst>
          </p:cNvPr>
          <p:cNvSpPr>
            <a:spLocks noGrp="1"/>
          </p:cNvSpPr>
          <p:nvPr>
            <p:ph type="ftr" sz="quarter" idx="3"/>
          </p:nvPr>
        </p:nvSpPr>
        <p:spPr/>
        <p:txBody>
          <a:bodyPr/>
          <a:lstStyle/>
          <a:p>
            <a:endParaRPr lang="en-US" dirty="0"/>
          </a:p>
        </p:txBody>
      </p:sp>
      <p:sp>
        <p:nvSpPr>
          <p:cNvPr id="3" name="Slide Number Placeholder 2">
            <a:extLst>
              <a:ext uri="{FF2B5EF4-FFF2-40B4-BE49-F238E27FC236}">
                <a16:creationId xmlns:a16="http://schemas.microsoft.com/office/drawing/2014/main" id="{35FBC68D-28E3-4071-85EE-F9766B49B9BC}"/>
              </a:ext>
            </a:extLst>
          </p:cNvPr>
          <p:cNvSpPr>
            <a:spLocks noGrp="1"/>
          </p:cNvSpPr>
          <p:nvPr>
            <p:ph type="sldNum" sz="quarter" idx="4"/>
          </p:nvPr>
        </p:nvSpPr>
        <p:spPr/>
        <p:txBody>
          <a:bodyPr/>
          <a:lstStyle/>
          <a:p>
            <a:fld id="{A8BD7228-D6C4-CD46-A1C2-3366599530AD}" type="slidenum">
              <a:rPr lang="en-US" smtClean="0"/>
              <a:pPr/>
              <a:t>3</a:t>
            </a:fld>
            <a:endParaRPr lang="en-US"/>
          </a:p>
        </p:txBody>
      </p:sp>
      <p:pic>
        <p:nvPicPr>
          <p:cNvPr id="4" name="Picture 3">
            <a:extLst>
              <a:ext uri="{FF2B5EF4-FFF2-40B4-BE49-F238E27FC236}">
                <a16:creationId xmlns:a16="http://schemas.microsoft.com/office/drawing/2014/main" id="{706B8536-C235-4E3B-AE85-3E3D18AF7DDC}"/>
              </a:ext>
            </a:extLst>
          </p:cNvPr>
          <p:cNvPicPr>
            <a:picLocks noChangeAspect="1"/>
          </p:cNvPicPr>
          <p:nvPr/>
        </p:nvPicPr>
        <p:blipFill>
          <a:blip r:embed="rId2"/>
          <a:stretch>
            <a:fillRect/>
          </a:stretch>
        </p:blipFill>
        <p:spPr>
          <a:xfrm>
            <a:off x="0" y="929148"/>
            <a:ext cx="13817600" cy="6843252"/>
          </a:xfrm>
          <a:prstGeom prst="rect">
            <a:avLst/>
          </a:prstGeom>
        </p:spPr>
      </p:pic>
      <p:sp>
        <p:nvSpPr>
          <p:cNvPr id="5" name="Content Placeholder 2">
            <a:extLst>
              <a:ext uri="{FF2B5EF4-FFF2-40B4-BE49-F238E27FC236}">
                <a16:creationId xmlns:a16="http://schemas.microsoft.com/office/drawing/2014/main" id="{D6CB4164-894D-41A0-808D-648E41A0C318}"/>
              </a:ext>
            </a:extLst>
          </p:cNvPr>
          <p:cNvSpPr txBox="1">
            <a:spLocks/>
          </p:cNvSpPr>
          <p:nvPr/>
        </p:nvSpPr>
        <p:spPr>
          <a:xfrm>
            <a:off x="1291567" y="1210932"/>
            <a:ext cx="12237449" cy="6061312"/>
          </a:xfrm>
          <a:prstGeom prst="rect">
            <a:avLst/>
          </a:prstGeom>
        </p:spPr>
        <p:txBody>
          <a:bodyPr vert="horz" lIns="125615" tIns="62807" rIns="125615" bIns="62807" rtlCol="0">
            <a:normAutofit/>
          </a:bodyPr>
          <a:lstStyle>
            <a:lvl1pPr marL="188595" indent="-188595" algn="l" defTabSz="754380" rtl="0" eaLnBrk="1" latinLnBrk="0" hangingPunct="1">
              <a:lnSpc>
                <a:spcPct val="90000"/>
              </a:lnSpc>
              <a:spcBef>
                <a:spcPts val="825"/>
              </a:spcBef>
              <a:buFont typeface="Arial" panose="020B0604020202020204" pitchFamily="34" charset="0"/>
              <a:buChar char="•"/>
              <a:defRPr sz="2310" kern="1200">
                <a:solidFill>
                  <a:schemeClr val="tx1"/>
                </a:solidFill>
                <a:latin typeface="+mn-lt"/>
                <a:ea typeface="+mn-ea"/>
                <a:cs typeface="+mn-cs"/>
              </a:defRPr>
            </a:lvl1pPr>
            <a:lvl2pPr marL="565785" indent="-188595" algn="l" defTabSz="754380" rtl="0" eaLnBrk="1" latinLnBrk="0" hangingPunct="1">
              <a:lnSpc>
                <a:spcPct val="90000"/>
              </a:lnSpc>
              <a:spcBef>
                <a:spcPts val="413"/>
              </a:spcBef>
              <a:buFont typeface="Arial" panose="020B0604020202020204" pitchFamily="34" charset="0"/>
              <a:buChar char="•"/>
              <a:defRPr sz="1980" kern="1200">
                <a:solidFill>
                  <a:schemeClr val="tx1"/>
                </a:solidFill>
                <a:latin typeface="+mn-lt"/>
                <a:ea typeface="+mn-ea"/>
                <a:cs typeface="+mn-cs"/>
              </a:defRPr>
            </a:lvl2pPr>
            <a:lvl3pPr marL="942975" indent="-188595" algn="l" defTabSz="754380" rtl="0" eaLnBrk="1" latinLnBrk="0" hangingPunct="1">
              <a:lnSpc>
                <a:spcPct val="90000"/>
              </a:lnSpc>
              <a:spcBef>
                <a:spcPts val="413"/>
              </a:spcBef>
              <a:buFont typeface="Arial" panose="020B0604020202020204" pitchFamily="34" charset="0"/>
              <a:buChar char="•"/>
              <a:defRPr sz="1650" kern="1200">
                <a:solidFill>
                  <a:schemeClr val="tx1"/>
                </a:solidFill>
                <a:latin typeface="+mn-lt"/>
                <a:ea typeface="+mn-ea"/>
                <a:cs typeface="+mn-cs"/>
              </a:defRPr>
            </a:lvl3pPr>
            <a:lvl4pPr marL="1320165" indent="-188595" algn="l" defTabSz="754380" rtl="0" eaLnBrk="1" latinLnBrk="0" hangingPunct="1">
              <a:lnSpc>
                <a:spcPct val="90000"/>
              </a:lnSpc>
              <a:spcBef>
                <a:spcPts val="413"/>
              </a:spcBef>
              <a:buFont typeface="Arial" panose="020B0604020202020204" pitchFamily="34" charset="0"/>
              <a:buChar char="•"/>
              <a:defRPr sz="1485" kern="1200">
                <a:solidFill>
                  <a:schemeClr val="tx1"/>
                </a:solidFill>
                <a:latin typeface="+mn-lt"/>
                <a:ea typeface="+mn-ea"/>
                <a:cs typeface="+mn-cs"/>
              </a:defRPr>
            </a:lvl4pPr>
            <a:lvl5pPr marL="1697355" indent="-188595" algn="l" defTabSz="754380" rtl="0" eaLnBrk="1" latinLnBrk="0" hangingPunct="1">
              <a:lnSpc>
                <a:spcPct val="90000"/>
              </a:lnSpc>
              <a:spcBef>
                <a:spcPts val="413"/>
              </a:spcBef>
              <a:buFont typeface="Arial" panose="020B0604020202020204" pitchFamily="34" charset="0"/>
              <a:buChar char="•"/>
              <a:defRPr sz="1485" kern="1200">
                <a:solidFill>
                  <a:schemeClr val="tx1"/>
                </a:solidFill>
                <a:latin typeface="+mn-lt"/>
                <a:ea typeface="+mn-ea"/>
                <a:cs typeface="+mn-cs"/>
              </a:defRPr>
            </a:lvl5pPr>
            <a:lvl6pPr marL="2074545" indent="-188595" algn="l" defTabSz="754380" rtl="0" eaLnBrk="1" latinLnBrk="0" hangingPunct="1">
              <a:lnSpc>
                <a:spcPct val="90000"/>
              </a:lnSpc>
              <a:spcBef>
                <a:spcPts val="413"/>
              </a:spcBef>
              <a:buFont typeface="Arial" panose="020B0604020202020204" pitchFamily="34" charset="0"/>
              <a:buChar char="•"/>
              <a:defRPr sz="1485" kern="1200">
                <a:solidFill>
                  <a:schemeClr val="tx1"/>
                </a:solidFill>
                <a:latin typeface="+mn-lt"/>
                <a:ea typeface="+mn-ea"/>
                <a:cs typeface="+mn-cs"/>
              </a:defRPr>
            </a:lvl6pPr>
            <a:lvl7pPr marL="2451735" indent="-188595" algn="l" defTabSz="754380" rtl="0" eaLnBrk="1" latinLnBrk="0" hangingPunct="1">
              <a:lnSpc>
                <a:spcPct val="90000"/>
              </a:lnSpc>
              <a:spcBef>
                <a:spcPts val="413"/>
              </a:spcBef>
              <a:buFont typeface="Arial" panose="020B0604020202020204" pitchFamily="34" charset="0"/>
              <a:buChar char="•"/>
              <a:defRPr sz="1485" kern="1200">
                <a:solidFill>
                  <a:schemeClr val="tx1"/>
                </a:solidFill>
                <a:latin typeface="+mn-lt"/>
                <a:ea typeface="+mn-ea"/>
                <a:cs typeface="+mn-cs"/>
              </a:defRPr>
            </a:lvl7pPr>
            <a:lvl8pPr marL="2828925" indent="-188595" algn="l" defTabSz="754380" rtl="0" eaLnBrk="1" latinLnBrk="0" hangingPunct="1">
              <a:lnSpc>
                <a:spcPct val="90000"/>
              </a:lnSpc>
              <a:spcBef>
                <a:spcPts val="413"/>
              </a:spcBef>
              <a:buFont typeface="Arial" panose="020B0604020202020204" pitchFamily="34" charset="0"/>
              <a:buChar char="•"/>
              <a:defRPr sz="1485" kern="1200">
                <a:solidFill>
                  <a:schemeClr val="tx1"/>
                </a:solidFill>
                <a:latin typeface="+mn-lt"/>
                <a:ea typeface="+mn-ea"/>
                <a:cs typeface="+mn-cs"/>
              </a:defRPr>
            </a:lvl8pPr>
            <a:lvl9pPr marL="3206115" indent="-188595" algn="l" defTabSz="754380" rtl="0" eaLnBrk="1" latinLnBrk="0" hangingPunct="1">
              <a:lnSpc>
                <a:spcPct val="90000"/>
              </a:lnSpc>
              <a:spcBef>
                <a:spcPts val="413"/>
              </a:spcBef>
              <a:buFont typeface="Arial" panose="020B0604020202020204" pitchFamily="34" charset="0"/>
              <a:buChar char="•"/>
              <a:defRPr sz="1485" kern="1200">
                <a:solidFill>
                  <a:schemeClr val="tx1"/>
                </a:solidFill>
                <a:latin typeface="+mn-lt"/>
                <a:ea typeface="+mn-ea"/>
                <a:cs typeface="+mn-cs"/>
              </a:defRPr>
            </a:lvl9pPr>
          </a:lstStyle>
          <a:p>
            <a:pPr fontAlgn="auto">
              <a:spcAft>
                <a:spcPts val="0"/>
              </a:spcAft>
            </a:pPr>
            <a:r>
              <a:rPr lang="en-AU" sz="4396" dirty="0">
                <a:solidFill>
                  <a:schemeClr val="bg1"/>
                </a:solidFill>
              </a:rPr>
              <a:t>No resupply</a:t>
            </a:r>
          </a:p>
          <a:p>
            <a:pPr fontAlgn="auto">
              <a:spcAft>
                <a:spcPts val="0"/>
              </a:spcAft>
            </a:pPr>
            <a:r>
              <a:rPr lang="en-AU" sz="4396" dirty="0">
                <a:solidFill>
                  <a:schemeClr val="bg1"/>
                </a:solidFill>
              </a:rPr>
              <a:t>No evacuation</a:t>
            </a:r>
          </a:p>
          <a:p>
            <a:pPr fontAlgn="auto">
              <a:spcAft>
                <a:spcPts val="0"/>
              </a:spcAft>
            </a:pPr>
            <a:r>
              <a:rPr lang="en-AU" sz="4396" dirty="0">
                <a:solidFill>
                  <a:schemeClr val="bg1"/>
                </a:solidFill>
              </a:rPr>
              <a:t>Delay communications</a:t>
            </a:r>
          </a:p>
          <a:p>
            <a:pPr fontAlgn="auto">
              <a:spcAft>
                <a:spcPts val="0"/>
              </a:spcAft>
            </a:pPr>
            <a:r>
              <a:rPr lang="en-AU" sz="4396" dirty="0">
                <a:solidFill>
                  <a:schemeClr val="bg1"/>
                </a:solidFill>
              </a:rPr>
              <a:t>Potential limited knowledge, skills and ability (KSA)</a:t>
            </a:r>
          </a:p>
          <a:p>
            <a:pPr fontAlgn="auto">
              <a:spcAft>
                <a:spcPts val="0"/>
              </a:spcAft>
            </a:pPr>
            <a:r>
              <a:rPr lang="en-AU" sz="4396" dirty="0">
                <a:solidFill>
                  <a:schemeClr val="bg1"/>
                </a:solidFill>
              </a:rPr>
              <a:t>Skills erosion over time</a:t>
            </a:r>
          </a:p>
          <a:p>
            <a:pPr fontAlgn="auto">
              <a:spcAft>
                <a:spcPts val="0"/>
              </a:spcAft>
            </a:pPr>
            <a:r>
              <a:rPr lang="en-AU" sz="4400" dirty="0">
                <a:solidFill>
                  <a:schemeClr val="bg1"/>
                </a:solidFill>
              </a:rPr>
              <a:t>Crew time limited to identify symptoms, </a:t>
            </a:r>
          </a:p>
          <a:p>
            <a:pPr marL="377190" lvl="1" indent="0" fontAlgn="auto">
              <a:spcAft>
                <a:spcPts val="0"/>
              </a:spcAft>
              <a:buNone/>
            </a:pPr>
            <a:r>
              <a:rPr lang="en-AU" sz="4400" dirty="0">
                <a:solidFill>
                  <a:schemeClr val="bg1"/>
                </a:solidFill>
              </a:rPr>
              <a:t>collect data, apply solutions and problem solve</a:t>
            </a:r>
          </a:p>
          <a:p>
            <a:pPr fontAlgn="auto">
              <a:spcAft>
                <a:spcPts val="0"/>
              </a:spcAft>
            </a:pPr>
            <a:endParaRPr lang="en-AU" sz="4396" dirty="0">
              <a:solidFill>
                <a:schemeClr val="bg1"/>
              </a:solidFill>
            </a:endParaRPr>
          </a:p>
        </p:txBody>
      </p:sp>
    </p:spTree>
    <p:extLst>
      <p:ext uri="{BB962C8B-B14F-4D97-AF65-F5344CB8AC3E}">
        <p14:creationId xmlns:p14="http://schemas.microsoft.com/office/powerpoint/2010/main" val="20661354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E4C62E0-E34B-433A-91D6-4113E81729FA}"/>
              </a:ext>
            </a:extLst>
          </p:cNvPr>
          <p:cNvSpPr>
            <a:spLocks noGrp="1"/>
          </p:cNvSpPr>
          <p:nvPr>
            <p:ph type="title"/>
          </p:nvPr>
        </p:nvSpPr>
        <p:spPr>
          <a:xfrm>
            <a:off x="259773" y="158648"/>
            <a:ext cx="11748842" cy="690880"/>
          </a:xfrm>
        </p:spPr>
        <p:txBody>
          <a:bodyPr/>
          <a:lstStyle/>
          <a:p>
            <a:r>
              <a:rPr lang="en-US" dirty="0"/>
              <a:t> Clinical Decision Support System (CDSS)</a:t>
            </a:r>
          </a:p>
        </p:txBody>
      </p:sp>
      <p:sp>
        <p:nvSpPr>
          <p:cNvPr id="5" name="Slide Number Placeholder 4">
            <a:extLst>
              <a:ext uri="{FF2B5EF4-FFF2-40B4-BE49-F238E27FC236}">
                <a16:creationId xmlns:a16="http://schemas.microsoft.com/office/drawing/2014/main" id="{6AD18A94-052D-0444-AD3E-97F58A7272EC}"/>
              </a:ext>
            </a:extLst>
          </p:cNvPr>
          <p:cNvSpPr>
            <a:spLocks noGrp="1"/>
          </p:cNvSpPr>
          <p:nvPr>
            <p:ph type="sldNum" sz="quarter" idx="4"/>
          </p:nvPr>
        </p:nvSpPr>
        <p:spPr/>
        <p:txBody>
          <a:bodyPr/>
          <a:lstStyle/>
          <a:p>
            <a:fld id="{10D767CF-FD39-2F4F-B3FE-D38A6B9D47CB}" type="slidenum">
              <a:rPr lang="en-US" smtClean="0"/>
              <a:pPr/>
              <a:t>4</a:t>
            </a:fld>
            <a:endParaRPr lang="en-US"/>
          </a:p>
        </p:txBody>
      </p:sp>
      <p:pic>
        <p:nvPicPr>
          <p:cNvPr id="8" name="Picture 7">
            <a:extLst>
              <a:ext uri="{FF2B5EF4-FFF2-40B4-BE49-F238E27FC236}">
                <a16:creationId xmlns:a16="http://schemas.microsoft.com/office/drawing/2014/main" id="{46BFCAC9-3FF3-5E40-BA96-C365792C9213}"/>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0480965" y="958645"/>
            <a:ext cx="3336635" cy="6474542"/>
          </a:xfrm>
          <a:prstGeom prst="rect">
            <a:avLst/>
          </a:prstGeom>
        </p:spPr>
      </p:pic>
      <p:sp>
        <p:nvSpPr>
          <p:cNvPr id="9" name="Rectangle 8">
            <a:extLst>
              <a:ext uri="{FF2B5EF4-FFF2-40B4-BE49-F238E27FC236}">
                <a16:creationId xmlns:a16="http://schemas.microsoft.com/office/drawing/2014/main" id="{1CF18B59-ED36-1F47-9DC8-0592E3F6F83A}"/>
              </a:ext>
            </a:extLst>
          </p:cNvPr>
          <p:cNvSpPr/>
          <p:nvPr/>
        </p:nvSpPr>
        <p:spPr>
          <a:xfrm>
            <a:off x="363202" y="1324806"/>
            <a:ext cx="9731284" cy="5418791"/>
          </a:xfrm>
          <a:prstGeom prst="rect">
            <a:avLst/>
          </a:prstGeom>
        </p:spPr>
        <p:txBody>
          <a:bodyPr wrap="square">
            <a:spAutoFit/>
          </a:bodyPr>
          <a:lstStyle/>
          <a:p>
            <a:r>
              <a:rPr lang="en-AU" sz="3846" dirty="0">
                <a:solidFill>
                  <a:schemeClr val="tx1"/>
                </a:solidFill>
              </a:rPr>
              <a:t>Clinical Decision Support System (CDSS)assistant to adapt to level of acuity</a:t>
            </a:r>
          </a:p>
          <a:p>
            <a:endParaRPr lang="en-AU" sz="3846" dirty="0">
              <a:solidFill>
                <a:schemeClr val="tx1"/>
              </a:solidFill>
            </a:endParaRPr>
          </a:p>
          <a:p>
            <a:r>
              <a:rPr lang="en-AU" sz="3846" dirty="0">
                <a:solidFill>
                  <a:schemeClr val="tx1"/>
                </a:solidFill>
              </a:rPr>
              <a:t>Automation of time critical functions that </a:t>
            </a:r>
          </a:p>
          <a:p>
            <a:r>
              <a:rPr lang="en-AU" sz="3846" dirty="0">
                <a:solidFill>
                  <a:schemeClr val="tx1"/>
                </a:solidFill>
              </a:rPr>
              <a:t>off load time critical tasks</a:t>
            </a:r>
          </a:p>
          <a:p>
            <a:pPr marL="628056" indent="-628056">
              <a:buFont typeface="Arial" panose="020B0604020202020204" pitchFamily="34" charset="0"/>
              <a:buChar char="•"/>
            </a:pPr>
            <a:endParaRPr lang="en-AU" sz="3846" dirty="0">
              <a:solidFill>
                <a:schemeClr val="tx1"/>
              </a:solidFill>
            </a:endParaRPr>
          </a:p>
          <a:p>
            <a:r>
              <a:rPr lang="en-AU" sz="3846" dirty="0">
                <a:solidFill>
                  <a:schemeClr val="tx1"/>
                </a:solidFill>
              </a:rPr>
              <a:t>CDSS designed to account for the Knowledge, Skills and Abilities (KSA) of the crew when making recommendations</a:t>
            </a:r>
          </a:p>
        </p:txBody>
      </p:sp>
    </p:spTree>
    <p:extLst>
      <p:ext uri="{BB962C8B-B14F-4D97-AF65-F5344CB8AC3E}">
        <p14:creationId xmlns:p14="http://schemas.microsoft.com/office/powerpoint/2010/main" val="11374948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3" name="Rectangle 3"/>
          <p:cNvSpPr>
            <a:spLocks noGrp="1" noChangeArrowheads="1"/>
          </p:cNvSpPr>
          <p:nvPr>
            <p:ph idx="1"/>
          </p:nvPr>
        </p:nvSpPr>
        <p:spPr>
          <a:xfrm>
            <a:off x="76763" y="914935"/>
            <a:ext cx="12271615" cy="6887496"/>
          </a:xfrm>
        </p:spPr>
        <p:txBody>
          <a:bodyPr>
            <a:normAutofit fontScale="85000" lnSpcReduction="20000"/>
          </a:bodyPr>
          <a:lstStyle/>
          <a:p>
            <a:pPr marL="0" indent="0">
              <a:spcBef>
                <a:spcPts val="824"/>
              </a:spcBef>
              <a:spcAft>
                <a:spcPts val="824"/>
              </a:spcAft>
              <a:buNone/>
            </a:pPr>
            <a:r>
              <a:rPr lang="en-US" sz="3846" dirty="0"/>
              <a:t>This includes ground and space systems.</a:t>
            </a:r>
          </a:p>
          <a:p>
            <a:pPr marL="0" indent="0">
              <a:spcBef>
                <a:spcPts val="824"/>
              </a:spcBef>
              <a:spcAft>
                <a:spcPts val="824"/>
              </a:spcAft>
              <a:buNone/>
            </a:pPr>
            <a:r>
              <a:rPr lang="en-US" sz="3846" dirty="0"/>
              <a:t>Determine requirements from CONOPS describing ideal systems, human machine interfaces and technology:</a:t>
            </a:r>
          </a:p>
          <a:p>
            <a:pPr marL="1083831" lvl="1" indent="-471042">
              <a:spcBef>
                <a:spcPts val="824"/>
              </a:spcBef>
              <a:spcAft>
                <a:spcPts val="824"/>
              </a:spcAft>
            </a:pPr>
            <a:r>
              <a:rPr lang="en-US" sz="3297" dirty="0"/>
              <a:t>Increase “Scope of Practice” levels for crew</a:t>
            </a:r>
          </a:p>
          <a:p>
            <a:pPr marL="1083831" lvl="1" indent="-471042">
              <a:spcBef>
                <a:spcPts val="824"/>
              </a:spcBef>
              <a:spcAft>
                <a:spcPts val="824"/>
              </a:spcAft>
            </a:pPr>
            <a:r>
              <a:rPr lang="en-US" sz="3297" dirty="0"/>
              <a:t>Adapt to “Knowledge, Skills and Abilities (KSAs)” and fatigue</a:t>
            </a:r>
          </a:p>
          <a:p>
            <a:pPr marL="1083831" lvl="1" indent="-471042">
              <a:spcBef>
                <a:spcPts val="824"/>
              </a:spcBef>
              <a:spcAft>
                <a:spcPts val="824"/>
              </a:spcAft>
            </a:pPr>
            <a:r>
              <a:rPr lang="en-US" sz="3297" dirty="0"/>
              <a:t>Adapt to acuity and severity of scenario</a:t>
            </a:r>
          </a:p>
          <a:p>
            <a:pPr marL="1083831" lvl="1" indent="-471042">
              <a:spcBef>
                <a:spcPts val="824"/>
              </a:spcBef>
              <a:spcAft>
                <a:spcPts val="824"/>
              </a:spcAft>
            </a:pPr>
            <a:r>
              <a:rPr lang="en-US" sz="3297" dirty="0"/>
              <a:t>Adapt to resource constraints and mission duration</a:t>
            </a:r>
          </a:p>
          <a:p>
            <a:pPr marL="1083831" lvl="1" indent="-471042">
              <a:spcBef>
                <a:spcPts val="824"/>
              </a:spcBef>
              <a:spcAft>
                <a:spcPts val="824"/>
              </a:spcAft>
            </a:pPr>
            <a:r>
              <a:rPr lang="en-US" sz="3297" dirty="0"/>
              <a:t>Assist with data recall e.g., Electronic Health Record (EHR), pharmacy, resources</a:t>
            </a:r>
          </a:p>
          <a:p>
            <a:pPr marL="1083831" lvl="1" indent="-471042">
              <a:spcBef>
                <a:spcPts val="824"/>
              </a:spcBef>
              <a:spcAft>
                <a:spcPts val="824"/>
              </a:spcAft>
            </a:pPr>
            <a:r>
              <a:rPr lang="en-US" sz="3297" dirty="0"/>
              <a:t>Assist with decision making for expected conditions</a:t>
            </a:r>
          </a:p>
          <a:p>
            <a:pPr marL="1083831" lvl="1" indent="-471042">
              <a:spcBef>
                <a:spcPts val="824"/>
              </a:spcBef>
              <a:spcAft>
                <a:spcPts val="824"/>
              </a:spcAft>
            </a:pPr>
            <a:r>
              <a:rPr lang="en-US" sz="3297" dirty="0"/>
              <a:t>Remove unnecessary data on screen to aid understanding</a:t>
            </a:r>
          </a:p>
          <a:p>
            <a:pPr marL="1083831" lvl="1" indent="-471042">
              <a:spcBef>
                <a:spcPts val="824"/>
              </a:spcBef>
              <a:spcAft>
                <a:spcPts val="824"/>
              </a:spcAft>
            </a:pPr>
            <a:r>
              <a:rPr lang="en-US" sz="3297" dirty="0"/>
              <a:t>Optimization and enhance access through Graphical User Interface (GUI)</a:t>
            </a:r>
          </a:p>
          <a:p>
            <a:pPr marL="612790" lvl="1" indent="0">
              <a:spcBef>
                <a:spcPts val="824"/>
              </a:spcBef>
              <a:spcAft>
                <a:spcPts val="824"/>
              </a:spcAft>
              <a:buNone/>
            </a:pPr>
            <a:endParaRPr lang="en-US" sz="3297" dirty="0"/>
          </a:p>
        </p:txBody>
      </p:sp>
      <p:sp>
        <p:nvSpPr>
          <p:cNvPr id="5" name="Slide Number Placeholder 4"/>
          <p:cNvSpPr>
            <a:spLocks noGrp="1"/>
          </p:cNvSpPr>
          <p:nvPr>
            <p:ph type="sldNum" sz="quarter" idx="4"/>
          </p:nvPr>
        </p:nvSpPr>
        <p:spPr/>
        <p:txBody>
          <a:bodyPr/>
          <a:lstStyle/>
          <a:p>
            <a:fld id="{68501B6F-958D-6E42-A9B5-B2AEBF7C1748}" type="slidenum">
              <a:rPr lang="en-US"/>
              <a:pPr/>
              <a:t>5</a:t>
            </a:fld>
            <a:endParaRPr lang="en-US"/>
          </a:p>
        </p:txBody>
      </p:sp>
      <p:pic>
        <p:nvPicPr>
          <p:cNvPr id="8" name="Picture 7">
            <a:extLst>
              <a:ext uri="{FF2B5EF4-FFF2-40B4-BE49-F238E27FC236}">
                <a16:creationId xmlns:a16="http://schemas.microsoft.com/office/drawing/2014/main" id="{D34A4B15-E269-F445-897C-5138319FEC01}"/>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2425143" y="988141"/>
            <a:ext cx="1392459" cy="6327277"/>
          </a:xfrm>
          <a:prstGeom prst="rect">
            <a:avLst/>
          </a:prstGeom>
        </p:spPr>
      </p:pic>
      <p:sp>
        <p:nvSpPr>
          <p:cNvPr id="7" name="Rectangle 2">
            <a:extLst>
              <a:ext uri="{FF2B5EF4-FFF2-40B4-BE49-F238E27FC236}">
                <a16:creationId xmlns:a16="http://schemas.microsoft.com/office/drawing/2014/main" id="{8444AF6D-55BD-4AAB-B034-9A30059748BD}"/>
              </a:ext>
            </a:extLst>
          </p:cNvPr>
          <p:cNvSpPr txBox="1">
            <a:spLocks noChangeArrowheads="1"/>
          </p:cNvSpPr>
          <p:nvPr/>
        </p:nvSpPr>
        <p:spPr>
          <a:xfrm>
            <a:off x="345878" y="-315982"/>
            <a:ext cx="12550550" cy="1304123"/>
          </a:xfrm>
          <a:prstGeom prst="rect">
            <a:avLst/>
          </a:prstGeom>
        </p:spPr>
        <p:txBody>
          <a:bodyPr vert="horz" lIns="125615" tIns="62807" rIns="125615" bIns="62807" rtlCol="0" anchor="ctr">
            <a:normAutofit/>
          </a:bodyPr>
          <a:lstStyle>
            <a:lvl1pPr algn="l" defTabSz="754380" rtl="0" eaLnBrk="1" latinLnBrk="0" hangingPunct="1">
              <a:lnSpc>
                <a:spcPct val="90000"/>
              </a:lnSpc>
              <a:spcBef>
                <a:spcPct val="0"/>
              </a:spcBef>
              <a:buNone/>
              <a:defRPr sz="3630" kern="1200">
                <a:solidFill>
                  <a:schemeClr val="tx1"/>
                </a:solidFill>
                <a:latin typeface="+mj-lt"/>
                <a:ea typeface="+mj-ea"/>
                <a:cs typeface="+mj-cs"/>
              </a:defRPr>
            </a:lvl1pPr>
          </a:lstStyle>
          <a:p>
            <a:pPr fontAlgn="auto">
              <a:spcAft>
                <a:spcPts val="0"/>
              </a:spcAft>
            </a:pPr>
            <a:r>
              <a:rPr lang="en-US" sz="4987" dirty="0">
                <a:solidFill>
                  <a:schemeClr val="bg1">
                    <a:lumMod val="95000"/>
                  </a:schemeClr>
                </a:solidFill>
              </a:rPr>
              <a:t>How Can a Software Tool Help?</a:t>
            </a:r>
            <a:endParaRPr lang="en-US" sz="1786" dirty="0">
              <a:solidFill>
                <a:schemeClr val="bg1">
                  <a:lumMod val="95000"/>
                </a:schemeClr>
              </a:solidFill>
            </a:endParaRPr>
          </a:p>
        </p:txBody>
      </p:sp>
    </p:spTree>
    <p:extLst>
      <p:ext uri="{BB962C8B-B14F-4D97-AF65-F5344CB8AC3E}">
        <p14:creationId xmlns:p14="http://schemas.microsoft.com/office/powerpoint/2010/main" val="34563198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7C5F970-92B2-124A-B772-B004F71C2ED7}"/>
              </a:ext>
            </a:extLst>
          </p:cNvPr>
          <p:cNvSpPr>
            <a:spLocks noGrp="1"/>
          </p:cNvSpPr>
          <p:nvPr>
            <p:ph idx="1"/>
          </p:nvPr>
        </p:nvSpPr>
        <p:spPr>
          <a:xfrm>
            <a:off x="0" y="231669"/>
            <a:ext cx="13740838" cy="2532011"/>
          </a:xfrm>
        </p:spPr>
        <p:txBody>
          <a:bodyPr/>
          <a:lstStyle/>
          <a:p>
            <a:pPr marL="0" indent="0">
              <a:buNone/>
            </a:pPr>
            <a:endParaRPr lang="en-NZ" sz="3297" dirty="0">
              <a:latin typeface="55 Helvetica Roman" pitchFamily="1" charset="0"/>
            </a:endParaRPr>
          </a:p>
          <a:p>
            <a:pPr marL="0" indent="0">
              <a:buNone/>
            </a:pPr>
            <a:r>
              <a:rPr lang="en-NZ" sz="3297" dirty="0">
                <a:latin typeface="55 Helvetica Roman" pitchFamily="1" charset="0"/>
              </a:rPr>
              <a:t>Benefits of a CDSS are found in applications such as emergency assistance, alerts and notifications, prevention, training, guidance for exam procedures, monitoring crew performance and diagnosis of symptoms</a:t>
            </a:r>
          </a:p>
          <a:p>
            <a:pPr marL="0" indent="0">
              <a:buNone/>
            </a:pPr>
            <a:endParaRPr lang="en-NZ" sz="3297" dirty="0">
              <a:latin typeface="55 Helvetica Roman" pitchFamily="1" charset="0"/>
            </a:endParaRPr>
          </a:p>
        </p:txBody>
      </p:sp>
      <p:sp>
        <p:nvSpPr>
          <p:cNvPr id="5" name="Slide Number Placeholder 4">
            <a:extLst>
              <a:ext uri="{FF2B5EF4-FFF2-40B4-BE49-F238E27FC236}">
                <a16:creationId xmlns:a16="http://schemas.microsoft.com/office/drawing/2014/main" id="{13649985-919F-7F45-8E6E-E64364EE8E0B}"/>
              </a:ext>
            </a:extLst>
          </p:cNvPr>
          <p:cNvSpPr>
            <a:spLocks noGrp="1"/>
          </p:cNvSpPr>
          <p:nvPr>
            <p:ph type="sldNum" sz="quarter" idx="4"/>
          </p:nvPr>
        </p:nvSpPr>
        <p:spPr/>
        <p:txBody>
          <a:bodyPr/>
          <a:lstStyle/>
          <a:p>
            <a:fld id="{10D767CF-FD39-2F4F-B3FE-D38A6B9D47CB}" type="slidenum">
              <a:rPr lang="en-US" smtClean="0"/>
              <a:pPr/>
              <a:t>6</a:t>
            </a:fld>
            <a:endParaRPr lang="en-US" dirty="0"/>
          </a:p>
        </p:txBody>
      </p:sp>
      <p:grpSp>
        <p:nvGrpSpPr>
          <p:cNvPr id="16" name="Group 15">
            <a:extLst>
              <a:ext uri="{FF2B5EF4-FFF2-40B4-BE49-F238E27FC236}">
                <a16:creationId xmlns:a16="http://schemas.microsoft.com/office/drawing/2014/main" id="{71E3B63A-1249-8046-9905-B52341D27491}"/>
              </a:ext>
            </a:extLst>
          </p:cNvPr>
          <p:cNvGrpSpPr/>
          <p:nvPr/>
        </p:nvGrpSpPr>
        <p:grpSpPr>
          <a:xfrm>
            <a:off x="712660" y="2712062"/>
            <a:ext cx="4265916" cy="3251006"/>
            <a:chOff x="477789" y="4003554"/>
            <a:chExt cx="2421960" cy="1681564"/>
          </a:xfrm>
        </p:grpSpPr>
        <p:pic>
          <p:nvPicPr>
            <p:cNvPr id="6148" name="Picture 4" descr="Butterfly Network has developed a telemedicine consult tool for its  ultrasound-on-a-chip - MedCity News">
              <a:extLst>
                <a:ext uri="{FF2B5EF4-FFF2-40B4-BE49-F238E27FC236}">
                  <a16:creationId xmlns:a16="http://schemas.microsoft.com/office/drawing/2014/main" id="{9E17E7D1-9B8B-A449-BB7C-16D7209ED86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a:stretch/>
          </p:blipFill>
          <p:spPr bwMode="auto">
            <a:xfrm>
              <a:off x="526870" y="4003554"/>
              <a:ext cx="2372879" cy="1544579"/>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12">
              <a:extLst>
                <a:ext uri="{FF2B5EF4-FFF2-40B4-BE49-F238E27FC236}">
                  <a16:creationId xmlns:a16="http://schemas.microsoft.com/office/drawing/2014/main" id="{21E6468E-A053-1941-9B38-463C1E208CBA}"/>
                </a:ext>
              </a:extLst>
            </p:cNvPr>
            <p:cNvSpPr txBox="1"/>
            <p:nvPr/>
          </p:nvSpPr>
          <p:spPr>
            <a:xfrm>
              <a:off x="477789" y="5561303"/>
              <a:ext cx="1515974" cy="123815"/>
            </a:xfrm>
            <a:prstGeom prst="rect">
              <a:avLst/>
            </a:prstGeom>
            <a:noFill/>
          </p:spPr>
          <p:txBody>
            <a:bodyPr wrap="none" rtlCol="0">
              <a:spAutoFit/>
            </a:bodyPr>
            <a:lstStyle/>
            <a:p>
              <a:r>
                <a:rPr lang="en-AU" sz="1236" dirty="0"/>
                <a:t>Ai advisor for  Ultrasound Guidance, Butterfly</a:t>
              </a:r>
            </a:p>
          </p:txBody>
        </p:sp>
      </p:grpSp>
      <p:grpSp>
        <p:nvGrpSpPr>
          <p:cNvPr id="18" name="Group 17">
            <a:extLst>
              <a:ext uri="{FF2B5EF4-FFF2-40B4-BE49-F238E27FC236}">
                <a16:creationId xmlns:a16="http://schemas.microsoft.com/office/drawing/2014/main" id="{CD56924C-90A3-644C-AD90-334FC65B9FC2}"/>
              </a:ext>
            </a:extLst>
          </p:cNvPr>
          <p:cNvGrpSpPr/>
          <p:nvPr/>
        </p:nvGrpSpPr>
        <p:grpSpPr>
          <a:xfrm>
            <a:off x="9376297" y="1931851"/>
            <a:ext cx="4364540" cy="3766380"/>
            <a:chOff x="6467555" y="3398804"/>
            <a:chExt cx="2026601" cy="1559657"/>
          </a:xfrm>
        </p:grpSpPr>
        <p:pic>
          <p:nvPicPr>
            <p:cNvPr id="6150" name="Picture 6" descr="Tempus Pro | Philips">
              <a:extLst>
                <a:ext uri="{FF2B5EF4-FFF2-40B4-BE49-F238E27FC236}">
                  <a16:creationId xmlns:a16="http://schemas.microsoft.com/office/drawing/2014/main" id="{94E9A2E4-D270-2E40-B83E-72A92933051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21856" y="3398804"/>
              <a:ext cx="1972300" cy="1502305"/>
            </a:xfrm>
            <a:prstGeom prst="rect">
              <a:avLst/>
            </a:prstGeom>
            <a:noFill/>
            <a:extLst>
              <a:ext uri="{909E8E84-426E-40DD-AFC4-6F175D3DCCD1}">
                <a14:hiddenFill xmlns:a14="http://schemas.microsoft.com/office/drawing/2010/main">
                  <a:solidFill>
                    <a:srgbClr val="FFFFFF"/>
                  </a:solidFill>
                </a14:hiddenFill>
              </a:ext>
            </a:extLst>
          </p:spPr>
        </p:pic>
        <p:sp>
          <p:nvSpPr>
            <p:cNvPr id="14" name="TextBox 13">
              <a:extLst>
                <a:ext uri="{FF2B5EF4-FFF2-40B4-BE49-F238E27FC236}">
                  <a16:creationId xmlns:a16="http://schemas.microsoft.com/office/drawing/2014/main" id="{821E4B68-BC20-5741-AB8D-995834D5C0E4}"/>
                </a:ext>
              </a:extLst>
            </p:cNvPr>
            <p:cNvSpPr txBox="1"/>
            <p:nvPr/>
          </p:nvSpPr>
          <p:spPr>
            <a:xfrm>
              <a:off x="6467555" y="4841472"/>
              <a:ext cx="1040451" cy="116989"/>
            </a:xfrm>
            <a:prstGeom prst="rect">
              <a:avLst/>
            </a:prstGeom>
            <a:noFill/>
          </p:spPr>
          <p:txBody>
            <a:bodyPr wrap="none" rtlCol="0">
              <a:spAutoFit/>
            </a:bodyPr>
            <a:lstStyle/>
            <a:p>
              <a:r>
                <a:rPr lang="en-AU" sz="1236" dirty="0"/>
                <a:t>Life Support, Philips Tempus Pro</a:t>
              </a:r>
            </a:p>
          </p:txBody>
        </p:sp>
      </p:grpSp>
      <p:grpSp>
        <p:nvGrpSpPr>
          <p:cNvPr id="17" name="Group 16">
            <a:extLst>
              <a:ext uri="{FF2B5EF4-FFF2-40B4-BE49-F238E27FC236}">
                <a16:creationId xmlns:a16="http://schemas.microsoft.com/office/drawing/2014/main" id="{19F09B4B-25F0-2441-BE79-30BF22B6F1D6}"/>
              </a:ext>
            </a:extLst>
          </p:cNvPr>
          <p:cNvGrpSpPr/>
          <p:nvPr/>
        </p:nvGrpSpPr>
        <p:grpSpPr>
          <a:xfrm>
            <a:off x="148158" y="5985449"/>
            <a:ext cx="3966641" cy="1415323"/>
            <a:chOff x="1278429" y="5885981"/>
            <a:chExt cx="1589836" cy="931954"/>
          </a:xfrm>
        </p:grpSpPr>
        <p:pic>
          <p:nvPicPr>
            <p:cNvPr id="6152" name="Picture 8" descr="Apple prepares to release ECG app for Watch Series 4 | VentureBeat">
              <a:extLst>
                <a:ext uri="{FF2B5EF4-FFF2-40B4-BE49-F238E27FC236}">
                  <a16:creationId xmlns:a16="http://schemas.microsoft.com/office/drawing/2014/main" id="{A98A85DE-3F93-8E4F-B5C4-93C46CF6BD6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77020" y="5885981"/>
              <a:ext cx="1291245" cy="931954"/>
            </a:xfrm>
            <a:prstGeom prst="rect">
              <a:avLst/>
            </a:prstGeom>
            <a:noFill/>
            <a:extLst>
              <a:ext uri="{909E8E84-426E-40DD-AFC4-6F175D3DCCD1}">
                <a14:hiddenFill xmlns:a14="http://schemas.microsoft.com/office/drawing/2010/main">
                  <a:solidFill>
                    <a:srgbClr val="FFFFFF"/>
                  </a:solidFill>
                </a14:hiddenFill>
              </a:ext>
            </a:extLst>
          </p:spPr>
        </p:pic>
        <p:sp>
          <p:nvSpPr>
            <p:cNvPr id="15" name="TextBox 14">
              <a:extLst>
                <a:ext uri="{FF2B5EF4-FFF2-40B4-BE49-F238E27FC236}">
                  <a16:creationId xmlns:a16="http://schemas.microsoft.com/office/drawing/2014/main" id="{87722004-463D-1A4A-B16D-9A16CE2CD3EC}"/>
                </a:ext>
              </a:extLst>
            </p:cNvPr>
            <p:cNvSpPr txBox="1"/>
            <p:nvPr/>
          </p:nvSpPr>
          <p:spPr>
            <a:xfrm>
              <a:off x="1278429" y="6214076"/>
              <a:ext cx="521804" cy="137881"/>
            </a:xfrm>
            <a:prstGeom prst="rect">
              <a:avLst/>
            </a:prstGeom>
            <a:noFill/>
          </p:spPr>
          <p:txBody>
            <a:bodyPr wrap="none" rtlCol="0">
              <a:spAutoFit/>
            </a:bodyPr>
            <a:lstStyle/>
            <a:p>
              <a:r>
                <a:rPr lang="en-AU" sz="1236" dirty="0"/>
                <a:t> iWatch ECG, Apple</a:t>
              </a:r>
            </a:p>
          </p:txBody>
        </p:sp>
      </p:grpSp>
      <p:grpSp>
        <p:nvGrpSpPr>
          <p:cNvPr id="11" name="Group 10">
            <a:extLst>
              <a:ext uri="{FF2B5EF4-FFF2-40B4-BE49-F238E27FC236}">
                <a16:creationId xmlns:a16="http://schemas.microsoft.com/office/drawing/2014/main" id="{BB21B0DC-4C13-E74E-80A0-A47AA2FFABBA}"/>
              </a:ext>
            </a:extLst>
          </p:cNvPr>
          <p:cNvGrpSpPr/>
          <p:nvPr/>
        </p:nvGrpSpPr>
        <p:grpSpPr>
          <a:xfrm>
            <a:off x="5700783" y="2763680"/>
            <a:ext cx="2574742" cy="3974035"/>
            <a:chOff x="4303245" y="4059605"/>
            <a:chExt cx="1023848" cy="2011348"/>
          </a:xfrm>
        </p:grpSpPr>
        <p:pic>
          <p:nvPicPr>
            <p:cNvPr id="6146" name="Picture 2" descr="Why the Oura ring sucks for tracking sleep and might be harming your health  - The Diet Wars">
              <a:extLst>
                <a:ext uri="{FF2B5EF4-FFF2-40B4-BE49-F238E27FC236}">
                  <a16:creationId xmlns:a16="http://schemas.microsoft.com/office/drawing/2014/main" id="{E443320F-B603-0B45-BD5F-C228C8EEDC2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343711" y="4059605"/>
              <a:ext cx="983382" cy="1502305"/>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E55EBE85-97D5-B342-B0DC-24D772379AB0}"/>
                </a:ext>
              </a:extLst>
            </p:cNvPr>
            <p:cNvSpPr txBox="1"/>
            <p:nvPr/>
          </p:nvSpPr>
          <p:spPr>
            <a:xfrm>
              <a:off x="4303245" y="5569911"/>
              <a:ext cx="630472" cy="239241"/>
            </a:xfrm>
            <a:prstGeom prst="rect">
              <a:avLst/>
            </a:prstGeom>
            <a:noFill/>
          </p:spPr>
          <p:txBody>
            <a:bodyPr wrap="square" rtlCol="0">
              <a:spAutoFit/>
            </a:bodyPr>
            <a:lstStyle/>
            <a:p>
              <a:r>
                <a:rPr lang="en-AU" sz="1236" dirty="0"/>
                <a:t>Sleep Analysis, </a:t>
              </a:r>
              <a:r>
                <a:rPr lang="en-AU" sz="1236" dirty="0" err="1"/>
                <a:t>Oura</a:t>
              </a:r>
              <a:r>
                <a:rPr lang="en-AU" sz="1236" dirty="0"/>
                <a:t> Ring</a:t>
              </a:r>
            </a:p>
          </p:txBody>
        </p:sp>
        <p:pic>
          <p:nvPicPr>
            <p:cNvPr id="19" name="Picture 18">
              <a:extLst>
                <a:ext uri="{FF2B5EF4-FFF2-40B4-BE49-F238E27FC236}">
                  <a16:creationId xmlns:a16="http://schemas.microsoft.com/office/drawing/2014/main" id="{3719B8C4-CDB0-4A4F-BD14-40204D07898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848473" y="5651853"/>
              <a:ext cx="355600" cy="419100"/>
            </a:xfrm>
            <a:prstGeom prst="rect">
              <a:avLst/>
            </a:prstGeom>
          </p:spPr>
        </p:pic>
      </p:grpSp>
      <p:grpSp>
        <p:nvGrpSpPr>
          <p:cNvPr id="10" name="Group 9">
            <a:extLst>
              <a:ext uri="{FF2B5EF4-FFF2-40B4-BE49-F238E27FC236}">
                <a16:creationId xmlns:a16="http://schemas.microsoft.com/office/drawing/2014/main" id="{28BD1287-B255-9A46-8E09-A96A0268EE9C}"/>
              </a:ext>
            </a:extLst>
          </p:cNvPr>
          <p:cNvGrpSpPr/>
          <p:nvPr/>
        </p:nvGrpSpPr>
        <p:grpSpPr>
          <a:xfrm>
            <a:off x="10096977" y="5698232"/>
            <a:ext cx="3221656" cy="1755181"/>
            <a:chOff x="7098337" y="5814400"/>
            <a:chExt cx="1081878" cy="1409567"/>
          </a:xfrm>
        </p:grpSpPr>
        <p:sp>
          <p:nvSpPr>
            <p:cNvPr id="4" name="TextBox 3">
              <a:extLst>
                <a:ext uri="{FF2B5EF4-FFF2-40B4-BE49-F238E27FC236}">
                  <a16:creationId xmlns:a16="http://schemas.microsoft.com/office/drawing/2014/main" id="{F8EB6418-84A9-F042-BD80-356A461DCBE9}"/>
                </a:ext>
              </a:extLst>
            </p:cNvPr>
            <p:cNvSpPr txBox="1"/>
            <p:nvPr/>
          </p:nvSpPr>
          <p:spPr>
            <a:xfrm>
              <a:off x="7098337" y="7048767"/>
              <a:ext cx="541492" cy="175200"/>
            </a:xfrm>
            <a:prstGeom prst="rect">
              <a:avLst/>
            </a:prstGeom>
            <a:noFill/>
          </p:spPr>
          <p:txBody>
            <a:bodyPr wrap="none" rtlCol="0">
              <a:spAutoFit/>
            </a:bodyPr>
            <a:lstStyle/>
            <a:p>
              <a:r>
                <a:rPr lang="en-AU" sz="1236" dirty="0">
                  <a:solidFill>
                    <a:schemeClr val="tx1"/>
                  </a:solidFill>
                </a:rPr>
                <a:t>ALS Algorithm, AHA</a:t>
              </a:r>
            </a:p>
          </p:txBody>
        </p:sp>
        <p:pic>
          <p:nvPicPr>
            <p:cNvPr id="9" name="Picture 8">
              <a:extLst>
                <a:ext uri="{FF2B5EF4-FFF2-40B4-BE49-F238E27FC236}">
                  <a16:creationId xmlns:a16="http://schemas.microsoft.com/office/drawing/2014/main" id="{FD19DFA2-845B-3549-8189-A2BBDC3EEEE0}"/>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126057" y="5814400"/>
              <a:ext cx="1054158" cy="1258189"/>
            </a:xfrm>
            <a:prstGeom prst="rect">
              <a:avLst/>
            </a:prstGeom>
          </p:spPr>
        </p:pic>
      </p:grpSp>
      <p:sp>
        <p:nvSpPr>
          <p:cNvPr id="21" name="Rectangle 2">
            <a:extLst>
              <a:ext uri="{FF2B5EF4-FFF2-40B4-BE49-F238E27FC236}">
                <a16:creationId xmlns:a16="http://schemas.microsoft.com/office/drawing/2014/main" id="{BE9382D9-9755-4417-8036-F533470248F3}"/>
              </a:ext>
            </a:extLst>
          </p:cNvPr>
          <p:cNvSpPr txBox="1">
            <a:spLocks noChangeArrowheads="1"/>
          </p:cNvSpPr>
          <p:nvPr/>
        </p:nvSpPr>
        <p:spPr>
          <a:xfrm>
            <a:off x="345879" y="43173"/>
            <a:ext cx="12550550" cy="831855"/>
          </a:xfrm>
          <a:prstGeom prst="rect">
            <a:avLst/>
          </a:prstGeom>
        </p:spPr>
        <p:txBody>
          <a:bodyPr vert="horz" lIns="125615" tIns="62807" rIns="125615" bIns="62807" rtlCol="0" anchor="ctr">
            <a:normAutofit/>
          </a:bodyPr>
          <a:lstStyle>
            <a:lvl1pPr algn="l" defTabSz="754380" rtl="0" eaLnBrk="1" latinLnBrk="0" hangingPunct="1">
              <a:lnSpc>
                <a:spcPct val="90000"/>
              </a:lnSpc>
              <a:spcBef>
                <a:spcPct val="0"/>
              </a:spcBef>
              <a:buNone/>
              <a:defRPr sz="3630" kern="1200">
                <a:solidFill>
                  <a:schemeClr val="tx1"/>
                </a:solidFill>
                <a:latin typeface="+mj-lt"/>
                <a:ea typeface="+mj-ea"/>
                <a:cs typeface="+mj-cs"/>
              </a:defRPr>
            </a:lvl1pPr>
          </a:lstStyle>
          <a:p>
            <a:pPr fontAlgn="auto">
              <a:spcAft>
                <a:spcPts val="0"/>
              </a:spcAft>
            </a:pPr>
            <a:r>
              <a:rPr lang="en-AU" sz="3600" dirty="0">
                <a:solidFill>
                  <a:schemeClr val="bg1">
                    <a:lumMod val="95000"/>
                  </a:schemeClr>
                </a:solidFill>
              </a:rPr>
              <a:t>Terrestrial Equivalents to Learn From</a:t>
            </a:r>
            <a:endParaRPr lang="en-US" sz="3600" dirty="0">
              <a:solidFill>
                <a:schemeClr val="bg1">
                  <a:lumMod val="95000"/>
                </a:schemeClr>
              </a:solidFill>
            </a:endParaRPr>
          </a:p>
        </p:txBody>
      </p:sp>
    </p:spTree>
    <p:extLst>
      <p:ext uri="{BB962C8B-B14F-4D97-AF65-F5344CB8AC3E}">
        <p14:creationId xmlns:p14="http://schemas.microsoft.com/office/powerpoint/2010/main" val="2735183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BA7C6A6B-95FF-264E-87B0-FB2D1EED4B14}"/>
              </a:ext>
            </a:extLst>
          </p:cNvPr>
          <p:cNvSpPr>
            <a:spLocks noGrp="1"/>
          </p:cNvSpPr>
          <p:nvPr>
            <p:ph type="sldNum" sz="quarter" idx="4"/>
          </p:nvPr>
        </p:nvSpPr>
        <p:spPr>
          <a:xfrm>
            <a:off x="9638474" y="8443799"/>
            <a:ext cx="3108960" cy="568464"/>
          </a:xfrm>
        </p:spPr>
        <p:txBody>
          <a:bodyPr/>
          <a:lstStyle/>
          <a:p>
            <a:fld id="{77B62256-2F88-714F-BB37-CC1D85518250}" type="slidenum">
              <a:rPr lang="en-US" smtClean="0"/>
              <a:pPr/>
              <a:t>7</a:t>
            </a:fld>
            <a:endParaRPr lang="en-US"/>
          </a:p>
        </p:txBody>
      </p:sp>
      <p:sp>
        <p:nvSpPr>
          <p:cNvPr id="141" name="Rectangle 2">
            <a:extLst>
              <a:ext uri="{FF2B5EF4-FFF2-40B4-BE49-F238E27FC236}">
                <a16:creationId xmlns:a16="http://schemas.microsoft.com/office/drawing/2014/main" id="{91A92AA1-08C6-455F-AAD4-9E99F733E371}"/>
              </a:ext>
            </a:extLst>
          </p:cNvPr>
          <p:cNvSpPr txBox="1">
            <a:spLocks noChangeArrowheads="1"/>
          </p:cNvSpPr>
          <p:nvPr/>
        </p:nvSpPr>
        <p:spPr>
          <a:xfrm>
            <a:off x="299761" y="-288126"/>
            <a:ext cx="12550550" cy="1304123"/>
          </a:xfrm>
          <a:prstGeom prst="rect">
            <a:avLst/>
          </a:prstGeom>
        </p:spPr>
        <p:txBody>
          <a:bodyPr vert="horz" lIns="125615" tIns="62807" rIns="125615" bIns="62807" rtlCol="0" anchor="ctr">
            <a:normAutofit/>
          </a:bodyPr>
          <a:lstStyle>
            <a:lvl1pPr algn="l" defTabSz="754380" rtl="0" eaLnBrk="1" latinLnBrk="0" hangingPunct="1">
              <a:lnSpc>
                <a:spcPct val="90000"/>
              </a:lnSpc>
              <a:spcBef>
                <a:spcPct val="0"/>
              </a:spcBef>
              <a:buNone/>
              <a:defRPr sz="3630" kern="1200">
                <a:solidFill>
                  <a:schemeClr val="tx1"/>
                </a:solidFill>
                <a:latin typeface="+mj-lt"/>
                <a:ea typeface="+mj-ea"/>
                <a:cs typeface="+mj-cs"/>
              </a:defRPr>
            </a:lvl1pPr>
          </a:lstStyle>
          <a:p>
            <a:pPr fontAlgn="auto">
              <a:spcAft>
                <a:spcPts val="0"/>
              </a:spcAft>
            </a:pPr>
            <a:r>
              <a:rPr lang="en-AU" sz="4987" dirty="0">
                <a:solidFill>
                  <a:schemeClr val="bg1">
                    <a:lumMod val="95000"/>
                  </a:schemeClr>
                </a:solidFill>
              </a:rPr>
              <a:t>Optimize Mission</a:t>
            </a:r>
            <a:endParaRPr lang="en-US" sz="1786" dirty="0">
              <a:solidFill>
                <a:schemeClr val="bg1">
                  <a:lumMod val="95000"/>
                </a:schemeClr>
              </a:solidFill>
            </a:endParaRPr>
          </a:p>
        </p:txBody>
      </p:sp>
      <p:pic>
        <p:nvPicPr>
          <p:cNvPr id="13" name="Picture 12" descr="Graphical user interface, application&#10;&#10;Description automatically generated">
            <a:extLst>
              <a:ext uri="{FF2B5EF4-FFF2-40B4-BE49-F238E27FC236}">
                <a16:creationId xmlns:a16="http://schemas.microsoft.com/office/drawing/2014/main" id="{277D9D22-7A3C-4FFD-9C28-91552E2B06D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5700" y="1015997"/>
            <a:ext cx="12718672" cy="6372945"/>
          </a:xfrm>
          <a:prstGeom prst="rect">
            <a:avLst/>
          </a:prstGeom>
        </p:spPr>
      </p:pic>
    </p:spTree>
    <p:extLst>
      <p:ext uri="{BB962C8B-B14F-4D97-AF65-F5344CB8AC3E}">
        <p14:creationId xmlns:p14="http://schemas.microsoft.com/office/powerpoint/2010/main" val="9583598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Picture 26">
            <a:extLst>
              <a:ext uri="{FF2B5EF4-FFF2-40B4-BE49-F238E27FC236}">
                <a16:creationId xmlns:a16="http://schemas.microsoft.com/office/drawing/2014/main" id="{F24837DE-DD74-9D4D-8163-AD8FA58EE34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86347" y="1314603"/>
            <a:ext cx="9036244" cy="5907755"/>
          </a:xfrm>
          <a:prstGeom prst="rect">
            <a:avLst/>
          </a:prstGeom>
        </p:spPr>
      </p:pic>
      <p:sp>
        <p:nvSpPr>
          <p:cNvPr id="4" name="Slide Number Placeholder 3">
            <a:extLst>
              <a:ext uri="{FF2B5EF4-FFF2-40B4-BE49-F238E27FC236}">
                <a16:creationId xmlns:a16="http://schemas.microsoft.com/office/drawing/2014/main" id="{23DAC5A4-CD08-9D4E-9671-5D81189D998C}"/>
              </a:ext>
            </a:extLst>
          </p:cNvPr>
          <p:cNvSpPr>
            <a:spLocks noGrp="1"/>
          </p:cNvSpPr>
          <p:nvPr>
            <p:ph type="sldNum" sz="quarter" idx="4"/>
          </p:nvPr>
        </p:nvSpPr>
        <p:spPr/>
        <p:txBody>
          <a:bodyPr/>
          <a:lstStyle/>
          <a:p>
            <a:fld id="{77B62256-2F88-714F-BB37-CC1D85518250}" type="slidenum">
              <a:rPr lang="en-US" smtClean="0"/>
              <a:pPr/>
              <a:t>8</a:t>
            </a:fld>
            <a:endParaRPr lang="en-US"/>
          </a:p>
        </p:txBody>
      </p:sp>
      <p:sp>
        <p:nvSpPr>
          <p:cNvPr id="6" name="Rectangle 5">
            <a:extLst>
              <a:ext uri="{FF2B5EF4-FFF2-40B4-BE49-F238E27FC236}">
                <a16:creationId xmlns:a16="http://schemas.microsoft.com/office/drawing/2014/main" id="{70F18AC2-6FD2-B14A-AFA7-5B9BC45119BF}"/>
              </a:ext>
            </a:extLst>
          </p:cNvPr>
          <p:cNvSpPr/>
          <p:nvPr/>
        </p:nvSpPr>
        <p:spPr>
          <a:xfrm>
            <a:off x="2204571" y="1097512"/>
            <a:ext cx="1435008" cy="388248"/>
          </a:xfrm>
          <a:prstGeom prst="rect">
            <a:avLst/>
          </a:prstGeom>
          <a:solidFill>
            <a:srgbClr val="92D050"/>
          </a:solidFill>
        </p:spPr>
        <p:txBody>
          <a:bodyPr wrap="none">
            <a:spAutoFit/>
          </a:bodyPr>
          <a:lstStyle/>
          <a:p>
            <a:r>
              <a:rPr lang="en-AU" sz="1923" dirty="0">
                <a:solidFill>
                  <a:schemeClr val="bg1"/>
                </a:solidFill>
                <a:latin typeface="+mn-lt"/>
              </a:rPr>
              <a:t>Emergency</a:t>
            </a:r>
          </a:p>
        </p:txBody>
      </p:sp>
      <p:sp>
        <p:nvSpPr>
          <p:cNvPr id="7" name="Rectangle 6">
            <a:extLst>
              <a:ext uri="{FF2B5EF4-FFF2-40B4-BE49-F238E27FC236}">
                <a16:creationId xmlns:a16="http://schemas.microsoft.com/office/drawing/2014/main" id="{64CC5B99-3AB9-6043-8D72-104D38A1378D}"/>
              </a:ext>
            </a:extLst>
          </p:cNvPr>
          <p:cNvSpPr/>
          <p:nvPr/>
        </p:nvSpPr>
        <p:spPr>
          <a:xfrm>
            <a:off x="5204309" y="1097512"/>
            <a:ext cx="1037463" cy="388248"/>
          </a:xfrm>
          <a:prstGeom prst="rect">
            <a:avLst/>
          </a:prstGeom>
          <a:solidFill>
            <a:srgbClr val="92D050"/>
          </a:solidFill>
        </p:spPr>
        <p:txBody>
          <a:bodyPr wrap="none">
            <a:spAutoFit/>
          </a:bodyPr>
          <a:lstStyle/>
          <a:p>
            <a:r>
              <a:rPr lang="en-AU" sz="1923" dirty="0">
                <a:solidFill>
                  <a:schemeClr val="bg1"/>
                </a:solidFill>
                <a:latin typeface="+mn-lt"/>
              </a:rPr>
              <a:t>Routine</a:t>
            </a:r>
          </a:p>
        </p:txBody>
      </p:sp>
      <p:sp>
        <p:nvSpPr>
          <p:cNvPr id="8" name="Rectangle 7">
            <a:extLst>
              <a:ext uri="{FF2B5EF4-FFF2-40B4-BE49-F238E27FC236}">
                <a16:creationId xmlns:a16="http://schemas.microsoft.com/office/drawing/2014/main" id="{041EA19B-5AD0-0F45-A159-D74D309351D8}"/>
              </a:ext>
            </a:extLst>
          </p:cNvPr>
          <p:cNvSpPr/>
          <p:nvPr/>
        </p:nvSpPr>
        <p:spPr>
          <a:xfrm>
            <a:off x="8256813" y="1097512"/>
            <a:ext cx="1560042" cy="388248"/>
          </a:xfrm>
          <a:prstGeom prst="rect">
            <a:avLst/>
          </a:prstGeom>
          <a:solidFill>
            <a:srgbClr val="92D050"/>
          </a:solidFill>
        </p:spPr>
        <p:txBody>
          <a:bodyPr wrap="none">
            <a:spAutoFit/>
          </a:bodyPr>
          <a:lstStyle/>
          <a:p>
            <a:r>
              <a:rPr lang="en-AU" sz="1923" dirty="0">
                <a:solidFill>
                  <a:schemeClr val="bg1"/>
                </a:solidFill>
                <a:latin typeface="+mn-lt"/>
              </a:rPr>
              <a:t>Preventative</a:t>
            </a:r>
          </a:p>
        </p:txBody>
      </p:sp>
      <p:sp>
        <p:nvSpPr>
          <p:cNvPr id="9" name="Rectangle 2">
            <a:extLst>
              <a:ext uri="{FF2B5EF4-FFF2-40B4-BE49-F238E27FC236}">
                <a16:creationId xmlns:a16="http://schemas.microsoft.com/office/drawing/2014/main" id="{978EFA6B-EA56-49D3-BE31-E875AA9580CD}"/>
              </a:ext>
            </a:extLst>
          </p:cNvPr>
          <p:cNvSpPr txBox="1">
            <a:spLocks noChangeArrowheads="1"/>
          </p:cNvSpPr>
          <p:nvPr/>
        </p:nvSpPr>
        <p:spPr>
          <a:xfrm>
            <a:off x="450992" y="-206611"/>
            <a:ext cx="12867640" cy="1304123"/>
          </a:xfrm>
          <a:prstGeom prst="rect">
            <a:avLst/>
          </a:prstGeom>
        </p:spPr>
        <p:txBody>
          <a:bodyPr vert="horz" lIns="125615" tIns="62807" rIns="125615" bIns="62807" rtlCol="0" anchor="ctr">
            <a:normAutofit/>
          </a:bodyPr>
          <a:lstStyle>
            <a:lvl1pPr algn="l" defTabSz="754380" rtl="0" eaLnBrk="1" latinLnBrk="0" hangingPunct="1">
              <a:lnSpc>
                <a:spcPct val="90000"/>
              </a:lnSpc>
              <a:spcBef>
                <a:spcPct val="0"/>
              </a:spcBef>
              <a:buNone/>
              <a:defRPr sz="3630" kern="1200">
                <a:solidFill>
                  <a:schemeClr val="tx1"/>
                </a:solidFill>
                <a:latin typeface="+mj-lt"/>
                <a:ea typeface="+mj-ea"/>
                <a:cs typeface="+mj-cs"/>
              </a:defRPr>
            </a:lvl1pPr>
          </a:lstStyle>
          <a:p>
            <a:pPr fontAlgn="auto">
              <a:spcAft>
                <a:spcPts val="0"/>
              </a:spcAft>
            </a:pPr>
            <a:r>
              <a:rPr lang="en-AU" sz="4987" dirty="0">
                <a:solidFill>
                  <a:schemeClr val="bg1">
                    <a:lumMod val="95000"/>
                  </a:schemeClr>
                </a:solidFill>
              </a:rPr>
              <a:t>Clinical Workflow Between Scenarios</a:t>
            </a:r>
            <a:endParaRPr lang="en-US" sz="1786" dirty="0">
              <a:solidFill>
                <a:schemeClr val="bg1">
                  <a:lumMod val="95000"/>
                </a:schemeClr>
              </a:solidFill>
            </a:endParaRPr>
          </a:p>
        </p:txBody>
      </p:sp>
    </p:spTree>
    <p:extLst>
      <p:ext uri="{BB962C8B-B14F-4D97-AF65-F5344CB8AC3E}">
        <p14:creationId xmlns:p14="http://schemas.microsoft.com/office/powerpoint/2010/main" val="21411269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CA8CE3D8-E8B1-334A-892E-261BDF9CFCC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4325" y="1396176"/>
            <a:ext cx="13257651" cy="5496527"/>
          </a:xfrm>
          <a:prstGeom prst="rect">
            <a:avLst/>
          </a:prstGeom>
        </p:spPr>
      </p:pic>
      <p:grpSp>
        <p:nvGrpSpPr>
          <p:cNvPr id="14" name="Group 13">
            <a:extLst>
              <a:ext uri="{FF2B5EF4-FFF2-40B4-BE49-F238E27FC236}">
                <a16:creationId xmlns:a16="http://schemas.microsoft.com/office/drawing/2014/main" id="{8A1CF5E1-72E5-8E48-ACE1-620164EE55A6}"/>
              </a:ext>
            </a:extLst>
          </p:cNvPr>
          <p:cNvGrpSpPr/>
          <p:nvPr/>
        </p:nvGrpSpPr>
        <p:grpSpPr>
          <a:xfrm flipH="1">
            <a:off x="1793056" y="6498884"/>
            <a:ext cx="1753257" cy="793843"/>
            <a:chOff x="9430559" y="767174"/>
            <a:chExt cx="1829019" cy="700450"/>
          </a:xfrm>
        </p:grpSpPr>
        <p:sp>
          <p:nvSpPr>
            <p:cNvPr id="15" name="TextBox 14">
              <a:extLst>
                <a:ext uri="{FF2B5EF4-FFF2-40B4-BE49-F238E27FC236}">
                  <a16:creationId xmlns:a16="http://schemas.microsoft.com/office/drawing/2014/main" id="{18B19F24-3510-5349-934E-31CE607F73EB}"/>
                </a:ext>
              </a:extLst>
            </p:cNvPr>
            <p:cNvSpPr txBox="1"/>
            <p:nvPr/>
          </p:nvSpPr>
          <p:spPr>
            <a:xfrm>
              <a:off x="9430559" y="1109155"/>
              <a:ext cx="1829019" cy="358469"/>
            </a:xfrm>
            <a:prstGeom prst="rect">
              <a:avLst/>
            </a:prstGeom>
            <a:noFill/>
            <a:ln w="28575">
              <a:solidFill>
                <a:srgbClr val="FF0000"/>
              </a:solidFill>
            </a:ln>
          </p:spPr>
          <p:txBody>
            <a:bodyPr wrap="square" rtlCol="0">
              <a:spAutoFit/>
            </a:bodyPr>
            <a:lstStyle/>
            <a:p>
              <a:pPr algn="ctr" defTabSz="1036292" eaLnBrk="1" fontAlgn="auto" hangingPunct="1">
                <a:spcBef>
                  <a:spcPts val="0"/>
                </a:spcBef>
                <a:spcAft>
                  <a:spcPts val="0"/>
                </a:spcAft>
              </a:pPr>
              <a:r>
                <a:rPr lang="en-AU" sz="2040" dirty="0">
                  <a:solidFill>
                    <a:prstClr val="black"/>
                  </a:solidFill>
                  <a:latin typeface="Calibri" panose="020F0502020204030204"/>
                </a:rPr>
                <a:t>Protocol Guide</a:t>
              </a:r>
            </a:p>
          </p:txBody>
        </p:sp>
        <p:cxnSp>
          <p:nvCxnSpPr>
            <p:cNvPr id="16" name="Straight Arrow Connector 15">
              <a:extLst>
                <a:ext uri="{FF2B5EF4-FFF2-40B4-BE49-F238E27FC236}">
                  <a16:creationId xmlns:a16="http://schemas.microsoft.com/office/drawing/2014/main" id="{33B84305-EAFD-6049-81DD-7DABC83C6C72}"/>
                </a:ext>
              </a:extLst>
            </p:cNvPr>
            <p:cNvCxnSpPr>
              <a:cxnSpLocks/>
              <a:stCxn id="15" idx="0"/>
            </p:cNvCxnSpPr>
            <p:nvPr/>
          </p:nvCxnSpPr>
          <p:spPr bwMode="auto">
            <a:xfrm flipH="1" flipV="1">
              <a:off x="10345069" y="767174"/>
              <a:ext cx="0" cy="341981"/>
            </a:xfrm>
            <a:prstGeom prst="straightConnector1">
              <a:avLst/>
            </a:prstGeom>
            <a:noFill/>
            <a:ln w="28575" cap="flat" cmpd="sng" algn="ctr">
              <a:solidFill>
                <a:srgbClr val="FF0000"/>
              </a:solidFill>
              <a:prstDash val="solid"/>
              <a:round/>
              <a:headEnd type="none" w="med" len="med"/>
              <a:tailEnd type="triangle"/>
            </a:ln>
            <a:effectLst/>
          </p:spPr>
        </p:cxnSp>
      </p:grpSp>
      <p:grpSp>
        <p:nvGrpSpPr>
          <p:cNvPr id="26" name="Group 25">
            <a:extLst>
              <a:ext uri="{FF2B5EF4-FFF2-40B4-BE49-F238E27FC236}">
                <a16:creationId xmlns:a16="http://schemas.microsoft.com/office/drawing/2014/main" id="{A5C470BB-A1F7-444D-9DA4-0E4EA14C0F68}"/>
              </a:ext>
            </a:extLst>
          </p:cNvPr>
          <p:cNvGrpSpPr/>
          <p:nvPr/>
        </p:nvGrpSpPr>
        <p:grpSpPr>
          <a:xfrm flipH="1">
            <a:off x="5522812" y="6491158"/>
            <a:ext cx="1753257" cy="1107776"/>
            <a:chOff x="9637097" y="394824"/>
            <a:chExt cx="1829019" cy="977450"/>
          </a:xfrm>
        </p:grpSpPr>
        <p:sp>
          <p:nvSpPr>
            <p:cNvPr id="27" name="TextBox 26">
              <a:extLst>
                <a:ext uri="{FF2B5EF4-FFF2-40B4-BE49-F238E27FC236}">
                  <a16:creationId xmlns:a16="http://schemas.microsoft.com/office/drawing/2014/main" id="{EA97F550-1AA5-7840-87B4-1EFCAEA05E0F}"/>
                </a:ext>
              </a:extLst>
            </p:cNvPr>
            <p:cNvSpPr txBox="1"/>
            <p:nvPr/>
          </p:nvSpPr>
          <p:spPr>
            <a:xfrm>
              <a:off x="9637097" y="736805"/>
              <a:ext cx="1829019" cy="635469"/>
            </a:xfrm>
            <a:prstGeom prst="rect">
              <a:avLst/>
            </a:prstGeom>
            <a:noFill/>
            <a:ln w="28575">
              <a:solidFill>
                <a:srgbClr val="FF0000"/>
              </a:solidFill>
            </a:ln>
          </p:spPr>
          <p:txBody>
            <a:bodyPr wrap="square" rtlCol="0">
              <a:spAutoFit/>
            </a:bodyPr>
            <a:lstStyle/>
            <a:p>
              <a:pPr algn="ctr" defTabSz="1036292" eaLnBrk="1" fontAlgn="auto" hangingPunct="1">
                <a:spcBef>
                  <a:spcPts val="0"/>
                </a:spcBef>
                <a:spcAft>
                  <a:spcPts val="0"/>
                </a:spcAft>
              </a:pPr>
              <a:r>
                <a:rPr lang="en-AU" sz="2040" dirty="0">
                  <a:solidFill>
                    <a:prstClr val="black"/>
                  </a:solidFill>
                  <a:latin typeface="Calibri" panose="020F0502020204030204"/>
                </a:rPr>
                <a:t>On demand</a:t>
              </a:r>
            </a:p>
            <a:p>
              <a:pPr algn="ctr" defTabSz="1036292" eaLnBrk="1" fontAlgn="auto" hangingPunct="1">
                <a:spcBef>
                  <a:spcPts val="0"/>
                </a:spcBef>
                <a:spcAft>
                  <a:spcPts val="0"/>
                </a:spcAft>
              </a:pPr>
              <a:r>
                <a:rPr lang="en-AU" sz="2040" dirty="0">
                  <a:solidFill>
                    <a:prstClr val="black"/>
                  </a:solidFill>
                  <a:latin typeface="Calibri" panose="020F0502020204030204"/>
                </a:rPr>
                <a:t>Training</a:t>
              </a:r>
            </a:p>
          </p:txBody>
        </p:sp>
        <p:cxnSp>
          <p:nvCxnSpPr>
            <p:cNvPr id="28" name="Straight Arrow Connector 27">
              <a:extLst>
                <a:ext uri="{FF2B5EF4-FFF2-40B4-BE49-F238E27FC236}">
                  <a16:creationId xmlns:a16="http://schemas.microsoft.com/office/drawing/2014/main" id="{C0D41511-0F06-C141-A1D4-18F5BB8E3EBC}"/>
                </a:ext>
              </a:extLst>
            </p:cNvPr>
            <p:cNvCxnSpPr>
              <a:cxnSpLocks/>
              <a:stCxn id="27" idx="0"/>
            </p:cNvCxnSpPr>
            <p:nvPr/>
          </p:nvCxnSpPr>
          <p:spPr bwMode="auto">
            <a:xfrm flipH="1" flipV="1">
              <a:off x="10551607" y="394824"/>
              <a:ext cx="0" cy="341981"/>
            </a:xfrm>
            <a:prstGeom prst="straightConnector1">
              <a:avLst/>
            </a:prstGeom>
            <a:noFill/>
            <a:ln w="28575" cap="flat" cmpd="sng" algn="ctr">
              <a:solidFill>
                <a:srgbClr val="FF0000"/>
              </a:solidFill>
              <a:prstDash val="solid"/>
              <a:round/>
              <a:headEnd type="none" w="med" len="med"/>
              <a:tailEnd type="triangle"/>
            </a:ln>
            <a:effectLst/>
          </p:spPr>
        </p:cxnSp>
      </p:grpSp>
      <p:grpSp>
        <p:nvGrpSpPr>
          <p:cNvPr id="29" name="Group 28">
            <a:extLst>
              <a:ext uri="{FF2B5EF4-FFF2-40B4-BE49-F238E27FC236}">
                <a16:creationId xmlns:a16="http://schemas.microsoft.com/office/drawing/2014/main" id="{2BB4790C-B0BA-8748-937B-0D8CA98CAB5C}"/>
              </a:ext>
            </a:extLst>
          </p:cNvPr>
          <p:cNvGrpSpPr/>
          <p:nvPr/>
        </p:nvGrpSpPr>
        <p:grpSpPr>
          <a:xfrm flipH="1">
            <a:off x="9124079" y="6586496"/>
            <a:ext cx="1753257" cy="706231"/>
            <a:chOff x="9430559" y="767174"/>
            <a:chExt cx="1829019" cy="977449"/>
          </a:xfrm>
        </p:grpSpPr>
        <p:sp>
          <p:nvSpPr>
            <p:cNvPr id="30" name="TextBox 29">
              <a:extLst>
                <a:ext uri="{FF2B5EF4-FFF2-40B4-BE49-F238E27FC236}">
                  <a16:creationId xmlns:a16="http://schemas.microsoft.com/office/drawing/2014/main" id="{EA604F10-ABB2-C64A-B21A-A6265D635125}"/>
                </a:ext>
              </a:extLst>
            </p:cNvPr>
            <p:cNvSpPr txBox="1"/>
            <p:nvPr/>
          </p:nvSpPr>
          <p:spPr>
            <a:xfrm>
              <a:off x="9430559" y="1109155"/>
              <a:ext cx="1829019" cy="635468"/>
            </a:xfrm>
            <a:prstGeom prst="rect">
              <a:avLst/>
            </a:prstGeom>
            <a:noFill/>
            <a:ln w="28575">
              <a:solidFill>
                <a:srgbClr val="FF0000"/>
              </a:solidFill>
            </a:ln>
          </p:spPr>
          <p:txBody>
            <a:bodyPr wrap="square" rtlCol="0">
              <a:spAutoFit/>
            </a:bodyPr>
            <a:lstStyle/>
            <a:p>
              <a:pPr algn="ctr" defTabSz="1036292" eaLnBrk="1" fontAlgn="auto" hangingPunct="1">
                <a:spcBef>
                  <a:spcPts val="0"/>
                </a:spcBef>
                <a:spcAft>
                  <a:spcPts val="0"/>
                </a:spcAft>
              </a:pPr>
              <a:r>
                <a:rPr lang="en-AU" sz="2040" dirty="0">
                  <a:solidFill>
                    <a:prstClr val="black"/>
                  </a:solidFill>
                  <a:latin typeface="Calibri" panose="020F0502020204030204"/>
                </a:rPr>
                <a:t>Vital Signs</a:t>
              </a:r>
            </a:p>
            <a:p>
              <a:pPr defTabSz="1036292" eaLnBrk="1" fontAlgn="auto" hangingPunct="1">
                <a:spcBef>
                  <a:spcPts val="0"/>
                </a:spcBef>
                <a:spcAft>
                  <a:spcPts val="0"/>
                </a:spcAft>
              </a:pPr>
              <a:endParaRPr lang="en-AU" sz="2040" dirty="0">
                <a:solidFill>
                  <a:prstClr val="black"/>
                </a:solidFill>
                <a:latin typeface="Calibri" panose="020F0502020204030204"/>
              </a:endParaRPr>
            </a:p>
          </p:txBody>
        </p:sp>
        <p:cxnSp>
          <p:nvCxnSpPr>
            <p:cNvPr id="31" name="Straight Arrow Connector 30">
              <a:extLst>
                <a:ext uri="{FF2B5EF4-FFF2-40B4-BE49-F238E27FC236}">
                  <a16:creationId xmlns:a16="http://schemas.microsoft.com/office/drawing/2014/main" id="{2A5473FC-481A-6D4E-A5C8-6841DB0674DB}"/>
                </a:ext>
              </a:extLst>
            </p:cNvPr>
            <p:cNvCxnSpPr>
              <a:cxnSpLocks/>
              <a:stCxn id="30" idx="0"/>
            </p:cNvCxnSpPr>
            <p:nvPr/>
          </p:nvCxnSpPr>
          <p:spPr bwMode="auto">
            <a:xfrm flipH="1" flipV="1">
              <a:off x="10345069" y="767174"/>
              <a:ext cx="0" cy="341981"/>
            </a:xfrm>
            <a:prstGeom prst="straightConnector1">
              <a:avLst/>
            </a:prstGeom>
            <a:noFill/>
            <a:ln w="28575" cap="flat" cmpd="sng" algn="ctr">
              <a:solidFill>
                <a:srgbClr val="FF0000"/>
              </a:solidFill>
              <a:prstDash val="solid"/>
              <a:round/>
              <a:headEnd type="none" w="med" len="med"/>
              <a:tailEnd type="triangle"/>
            </a:ln>
            <a:effectLst/>
          </p:spPr>
        </p:cxnSp>
      </p:grpSp>
      <p:grpSp>
        <p:nvGrpSpPr>
          <p:cNvPr id="35" name="Group 34">
            <a:extLst>
              <a:ext uri="{FF2B5EF4-FFF2-40B4-BE49-F238E27FC236}">
                <a16:creationId xmlns:a16="http://schemas.microsoft.com/office/drawing/2014/main" id="{74156359-1BF8-0E42-9904-E0017AC5BC6E}"/>
              </a:ext>
            </a:extLst>
          </p:cNvPr>
          <p:cNvGrpSpPr/>
          <p:nvPr/>
        </p:nvGrpSpPr>
        <p:grpSpPr>
          <a:xfrm flipH="1">
            <a:off x="6875923" y="961233"/>
            <a:ext cx="1753257" cy="985554"/>
            <a:chOff x="9737846" y="1674644"/>
            <a:chExt cx="1829019" cy="869606"/>
          </a:xfrm>
        </p:grpSpPr>
        <p:sp>
          <p:nvSpPr>
            <p:cNvPr id="36" name="TextBox 35">
              <a:extLst>
                <a:ext uri="{FF2B5EF4-FFF2-40B4-BE49-F238E27FC236}">
                  <a16:creationId xmlns:a16="http://schemas.microsoft.com/office/drawing/2014/main" id="{CABB0532-057E-E840-B386-9BBEAAAA00D1}"/>
                </a:ext>
              </a:extLst>
            </p:cNvPr>
            <p:cNvSpPr txBox="1"/>
            <p:nvPr/>
          </p:nvSpPr>
          <p:spPr>
            <a:xfrm>
              <a:off x="9737846" y="1674644"/>
              <a:ext cx="1829019" cy="358469"/>
            </a:xfrm>
            <a:prstGeom prst="rect">
              <a:avLst/>
            </a:prstGeom>
            <a:noFill/>
            <a:ln w="28575">
              <a:solidFill>
                <a:srgbClr val="FF0000"/>
              </a:solidFill>
            </a:ln>
          </p:spPr>
          <p:txBody>
            <a:bodyPr wrap="square" rtlCol="0">
              <a:spAutoFit/>
            </a:bodyPr>
            <a:lstStyle/>
            <a:p>
              <a:pPr defTabSz="1036292" eaLnBrk="1" fontAlgn="auto" hangingPunct="1">
                <a:spcBef>
                  <a:spcPts val="0"/>
                </a:spcBef>
                <a:spcAft>
                  <a:spcPts val="0"/>
                </a:spcAft>
              </a:pPr>
              <a:r>
                <a:rPr lang="en-AU" sz="2040" dirty="0">
                  <a:solidFill>
                    <a:prstClr val="black"/>
                  </a:solidFill>
                  <a:latin typeface="Calibri" panose="020F0502020204030204"/>
                </a:rPr>
                <a:t>Protocol Timer</a:t>
              </a:r>
            </a:p>
          </p:txBody>
        </p:sp>
        <p:cxnSp>
          <p:nvCxnSpPr>
            <p:cNvPr id="37" name="Straight Arrow Connector 36">
              <a:extLst>
                <a:ext uri="{FF2B5EF4-FFF2-40B4-BE49-F238E27FC236}">
                  <a16:creationId xmlns:a16="http://schemas.microsoft.com/office/drawing/2014/main" id="{D58F2A90-DBEB-2344-986F-008DAD0F3D70}"/>
                </a:ext>
              </a:extLst>
            </p:cNvPr>
            <p:cNvCxnSpPr>
              <a:cxnSpLocks/>
              <a:stCxn id="36" idx="2"/>
            </p:cNvCxnSpPr>
            <p:nvPr/>
          </p:nvCxnSpPr>
          <p:spPr bwMode="auto">
            <a:xfrm flipH="1">
              <a:off x="10652356" y="2033113"/>
              <a:ext cx="0" cy="511137"/>
            </a:xfrm>
            <a:prstGeom prst="straightConnector1">
              <a:avLst/>
            </a:prstGeom>
            <a:noFill/>
            <a:ln w="28575" cap="flat" cmpd="sng" algn="ctr">
              <a:solidFill>
                <a:srgbClr val="FF0000"/>
              </a:solidFill>
              <a:prstDash val="solid"/>
              <a:round/>
              <a:headEnd type="none" w="med" len="med"/>
              <a:tailEnd type="triangle"/>
            </a:ln>
            <a:effectLst/>
          </p:spPr>
        </p:cxnSp>
      </p:grpSp>
      <p:sp>
        <p:nvSpPr>
          <p:cNvPr id="33" name="TextBox 32">
            <a:extLst>
              <a:ext uri="{FF2B5EF4-FFF2-40B4-BE49-F238E27FC236}">
                <a16:creationId xmlns:a16="http://schemas.microsoft.com/office/drawing/2014/main" id="{2EC79A38-9BC3-7846-A696-85D3625DDA89}"/>
              </a:ext>
            </a:extLst>
          </p:cNvPr>
          <p:cNvSpPr txBox="1"/>
          <p:nvPr/>
        </p:nvSpPr>
        <p:spPr>
          <a:xfrm>
            <a:off x="2228439" y="8179738"/>
            <a:ext cx="9136797" cy="599716"/>
          </a:xfrm>
          <a:prstGeom prst="rect">
            <a:avLst/>
          </a:prstGeom>
          <a:noFill/>
        </p:spPr>
        <p:txBody>
          <a:bodyPr wrap="none" rtlCol="0">
            <a:spAutoFit/>
          </a:bodyPr>
          <a:lstStyle/>
          <a:p>
            <a:pPr defTabSz="1036292" eaLnBrk="1" fontAlgn="auto" hangingPunct="1">
              <a:spcBef>
                <a:spcPts val="0"/>
              </a:spcBef>
              <a:spcAft>
                <a:spcPts val="0"/>
              </a:spcAft>
            </a:pPr>
            <a:r>
              <a:rPr lang="en-AU" sz="3297" i="1" dirty="0">
                <a:solidFill>
                  <a:prstClr val="black"/>
                </a:solidFill>
                <a:latin typeface="Calibri" panose="020F0502020204030204"/>
              </a:rPr>
              <a:t>Guide, Instruct, Monitor… leave out extraneous data</a:t>
            </a:r>
          </a:p>
        </p:txBody>
      </p:sp>
      <p:sp>
        <p:nvSpPr>
          <p:cNvPr id="18" name="Rectangle 2">
            <a:extLst>
              <a:ext uri="{FF2B5EF4-FFF2-40B4-BE49-F238E27FC236}">
                <a16:creationId xmlns:a16="http://schemas.microsoft.com/office/drawing/2014/main" id="{5487FDF5-100C-4CBC-8B99-0822A422B281}"/>
              </a:ext>
            </a:extLst>
          </p:cNvPr>
          <p:cNvSpPr txBox="1">
            <a:spLocks noChangeArrowheads="1"/>
          </p:cNvSpPr>
          <p:nvPr/>
        </p:nvSpPr>
        <p:spPr>
          <a:xfrm>
            <a:off x="344325" y="118849"/>
            <a:ext cx="6564475" cy="696523"/>
          </a:xfrm>
          <a:prstGeom prst="rect">
            <a:avLst/>
          </a:prstGeom>
        </p:spPr>
        <p:txBody>
          <a:bodyPr vert="horz" lIns="125615" tIns="62807" rIns="125615" bIns="62807" rtlCol="0" anchor="ctr">
            <a:normAutofit/>
          </a:bodyPr>
          <a:lstStyle>
            <a:lvl1pPr algn="l" defTabSz="754380" rtl="0" eaLnBrk="1" latinLnBrk="0" hangingPunct="1">
              <a:lnSpc>
                <a:spcPct val="90000"/>
              </a:lnSpc>
              <a:spcBef>
                <a:spcPct val="0"/>
              </a:spcBef>
              <a:buNone/>
              <a:defRPr sz="3630" kern="1200">
                <a:solidFill>
                  <a:schemeClr val="tx1"/>
                </a:solidFill>
                <a:latin typeface="+mj-lt"/>
                <a:ea typeface="+mj-ea"/>
                <a:cs typeface="+mj-cs"/>
              </a:defRPr>
            </a:lvl1pPr>
          </a:lstStyle>
          <a:p>
            <a:pPr fontAlgn="auto">
              <a:spcAft>
                <a:spcPts val="0"/>
              </a:spcAft>
            </a:pPr>
            <a:r>
              <a:rPr lang="en-AU" sz="2800" dirty="0">
                <a:solidFill>
                  <a:schemeClr val="bg1">
                    <a:lumMod val="95000"/>
                  </a:schemeClr>
                </a:solidFill>
              </a:rPr>
              <a:t>Emergency</a:t>
            </a:r>
            <a:r>
              <a:rPr lang="en-AU" sz="3600" dirty="0">
                <a:solidFill>
                  <a:schemeClr val="bg1">
                    <a:lumMod val="95000"/>
                  </a:schemeClr>
                </a:solidFill>
              </a:rPr>
              <a:t> </a:t>
            </a:r>
            <a:r>
              <a:rPr lang="en-AU" sz="2800" dirty="0">
                <a:solidFill>
                  <a:schemeClr val="bg1">
                    <a:lumMod val="95000"/>
                  </a:schemeClr>
                </a:solidFill>
              </a:rPr>
              <a:t>Context</a:t>
            </a:r>
            <a:endParaRPr lang="en-US" sz="2800" dirty="0">
              <a:solidFill>
                <a:schemeClr val="bg1">
                  <a:lumMod val="95000"/>
                </a:schemeClr>
              </a:solidFill>
            </a:endParaRPr>
          </a:p>
        </p:txBody>
      </p:sp>
    </p:spTree>
    <p:extLst>
      <p:ext uri="{BB962C8B-B14F-4D97-AF65-F5344CB8AC3E}">
        <p14:creationId xmlns:p14="http://schemas.microsoft.com/office/powerpoint/2010/main" val="37770445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90ED5F-DF10-8043-AE4F-DAEC5D0C99F2}"/>
              </a:ext>
            </a:extLst>
          </p:cNvPr>
          <p:cNvSpPr>
            <a:spLocks noGrp="1"/>
          </p:cNvSpPr>
          <p:nvPr>
            <p:ph type="title"/>
          </p:nvPr>
        </p:nvSpPr>
        <p:spPr>
          <a:xfrm>
            <a:off x="285865" y="36498"/>
            <a:ext cx="4433199" cy="679494"/>
          </a:xfrm>
        </p:spPr>
        <p:txBody>
          <a:bodyPr/>
          <a:lstStyle/>
          <a:p>
            <a:r>
              <a:rPr lang="en-AU" dirty="0"/>
              <a:t>Differential Diagnostics </a:t>
            </a:r>
          </a:p>
        </p:txBody>
      </p:sp>
      <p:sp>
        <p:nvSpPr>
          <p:cNvPr id="3" name="Content Placeholder 2">
            <a:extLst>
              <a:ext uri="{FF2B5EF4-FFF2-40B4-BE49-F238E27FC236}">
                <a16:creationId xmlns:a16="http://schemas.microsoft.com/office/drawing/2014/main" id="{411D3CF7-40DE-A746-A547-5E4C920CCEB6}"/>
              </a:ext>
            </a:extLst>
          </p:cNvPr>
          <p:cNvSpPr>
            <a:spLocks noGrp="1"/>
          </p:cNvSpPr>
          <p:nvPr>
            <p:ph idx="1"/>
          </p:nvPr>
        </p:nvSpPr>
        <p:spPr>
          <a:xfrm>
            <a:off x="3642639" y="6668649"/>
            <a:ext cx="7300789" cy="1561170"/>
          </a:xfrm>
        </p:spPr>
        <p:txBody>
          <a:bodyPr/>
          <a:lstStyle/>
          <a:p>
            <a:pPr marL="0" indent="0">
              <a:buNone/>
            </a:pPr>
            <a:r>
              <a:rPr lang="en-AU" sz="1400" dirty="0"/>
              <a:t>Assisted decision making</a:t>
            </a:r>
          </a:p>
          <a:p>
            <a:r>
              <a:rPr lang="en-AU" sz="1400" dirty="0"/>
              <a:t>Naturalistic decision making like a human (AMES)</a:t>
            </a:r>
          </a:p>
          <a:p>
            <a:r>
              <a:rPr lang="en-AU" sz="1400" dirty="0"/>
              <a:t>Next best question with greatest positive predictive power</a:t>
            </a:r>
          </a:p>
          <a:p>
            <a:r>
              <a:rPr lang="en-AU" sz="1400" dirty="0"/>
              <a:t>Probability, severity and confidence to aid decision making</a:t>
            </a:r>
          </a:p>
        </p:txBody>
      </p:sp>
      <p:pic>
        <p:nvPicPr>
          <p:cNvPr id="4" name="Content Placeholder 4">
            <a:extLst>
              <a:ext uri="{FF2B5EF4-FFF2-40B4-BE49-F238E27FC236}">
                <a16:creationId xmlns:a16="http://schemas.microsoft.com/office/drawing/2014/main" id="{7E4EEF25-5AA8-4949-B2D2-D39A6766213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bwMode="auto">
          <a:xfrm>
            <a:off x="1972009" y="1030814"/>
            <a:ext cx="9708838" cy="5568219"/>
          </a:xfrm>
          <a:prstGeom prst="rect">
            <a:avLst/>
          </a:prstGeom>
          <a:noFill/>
          <a:ln w="9525">
            <a:noFill/>
            <a:miter lim="800000"/>
            <a:headEnd/>
            <a:tailEnd/>
          </a:ln>
        </p:spPr>
      </p:pic>
      <p:sp>
        <p:nvSpPr>
          <p:cNvPr id="7" name="TextBox 6">
            <a:extLst>
              <a:ext uri="{FF2B5EF4-FFF2-40B4-BE49-F238E27FC236}">
                <a16:creationId xmlns:a16="http://schemas.microsoft.com/office/drawing/2014/main" id="{9761E612-01C3-0E4E-8EE1-EAC0AFAB4D0E}"/>
              </a:ext>
            </a:extLst>
          </p:cNvPr>
          <p:cNvSpPr txBox="1"/>
          <p:nvPr/>
        </p:nvSpPr>
        <p:spPr>
          <a:xfrm>
            <a:off x="14558926" y="2746449"/>
            <a:ext cx="998478" cy="282513"/>
          </a:xfrm>
          <a:prstGeom prst="rect">
            <a:avLst/>
          </a:prstGeom>
          <a:noFill/>
        </p:spPr>
        <p:txBody>
          <a:bodyPr wrap="none" rtlCol="0">
            <a:spAutoFit/>
          </a:bodyPr>
          <a:lstStyle/>
          <a:p>
            <a:r>
              <a:rPr lang="en-AU" sz="1236" dirty="0"/>
              <a:t>Blood report</a:t>
            </a:r>
          </a:p>
        </p:txBody>
      </p:sp>
      <p:grpSp>
        <p:nvGrpSpPr>
          <p:cNvPr id="8" name="Group 7">
            <a:extLst>
              <a:ext uri="{FF2B5EF4-FFF2-40B4-BE49-F238E27FC236}">
                <a16:creationId xmlns:a16="http://schemas.microsoft.com/office/drawing/2014/main" id="{55AF98BA-E120-574A-9357-443513960EB0}"/>
              </a:ext>
            </a:extLst>
          </p:cNvPr>
          <p:cNvGrpSpPr/>
          <p:nvPr/>
        </p:nvGrpSpPr>
        <p:grpSpPr>
          <a:xfrm>
            <a:off x="245354" y="2305069"/>
            <a:ext cx="1726654" cy="297721"/>
            <a:chOff x="128777" y="2177775"/>
            <a:chExt cx="1400149" cy="228758"/>
          </a:xfrm>
        </p:grpSpPr>
        <p:sp>
          <p:nvSpPr>
            <p:cNvPr id="9" name="TextBox 8">
              <a:extLst>
                <a:ext uri="{FF2B5EF4-FFF2-40B4-BE49-F238E27FC236}">
                  <a16:creationId xmlns:a16="http://schemas.microsoft.com/office/drawing/2014/main" id="{0DFBF1AC-E780-6644-B303-5E22B159FE64}"/>
                </a:ext>
              </a:extLst>
            </p:cNvPr>
            <p:cNvSpPr txBox="1"/>
            <p:nvPr/>
          </p:nvSpPr>
          <p:spPr>
            <a:xfrm>
              <a:off x="128777" y="2177775"/>
              <a:ext cx="1061509" cy="228758"/>
            </a:xfrm>
            <a:prstGeom prst="rect">
              <a:avLst/>
            </a:prstGeom>
            <a:noFill/>
            <a:ln w="28575">
              <a:solidFill>
                <a:srgbClr val="FF0000"/>
              </a:solidFill>
            </a:ln>
          </p:spPr>
          <p:txBody>
            <a:bodyPr wrap="square" rtlCol="0">
              <a:spAutoFit/>
            </a:bodyPr>
            <a:lstStyle/>
            <a:p>
              <a:r>
                <a:rPr lang="en-AU" sz="1442" dirty="0"/>
                <a:t>Questions</a:t>
              </a:r>
            </a:p>
          </p:txBody>
        </p:sp>
        <p:cxnSp>
          <p:nvCxnSpPr>
            <p:cNvPr id="10" name="Straight Arrow Connector 9">
              <a:extLst>
                <a:ext uri="{FF2B5EF4-FFF2-40B4-BE49-F238E27FC236}">
                  <a16:creationId xmlns:a16="http://schemas.microsoft.com/office/drawing/2014/main" id="{CDA95441-A159-4341-A7AD-A90290676B89}"/>
                </a:ext>
              </a:extLst>
            </p:cNvPr>
            <p:cNvCxnSpPr>
              <a:cxnSpLocks/>
              <a:stCxn id="9" idx="3"/>
            </p:cNvCxnSpPr>
            <p:nvPr/>
          </p:nvCxnSpPr>
          <p:spPr bwMode="auto">
            <a:xfrm>
              <a:off x="1190286" y="2292154"/>
              <a:ext cx="338640" cy="0"/>
            </a:xfrm>
            <a:prstGeom prst="straightConnector1">
              <a:avLst/>
            </a:prstGeom>
            <a:noFill/>
            <a:ln w="9525" cap="flat" cmpd="sng" algn="ctr">
              <a:solidFill>
                <a:srgbClr val="FF0000"/>
              </a:solidFill>
              <a:prstDash val="solid"/>
              <a:round/>
              <a:headEnd type="none" w="med" len="med"/>
              <a:tailEnd type="triangle"/>
            </a:ln>
            <a:effectLst>
              <a:outerShdw blurRad="63500" dist="17961" dir="2700000" algn="ctr" rotWithShape="0">
                <a:schemeClr val="tx1">
                  <a:alpha val="74998"/>
                </a:schemeClr>
              </a:outerShdw>
            </a:effectLst>
          </p:spPr>
        </p:cxnSp>
      </p:grpSp>
      <p:grpSp>
        <p:nvGrpSpPr>
          <p:cNvPr id="11" name="Group 10">
            <a:extLst>
              <a:ext uri="{FF2B5EF4-FFF2-40B4-BE49-F238E27FC236}">
                <a16:creationId xmlns:a16="http://schemas.microsoft.com/office/drawing/2014/main" id="{B3234FCF-95AE-F742-A057-1784956BB358}"/>
              </a:ext>
            </a:extLst>
          </p:cNvPr>
          <p:cNvGrpSpPr/>
          <p:nvPr/>
        </p:nvGrpSpPr>
        <p:grpSpPr>
          <a:xfrm>
            <a:off x="285865" y="3841969"/>
            <a:ext cx="1656061" cy="297721"/>
            <a:chOff x="128777" y="2177775"/>
            <a:chExt cx="1342905" cy="228758"/>
          </a:xfrm>
        </p:grpSpPr>
        <p:sp>
          <p:nvSpPr>
            <p:cNvPr id="12" name="TextBox 11">
              <a:extLst>
                <a:ext uri="{FF2B5EF4-FFF2-40B4-BE49-F238E27FC236}">
                  <a16:creationId xmlns:a16="http://schemas.microsoft.com/office/drawing/2014/main" id="{89B41075-C2E9-B941-A2EB-72504AE99E7F}"/>
                </a:ext>
              </a:extLst>
            </p:cNvPr>
            <p:cNvSpPr txBox="1"/>
            <p:nvPr/>
          </p:nvSpPr>
          <p:spPr>
            <a:xfrm>
              <a:off x="128777" y="2177775"/>
              <a:ext cx="1061509" cy="228758"/>
            </a:xfrm>
            <a:prstGeom prst="rect">
              <a:avLst/>
            </a:prstGeom>
            <a:noFill/>
            <a:ln w="28575">
              <a:solidFill>
                <a:srgbClr val="FF0000"/>
              </a:solidFill>
            </a:ln>
          </p:spPr>
          <p:txBody>
            <a:bodyPr wrap="square" rtlCol="0">
              <a:spAutoFit/>
            </a:bodyPr>
            <a:lstStyle/>
            <a:p>
              <a:r>
                <a:rPr lang="en-AU" sz="1442" dirty="0"/>
                <a:t>Log</a:t>
              </a:r>
            </a:p>
          </p:txBody>
        </p:sp>
        <p:cxnSp>
          <p:nvCxnSpPr>
            <p:cNvPr id="13" name="Straight Arrow Connector 12">
              <a:extLst>
                <a:ext uri="{FF2B5EF4-FFF2-40B4-BE49-F238E27FC236}">
                  <a16:creationId xmlns:a16="http://schemas.microsoft.com/office/drawing/2014/main" id="{0D3F7043-FED9-984D-A0B7-1ED156B52DE0}"/>
                </a:ext>
              </a:extLst>
            </p:cNvPr>
            <p:cNvCxnSpPr>
              <a:cxnSpLocks/>
              <a:stCxn id="12" idx="3"/>
            </p:cNvCxnSpPr>
            <p:nvPr/>
          </p:nvCxnSpPr>
          <p:spPr bwMode="auto">
            <a:xfrm>
              <a:off x="1190286" y="2292154"/>
              <a:ext cx="281396" cy="0"/>
            </a:xfrm>
            <a:prstGeom prst="straightConnector1">
              <a:avLst/>
            </a:prstGeom>
            <a:noFill/>
            <a:ln w="9525" cap="flat" cmpd="sng" algn="ctr">
              <a:solidFill>
                <a:srgbClr val="FF0000"/>
              </a:solidFill>
              <a:prstDash val="solid"/>
              <a:round/>
              <a:headEnd type="none" w="med" len="med"/>
              <a:tailEnd type="triangle"/>
            </a:ln>
            <a:effectLst>
              <a:outerShdw blurRad="63500" dist="17961" dir="2700000" algn="ctr" rotWithShape="0">
                <a:schemeClr val="tx1">
                  <a:alpha val="74998"/>
                </a:schemeClr>
              </a:outerShdw>
            </a:effectLst>
          </p:spPr>
        </p:cxnSp>
      </p:grpSp>
      <p:grpSp>
        <p:nvGrpSpPr>
          <p:cNvPr id="14" name="Group 13">
            <a:extLst>
              <a:ext uri="{FF2B5EF4-FFF2-40B4-BE49-F238E27FC236}">
                <a16:creationId xmlns:a16="http://schemas.microsoft.com/office/drawing/2014/main" id="{83C3550A-E243-4F43-A7DD-8A15E23EC825}"/>
              </a:ext>
            </a:extLst>
          </p:cNvPr>
          <p:cNvGrpSpPr/>
          <p:nvPr/>
        </p:nvGrpSpPr>
        <p:grpSpPr>
          <a:xfrm>
            <a:off x="10943427" y="2148383"/>
            <a:ext cx="2573946" cy="297721"/>
            <a:chOff x="-896935" y="2177775"/>
            <a:chExt cx="2087221" cy="228758"/>
          </a:xfrm>
        </p:grpSpPr>
        <p:sp>
          <p:nvSpPr>
            <p:cNvPr id="15" name="TextBox 14">
              <a:extLst>
                <a:ext uri="{FF2B5EF4-FFF2-40B4-BE49-F238E27FC236}">
                  <a16:creationId xmlns:a16="http://schemas.microsoft.com/office/drawing/2014/main" id="{6618596E-7CAF-294F-90B3-54D6C6E1E0D2}"/>
                </a:ext>
              </a:extLst>
            </p:cNvPr>
            <p:cNvSpPr txBox="1"/>
            <p:nvPr/>
          </p:nvSpPr>
          <p:spPr>
            <a:xfrm>
              <a:off x="128777" y="2177775"/>
              <a:ext cx="1061509" cy="228758"/>
            </a:xfrm>
            <a:prstGeom prst="rect">
              <a:avLst/>
            </a:prstGeom>
            <a:noFill/>
            <a:ln w="28575">
              <a:solidFill>
                <a:srgbClr val="FF0000"/>
              </a:solidFill>
            </a:ln>
          </p:spPr>
          <p:txBody>
            <a:bodyPr wrap="square" rtlCol="0">
              <a:spAutoFit/>
            </a:bodyPr>
            <a:lstStyle/>
            <a:p>
              <a:r>
                <a:rPr lang="en-AU" sz="1442" dirty="0"/>
                <a:t>Vital Signs</a:t>
              </a:r>
            </a:p>
          </p:txBody>
        </p:sp>
        <p:cxnSp>
          <p:nvCxnSpPr>
            <p:cNvPr id="16" name="Straight Arrow Connector 15">
              <a:extLst>
                <a:ext uri="{FF2B5EF4-FFF2-40B4-BE49-F238E27FC236}">
                  <a16:creationId xmlns:a16="http://schemas.microsoft.com/office/drawing/2014/main" id="{D0CAEFD0-DEB5-BC46-9139-621BD87F4494}"/>
                </a:ext>
              </a:extLst>
            </p:cNvPr>
            <p:cNvCxnSpPr>
              <a:cxnSpLocks/>
              <a:stCxn id="15" idx="1"/>
            </p:cNvCxnSpPr>
            <p:nvPr/>
          </p:nvCxnSpPr>
          <p:spPr bwMode="auto">
            <a:xfrm flipH="1">
              <a:off x="-896935" y="2292154"/>
              <a:ext cx="1025712" cy="0"/>
            </a:xfrm>
            <a:prstGeom prst="straightConnector1">
              <a:avLst/>
            </a:prstGeom>
            <a:noFill/>
            <a:ln w="9525" cap="flat" cmpd="sng" algn="ctr">
              <a:solidFill>
                <a:srgbClr val="FF0000"/>
              </a:solidFill>
              <a:prstDash val="solid"/>
              <a:round/>
              <a:headEnd type="none" w="med" len="med"/>
              <a:tailEnd type="triangle"/>
            </a:ln>
            <a:effectLst>
              <a:outerShdw blurRad="63500" dist="17961" dir="2700000" algn="ctr" rotWithShape="0">
                <a:schemeClr val="tx1">
                  <a:alpha val="74998"/>
                </a:schemeClr>
              </a:outerShdw>
            </a:effectLst>
          </p:spPr>
        </p:cxnSp>
      </p:grpSp>
      <p:grpSp>
        <p:nvGrpSpPr>
          <p:cNvPr id="17" name="Group 16">
            <a:extLst>
              <a:ext uri="{FF2B5EF4-FFF2-40B4-BE49-F238E27FC236}">
                <a16:creationId xmlns:a16="http://schemas.microsoft.com/office/drawing/2014/main" id="{66B253D6-9E5A-514B-BBE4-F45CF4396583}"/>
              </a:ext>
            </a:extLst>
          </p:cNvPr>
          <p:cNvGrpSpPr/>
          <p:nvPr/>
        </p:nvGrpSpPr>
        <p:grpSpPr>
          <a:xfrm>
            <a:off x="10856346" y="3282322"/>
            <a:ext cx="2661027" cy="297722"/>
            <a:chOff x="-1931284" y="2418497"/>
            <a:chExt cx="2157836" cy="228758"/>
          </a:xfrm>
        </p:grpSpPr>
        <p:sp>
          <p:nvSpPr>
            <p:cNvPr id="18" name="TextBox 17">
              <a:extLst>
                <a:ext uri="{FF2B5EF4-FFF2-40B4-BE49-F238E27FC236}">
                  <a16:creationId xmlns:a16="http://schemas.microsoft.com/office/drawing/2014/main" id="{15C306A9-94AA-6944-8C31-5F9EF3F9EF56}"/>
                </a:ext>
              </a:extLst>
            </p:cNvPr>
            <p:cNvSpPr txBox="1"/>
            <p:nvPr/>
          </p:nvSpPr>
          <p:spPr>
            <a:xfrm>
              <a:off x="-834957" y="2418497"/>
              <a:ext cx="1061509" cy="228758"/>
            </a:xfrm>
            <a:prstGeom prst="rect">
              <a:avLst/>
            </a:prstGeom>
            <a:noFill/>
            <a:ln w="28575">
              <a:solidFill>
                <a:srgbClr val="FF0000"/>
              </a:solidFill>
            </a:ln>
          </p:spPr>
          <p:txBody>
            <a:bodyPr wrap="square" rtlCol="0">
              <a:spAutoFit/>
            </a:bodyPr>
            <a:lstStyle/>
            <a:p>
              <a:r>
                <a:rPr lang="en-AU" sz="1442" dirty="0"/>
                <a:t>Lab Reports</a:t>
              </a:r>
            </a:p>
          </p:txBody>
        </p:sp>
        <p:cxnSp>
          <p:nvCxnSpPr>
            <p:cNvPr id="19" name="Straight Arrow Connector 18">
              <a:extLst>
                <a:ext uri="{FF2B5EF4-FFF2-40B4-BE49-F238E27FC236}">
                  <a16:creationId xmlns:a16="http://schemas.microsoft.com/office/drawing/2014/main" id="{8EF3884D-6107-3E46-908F-2C52B02E740B}"/>
                </a:ext>
              </a:extLst>
            </p:cNvPr>
            <p:cNvCxnSpPr>
              <a:cxnSpLocks/>
              <a:stCxn id="18" idx="1"/>
            </p:cNvCxnSpPr>
            <p:nvPr/>
          </p:nvCxnSpPr>
          <p:spPr bwMode="auto">
            <a:xfrm flipH="1" flipV="1">
              <a:off x="-1931284" y="2527271"/>
              <a:ext cx="1096327" cy="5605"/>
            </a:xfrm>
            <a:prstGeom prst="straightConnector1">
              <a:avLst/>
            </a:prstGeom>
            <a:noFill/>
            <a:ln w="9525" cap="flat" cmpd="sng" algn="ctr">
              <a:solidFill>
                <a:srgbClr val="FF0000"/>
              </a:solidFill>
              <a:prstDash val="solid"/>
              <a:round/>
              <a:headEnd type="none" w="med" len="med"/>
              <a:tailEnd type="triangle"/>
            </a:ln>
            <a:effectLst>
              <a:outerShdw blurRad="63500" dist="17961" dir="2700000" algn="ctr" rotWithShape="0">
                <a:schemeClr val="tx1">
                  <a:alpha val="74998"/>
                </a:schemeClr>
              </a:outerShdw>
            </a:effectLst>
          </p:spPr>
        </p:cxnSp>
      </p:grpSp>
      <p:pic>
        <p:nvPicPr>
          <p:cNvPr id="20" name="Picture 19">
            <a:extLst>
              <a:ext uri="{FF2B5EF4-FFF2-40B4-BE49-F238E27FC236}">
                <a16:creationId xmlns:a16="http://schemas.microsoft.com/office/drawing/2014/main" id="{62BB0A8A-C360-DC42-9CBE-1CCAD260051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01670" y="2948753"/>
            <a:ext cx="2330681" cy="1568515"/>
          </a:xfrm>
          <a:prstGeom prst="rect">
            <a:avLst/>
          </a:prstGeom>
        </p:spPr>
      </p:pic>
      <p:pic>
        <p:nvPicPr>
          <p:cNvPr id="21" name="Picture 20">
            <a:extLst>
              <a:ext uri="{FF2B5EF4-FFF2-40B4-BE49-F238E27FC236}">
                <a16:creationId xmlns:a16="http://schemas.microsoft.com/office/drawing/2014/main" id="{4CDC9BA6-943C-DB4F-B3BD-40DAFDD7102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501670" y="2277959"/>
            <a:ext cx="2139078" cy="2664846"/>
          </a:xfrm>
          <a:prstGeom prst="rect">
            <a:avLst/>
          </a:prstGeom>
        </p:spPr>
      </p:pic>
      <p:graphicFrame>
        <p:nvGraphicFramePr>
          <p:cNvPr id="22" name="Table 29">
            <a:extLst>
              <a:ext uri="{FF2B5EF4-FFF2-40B4-BE49-F238E27FC236}">
                <a16:creationId xmlns:a16="http://schemas.microsoft.com/office/drawing/2014/main" id="{DDB4B279-2633-B043-957B-B0F6588183BF}"/>
              </a:ext>
            </a:extLst>
          </p:cNvPr>
          <p:cNvGraphicFramePr>
            <a:graphicFrameLocks noGrp="1"/>
          </p:cNvGraphicFramePr>
          <p:nvPr/>
        </p:nvGraphicFramePr>
        <p:xfrm>
          <a:off x="6501669" y="2151527"/>
          <a:ext cx="2382322" cy="3031832"/>
        </p:xfrm>
        <a:graphic>
          <a:graphicData uri="http://schemas.openxmlformats.org/drawingml/2006/table">
            <a:tbl>
              <a:tblPr firstRow="1" bandRow="1">
                <a:tableStyleId>{5C22544A-7EE6-4342-B048-85BDC9FD1C3A}</a:tableStyleId>
              </a:tblPr>
              <a:tblGrid>
                <a:gridCol w="286122">
                  <a:extLst>
                    <a:ext uri="{9D8B030D-6E8A-4147-A177-3AD203B41FA5}">
                      <a16:colId xmlns:a16="http://schemas.microsoft.com/office/drawing/2014/main" val="4031486393"/>
                    </a:ext>
                  </a:extLst>
                </a:gridCol>
                <a:gridCol w="925141">
                  <a:extLst>
                    <a:ext uri="{9D8B030D-6E8A-4147-A177-3AD203B41FA5}">
                      <a16:colId xmlns:a16="http://schemas.microsoft.com/office/drawing/2014/main" val="1710883999"/>
                    </a:ext>
                  </a:extLst>
                </a:gridCol>
                <a:gridCol w="433942">
                  <a:extLst>
                    <a:ext uri="{9D8B030D-6E8A-4147-A177-3AD203B41FA5}">
                      <a16:colId xmlns:a16="http://schemas.microsoft.com/office/drawing/2014/main" val="91739453"/>
                    </a:ext>
                  </a:extLst>
                </a:gridCol>
                <a:gridCol w="388897">
                  <a:extLst>
                    <a:ext uri="{9D8B030D-6E8A-4147-A177-3AD203B41FA5}">
                      <a16:colId xmlns:a16="http://schemas.microsoft.com/office/drawing/2014/main" val="571965349"/>
                    </a:ext>
                  </a:extLst>
                </a:gridCol>
                <a:gridCol w="348220">
                  <a:extLst>
                    <a:ext uri="{9D8B030D-6E8A-4147-A177-3AD203B41FA5}">
                      <a16:colId xmlns:a16="http://schemas.microsoft.com/office/drawing/2014/main" val="3641735855"/>
                    </a:ext>
                  </a:extLst>
                </a:gridCol>
              </a:tblGrid>
              <a:tr h="544330">
                <a:tc>
                  <a:txBody>
                    <a:bodyPr/>
                    <a:lstStyle/>
                    <a:p>
                      <a:r>
                        <a:rPr lang="en-AU" sz="700" dirty="0">
                          <a:solidFill>
                            <a:schemeClr val="bg1"/>
                          </a:solidFill>
                        </a:rPr>
                        <a:t>#</a:t>
                      </a:r>
                    </a:p>
                  </a:txBody>
                  <a:tcPr marL="125615" marR="125615" marT="62807" marB="62807">
                    <a:noFill/>
                  </a:tcPr>
                </a:tc>
                <a:tc>
                  <a:txBody>
                    <a:bodyPr/>
                    <a:lstStyle/>
                    <a:p>
                      <a:r>
                        <a:rPr lang="en-AU" sz="700" dirty="0">
                          <a:solidFill>
                            <a:schemeClr val="bg1"/>
                          </a:solidFill>
                        </a:rPr>
                        <a:t>DISEASE</a:t>
                      </a:r>
                    </a:p>
                  </a:txBody>
                  <a:tcPr marL="125615" marR="125615" marT="62807" marB="62807">
                    <a:noFill/>
                  </a:tcPr>
                </a:tc>
                <a:tc>
                  <a:txBody>
                    <a:bodyPr/>
                    <a:lstStyle/>
                    <a:p>
                      <a:r>
                        <a:rPr lang="en-AU" sz="700" dirty="0">
                          <a:solidFill>
                            <a:schemeClr val="bg1"/>
                          </a:solidFill>
                        </a:rPr>
                        <a:t>P</a:t>
                      </a:r>
                    </a:p>
                    <a:p>
                      <a:r>
                        <a:rPr lang="en-AU" sz="700" dirty="0">
                          <a:solidFill>
                            <a:schemeClr val="bg1"/>
                          </a:solidFill>
                        </a:rPr>
                        <a:t>R</a:t>
                      </a:r>
                    </a:p>
                    <a:p>
                      <a:r>
                        <a:rPr lang="en-AU" sz="700" dirty="0">
                          <a:solidFill>
                            <a:schemeClr val="bg1"/>
                          </a:solidFill>
                        </a:rPr>
                        <a:t>O</a:t>
                      </a:r>
                    </a:p>
                    <a:p>
                      <a:r>
                        <a:rPr lang="en-AU" sz="700" dirty="0">
                          <a:solidFill>
                            <a:schemeClr val="bg1"/>
                          </a:solidFill>
                        </a:rPr>
                        <a:t>B</a:t>
                      </a:r>
                    </a:p>
                  </a:txBody>
                  <a:tcPr marL="125615" marR="125615" marT="62807" marB="62807">
                    <a:noFill/>
                  </a:tcPr>
                </a:tc>
                <a:tc>
                  <a:txBody>
                    <a:bodyPr/>
                    <a:lstStyle/>
                    <a:p>
                      <a:r>
                        <a:rPr lang="en-AU" sz="700" dirty="0">
                          <a:solidFill>
                            <a:schemeClr val="bg1"/>
                          </a:solidFill>
                        </a:rPr>
                        <a:t>S</a:t>
                      </a:r>
                    </a:p>
                    <a:p>
                      <a:r>
                        <a:rPr lang="en-AU" sz="700" dirty="0">
                          <a:solidFill>
                            <a:schemeClr val="bg1"/>
                          </a:solidFill>
                        </a:rPr>
                        <a:t>E</a:t>
                      </a:r>
                    </a:p>
                    <a:p>
                      <a:r>
                        <a:rPr lang="en-AU" sz="700" dirty="0">
                          <a:solidFill>
                            <a:schemeClr val="bg1"/>
                          </a:solidFill>
                        </a:rPr>
                        <a:t>V</a:t>
                      </a:r>
                    </a:p>
                  </a:txBody>
                  <a:tcPr marL="125615" marR="125615" marT="62807" marB="62807">
                    <a:noFill/>
                  </a:tcPr>
                </a:tc>
                <a:tc>
                  <a:txBody>
                    <a:bodyPr/>
                    <a:lstStyle/>
                    <a:p>
                      <a:r>
                        <a:rPr lang="en-AU" sz="700" dirty="0">
                          <a:solidFill>
                            <a:schemeClr val="bg1"/>
                          </a:solidFill>
                        </a:rPr>
                        <a:t>CON</a:t>
                      </a:r>
                    </a:p>
                  </a:txBody>
                  <a:tcPr marL="125615" marR="125615" marT="62807" marB="62807">
                    <a:noFill/>
                  </a:tcPr>
                </a:tc>
                <a:extLst>
                  <a:ext uri="{0D108BD9-81ED-4DB2-BD59-A6C34878D82A}">
                    <a16:rowId xmlns:a16="http://schemas.microsoft.com/office/drawing/2014/main" val="958347239"/>
                  </a:ext>
                </a:extLst>
              </a:tr>
              <a:tr h="230293">
                <a:tc>
                  <a:txBody>
                    <a:bodyPr/>
                    <a:lstStyle/>
                    <a:p>
                      <a:r>
                        <a:rPr lang="en-AU" sz="700" dirty="0">
                          <a:solidFill>
                            <a:schemeClr val="bg1"/>
                          </a:solidFill>
                        </a:rPr>
                        <a:t>1</a:t>
                      </a:r>
                    </a:p>
                  </a:txBody>
                  <a:tcPr marL="125615" marR="125615" marT="62807" marB="62807">
                    <a:noFill/>
                  </a:tcPr>
                </a:tc>
                <a:tc>
                  <a:txBody>
                    <a:bodyPr/>
                    <a:lstStyle/>
                    <a:p>
                      <a:r>
                        <a:rPr lang="en-AU" sz="700" dirty="0">
                          <a:solidFill>
                            <a:schemeClr val="bg1"/>
                          </a:solidFill>
                        </a:rPr>
                        <a:t>Kidney Stones</a:t>
                      </a:r>
                    </a:p>
                  </a:txBody>
                  <a:tcPr marL="125615" marR="125615" marT="62807" marB="62807">
                    <a:noFill/>
                  </a:tcPr>
                </a:tc>
                <a:tc>
                  <a:txBody>
                    <a:bodyPr/>
                    <a:lstStyle/>
                    <a:p>
                      <a:r>
                        <a:rPr lang="en-AU" sz="700" dirty="0">
                          <a:solidFill>
                            <a:schemeClr val="bg1"/>
                          </a:solidFill>
                        </a:rPr>
                        <a:t>75</a:t>
                      </a:r>
                    </a:p>
                  </a:txBody>
                  <a:tcPr marL="125615" marR="125615" marT="62807" marB="62807">
                    <a:noFill/>
                  </a:tcPr>
                </a:tc>
                <a:tc>
                  <a:txBody>
                    <a:bodyPr/>
                    <a:lstStyle/>
                    <a:p>
                      <a:r>
                        <a:rPr lang="en-AU" sz="700" dirty="0">
                          <a:solidFill>
                            <a:schemeClr val="bg1"/>
                          </a:solidFill>
                        </a:rPr>
                        <a:t>50</a:t>
                      </a:r>
                    </a:p>
                  </a:txBody>
                  <a:tcPr marL="125615" marR="125615" marT="62807" marB="62807">
                    <a:noFill/>
                  </a:tcPr>
                </a:tc>
                <a:tc>
                  <a:txBody>
                    <a:bodyPr/>
                    <a:lstStyle/>
                    <a:p>
                      <a:r>
                        <a:rPr lang="en-AU" sz="700" dirty="0">
                          <a:solidFill>
                            <a:schemeClr val="bg1"/>
                          </a:solidFill>
                        </a:rPr>
                        <a:t>80</a:t>
                      </a:r>
                    </a:p>
                  </a:txBody>
                  <a:tcPr marL="125615" marR="125615" marT="62807" marB="62807">
                    <a:noFill/>
                  </a:tcPr>
                </a:tc>
                <a:extLst>
                  <a:ext uri="{0D108BD9-81ED-4DB2-BD59-A6C34878D82A}">
                    <a16:rowId xmlns:a16="http://schemas.microsoft.com/office/drawing/2014/main" val="3447711371"/>
                  </a:ext>
                </a:extLst>
              </a:tr>
              <a:tr h="230293">
                <a:tc>
                  <a:txBody>
                    <a:bodyPr/>
                    <a:lstStyle/>
                    <a:p>
                      <a:r>
                        <a:rPr lang="en-AU" sz="700" dirty="0">
                          <a:solidFill>
                            <a:schemeClr val="bg1"/>
                          </a:solidFill>
                        </a:rPr>
                        <a:t>2</a:t>
                      </a:r>
                    </a:p>
                  </a:txBody>
                  <a:tcPr marL="125615" marR="125615" marT="62807" marB="62807">
                    <a:noFill/>
                  </a:tcPr>
                </a:tc>
                <a:tc>
                  <a:txBody>
                    <a:bodyPr/>
                    <a:lstStyle/>
                    <a:p>
                      <a:r>
                        <a:rPr lang="en-AU" sz="700" dirty="0">
                          <a:solidFill>
                            <a:schemeClr val="bg1"/>
                          </a:solidFill>
                        </a:rPr>
                        <a:t>Pyelonephritis</a:t>
                      </a:r>
                    </a:p>
                  </a:txBody>
                  <a:tcPr marL="125615" marR="125615" marT="62807" marB="62807">
                    <a:noFill/>
                  </a:tcPr>
                </a:tc>
                <a:tc>
                  <a:txBody>
                    <a:bodyPr/>
                    <a:lstStyle/>
                    <a:p>
                      <a:r>
                        <a:rPr lang="en-AU" sz="700" dirty="0">
                          <a:solidFill>
                            <a:schemeClr val="bg1"/>
                          </a:solidFill>
                        </a:rPr>
                        <a:t>22</a:t>
                      </a:r>
                    </a:p>
                  </a:txBody>
                  <a:tcPr marL="125615" marR="125615" marT="62807" marB="62807">
                    <a:noFill/>
                  </a:tcPr>
                </a:tc>
                <a:tc>
                  <a:txBody>
                    <a:bodyPr/>
                    <a:lstStyle/>
                    <a:p>
                      <a:r>
                        <a:rPr lang="en-AU" sz="700" dirty="0">
                          <a:solidFill>
                            <a:schemeClr val="bg1"/>
                          </a:solidFill>
                        </a:rPr>
                        <a:t>50</a:t>
                      </a:r>
                    </a:p>
                  </a:txBody>
                  <a:tcPr marL="125615" marR="125615" marT="62807" marB="62807">
                    <a:noFill/>
                  </a:tcPr>
                </a:tc>
                <a:tc>
                  <a:txBody>
                    <a:bodyPr/>
                    <a:lstStyle/>
                    <a:p>
                      <a:r>
                        <a:rPr lang="en-AU" sz="700" dirty="0">
                          <a:solidFill>
                            <a:schemeClr val="bg1"/>
                          </a:solidFill>
                        </a:rPr>
                        <a:t>70</a:t>
                      </a:r>
                    </a:p>
                  </a:txBody>
                  <a:tcPr marL="125615" marR="125615" marT="62807" marB="62807">
                    <a:noFill/>
                  </a:tcPr>
                </a:tc>
                <a:extLst>
                  <a:ext uri="{0D108BD9-81ED-4DB2-BD59-A6C34878D82A}">
                    <a16:rowId xmlns:a16="http://schemas.microsoft.com/office/drawing/2014/main" val="4226918063"/>
                  </a:ext>
                </a:extLst>
              </a:tr>
              <a:tr h="230293">
                <a:tc>
                  <a:txBody>
                    <a:bodyPr/>
                    <a:lstStyle/>
                    <a:p>
                      <a:r>
                        <a:rPr lang="en-AU" sz="700" dirty="0">
                          <a:solidFill>
                            <a:schemeClr val="bg1"/>
                          </a:solidFill>
                        </a:rPr>
                        <a:t>3</a:t>
                      </a:r>
                    </a:p>
                  </a:txBody>
                  <a:tcPr marL="125615" marR="125615" marT="62807" marB="62807">
                    <a:noFill/>
                  </a:tcPr>
                </a:tc>
                <a:tc>
                  <a:txBody>
                    <a:bodyPr/>
                    <a:lstStyle/>
                    <a:p>
                      <a:r>
                        <a:rPr lang="en-AU" sz="700" dirty="0">
                          <a:solidFill>
                            <a:schemeClr val="bg1"/>
                          </a:solidFill>
                        </a:rPr>
                        <a:t>ACS</a:t>
                      </a:r>
                    </a:p>
                  </a:txBody>
                  <a:tcPr marL="125615" marR="125615" marT="62807" marB="62807">
                    <a:noFill/>
                  </a:tcPr>
                </a:tc>
                <a:tc>
                  <a:txBody>
                    <a:bodyPr/>
                    <a:lstStyle/>
                    <a:p>
                      <a:r>
                        <a:rPr lang="en-AU" sz="700" dirty="0">
                          <a:solidFill>
                            <a:schemeClr val="bg1"/>
                          </a:solidFill>
                        </a:rPr>
                        <a:t>11</a:t>
                      </a:r>
                    </a:p>
                  </a:txBody>
                  <a:tcPr marL="125615" marR="125615" marT="62807" marB="62807">
                    <a:noFill/>
                  </a:tcPr>
                </a:tc>
                <a:tc>
                  <a:txBody>
                    <a:bodyPr/>
                    <a:lstStyle/>
                    <a:p>
                      <a:r>
                        <a:rPr lang="en-AU" sz="700" dirty="0">
                          <a:solidFill>
                            <a:schemeClr val="bg1"/>
                          </a:solidFill>
                        </a:rPr>
                        <a:t>90</a:t>
                      </a:r>
                    </a:p>
                  </a:txBody>
                  <a:tcPr marL="125615" marR="125615" marT="62807" marB="62807">
                    <a:noFill/>
                  </a:tcPr>
                </a:tc>
                <a:tc>
                  <a:txBody>
                    <a:bodyPr/>
                    <a:lstStyle/>
                    <a:p>
                      <a:r>
                        <a:rPr lang="en-AU" sz="700" dirty="0">
                          <a:solidFill>
                            <a:schemeClr val="bg1"/>
                          </a:solidFill>
                        </a:rPr>
                        <a:t>40</a:t>
                      </a:r>
                    </a:p>
                  </a:txBody>
                  <a:tcPr marL="125615" marR="125615" marT="62807" marB="62807">
                    <a:noFill/>
                  </a:tcPr>
                </a:tc>
                <a:extLst>
                  <a:ext uri="{0D108BD9-81ED-4DB2-BD59-A6C34878D82A}">
                    <a16:rowId xmlns:a16="http://schemas.microsoft.com/office/drawing/2014/main" val="3605456239"/>
                  </a:ext>
                </a:extLst>
              </a:tr>
              <a:tr h="230293">
                <a:tc>
                  <a:txBody>
                    <a:bodyPr/>
                    <a:lstStyle/>
                    <a:p>
                      <a:r>
                        <a:rPr lang="en-AU" sz="700" dirty="0">
                          <a:solidFill>
                            <a:schemeClr val="bg1"/>
                          </a:solidFill>
                        </a:rPr>
                        <a:t>4</a:t>
                      </a:r>
                    </a:p>
                  </a:txBody>
                  <a:tcPr marL="125615" marR="125615" marT="62807" marB="62807">
                    <a:noFill/>
                  </a:tcPr>
                </a:tc>
                <a:tc>
                  <a:txBody>
                    <a:bodyPr/>
                    <a:lstStyle/>
                    <a:p>
                      <a:r>
                        <a:rPr lang="en-AU" sz="700" dirty="0">
                          <a:solidFill>
                            <a:schemeClr val="bg1"/>
                          </a:solidFill>
                        </a:rPr>
                        <a:t>Anxiety</a:t>
                      </a:r>
                    </a:p>
                  </a:txBody>
                  <a:tcPr marL="125615" marR="125615" marT="62807" marB="62807">
                    <a:noFill/>
                  </a:tcPr>
                </a:tc>
                <a:tc>
                  <a:txBody>
                    <a:bodyPr/>
                    <a:lstStyle/>
                    <a:p>
                      <a:r>
                        <a:rPr lang="en-AU" sz="700" dirty="0">
                          <a:solidFill>
                            <a:schemeClr val="bg1"/>
                          </a:solidFill>
                        </a:rPr>
                        <a:t>15</a:t>
                      </a:r>
                    </a:p>
                  </a:txBody>
                  <a:tcPr marL="125615" marR="125615" marT="62807" marB="62807">
                    <a:noFill/>
                  </a:tcPr>
                </a:tc>
                <a:tc>
                  <a:txBody>
                    <a:bodyPr/>
                    <a:lstStyle/>
                    <a:p>
                      <a:r>
                        <a:rPr lang="en-AU" sz="700" dirty="0">
                          <a:solidFill>
                            <a:schemeClr val="bg1"/>
                          </a:solidFill>
                        </a:rPr>
                        <a:t>20</a:t>
                      </a:r>
                    </a:p>
                  </a:txBody>
                  <a:tcPr marL="125615" marR="125615" marT="62807" marB="62807">
                    <a:noFill/>
                  </a:tcPr>
                </a:tc>
                <a:tc>
                  <a:txBody>
                    <a:bodyPr/>
                    <a:lstStyle/>
                    <a:p>
                      <a:r>
                        <a:rPr lang="en-AU" sz="700" dirty="0">
                          <a:solidFill>
                            <a:schemeClr val="bg1"/>
                          </a:solidFill>
                        </a:rPr>
                        <a:t>55</a:t>
                      </a:r>
                    </a:p>
                  </a:txBody>
                  <a:tcPr marL="125615" marR="125615" marT="62807" marB="62807">
                    <a:noFill/>
                  </a:tcPr>
                </a:tc>
                <a:extLst>
                  <a:ext uri="{0D108BD9-81ED-4DB2-BD59-A6C34878D82A}">
                    <a16:rowId xmlns:a16="http://schemas.microsoft.com/office/drawing/2014/main" val="2462099039"/>
                  </a:ext>
                </a:extLst>
              </a:tr>
              <a:tr h="230293">
                <a:tc>
                  <a:txBody>
                    <a:bodyPr/>
                    <a:lstStyle/>
                    <a:p>
                      <a:r>
                        <a:rPr lang="en-AU" sz="700" dirty="0">
                          <a:solidFill>
                            <a:schemeClr val="bg1"/>
                          </a:solidFill>
                        </a:rPr>
                        <a:t>5</a:t>
                      </a:r>
                    </a:p>
                  </a:txBody>
                  <a:tcPr marL="125615" marR="125615" marT="62807" marB="62807">
                    <a:noFill/>
                  </a:tcPr>
                </a:tc>
                <a:tc>
                  <a:txBody>
                    <a:bodyPr/>
                    <a:lstStyle/>
                    <a:p>
                      <a:r>
                        <a:rPr lang="en-AU" sz="700" dirty="0">
                          <a:solidFill>
                            <a:schemeClr val="bg1"/>
                          </a:solidFill>
                        </a:rPr>
                        <a:t>Atrial Fib</a:t>
                      </a:r>
                    </a:p>
                  </a:txBody>
                  <a:tcPr marL="125615" marR="125615" marT="62807" marB="62807">
                    <a:noFill/>
                  </a:tcPr>
                </a:tc>
                <a:tc>
                  <a:txBody>
                    <a:bodyPr/>
                    <a:lstStyle/>
                    <a:p>
                      <a:r>
                        <a:rPr lang="en-AU" sz="700" dirty="0">
                          <a:solidFill>
                            <a:schemeClr val="bg1"/>
                          </a:solidFill>
                        </a:rPr>
                        <a:t>05</a:t>
                      </a:r>
                    </a:p>
                  </a:txBody>
                  <a:tcPr marL="125615" marR="125615" marT="62807" marB="62807">
                    <a:noFill/>
                  </a:tcPr>
                </a:tc>
                <a:tc>
                  <a:txBody>
                    <a:bodyPr/>
                    <a:lstStyle/>
                    <a:p>
                      <a:r>
                        <a:rPr lang="en-AU" sz="700" dirty="0">
                          <a:solidFill>
                            <a:schemeClr val="bg1"/>
                          </a:solidFill>
                        </a:rPr>
                        <a:t>80</a:t>
                      </a:r>
                    </a:p>
                  </a:txBody>
                  <a:tcPr marL="125615" marR="125615" marT="62807" marB="62807">
                    <a:noFill/>
                  </a:tcPr>
                </a:tc>
                <a:tc>
                  <a:txBody>
                    <a:bodyPr/>
                    <a:lstStyle/>
                    <a:p>
                      <a:r>
                        <a:rPr lang="en-AU" sz="700" dirty="0">
                          <a:solidFill>
                            <a:schemeClr val="bg1"/>
                          </a:solidFill>
                        </a:rPr>
                        <a:t>43</a:t>
                      </a:r>
                    </a:p>
                  </a:txBody>
                  <a:tcPr marL="125615" marR="125615" marT="62807" marB="62807">
                    <a:noFill/>
                  </a:tcPr>
                </a:tc>
                <a:extLst>
                  <a:ext uri="{0D108BD9-81ED-4DB2-BD59-A6C34878D82A}">
                    <a16:rowId xmlns:a16="http://schemas.microsoft.com/office/drawing/2014/main" val="2037651878"/>
                  </a:ext>
                </a:extLst>
              </a:tr>
              <a:tr h="230293">
                <a:tc>
                  <a:txBody>
                    <a:bodyPr/>
                    <a:lstStyle/>
                    <a:p>
                      <a:r>
                        <a:rPr lang="en-AU" sz="700" dirty="0">
                          <a:solidFill>
                            <a:schemeClr val="bg1"/>
                          </a:solidFill>
                        </a:rPr>
                        <a:t>6</a:t>
                      </a:r>
                    </a:p>
                  </a:txBody>
                  <a:tcPr marL="125615" marR="125615" marT="62807" marB="62807">
                    <a:noFill/>
                  </a:tcPr>
                </a:tc>
                <a:tc>
                  <a:txBody>
                    <a:bodyPr/>
                    <a:lstStyle/>
                    <a:p>
                      <a:r>
                        <a:rPr lang="en-AU" sz="700" dirty="0" err="1">
                          <a:solidFill>
                            <a:schemeClr val="bg1"/>
                          </a:solidFill>
                        </a:rPr>
                        <a:t>Heedache</a:t>
                      </a:r>
                      <a:r>
                        <a:rPr lang="en-AU" sz="700" dirty="0">
                          <a:solidFill>
                            <a:schemeClr val="bg1"/>
                          </a:solidFill>
                        </a:rPr>
                        <a:t> CO2</a:t>
                      </a:r>
                    </a:p>
                  </a:txBody>
                  <a:tcPr marL="125615" marR="125615" marT="62807" marB="62807">
                    <a:noFill/>
                  </a:tcPr>
                </a:tc>
                <a:tc>
                  <a:txBody>
                    <a:bodyPr/>
                    <a:lstStyle/>
                    <a:p>
                      <a:r>
                        <a:rPr lang="en-AU" sz="700" dirty="0">
                          <a:solidFill>
                            <a:schemeClr val="bg1"/>
                          </a:solidFill>
                        </a:rPr>
                        <a:t>10</a:t>
                      </a:r>
                    </a:p>
                  </a:txBody>
                  <a:tcPr marL="125615" marR="125615" marT="62807" marB="62807">
                    <a:noFill/>
                  </a:tcPr>
                </a:tc>
                <a:tc>
                  <a:txBody>
                    <a:bodyPr/>
                    <a:lstStyle/>
                    <a:p>
                      <a:r>
                        <a:rPr lang="en-AU" sz="700" dirty="0">
                          <a:solidFill>
                            <a:schemeClr val="bg1"/>
                          </a:solidFill>
                        </a:rPr>
                        <a:t>30</a:t>
                      </a:r>
                    </a:p>
                  </a:txBody>
                  <a:tcPr marL="125615" marR="125615" marT="62807" marB="62807">
                    <a:noFill/>
                  </a:tcPr>
                </a:tc>
                <a:tc>
                  <a:txBody>
                    <a:bodyPr/>
                    <a:lstStyle/>
                    <a:p>
                      <a:r>
                        <a:rPr lang="en-AU" sz="700" dirty="0">
                          <a:solidFill>
                            <a:schemeClr val="bg1"/>
                          </a:solidFill>
                        </a:rPr>
                        <a:t>80</a:t>
                      </a:r>
                    </a:p>
                  </a:txBody>
                  <a:tcPr marL="125615" marR="125615" marT="62807" marB="62807">
                    <a:noFill/>
                  </a:tcPr>
                </a:tc>
                <a:extLst>
                  <a:ext uri="{0D108BD9-81ED-4DB2-BD59-A6C34878D82A}">
                    <a16:rowId xmlns:a16="http://schemas.microsoft.com/office/drawing/2014/main" val="1646070137"/>
                  </a:ext>
                </a:extLst>
              </a:tr>
              <a:tr h="439651">
                <a:tc>
                  <a:txBody>
                    <a:bodyPr/>
                    <a:lstStyle/>
                    <a:p>
                      <a:r>
                        <a:rPr lang="en-AU" sz="700" dirty="0">
                          <a:solidFill>
                            <a:schemeClr val="bg1"/>
                          </a:solidFill>
                        </a:rPr>
                        <a:t>7</a:t>
                      </a:r>
                    </a:p>
                  </a:txBody>
                  <a:tcPr marL="125615" marR="125615" marT="62807" marB="62807">
                    <a:no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AU" sz="700" dirty="0">
                          <a:solidFill>
                            <a:schemeClr val="bg1"/>
                          </a:solidFill>
                        </a:rPr>
                        <a:t>Space Motion Sickness</a:t>
                      </a:r>
                    </a:p>
                    <a:p>
                      <a:endParaRPr lang="en-AU" sz="700" dirty="0">
                        <a:solidFill>
                          <a:schemeClr val="bg1"/>
                        </a:solidFill>
                      </a:endParaRPr>
                    </a:p>
                  </a:txBody>
                  <a:tcPr marL="125615" marR="125615" marT="62807" marB="62807">
                    <a:noFill/>
                  </a:tcPr>
                </a:tc>
                <a:tc>
                  <a:txBody>
                    <a:bodyPr/>
                    <a:lstStyle/>
                    <a:p>
                      <a:r>
                        <a:rPr lang="en-AU" sz="700" dirty="0">
                          <a:solidFill>
                            <a:schemeClr val="bg1"/>
                          </a:solidFill>
                        </a:rPr>
                        <a:t>13</a:t>
                      </a:r>
                    </a:p>
                  </a:txBody>
                  <a:tcPr marL="125615" marR="125615" marT="62807" marB="62807">
                    <a:noFill/>
                  </a:tcPr>
                </a:tc>
                <a:tc>
                  <a:txBody>
                    <a:bodyPr/>
                    <a:lstStyle/>
                    <a:p>
                      <a:r>
                        <a:rPr lang="en-AU" sz="700" dirty="0">
                          <a:solidFill>
                            <a:schemeClr val="bg1"/>
                          </a:solidFill>
                        </a:rPr>
                        <a:t>10</a:t>
                      </a:r>
                    </a:p>
                  </a:txBody>
                  <a:tcPr marL="125615" marR="125615" marT="62807" marB="62807">
                    <a:noFill/>
                  </a:tcPr>
                </a:tc>
                <a:tc>
                  <a:txBody>
                    <a:bodyPr/>
                    <a:lstStyle/>
                    <a:p>
                      <a:r>
                        <a:rPr lang="en-AU" sz="700" dirty="0">
                          <a:solidFill>
                            <a:schemeClr val="bg1"/>
                          </a:solidFill>
                        </a:rPr>
                        <a:t>40</a:t>
                      </a:r>
                    </a:p>
                  </a:txBody>
                  <a:tcPr marL="125615" marR="125615" marT="62807" marB="62807">
                    <a:noFill/>
                  </a:tcPr>
                </a:tc>
                <a:extLst>
                  <a:ext uri="{0D108BD9-81ED-4DB2-BD59-A6C34878D82A}">
                    <a16:rowId xmlns:a16="http://schemas.microsoft.com/office/drawing/2014/main" val="2211626450"/>
                  </a:ext>
                </a:extLst>
              </a:tr>
            </a:tbl>
          </a:graphicData>
        </a:graphic>
      </p:graphicFrame>
      <p:grpSp>
        <p:nvGrpSpPr>
          <p:cNvPr id="23" name="Group 22">
            <a:extLst>
              <a:ext uri="{FF2B5EF4-FFF2-40B4-BE49-F238E27FC236}">
                <a16:creationId xmlns:a16="http://schemas.microsoft.com/office/drawing/2014/main" id="{D357FDDE-4C8B-8241-94B4-AA3692A80D42}"/>
              </a:ext>
            </a:extLst>
          </p:cNvPr>
          <p:cNvGrpSpPr/>
          <p:nvPr/>
        </p:nvGrpSpPr>
        <p:grpSpPr>
          <a:xfrm>
            <a:off x="285865" y="5316642"/>
            <a:ext cx="5917337" cy="507964"/>
            <a:chOff x="128777" y="2177775"/>
            <a:chExt cx="4961209" cy="390301"/>
          </a:xfrm>
        </p:grpSpPr>
        <p:sp>
          <p:nvSpPr>
            <p:cNvPr id="24" name="TextBox 23">
              <a:extLst>
                <a:ext uri="{FF2B5EF4-FFF2-40B4-BE49-F238E27FC236}">
                  <a16:creationId xmlns:a16="http://schemas.microsoft.com/office/drawing/2014/main" id="{11762DCD-2001-0748-95AD-9795417B1451}"/>
                </a:ext>
              </a:extLst>
            </p:cNvPr>
            <p:cNvSpPr txBox="1"/>
            <p:nvPr/>
          </p:nvSpPr>
          <p:spPr>
            <a:xfrm>
              <a:off x="128777" y="2177775"/>
              <a:ext cx="1061509" cy="390301"/>
            </a:xfrm>
            <a:prstGeom prst="rect">
              <a:avLst/>
            </a:prstGeom>
            <a:noFill/>
            <a:ln w="28575">
              <a:solidFill>
                <a:srgbClr val="FF0000"/>
              </a:solidFill>
            </a:ln>
          </p:spPr>
          <p:txBody>
            <a:bodyPr wrap="square" rtlCol="0">
              <a:spAutoFit/>
            </a:bodyPr>
            <a:lstStyle/>
            <a:p>
              <a:r>
                <a:rPr lang="en-AU" sz="1442" dirty="0"/>
                <a:t>Diagnostic Report</a:t>
              </a:r>
            </a:p>
          </p:txBody>
        </p:sp>
        <p:cxnSp>
          <p:nvCxnSpPr>
            <p:cNvPr id="25" name="Straight Arrow Connector 24">
              <a:extLst>
                <a:ext uri="{FF2B5EF4-FFF2-40B4-BE49-F238E27FC236}">
                  <a16:creationId xmlns:a16="http://schemas.microsoft.com/office/drawing/2014/main" id="{ADF6E536-AD62-1B42-96BA-A5BDB06F36BB}"/>
                </a:ext>
              </a:extLst>
            </p:cNvPr>
            <p:cNvCxnSpPr>
              <a:cxnSpLocks/>
              <a:stCxn id="24" idx="3"/>
            </p:cNvCxnSpPr>
            <p:nvPr/>
          </p:nvCxnSpPr>
          <p:spPr bwMode="auto">
            <a:xfrm>
              <a:off x="1190286" y="2372926"/>
              <a:ext cx="3899700" cy="12599"/>
            </a:xfrm>
            <a:prstGeom prst="straightConnector1">
              <a:avLst/>
            </a:prstGeom>
            <a:noFill/>
            <a:ln w="9525" cap="flat" cmpd="sng" algn="ctr">
              <a:solidFill>
                <a:srgbClr val="FF0000"/>
              </a:solidFill>
              <a:prstDash val="solid"/>
              <a:round/>
              <a:headEnd type="none" w="med" len="med"/>
              <a:tailEnd type="triangle"/>
            </a:ln>
            <a:effectLst>
              <a:outerShdw blurRad="63500" dist="17961" dir="2700000" algn="ctr" rotWithShape="0">
                <a:schemeClr val="tx1">
                  <a:alpha val="74998"/>
                </a:schemeClr>
              </a:outerShdw>
            </a:effectLst>
          </p:spPr>
        </p:cxnSp>
      </p:grpSp>
    </p:spTree>
    <p:extLst>
      <p:ext uri="{BB962C8B-B14F-4D97-AF65-F5344CB8AC3E}">
        <p14:creationId xmlns:p14="http://schemas.microsoft.com/office/powerpoint/2010/main" val="40455329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BD4F67FB-C93F-4AEE-8EAC-4A7477CD996C}"/>
              </a:ext>
            </a:extLst>
          </p:cNvPr>
          <p:cNvSpPr>
            <a:spLocks noGrp="1"/>
          </p:cNvSpPr>
          <p:nvPr>
            <p:ph type="sldNum" sz="quarter" idx="4"/>
          </p:nvPr>
        </p:nvSpPr>
        <p:spPr/>
        <p:txBody>
          <a:bodyPr/>
          <a:lstStyle/>
          <a:p>
            <a:fld id="{10D767CF-FD39-2F4F-B3FE-D38A6B9D47CB}" type="slidenum">
              <a:rPr lang="en-US" smtClean="0"/>
              <a:pPr/>
              <a:t>11</a:t>
            </a:fld>
            <a:endParaRPr lang="en-US"/>
          </a:p>
        </p:txBody>
      </p:sp>
      <p:sp>
        <p:nvSpPr>
          <p:cNvPr id="7" name="Title 1">
            <a:extLst>
              <a:ext uri="{FF2B5EF4-FFF2-40B4-BE49-F238E27FC236}">
                <a16:creationId xmlns:a16="http://schemas.microsoft.com/office/drawing/2014/main" id="{A7080E09-7243-4919-AAE2-85DB6463ED29}"/>
              </a:ext>
            </a:extLst>
          </p:cNvPr>
          <p:cNvSpPr>
            <a:spLocks noGrp="1"/>
          </p:cNvSpPr>
          <p:nvPr>
            <p:ph type="title"/>
          </p:nvPr>
        </p:nvSpPr>
        <p:spPr>
          <a:xfrm>
            <a:off x="341313" y="173038"/>
            <a:ext cx="11749087" cy="690562"/>
          </a:xfrm>
        </p:spPr>
        <p:txBody>
          <a:bodyPr/>
          <a:lstStyle/>
          <a:p>
            <a:r>
              <a:rPr lang="en-AU" dirty="0"/>
              <a:t>Treatment</a:t>
            </a:r>
          </a:p>
        </p:txBody>
      </p:sp>
      <p:pic>
        <p:nvPicPr>
          <p:cNvPr id="8" name="Picture 7">
            <a:extLst>
              <a:ext uri="{FF2B5EF4-FFF2-40B4-BE49-F238E27FC236}">
                <a16:creationId xmlns:a16="http://schemas.microsoft.com/office/drawing/2014/main" id="{29423150-CD49-4ED5-9ABB-58F7A4DE47DC}"/>
              </a:ext>
            </a:extLst>
          </p:cNvPr>
          <p:cNvPicPr>
            <a:picLocks noChangeAspect="1"/>
          </p:cNvPicPr>
          <p:nvPr/>
        </p:nvPicPr>
        <p:blipFill>
          <a:blip r:embed="rId2"/>
          <a:stretch>
            <a:fillRect/>
          </a:stretch>
        </p:blipFill>
        <p:spPr>
          <a:xfrm>
            <a:off x="-73895" y="863600"/>
            <a:ext cx="13814733" cy="6840305"/>
          </a:xfrm>
          <a:prstGeom prst="rect">
            <a:avLst/>
          </a:prstGeom>
        </p:spPr>
      </p:pic>
    </p:spTree>
    <p:extLst>
      <p:ext uri="{BB962C8B-B14F-4D97-AF65-F5344CB8AC3E}">
        <p14:creationId xmlns:p14="http://schemas.microsoft.com/office/powerpoint/2010/main" val="25918631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2" descr="Illustration of astronauts on Mars">
            <a:extLst>
              <a:ext uri="{FF2B5EF4-FFF2-40B4-BE49-F238E27FC236}">
                <a16:creationId xmlns:a16="http://schemas.microsoft.com/office/drawing/2014/main" id="{CB7933E0-D381-D24A-9FD4-E7CC485DC13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3394" r="-1" b="12300"/>
          <a:stretch/>
        </p:blipFill>
        <p:spPr bwMode="auto">
          <a:xfrm>
            <a:off x="27" y="966333"/>
            <a:ext cx="13817573" cy="5345978"/>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0A225366-596E-044B-8910-1713EAB8C1F3}"/>
              </a:ext>
            </a:extLst>
          </p:cNvPr>
          <p:cNvSpPr>
            <a:spLocks noGrp="1"/>
          </p:cNvSpPr>
          <p:nvPr>
            <p:ph idx="1"/>
          </p:nvPr>
        </p:nvSpPr>
        <p:spPr>
          <a:xfrm>
            <a:off x="4788987" y="6207260"/>
            <a:ext cx="8483467" cy="1670191"/>
          </a:xfrm>
        </p:spPr>
        <p:txBody>
          <a:bodyPr vert="horz" wrap="square" lIns="125615" tIns="62807" rIns="125615" bIns="62807" numCol="1" rtlCol="0" anchor="ctr" anchorCtr="0" compatLnSpc="1">
            <a:prstTxWarp prst="textNoShape">
              <a:avLst/>
            </a:prstTxWarp>
            <a:normAutofit fontScale="92500" lnSpcReduction="10000"/>
          </a:bodyPr>
          <a:lstStyle/>
          <a:p>
            <a:pPr indent="-314028" defTabSz="1256111"/>
            <a:r>
              <a:rPr lang="en-US" sz="3297" dirty="0"/>
              <a:t>Mars surface mission</a:t>
            </a:r>
          </a:p>
          <a:p>
            <a:pPr indent="-314028" defTabSz="1256111"/>
            <a:r>
              <a:rPr lang="en-US" sz="3297" dirty="0"/>
              <a:t>No Comms or CMO</a:t>
            </a:r>
          </a:p>
          <a:p>
            <a:pPr indent="-314028" defTabSz="1256111"/>
            <a:r>
              <a:rPr lang="en-US" sz="3297" dirty="0"/>
              <a:t>Crew member presents with chest pain</a:t>
            </a:r>
          </a:p>
          <a:p>
            <a:pPr indent="-314028" defTabSz="1256111"/>
            <a:endParaRPr lang="en-US" sz="2473" dirty="0"/>
          </a:p>
        </p:txBody>
      </p:sp>
      <p:sp>
        <p:nvSpPr>
          <p:cNvPr id="5" name="Slide Number Placeholder 4">
            <a:extLst>
              <a:ext uri="{FF2B5EF4-FFF2-40B4-BE49-F238E27FC236}">
                <a16:creationId xmlns:a16="http://schemas.microsoft.com/office/drawing/2014/main" id="{892EA611-36E9-4A49-B426-58C05164AB04}"/>
              </a:ext>
            </a:extLst>
          </p:cNvPr>
          <p:cNvSpPr>
            <a:spLocks noGrp="1"/>
          </p:cNvSpPr>
          <p:nvPr>
            <p:ph type="sldNum" sz="quarter" idx="4"/>
          </p:nvPr>
        </p:nvSpPr>
        <p:spPr>
          <a:xfrm>
            <a:off x="10046547" y="8443797"/>
            <a:ext cx="3108960" cy="568464"/>
          </a:xfrm>
        </p:spPr>
        <p:txBody>
          <a:bodyPr vert="horz" lIns="125615" tIns="62807" rIns="125615" bIns="62807" rtlCol="0" anchor="ctr">
            <a:normAutofit/>
          </a:bodyPr>
          <a:lstStyle/>
          <a:p>
            <a:pPr eaLnBrk="1" fontAlgn="auto" hangingPunct="1">
              <a:spcBef>
                <a:spcPts val="0"/>
              </a:spcBef>
              <a:spcAft>
                <a:spcPts val="824"/>
              </a:spcAft>
              <a:defRPr/>
            </a:pPr>
            <a:fld id="{10D767CF-FD39-2F4F-B3FE-D38A6B9D47CB}" type="slidenum">
              <a:rPr lang="en-US" sz="1648">
                <a:solidFill>
                  <a:schemeClr val="tx1">
                    <a:lumMod val="75000"/>
                    <a:lumOff val="25000"/>
                  </a:schemeClr>
                </a:solidFill>
                <a:latin typeface="Calibri" panose="020F0502020204030204"/>
              </a:rPr>
              <a:pPr eaLnBrk="1" fontAlgn="auto" hangingPunct="1">
                <a:spcBef>
                  <a:spcPts val="0"/>
                </a:spcBef>
                <a:spcAft>
                  <a:spcPts val="824"/>
                </a:spcAft>
                <a:defRPr/>
              </a:pPr>
              <a:t>12</a:t>
            </a:fld>
            <a:endParaRPr lang="en-US" sz="1648">
              <a:solidFill>
                <a:schemeClr val="tx1">
                  <a:lumMod val="75000"/>
                  <a:lumOff val="25000"/>
                </a:schemeClr>
              </a:solidFill>
              <a:latin typeface="Calibri" panose="020F0502020204030204"/>
            </a:endParaRPr>
          </a:p>
        </p:txBody>
      </p:sp>
      <p:sp>
        <p:nvSpPr>
          <p:cNvPr id="2" name="TextBox 1">
            <a:extLst>
              <a:ext uri="{FF2B5EF4-FFF2-40B4-BE49-F238E27FC236}">
                <a16:creationId xmlns:a16="http://schemas.microsoft.com/office/drawing/2014/main" id="{3CAFE272-5904-40C3-B526-954C52BFA228}"/>
              </a:ext>
            </a:extLst>
          </p:cNvPr>
          <p:cNvSpPr txBox="1"/>
          <p:nvPr/>
        </p:nvSpPr>
        <p:spPr>
          <a:xfrm>
            <a:off x="545146" y="176981"/>
            <a:ext cx="5752415" cy="523220"/>
          </a:xfrm>
          <a:prstGeom prst="rect">
            <a:avLst/>
          </a:prstGeom>
          <a:noFill/>
        </p:spPr>
        <p:txBody>
          <a:bodyPr wrap="square" rtlCol="0">
            <a:spAutoFit/>
          </a:bodyPr>
          <a:lstStyle/>
          <a:p>
            <a:r>
              <a:rPr lang="en-US" sz="2800" dirty="0">
                <a:solidFill>
                  <a:schemeClr val="bg1"/>
                </a:solidFill>
              </a:rPr>
              <a:t>Use Case Scenario</a:t>
            </a:r>
          </a:p>
        </p:txBody>
      </p:sp>
    </p:spTree>
    <p:extLst>
      <p:ext uri="{BB962C8B-B14F-4D97-AF65-F5344CB8AC3E}">
        <p14:creationId xmlns:p14="http://schemas.microsoft.com/office/powerpoint/2010/main" val="18224971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B192A5-3241-42B3-93EC-D8F7C6616A08}"/>
              </a:ext>
            </a:extLst>
          </p:cNvPr>
          <p:cNvSpPr>
            <a:spLocks noGrp="1"/>
          </p:cNvSpPr>
          <p:nvPr>
            <p:ph type="title"/>
          </p:nvPr>
        </p:nvSpPr>
        <p:spPr/>
        <p:txBody>
          <a:bodyPr/>
          <a:lstStyle/>
          <a:p>
            <a:r>
              <a:rPr lang="en-US" dirty="0"/>
              <a:t>A Multi Diagnostic Scenario </a:t>
            </a:r>
          </a:p>
        </p:txBody>
      </p:sp>
      <p:pic>
        <p:nvPicPr>
          <p:cNvPr id="6" name="Content Placeholder 5">
            <a:extLst>
              <a:ext uri="{FF2B5EF4-FFF2-40B4-BE49-F238E27FC236}">
                <a16:creationId xmlns:a16="http://schemas.microsoft.com/office/drawing/2014/main" id="{40963998-062B-49F5-80EB-8762407E739D}"/>
              </a:ext>
            </a:extLst>
          </p:cNvPr>
          <p:cNvPicPr>
            <a:picLocks noGrp="1" noChangeAspect="1"/>
          </p:cNvPicPr>
          <p:nvPr>
            <p:ph idx="1"/>
          </p:nvPr>
        </p:nvPicPr>
        <p:blipFill>
          <a:blip r:embed="rId2"/>
          <a:stretch>
            <a:fillRect/>
          </a:stretch>
        </p:blipFill>
        <p:spPr>
          <a:xfrm>
            <a:off x="176981" y="1031875"/>
            <a:ext cx="13450529" cy="6430809"/>
          </a:xfrm>
          <a:prstGeom prst="rect">
            <a:avLst/>
          </a:prstGeom>
        </p:spPr>
      </p:pic>
      <p:sp>
        <p:nvSpPr>
          <p:cNvPr id="4" name="Slide Number Placeholder 3">
            <a:extLst>
              <a:ext uri="{FF2B5EF4-FFF2-40B4-BE49-F238E27FC236}">
                <a16:creationId xmlns:a16="http://schemas.microsoft.com/office/drawing/2014/main" id="{09E9B4E2-7E16-4C22-ADE8-F8FF5D109A08}"/>
              </a:ext>
            </a:extLst>
          </p:cNvPr>
          <p:cNvSpPr>
            <a:spLocks noGrp="1"/>
          </p:cNvSpPr>
          <p:nvPr>
            <p:ph type="sldNum" sz="quarter" idx="4"/>
          </p:nvPr>
        </p:nvSpPr>
        <p:spPr/>
        <p:txBody>
          <a:bodyPr/>
          <a:lstStyle/>
          <a:p>
            <a:fld id="{10D767CF-FD39-2F4F-B3FE-D38A6B9D47CB}" type="slidenum">
              <a:rPr lang="en-US" smtClean="0"/>
              <a:pPr/>
              <a:t>13</a:t>
            </a:fld>
            <a:endParaRPr lang="en-US"/>
          </a:p>
        </p:txBody>
      </p:sp>
    </p:spTree>
    <p:extLst>
      <p:ext uri="{BB962C8B-B14F-4D97-AF65-F5344CB8AC3E}">
        <p14:creationId xmlns:p14="http://schemas.microsoft.com/office/powerpoint/2010/main" val="273500735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F9362767-687A-472D-A42A-1A6C517381A3}"/>
              </a:ext>
            </a:extLst>
          </p:cNvPr>
          <p:cNvSpPr>
            <a:spLocks noGrp="1"/>
          </p:cNvSpPr>
          <p:nvPr>
            <p:ph type="ftr" sz="quarter" idx="3"/>
          </p:nvPr>
        </p:nvSpPr>
        <p:spPr/>
        <p:txBody>
          <a:bodyPr/>
          <a:lstStyle/>
          <a:p>
            <a:endParaRPr lang="en-US" dirty="0"/>
          </a:p>
        </p:txBody>
      </p:sp>
      <p:sp>
        <p:nvSpPr>
          <p:cNvPr id="5" name="Slide Number Placeholder 4">
            <a:extLst>
              <a:ext uri="{FF2B5EF4-FFF2-40B4-BE49-F238E27FC236}">
                <a16:creationId xmlns:a16="http://schemas.microsoft.com/office/drawing/2014/main" id="{A3A0BD06-D8B5-48E1-9833-1864731BBC70}"/>
              </a:ext>
            </a:extLst>
          </p:cNvPr>
          <p:cNvSpPr>
            <a:spLocks noGrp="1"/>
          </p:cNvSpPr>
          <p:nvPr>
            <p:ph type="sldNum" sz="quarter" idx="4"/>
          </p:nvPr>
        </p:nvSpPr>
        <p:spPr/>
        <p:txBody>
          <a:bodyPr/>
          <a:lstStyle/>
          <a:p>
            <a:fld id="{10D767CF-FD39-2F4F-B3FE-D38A6B9D47CB}" type="slidenum">
              <a:rPr lang="en-US" smtClean="0"/>
              <a:pPr/>
              <a:t>14</a:t>
            </a:fld>
            <a:endParaRPr lang="en-US"/>
          </a:p>
        </p:txBody>
      </p:sp>
      <p:pic>
        <p:nvPicPr>
          <p:cNvPr id="6" name="Picture 5">
            <a:extLst>
              <a:ext uri="{FF2B5EF4-FFF2-40B4-BE49-F238E27FC236}">
                <a16:creationId xmlns:a16="http://schemas.microsoft.com/office/drawing/2014/main" id="{415C2BB0-D7E0-4953-83F6-0E14AF531E0F}"/>
              </a:ext>
            </a:extLst>
          </p:cNvPr>
          <p:cNvPicPr>
            <a:picLocks noChangeAspect="1"/>
          </p:cNvPicPr>
          <p:nvPr/>
        </p:nvPicPr>
        <p:blipFill>
          <a:blip r:embed="rId2"/>
          <a:stretch>
            <a:fillRect/>
          </a:stretch>
        </p:blipFill>
        <p:spPr>
          <a:xfrm>
            <a:off x="-82145" y="1032605"/>
            <a:ext cx="13822983" cy="6282813"/>
          </a:xfrm>
          <a:prstGeom prst="rect">
            <a:avLst/>
          </a:prstGeom>
        </p:spPr>
      </p:pic>
      <p:sp>
        <p:nvSpPr>
          <p:cNvPr id="7" name="Title 1">
            <a:extLst>
              <a:ext uri="{FF2B5EF4-FFF2-40B4-BE49-F238E27FC236}">
                <a16:creationId xmlns:a16="http://schemas.microsoft.com/office/drawing/2014/main" id="{F1B6F379-7E1D-4479-853B-65847C24130C}"/>
              </a:ext>
            </a:extLst>
          </p:cNvPr>
          <p:cNvSpPr>
            <a:spLocks noGrp="1"/>
          </p:cNvSpPr>
          <p:nvPr>
            <p:ph type="title"/>
          </p:nvPr>
        </p:nvSpPr>
        <p:spPr>
          <a:xfrm>
            <a:off x="341313" y="173038"/>
            <a:ext cx="11749087" cy="690562"/>
          </a:xfrm>
        </p:spPr>
        <p:txBody>
          <a:bodyPr/>
          <a:lstStyle/>
          <a:p>
            <a:r>
              <a:rPr lang="en-US" dirty="0"/>
              <a:t>A Multi Diagnostic Scenario </a:t>
            </a:r>
          </a:p>
        </p:txBody>
      </p:sp>
    </p:spTree>
    <p:extLst>
      <p:ext uri="{BB962C8B-B14F-4D97-AF65-F5344CB8AC3E}">
        <p14:creationId xmlns:p14="http://schemas.microsoft.com/office/powerpoint/2010/main" val="34751383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0CC30FD0-0303-478F-BAFE-E4E197CCAE3B}"/>
              </a:ext>
            </a:extLst>
          </p:cNvPr>
          <p:cNvSpPr>
            <a:spLocks noGrp="1"/>
          </p:cNvSpPr>
          <p:nvPr>
            <p:ph type="sldNum" sz="quarter" idx="4"/>
          </p:nvPr>
        </p:nvSpPr>
        <p:spPr/>
        <p:txBody>
          <a:bodyPr/>
          <a:lstStyle/>
          <a:p>
            <a:fld id="{10D767CF-FD39-2F4F-B3FE-D38A6B9D47CB}" type="slidenum">
              <a:rPr lang="en-US" smtClean="0"/>
              <a:pPr/>
              <a:t>15</a:t>
            </a:fld>
            <a:endParaRPr lang="en-US"/>
          </a:p>
        </p:txBody>
      </p:sp>
      <p:pic>
        <p:nvPicPr>
          <p:cNvPr id="7" name="Picture 6">
            <a:extLst>
              <a:ext uri="{FF2B5EF4-FFF2-40B4-BE49-F238E27FC236}">
                <a16:creationId xmlns:a16="http://schemas.microsoft.com/office/drawing/2014/main" id="{056B3BC2-7EDA-467F-8E39-50510C2E3C9A}"/>
              </a:ext>
            </a:extLst>
          </p:cNvPr>
          <p:cNvPicPr>
            <a:picLocks noChangeAspect="1"/>
          </p:cNvPicPr>
          <p:nvPr/>
        </p:nvPicPr>
        <p:blipFill>
          <a:blip r:embed="rId2"/>
          <a:stretch>
            <a:fillRect/>
          </a:stretch>
        </p:blipFill>
        <p:spPr>
          <a:xfrm>
            <a:off x="76762" y="863600"/>
            <a:ext cx="13664076" cy="6908800"/>
          </a:xfrm>
          <a:prstGeom prst="rect">
            <a:avLst/>
          </a:prstGeom>
        </p:spPr>
      </p:pic>
      <p:sp>
        <p:nvSpPr>
          <p:cNvPr id="8" name="Title 1">
            <a:extLst>
              <a:ext uri="{FF2B5EF4-FFF2-40B4-BE49-F238E27FC236}">
                <a16:creationId xmlns:a16="http://schemas.microsoft.com/office/drawing/2014/main" id="{E4CD9A81-B436-43E5-8AC1-AE006E858E0F}"/>
              </a:ext>
            </a:extLst>
          </p:cNvPr>
          <p:cNvSpPr>
            <a:spLocks noGrp="1"/>
          </p:cNvSpPr>
          <p:nvPr>
            <p:ph type="title"/>
          </p:nvPr>
        </p:nvSpPr>
        <p:spPr>
          <a:xfrm>
            <a:off x="341313" y="173038"/>
            <a:ext cx="11749087" cy="690562"/>
          </a:xfrm>
        </p:spPr>
        <p:txBody>
          <a:bodyPr/>
          <a:lstStyle/>
          <a:p>
            <a:r>
              <a:rPr lang="en-US" dirty="0"/>
              <a:t>A Multi Diagnostic Scenario </a:t>
            </a:r>
          </a:p>
        </p:txBody>
      </p:sp>
    </p:spTree>
    <p:extLst>
      <p:ext uri="{BB962C8B-B14F-4D97-AF65-F5344CB8AC3E}">
        <p14:creationId xmlns:p14="http://schemas.microsoft.com/office/powerpoint/2010/main" val="53058789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5E2D50B1-9066-4832-AFF7-332D4097F9F3}"/>
              </a:ext>
            </a:extLst>
          </p:cNvPr>
          <p:cNvSpPr>
            <a:spLocks noGrp="1"/>
          </p:cNvSpPr>
          <p:nvPr>
            <p:ph type="ftr" sz="quarter" idx="3"/>
          </p:nvPr>
        </p:nvSpPr>
        <p:spPr/>
        <p:txBody>
          <a:bodyPr/>
          <a:lstStyle/>
          <a:p>
            <a:endParaRPr lang="en-US" dirty="0"/>
          </a:p>
        </p:txBody>
      </p:sp>
      <p:sp>
        <p:nvSpPr>
          <p:cNvPr id="5" name="Slide Number Placeholder 4">
            <a:extLst>
              <a:ext uri="{FF2B5EF4-FFF2-40B4-BE49-F238E27FC236}">
                <a16:creationId xmlns:a16="http://schemas.microsoft.com/office/drawing/2014/main" id="{03CCED73-1400-4206-938C-0A5EB823A71D}"/>
              </a:ext>
            </a:extLst>
          </p:cNvPr>
          <p:cNvSpPr>
            <a:spLocks noGrp="1"/>
          </p:cNvSpPr>
          <p:nvPr>
            <p:ph type="sldNum" sz="quarter" idx="4"/>
          </p:nvPr>
        </p:nvSpPr>
        <p:spPr/>
        <p:txBody>
          <a:bodyPr/>
          <a:lstStyle/>
          <a:p>
            <a:fld id="{10D767CF-FD39-2F4F-B3FE-D38A6B9D47CB}" type="slidenum">
              <a:rPr lang="en-US" smtClean="0"/>
              <a:pPr/>
              <a:t>16</a:t>
            </a:fld>
            <a:endParaRPr lang="en-US"/>
          </a:p>
        </p:txBody>
      </p:sp>
      <p:pic>
        <p:nvPicPr>
          <p:cNvPr id="6" name="Picture 5">
            <a:extLst>
              <a:ext uri="{FF2B5EF4-FFF2-40B4-BE49-F238E27FC236}">
                <a16:creationId xmlns:a16="http://schemas.microsoft.com/office/drawing/2014/main" id="{E94521B8-D763-471B-808B-FF9281805A3B}"/>
              </a:ext>
            </a:extLst>
          </p:cNvPr>
          <p:cNvPicPr>
            <a:picLocks noChangeAspect="1"/>
          </p:cNvPicPr>
          <p:nvPr/>
        </p:nvPicPr>
        <p:blipFill>
          <a:blip r:embed="rId2"/>
          <a:stretch>
            <a:fillRect/>
          </a:stretch>
        </p:blipFill>
        <p:spPr>
          <a:xfrm>
            <a:off x="323850" y="1125011"/>
            <a:ext cx="13169900" cy="5918200"/>
          </a:xfrm>
          <a:prstGeom prst="rect">
            <a:avLst/>
          </a:prstGeom>
        </p:spPr>
      </p:pic>
      <p:sp>
        <p:nvSpPr>
          <p:cNvPr id="7" name="Title 1">
            <a:extLst>
              <a:ext uri="{FF2B5EF4-FFF2-40B4-BE49-F238E27FC236}">
                <a16:creationId xmlns:a16="http://schemas.microsoft.com/office/drawing/2014/main" id="{293AC94A-F4FC-4E45-AF23-3CF60D8E55D8}"/>
              </a:ext>
            </a:extLst>
          </p:cNvPr>
          <p:cNvSpPr>
            <a:spLocks noGrp="1"/>
          </p:cNvSpPr>
          <p:nvPr>
            <p:ph type="title"/>
          </p:nvPr>
        </p:nvSpPr>
        <p:spPr>
          <a:xfrm>
            <a:off x="341313" y="173038"/>
            <a:ext cx="11749087" cy="690562"/>
          </a:xfrm>
        </p:spPr>
        <p:txBody>
          <a:bodyPr/>
          <a:lstStyle/>
          <a:p>
            <a:r>
              <a:rPr lang="en-US" dirty="0"/>
              <a:t>A Multi Diagnostic Scenario </a:t>
            </a:r>
          </a:p>
        </p:txBody>
      </p:sp>
    </p:spTree>
    <p:extLst>
      <p:ext uri="{BB962C8B-B14F-4D97-AF65-F5344CB8AC3E}">
        <p14:creationId xmlns:p14="http://schemas.microsoft.com/office/powerpoint/2010/main" val="120773465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09FE6717-1336-44D3-A947-4DC178E706F2}"/>
              </a:ext>
            </a:extLst>
          </p:cNvPr>
          <p:cNvSpPr>
            <a:spLocks noGrp="1"/>
          </p:cNvSpPr>
          <p:nvPr>
            <p:ph type="sldNum" sz="quarter" idx="4"/>
          </p:nvPr>
        </p:nvSpPr>
        <p:spPr/>
        <p:txBody>
          <a:bodyPr/>
          <a:lstStyle/>
          <a:p>
            <a:fld id="{10D767CF-FD39-2F4F-B3FE-D38A6B9D47CB}" type="slidenum">
              <a:rPr lang="en-US" smtClean="0"/>
              <a:pPr/>
              <a:t>17</a:t>
            </a:fld>
            <a:endParaRPr lang="en-US"/>
          </a:p>
        </p:txBody>
      </p:sp>
      <p:sp>
        <p:nvSpPr>
          <p:cNvPr id="6" name="Title 1">
            <a:extLst>
              <a:ext uri="{FF2B5EF4-FFF2-40B4-BE49-F238E27FC236}">
                <a16:creationId xmlns:a16="http://schemas.microsoft.com/office/drawing/2014/main" id="{937614BF-EC4E-44CA-93F7-1C60440D4791}"/>
              </a:ext>
            </a:extLst>
          </p:cNvPr>
          <p:cNvSpPr>
            <a:spLocks noGrp="1"/>
          </p:cNvSpPr>
          <p:nvPr>
            <p:ph type="title"/>
          </p:nvPr>
        </p:nvSpPr>
        <p:spPr>
          <a:xfrm>
            <a:off x="341313" y="173038"/>
            <a:ext cx="11749087" cy="690562"/>
          </a:xfrm>
        </p:spPr>
        <p:txBody>
          <a:bodyPr/>
          <a:lstStyle/>
          <a:p>
            <a:r>
              <a:rPr lang="en-US" dirty="0"/>
              <a:t>A Multi Diagnostic Scenario </a:t>
            </a:r>
          </a:p>
        </p:txBody>
      </p:sp>
      <p:pic>
        <p:nvPicPr>
          <p:cNvPr id="7" name="Picture 6">
            <a:extLst>
              <a:ext uri="{FF2B5EF4-FFF2-40B4-BE49-F238E27FC236}">
                <a16:creationId xmlns:a16="http://schemas.microsoft.com/office/drawing/2014/main" id="{7811A9BD-FEC6-4786-89E0-69E9A1384222}"/>
              </a:ext>
            </a:extLst>
          </p:cNvPr>
          <p:cNvPicPr>
            <a:picLocks noChangeAspect="1"/>
          </p:cNvPicPr>
          <p:nvPr/>
        </p:nvPicPr>
        <p:blipFill>
          <a:blip r:embed="rId2"/>
          <a:stretch>
            <a:fillRect/>
          </a:stretch>
        </p:blipFill>
        <p:spPr>
          <a:xfrm>
            <a:off x="194693" y="965200"/>
            <a:ext cx="13203807" cy="6502400"/>
          </a:xfrm>
          <a:prstGeom prst="rect">
            <a:avLst/>
          </a:prstGeom>
        </p:spPr>
      </p:pic>
    </p:spTree>
    <p:extLst>
      <p:ext uri="{BB962C8B-B14F-4D97-AF65-F5344CB8AC3E}">
        <p14:creationId xmlns:p14="http://schemas.microsoft.com/office/powerpoint/2010/main" val="275807799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0F7A99-FF93-454B-B636-0BEF352E2450}"/>
              </a:ext>
            </a:extLst>
          </p:cNvPr>
          <p:cNvSpPr>
            <a:spLocks noGrp="1"/>
          </p:cNvSpPr>
          <p:nvPr>
            <p:ph type="title"/>
          </p:nvPr>
        </p:nvSpPr>
        <p:spPr/>
        <p:txBody>
          <a:bodyPr/>
          <a:lstStyle/>
          <a:p>
            <a:r>
              <a:rPr lang="en-US" dirty="0"/>
              <a:t>Summary</a:t>
            </a:r>
          </a:p>
        </p:txBody>
      </p:sp>
      <p:sp>
        <p:nvSpPr>
          <p:cNvPr id="4" name="Footer Placeholder 3">
            <a:extLst>
              <a:ext uri="{FF2B5EF4-FFF2-40B4-BE49-F238E27FC236}">
                <a16:creationId xmlns:a16="http://schemas.microsoft.com/office/drawing/2014/main" id="{9BC2F4D1-5120-445B-8487-8797602F7DC9}"/>
              </a:ext>
            </a:extLst>
          </p:cNvPr>
          <p:cNvSpPr>
            <a:spLocks noGrp="1"/>
          </p:cNvSpPr>
          <p:nvPr>
            <p:ph type="ftr" sz="quarter" idx="3"/>
          </p:nvPr>
        </p:nvSpPr>
        <p:spPr/>
        <p:txBody>
          <a:bodyPr/>
          <a:lstStyle/>
          <a:p>
            <a:endParaRPr lang="en-US" dirty="0"/>
          </a:p>
        </p:txBody>
      </p:sp>
      <p:sp>
        <p:nvSpPr>
          <p:cNvPr id="5" name="Slide Number Placeholder 4">
            <a:extLst>
              <a:ext uri="{FF2B5EF4-FFF2-40B4-BE49-F238E27FC236}">
                <a16:creationId xmlns:a16="http://schemas.microsoft.com/office/drawing/2014/main" id="{2B8C7A71-C896-4E68-A6DF-3CB58BA58980}"/>
              </a:ext>
            </a:extLst>
          </p:cNvPr>
          <p:cNvSpPr>
            <a:spLocks noGrp="1"/>
          </p:cNvSpPr>
          <p:nvPr>
            <p:ph type="sldNum" sz="quarter" idx="4"/>
          </p:nvPr>
        </p:nvSpPr>
        <p:spPr/>
        <p:txBody>
          <a:bodyPr/>
          <a:lstStyle/>
          <a:p>
            <a:fld id="{10D767CF-FD39-2F4F-B3FE-D38A6B9D47CB}" type="slidenum">
              <a:rPr lang="en-US" smtClean="0"/>
              <a:pPr/>
              <a:t>18</a:t>
            </a:fld>
            <a:endParaRPr lang="en-US"/>
          </a:p>
        </p:txBody>
      </p:sp>
      <p:sp>
        <p:nvSpPr>
          <p:cNvPr id="6" name="Content Placeholder 2">
            <a:extLst>
              <a:ext uri="{FF2B5EF4-FFF2-40B4-BE49-F238E27FC236}">
                <a16:creationId xmlns:a16="http://schemas.microsoft.com/office/drawing/2014/main" id="{168E689D-3E12-4875-B343-236568B765C7}"/>
              </a:ext>
            </a:extLst>
          </p:cNvPr>
          <p:cNvSpPr txBox="1">
            <a:spLocks/>
          </p:cNvSpPr>
          <p:nvPr/>
        </p:nvSpPr>
        <p:spPr>
          <a:xfrm>
            <a:off x="812800" y="1473200"/>
            <a:ext cx="12054840" cy="5527358"/>
          </a:xfrm>
          <a:prstGeom prst="rect">
            <a:avLst/>
          </a:prstGeom>
        </p:spPr>
        <p:txBody>
          <a:bodyPr vert="horz" lIns="91440" tIns="45720" rIns="91440" bIns="45720" rtlCol="0">
            <a:normAutofit fontScale="92500" lnSpcReduction="20000"/>
          </a:bodyPr>
          <a:lstStyle>
            <a:lvl1pPr marL="259072" indent="-259072" algn="l" defTabSz="1036290" rtl="0" eaLnBrk="1" latinLnBrk="0" hangingPunct="1">
              <a:lnSpc>
                <a:spcPct val="90000"/>
              </a:lnSpc>
              <a:spcBef>
                <a:spcPts val="1133"/>
              </a:spcBef>
              <a:buFont typeface="Arial" panose="020B0604020202020204" pitchFamily="34" charset="0"/>
              <a:buChar char="•"/>
              <a:defRPr sz="3173" kern="1200">
                <a:solidFill>
                  <a:schemeClr val="tx1"/>
                </a:solidFill>
                <a:latin typeface="+mn-lt"/>
                <a:ea typeface="+mn-ea"/>
                <a:cs typeface="+mn-cs"/>
              </a:defRPr>
            </a:lvl1pPr>
            <a:lvl2pPr marL="777217" indent="-259072" algn="l" defTabSz="1036290" rtl="0" eaLnBrk="1" latinLnBrk="0" hangingPunct="1">
              <a:lnSpc>
                <a:spcPct val="90000"/>
              </a:lnSpc>
              <a:spcBef>
                <a:spcPts val="567"/>
              </a:spcBef>
              <a:buFont typeface="Arial" panose="020B0604020202020204" pitchFamily="34" charset="0"/>
              <a:buChar char="•"/>
              <a:defRPr sz="2720" kern="1200">
                <a:solidFill>
                  <a:schemeClr val="tx1"/>
                </a:solidFill>
                <a:latin typeface="+mn-lt"/>
                <a:ea typeface="+mn-ea"/>
                <a:cs typeface="+mn-cs"/>
              </a:defRPr>
            </a:lvl2pPr>
            <a:lvl3pPr marL="1295362" indent="-259072" algn="l" defTabSz="1036290" rtl="0" eaLnBrk="1" latinLnBrk="0" hangingPunct="1">
              <a:lnSpc>
                <a:spcPct val="90000"/>
              </a:lnSpc>
              <a:spcBef>
                <a:spcPts val="567"/>
              </a:spcBef>
              <a:buFont typeface="Arial" panose="020B0604020202020204" pitchFamily="34" charset="0"/>
              <a:buChar char="•"/>
              <a:defRPr sz="2267" kern="1200">
                <a:solidFill>
                  <a:schemeClr val="tx1"/>
                </a:solidFill>
                <a:latin typeface="+mn-lt"/>
                <a:ea typeface="+mn-ea"/>
                <a:cs typeface="+mn-cs"/>
              </a:defRPr>
            </a:lvl3pPr>
            <a:lvl4pPr marL="1813507" indent="-259072" algn="l" defTabSz="1036290" rtl="0" eaLnBrk="1" latinLnBrk="0" hangingPunct="1">
              <a:lnSpc>
                <a:spcPct val="90000"/>
              </a:lnSpc>
              <a:spcBef>
                <a:spcPts val="567"/>
              </a:spcBef>
              <a:buFont typeface="Arial" panose="020B0604020202020204" pitchFamily="34" charset="0"/>
              <a:buChar char="•"/>
              <a:defRPr sz="2040" kern="1200">
                <a:solidFill>
                  <a:schemeClr val="tx1"/>
                </a:solidFill>
                <a:latin typeface="+mn-lt"/>
                <a:ea typeface="+mn-ea"/>
                <a:cs typeface="+mn-cs"/>
              </a:defRPr>
            </a:lvl4pPr>
            <a:lvl5pPr marL="2331651" indent="-259072" algn="l" defTabSz="1036290" rtl="0" eaLnBrk="1" latinLnBrk="0" hangingPunct="1">
              <a:lnSpc>
                <a:spcPct val="90000"/>
              </a:lnSpc>
              <a:spcBef>
                <a:spcPts val="567"/>
              </a:spcBef>
              <a:buFont typeface="Arial" panose="020B0604020202020204" pitchFamily="34" charset="0"/>
              <a:buChar char="•"/>
              <a:defRPr sz="2040" kern="1200">
                <a:solidFill>
                  <a:schemeClr val="tx1"/>
                </a:solidFill>
                <a:latin typeface="+mn-lt"/>
                <a:ea typeface="+mn-ea"/>
                <a:cs typeface="+mn-cs"/>
              </a:defRPr>
            </a:lvl5pPr>
            <a:lvl6pPr marL="2849796" indent="-259072" algn="l" defTabSz="1036290" rtl="0" eaLnBrk="1" latinLnBrk="0" hangingPunct="1">
              <a:lnSpc>
                <a:spcPct val="90000"/>
              </a:lnSpc>
              <a:spcBef>
                <a:spcPts val="567"/>
              </a:spcBef>
              <a:buFont typeface="Arial" panose="020B0604020202020204" pitchFamily="34" charset="0"/>
              <a:buChar char="•"/>
              <a:defRPr sz="2040" kern="1200">
                <a:solidFill>
                  <a:schemeClr val="tx1"/>
                </a:solidFill>
                <a:latin typeface="+mn-lt"/>
                <a:ea typeface="+mn-ea"/>
                <a:cs typeface="+mn-cs"/>
              </a:defRPr>
            </a:lvl6pPr>
            <a:lvl7pPr marL="3367941" indent="-259072" algn="l" defTabSz="1036290" rtl="0" eaLnBrk="1" latinLnBrk="0" hangingPunct="1">
              <a:lnSpc>
                <a:spcPct val="90000"/>
              </a:lnSpc>
              <a:spcBef>
                <a:spcPts val="567"/>
              </a:spcBef>
              <a:buFont typeface="Arial" panose="020B0604020202020204" pitchFamily="34" charset="0"/>
              <a:buChar char="•"/>
              <a:defRPr sz="2040" kern="1200">
                <a:solidFill>
                  <a:schemeClr val="tx1"/>
                </a:solidFill>
                <a:latin typeface="+mn-lt"/>
                <a:ea typeface="+mn-ea"/>
                <a:cs typeface="+mn-cs"/>
              </a:defRPr>
            </a:lvl7pPr>
            <a:lvl8pPr marL="3886086" indent="-259072" algn="l" defTabSz="1036290" rtl="0" eaLnBrk="1" latinLnBrk="0" hangingPunct="1">
              <a:lnSpc>
                <a:spcPct val="90000"/>
              </a:lnSpc>
              <a:spcBef>
                <a:spcPts val="567"/>
              </a:spcBef>
              <a:buFont typeface="Arial" panose="020B0604020202020204" pitchFamily="34" charset="0"/>
              <a:buChar char="•"/>
              <a:defRPr sz="2040" kern="1200">
                <a:solidFill>
                  <a:schemeClr val="tx1"/>
                </a:solidFill>
                <a:latin typeface="+mn-lt"/>
                <a:ea typeface="+mn-ea"/>
                <a:cs typeface="+mn-cs"/>
              </a:defRPr>
            </a:lvl8pPr>
            <a:lvl9pPr marL="4404230" indent="-259072" algn="l" defTabSz="1036290" rtl="0" eaLnBrk="1" latinLnBrk="0" hangingPunct="1">
              <a:lnSpc>
                <a:spcPct val="90000"/>
              </a:lnSpc>
              <a:spcBef>
                <a:spcPts val="567"/>
              </a:spcBef>
              <a:buFont typeface="Arial" panose="020B0604020202020204" pitchFamily="34" charset="0"/>
              <a:buChar char="•"/>
              <a:defRPr sz="2040" kern="1200">
                <a:solidFill>
                  <a:schemeClr val="tx1"/>
                </a:solidFill>
                <a:latin typeface="+mn-lt"/>
                <a:ea typeface="+mn-ea"/>
                <a:cs typeface="+mn-cs"/>
              </a:defRPr>
            </a:lvl9pPr>
          </a:lstStyle>
          <a:p>
            <a:pPr marL="259072" marR="0" lvl="0" indent="-259072" algn="l" defTabSz="1036290" rtl="0" eaLnBrk="1" fontAlgn="auto" latinLnBrk="0" hangingPunct="1">
              <a:lnSpc>
                <a:spcPct val="90000"/>
              </a:lnSpc>
              <a:spcBef>
                <a:spcPts val="1133"/>
              </a:spcBef>
              <a:spcAft>
                <a:spcPts val="0"/>
              </a:spcAft>
              <a:buClrTx/>
              <a:buSzTx/>
              <a:buFont typeface="Arial" panose="020B0604020202020204" pitchFamily="34" charset="0"/>
              <a:buChar char="•"/>
              <a:tabLst/>
              <a:defRPr/>
            </a:pPr>
            <a:r>
              <a:rPr kumimoji="0" lang="en-AU" sz="3173"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CDSS will always assist the humans make decisions by increasing their on board KSA</a:t>
            </a:r>
          </a:p>
          <a:p>
            <a:pPr marL="259072" marR="0" lvl="0" indent="-259072" algn="l" defTabSz="1036290" rtl="0" eaLnBrk="1" fontAlgn="auto" latinLnBrk="0" hangingPunct="1">
              <a:lnSpc>
                <a:spcPct val="90000"/>
              </a:lnSpc>
              <a:spcBef>
                <a:spcPts val="1133"/>
              </a:spcBef>
              <a:spcAft>
                <a:spcPts val="0"/>
              </a:spcAft>
              <a:buClrTx/>
              <a:buSzTx/>
              <a:buFont typeface="Arial" panose="020B0604020202020204" pitchFamily="34" charset="0"/>
              <a:buChar char="•"/>
              <a:tabLst/>
              <a:defRPr/>
            </a:pPr>
            <a:endParaRPr kumimoji="0" lang="en-AU" sz="3173" b="0" i="0" u="none" strike="noStrike" kern="1200" cap="none" spc="0" normalizeH="0" baseline="0" noProof="0" dirty="0">
              <a:ln>
                <a:noFill/>
              </a:ln>
              <a:solidFill>
                <a:sysClr val="windowText" lastClr="000000"/>
              </a:solidFill>
              <a:effectLst/>
              <a:uLnTx/>
              <a:uFillTx/>
              <a:latin typeface="Calibri" panose="020F0502020204030204"/>
              <a:ea typeface="+mn-ea"/>
              <a:cs typeface="+mn-cs"/>
            </a:endParaRPr>
          </a:p>
          <a:p>
            <a:pPr marL="259072" marR="0" lvl="0" indent="-259072" algn="l" defTabSz="1036290" rtl="0" eaLnBrk="1" fontAlgn="auto" latinLnBrk="0" hangingPunct="1">
              <a:lnSpc>
                <a:spcPct val="90000"/>
              </a:lnSpc>
              <a:spcBef>
                <a:spcPts val="1133"/>
              </a:spcBef>
              <a:spcAft>
                <a:spcPts val="0"/>
              </a:spcAft>
              <a:buClrTx/>
              <a:buSzTx/>
              <a:buFont typeface="Arial" panose="020B0604020202020204" pitchFamily="34" charset="0"/>
              <a:buChar char="•"/>
              <a:tabLst/>
              <a:defRPr/>
            </a:pPr>
            <a:r>
              <a:rPr kumimoji="0" lang="en-AU" sz="3173"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Autonomy will increase with mission duration and complexity</a:t>
            </a:r>
          </a:p>
          <a:p>
            <a:pPr marL="259072" marR="0" lvl="0" indent="-259072" algn="l" defTabSz="1036290" rtl="0" eaLnBrk="1" fontAlgn="auto" latinLnBrk="0" hangingPunct="1">
              <a:lnSpc>
                <a:spcPct val="90000"/>
              </a:lnSpc>
              <a:spcBef>
                <a:spcPts val="1133"/>
              </a:spcBef>
              <a:spcAft>
                <a:spcPts val="0"/>
              </a:spcAft>
              <a:buClrTx/>
              <a:buSzTx/>
              <a:buFont typeface="Arial" panose="020B0604020202020204" pitchFamily="34" charset="0"/>
              <a:buChar char="•"/>
              <a:tabLst/>
              <a:defRPr/>
            </a:pPr>
            <a:endParaRPr kumimoji="0" lang="en-AU" sz="3173" b="0" i="0" u="none" strike="noStrike" kern="1200" cap="none" spc="0" normalizeH="0" baseline="0" noProof="0" dirty="0">
              <a:ln>
                <a:noFill/>
              </a:ln>
              <a:solidFill>
                <a:sysClr val="windowText" lastClr="000000"/>
              </a:solidFill>
              <a:effectLst/>
              <a:uLnTx/>
              <a:uFillTx/>
              <a:latin typeface="Calibri" panose="020F0502020204030204"/>
              <a:ea typeface="+mn-ea"/>
              <a:cs typeface="+mn-cs"/>
            </a:endParaRPr>
          </a:p>
          <a:p>
            <a:pPr marL="259072" marR="0" lvl="0" indent="-259072" algn="l" defTabSz="1036290" rtl="0" eaLnBrk="1" fontAlgn="auto" latinLnBrk="0" hangingPunct="1">
              <a:lnSpc>
                <a:spcPct val="90000"/>
              </a:lnSpc>
              <a:spcBef>
                <a:spcPts val="1133"/>
              </a:spcBef>
              <a:spcAft>
                <a:spcPts val="0"/>
              </a:spcAft>
              <a:buClrTx/>
              <a:buSzTx/>
              <a:buFont typeface="Arial" panose="020B0604020202020204" pitchFamily="34" charset="0"/>
              <a:buChar char="•"/>
              <a:tabLst/>
              <a:defRPr/>
            </a:pPr>
            <a:r>
              <a:rPr kumimoji="0" lang="en-AU" sz="3173"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CDSS can assist in different levels of acuity</a:t>
            </a:r>
          </a:p>
          <a:p>
            <a:pPr marL="259072" marR="0" lvl="0" indent="-259072" algn="l" defTabSz="1036290" rtl="0" eaLnBrk="1" fontAlgn="auto" latinLnBrk="0" hangingPunct="1">
              <a:lnSpc>
                <a:spcPct val="90000"/>
              </a:lnSpc>
              <a:spcBef>
                <a:spcPts val="1133"/>
              </a:spcBef>
              <a:spcAft>
                <a:spcPts val="0"/>
              </a:spcAft>
              <a:buClrTx/>
              <a:buSzTx/>
              <a:buFont typeface="Arial" panose="020B0604020202020204" pitchFamily="34" charset="0"/>
              <a:buChar char="•"/>
              <a:tabLst/>
              <a:defRPr/>
            </a:pPr>
            <a:endParaRPr kumimoji="0" lang="en-AU" sz="3173" b="0" i="0" u="none" strike="noStrike" kern="1200" cap="none" spc="0" normalizeH="0" baseline="0" noProof="0" dirty="0">
              <a:ln>
                <a:noFill/>
              </a:ln>
              <a:solidFill>
                <a:sysClr val="windowText" lastClr="000000"/>
              </a:solidFill>
              <a:effectLst/>
              <a:uLnTx/>
              <a:uFillTx/>
              <a:latin typeface="Calibri" panose="020F0502020204030204"/>
              <a:ea typeface="+mn-ea"/>
              <a:cs typeface="+mn-cs"/>
            </a:endParaRPr>
          </a:p>
          <a:p>
            <a:pPr marL="259072" marR="0" lvl="0" indent="-259072" algn="l" defTabSz="1036290" rtl="0" eaLnBrk="1" fontAlgn="auto" latinLnBrk="0" hangingPunct="1">
              <a:lnSpc>
                <a:spcPct val="90000"/>
              </a:lnSpc>
              <a:spcBef>
                <a:spcPts val="1133"/>
              </a:spcBef>
              <a:spcAft>
                <a:spcPts val="0"/>
              </a:spcAft>
              <a:buClrTx/>
              <a:buSzTx/>
              <a:buFont typeface="Arial" panose="020B0604020202020204" pitchFamily="34" charset="0"/>
              <a:buChar char="•"/>
              <a:tabLst/>
              <a:defRPr/>
            </a:pPr>
            <a:r>
              <a:rPr kumimoji="0" lang="en-AU" sz="3173"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Quick wins, automation examples – allergies, drug interactions</a:t>
            </a:r>
          </a:p>
          <a:p>
            <a:pPr marL="259072" marR="0" lvl="0" indent="-259072" algn="l" defTabSz="1036290" rtl="0" eaLnBrk="1" fontAlgn="auto" latinLnBrk="0" hangingPunct="1">
              <a:lnSpc>
                <a:spcPct val="90000"/>
              </a:lnSpc>
              <a:spcBef>
                <a:spcPts val="1133"/>
              </a:spcBef>
              <a:spcAft>
                <a:spcPts val="0"/>
              </a:spcAft>
              <a:buClrTx/>
              <a:buSzTx/>
              <a:buFont typeface="Arial" panose="020B0604020202020204" pitchFamily="34" charset="0"/>
              <a:buChar char="•"/>
              <a:tabLst/>
              <a:defRPr/>
            </a:pPr>
            <a:endParaRPr kumimoji="0" lang="en-AU" sz="3173" b="0" i="0" u="none" strike="noStrike" kern="1200" cap="none" spc="0" normalizeH="0" baseline="0" noProof="0" dirty="0">
              <a:ln>
                <a:noFill/>
              </a:ln>
              <a:solidFill>
                <a:sysClr val="windowText" lastClr="000000"/>
              </a:solidFill>
              <a:effectLst/>
              <a:uLnTx/>
              <a:uFillTx/>
              <a:latin typeface="Calibri" panose="020F0502020204030204"/>
              <a:ea typeface="+mn-ea"/>
              <a:cs typeface="+mn-cs"/>
            </a:endParaRPr>
          </a:p>
          <a:p>
            <a:pPr marL="259072" marR="0" lvl="0" indent="-259072" algn="l" defTabSz="1036290" rtl="0" eaLnBrk="1" fontAlgn="auto" latinLnBrk="0" hangingPunct="1">
              <a:lnSpc>
                <a:spcPct val="90000"/>
              </a:lnSpc>
              <a:spcBef>
                <a:spcPts val="1133"/>
              </a:spcBef>
              <a:spcAft>
                <a:spcPts val="0"/>
              </a:spcAft>
              <a:buClrTx/>
              <a:buSzTx/>
              <a:buFont typeface="Arial" panose="020B0604020202020204" pitchFamily="34" charset="0"/>
              <a:buChar char="•"/>
              <a:tabLst/>
              <a:defRPr/>
            </a:pPr>
            <a:r>
              <a:rPr kumimoji="0" lang="en-AU" sz="3173"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Complex challenges – diagnosis using probabilistic computation</a:t>
            </a:r>
          </a:p>
          <a:p>
            <a:pPr marL="0" marR="0" lvl="0" indent="0" algn="l" defTabSz="1036290" rtl="0" eaLnBrk="1" fontAlgn="auto" latinLnBrk="0" hangingPunct="1">
              <a:lnSpc>
                <a:spcPct val="90000"/>
              </a:lnSpc>
              <a:spcBef>
                <a:spcPts val="1133"/>
              </a:spcBef>
              <a:spcAft>
                <a:spcPts val="0"/>
              </a:spcAft>
              <a:buClrTx/>
              <a:buSzTx/>
              <a:buFont typeface="Arial" panose="020B0604020202020204" pitchFamily="34" charset="0"/>
              <a:buNone/>
              <a:tabLst/>
              <a:defRPr/>
            </a:pPr>
            <a:endParaRPr kumimoji="0" lang="en-AU" sz="3173" b="0" i="0" u="none" strike="noStrike" kern="1200" cap="none" spc="0" normalizeH="0" baseline="0" noProof="0" dirty="0">
              <a:ln>
                <a:noFill/>
              </a:ln>
              <a:solidFill>
                <a:sysClr val="windowText" lastClr="000000"/>
              </a:solidFill>
              <a:effectLst/>
              <a:uLnTx/>
              <a:uFillTx/>
              <a:latin typeface="Calibri" panose="020F0502020204030204"/>
              <a:ea typeface="+mn-ea"/>
              <a:cs typeface="+mn-cs"/>
            </a:endParaRPr>
          </a:p>
          <a:p>
            <a:pPr marL="259072" marR="0" lvl="0" indent="-259072" algn="l" defTabSz="1036290" rtl="0" eaLnBrk="1" fontAlgn="auto" latinLnBrk="0" hangingPunct="1">
              <a:lnSpc>
                <a:spcPct val="90000"/>
              </a:lnSpc>
              <a:spcBef>
                <a:spcPts val="1133"/>
              </a:spcBef>
              <a:spcAft>
                <a:spcPts val="0"/>
              </a:spcAft>
              <a:buClrTx/>
              <a:buSzTx/>
              <a:buFont typeface="Arial" panose="020B0604020202020204" pitchFamily="34" charset="0"/>
              <a:buChar char="•"/>
              <a:tabLst/>
              <a:defRPr/>
            </a:pPr>
            <a:r>
              <a:rPr kumimoji="0" lang="en-AU" sz="3173"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Mission optimisation and risk reduction is the guide for development</a:t>
            </a:r>
          </a:p>
          <a:p>
            <a:pPr marL="259072" marR="0" lvl="0" indent="-259072" algn="l" defTabSz="1036290" rtl="0" eaLnBrk="1" fontAlgn="auto" latinLnBrk="0" hangingPunct="1">
              <a:lnSpc>
                <a:spcPct val="90000"/>
              </a:lnSpc>
              <a:spcBef>
                <a:spcPts val="1133"/>
              </a:spcBef>
              <a:spcAft>
                <a:spcPts val="0"/>
              </a:spcAft>
              <a:buClrTx/>
              <a:buSzTx/>
              <a:buFont typeface="Arial" panose="020B0604020202020204" pitchFamily="34" charset="0"/>
              <a:buChar char="•"/>
              <a:tabLst/>
              <a:defRPr/>
            </a:pPr>
            <a:endParaRPr kumimoji="0" lang="en-AU" sz="3173" b="0" i="0" u="none" strike="noStrike" kern="1200" cap="none" spc="0" normalizeH="0" baseline="0" noProof="0" dirty="0">
              <a:ln>
                <a:noFill/>
              </a:ln>
              <a:solidFill>
                <a:sysClr val="windowText" lastClr="000000"/>
              </a:solidFill>
              <a:effectLst/>
              <a:uLnTx/>
              <a:uFillTx/>
              <a:latin typeface="Calibri" panose="020F0502020204030204"/>
              <a:ea typeface="+mn-ea"/>
              <a:cs typeface="+mn-cs"/>
            </a:endParaRPr>
          </a:p>
          <a:p>
            <a:pPr marL="259072" marR="0" lvl="0" indent="-259072" algn="l" defTabSz="1036290" rtl="0" eaLnBrk="1" fontAlgn="auto" latinLnBrk="0" hangingPunct="1">
              <a:lnSpc>
                <a:spcPct val="90000"/>
              </a:lnSpc>
              <a:spcBef>
                <a:spcPts val="1133"/>
              </a:spcBef>
              <a:spcAft>
                <a:spcPts val="0"/>
              </a:spcAft>
              <a:buClrTx/>
              <a:buSzTx/>
              <a:buFont typeface="Arial" panose="020B0604020202020204" pitchFamily="34" charset="0"/>
              <a:buChar char="•"/>
              <a:tabLst/>
              <a:defRPr/>
            </a:pPr>
            <a:endParaRPr kumimoji="0" lang="en-AU" sz="3173" b="0" i="0" u="none" strike="noStrike" kern="1200" cap="none" spc="0" normalizeH="0" baseline="0" noProof="0" dirty="0">
              <a:ln>
                <a:noFill/>
              </a:ln>
              <a:solidFill>
                <a:sysClr val="windowText" lastClr="000000"/>
              </a:solidFill>
              <a:effectLst/>
              <a:uLnTx/>
              <a:uFillTx/>
              <a:latin typeface="Calibri" panose="020F0502020204030204"/>
              <a:ea typeface="+mn-ea"/>
              <a:cs typeface="+mn-cs"/>
            </a:endParaRPr>
          </a:p>
          <a:p>
            <a:pPr marL="259072" marR="0" lvl="0" indent="-259072" algn="l" defTabSz="1036290" rtl="0" eaLnBrk="1" fontAlgn="auto" latinLnBrk="0" hangingPunct="1">
              <a:lnSpc>
                <a:spcPct val="90000"/>
              </a:lnSpc>
              <a:spcBef>
                <a:spcPts val="1133"/>
              </a:spcBef>
              <a:spcAft>
                <a:spcPts val="0"/>
              </a:spcAft>
              <a:buClrTx/>
              <a:buSzTx/>
              <a:buFont typeface="Arial" panose="020B0604020202020204" pitchFamily="34" charset="0"/>
              <a:buChar char="•"/>
              <a:tabLst/>
              <a:defRPr/>
            </a:pPr>
            <a:endParaRPr kumimoji="0" lang="en-AU" sz="3173" b="0" i="0" u="none" strike="noStrike" kern="1200" cap="none" spc="0" normalizeH="0" baseline="0" noProof="0" dirty="0">
              <a:ln>
                <a:noFill/>
              </a:ln>
              <a:solidFill>
                <a:sysClr val="windowText" lastClr="00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8658662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80" name="Rectangle 4"/>
          <p:cNvSpPr>
            <a:spLocks noGrp="1" noChangeArrowheads="1"/>
          </p:cNvSpPr>
          <p:nvPr>
            <p:ph type="title"/>
          </p:nvPr>
        </p:nvSpPr>
        <p:spPr>
          <a:xfrm>
            <a:off x="-4309277" y="9224818"/>
            <a:ext cx="2647501" cy="1424068"/>
          </a:xfrm>
        </p:spPr>
        <p:txBody>
          <a:bodyPr/>
          <a:lstStyle/>
          <a:p>
            <a:r>
              <a:rPr lang="en-US" sz="1511"/>
              <a:t>SignOffPage</a:t>
            </a:r>
            <a:endParaRPr lang="en-US"/>
          </a:p>
        </p:txBody>
      </p:sp>
      <p:sp>
        <p:nvSpPr>
          <p:cNvPr id="5" name="Footer Placeholder 3"/>
          <p:cNvSpPr>
            <a:spLocks noGrp="1"/>
          </p:cNvSpPr>
          <p:nvPr>
            <p:ph type="ftr" sz="quarter" idx="3"/>
          </p:nvPr>
        </p:nvSpPr>
        <p:spPr>
          <a:xfrm>
            <a:off x="4577080" y="8443799"/>
            <a:ext cx="4663440" cy="568464"/>
          </a:xfrm>
          <a:prstGeom prst="rect">
            <a:avLst/>
          </a:prstGeom>
        </p:spPr>
        <p:txBody>
          <a:bodyPr/>
          <a:lstStyle/>
          <a:p>
            <a:r>
              <a:rPr lang="en-US" smtClean="0"/>
              <a:t>Your Title Here</a:t>
            </a:r>
            <a:endParaRPr lang="en-US"/>
          </a:p>
        </p:txBody>
      </p:sp>
      <p:sp>
        <p:nvSpPr>
          <p:cNvPr id="6" name="Slide Number Placeholder 4"/>
          <p:cNvSpPr>
            <a:spLocks noGrp="1"/>
          </p:cNvSpPr>
          <p:nvPr>
            <p:ph type="sldNum" sz="quarter" idx="4"/>
          </p:nvPr>
        </p:nvSpPr>
        <p:spPr/>
        <p:txBody>
          <a:bodyPr/>
          <a:lstStyle/>
          <a:p>
            <a:fld id="{31E8F8C7-1345-914C-ADE2-537EC42CE81A}" type="slidenum">
              <a:rPr lang="en-US"/>
              <a:pPr/>
              <a:t>19</a:t>
            </a:fld>
            <a:endParaRPr lang="en-US"/>
          </a:p>
        </p:txBody>
      </p:sp>
      <p:sp>
        <p:nvSpPr>
          <p:cNvPr id="126981" name="Rectangle 5"/>
          <p:cNvSpPr>
            <a:spLocks noChangeArrowheads="1"/>
          </p:cNvSpPr>
          <p:nvPr/>
        </p:nvSpPr>
        <p:spPr bwMode="auto">
          <a:xfrm>
            <a:off x="215902" y="8304518"/>
            <a:ext cx="13601699" cy="920301"/>
          </a:xfrm>
          <a:prstGeom prst="rect">
            <a:avLst/>
          </a:prstGeom>
          <a:solidFill>
            <a:schemeClr val="bg1"/>
          </a:solidFill>
          <a:ln w="9525">
            <a:noFill/>
            <a:miter lim="800000"/>
            <a:headEnd/>
            <a:tailEnd/>
          </a:ln>
          <a:effectLst/>
        </p:spPr>
        <p:txBody>
          <a:bodyPr wrap="none" anchor="ctr">
            <a:prstTxWarp prst="textNoShape">
              <a:avLst/>
            </a:prstTxWarp>
          </a:bodyPr>
          <a:lstStyle/>
          <a:p>
            <a:endParaRPr lang="en-US" sz="1236"/>
          </a:p>
        </p:txBody>
      </p:sp>
      <p:pic>
        <p:nvPicPr>
          <p:cNvPr id="126988" name="Picture 12" descr="NASA insigniaCMYK"/>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09990" y="3085845"/>
            <a:ext cx="1997620" cy="1598532"/>
          </a:xfrm>
          <a:prstGeom prst="rect">
            <a:avLst/>
          </a:prstGeom>
          <a:noFill/>
          <a:ln w="9525">
            <a:noFill/>
            <a:miter lim="800000"/>
            <a:headEnd/>
            <a:tailEnd/>
          </a:ln>
        </p:spPr>
      </p:pic>
      <p:sp>
        <p:nvSpPr>
          <p:cNvPr id="2" name="TextBox 1">
            <a:extLst>
              <a:ext uri="{FF2B5EF4-FFF2-40B4-BE49-F238E27FC236}">
                <a16:creationId xmlns:a16="http://schemas.microsoft.com/office/drawing/2014/main" id="{9543F83A-0251-2747-AC82-D55633100CB6}"/>
              </a:ext>
            </a:extLst>
          </p:cNvPr>
          <p:cNvSpPr txBox="1"/>
          <p:nvPr/>
        </p:nvSpPr>
        <p:spPr>
          <a:xfrm>
            <a:off x="6100321" y="5944801"/>
            <a:ext cx="1443024" cy="515077"/>
          </a:xfrm>
          <a:prstGeom prst="rect">
            <a:avLst/>
          </a:prstGeom>
          <a:noFill/>
        </p:spPr>
        <p:txBody>
          <a:bodyPr wrap="none" rtlCol="0">
            <a:spAutoFit/>
          </a:bodyPr>
          <a:lstStyle/>
          <a:p>
            <a:r>
              <a:rPr lang="en-AU" sz="2747" dirty="0"/>
              <a:t>THE END</a:t>
            </a:r>
          </a:p>
        </p:txBody>
      </p:sp>
      <p:pic>
        <p:nvPicPr>
          <p:cNvPr id="8" name="Picture 7">
            <a:extLst>
              <a:ext uri="{FF2B5EF4-FFF2-40B4-BE49-F238E27FC236}">
                <a16:creationId xmlns:a16="http://schemas.microsoft.com/office/drawing/2014/main" id="{EE06B953-0171-4FD7-B83A-6E8BA2A0531E}"/>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19930" b="31790"/>
          <a:stretch/>
        </p:blipFill>
        <p:spPr>
          <a:xfrm>
            <a:off x="355600" y="-48833"/>
            <a:ext cx="1966022" cy="949210"/>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2"/>
          <p:cNvSpPr>
            <a:spLocks noGrp="1" noChangeArrowheads="1"/>
          </p:cNvSpPr>
          <p:nvPr>
            <p:ph type="title"/>
          </p:nvPr>
        </p:nvSpPr>
        <p:spPr>
          <a:xfrm>
            <a:off x="334537" y="-1344541"/>
            <a:ext cx="12550550" cy="1304123"/>
          </a:xfrm>
        </p:spPr>
        <p:txBody>
          <a:bodyPr/>
          <a:lstStyle/>
          <a:p>
            <a:r>
              <a:rPr lang="en-US" dirty="0"/>
              <a:t>Background – Human Research Program (HRP)</a:t>
            </a:r>
          </a:p>
        </p:txBody>
      </p:sp>
      <p:sp>
        <p:nvSpPr>
          <p:cNvPr id="133123" name="Rectangle 3"/>
          <p:cNvSpPr>
            <a:spLocks noGrp="1" noChangeArrowheads="1"/>
          </p:cNvSpPr>
          <p:nvPr>
            <p:ph idx="1"/>
          </p:nvPr>
        </p:nvSpPr>
        <p:spPr>
          <a:xfrm>
            <a:off x="635471" y="838063"/>
            <a:ext cx="12413444" cy="2115402"/>
          </a:xfrm>
        </p:spPr>
        <p:txBody>
          <a:bodyPr/>
          <a:lstStyle/>
          <a:p>
            <a:pPr marL="0" indent="0">
              <a:buNone/>
            </a:pPr>
            <a:r>
              <a:rPr lang="en-US" sz="3297" dirty="0"/>
              <a:t>The goal of the HRP is to provide human health and performance countermeasures, knowledge, technologies, and tools to enable safe, reliable, and productive human space exploration.</a:t>
            </a:r>
          </a:p>
        </p:txBody>
      </p:sp>
      <p:sp>
        <p:nvSpPr>
          <p:cNvPr id="5" name="Slide Number Placeholder 4"/>
          <p:cNvSpPr>
            <a:spLocks noGrp="1"/>
          </p:cNvSpPr>
          <p:nvPr>
            <p:ph type="sldNum" sz="quarter" idx="4"/>
          </p:nvPr>
        </p:nvSpPr>
        <p:spPr/>
        <p:txBody>
          <a:bodyPr/>
          <a:lstStyle/>
          <a:p>
            <a:fld id="{68501B6F-958D-6E42-A9B5-B2AEBF7C1748}" type="slidenum">
              <a:rPr lang="en-US"/>
              <a:pPr/>
              <a:t>20</a:t>
            </a:fld>
            <a:endParaRPr lang="en-US"/>
          </a:p>
        </p:txBody>
      </p:sp>
      <p:graphicFrame>
        <p:nvGraphicFramePr>
          <p:cNvPr id="8" name="Content Placeholder 68">
            <a:extLst>
              <a:ext uri="{FF2B5EF4-FFF2-40B4-BE49-F238E27FC236}">
                <a16:creationId xmlns:a16="http://schemas.microsoft.com/office/drawing/2014/main" id="{2190F11E-DFA3-9C43-A6DB-B243036B8976}"/>
              </a:ext>
            </a:extLst>
          </p:cNvPr>
          <p:cNvGraphicFramePr>
            <a:graphicFrameLocks/>
          </p:cNvGraphicFramePr>
          <p:nvPr>
            <p:extLst>
              <p:ext uri="{D42A27DB-BD31-4B8C-83A1-F6EECF244321}">
                <p14:modId xmlns:p14="http://schemas.microsoft.com/office/powerpoint/2010/main" val="2729946284"/>
              </p:ext>
            </p:extLst>
          </p:nvPr>
        </p:nvGraphicFramePr>
        <p:xfrm>
          <a:off x="702324" y="2397567"/>
          <a:ext cx="12165317" cy="584257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7" name="Picture 20" descr="hrplogo-022">
            <a:extLst>
              <a:ext uri="{FF2B5EF4-FFF2-40B4-BE49-F238E27FC236}">
                <a16:creationId xmlns:a16="http://schemas.microsoft.com/office/drawing/2014/main" id="{88CB281E-BE11-6945-B3D3-0371533182BE}"/>
              </a:ext>
            </a:extLst>
          </p:cNvPr>
          <p:cNvPicPr>
            <a:picLocks noChangeAspect="1" noChangeArrowheads="1"/>
          </p:cNvPicPr>
          <p:nvPr/>
        </p:nvPicPr>
        <p:blipFill>
          <a:blip r:embed="rId8" cstate="email">
            <a:extLst>
              <a:ext uri="{28A0092B-C50C-407E-A947-70E740481C1C}">
                <a14:useLocalDpi xmlns:a14="http://schemas.microsoft.com/office/drawing/2010/main" val="0"/>
              </a:ext>
            </a:extLst>
          </a:blip>
          <a:srcRect/>
          <a:stretch>
            <a:fillRect/>
          </a:stretch>
        </p:blipFill>
        <p:spPr bwMode="ltGray">
          <a:xfrm>
            <a:off x="10472915" y="2204650"/>
            <a:ext cx="2092592" cy="2497964"/>
          </a:xfrm>
          <a:prstGeom prst="rect">
            <a:avLst/>
          </a:prstGeom>
          <a:noFill/>
        </p:spPr>
      </p:pic>
    </p:spTree>
    <p:extLst>
      <p:ext uri="{BB962C8B-B14F-4D97-AF65-F5344CB8AC3E}">
        <p14:creationId xmlns:p14="http://schemas.microsoft.com/office/powerpoint/2010/main" val="143040321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2"/>
          <p:cNvSpPr>
            <a:spLocks noGrp="1" noChangeArrowheads="1"/>
          </p:cNvSpPr>
          <p:nvPr>
            <p:ph type="title"/>
          </p:nvPr>
        </p:nvSpPr>
        <p:spPr>
          <a:xfrm>
            <a:off x="317090" y="-988052"/>
            <a:ext cx="12550550" cy="1304123"/>
          </a:xfrm>
        </p:spPr>
        <p:txBody>
          <a:bodyPr>
            <a:normAutofit fontScale="90000"/>
          </a:bodyPr>
          <a:lstStyle/>
          <a:p>
            <a:r>
              <a:rPr lang="en-US" sz="5495" dirty="0"/>
              <a:t>Human System Risk Summary </a:t>
            </a:r>
            <a:br>
              <a:rPr lang="en-US" sz="5495" dirty="0"/>
            </a:br>
            <a:r>
              <a:rPr lang="en-US" sz="5495" dirty="0"/>
              <a:t>Risk by Hazard  </a:t>
            </a:r>
            <a:r>
              <a:rPr lang="en-US" sz="1786" dirty="0"/>
              <a:t>(as of June 2021)</a:t>
            </a:r>
          </a:p>
        </p:txBody>
      </p:sp>
      <p:sp>
        <p:nvSpPr>
          <p:cNvPr id="5" name="Slide Number Placeholder 4"/>
          <p:cNvSpPr>
            <a:spLocks noGrp="1"/>
          </p:cNvSpPr>
          <p:nvPr>
            <p:ph type="sldNum" sz="quarter" idx="4"/>
          </p:nvPr>
        </p:nvSpPr>
        <p:spPr/>
        <p:txBody>
          <a:bodyPr/>
          <a:lstStyle/>
          <a:p>
            <a:fld id="{68501B6F-958D-6E42-A9B5-B2AEBF7C1748}" type="slidenum">
              <a:rPr lang="en-US"/>
              <a:pPr/>
              <a:t>21</a:t>
            </a:fld>
            <a:endParaRPr lang="en-US"/>
          </a:p>
        </p:txBody>
      </p:sp>
      <p:pic>
        <p:nvPicPr>
          <p:cNvPr id="2" name="Picture 1">
            <a:extLst>
              <a:ext uri="{FF2B5EF4-FFF2-40B4-BE49-F238E27FC236}">
                <a16:creationId xmlns:a16="http://schemas.microsoft.com/office/drawing/2014/main" id="{2BBCC49B-2902-5C40-8A18-1BF8FC7D10F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83540" y="-1061258"/>
            <a:ext cx="2616970" cy="1448057"/>
          </a:xfrm>
          <a:prstGeom prst="rect">
            <a:avLst/>
          </a:prstGeom>
        </p:spPr>
      </p:pic>
      <p:pic>
        <p:nvPicPr>
          <p:cNvPr id="7" name="Picture 6">
            <a:extLst>
              <a:ext uri="{FF2B5EF4-FFF2-40B4-BE49-F238E27FC236}">
                <a16:creationId xmlns:a16="http://schemas.microsoft.com/office/drawing/2014/main" id="{D60D4D58-429E-9546-A659-FC6991E63F01}"/>
              </a:ext>
            </a:extLst>
          </p:cNvPr>
          <p:cNvPicPr>
            <a:picLocks noChangeAspect="1"/>
          </p:cNvPicPr>
          <p:nvPr/>
        </p:nvPicPr>
        <p:blipFill rotWithShape="1">
          <a:blip r:embed="rId4">
            <a:extLst>
              <a:ext uri="{28A0092B-C50C-407E-A947-70E740481C1C}">
                <a14:useLocalDpi xmlns:a14="http://schemas.microsoft.com/office/drawing/2010/main" val="0"/>
              </a:ext>
            </a:extLst>
          </a:blip>
          <a:srcRect/>
          <a:stretch/>
        </p:blipFill>
        <p:spPr>
          <a:xfrm>
            <a:off x="875703" y="687014"/>
            <a:ext cx="12361743" cy="7349932"/>
          </a:xfrm>
          <a:prstGeom prst="rect">
            <a:avLst/>
          </a:prstGeom>
        </p:spPr>
      </p:pic>
      <p:sp>
        <p:nvSpPr>
          <p:cNvPr id="8" name="Rectangle 7">
            <a:extLst>
              <a:ext uri="{FF2B5EF4-FFF2-40B4-BE49-F238E27FC236}">
                <a16:creationId xmlns:a16="http://schemas.microsoft.com/office/drawing/2014/main" id="{C388EF58-B9CB-564A-96DA-B10B44F06493}"/>
              </a:ext>
            </a:extLst>
          </p:cNvPr>
          <p:cNvSpPr/>
          <p:nvPr/>
        </p:nvSpPr>
        <p:spPr>
          <a:xfrm>
            <a:off x="11313160" y="572271"/>
            <a:ext cx="1744646" cy="8009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1236" dirty="0"/>
              <a:t>v</a:t>
            </a:r>
          </a:p>
        </p:txBody>
      </p:sp>
      <p:sp>
        <p:nvSpPr>
          <p:cNvPr id="11" name="Rectangle 10">
            <a:extLst>
              <a:ext uri="{FF2B5EF4-FFF2-40B4-BE49-F238E27FC236}">
                <a16:creationId xmlns:a16="http://schemas.microsoft.com/office/drawing/2014/main" id="{010AB6B8-38B3-1D40-B6E4-169EBBCD55D6}"/>
              </a:ext>
            </a:extLst>
          </p:cNvPr>
          <p:cNvSpPr/>
          <p:nvPr/>
        </p:nvSpPr>
        <p:spPr>
          <a:xfrm>
            <a:off x="244249" y="557323"/>
            <a:ext cx="1744646" cy="30522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1236" dirty="0"/>
              <a:t>v</a:t>
            </a:r>
          </a:p>
        </p:txBody>
      </p:sp>
    </p:spTree>
    <p:extLst>
      <p:ext uri="{BB962C8B-B14F-4D97-AF65-F5344CB8AC3E}">
        <p14:creationId xmlns:p14="http://schemas.microsoft.com/office/powerpoint/2010/main" val="374749631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2"/>
          <p:cNvSpPr>
            <a:spLocks noGrp="1" noChangeArrowheads="1"/>
          </p:cNvSpPr>
          <p:nvPr>
            <p:ph type="title"/>
          </p:nvPr>
        </p:nvSpPr>
        <p:spPr>
          <a:xfrm>
            <a:off x="486502" y="-1348141"/>
            <a:ext cx="12550550" cy="1304123"/>
          </a:xfrm>
        </p:spPr>
        <p:txBody>
          <a:bodyPr>
            <a:normAutofit/>
          </a:bodyPr>
          <a:lstStyle/>
          <a:p>
            <a:r>
              <a:rPr lang="en-US" dirty="0">
                <a:solidFill>
                  <a:srgbClr val="FF0000"/>
                </a:solidFill>
              </a:rPr>
              <a:t>Augment Clinical Treatment in Spaceflight</a:t>
            </a:r>
            <a:endParaRPr lang="en-US" strike="sngStrike" dirty="0">
              <a:solidFill>
                <a:srgbClr val="FF0000"/>
              </a:solidFill>
            </a:endParaRPr>
          </a:p>
        </p:txBody>
      </p:sp>
      <p:sp>
        <p:nvSpPr>
          <p:cNvPr id="5" name="Slide Number Placeholder 4"/>
          <p:cNvSpPr>
            <a:spLocks noGrp="1"/>
          </p:cNvSpPr>
          <p:nvPr>
            <p:ph type="sldNum" sz="quarter" idx="4"/>
          </p:nvPr>
        </p:nvSpPr>
        <p:spPr/>
        <p:txBody>
          <a:bodyPr/>
          <a:lstStyle/>
          <a:p>
            <a:fld id="{68501B6F-958D-6E42-A9B5-B2AEBF7C1748}" type="slidenum">
              <a:rPr lang="en-US"/>
              <a:pPr/>
              <a:t>22</a:t>
            </a:fld>
            <a:endParaRPr lang="en-US"/>
          </a:p>
        </p:txBody>
      </p:sp>
      <p:sp>
        <p:nvSpPr>
          <p:cNvPr id="6" name="Right Arrow 5">
            <a:extLst>
              <a:ext uri="{FF2B5EF4-FFF2-40B4-BE49-F238E27FC236}">
                <a16:creationId xmlns:a16="http://schemas.microsoft.com/office/drawing/2014/main" id="{08E5037A-342D-694E-B898-0421837C9F93}"/>
              </a:ext>
            </a:extLst>
          </p:cNvPr>
          <p:cNvSpPr/>
          <p:nvPr/>
        </p:nvSpPr>
        <p:spPr bwMode="auto">
          <a:xfrm>
            <a:off x="5698824" y="4673416"/>
            <a:ext cx="1888969" cy="837430"/>
          </a:xfrm>
          <a:prstGeom prst="rightArrow">
            <a:avLst>
              <a:gd name="adj1" fmla="val 100000"/>
              <a:gd name="adj2" fmla="val 50000"/>
            </a:avLst>
          </a:prstGeom>
          <a:solidFill>
            <a:srgbClr val="BAD535"/>
          </a:solidFill>
          <a:ln w="28575" cap="flat" cmpd="sng" algn="ctr">
            <a:noFill/>
            <a:prstDash val="solid"/>
            <a:round/>
            <a:headEnd type="none" w="med" len="med"/>
            <a:tailEnd type="none" w="med" len="med"/>
          </a:ln>
          <a:effectLst/>
        </p:spPr>
        <p:txBody>
          <a:bodyPr vert="horz" wrap="square" lIns="125615" tIns="62807" rIns="125615" bIns="62807" numCol="1" rtlCol="0" anchor="ctr" anchorCtr="0" compatLnSpc="1">
            <a:prstTxWarp prst="textNoShape">
              <a:avLst/>
            </a:prstTxWarp>
          </a:bodyPr>
          <a:lstStyle/>
          <a:p>
            <a:pPr algn="ctr" eaLnBrk="1" hangingPunct="1">
              <a:spcBef>
                <a:spcPct val="20000"/>
              </a:spcBef>
            </a:pPr>
            <a:r>
              <a:rPr lang="en-AU" sz="1923" dirty="0">
                <a:solidFill>
                  <a:srgbClr val="FFFFFF"/>
                </a:solidFill>
                <a:latin typeface="Arial" panose="020B0604020202020204" pitchFamily="34" charset="0"/>
                <a:ea typeface="ＭＳ Ｐゴシック" pitchFamily="-112" charset="-128"/>
                <a:cs typeface="Arial" panose="020B0604020202020204" pitchFamily="34" charset="0"/>
              </a:rPr>
              <a:t>MEDPRAT</a:t>
            </a:r>
          </a:p>
        </p:txBody>
      </p:sp>
      <p:sp>
        <p:nvSpPr>
          <p:cNvPr id="7" name="Right Arrow 6">
            <a:extLst>
              <a:ext uri="{FF2B5EF4-FFF2-40B4-BE49-F238E27FC236}">
                <a16:creationId xmlns:a16="http://schemas.microsoft.com/office/drawing/2014/main" id="{32B86D66-DBF5-B049-8E5D-EAECE36A1076}"/>
              </a:ext>
            </a:extLst>
          </p:cNvPr>
          <p:cNvSpPr/>
          <p:nvPr/>
        </p:nvSpPr>
        <p:spPr bwMode="auto">
          <a:xfrm>
            <a:off x="4005589" y="4655762"/>
            <a:ext cx="1626980" cy="837430"/>
          </a:xfrm>
          <a:prstGeom prst="rightArrow">
            <a:avLst>
              <a:gd name="adj1" fmla="val 100000"/>
              <a:gd name="adj2" fmla="val 50000"/>
            </a:avLst>
          </a:prstGeom>
          <a:solidFill>
            <a:srgbClr val="BAD535"/>
          </a:solidFill>
          <a:ln w="28575" cap="flat" cmpd="sng" algn="ctr">
            <a:noFill/>
            <a:prstDash val="solid"/>
            <a:round/>
            <a:headEnd type="none" w="med" len="med"/>
            <a:tailEnd type="none" w="med" len="med"/>
          </a:ln>
          <a:effectLst/>
        </p:spPr>
        <p:txBody>
          <a:bodyPr vert="horz" wrap="square" lIns="125615" tIns="62807" rIns="125615" bIns="62807" numCol="1" rtlCol="0" anchor="ctr" anchorCtr="0" compatLnSpc="1">
            <a:prstTxWarp prst="textNoShape">
              <a:avLst/>
            </a:prstTxWarp>
          </a:bodyPr>
          <a:lstStyle/>
          <a:p>
            <a:pPr algn="ctr" eaLnBrk="1" hangingPunct="1">
              <a:spcBef>
                <a:spcPct val="20000"/>
              </a:spcBef>
            </a:pPr>
            <a:r>
              <a:rPr lang="en-AU" sz="1923" dirty="0" err="1">
                <a:solidFill>
                  <a:srgbClr val="FFFFFF"/>
                </a:solidFill>
                <a:latin typeface="Arial" panose="020B0604020202020204" pitchFamily="34" charset="0"/>
                <a:ea typeface="ＭＳ Ｐゴシック" pitchFamily="-112" charset="-128"/>
                <a:cs typeface="Arial" panose="020B0604020202020204" pitchFamily="34" charset="0"/>
              </a:rPr>
              <a:t>MedID</a:t>
            </a:r>
            <a:endParaRPr lang="en-AU" sz="1923" dirty="0">
              <a:solidFill>
                <a:srgbClr val="FFFFFF"/>
              </a:solidFill>
              <a:latin typeface="Arial" panose="020B0604020202020204" pitchFamily="34" charset="0"/>
              <a:ea typeface="ＭＳ Ｐゴシック" pitchFamily="-112" charset="-128"/>
              <a:cs typeface="Arial" panose="020B0604020202020204" pitchFamily="34" charset="0"/>
            </a:endParaRPr>
          </a:p>
        </p:txBody>
      </p:sp>
      <p:sp>
        <p:nvSpPr>
          <p:cNvPr id="8" name="Right Arrow 7">
            <a:extLst>
              <a:ext uri="{FF2B5EF4-FFF2-40B4-BE49-F238E27FC236}">
                <a16:creationId xmlns:a16="http://schemas.microsoft.com/office/drawing/2014/main" id="{8AD10CC8-D821-3B47-B51C-BF574BD04481}"/>
              </a:ext>
            </a:extLst>
          </p:cNvPr>
          <p:cNvSpPr/>
          <p:nvPr/>
        </p:nvSpPr>
        <p:spPr bwMode="auto">
          <a:xfrm>
            <a:off x="2771481" y="2851542"/>
            <a:ext cx="1626980" cy="837430"/>
          </a:xfrm>
          <a:prstGeom prst="rightArrow">
            <a:avLst>
              <a:gd name="adj1" fmla="val 100000"/>
              <a:gd name="adj2" fmla="val 50000"/>
            </a:avLst>
          </a:prstGeom>
          <a:solidFill>
            <a:srgbClr val="00B0F0"/>
          </a:solidFill>
          <a:ln w="28575" cap="flat" cmpd="sng" algn="ctr">
            <a:noFill/>
            <a:prstDash val="solid"/>
            <a:round/>
            <a:headEnd type="none" w="med" len="med"/>
            <a:tailEnd type="none" w="med" len="med"/>
          </a:ln>
          <a:effectLst/>
        </p:spPr>
        <p:txBody>
          <a:bodyPr vert="horz" wrap="square" lIns="125615" tIns="62807" rIns="125615" bIns="62807" numCol="1" rtlCol="0" anchor="ctr" anchorCtr="0" compatLnSpc="1">
            <a:prstTxWarp prst="textNoShape">
              <a:avLst/>
            </a:prstTxWarp>
          </a:bodyPr>
          <a:lstStyle/>
          <a:p>
            <a:pPr algn="ctr" eaLnBrk="1" hangingPunct="1">
              <a:spcBef>
                <a:spcPct val="20000"/>
              </a:spcBef>
            </a:pPr>
            <a:r>
              <a:rPr lang="en-AU" sz="1923" dirty="0">
                <a:solidFill>
                  <a:srgbClr val="FFFFFF"/>
                </a:solidFill>
                <a:latin typeface="Arial" panose="020B0604020202020204" pitchFamily="34" charset="0"/>
                <a:ea typeface="ＭＳ Ｐゴシック" pitchFamily="-112" charset="-128"/>
                <a:cs typeface="Arial" panose="020B0604020202020204" pitchFamily="34" charset="0"/>
              </a:rPr>
              <a:t>AMCL</a:t>
            </a:r>
          </a:p>
        </p:txBody>
      </p:sp>
      <p:sp>
        <p:nvSpPr>
          <p:cNvPr id="9" name="Right Arrow 8">
            <a:extLst>
              <a:ext uri="{FF2B5EF4-FFF2-40B4-BE49-F238E27FC236}">
                <a16:creationId xmlns:a16="http://schemas.microsoft.com/office/drawing/2014/main" id="{9142FFFB-1EFB-514C-B9E4-90A5F45F6789}"/>
              </a:ext>
            </a:extLst>
          </p:cNvPr>
          <p:cNvSpPr/>
          <p:nvPr/>
        </p:nvSpPr>
        <p:spPr bwMode="auto">
          <a:xfrm>
            <a:off x="7728630" y="6010222"/>
            <a:ext cx="1808259" cy="837430"/>
          </a:xfrm>
          <a:prstGeom prst="rightArrow">
            <a:avLst>
              <a:gd name="adj1" fmla="val 100000"/>
              <a:gd name="adj2" fmla="val 50000"/>
            </a:avLst>
          </a:prstGeom>
          <a:solidFill>
            <a:srgbClr val="F47001"/>
          </a:solidFill>
          <a:ln w="28575" cap="flat" cmpd="sng" algn="ctr">
            <a:noFill/>
            <a:prstDash val="solid"/>
            <a:round/>
            <a:headEnd type="none" w="med" len="med"/>
            <a:tailEnd type="none" w="med" len="med"/>
          </a:ln>
          <a:effectLst/>
        </p:spPr>
        <p:txBody>
          <a:bodyPr vert="horz" wrap="square" lIns="125615" tIns="62807" rIns="125615" bIns="62807" numCol="1" rtlCol="0" anchor="ctr" anchorCtr="0" compatLnSpc="1">
            <a:prstTxWarp prst="textNoShape">
              <a:avLst/>
            </a:prstTxWarp>
          </a:bodyPr>
          <a:lstStyle/>
          <a:p>
            <a:pPr algn="ctr" eaLnBrk="1" hangingPunct="1">
              <a:spcBef>
                <a:spcPct val="20000"/>
              </a:spcBef>
            </a:pPr>
            <a:r>
              <a:rPr lang="en-AU" sz="1923" dirty="0">
                <a:solidFill>
                  <a:srgbClr val="FFFFFF"/>
                </a:solidFill>
                <a:latin typeface="Arial" panose="020B0604020202020204" pitchFamily="34" charset="0"/>
                <a:ea typeface="ＭＳ Ｐゴシック" pitchFamily="-112" charset="-128"/>
                <a:cs typeface="Arial" panose="020B0604020202020204" pitchFamily="34" charset="0"/>
              </a:rPr>
              <a:t>CDS</a:t>
            </a:r>
          </a:p>
        </p:txBody>
      </p:sp>
      <p:sp>
        <p:nvSpPr>
          <p:cNvPr id="10" name="Right Arrow 9">
            <a:extLst>
              <a:ext uri="{FF2B5EF4-FFF2-40B4-BE49-F238E27FC236}">
                <a16:creationId xmlns:a16="http://schemas.microsoft.com/office/drawing/2014/main" id="{E79E241A-B367-624A-A65A-C3789CC08578}"/>
              </a:ext>
            </a:extLst>
          </p:cNvPr>
          <p:cNvSpPr/>
          <p:nvPr/>
        </p:nvSpPr>
        <p:spPr bwMode="auto">
          <a:xfrm>
            <a:off x="745145" y="2847814"/>
            <a:ext cx="1926555" cy="837430"/>
          </a:xfrm>
          <a:prstGeom prst="rightArrow">
            <a:avLst>
              <a:gd name="adj1" fmla="val 100000"/>
              <a:gd name="adj2" fmla="val 50000"/>
            </a:avLst>
          </a:prstGeom>
          <a:solidFill>
            <a:srgbClr val="2489B1"/>
          </a:solidFill>
          <a:ln w="28575" cap="flat" cmpd="sng" algn="ctr">
            <a:noFill/>
            <a:prstDash val="solid"/>
            <a:round/>
            <a:headEnd type="none" w="med" len="med"/>
            <a:tailEnd type="none" w="med" len="med"/>
          </a:ln>
          <a:effectLst/>
        </p:spPr>
        <p:txBody>
          <a:bodyPr vert="horz" wrap="square" lIns="125615" tIns="62807" rIns="125615" bIns="62807" numCol="1" rtlCol="0" anchor="ctr" anchorCtr="0" compatLnSpc="1">
            <a:prstTxWarp prst="textNoShape">
              <a:avLst/>
            </a:prstTxWarp>
          </a:bodyPr>
          <a:lstStyle/>
          <a:p>
            <a:pPr algn="ctr" eaLnBrk="1" hangingPunct="1">
              <a:spcBef>
                <a:spcPct val="20000"/>
              </a:spcBef>
            </a:pPr>
            <a:r>
              <a:rPr lang="en-AU" sz="1923" dirty="0">
                <a:solidFill>
                  <a:srgbClr val="FFFFFF"/>
                </a:solidFill>
                <a:latin typeface="Arial" panose="020B0604020202020204" pitchFamily="34" charset="0"/>
                <a:ea typeface="ＭＳ Ｐゴシック" pitchFamily="-112" charset="-128"/>
                <a:cs typeface="Arial" panose="020B0604020202020204" pitchFamily="34" charset="0"/>
              </a:rPr>
              <a:t>HRP RISKS</a:t>
            </a:r>
          </a:p>
        </p:txBody>
      </p:sp>
      <p:sp>
        <p:nvSpPr>
          <p:cNvPr id="11" name="Right Arrow 10">
            <a:extLst>
              <a:ext uri="{FF2B5EF4-FFF2-40B4-BE49-F238E27FC236}">
                <a16:creationId xmlns:a16="http://schemas.microsoft.com/office/drawing/2014/main" id="{04D3701C-F68C-634A-97EC-DD7DE31C671B}"/>
              </a:ext>
            </a:extLst>
          </p:cNvPr>
          <p:cNvSpPr/>
          <p:nvPr/>
        </p:nvSpPr>
        <p:spPr bwMode="auto">
          <a:xfrm>
            <a:off x="11327491" y="1852317"/>
            <a:ext cx="1709561" cy="837430"/>
          </a:xfrm>
          <a:prstGeom prst="rightArrow">
            <a:avLst>
              <a:gd name="adj1" fmla="val 100000"/>
              <a:gd name="adj2" fmla="val 50000"/>
            </a:avLst>
          </a:prstGeom>
          <a:solidFill>
            <a:srgbClr val="F8E24C"/>
          </a:solidFill>
          <a:ln w="28575" cap="flat" cmpd="sng" algn="ctr">
            <a:noFill/>
            <a:prstDash val="solid"/>
            <a:round/>
            <a:headEnd type="none" w="med" len="med"/>
            <a:tailEnd type="none" w="med" len="med"/>
          </a:ln>
          <a:effectLst/>
        </p:spPr>
        <p:txBody>
          <a:bodyPr vert="horz" wrap="square" lIns="125615" tIns="62807" rIns="125615" bIns="62807" numCol="1" rtlCol="0" anchor="ctr" anchorCtr="0" compatLnSpc="1">
            <a:prstTxWarp prst="textNoShape">
              <a:avLst/>
            </a:prstTxWarp>
          </a:bodyPr>
          <a:lstStyle/>
          <a:p>
            <a:pPr algn="ctr" eaLnBrk="1" hangingPunct="1">
              <a:spcBef>
                <a:spcPct val="20000"/>
              </a:spcBef>
            </a:pPr>
            <a:r>
              <a:rPr lang="en-AU" sz="1923" dirty="0">
                <a:solidFill>
                  <a:srgbClr val="FFFFFF"/>
                </a:solidFill>
                <a:latin typeface="Arial" panose="020B0604020202020204" pitchFamily="34" charset="0"/>
                <a:ea typeface="ＭＳ Ｐゴシック" pitchFamily="-112" charset="-128"/>
                <a:cs typeface="Arial" panose="020B0604020202020204" pitchFamily="34" charset="0"/>
              </a:rPr>
              <a:t>Artemis I</a:t>
            </a:r>
          </a:p>
        </p:txBody>
      </p:sp>
      <p:sp>
        <p:nvSpPr>
          <p:cNvPr id="12" name="Right Arrow 11">
            <a:extLst>
              <a:ext uri="{FF2B5EF4-FFF2-40B4-BE49-F238E27FC236}">
                <a16:creationId xmlns:a16="http://schemas.microsoft.com/office/drawing/2014/main" id="{60C67B15-0019-3A43-9B78-FCB8B112CDD7}"/>
              </a:ext>
            </a:extLst>
          </p:cNvPr>
          <p:cNvSpPr/>
          <p:nvPr/>
        </p:nvSpPr>
        <p:spPr bwMode="auto">
          <a:xfrm>
            <a:off x="5779534" y="6003278"/>
            <a:ext cx="1808259" cy="837430"/>
          </a:xfrm>
          <a:prstGeom prst="rightArrow">
            <a:avLst>
              <a:gd name="adj1" fmla="val 100000"/>
              <a:gd name="adj2" fmla="val 50000"/>
            </a:avLst>
          </a:prstGeom>
          <a:solidFill>
            <a:srgbClr val="F47001"/>
          </a:solidFill>
          <a:ln w="28575" cap="flat" cmpd="sng" algn="ctr">
            <a:noFill/>
            <a:prstDash val="solid"/>
            <a:round/>
            <a:headEnd type="none" w="med" len="med"/>
            <a:tailEnd type="none" w="med" len="med"/>
          </a:ln>
          <a:effectLst/>
        </p:spPr>
        <p:txBody>
          <a:bodyPr vert="horz" wrap="square" lIns="125615" tIns="62807" rIns="125615" bIns="62807" numCol="1" rtlCol="0" anchor="ctr" anchorCtr="0" compatLnSpc="1">
            <a:prstTxWarp prst="textNoShape">
              <a:avLst/>
            </a:prstTxWarp>
          </a:bodyPr>
          <a:lstStyle/>
          <a:p>
            <a:pPr algn="ctr" eaLnBrk="1" hangingPunct="1">
              <a:spcBef>
                <a:spcPct val="20000"/>
              </a:spcBef>
            </a:pPr>
            <a:r>
              <a:rPr lang="en-AU" sz="1923" dirty="0">
                <a:solidFill>
                  <a:srgbClr val="FFFFFF"/>
                </a:solidFill>
                <a:latin typeface="Arial" panose="020B0604020202020204" pitchFamily="34" charset="0"/>
                <a:ea typeface="ＭＳ Ｐゴシック" pitchFamily="-112" charset="-128"/>
                <a:cs typeface="Arial" panose="020B0604020202020204" pitchFamily="34" charset="0"/>
              </a:rPr>
              <a:t>CDS data</a:t>
            </a:r>
          </a:p>
        </p:txBody>
      </p:sp>
      <p:cxnSp>
        <p:nvCxnSpPr>
          <p:cNvPr id="13" name="Straight Arrow Connector 12">
            <a:extLst>
              <a:ext uri="{FF2B5EF4-FFF2-40B4-BE49-F238E27FC236}">
                <a16:creationId xmlns:a16="http://schemas.microsoft.com/office/drawing/2014/main" id="{79BBF0C5-CD22-1D4B-B676-340DCE12B3EB}"/>
              </a:ext>
            </a:extLst>
          </p:cNvPr>
          <p:cNvCxnSpPr>
            <a:cxnSpLocks/>
          </p:cNvCxnSpPr>
          <p:nvPr/>
        </p:nvCxnSpPr>
        <p:spPr bwMode="auto">
          <a:xfrm flipV="1">
            <a:off x="4033319" y="4354116"/>
            <a:ext cx="6189236" cy="5000"/>
          </a:xfrm>
          <a:prstGeom prst="straightConnector1">
            <a:avLst/>
          </a:prstGeom>
          <a:noFill/>
          <a:ln w="28575" cap="flat" cmpd="sng" algn="ctr">
            <a:solidFill>
              <a:srgbClr val="BAD535"/>
            </a:solidFill>
            <a:prstDash val="solid"/>
            <a:round/>
            <a:headEnd type="oval" w="med" len="med"/>
            <a:tailEnd type="oval" w="med" len="med"/>
          </a:ln>
          <a:effectLst/>
        </p:spPr>
      </p:cxnSp>
      <p:cxnSp>
        <p:nvCxnSpPr>
          <p:cNvPr id="14" name="Straight Arrow Connector 13">
            <a:extLst>
              <a:ext uri="{FF2B5EF4-FFF2-40B4-BE49-F238E27FC236}">
                <a16:creationId xmlns:a16="http://schemas.microsoft.com/office/drawing/2014/main" id="{CC2809BC-5A32-6249-A679-5482FCF2F203}"/>
              </a:ext>
            </a:extLst>
          </p:cNvPr>
          <p:cNvCxnSpPr>
            <a:cxnSpLocks/>
          </p:cNvCxnSpPr>
          <p:nvPr/>
        </p:nvCxnSpPr>
        <p:spPr bwMode="auto">
          <a:xfrm>
            <a:off x="5779535" y="7071371"/>
            <a:ext cx="3757349" cy="0"/>
          </a:xfrm>
          <a:prstGeom prst="straightConnector1">
            <a:avLst/>
          </a:prstGeom>
          <a:noFill/>
          <a:ln w="28575" cap="flat" cmpd="sng" algn="ctr">
            <a:solidFill>
              <a:srgbClr val="F47001"/>
            </a:solidFill>
            <a:prstDash val="solid"/>
            <a:round/>
            <a:headEnd type="oval" w="med" len="med"/>
            <a:tailEnd type="oval" w="med" len="med"/>
          </a:ln>
          <a:effectLst/>
        </p:spPr>
      </p:cxnSp>
      <p:cxnSp>
        <p:nvCxnSpPr>
          <p:cNvPr id="15" name="Straight Arrow Connector 14">
            <a:extLst>
              <a:ext uri="{FF2B5EF4-FFF2-40B4-BE49-F238E27FC236}">
                <a16:creationId xmlns:a16="http://schemas.microsoft.com/office/drawing/2014/main" id="{DA661C94-F4F1-7045-94A3-32B09222FCD7}"/>
              </a:ext>
            </a:extLst>
          </p:cNvPr>
          <p:cNvCxnSpPr>
            <a:cxnSpLocks/>
          </p:cNvCxnSpPr>
          <p:nvPr/>
        </p:nvCxnSpPr>
        <p:spPr bwMode="auto">
          <a:xfrm flipV="1">
            <a:off x="1743319" y="2116003"/>
            <a:ext cx="0" cy="622946"/>
          </a:xfrm>
          <a:prstGeom prst="straightConnector1">
            <a:avLst/>
          </a:prstGeom>
          <a:noFill/>
          <a:ln w="28575" cap="flat" cmpd="sng" algn="ctr">
            <a:solidFill>
              <a:srgbClr val="FFFFFF">
                <a:lumMod val="65000"/>
              </a:srgbClr>
            </a:solidFill>
            <a:prstDash val="solid"/>
            <a:round/>
            <a:headEnd type="oval" w="med" len="med"/>
            <a:tailEnd type="oval" w="med" len="med"/>
          </a:ln>
          <a:effectLst/>
        </p:spPr>
      </p:cxnSp>
      <p:sp>
        <p:nvSpPr>
          <p:cNvPr id="16" name="TextBox 15">
            <a:extLst>
              <a:ext uri="{FF2B5EF4-FFF2-40B4-BE49-F238E27FC236}">
                <a16:creationId xmlns:a16="http://schemas.microsoft.com/office/drawing/2014/main" id="{2CE1A6B5-1443-3D4C-B50F-934E13DEE6E1}"/>
              </a:ext>
            </a:extLst>
          </p:cNvPr>
          <p:cNvSpPr txBox="1"/>
          <p:nvPr/>
        </p:nvSpPr>
        <p:spPr>
          <a:xfrm>
            <a:off x="745145" y="1591819"/>
            <a:ext cx="1870705" cy="324833"/>
          </a:xfrm>
          <a:prstGeom prst="rect">
            <a:avLst/>
          </a:prstGeom>
          <a:noFill/>
        </p:spPr>
        <p:txBody>
          <a:bodyPr wrap="none" rtlCol="0">
            <a:spAutoFit/>
          </a:bodyPr>
          <a:lstStyle/>
          <a:p>
            <a:pPr eaLnBrk="1" fontAlgn="auto" hangingPunct="1">
              <a:spcBef>
                <a:spcPts val="0"/>
              </a:spcBef>
              <a:spcAft>
                <a:spcPts val="0"/>
              </a:spcAft>
            </a:pPr>
            <a:r>
              <a:rPr lang="en-AU" sz="1511" dirty="0">
                <a:solidFill>
                  <a:srgbClr val="FFFFFF">
                    <a:lumMod val="50000"/>
                  </a:srgbClr>
                </a:solidFill>
                <a:latin typeface="Arial"/>
                <a:ea typeface="ＭＳ Ｐゴシック"/>
              </a:rPr>
              <a:t>HRP identified risks</a:t>
            </a:r>
          </a:p>
        </p:txBody>
      </p:sp>
      <p:sp>
        <p:nvSpPr>
          <p:cNvPr id="17" name="TextBox 16">
            <a:extLst>
              <a:ext uri="{FF2B5EF4-FFF2-40B4-BE49-F238E27FC236}">
                <a16:creationId xmlns:a16="http://schemas.microsoft.com/office/drawing/2014/main" id="{95AACBCA-5EB7-3F43-98A5-1173400658F2}"/>
              </a:ext>
            </a:extLst>
          </p:cNvPr>
          <p:cNvSpPr txBox="1"/>
          <p:nvPr/>
        </p:nvSpPr>
        <p:spPr>
          <a:xfrm>
            <a:off x="3427582" y="3841529"/>
            <a:ext cx="3850220" cy="388248"/>
          </a:xfrm>
          <a:prstGeom prst="rect">
            <a:avLst/>
          </a:prstGeom>
          <a:noFill/>
        </p:spPr>
        <p:txBody>
          <a:bodyPr wrap="square" rtlCol="0">
            <a:spAutoFit/>
          </a:bodyPr>
          <a:lstStyle/>
          <a:p>
            <a:pPr eaLnBrk="1" fontAlgn="auto" hangingPunct="1">
              <a:spcBef>
                <a:spcPts val="0"/>
              </a:spcBef>
              <a:spcAft>
                <a:spcPts val="0"/>
              </a:spcAft>
            </a:pPr>
            <a:r>
              <a:rPr lang="en-AU" sz="1923" dirty="0">
                <a:solidFill>
                  <a:srgbClr val="000000"/>
                </a:solidFill>
                <a:latin typeface="Arial"/>
                <a:ea typeface="ＭＳ Ｐゴシック"/>
              </a:rPr>
              <a:t>PRE MISSION PLANNING</a:t>
            </a:r>
          </a:p>
        </p:txBody>
      </p:sp>
      <p:sp>
        <p:nvSpPr>
          <p:cNvPr id="18" name="TextBox 17">
            <a:extLst>
              <a:ext uri="{FF2B5EF4-FFF2-40B4-BE49-F238E27FC236}">
                <a16:creationId xmlns:a16="http://schemas.microsoft.com/office/drawing/2014/main" id="{26943168-65F0-3147-B1F0-F64F77A51DDB}"/>
              </a:ext>
            </a:extLst>
          </p:cNvPr>
          <p:cNvSpPr txBox="1"/>
          <p:nvPr/>
        </p:nvSpPr>
        <p:spPr>
          <a:xfrm>
            <a:off x="6161690" y="7161287"/>
            <a:ext cx="3147208" cy="388248"/>
          </a:xfrm>
          <a:prstGeom prst="rect">
            <a:avLst/>
          </a:prstGeom>
          <a:noFill/>
        </p:spPr>
        <p:txBody>
          <a:bodyPr wrap="none" rtlCol="0">
            <a:spAutoFit/>
          </a:bodyPr>
          <a:lstStyle/>
          <a:p>
            <a:pPr eaLnBrk="1" fontAlgn="auto" hangingPunct="1">
              <a:spcBef>
                <a:spcPts val="0"/>
              </a:spcBef>
              <a:spcAft>
                <a:spcPts val="0"/>
              </a:spcAft>
            </a:pPr>
            <a:r>
              <a:rPr lang="en-AU" sz="1923" dirty="0">
                <a:solidFill>
                  <a:srgbClr val="000000"/>
                </a:solidFill>
                <a:latin typeface="Arial"/>
                <a:ea typeface="ＭＳ Ｐゴシック"/>
              </a:rPr>
              <a:t>IN MISSION ASSISTANCE</a:t>
            </a:r>
          </a:p>
        </p:txBody>
      </p:sp>
      <p:sp>
        <p:nvSpPr>
          <p:cNvPr id="19" name="TextBox 18">
            <a:extLst>
              <a:ext uri="{FF2B5EF4-FFF2-40B4-BE49-F238E27FC236}">
                <a16:creationId xmlns:a16="http://schemas.microsoft.com/office/drawing/2014/main" id="{2C33C9BE-71E1-1744-AB1A-7DDFAEC7C8DD}"/>
              </a:ext>
            </a:extLst>
          </p:cNvPr>
          <p:cNvSpPr txBox="1"/>
          <p:nvPr/>
        </p:nvSpPr>
        <p:spPr>
          <a:xfrm>
            <a:off x="4093623" y="1540464"/>
            <a:ext cx="3654911" cy="557332"/>
          </a:xfrm>
          <a:prstGeom prst="rect">
            <a:avLst/>
          </a:prstGeom>
          <a:noFill/>
        </p:spPr>
        <p:txBody>
          <a:bodyPr wrap="none" rtlCol="0">
            <a:spAutoFit/>
          </a:bodyPr>
          <a:lstStyle/>
          <a:p>
            <a:pPr eaLnBrk="1" fontAlgn="auto" hangingPunct="1">
              <a:spcBef>
                <a:spcPts val="0"/>
              </a:spcBef>
              <a:spcAft>
                <a:spcPts val="0"/>
              </a:spcAft>
            </a:pPr>
            <a:r>
              <a:rPr lang="en-AU" sz="1511" dirty="0">
                <a:solidFill>
                  <a:srgbClr val="FFFFFF">
                    <a:lumMod val="50000"/>
                  </a:srgbClr>
                </a:solidFill>
                <a:latin typeface="Arial"/>
                <a:ea typeface="ＭＳ Ｐゴシック"/>
              </a:rPr>
              <a:t>MEDPRAT informs some CDS decisions</a:t>
            </a:r>
          </a:p>
          <a:p>
            <a:pPr eaLnBrk="1" fontAlgn="auto" hangingPunct="1">
              <a:spcBef>
                <a:spcPts val="0"/>
              </a:spcBef>
              <a:spcAft>
                <a:spcPts val="0"/>
              </a:spcAft>
            </a:pPr>
            <a:r>
              <a:rPr lang="en-AU" sz="1511" dirty="0">
                <a:solidFill>
                  <a:srgbClr val="FFFFFF">
                    <a:lumMod val="50000"/>
                  </a:srgbClr>
                </a:solidFill>
                <a:latin typeface="Arial"/>
                <a:ea typeface="ＭＳ Ｐゴシック"/>
              </a:rPr>
              <a:t>e.g. Predicted Resource Usage</a:t>
            </a:r>
          </a:p>
        </p:txBody>
      </p:sp>
      <p:sp>
        <p:nvSpPr>
          <p:cNvPr id="20" name="Right Arrow 19">
            <a:extLst>
              <a:ext uri="{FF2B5EF4-FFF2-40B4-BE49-F238E27FC236}">
                <a16:creationId xmlns:a16="http://schemas.microsoft.com/office/drawing/2014/main" id="{1C811ED5-3522-8249-B462-B9296A929CAF}"/>
              </a:ext>
            </a:extLst>
          </p:cNvPr>
          <p:cNvSpPr/>
          <p:nvPr/>
        </p:nvSpPr>
        <p:spPr bwMode="auto">
          <a:xfrm>
            <a:off x="11327491" y="2850519"/>
            <a:ext cx="1709561" cy="837430"/>
          </a:xfrm>
          <a:prstGeom prst="rightArrow">
            <a:avLst>
              <a:gd name="adj1" fmla="val 100000"/>
              <a:gd name="adj2" fmla="val 50000"/>
            </a:avLst>
          </a:prstGeom>
          <a:solidFill>
            <a:srgbClr val="F8E24C"/>
          </a:solidFill>
          <a:ln w="28575" cap="flat" cmpd="sng" algn="ctr">
            <a:noFill/>
            <a:prstDash val="solid"/>
            <a:round/>
            <a:headEnd type="none" w="med" len="med"/>
            <a:tailEnd type="none" w="med" len="med"/>
          </a:ln>
          <a:effectLst/>
        </p:spPr>
        <p:txBody>
          <a:bodyPr vert="horz" wrap="square" lIns="125615" tIns="62807" rIns="125615" bIns="62807" numCol="1" rtlCol="0" anchor="ctr" anchorCtr="0" compatLnSpc="1">
            <a:prstTxWarp prst="textNoShape">
              <a:avLst/>
            </a:prstTxWarp>
          </a:bodyPr>
          <a:lstStyle/>
          <a:p>
            <a:pPr algn="ctr" eaLnBrk="1" hangingPunct="1">
              <a:spcBef>
                <a:spcPct val="20000"/>
              </a:spcBef>
            </a:pPr>
            <a:r>
              <a:rPr lang="en-AU" sz="1923" dirty="0">
                <a:solidFill>
                  <a:srgbClr val="FFFFFF"/>
                </a:solidFill>
                <a:latin typeface="Arial" panose="020B0604020202020204" pitchFamily="34" charset="0"/>
                <a:ea typeface="ＭＳ Ｐゴシック" pitchFamily="-112" charset="-128"/>
                <a:cs typeface="Arial" panose="020B0604020202020204" pitchFamily="34" charset="0"/>
              </a:rPr>
              <a:t>Artemis II</a:t>
            </a:r>
          </a:p>
        </p:txBody>
      </p:sp>
      <p:sp>
        <p:nvSpPr>
          <p:cNvPr id="21" name="Right Arrow 20">
            <a:extLst>
              <a:ext uri="{FF2B5EF4-FFF2-40B4-BE49-F238E27FC236}">
                <a16:creationId xmlns:a16="http://schemas.microsoft.com/office/drawing/2014/main" id="{1BC4D024-BE1B-8B46-9F06-1C30A6C683F1}"/>
              </a:ext>
            </a:extLst>
          </p:cNvPr>
          <p:cNvSpPr/>
          <p:nvPr/>
        </p:nvSpPr>
        <p:spPr bwMode="auto">
          <a:xfrm>
            <a:off x="11327491" y="3823635"/>
            <a:ext cx="1709561" cy="837430"/>
          </a:xfrm>
          <a:prstGeom prst="rightArrow">
            <a:avLst>
              <a:gd name="adj1" fmla="val 100000"/>
              <a:gd name="adj2" fmla="val 50000"/>
            </a:avLst>
          </a:prstGeom>
          <a:solidFill>
            <a:srgbClr val="F8E24C"/>
          </a:solidFill>
          <a:ln w="28575" cap="flat" cmpd="sng" algn="ctr">
            <a:noFill/>
            <a:prstDash val="solid"/>
            <a:round/>
            <a:headEnd type="none" w="med" len="med"/>
            <a:tailEnd type="none" w="med" len="med"/>
          </a:ln>
          <a:effectLst/>
        </p:spPr>
        <p:txBody>
          <a:bodyPr vert="horz" wrap="square" lIns="125615" tIns="62807" rIns="125615" bIns="62807" numCol="1" rtlCol="0" anchor="ctr" anchorCtr="0" compatLnSpc="1">
            <a:prstTxWarp prst="textNoShape">
              <a:avLst/>
            </a:prstTxWarp>
          </a:bodyPr>
          <a:lstStyle/>
          <a:p>
            <a:pPr algn="ctr" eaLnBrk="1" hangingPunct="1">
              <a:spcBef>
                <a:spcPct val="20000"/>
              </a:spcBef>
            </a:pPr>
            <a:r>
              <a:rPr lang="en-AU" sz="1923" dirty="0">
                <a:solidFill>
                  <a:srgbClr val="FFFFFF"/>
                </a:solidFill>
                <a:latin typeface="Arial" panose="020B0604020202020204" pitchFamily="34" charset="0"/>
                <a:ea typeface="ＭＳ Ｐゴシック" pitchFamily="-112" charset="-128"/>
                <a:cs typeface="Arial" panose="020B0604020202020204" pitchFamily="34" charset="0"/>
              </a:rPr>
              <a:t>Artemis III</a:t>
            </a:r>
          </a:p>
        </p:txBody>
      </p:sp>
      <p:sp>
        <p:nvSpPr>
          <p:cNvPr id="22" name="Right Arrow 21">
            <a:extLst>
              <a:ext uri="{FF2B5EF4-FFF2-40B4-BE49-F238E27FC236}">
                <a16:creationId xmlns:a16="http://schemas.microsoft.com/office/drawing/2014/main" id="{C2B165B4-F4CC-F74D-8D92-CE3EA95531F4}"/>
              </a:ext>
            </a:extLst>
          </p:cNvPr>
          <p:cNvSpPr/>
          <p:nvPr/>
        </p:nvSpPr>
        <p:spPr bwMode="auto">
          <a:xfrm>
            <a:off x="11327491" y="7268949"/>
            <a:ext cx="1709561" cy="837430"/>
          </a:xfrm>
          <a:prstGeom prst="rightArrow">
            <a:avLst>
              <a:gd name="adj1" fmla="val 100000"/>
              <a:gd name="adj2" fmla="val 50000"/>
            </a:avLst>
          </a:prstGeom>
          <a:solidFill>
            <a:srgbClr val="F8E24C"/>
          </a:solidFill>
          <a:ln w="28575" cap="flat" cmpd="sng" algn="ctr">
            <a:noFill/>
            <a:prstDash val="solid"/>
            <a:round/>
            <a:headEnd type="none" w="med" len="med"/>
            <a:tailEnd type="none" w="med" len="med"/>
          </a:ln>
          <a:effectLst/>
        </p:spPr>
        <p:txBody>
          <a:bodyPr vert="horz" wrap="square" lIns="125615" tIns="62807" rIns="125615" bIns="62807" numCol="1" rtlCol="0" anchor="ctr" anchorCtr="0" compatLnSpc="1">
            <a:prstTxWarp prst="textNoShape">
              <a:avLst/>
            </a:prstTxWarp>
          </a:bodyPr>
          <a:lstStyle/>
          <a:p>
            <a:pPr algn="ctr" eaLnBrk="1" hangingPunct="1">
              <a:spcBef>
                <a:spcPct val="20000"/>
              </a:spcBef>
            </a:pPr>
            <a:r>
              <a:rPr lang="en-AU" sz="1923" dirty="0">
                <a:solidFill>
                  <a:srgbClr val="FFFFFF"/>
                </a:solidFill>
                <a:latin typeface="Arial" panose="020B0604020202020204" pitchFamily="34" charset="0"/>
                <a:ea typeface="ＭＳ Ｐゴシック" pitchFamily="-112" charset="-128"/>
                <a:cs typeface="Arial" panose="020B0604020202020204" pitchFamily="34" charset="0"/>
              </a:rPr>
              <a:t>Artemis …</a:t>
            </a:r>
          </a:p>
        </p:txBody>
      </p:sp>
      <p:sp>
        <p:nvSpPr>
          <p:cNvPr id="23" name="TextBox 22">
            <a:extLst>
              <a:ext uri="{FF2B5EF4-FFF2-40B4-BE49-F238E27FC236}">
                <a16:creationId xmlns:a16="http://schemas.microsoft.com/office/drawing/2014/main" id="{D105A35E-5D83-8342-830F-31A8D7700AD5}"/>
              </a:ext>
            </a:extLst>
          </p:cNvPr>
          <p:cNvSpPr txBox="1"/>
          <p:nvPr/>
        </p:nvSpPr>
        <p:spPr>
          <a:xfrm>
            <a:off x="2580710" y="7166811"/>
            <a:ext cx="1596912" cy="789832"/>
          </a:xfrm>
          <a:prstGeom prst="rect">
            <a:avLst/>
          </a:prstGeom>
          <a:noFill/>
        </p:spPr>
        <p:txBody>
          <a:bodyPr wrap="none" rtlCol="0">
            <a:spAutoFit/>
          </a:bodyPr>
          <a:lstStyle/>
          <a:p>
            <a:pPr eaLnBrk="1" fontAlgn="auto" hangingPunct="1">
              <a:spcBef>
                <a:spcPts val="0"/>
              </a:spcBef>
              <a:spcAft>
                <a:spcPts val="0"/>
              </a:spcAft>
            </a:pPr>
            <a:r>
              <a:rPr lang="en-AU" sz="1511" dirty="0">
                <a:solidFill>
                  <a:srgbClr val="FFFFFF">
                    <a:lumMod val="50000"/>
                  </a:srgbClr>
                </a:solidFill>
                <a:latin typeface="Arial"/>
                <a:ea typeface="ＭＳ Ｐゴシック"/>
              </a:rPr>
              <a:t>ExMC identified </a:t>
            </a:r>
          </a:p>
          <a:p>
            <a:pPr eaLnBrk="1" fontAlgn="auto" hangingPunct="1">
              <a:spcBef>
                <a:spcPts val="0"/>
              </a:spcBef>
              <a:spcAft>
                <a:spcPts val="0"/>
              </a:spcAft>
            </a:pPr>
            <a:r>
              <a:rPr lang="en-AU" sz="1511" dirty="0">
                <a:solidFill>
                  <a:srgbClr val="FFFFFF">
                    <a:lumMod val="50000"/>
                  </a:srgbClr>
                </a:solidFill>
                <a:latin typeface="Arial"/>
                <a:ea typeface="ＭＳ Ｐゴシック"/>
              </a:rPr>
              <a:t>conditions </a:t>
            </a:r>
          </a:p>
          <a:p>
            <a:pPr eaLnBrk="1" fontAlgn="auto" hangingPunct="1">
              <a:spcBef>
                <a:spcPts val="0"/>
              </a:spcBef>
              <a:spcAft>
                <a:spcPts val="0"/>
              </a:spcAft>
            </a:pPr>
            <a:r>
              <a:rPr lang="en-AU" sz="1511" dirty="0">
                <a:solidFill>
                  <a:srgbClr val="FFFFFF">
                    <a:lumMod val="50000"/>
                  </a:srgbClr>
                </a:solidFill>
                <a:latin typeface="Arial"/>
                <a:ea typeface="ＭＳ Ｐゴシック"/>
              </a:rPr>
              <a:t>and treatment</a:t>
            </a:r>
          </a:p>
        </p:txBody>
      </p:sp>
      <p:cxnSp>
        <p:nvCxnSpPr>
          <p:cNvPr id="24" name="Straight Arrow Connector 23">
            <a:extLst>
              <a:ext uri="{FF2B5EF4-FFF2-40B4-BE49-F238E27FC236}">
                <a16:creationId xmlns:a16="http://schemas.microsoft.com/office/drawing/2014/main" id="{CF2C72AA-2149-3848-9910-567072C48594}"/>
              </a:ext>
            </a:extLst>
          </p:cNvPr>
          <p:cNvCxnSpPr>
            <a:cxnSpLocks/>
            <a:stCxn id="23" idx="0"/>
          </p:cNvCxnSpPr>
          <p:nvPr/>
        </p:nvCxnSpPr>
        <p:spPr bwMode="auto">
          <a:xfrm flipV="1">
            <a:off x="3379166" y="3853231"/>
            <a:ext cx="40883" cy="3313580"/>
          </a:xfrm>
          <a:prstGeom prst="straightConnector1">
            <a:avLst/>
          </a:prstGeom>
          <a:noFill/>
          <a:ln w="28575" cap="flat" cmpd="sng" algn="ctr">
            <a:solidFill>
              <a:srgbClr val="FFFFFF">
                <a:lumMod val="65000"/>
              </a:srgbClr>
            </a:solidFill>
            <a:prstDash val="solid"/>
            <a:round/>
            <a:headEnd type="oval" w="med" len="med"/>
            <a:tailEnd type="oval" w="med" len="med"/>
          </a:ln>
          <a:effectLst/>
        </p:spPr>
      </p:cxnSp>
      <p:cxnSp>
        <p:nvCxnSpPr>
          <p:cNvPr id="25" name="Straight Arrow Connector 24">
            <a:extLst>
              <a:ext uri="{FF2B5EF4-FFF2-40B4-BE49-F238E27FC236}">
                <a16:creationId xmlns:a16="http://schemas.microsoft.com/office/drawing/2014/main" id="{F1FD2F93-3152-7745-8965-0066C762EAF5}"/>
              </a:ext>
            </a:extLst>
          </p:cNvPr>
          <p:cNvCxnSpPr>
            <a:cxnSpLocks/>
          </p:cNvCxnSpPr>
          <p:nvPr/>
        </p:nvCxnSpPr>
        <p:spPr bwMode="auto">
          <a:xfrm>
            <a:off x="6540868" y="2428353"/>
            <a:ext cx="0" cy="2100064"/>
          </a:xfrm>
          <a:prstGeom prst="straightConnector1">
            <a:avLst/>
          </a:prstGeom>
          <a:noFill/>
          <a:ln w="28575" cap="flat" cmpd="sng" algn="ctr">
            <a:solidFill>
              <a:srgbClr val="FFFFFF">
                <a:lumMod val="65000"/>
              </a:srgbClr>
            </a:solidFill>
            <a:prstDash val="solid"/>
            <a:round/>
            <a:headEnd type="oval" w="med" len="med"/>
            <a:tailEnd type="oval" w="med" len="med"/>
          </a:ln>
          <a:effectLst/>
        </p:spPr>
      </p:cxnSp>
      <p:sp>
        <p:nvSpPr>
          <p:cNvPr id="26" name="Right Arrow 25">
            <a:extLst>
              <a:ext uri="{FF2B5EF4-FFF2-40B4-BE49-F238E27FC236}">
                <a16:creationId xmlns:a16="http://schemas.microsoft.com/office/drawing/2014/main" id="{D30A83A1-117E-3545-BE7D-0FEF99ED057E}"/>
              </a:ext>
            </a:extLst>
          </p:cNvPr>
          <p:cNvSpPr/>
          <p:nvPr/>
        </p:nvSpPr>
        <p:spPr bwMode="auto">
          <a:xfrm>
            <a:off x="7814780" y="4661761"/>
            <a:ext cx="1808255" cy="837430"/>
          </a:xfrm>
          <a:prstGeom prst="rightArrow">
            <a:avLst>
              <a:gd name="adj1" fmla="val 100000"/>
              <a:gd name="adj2" fmla="val 50000"/>
            </a:avLst>
          </a:prstGeom>
          <a:solidFill>
            <a:srgbClr val="BAD535"/>
          </a:solidFill>
          <a:ln w="28575" cap="flat" cmpd="sng" algn="ctr">
            <a:noFill/>
            <a:prstDash val="solid"/>
            <a:round/>
            <a:headEnd type="none" w="med" len="med"/>
            <a:tailEnd type="none" w="med" len="med"/>
          </a:ln>
          <a:effectLst/>
        </p:spPr>
        <p:txBody>
          <a:bodyPr vert="horz" wrap="square" lIns="125615" tIns="62807" rIns="125615" bIns="62807" numCol="1" rtlCol="0" anchor="ctr" anchorCtr="0" compatLnSpc="1">
            <a:prstTxWarp prst="textNoShape">
              <a:avLst/>
            </a:prstTxWarp>
          </a:bodyPr>
          <a:lstStyle/>
          <a:p>
            <a:pPr algn="ctr" eaLnBrk="1" hangingPunct="1">
              <a:spcBef>
                <a:spcPct val="20000"/>
              </a:spcBef>
            </a:pPr>
            <a:r>
              <a:rPr lang="en-AU" sz="1923" dirty="0">
                <a:solidFill>
                  <a:srgbClr val="FFFFFF"/>
                </a:solidFill>
                <a:latin typeface="Arial" panose="020B0604020202020204" pitchFamily="34" charset="0"/>
                <a:ea typeface="ＭＳ Ｐゴシック" pitchFamily="-112" charset="-128"/>
                <a:cs typeface="Arial" panose="020B0604020202020204" pitchFamily="34" charset="0"/>
              </a:rPr>
              <a:t>MED KIT</a:t>
            </a:r>
          </a:p>
        </p:txBody>
      </p:sp>
      <p:sp>
        <p:nvSpPr>
          <p:cNvPr id="27" name="TextBox 26">
            <a:extLst>
              <a:ext uri="{FF2B5EF4-FFF2-40B4-BE49-F238E27FC236}">
                <a16:creationId xmlns:a16="http://schemas.microsoft.com/office/drawing/2014/main" id="{28B630F7-DB8F-CC40-AB96-D03FE2FAC312}"/>
              </a:ext>
            </a:extLst>
          </p:cNvPr>
          <p:cNvSpPr txBox="1"/>
          <p:nvPr/>
        </p:nvSpPr>
        <p:spPr>
          <a:xfrm>
            <a:off x="8201088" y="1545832"/>
            <a:ext cx="2593723" cy="557332"/>
          </a:xfrm>
          <a:prstGeom prst="rect">
            <a:avLst/>
          </a:prstGeom>
          <a:noFill/>
        </p:spPr>
        <p:txBody>
          <a:bodyPr wrap="none" rtlCol="0">
            <a:spAutoFit/>
          </a:bodyPr>
          <a:lstStyle/>
          <a:p>
            <a:pPr eaLnBrk="1" fontAlgn="auto" hangingPunct="1">
              <a:spcBef>
                <a:spcPts val="0"/>
              </a:spcBef>
              <a:spcAft>
                <a:spcPts val="0"/>
              </a:spcAft>
            </a:pPr>
            <a:r>
              <a:rPr lang="en-AU" sz="1511" dirty="0">
                <a:solidFill>
                  <a:srgbClr val="FFFFFF">
                    <a:lumMod val="50000"/>
                  </a:srgbClr>
                </a:solidFill>
                <a:latin typeface="Arial"/>
                <a:ea typeface="ＭＳ Ｐゴシック"/>
              </a:rPr>
              <a:t>IMPACT informs what to put</a:t>
            </a:r>
          </a:p>
          <a:p>
            <a:pPr eaLnBrk="1" fontAlgn="auto" hangingPunct="1">
              <a:spcBef>
                <a:spcPts val="0"/>
              </a:spcBef>
              <a:spcAft>
                <a:spcPts val="0"/>
              </a:spcAft>
            </a:pPr>
            <a:r>
              <a:rPr lang="en-AU" sz="1511" dirty="0">
                <a:solidFill>
                  <a:srgbClr val="FFFFFF">
                    <a:lumMod val="50000"/>
                  </a:srgbClr>
                </a:solidFill>
                <a:latin typeface="Arial"/>
                <a:ea typeface="ＭＳ Ｐゴシック"/>
              </a:rPr>
              <a:t>in the med kit for a mission</a:t>
            </a:r>
          </a:p>
        </p:txBody>
      </p:sp>
      <p:cxnSp>
        <p:nvCxnSpPr>
          <p:cNvPr id="28" name="Straight Arrow Connector 27">
            <a:extLst>
              <a:ext uri="{FF2B5EF4-FFF2-40B4-BE49-F238E27FC236}">
                <a16:creationId xmlns:a16="http://schemas.microsoft.com/office/drawing/2014/main" id="{FC932989-BE0A-E148-97E5-340E72930780}"/>
              </a:ext>
            </a:extLst>
          </p:cNvPr>
          <p:cNvCxnSpPr>
            <a:cxnSpLocks/>
          </p:cNvCxnSpPr>
          <p:nvPr/>
        </p:nvCxnSpPr>
        <p:spPr bwMode="auto">
          <a:xfrm>
            <a:off x="8883745" y="2482198"/>
            <a:ext cx="0" cy="2046219"/>
          </a:xfrm>
          <a:prstGeom prst="straightConnector1">
            <a:avLst/>
          </a:prstGeom>
          <a:noFill/>
          <a:ln w="28575" cap="flat" cmpd="sng" algn="ctr">
            <a:solidFill>
              <a:srgbClr val="FFFFFF">
                <a:lumMod val="65000"/>
              </a:srgbClr>
            </a:solidFill>
            <a:prstDash val="solid"/>
            <a:round/>
            <a:headEnd type="oval" w="med" len="med"/>
            <a:tailEnd type="oval" w="med" len="med"/>
          </a:ln>
          <a:effectLst/>
        </p:spPr>
      </p:cxnSp>
      <p:sp>
        <p:nvSpPr>
          <p:cNvPr id="29" name="Right Arrow 28">
            <a:extLst>
              <a:ext uri="{FF2B5EF4-FFF2-40B4-BE49-F238E27FC236}">
                <a16:creationId xmlns:a16="http://schemas.microsoft.com/office/drawing/2014/main" id="{3EEFA2DC-98B0-DB47-B92C-970BC228AAA8}"/>
              </a:ext>
            </a:extLst>
          </p:cNvPr>
          <p:cNvSpPr/>
          <p:nvPr/>
        </p:nvSpPr>
        <p:spPr bwMode="auto">
          <a:xfrm>
            <a:off x="6161690" y="2806143"/>
            <a:ext cx="1808253" cy="837430"/>
          </a:xfrm>
          <a:prstGeom prst="rightArrow">
            <a:avLst>
              <a:gd name="adj1" fmla="val 100000"/>
              <a:gd name="adj2" fmla="val 50000"/>
            </a:avLst>
          </a:prstGeom>
          <a:solidFill>
            <a:srgbClr val="00B0F0"/>
          </a:solidFill>
          <a:ln w="28575" cap="flat" cmpd="sng" algn="ctr">
            <a:noFill/>
            <a:prstDash val="solid"/>
            <a:round/>
            <a:headEnd type="none" w="med" len="med"/>
            <a:tailEnd type="none" w="med" len="med"/>
          </a:ln>
          <a:effectLst/>
        </p:spPr>
        <p:txBody>
          <a:bodyPr vert="horz" wrap="square" lIns="125615" tIns="62807" rIns="125615" bIns="62807" numCol="1" rtlCol="0" anchor="ctr" anchorCtr="0" compatLnSpc="1">
            <a:prstTxWarp prst="textNoShape">
              <a:avLst/>
            </a:prstTxWarp>
          </a:bodyPr>
          <a:lstStyle/>
          <a:p>
            <a:pPr algn="ctr" eaLnBrk="1" hangingPunct="1">
              <a:spcBef>
                <a:spcPct val="20000"/>
              </a:spcBef>
            </a:pPr>
            <a:r>
              <a:rPr lang="en-AU" sz="1648" dirty="0">
                <a:solidFill>
                  <a:srgbClr val="FFFFFF"/>
                </a:solidFill>
                <a:latin typeface="Arial" panose="020B0604020202020204" pitchFamily="34" charset="0"/>
                <a:ea typeface="ＭＳ Ｐゴシック" pitchFamily="-112" charset="-128"/>
                <a:cs typeface="Arial" panose="020B0604020202020204" pitchFamily="34" charset="0"/>
              </a:rPr>
              <a:t>Mission Profile</a:t>
            </a:r>
          </a:p>
          <a:p>
            <a:pPr algn="ctr" eaLnBrk="1" hangingPunct="1">
              <a:spcBef>
                <a:spcPct val="20000"/>
              </a:spcBef>
            </a:pPr>
            <a:r>
              <a:rPr lang="en-AU" sz="1648" dirty="0">
                <a:solidFill>
                  <a:srgbClr val="FFFFFF"/>
                </a:solidFill>
                <a:latin typeface="Arial" panose="020B0604020202020204" pitchFamily="34" charset="0"/>
                <a:ea typeface="ＭＳ Ｐゴシック" pitchFamily="-112" charset="-128"/>
                <a:cs typeface="Arial" panose="020B0604020202020204" pitchFamily="34" charset="0"/>
              </a:rPr>
              <a:t>Crew Info</a:t>
            </a:r>
          </a:p>
        </p:txBody>
      </p:sp>
      <p:sp>
        <p:nvSpPr>
          <p:cNvPr id="30" name="Down Arrow 29">
            <a:extLst>
              <a:ext uri="{FF2B5EF4-FFF2-40B4-BE49-F238E27FC236}">
                <a16:creationId xmlns:a16="http://schemas.microsoft.com/office/drawing/2014/main" id="{96B75AC9-2AE5-404A-BFE3-B45BB45EA190}"/>
              </a:ext>
            </a:extLst>
          </p:cNvPr>
          <p:cNvSpPr/>
          <p:nvPr/>
        </p:nvSpPr>
        <p:spPr bwMode="auto">
          <a:xfrm>
            <a:off x="6262144" y="5572050"/>
            <a:ext cx="555645" cy="431229"/>
          </a:xfrm>
          <a:prstGeom prst="downArrow">
            <a:avLst/>
          </a:prstGeom>
          <a:solidFill>
            <a:srgbClr val="BAD535"/>
          </a:solidFill>
          <a:ln w="28575" cap="flat" cmpd="sng" algn="ctr">
            <a:noFill/>
            <a:prstDash val="solid"/>
            <a:round/>
            <a:headEnd type="none" w="med" len="med"/>
            <a:tailEnd type="none" w="med" len="med"/>
          </a:ln>
          <a:effectLst/>
        </p:spPr>
        <p:txBody>
          <a:bodyPr vert="horz" wrap="square" lIns="125615" tIns="62807" rIns="125615" bIns="62807" numCol="1" rtlCol="0" anchor="t" anchorCtr="0" compatLnSpc="1">
            <a:prstTxWarp prst="textNoShape">
              <a:avLst/>
            </a:prstTxWarp>
          </a:bodyPr>
          <a:lstStyle/>
          <a:p>
            <a:pPr eaLnBrk="1" hangingPunct="1">
              <a:spcBef>
                <a:spcPct val="20000"/>
              </a:spcBef>
            </a:pPr>
            <a:endParaRPr lang="en-AU" sz="2473">
              <a:solidFill>
                <a:srgbClr val="FFFFFF"/>
              </a:solidFill>
              <a:latin typeface="Helvetica Neue Black Condensed" pitchFamily="-112" charset="0"/>
              <a:ea typeface="ＭＳ Ｐゴシック" pitchFamily="-112" charset="-128"/>
              <a:cs typeface="ＭＳ Ｐゴシック" pitchFamily="-112" charset="-128"/>
            </a:endParaRPr>
          </a:p>
        </p:txBody>
      </p:sp>
      <p:sp>
        <p:nvSpPr>
          <p:cNvPr id="31" name="Down Arrow 30">
            <a:extLst>
              <a:ext uri="{FF2B5EF4-FFF2-40B4-BE49-F238E27FC236}">
                <a16:creationId xmlns:a16="http://schemas.microsoft.com/office/drawing/2014/main" id="{F2DAF0CD-F52C-1F4C-A8B1-20F658CC12E6}"/>
              </a:ext>
            </a:extLst>
          </p:cNvPr>
          <p:cNvSpPr/>
          <p:nvPr/>
        </p:nvSpPr>
        <p:spPr bwMode="auto">
          <a:xfrm>
            <a:off x="7040031" y="3719696"/>
            <a:ext cx="547107" cy="529021"/>
          </a:xfrm>
          <a:prstGeom prst="downArrow">
            <a:avLst/>
          </a:prstGeom>
          <a:solidFill>
            <a:srgbClr val="00B0F0"/>
          </a:solidFill>
          <a:ln w="28575" cap="flat" cmpd="sng" algn="ctr">
            <a:noFill/>
            <a:prstDash val="solid"/>
            <a:round/>
            <a:headEnd type="none" w="med" len="med"/>
            <a:tailEnd type="none" w="med" len="med"/>
          </a:ln>
          <a:effectLst/>
        </p:spPr>
        <p:txBody>
          <a:bodyPr vert="horz" wrap="square" lIns="125615" tIns="62807" rIns="125615" bIns="62807" numCol="1" rtlCol="0" anchor="t" anchorCtr="0" compatLnSpc="1">
            <a:prstTxWarp prst="textNoShape">
              <a:avLst/>
            </a:prstTxWarp>
          </a:bodyPr>
          <a:lstStyle/>
          <a:p>
            <a:pPr eaLnBrk="1" hangingPunct="1">
              <a:spcBef>
                <a:spcPct val="20000"/>
              </a:spcBef>
            </a:pPr>
            <a:endParaRPr lang="en-AU" sz="2473">
              <a:solidFill>
                <a:srgbClr val="FFFFFF"/>
              </a:solidFill>
              <a:latin typeface="Helvetica Neue Black Condensed" pitchFamily="-112" charset="0"/>
              <a:ea typeface="ＭＳ Ｐゴシック" pitchFamily="-112" charset="-128"/>
              <a:cs typeface="ＭＳ Ｐゴシック" pitchFamily="-112" charset="-128"/>
            </a:endParaRPr>
          </a:p>
        </p:txBody>
      </p:sp>
      <p:sp>
        <p:nvSpPr>
          <p:cNvPr id="32" name="Down Arrow 31">
            <a:extLst>
              <a:ext uri="{FF2B5EF4-FFF2-40B4-BE49-F238E27FC236}">
                <a16:creationId xmlns:a16="http://schemas.microsoft.com/office/drawing/2014/main" id="{221C8320-352F-1044-B7D9-AE2B9D17BAEC}"/>
              </a:ext>
            </a:extLst>
          </p:cNvPr>
          <p:cNvSpPr/>
          <p:nvPr/>
        </p:nvSpPr>
        <p:spPr bwMode="auto">
          <a:xfrm>
            <a:off x="7062420" y="4468159"/>
            <a:ext cx="547107" cy="1445202"/>
          </a:xfrm>
          <a:prstGeom prst="downArrow">
            <a:avLst/>
          </a:prstGeom>
          <a:solidFill>
            <a:srgbClr val="00B0F0">
              <a:alpha val="50980"/>
            </a:srgbClr>
          </a:solidFill>
          <a:ln w="28575" cap="flat" cmpd="sng" algn="ctr">
            <a:noFill/>
            <a:prstDash val="solid"/>
            <a:round/>
            <a:headEnd type="none" w="med" len="med"/>
            <a:tailEnd type="none" w="med" len="med"/>
          </a:ln>
          <a:effectLst/>
        </p:spPr>
        <p:txBody>
          <a:bodyPr vert="horz" wrap="square" lIns="125615" tIns="62807" rIns="125615" bIns="62807" numCol="1" rtlCol="0" anchor="t" anchorCtr="0" compatLnSpc="1">
            <a:prstTxWarp prst="textNoShape">
              <a:avLst/>
            </a:prstTxWarp>
          </a:bodyPr>
          <a:lstStyle/>
          <a:p>
            <a:pPr eaLnBrk="1" hangingPunct="1">
              <a:spcBef>
                <a:spcPct val="20000"/>
              </a:spcBef>
            </a:pPr>
            <a:endParaRPr lang="en-AU" sz="2473">
              <a:solidFill>
                <a:srgbClr val="FFFFFF"/>
              </a:solidFill>
              <a:latin typeface="Helvetica Neue Black Condensed" pitchFamily="-112" charset="0"/>
              <a:ea typeface="ＭＳ Ｐゴシック" pitchFamily="-112" charset="-128"/>
              <a:cs typeface="ＭＳ Ｐゴシック" pitchFamily="-112" charset="-128"/>
            </a:endParaRPr>
          </a:p>
        </p:txBody>
      </p:sp>
      <p:sp>
        <p:nvSpPr>
          <p:cNvPr id="33" name="Left Brace 32">
            <a:extLst>
              <a:ext uri="{FF2B5EF4-FFF2-40B4-BE49-F238E27FC236}">
                <a16:creationId xmlns:a16="http://schemas.microsoft.com/office/drawing/2014/main" id="{D004147A-CC53-C74C-B620-2606F440D4A2}"/>
              </a:ext>
            </a:extLst>
          </p:cNvPr>
          <p:cNvSpPr/>
          <p:nvPr/>
        </p:nvSpPr>
        <p:spPr bwMode="auto">
          <a:xfrm>
            <a:off x="10772701" y="1852091"/>
            <a:ext cx="355228" cy="6254288"/>
          </a:xfrm>
          <a:prstGeom prst="leftBrace">
            <a:avLst>
              <a:gd name="adj1" fmla="val 8333"/>
              <a:gd name="adj2" fmla="val 57047"/>
            </a:avLst>
          </a:prstGeom>
          <a:noFill/>
          <a:ln w="12700" cap="flat" cmpd="sng" algn="ctr">
            <a:solidFill>
              <a:srgbClr val="000000">
                <a:lumMod val="50000"/>
                <a:lumOff val="50000"/>
              </a:srgbClr>
            </a:solidFill>
            <a:prstDash val="solid"/>
            <a:round/>
            <a:headEnd type="none" w="med" len="med"/>
            <a:tailEnd type="none" w="med" len="med"/>
          </a:ln>
          <a:effectLst/>
        </p:spPr>
        <p:txBody>
          <a:bodyPr rtlCol="0" anchor="ctr"/>
          <a:lstStyle/>
          <a:p>
            <a:pPr algn="ctr" defTabSz="1256111" eaLnBrk="1" fontAlgn="auto" hangingPunct="1">
              <a:spcBef>
                <a:spcPts val="0"/>
              </a:spcBef>
              <a:spcAft>
                <a:spcPts val="0"/>
              </a:spcAft>
              <a:defRPr/>
            </a:pPr>
            <a:endParaRPr lang="en-AU" sz="1923" kern="0">
              <a:solidFill>
                <a:srgbClr val="000000"/>
              </a:solidFill>
              <a:latin typeface="Arial"/>
              <a:ea typeface="ＭＳ Ｐゴシック"/>
            </a:endParaRPr>
          </a:p>
        </p:txBody>
      </p:sp>
      <p:sp>
        <p:nvSpPr>
          <p:cNvPr id="34" name="Down Arrow 33">
            <a:extLst>
              <a:ext uri="{FF2B5EF4-FFF2-40B4-BE49-F238E27FC236}">
                <a16:creationId xmlns:a16="http://schemas.microsoft.com/office/drawing/2014/main" id="{8BE49A34-A43F-0A42-B348-569D3318192D}"/>
              </a:ext>
            </a:extLst>
          </p:cNvPr>
          <p:cNvSpPr/>
          <p:nvPr/>
        </p:nvSpPr>
        <p:spPr bwMode="auto">
          <a:xfrm rot="18931156">
            <a:off x="5256655" y="5383762"/>
            <a:ext cx="555645" cy="628940"/>
          </a:xfrm>
          <a:prstGeom prst="downArrow">
            <a:avLst>
              <a:gd name="adj1" fmla="val 50000"/>
              <a:gd name="adj2" fmla="val 47530"/>
            </a:avLst>
          </a:prstGeom>
          <a:solidFill>
            <a:srgbClr val="BAD535"/>
          </a:solidFill>
          <a:ln w="28575" cap="flat" cmpd="sng" algn="ctr">
            <a:noFill/>
            <a:prstDash val="solid"/>
            <a:round/>
            <a:headEnd type="none" w="med" len="med"/>
            <a:tailEnd type="none" w="med" len="med"/>
          </a:ln>
          <a:effectLst/>
        </p:spPr>
        <p:txBody>
          <a:bodyPr vert="horz" wrap="square" lIns="125615" tIns="62807" rIns="125615" bIns="62807" numCol="1" rtlCol="0" anchor="t" anchorCtr="0" compatLnSpc="1">
            <a:prstTxWarp prst="textNoShape">
              <a:avLst/>
            </a:prstTxWarp>
          </a:bodyPr>
          <a:lstStyle/>
          <a:p>
            <a:pPr eaLnBrk="1" hangingPunct="1">
              <a:spcBef>
                <a:spcPct val="20000"/>
              </a:spcBef>
            </a:pPr>
            <a:endParaRPr lang="en-AU" sz="2473">
              <a:solidFill>
                <a:srgbClr val="FFFFFF"/>
              </a:solidFill>
              <a:latin typeface="Helvetica Neue Black Condensed" pitchFamily="-112" charset="0"/>
              <a:ea typeface="ＭＳ Ｐゴシック" pitchFamily="-112" charset="-128"/>
              <a:cs typeface="ＭＳ Ｐゴシック" pitchFamily="-112" charset="-128"/>
            </a:endParaRPr>
          </a:p>
        </p:txBody>
      </p:sp>
      <p:sp>
        <p:nvSpPr>
          <p:cNvPr id="35" name="TextBox 34">
            <a:extLst>
              <a:ext uri="{FF2B5EF4-FFF2-40B4-BE49-F238E27FC236}">
                <a16:creationId xmlns:a16="http://schemas.microsoft.com/office/drawing/2014/main" id="{BF9CEA92-070E-9D4D-8092-FDEF11BD70E9}"/>
              </a:ext>
            </a:extLst>
          </p:cNvPr>
          <p:cNvSpPr txBox="1"/>
          <p:nvPr/>
        </p:nvSpPr>
        <p:spPr>
          <a:xfrm>
            <a:off x="441856" y="-193217"/>
            <a:ext cx="11640574" cy="599716"/>
          </a:xfrm>
          <a:prstGeom prst="rect">
            <a:avLst/>
          </a:prstGeom>
          <a:noFill/>
        </p:spPr>
        <p:txBody>
          <a:bodyPr wrap="square" rtlCol="0">
            <a:spAutoFit/>
          </a:bodyPr>
          <a:lstStyle/>
          <a:p>
            <a:r>
              <a:rPr lang="en-US" sz="3297" dirty="0">
                <a:solidFill>
                  <a:schemeClr val="tx1"/>
                </a:solidFill>
              </a:rPr>
              <a:t>NASA Studies the risks and develops </a:t>
            </a:r>
          </a:p>
        </p:txBody>
      </p:sp>
    </p:spTree>
    <p:extLst>
      <p:ext uri="{BB962C8B-B14F-4D97-AF65-F5344CB8AC3E}">
        <p14:creationId xmlns:p14="http://schemas.microsoft.com/office/powerpoint/2010/main" val="413616368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D6910A-CEB2-1C48-8E4E-4777A9D565D6}"/>
              </a:ext>
            </a:extLst>
          </p:cNvPr>
          <p:cNvSpPr>
            <a:spLocks noGrp="1"/>
          </p:cNvSpPr>
          <p:nvPr>
            <p:ph type="title"/>
          </p:nvPr>
        </p:nvSpPr>
        <p:spPr>
          <a:xfrm>
            <a:off x="949960" y="-1611527"/>
            <a:ext cx="11917680" cy="2063773"/>
          </a:xfrm>
        </p:spPr>
        <p:txBody>
          <a:bodyPr/>
          <a:lstStyle/>
          <a:p>
            <a:r>
              <a:rPr lang="en-AU" dirty="0"/>
              <a:t>CDSS Capability</a:t>
            </a:r>
          </a:p>
        </p:txBody>
      </p:sp>
      <p:sp>
        <p:nvSpPr>
          <p:cNvPr id="3" name="Content Placeholder 2">
            <a:extLst>
              <a:ext uri="{FF2B5EF4-FFF2-40B4-BE49-F238E27FC236}">
                <a16:creationId xmlns:a16="http://schemas.microsoft.com/office/drawing/2014/main" id="{8D2426E3-7E4E-BB44-930D-68AAC255FEB3}"/>
              </a:ext>
            </a:extLst>
          </p:cNvPr>
          <p:cNvSpPr>
            <a:spLocks noGrp="1"/>
          </p:cNvSpPr>
          <p:nvPr>
            <p:ph idx="1"/>
          </p:nvPr>
        </p:nvSpPr>
        <p:spPr>
          <a:xfrm>
            <a:off x="789576" y="551583"/>
            <a:ext cx="11744960" cy="6763836"/>
          </a:xfrm>
        </p:spPr>
        <p:txBody>
          <a:bodyPr/>
          <a:lstStyle/>
          <a:p>
            <a:r>
              <a:rPr lang="en-AU" dirty="0"/>
              <a:t>Extension from current terrestrial/ISS practice to autonomous care</a:t>
            </a:r>
            <a:endParaRPr lang="en-AU" strike="sngStrike" dirty="0">
              <a:solidFill>
                <a:srgbClr val="FF0000"/>
              </a:solidFill>
            </a:endParaRPr>
          </a:p>
          <a:p>
            <a:pPr marL="0" indent="0">
              <a:buNone/>
            </a:pPr>
            <a:endParaRPr lang="en-AU" dirty="0"/>
          </a:p>
          <a:p>
            <a:pPr marL="379614" indent="-388610"/>
            <a:endParaRPr lang="en-AU" dirty="0"/>
          </a:p>
          <a:p>
            <a:pPr marL="903157" lvl="2" indent="-388610">
              <a:buFont typeface="+mj-lt"/>
              <a:buAutoNum type="arabicPeriod"/>
            </a:pPr>
            <a:endParaRPr lang="en-AU" dirty="0"/>
          </a:p>
          <a:p>
            <a:pPr marL="645882" lvl="1" indent="-388610">
              <a:buFont typeface="+mj-lt"/>
              <a:buAutoNum type="arabicPeriod"/>
            </a:pPr>
            <a:endParaRPr lang="en-AU" dirty="0"/>
          </a:p>
          <a:p>
            <a:endParaRPr lang="en-AU" dirty="0"/>
          </a:p>
        </p:txBody>
      </p:sp>
      <p:sp>
        <p:nvSpPr>
          <p:cNvPr id="5" name="Slide Number Placeholder 4">
            <a:extLst>
              <a:ext uri="{FF2B5EF4-FFF2-40B4-BE49-F238E27FC236}">
                <a16:creationId xmlns:a16="http://schemas.microsoft.com/office/drawing/2014/main" id="{8AB4F70E-4D40-D345-9FAB-85163D4CA37B}"/>
              </a:ext>
            </a:extLst>
          </p:cNvPr>
          <p:cNvSpPr>
            <a:spLocks noGrp="1"/>
          </p:cNvSpPr>
          <p:nvPr>
            <p:ph type="sldNum" sz="quarter" idx="4"/>
          </p:nvPr>
        </p:nvSpPr>
        <p:spPr>
          <a:prstGeom prst="rect">
            <a:avLst/>
          </a:prstGeom>
        </p:spPr>
        <p:txBody>
          <a:bodyPr vert="horz" lIns="125615" tIns="62807" rIns="125615" bIns="62807" rtlCol="0" anchor="ctr"/>
          <a:lstStyle>
            <a:defPPr>
              <a:defRPr lang="en-US"/>
            </a:defPPr>
            <a:lvl1pPr marL="0" algn="r" defTabSz="1256111" rtl="0" eaLnBrk="1" latinLnBrk="0" hangingPunct="1">
              <a:defRPr sz="1648" kern="1200">
                <a:solidFill>
                  <a:schemeClr val="tx1"/>
                </a:solidFill>
                <a:latin typeface="+mn-lt"/>
                <a:ea typeface="+mn-ea"/>
                <a:cs typeface="+mn-cs"/>
              </a:defRPr>
            </a:lvl1pPr>
            <a:lvl2pPr marL="628056" algn="l" defTabSz="1256111" rtl="0" eaLnBrk="1" latinLnBrk="0" hangingPunct="1">
              <a:defRPr sz="2473" kern="1200">
                <a:solidFill>
                  <a:schemeClr val="tx1"/>
                </a:solidFill>
                <a:latin typeface="+mn-lt"/>
                <a:ea typeface="+mn-ea"/>
                <a:cs typeface="+mn-cs"/>
              </a:defRPr>
            </a:lvl2pPr>
            <a:lvl3pPr marL="1256111" algn="l" defTabSz="1256111" rtl="0" eaLnBrk="1" latinLnBrk="0" hangingPunct="1">
              <a:defRPr sz="2473" kern="1200">
                <a:solidFill>
                  <a:schemeClr val="tx1"/>
                </a:solidFill>
                <a:latin typeface="+mn-lt"/>
                <a:ea typeface="+mn-ea"/>
                <a:cs typeface="+mn-cs"/>
              </a:defRPr>
            </a:lvl3pPr>
            <a:lvl4pPr marL="1884167" algn="l" defTabSz="1256111" rtl="0" eaLnBrk="1" latinLnBrk="0" hangingPunct="1">
              <a:defRPr sz="2473" kern="1200">
                <a:solidFill>
                  <a:schemeClr val="tx1"/>
                </a:solidFill>
                <a:latin typeface="+mn-lt"/>
                <a:ea typeface="+mn-ea"/>
                <a:cs typeface="+mn-cs"/>
              </a:defRPr>
            </a:lvl4pPr>
            <a:lvl5pPr marL="2512223" algn="l" defTabSz="1256111" rtl="0" eaLnBrk="1" latinLnBrk="0" hangingPunct="1">
              <a:defRPr sz="2473" kern="1200">
                <a:solidFill>
                  <a:schemeClr val="tx1"/>
                </a:solidFill>
                <a:latin typeface="+mn-lt"/>
                <a:ea typeface="+mn-ea"/>
                <a:cs typeface="+mn-cs"/>
              </a:defRPr>
            </a:lvl5pPr>
            <a:lvl6pPr marL="3140278" algn="l" defTabSz="1256111" rtl="0" eaLnBrk="1" latinLnBrk="0" hangingPunct="1">
              <a:defRPr sz="2473" kern="1200">
                <a:solidFill>
                  <a:schemeClr val="tx1"/>
                </a:solidFill>
                <a:latin typeface="+mn-lt"/>
                <a:ea typeface="+mn-ea"/>
                <a:cs typeface="+mn-cs"/>
              </a:defRPr>
            </a:lvl6pPr>
            <a:lvl7pPr marL="3768334" algn="l" defTabSz="1256111" rtl="0" eaLnBrk="1" latinLnBrk="0" hangingPunct="1">
              <a:defRPr sz="2473" kern="1200">
                <a:solidFill>
                  <a:schemeClr val="tx1"/>
                </a:solidFill>
                <a:latin typeface="+mn-lt"/>
                <a:ea typeface="+mn-ea"/>
                <a:cs typeface="+mn-cs"/>
              </a:defRPr>
            </a:lvl7pPr>
            <a:lvl8pPr marL="4396389" algn="l" defTabSz="1256111" rtl="0" eaLnBrk="1" latinLnBrk="0" hangingPunct="1">
              <a:defRPr sz="2473" kern="1200">
                <a:solidFill>
                  <a:schemeClr val="tx1"/>
                </a:solidFill>
                <a:latin typeface="+mn-lt"/>
                <a:ea typeface="+mn-ea"/>
                <a:cs typeface="+mn-cs"/>
              </a:defRPr>
            </a:lvl8pPr>
            <a:lvl9pPr marL="5024445" algn="l" defTabSz="1256111" rtl="0" eaLnBrk="1" latinLnBrk="0" hangingPunct="1">
              <a:defRPr sz="2473" kern="1200">
                <a:solidFill>
                  <a:schemeClr val="tx1"/>
                </a:solidFill>
                <a:latin typeface="+mn-lt"/>
                <a:ea typeface="+mn-ea"/>
                <a:cs typeface="+mn-cs"/>
              </a:defRPr>
            </a:lvl9pPr>
          </a:lstStyle>
          <a:p>
            <a:fld id="{60E58D69-6F75-46EC-B381-A34C4F305958}" type="slidenum">
              <a:rPr lang="en-US" smtClean="0"/>
              <a:pPr/>
              <a:t>23</a:t>
            </a:fld>
            <a:endParaRPr lang="en-US" sz="1133" dirty="0"/>
          </a:p>
        </p:txBody>
      </p:sp>
      <p:graphicFrame>
        <p:nvGraphicFramePr>
          <p:cNvPr id="7" name="Table 7">
            <a:extLst>
              <a:ext uri="{FF2B5EF4-FFF2-40B4-BE49-F238E27FC236}">
                <a16:creationId xmlns:a16="http://schemas.microsoft.com/office/drawing/2014/main" id="{58667A18-C5B1-8347-8C41-9CDD01765CD9}"/>
              </a:ext>
            </a:extLst>
          </p:cNvPr>
          <p:cNvGraphicFramePr>
            <a:graphicFrameLocks noGrp="1"/>
          </p:cNvGraphicFramePr>
          <p:nvPr>
            <p:extLst>
              <p:ext uri="{D42A27DB-BD31-4B8C-83A1-F6EECF244321}">
                <p14:modId xmlns:p14="http://schemas.microsoft.com/office/powerpoint/2010/main" val="1314375751"/>
              </p:ext>
            </p:extLst>
          </p:nvPr>
        </p:nvGraphicFramePr>
        <p:xfrm>
          <a:off x="1283063" y="1521818"/>
          <a:ext cx="11251474" cy="5501269"/>
        </p:xfrm>
        <a:graphic>
          <a:graphicData uri="http://schemas.openxmlformats.org/drawingml/2006/table">
            <a:tbl>
              <a:tblPr firstRow="1" bandRow="1">
                <a:tableStyleId>{1E171933-4619-4E11-9A3F-F7608DF75F80}</a:tableStyleId>
              </a:tblPr>
              <a:tblGrid>
                <a:gridCol w="2726509">
                  <a:extLst>
                    <a:ext uri="{9D8B030D-6E8A-4147-A177-3AD203B41FA5}">
                      <a16:colId xmlns:a16="http://schemas.microsoft.com/office/drawing/2014/main" val="1079523203"/>
                    </a:ext>
                  </a:extLst>
                </a:gridCol>
                <a:gridCol w="8524965">
                  <a:extLst>
                    <a:ext uri="{9D8B030D-6E8A-4147-A177-3AD203B41FA5}">
                      <a16:colId xmlns:a16="http://schemas.microsoft.com/office/drawing/2014/main" val="2629637899"/>
                    </a:ext>
                  </a:extLst>
                </a:gridCol>
              </a:tblGrid>
              <a:tr h="438468">
                <a:tc>
                  <a:txBody>
                    <a:bodyPr/>
                    <a:lstStyle/>
                    <a:p>
                      <a:r>
                        <a:rPr lang="en-US" sz="1900" dirty="0"/>
                        <a:t>CDSS Capability</a:t>
                      </a:r>
                    </a:p>
                  </a:txBody>
                  <a:tcPr marL="103632" marR="103632" marT="51816" marB="51816"/>
                </a:tc>
                <a:tc>
                  <a:txBody>
                    <a:bodyPr/>
                    <a:lstStyle/>
                    <a:p>
                      <a:r>
                        <a:rPr lang="en-US" sz="1900" dirty="0"/>
                        <a:t>Overarching Research Questions</a:t>
                      </a:r>
                    </a:p>
                  </a:txBody>
                  <a:tcPr marL="103632" marR="103632" marT="51816" marB="51816"/>
                </a:tc>
                <a:extLst>
                  <a:ext uri="{0D108BD9-81ED-4DB2-BD59-A6C34878D82A}">
                    <a16:rowId xmlns:a16="http://schemas.microsoft.com/office/drawing/2014/main" val="1844200808"/>
                  </a:ext>
                </a:extLst>
              </a:tr>
              <a:tr h="982934">
                <a:tc>
                  <a:txBody>
                    <a:bodyPr/>
                    <a:lstStyle/>
                    <a:p>
                      <a:r>
                        <a:rPr lang="en-US" sz="1900" dirty="0"/>
                        <a:t>Diagnosis (Dx)</a:t>
                      </a:r>
                    </a:p>
                  </a:txBody>
                  <a:tcPr marL="103632" marR="103632" marT="51816" marB="51816"/>
                </a:tc>
                <a:tc>
                  <a:txBody>
                    <a:bodyPr/>
                    <a:lstStyle/>
                    <a:p>
                      <a:r>
                        <a:rPr lang="en-US" sz="1900" dirty="0"/>
                        <a:t>What is optimal way acuity/KSA is modulated in the GUI?</a:t>
                      </a:r>
                    </a:p>
                    <a:p>
                      <a:r>
                        <a:rPr lang="en-US" sz="1900" dirty="0"/>
                        <a:t>What types of probabilistic expert reasoning is needed to assist decision-making?</a:t>
                      </a:r>
                    </a:p>
                  </a:txBody>
                  <a:tcPr marL="103632" marR="103632" marT="51816" marB="51816"/>
                </a:tc>
                <a:extLst>
                  <a:ext uri="{0D108BD9-81ED-4DB2-BD59-A6C34878D82A}">
                    <a16:rowId xmlns:a16="http://schemas.microsoft.com/office/drawing/2014/main" val="2529720153"/>
                  </a:ext>
                </a:extLst>
              </a:tr>
              <a:tr h="699374">
                <a:tc>
                  <a:txBody>
                    <a:bodyPr/>
                    <a:lstStyle/>
                    <a:p>
                      <a:r>
                        <a:rPr lang="en-US" sz="1900" dirty="0"/>
                        <a:t>Treatment (Tx)</a:t>
                      </a:r>
                    </a:p>
                  </a:txBody>
                  <a:tcPr marL="103632" marR="103632" marT="51816" marB="51816"/>
                </a:tc>
                <a:tc>
                  <a:txBody>
                    <a:bodyPr/>
                    <a:lstStyle/>
                    <a:p>
                      <a:r>
                        <a:rPr lang="en-US" sz="1900" dirty="0"/>
                        <a:t>What is the optimal approach to assist with treatment to provide expert protocols and resource trade-offs?</a:t>
                      </a:r>
                    </a:p>
                  </a:txBody>
                  <a:tcPr marL="103632" marR="103632" marT="51816" marB="51816"/>
                </a:tc>
                <a:extLst>
                  <a:ext uri="{0D108BD9-81ED-4DB2-BD59-A6C34878D82A}">
                    <a16:rowId xmlns:a16="http://schemas.microsoft.com/office/drawing/2014/main" val="1165711846"/>
                  </a:ext>
                </a:extLst>
              </a:tr>
              <a:tr h="982934">
                <a:tc>
                  <a:txBody>
                    <a:bodyPr/>
                    <a:lstStyle/>
                    <a:p>
                      <a:r>
                        <a:rPr lang="en-US" sz="1900" dirty="0"/>
                        <a:t>Observation</a:t>
                      </a:r>
                    </a:p>
                  </a:txBody>
                  <a:tcPr marL="103632" marR="103632" marT="51816" marB="51816"/>
                </a:tc>
                <a:tc>
                  <a:txBody>
                    <a:bodyPr/>
                    <a:lstStyle/>
                    <a:p>
                      <a:r>
                        <a:rPr lang="en-US" sz="1900" dirty="0"/>
                        <a:t>What is the approach to clinically observe a crewmember in a work environment?</a:t>
                      </a:r>
                    </a:p>
                    <a:p>
                      <a:r>
                        <a:rPr lang="en-US" sz="1900" dirty="0"/>
                        <a:t>What is the optimal approach to reduce clinical workload?</a:t>
                      </a:r>
                    </a:p>
                  </a:txBody>
                  <a:tcPr marL="103632" marR="103632" marT="51816" marB="51816"/>
                </a:tc>
                <a:extLst>
                  <a:ext uri="{0D108BD9-81ED-4DB2-BD59-A6C34878D82A}">
                    <a16:rowId xmlns:a16="http://schemas.microsoft.com/office/drawing/2014/main" val="686019517"/>
                  </a:ext>
                </a:extLst>
              </a:tr>
              <a:tr h="699374">
                <a:tc>
                  <a:txBody>
                    <a:bodyPr/>
                    <a:lstStyle/>
                    <a:p>
                      <a:r>
                        <a:rPr lang="en-US" sz="1900" dirty="0"/>
                        <a:t>Passive Monitoring</a:t>
                      </a:r>
                    </a:p>
                  </a:txBody>
                  <a:tcPr marL="103632" marR="103632" marT="51816" marB="51816"/>
                </a:tc>
                <a:tc>
                  <a:txBody>
                    <a:bodyPr/>
                    <a:lstStyle/>
                    <a:p>
                      <a:r>
                        <a:rPr lang="en-US" sz="1900" dirty="0"/>
                        <a:t>What detection methods and indicators provide insight to early performance degradation and prevent disease?</a:t>
                      </a:r>
                    </a:p>
                  </a:txBody>
                  <a:tcPr marL="103632" marR="103632" marT="51816" marB="51816"/>
                </a:tc>
                <a:extLst>
                  <a:ext uri="{0D108BD9-81ED-4DB2-BD59-A6C34878D82A}">
                    <a16:rowId xmlns:a16="http://schemas.microsoft.com/office/drawing/2014/main" val="3211931325"/>
                  </a:ext>
                </a:extLst>
              </a:tr>
              <a:tr h="989271">
                <a:tc>
                  <a:txBody>
                    <a:bodyPr/>
                    <a:lstStyle/>
                    <a:p>
                      <a:r>
                        <a:rPr lang="en-US" sz="1900" dirty="0"/>
                        <a:t>Emergent Care</a:t>
                      </a:r>
                    </a:p>
                  </a:txBody>
                  <a:tcPr marL="103632" marR="103632" marT="51816" marB="51816"/>
                </a:tc>
                <a:tc>
                  <a:txBody>
                    <a:bodyPr/>
                    <a:lstStyle/>
                    <a:p>
                      <a:r>
                        <a:rPr lang="en-US" sz="1900" dirty="0"/>
                        <a:t>What are the types of assistance needed in time constrained scenarios?</a:t>
                      </a:r>
                    </a:p>
                    <a:p>
                      <a:r>
                        <a:rPr lang="en-US" sz="1900" dirty="0"/>
                        <a:t>What will enable crew to move from emergent to routine clinical care?</a:t>
                      </a:r>
                    </a:p>
                    <a:p>
                      <a:r>
                        <a:rPr lang="en-US" sz="1900" dirty="0"/>
                        <a:t>What are optimal ways of providing the assistance?</a:t>
                      </a:r>
                    </a:p>
                  </a:txBody>
                  <a:tcPr marL="103632" marR="103632" marT="51816" marB="51816"/>
                </a:tc>
                <a:extLst>
                  <a:ext uri="{0D108BD9-81ED-4DB2-BD59-A6C34878D82A}">
                    <a16:rowId xmlns:a16="http://schemas.microsoft.com/office/drawing/2014/main" val="3956492558"/>
                  </a:ext>
                </a:extLst>
              </a:tr>
              <a:tr h="1276034">
                <a:tc>
                  <a:txBody>
                    <a:bodyPr/>
                    <a:lstStyle/>
                    <a:p>
                      <a:r>
                        <a:rPr lang="en-US" sz="1900" dirty="0"/>
                        <a:t>Non-Emergent Care</a:t>
                      </a:r>
                    </a:p>
                  </a:txBody>
                  <a:tcPr marL="103632" marR="103632" marT="51816" marB="51816"/>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900" dirty="0"/>
                        <a:t>What are the types of assistance needed in scenarios where there isn’t a time constraint?</a:t>
                      </a:r>
                    </a:p>
                    <a:p>
                      <a:r>
                        <a:rPr lang="en-US" sz="1900" dirty="0"/>
                        <a:t>What are beneficial types of analyses that should be performed when there isn’t a time constraint?</a:t>
                      </a:r>
                    </a:p>
                  </a:txBody>
                  <a:tcPr marL="103632" marR="103632" marT="51816" marB="51816"/>
                </a:tc>
                <a:extLst>
                  <a:ext uri="{0D108BD9-81ED-4DB2-BD59-A6C34878D82A}">
                    <a16:rowId xmlns:a16="http://schemas.microsoft.com/office/drawing/2014/main" val="438557917"/>
                  </a:ext>
                </a:extLst>
              </a:tr>
            </a:tbl>
          </a:graphicData>
        </a:graphic>
      </p:graphicFrame>
    </p:spTree>
    <p:extLst>
      <p:ext uri="{BB962C8B-B14F-4D97-AF65-F5344CB8AC3E}">
        <p14:creationId xmlns:p14="http://schemas.microsoft.com/office/powerpoint/2010/main" val="8047115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3FBCCF-DDE3-134A-8C17-DDDFFA372FAF}"/>
              </a:ext>
            </a:extLst>
          </p:cNvPr>
          <p:cNvSpPr>
            <a:spLocks noGrp="1"/>
          </p:cNvSpPr>
          <p:nvPr>
            <p:ph type="title"/>
          </p:nvPr>
        </p:nvSpPr>
        <p:spPr>
          <a:xfrm>
            <a:off x="936519" y="-1452418"/>
            <a:ext cx="11917680" cy="2063773"/>
          </a:xfrm>
        </p:spPr>
        <p:txBody>
          <a:bodyPr/>
          <a:lstStyle/>
          <a:p>
            <a:r>
              <a:rPr lang="en-AU" dirty="0"/>
              <a:t>Method: Bounding the CDS Space</a:t>
            </a:r>
          </a:p>
        </p:txBody>
      </p:sp>
      <p:sp>
        <p:nvSpPr>
          <p:cNvPr id="3" name="Content Placeholder 2">
            <a:extLst>
              <a:ext uri="{FF2B5EF4-FFF2-40B4-BE49-F238E27FC236}">
                <a16:creationId xmlns:a16="http://schemas.microsoft.com/office/drawing/2014/main" id="{4595A211-211C-1848-AC49-E738C11E0D33}"/>
              </a:ext>
            </a:extLst>
          </p:cNvPr>
          <p:cNvSpPr>
            <a:spLocks noGrp="1"/>
          </p:cNvSpPr>
          <p:nvPr>
            <p:ph idx="1"/>
          </p:nvPr>
        </p:nvSpPr>
        <p:spPr>
          <a:xfrm>
            <a:off x="1034379" y="2089083"/>
            <a:ext cx="11748842" cy="5827258"/>
          </a:xfrm>
        </p:spPr>
        <p:txBody>
          <a:bodyPr>
            <a:normAutofit/>
          </a:bodyPr>
          <a:lstStyle/>
          <a:p>
            <a:pPr>
              <a:spcBef>
                <a:spcPts val="824"/>
              </a:spcBef>
            </a:pPr>
            <a:r>
              <a:rPr lang="en-AU" sz="2473" b="0" dirty="0"/>
              <a:t>To accomplish treatment of all MCL conditions, CDSS must provide appropriate information at the right stage of the process</a:t>
            </a:r>
          </a:p>
          <a:p>
            <a:pPr lvl="1">
              <a:spcBef>
                <a:spcPts val="824"/>
              </a:spcBef>
            </a:pPr>
            <a:r>
              <a:rPr lang="en-AU" sz="2198" dirty="0"/>
              <a:t>in an easy way across KSA levels, </a:t>
            </a:r>
          </a:p>
          <a:p>
            <a:pPr lvl="1">
              <a:spcBef>
                <a:spcPts val="824"/>
              </a:spcBef>
            </a:pPr>
            <a:r>
              <a:rPr lang="en-AU" sz="2198" dirty="0"/>
              <a:t>while reflecting the proper level of acuity</a:t>
            </a:r>
          </a:p>
          <a:p>
            <a:pPr>
              <a:spcBef>
                <a:spcPts val="824"/>
              </a:spcBef>
            </a:pPr>
            <a:r>
              <a:rPr lang="en-AU" sz="2473" b="0" dirty="0"/>
              <a:t>Naturalistic Decision Making [1] and Metacognition [2] are frameworks on how to approach the high risk problem solving in demanding situation. </a:t>
            </a:r>
          </a:p>
          <a:p>
            <a:pPr>
              <a:spcBef>
                <a:spcPts val="824"/>
              </a:spcBef>
            </a:pPr>
            <a:r>
              <a:rPr lang="en-AU" sz="2473" b="0" dirty="0"/>
              <a:t>Given the above stated needs to treat MCL conditions and to approach</a:t>
            </a:r>
            <a:r>
              <a:rPr lang="en-AU" sz="2473" b="0" strike="sngStrike" dirty="0"/>
              <a:t> to </a:t>
            </a:r>
            <a:r>
              <a:rPr lang="en-AU" sz="2473" b="0" dirty="0"/>
              <a:t>the problem, there are three scenario CDSS templates:</a:t>
            </a:r>
          </a:p>
          <a:p>
            <a:pPr lvl="1">
              <a:spcBef>
                <a:spcPts val="824"/>
              </a:spcBef>
            </a:pPr>
            <a:r>
              <a:rPr lang="en-AU" sz="2198" b="1" dirty="0"/>
              <a:t>Emergency</a:t>
            </a:r>
          </a:p>
          <a:p>
            <a:pPr lvl="1">
              <a:spcBef>
                <a:spcPts val="824"/>
              </a:spcBef>
            </a:pPr>
            <a:r>
              <a:rPr lang="en-AU" sz="2198" b="1" dirty="0"/>
              <a:t>Routine</a:t>
            </a:r>
          </a:p>
          <a:p>
            <a:pPr lvl="1">
              <a:spcBef>
                <a:spcPts val="824"/>
              </a:spcBef>
            </a:pPr>
            <a:r>
              <a:rPr lang="en-AU" sz="2198" b="1" dirty="0"/>
              <a:t>Preventative</a:t>
            </a:r>
          </a:p>
          <a:p>
            <a:pPr>
              <a:spcBef>
                <a:spcPts val="824"/>
              </a:spcBef>
            </a:pPr>
            <a:r>
              <a:rPr lang="en-AU" sz="2473" b="0" dirty="0"/>
              <a:t>In addition, CDS needs to adapt to different crew and mission profiles (e.g. crew demographics, mission duration, number of crew, number of EVAs)</a:t>
            </a:r>
          </a:p>
        </p:txBody>
      </p:sp>
      <p:sp>
        <p:nvSpPr>
          <p:cNvPr id="5" name="Slide Number Placeholder 4">
            <a:extLst>
              <a:ext uri="{FF2B5EF4-FFF2-40B4-BE49-F238E27FC236}">
                <a16:creationId xmlns:a16="http://schemas.microsoft.com/office/drawing/2014/main" id="{5ADBC68F-C96B-2845-B74B-0B8FADD1F108}"/>
              </a:ext>
            </a:extLst>
          </p:cNvPr>
          <p:cNvSpPr>
            <a:spLocks noGrp="1"/>
          </p:cNvSpPr>
          <p:nvPr>
            <p:ph type="sldNum" sz="quarter" idx="4"/>
          </p:nvPr>
        </p:nvSpPr>
        <p:spPr>
          <a:prstGeom prst="rect">
            <a:avLst/>
          </a:prstGeom>
        </p:spPr>
        <p:txBody>
          <a:bodyPr vert="horz" lIns="125615" tIns="62807" rIns="125615" bIns="62807" rtlCol="0" anchor="ctr"/>
          <a:lstStyle>
            <a:defPPr>
              <a:defRPr lang="en-US"/>
            </a:defPPr>
            <a:lvl1pPr marL="0" algn="r" defTabSz="1256111" rtl="0" eaLnBrk="1" latinLnBrk="0" hangingPunct="1">
              <a:defRPr sz="1648" kern="1200">
                <a:solidFill>
                  <a:schemeClr val="tx1"/>
                </a:solidFill>
                <a:latin typeface="+mn-lt"/>
                <a:ea typeface="+mn-ea"/>
                <a:cs typeface="+mn-cs"/>
              </a:defRPr>
            </a:lvl1pPr>
            <a:lvl2pPr marL="628056" algn="l" defTabSz="1256111" rtl="0" eaLnBrk="1" latinLnBrk="0" hangingPunct="1">
              <a:defRPr sz="2473" kern="1200">
                <a:solidFill>
                  <a:schemeClr val="tx1"/>
                </a:solidFill>
                <a:latin typeface="+mn-lt"/>
                <a:ea typeface="+mn-ea"/>
                <a:cs typeface="+mn-cs"/>
              </a:defRPr>
            </a:lvl2pPr>
            <a:lvl3pPr marL="1256111" algn="l" defTabSz="1256111" rtl="0" eaLnBrk="1" latinLnBrk="0" hangingPunct="1">
              <a:defRPr sz="2473" kern="1200">
                <a:solidFill>
                  <a:schemeClr val="tx1"/>
                </a:solidFill>
                <a:latin typeface="+mn-lt"/>
                <a:ea typeface="+mn-ea"/>
                <a:cs typeface="+mn-cs"/>
              </a:defRPr>
            </a:lvl3pPr>
            <a:lvl4pPr marL="1884167" algn="l" defTabSz="1256111" rtl="0" eaLnBrk="1" latinLnBrk="0" hangingPunct="1">
              <a:defRPr sz="2473" kern="1200">
                <a:solidFill>
                  <a:schemeClr val="tx1"/>
                </a:solidFill>
                <a:latin typeface="+mn-lt"/>
                <a:ea typeface="+mn-ea"/>
                <a:cs typeface="+mn-cs"/>
              </a:defRPr>
            </a:lvl4pPr>
            <a:lvl5pPr marL="2512223" algn="l" defTabSz="1256111" rtl="0" eaLnBrk="1" latinLnBrk="0" hangingPunct="1">
              <a:defRPr sz="2473" kern="1200">
                <a:solidFill>
                  <a:schemeClr val="tx1"/>
                </a:solidFill>
                <a:latin typeface="+mn-lt"/>
                <a:ea typeface="+mn-ea"/>
                <a:cs typeface="+mn-cs"/>
              </a:defRPr>
            </a:lvl5pPr>
            <a:lvl6pPr marL="3140278" algn="l" defTabSz="1256111" rtl="0" eaLnBrk="1" latinLnBrk="0" hangingPunct="1">
              <a:defRPr sz="2473" kern="1200">
                <a:solidFill>
                  <a:schemeClr val="tx1"/>
                </a:solidFill>
                <a:latin typeface="+mn-lt"/>
                <a:ea typeface="+mn-ea"/>
                <a:cs typeface="+mn-cs"/>
              </a:defRPr>
            </a:lvl6pPr>
            <a:lvl7pPr marL="3768334" algn="l" defTabSz="1256111" rtl="0" eaLnBrk="1" latinLnBrk="0" hangingPunct="1">
              <a:defRPr sz="2473" kern="1200">
                <a:solidFill>
                  <a:schemeClr val="tx1"/>
                </a:solidFill>
                <a:latin typeface="+mn-lt"/>
                <a:ea typeface="+mn-ea"/>
                <a:cs typeface="+mn-cs"/>
              </a:defRPr>
            </a:lvl7pPr>
            <a:lvl8pPr marL="4396389" algn="l" defTabSz="1256111" rtl="0" eaLnBrk="1" latinLnBrk="0" hangingPunct="1">
              <a:defRPr sz="2473" kern="1200">
                <a:solidFill>
                  <a:schemeClr val="tx1"/>
                </a:solidFill>
                <a:latin typeface="+mn-lt"/>
                <a:ea typeface="+mn-ea"/>
                <a:cs typeface="+mn-cs"/>
              </a:defRPr>
            </a:lvl8pPr>
            <a:lvl9pPr marL="5024445" algn="l" defTabSz="1256111" rtl="0" eaLnBrk="1" latinLnBrk="0" hangingPunct="1">
              <a:defRPr sz="2473" kern="1200">
                <a:solidFill>
                  <a:schemeClr val="tx1"/>
                </a:solidFill>
                <a:latin typeface="+mn-lt"/>
                <a:ea typeface="+mn-ea"/>
                <a:cs typeface="+mn-cs"/>
              </a:defRPr>
            </a:lvl9pPr>
          </a:lstStyle>
          <a:p>
            <a:fld id="{60E58D69-6F75-46EC-B381-A34C4F305958}" type="slidenum">
              <a:rPr lang="en-US" smtClean="0"/>
              <a:pPr/>
              <a:t>24</a:t>
            </a:fld>
            <a:endParaRPr lang="en-US" sz="1133" dirty="0"/>
          </a:p>
        </p:txBody>
      </p:sp>
      <p:sp>
        <p:nvSpPr>
          <p:cNvPr id="6" name="Rounded Rectangle 5">
            <a:extLst>
              <a:ext uri="{FF2B5EF4-FFF2-40B4-BE49-F238E27FC236}">
                <a16:creationId xmlns:a16="http://schemas.microsoft.com/office/drawing/2014/main" id="{D9CEA7FD-8671-D449-9574-82D4D95551F5}"/>
              </a:ext>
            </a:extLst>
          </p:cNvPr>
          <p:cNvSpPr/>
          <p:nvPr/>
        </p:nvSpPr>
        <p:spPr bwMode="auto">
          <a:xfrm>
            <a:off x="1972987" y="605552"/>
            <a:ext cx="2474718" cy="1389927"/>
          </a:xfrm>
          <a:prstGeom prst="roundRect">
            <a:avLst/>
          </a:prstGeom>
          <a:solidFill>
            <a:srgbClr val="00B0F0"/>
          </a:solidFill>
          <a:ln w="28575" cap="flat" cmpd="sng" algn="ctr">
            <a:noFill/>
            <a:prstDash val="solid"/>
            <a:round/>
            <a:headEnd type="none" w="med" len="med"/>
            <a:tailEnd type="none" w="med" len="med"/>
          </a:ln>
          <a:effectLst>
            <a:outerShdw blurRad="50800" dist="38100" dir="10800000" algn="r" rotWithShape="0">
              <a:prstClr val="black">
                <a:alpha val="40000"/>
              </a:prstClr>
            </a:outerShdw>
          </a:effectLst>
        </p:spPr>
        <p:txBody>
          <a:bodyPr vert="horz" wrap="square" lIns="103632" tIns="51816" rIns="103632" bIns="51816" numCol="1" rtlCol="0" anchor="t" anchorCtr="0" compatLnSpc="1">
            <a:prstTxWarp prst="textNoShape">
              <a:avLst/>
            </a:prstTxWarp>
          </a:bodyPr>
          <a:lstStyle/>
          <a:p>
            <a:pPr defTabSz="1036292" eaLnBrk="1" hangingPunct="1">
              <a:spcBef>
                <a:spcPct val="20000"/>
              </a:spcBef>
            </a:pPr>
            <a:r>
              <a:rPr lang="en-US" sz="1813" dirty="0">
                <a:solidFill>
                  <a:schemeClr val="bg1"/>
                </a:solidFill>
                <a:latin typeface="Calibri" panose="020F0502020204030204" pitchFamily="34" charset="0"/>
                <a:ea typeface="ＭＳ Ｐゴシック" pitchFamily="-112" charset="-128"/>
                <a:cs typeface="Calibri" panose="020F0502020204030204" pitchFamily="34" charset="0"/>
              </a:rPr>
              <a:t>ExMC Identified Accepted Medical Condition List (AMCL)</a:t>
            </a:r>
          </a:p>
        </p:txBody>
      </p:sp>
      <p:sp>
        <p:nvSpPr>
          <p:cNvPr id="7" name="Rounded Rectangle 6">
            <a:extLst>
              <a:ext uri="{FF2B5EF4-FFF2-40B4-BE49-F238E27FC236}">
                <a16:creationId xmlns:a16="http://schemas.microsoft.com/office/drawing/2014/main" id="{BE518E09-2D3F-D04E-954C-93413A8826B0}"/>
              </a:ext>
            </a:extLst>
          </p:cNvPr>
          <p:cNvSpPr/>
          <p:nvPr/>
        </p:nvSpPr>
        <p:spPr bwMode="auto">
          <a:xfrm>
            <a:off x="5235141" y="605552"/>
            <a:ext cx="2474718" cy="1295403"/>
          </a:xfrm>
          <a:prstGeom prst="roundRect">
            <a:avLst/>
          </a:prstGeom>
          <a:solidFill>
            <a:srgbClr val="00B0F0"/>
          </a:solidFill>
          <a:ln w="28575" cap="flat" cmpd="sng" algn="ctr">
            <a:noFill/>
            <a:prstDash val="solid"/>
            <a:round/>
            <a:headEnd type="none" w="med" len="med"/>
            <a:tailEnd type="none" w="med" len="med"/>
          </a:ln>
          <a:effectLst>
            <a:outerShdw blurRad="50800" dist="38100" dir="10800000" algn="r" rotWithShape="0">
              <a:prstClr val="black">
                <a:alpha val="40000"/>
              </a:prstClr>
            </a:outerShdw>
          </a:effectLst>
        </p:spPr>
        <p:txBody>
          <a:bodyPr vert="horz" wrap="square" lIns="103632" tIns="51816" rIns="103632" bIns="51816" numCol="1" rtlCol="0" anchor="t" anchorCtr="0" compatLnSpc="1">
            <a:prstTxWarp prst="textNoShape">
              <a:avLst/>
            </a:prstTxWarp>
          </a:bodyPr>
          <a:lstStyle/>
          <a:p>
            <a:pPr defTabSz="1036292" eaLnBrk="1" hangingPunct="1">
              <a:spcBef>
                <a:spcPct val="20000"/>
              </a:spcBef>
            </a:pPr>
            <a:r>
              <a:rPr lang="en-US" sz="1813" dirty="0">
                <a:solidFill>
                  <a:schemeClr val="bg1"/>
                </a:solidFill>
                <a:latin typeface="Calibri" panose="020F0502020204030204" pitchFamily="34" charset="0"/>
                <a:ea typeface="ＭＳ Ｐゴシック" pitchFamily="-112" charset="-128"/>
                <a:cs typeface="Calibri" panose="020F0502020204030204" pitchFamily="34" charset="0"/>
              </a:rPr>
              <a:t>Mission Condition List (MCL) determines conditions to be treated</a:t>
            </a:r>
          </a:p>
        </p:txBody>
      </p:sp>
      <p:sp>
        <p:nvSpPr>
          <p:cNvPr id="8" name="Rounded Rectangle 7">
            <a:extLst>
              <a:ext uri="{FF2B5EF4-FFF2-40B4-BE49-F238E27FC236}">
                <a16:creationId xmlns:a16="http://schemas.microsoft.com/office/drawing/2014/main" id="{D9DF3B81-202F-374B-9FA1-6C033AA52D8D}"/>
              </a:ext>
            </a:extLst>
          </p:cNvPr>
          <p:cNvSpPr/>
          <p:nvPr/>
        </p:nvSpPr>
        <p:spPr bwMode="auto">
          <a:xfrm>
            <a:off x="8497294" y="605552"/>
            <a:ext cx="2474718" cy="1295403"/>
          </a:xfrm>
          <a:prstGeom prst="roundRect">
            <a:avLst/>
          </a:prstGeom>
          <a:solidFill>
            <a:srgbClr val="00B0F0"/>
          </a:solidFill>
          <a:ln w="28575" cap="flat" cmpd="sng" algn="ctr">
            <a:noFill/>
            <a:prstDash val="solid"/>
            <a:round/>
            <a:headEnd type="none" w="med" len="med"/>
            <a:tailEnd type="none" w="med" len="med"/>
          </a:ln>
          <a:effectLst>
            <a:outerShdw blurRad="50800" dist="38100" dir="10800000" algn="r" rotWithShape="0">
              <a:prstClr val="black">
                <a:alpha val="40000"/>
              </a:prstClr>
            </a:outerShdw>
          </a:effectLst>
        </p:spPr>
        <p:txBody>
          <a:bodyPr vert="horz" wrap="square" lIns="103632" tIns="51816" rIns="103632" bIns="51816" numCol="1" rtlCol="0" anchor="ctr" anchorCtr="0" compatLnSpc="1">
            <a:prstTxWarp prst="textNoShape">
              <a:avLst/>
            </a:prstTxWarp>
          </a:bodyPr>
          <a:lstStyle/>
          <a:p>
            <a:pPr defTabSz="1036292" eaLnBrk="1" hangingPunct="1">
              <a:spcBef>
                <a:spcPct val="20000"/>
              </a:spcBef>
            </a:pPr>
            <a:r>
              <a:rPr lang="en-US" sz="1813" dirty="0">
                <a:solidFill>
                  <a:schemeClr val="bg1"/>
                </a:solidFill>
                <a:latin typeface="Calibri" panose="020F0502020204030204" pitchFamily="34" charset="0"/>
                <a:ea typeface="ＭＳ Ｐゴシック" pitchFamily="-112" charset="-128"/>
                <a:cs typeface="Calibri" panose="020F0502020204030204" pitchFamily="34" charset="0"/>
              </a:rPr>
              <a:t>CDS as a software tool assists crew as a </a:t>
            </a:r>
            <a:r>
              <a:rPr lang="en-US" sz="1813" dirty="0" err="1">
                <a:solidFill>
                  <a:schemeClr val="bg1"/>
                </a:solidFill>
                <a:latin typeface="Calibri" panose="020F0502020204030204" pitchFamily="34" charset="0"/>
                <a:ea typeface="ＭＳ Ｐゴシック" pitchFamily="-112" charset="-128"/>
                <a:cs typeface="Calibri" panose="020F0502020204030204" pitchFamily="34" charset="0"/>
              </a:rPr>
              <a:t>carer</a:t>
            </a:r>
            <a:r>
              <a:rPr lang="en-US" sz="1813" dirty="0">
                <a:solidFill>
                  <a:schemeClr val="bg1"/>
                </a:solidFill>
                <a:latin typeface="Calibri" panose="020F0502020204030204" pitchFamily="34" charset="0"/>
                <a:ea typeface="ＭＳ Ｐゴシック" pitchFamily="-112" charset="-128"/>
                <a:cs typeface="Calibri" panose="020F0502020204030204" pitchFamily="34" charset="0"/>
              </a:rPr>
              <a:t> to treat all MCL conditions</a:t>
            </a:r>
          </a:p>
        </p:txBody>
      </p:sp>
      <p:sp>
        <p:nvSpPr>
          <p:cNvPr id="10" name="Right Arrow 9">
            <a:extLst>
              <a:ext uri="{FF2B5EF4-FFF2-40B4-BE49-F238E27FC236}">
                <a16:creationId xmlns:a16="http://schemas.microsoft.com/office/drawing/2014/main" id="{139A64A8-1D6F-2746-9805-5668D2E84E1E}"/>
              </a:ext>
            </a:extLst>
          </p:cNvPr>
          <p:cNvSpPr/>
          <p:nvPr/>
        </p:nvSpPr>
        <p:spPr bwMode="auto">
          <a:xfrm>
            <a:off x="4447705" y="1138639"/>
            <a:ext cx="787436" cy="225745"/>
          </a:xfrm>
          <a:prstGeom prst="rightArrow">
            <a:avLst/>
          </a:prstGeom>
          <a:solidFill>
            <a:srgbClr val="FFC000"/>
          </a:solidFill>
          <a:ln w="28575" cap="flat" cmpd="sng" algn="ctr">
            <a:noFill/>
            <a:prstDash val="solid"/>
            <a:round/>
            <a:headEnd type="none" w="med" len="med"/>
            <a:tailEnd type="none" w="med" len="med"/>
          </a:ln>
          <a:effectLst/>
        </p:spPr>
        <p:txBody>
          <a:bodyPr vert="horz" wrap="square" lIns="103632" tIns="51816" rIns="103632" bIns="51816" numCol="1" rtlCol="0" anchor="t" anchorCtr="0" compatLnSpc="1">
            <a:prstTxWarp prst="textNoShape">
              <a:avLst/>
            </a:prstTxWarp>
          </a:bodyPr>
          <a:lstStyle/>
          <a:p>
            <a:pPr defTabSz="1036292" eaLnBrk="1" hangingPunct="1">
              <a:spcBef>
                <a:spcPct val="20000"/>
              </a:spcBef>
            </a:pPr>
            <a:endParaRPr lang="en-US" sz="2720">
              <a:solidFill>
                <a:schemeClr val="bg1"/>
              </a:solidFill>
              <a:latin typeface="Helvetica Neue Black Condensed" pitchFamily="-112" charset="0"/>
              <a:ea typeface="ＭＳ Ｐゴシック" pitchFamily="-112" charset="-128"/>
              <a:cs typeface="ＭＳ Ｐゴシック" pitchFamily="-112" charset="-128"/>
            </a:endParaRPr>
          </a:p>
        </p:txBody>
      </p:sp>
      <p:sp>
        <p:nvSpPr>
          <p:cNvPr id="11" name="Right Arrow 10">
            <a:extLst>
              <a:ext uri="{FF2B5EF4-FFF2-40B4-BE49-F238E27FC236}">
                <a16:creationId xmlns:a16="http://schemas.microsoft.com/office/drawing/2014/main" id="{424B7DB4-A290-EE42-B12E-F4AE69835D2B}"/>
              </a:ext>
            </a:extLst>
          </p:cNvPr>
          <p:cNvSpPr/>
          <p:nvPr/>
        </p:nvSpPr>
        <p:spPr bwMode="auto">
          <a:xfrm>
            <a:off x="7709858" y="1140380"/>
            <a:ext cx="787436" cy="225745"/>
          </a:xfrm>
          <a:prstGeom prst="rightArrow">
            <a:avLst/>
          </a:prstGeom>
          <a:solidFill>
            <a:srgbClr val="FFC000"/>
          </a:solidFill>
          <a:ln w="28575" cap="flat" cmpd="sng" algn="ctr">
            <a:noFill/>
            <a:prstDash val="solid"/>
            <a:round/>
            <a:headEnd type="none" w="med" len="med"/>
            <a:tailEnd type="none" w="med" len="med"/>
          </a:ln>
          <a:effectLst/>
        </p:spPr>
        <p:txBody>
          <a:bodyPr vert="horz" wrap="square" lIns="103632" tIns="51816" rIns="103632" bIns="51816" numCol="1" rtlCol="0" anchor="t" anchorCtr="0" compatLnSpc="1">
            <a:prstTxWarp prst="textNoShape">
              <a:avLst/>
            </a:prstTxWarp>
          </a:bodyPr>
          <a:lstStyle/>
          <a:p>
            <a:pPr defTabSz="1036292" eaLnBrk="1" hangingPunct="1">
              <a:spcBef>
                <a:spcPct val="20000"/>
              </a:spcBef>
            </a:pPr>
            <a:endParaRPr lang="en-US" sz="2720">
              <a:solidFill>
                <a:schemeClr val="bg1"/>
              </a:solidFill>
              <a:latin typeface="Helvetica Neue Black Condensed" pitchFamily="-112" charset="0"/>
              <a:ea typeface="ＭＳ Ｐゴシック" pitchFamily="-112" charset="-128"/>
              <a:cs typeface="ＭＳ Ｐゴシック" pitchFamily="-112" charset="-128"/>
            </a:endParaRPr>
          </a:p>
        </p:txBody>
      </p:sp>
      <p:sp>
        <p:nvSpPr>
          <p:cNvPr id="9" name="TextBox 8">
            <a:extLst>
              <a:ext uri="{FF2B5EF4-FFF2-40B4-BE49-F238E27FC236}">
                <a16:creationId xmlns:a16="http://schemas.microsoft.com/office/drawing/2014/main" id="{028CDC7D-3BAB-0E4F-B0D3-EB7A63EABE79}"/>
              </a:ext>
            </a:extLst>
          </p:cNvPr>
          <p:cNvSpPr txBox="1"/>
          <p:nvPr/>
        </p:nvSpPr>
        <p:spPr>
          <a:xfrm>
            <a:off x="1492495" y="7826984"/>
            <a:ext cx="10758651" cy="667490"/>
          </a:xfrm>
          <a:prstGeom prst="rect">
            <a:avLst/>
          </a:prstGeom>
          <a:noFill/>
        </p:spPr>
        <p:txBody>
          <a:bodyPr wrap="none" rtlCol="0">
            <a:spAutoFit/>
          </a:bodyPr>
          <a:lstStyle/>
          <a:p>
            <a:pPr marL="259073" indent="-259073">
              <a:buAutoNum type="arabicPeriod"/>
            </a:pPr>
            <a:r>
              <a:rPr lang="en-AU" sz="1246" dirty="0"/>
              <a:t>Klein, </a:t>
            </a:r>
            <a:r>
              <a:rPr lang="en-AU" sz="1246" b="1" i="1" dirty="0"/>
              <a:t>Naturalistic Decision Making</a:t>
            </a:r>
            <a:r>
              <a:rPr lang="en-AU" sz="1246" i="1" dirty="0"/>
              <a:t>, </a:t>
            </a:r>
            <a:r>
              <a:rPr lang="en-AU" sz="1246" dirty="0"/>
              <a:t>Ames Research Centre, 2012, HUMANFACTORS, Vol. 50, No. 3, June 2008, pp. 456–460. DOI 10.1518/001872008X288385.</a:t>
            </a:r>
          </a:p>
          <a:p>
            <a:pPr marL="259073" indent="-259073">
              <a:buAutoNum type="arabicPeriod"/>
            </a:pPr>
            <a:r>
              <a:rPr lang="en-AU" sz="1246" dirty="0"/>
              <a:t>Shaban,</a:t>
            </a:r>
            <a:r>
              <a:rPr lang="en-AU" sz="1246" i="1" dirty="0"/>
              <a:t> </a:t>
            </a:r>
            <a:r>
              <a:rPr lang="en-AU" sz="1246" b="1" i="1" dirty="0"/>
              <a:t>Theories of clinical judgement and decision making a review of the theoretical literature</a:t>
            </a:r>
            <a:r>
              <a:rPr lang="en-AU" sz="1246" dirty="0"/>
              <a:t> , Australian journal of paramedicine, Vol 3, No. 2, 2012</a:t>
            </a:r>
          </a:p>
          <a:p>
            <a:pPr marL="259073" indent="-259073">
              <a:buAutoNum type="arabicPeriod"/>
            </a:pPr>
            <a:endParaRPr lang="en-AU" sz="1246" dirty="0"/>
          </a:p>
        </p:txBody>
      </p:sp>
    </p:spTree>
    <p:extLst>
      <p:ext uri="{BB962C8B-B14F-4D97-AF65-F5344CB8AC3E}">
        <p14:creationId xmlns:p14="http://schemas.microsoft.com/office/powerpoint/2010/main" val="229243804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21ACDD-DB3C-D74A-9C9A-7AB7B383AF7C}"/>
              </a:ext>
            </a:extLst>
          </p:cNvPr>
          <p:cNvSpPr>
            <a:spLocks noGrp="1"/>
          </p:cNvSpPr>
          <p:nvPr>
            <p:ph type="title"/>
          </p:nvPr>
        </p:nvSpPr>
        <p:spPr/>
        <p:txBody>
          <a:bodyPr/>
          <a:lstStyle/>
          <a:p>
            <a:r>
              <a:rPr lang="en-AU" dirty="0"/>
              <a:t>Clinical Decision Support for</a:t>
            </a:r>
            <a:br>
              <a:rPr lang="en-AU" dirty="0"/>
            </a:br>
            <a:r>
              <a:rPr lang="en-AU" dirty="0"/>
              <a:t>Orbit, Lunar and Mars</a:t>
            </a:r>
          </a:p>
        </p:txBody>
      </p:sp>
      <p:sp>
        <p:nvSpPr>
          <p:cNvPr id="4" name="Date Placeholder 3">
            <a:extLst>
              <a:ext uri="{FF2B5EF4-FFF2-40B4-BE49-F238E27FC236}">
                <a16:creationId xmlns:a16="http://schemas.microsoft.com/office/drawing/2014/main" id="{1EA923BA-9CC0-684C-92AD-68927F664F6A}"/>
              </a:ext>
            </a:extLst>
          </p:cNvPr>
          <p:cNvSpPr>
            <a:spLocks noGrp="1"/>
          </p:cNvSpPr>
          <p:nvPr>
            <p:ph type="dt" sz="half" idx="2"/>
          </p:nvPr>
        </p:nvSpPr>
        <p:spPr>
          <a:xfrm>
            <a:off x="93047" y="7414755"/>
            <a:ext cx="3908008" cy="501586"/>
          </a:xfrm>
          <a:prstGeom prst="rect">
            <a:avLst/>
          </a:prstGeom>
        </p:spPr>
        <p:txBody>
          <a:bodyPr vert="horz" lIns="125615" tIns="62807" rIns="125615" bIns="62807" rtlCol="0" anchor="ctr"/>
          <a:lstStyle>
            <a:defPPr>
              <a:defRPr lang="en-US"/>
            </a:defPPr>
            <a:lvl1pPr marL="0" algn="l" defTabSz="1256111" rtl="0" eaLnBrk="1" latinLnBrk="0" hangingPunct="1">
              <a:defRPr sz="1648" kern="1200">
                <a:solidFill>
                  <a:schemeClr val="tx1"/>
                </a:solidFill>
                <a:latin typeface="+mn-lt"/>
                <a:ea typeface="+mn-ea"/>
                <a:cs typeface="+mn-cs"/>
              </a:defRPr>
            </a:lvl1pPr>
            <a:lvl2pPr marL="628056" algn="l" defTabSz="1256111" rtl="0" eaLnBrk="1" latinLnBrk="0" hangingPunct="1">
              <a:defRPr sz="2473" kern="1200">
                <a:solidFill>
                  <a:schemeClr val="tx1"/>
                </a:solidFill>
                <a:latin typeface="+mn-lt"/>
                <a:ea typeface="+mn-ea"/>
                <a:cs typeface="+mn-cs"/>
              </a:defRPr>
            </a:lvl2pPr>
            <a:lvl3pPr marL="1256111" algn="l" defTabSz="1256111" rtl="0" eaLnBrk="1" latinLnBrk="0" hangingPunct="1">
              <a:defRPr sz="2473" kern="1200">
                <a:solidFill>
                  <a:schemeClr val="tx1"/>
                </a:solidFill>
                <a:latin typeface="+mn-lt"/>
                <a:ea typeface="+mn-ea"/>
                <a:cs typeface="+mn-cs"/>
              </a:defRPr>
            </a:lvl3pPr>
            <a:lvl4pPr marL="1884167" algn="l" defTabSz="1256111" rtl="0" eaLnBrk="1" latinLnBrk="0" hangingPunct="1">
              <a:defRPr sz="2473" kern="1200">
                <a:solidFill>
                  <a:schemeClr val="tx1"/>
                </a:solidFill>
                <a:latin typeface="+mn-lt"/>
                <a:ea typeface="+mn-ea"/>
                <a:cs typeface="+mn-cs"/>
              </a:defRPr>
            </a:lvl4pPr>
            <a:lvl5pPr marL="2512223" algn="l" defTabSz="1256111" rtl="0" eaLnBrk="1" latinLnBrk="0" hangingPunct="1">
              <a:defRPr sz="2473" kern="1200">
                <a:solidFill>
                  <a:schemeClr val="tx1"/>
                </a:solidFill>
                <a:latin typeface="+mn-lt"/>
                <a:ea typeface="+mn-ea"/>
                <a:cs typeface="+mn-cs"/>
              </a:defRPr>
            </a:lvl5pPr>
            <a:lvl6pPr marL="3140278" algn="l" defTabSz="1256111" rtl="0" eaLnBrk="1" latinLnBrk="0" hangingPunct="1">
              <a:defRPr sz="2473" kern="1200">
                <a:solidFill>
                  <a:schemeClr val="tx1"/>
                </a:solidFill>
                <a:latin typeface="+mn-lt"/>
                <a:ea typeface="+mn-ea"/>
                <a:cs typeface="+mn-cs"/>
              </a:defRPr>
            </a:lvl6pPr>
            <a:lvl7pPr marL="3768334" algn="l" defTabSz="1256111" rtl="0" eaLnBrk="1" latinLnBrk="0" hangingPunct="1">
              <a:defRPr sz="2473" kern="1200">
                <a:solidFill>
                  <a:schemeClr val="tx1"/>
                </a:solidFill>
                <a:latin typeface="+mn-lt"/>
                <a:ea typeface="+mn-ea"/>
                <a:cs typeface="+mn-cs"/>
              </a:defRPr>
            </a:lvl7pPr>
            <a:lvl8pPr marL="4396389" algn="l" defTabSz="1256111" rtl="0" eaLnBrk="1" latinLnBrk="0" hangingPunct="1">
              <a:defRPr sz="2473" kern="1200">
                <a:solidFill>
                  <a:schemeClr val="tx1"/>
                </a:solidFill>
                <a:latin typeface="+mn-lt"/>
                <a:ea typeface="+mn-ea"/>
                <a:cs typeface="+mn-cs"/>
              </a:defRPr>
            </a:lvl8pPr>
            <a:lvl9pPr marL="5024445" algn="l" defTabSz="1256111" rtl="0" eaLnBrk="1" latinLnBrk="0" hangingPunct="1">
              <a:defRPr sz="2473" kern="1200">
                <a:solidFill>
                  <a:schemeClr val="tx1"/>
                </a:solidFill>
                <a:latin typeface="+mn-lt"/>
                <a:ea typeface="+mn-ea"/>
                <a:cs typeface="+mn-cs"/>
              </a:defRPr>
            </a:lvl9pPr>
          </a:lstStyle>
          <a:p>
            <a:fld id="{30C004E6-2C2D-7D43-A7CB-DC8A269870CE}" type="datetime3">
              <a:rPr lang="en-US" smtClean="0"/>
              <a:pPr/>
              <a:t>10 August 2021</a:t>
            </a:fld>
            <a:endParaRPr lang="en-US" dirty="0"/>
          </a:p>
        </p:txBody>
      </p:sp>
      <p:sp>
        <p:nvSpPr>
          <p:cNvPr id="5" name="Slide Number Placeholder 4">
            <a:extLst>
              <a:ext uri="{FF2B5EF4-FFF2-40B4-BE49-F238E27FC236}">
                <a16:creationId xmlns:a16="http://schemas.microsoft.com/office/drawing/2014/main" id="{B55C1CD5-41AB-1149-9435-A78848DEAA84}"/>
              </a:ext>
            </a:extLst>
          </p:cNvPr>
          <p:cNvSpPr>
            <a:spLocks noGrp="1"/>
          </p:cNvSpPr>
          <p:nvPr>
            <p:ph type="sldNum" sz="quarter" idx="4"/>
          </p:nvPr>
        </p:nvSpPr>
        <p:spPr>
          <a:prstGeom prst="rect">
            <a:avLst/>
          </a:prstGeom>
        </p:spPr>
        <p:txBody>
          <a:bodyPr vert="horz" lIns="125615" tIns="62807" rIns="125615" bIns="62807" rtlCol="0" anchor="ctr"/>
          <a:lstStyle>
            <a:defPPr>
              <a:defRPr lang="en-US"/>
            </a:defPPr>
            <a:lvl1pPr marL="0" algn="r" defTabSz="1256111" rtl="0" eaLnBrk="1" latinLnBrk="0" hangingPunct="1">
              <a:defRPr sz="1648" kern="1200">
                <a:solidFill>
                  <a:schemeClr val="tx1"/>
                </a:solidFill>
                <a:latin typeface="+mn-lt"/>
                <a:ea typeface="+mn-ea"/>
                <a:cs typeface="+mn-cs"/>
              </a:defRPr>
            </a:lvl1pPr>
            <a:lvl2pPr marL="628056" algn="l" defTabSz="1256111" rtl="0" eaLnBrk="1" latinLnBrk="0" hangingPunct="1">
              <a:defRPr sz="2473" kern="1200">
                <a:solidFill>
                  <a:schemeClr val="tx1"/>
                </a:solidFill>
                <a:latin typeface="+mn-lt"/>
                <a:ea typeface="+mn-ea"/>
                <a:cs typeface="+mn-cs"/>
              </a:defRPr>
            </a:lvl2pPr>
            <a:lvl3pPr marL="1256111" algn="l" defTabSz="1256111" rtl="0" eaLnBrk="1" latinLnBrk="0" hangingPunct="1">
              <a:defRPr sz="2473" kern="1200">
                <a:solidFill>
                  <a:schemeClr val="tx1"/>
                </a:solidFill>
                <a:latin typeface="+mn-lt"/>
                <a:ea typeface="+mn-ea"/>
                <a:cs typeface="+mn-cs"/>
              </a:defRPr>
            </a:lvl3pPr>
            <a:lvl4pPr marL="1884167" algn="l" defTabSz="1256111" rtl="0" eaLnBrk="1" latinLnBrk="0" hangingPunct="1">
              <a:defRPr sz="2473" kern="1200">
                <a:solidFill>
                  <a:schemeClr val="tx1"/>
                </a:solidFill>
                <a:latin typeface="+mn-lt"/>
                <a:ea typeface="+mn-ea"/>
                <a:cs typeface="+mn-cs"/>
              </a:defRPr>
            </a:lvl4pPr>
            <a:lvl5pPr marL="2512223" algn="l" defTabSz="1256111" rtl="0" eaLnBrk="1" latinLnBrk="0" hangingPunct="1">
              <a:defRPr sz="2473" kern="1200">
                <a:solidFill>
                  <a:schemeClr val="tx1"/>
                </a:solidFill>
                <a:latin typeface="+mn-lt"/>
                <a:ea typeface="+mn-ea"/>
                <a:cs typeface="+mn-cs"/>
              </a:defRPr>
            </a:lvl5pPr>
            <a:lvl6pPr marL="3140278" algn="l" defTabSz="1256111" rtl="0" eaLnBrk="1" latinLnBrk="0" hangingPunct="1">
              <a:defRPr sz="2473" kern="1200">
                <a:solidFill>
                  <a:schemeClr val="tx1"/>
                </a:solidFill>
                <a:latin typeface="+mn-lt"/>
                <a:ea typeface="+mn-ea"/>
                <a:cs typeface="+mn-cs"/>
              </a:defRPr>
            </a:lvl6pPr>
            <a:lvl7pPr marL="3768334" algn="l" defTabSz="1256111" rtl="0" eaLnBrk="1" latinLnBrk="0" hangingPunct="1">
              <a:defRPr sz="2473" kern="1200">
                <a:solidFill>
                  <a:schemeClr val="tx1"/>
                </a:solidFill>
                <a:latin typeface="+mn-lt"/>
                <a:ea typeface="+mn-ea"/>
                <a:cs typeface="+mn-cs"/>
              </a:defRPr>
            </a:lvl7pPr>
            <a:lvl8pPr marL="4396389" algn="l" defTabSz="1256111" rtl="0" eaLnBrk="1" latinLnBrk="0" hangingPunct="1">
              <a:defRPr sz="2473" kern="1200">
                <a:solidFill>
                  <a:schemeClr val="tx1"/>
                </a:solidFill>
                <a:latin typeface="+mn-lt"/>
                <a:ea typeface="+mn-ea"/>
                <a:cs typeface="+mn-cs"/>
              </a:defRPr>
            </a:lvl8pPr>
            <a:lvl9pPr marL="5024445" algn="l" defTabSz="1256111" rtl="0" eaLnBrk="1" latinLnBrk="0" hangingPunct="1">
              <a:defRPr sz="2473" kern="1200">
                <a:solidFill>
                  <a:schemeClr val="tx1"/>
                </a:solidFill>
                <a:latin typeface="+mn-lt"/>
                <a:ea typeface="+mn-ea"/>
                <a:cs typeface="+mn-cs"/>
              </a:defRPr>
            </a:lvl9pPr>
          </a:lstStyle>
          <a:p>
            <a:fld id="{60E58D69-6F75-46EC-B381-A34C4F305958}" type="slidenum">
              <a:rPr lang="en-US" smtClean="0"/>
              <a:pPr/>
              <a:t>25</a:t>
            </a:fld>
            <a:endParaRPr lang="en-US" sz="1133" dirty="0"/>
          </a:p>
        </p:txBody>
      </p:sp>
      <p:sp>
        <p:nvSpPr>
          <p:cNvPr id="6" name="TextBox 5">
            <a:extLst>
              <a:ext uri="{FF2B5EF4-FFF2-40B4-BE49-F238E27FC236}">
                <a16:creationId xmlns:a16="http://schemas.microsoft.com/office/drawing/2014/main" id="{B2CC402C-990C-1D40-A44A-85CDB72DA8EE}"/>
              </a:ext>
            </a:extLst>
          </p:cNvPr>
          <p:cNvSpPr txBox="1"/>
          <p:nvPr/>
        </p:nvSpPr>
        <p:spPr>
          <a:xfrm>
            <a:off x="5727171" y="2681910"/>
            <a:ext cx="774571" cy="249427"/>
          </a:xfrm>
          <a:prstGeom prst="rect">
            <a:avLst/>
          </a:prstGeom>
          <a:solidFill>
            <a:srgbClr val="F8E24C"/>
          </a:solidFill>
        </p:spPr>
        <p:txBody>
          <a:bodyPr wrap="none" rtlCol="0">
            <a:spAutoFit/>
          </a:bodyPr>
          <a:lstStyle/>
          <a:p>
            <a:r>
              <a:rPr lang="en-AU" sz="1021" dirty="0"/>
              <a:t>Emergency</a:t>
            </a:r>
          </a:p>
        </p:txBody>
      </p:sp>
      <p:sp>
        <p:nvSpPr>
          <p:cNvPr id="7" name="TextBox 6">
            <a:extLst>
              <a:ext uri="{FF2B5EF4-FFF2-40B4-BE49-F238E27FC236}">
                <a16:creationId xmlns:a16="http://schemas.microsoft.com/office/drawing/2014/main" id="{30E05FAF-9D81-954C-9C02-97FEE1E6B7B0}"/>
              </a:ext>
            </a:extLst>
          </p:cNvPr>
          <p:cNvSpPr txBox="1"/>
          <p:nvPr/>
        </p:nvSpPr>
        <p:spPr>
          <a:xfrm>
            <a:off x="10743404" y="2621552"/>
            <a:ext cx="861133" cy="249427"/>
          </a:xfrm>
          <a:prstGeom prst="rect">
            <a:avLst/>
          </a:prstGeom>
          <a:solidFill>
            <a:srgbClr val="F8E24C"/>
          </a:solidFill>
        </p:spPr>
        <p:txBody>
          <a:bodyPr wrap="none" rtlCol="0">
            <a:spAutoFit/>
          </a:bodyPr>
          <a:lstStyle/>
          <a:p>
            <a:r>
              <a:rPr lang="en-AU" sz="1021" dirty="0"/>
              <a:t>Preventative</a:t>
            </a:r>
          </a:p>
        </p:txBody>
      </p:sp>
      <p:sp>
        <p:nvSpPr>
          <p:cNvPr id="8" name="TextBox 7">
            <a:extLst>
              <a:ext uri="{FF2B5EF4-FFF2-40B4-BE49-F238E27FC236}">
                <a16:creationId xmlns:a16="http://schemas.microsoft.com/office/drawing/2014/main" id="{CB342737-9A22-6644-ADBC-CF83843CC2C4}"/>
              </a:ext>
            </a:extLst>
          </p:cNvPr>
          <p:cNvSpPr txBox="1"/>
          <p:nvPr/>
        </p:nvSpPr>
        <p:spPr>
          <a:xfrm>
            <a:off x="8468453" y="2674453"/>
            <a:ext cx="601447" cy="249427"/>
          </a:xfrm>
          <a:prstGeom prst="rect">
            <a:avLst/>
          </a:prstGeom>
          <a:solidFill>
            <a:srgbClr val="F8E24C"/>
          </a:solidFill>
        </p:spPr>
        <p:txBody>
          <a:bodyPr wrap="none" rtlCol="0">
            <a:spAutoFit/>
          </a:bodyPr>
          <a:lstStyle/>
          <a:p>
            <a:r>
              <a:rPr lang="en-AU" sz="1021" dirty="0"/>
              <a:t>Routine</a:t>
            </a:r>
          </a:p>
        </p:txBody>
      </p:sp>
      <p:graphicFrame>
        <p:nvGraphicFramePr>
          <p:cNvPr id="18" name="Table 18">
            <a:extLst>
              <a:ext uri="{FF2B5EF4-FFF2-40B4-BE49-F238E27FC236}">
                <a16:creationId xmlns:a16="http://schemas.microsoft.com/office/drawing/2014/main" id="{D1171C52-237E-E74E-8CFF-74D2D25E9C8B}"/>
              </a:ext>
            </a:extLst>
          </p:cNvPr>
          <p:cNvGraphicFramePr>
            <a:graphicFrameLocks noGrp="1"/>
          </p:cNvGraphicFramePr>
          <p:nvPr/>
        </p:nvGraphicFramePr>
        <p:xfrm>
          <a:off x="333529" y="3493561"/>
          <a:ext cx="12382620" cy="2876051"/>
        </p:xfrm>
        <a:graphic>
          <a:graphicData uri="http://schemas.openxmlformats.org/drawingml/2006/table">
            <a:tbl>
              <a:tblPr firstRow="1" bandRow="1">
                <a:tableStyleId>{5940675A-B579-460E-94D1-54222C63F5DA}</a:tableStyleId>
              </a:tblPr>
              <a:tblGrid>
                <a:gridCol w="1882325">
                  <a:extLst>
                    <a:ext uri="{9D8B030D-6E8A-4147-A177-3AD203B41FA5}">
                      <a16:colId xmlns:a16="http://schemas.microsoft.com/office/drawing/2014/main" val="1247314718"/>
                    </a:ext>
                  </a:extLst>
                </a:gridCol>
                <a:gridCol w="979336">
                  <a:extLst>
                    <a:ext uri="{9D8B030D-6E8A-4147-A177-3AD203B41FA5}">
                      <a16:colId xmlns:a16="http://schemas.microsoft.com/office/drawing/2014/main" val="3769201024"/>
                    </a:ext>
                  </a:extLst>
                </a:gridCol>
                <a:gridCol w="883008">
                  <a:extLst>
                    <a:ext uri="{9D8B030D-6E8A-4147-A177-3AD203B41FA5}">
                      <a16:colId xmlns:a16="http://schemas.microsoft.com/office/drawing/2014/main" val="944662949"/>
                    </a:ext>
                  </a:extLst>
                </a:gridCol>
                <a:gridCol w="1043555">
                  <a:extLst>
                    <a:ext uri="{9D8B030D-6E8A-4147-A177-3AD203B41FA5}">
                      <a16:colId xmlns:a16="http://schemas.microsoft.com/office/drawing/2014/main" val="1171897556"/>
                    </a:ext>
                  </a:extLst>
                </a:gridCol>
                <a:gridCol w="2455973">
                  <a:extLst>
                    <a:ext uri="{9D8B030D-6E8A-4147-A177-3AD203B41FA5}">
                      <a16:colId xmlns:a16="http://schemas.microsoft.com/office/drawing/2014/main" val="2357492036"/>
                    </a:ext>
                  </a:extLst>
                </a:gridCol>
                <a:gridCol w="2605194">
                  <a:extLst>
                    <a:ext uri="{9D8B030D-6E8A-4147-A177-3AD203B41FA5}">
                      <a16:colId xmlns:a16="http://schemas.microsoft.com/office/drawing/2014/main" val="1055140444"/>
                    </a:ext>
                  </a:extLst>
                </a:gridCol>
                <a:gridCol w="2533228">
                  <a:extLst>
                    <a:ext uri="{9D8B030D-6E8A-4147-A177-3AD203B41FA5}">
                      <a16:colId xmlns:a16="http://schemas.microsoft.com/office/drawing/2014/main" val="3397814808"/>
                    </a:ext>
                  </a:extLst>
                </a:gridCol>
              </a:tblGrid>
              <a:tr h="731705">
                <a:tc>
                  <a:txBody>
                    <a:bodyPr/>
                    <a:lstStyle/>
                    <a:p>
                      <a:endParaRPr lang="en-AU" sz="1600" dirty="0"/>
                    </a:p>
                  </a:txBody>
                  <a:tcPr marL="103632" marR="103632" marT="51816" marB="51816"/>
                </a:tc>
                <a:tc>
                  <a:txBody>
                    <a:bodyPr/>
                    <a:lstStyle/>
                    <a:p>
                      <a:r>
                        <a:rPr lang="en-AU" sz="1400" dirty="0"/>
                        <a:t>Comms</a:t>
                      </a:r>
                    </a:p>
                    <a:p>
                      <a:r>
                        <a:rPr lang="en-AU" sz="1400" dirty="0"/>
                        <a:t>Delay/</a:t>
                      </a:r>
                    </a:p>
                    <a:p>
                      <a:r>
                        <a:rPr lang="en-AU" sz="1400" dirty="0"/>
                        <a:t>Blackout</a:t>
                      </a:r>
                    </a:p>
                  </a:txBody>
                  <a:tcPr marL="103632" marR="103632" marT="51816" marB="51816"/>
                </a:tc>
                <a:tc>
                  <a:txBody>
                    <a:bodyPr/>
                    <a:lstStyle/>
                    <a:p>
                      <a:r>
                        <a:rPr lang="en-AU" sz="1400" dirty="0"/>
                        <a:t>Evac</a:t>
                      </a:r>
                    </a:p>
                  </a:txBody>
                  <a:tcPr marL="103632" marR="103632" marT="51816" marB="51816"/>
                </a:tc>
                <a:tc>
                  <a:txBody>
                    <a:bodyPr/>
                    <a:lstStyle/>
                    <a:p>
                      <a:r>
                        <a:rPr lang="en-AU" sz="1400" dirty="0"/>
                        <a:t>Resupply</a:t>
                      </a:r>
                    </a:p>
                  </a:txBody>
                  <a:tcPr marL="103632" marR="103632" marT="51816" marB="51816"/>
                </a:tc>
                <a:tc>
                  <a:txBody>
                    <a:bodyPr/>
                    <a:lstStyle/>
                    <a:p>
                      <a:endParaRPr lang="en-AU" sz="1400" dirty="0"/>
                    </a:p>
                  </a:txBody>
                  <a:tcPr marL="103632" marR="103632" marT="51816" marB="51816"/>
                </a:tc>
                <a:tc>
                  <a:txBody>
                    <a:bodyPr/>
                    <a:lstStyle/>
                    <a:p>
                      <a:endParaRPr lang="en-AU" sz="1400" dirty="0"/>
                    </a:p>
                  </a:txBody>
                  <a:tcPr marL="103632" marR="103632" marT="51816" marB="51816"/>
                </a:tc>
                <a:tc>
                  <a:txBody>
                    <a:bodyPr/>
                    <a:lstStyle/>
                    <a:p>
                      <a:endParaRPr lang="en-AU" sz="1400" dirty="0"/>
                    </a:p>
                  </a:txBody>
                  <a:tcPr marL="103632" marR="103632" marT="51816" marB="51816"/>
                </a:tc>
                <a:extLst>
                  <a:ext uri="{0D108BD9-81ED-4DB2-BD59-A6C34878D82A}">
                    <a16:rowId xmlns:a16="http://schemas.microsoft.com/office/drawing/2014/main" val="487850426"/>
                  </a:ext>
                </a:extLst>
              </a:tr>
              <a:tr h="731705">
                <a:tc>
                  <a:txBody>
                    <a:bodyPr/>
                    <a:lstStyle/>
                    <a:p>
                      <a:r>
                        <a:rPr lang="en-AU" sz="1600" dirty="0"/>
                        <a:t>ISS</a:t>
                      </a:r>
                    </a:p>
                  </a:txBody>
                  <a:tcPr marL="103632" marR="103632" marT="51816" marB="51816"/>
                </a:tc>
                <a:tc>
                  <a:txBody>
                    <a:bodyPr/>
                    <a:lstStyle/>
                    <a:p>
                      <a:r>
                        <a:rPr lang="en-AU" sz="1400" dirty="0"/>
                        <a:t>realtime</a:t>
                      </a:r>
                    </a:p>
                    <a:p>
                      <a:r>
                        <a:rPr lang="en-AU" sz="1400" dirty="0"/>
                        <a:t>100%</a:t>
                      </a:r>
                    </a:p>
                  </a:txBody>
                  <a:tcPr marL="103632" marR="103632" marT="51816" marB="51816"/>
                </a:tc>
                <a:tc>
                  <a:txBody>
                    <a:bodyPr/>
                    <a:lstStyle/>
                    <a:p>
                      <a:r>
                        <a:rPr lang="en-AU" sz="1400" dirty="0"/>
                        <a:t>12 h</a:t>
                      </a:r>
                    </a:p>
                  </a:txBody>
                  <a:tcPr marL="103632" marR="103632" marT="51816" marB="51816"/>
                </a:tc>
                <a:tc>
                  <a:txBody>
                    <a:bodyPr/>
                    <a:lstStyle/>
                    <a:p>
                      <a:r>
                        <a:rPr lang="en-AU" sz="1400" dirty="0"/>
                        <a:t>1 </a:t>
                      </a:r>
                      <a:r>
                        <a:rPr lang="en-AU" sz="1400" dirty="0" err="1"/>
                        <a:t>mth</a:t>
                      </a:r>
                      <a:endParaRPr lang="en-AU" sz="1400" dirty="0"/>
                    </a:p>
                  </a:txBody>
                  <a:tcPr marL="103632" marR="103632" marT="51816" marB="51816"/>
                </a:tc>
                <a:tc>
                  <a:txBody>
                    <a:bodyPr/>
                    <a:lstStyle/>
                    <a:p>
                      <a:r>
                        <a:rPr lang="en-AU" sz="1400" dirty="0"/>
                        <a:t>call home</a:t>
                      </a:r>
                    </a:p>
                  </a:txBody>
                  <a:tcPr marL="103632" marR="103632" marT="51816" marB="51816"/>
                </a:tc>
                <a:tc>
                  <a:txBody>
                    <a:bodyPr/>
                    <a:lstStyle/>
                    <a:p>
                      <a:r>
                        <a:rPr lang="en-AU" sz="1400" dirty="0"/>
                        <a:t>How do I treat this pain?</a:t>
                      </a:r>
                    </a:p>
                    <a:p>
                      <a:r>
                        <a:rPr lang="en-AU" sz="1400" dirty="0"/>
                        <a:t>Is this pain </a:t>
                      </a:r>
                      <a:r>
                        <a:rPr lang="en-AU" sz="1400" dirty="0" err="1"/>
                        <a:t>represnet</a:t>
                      </a:r>
                      <a:r>
                        <a:rPr lang="en-AU" sz="1400" dirty="0"/>
                        <a:t> a sickness?</a:t>
                      </a:r>
                    </a:p>
                  </a:txBody>
                  <a:tcPr marL="103632" marR="103632" marT="51816" marB="51816"/>
                </a:tc>
                <a:tc>
                  <a:txBody>
                    <a:bodyPr/>
                    <a:lstStyle/>
                    <a:p>
                      <a:r>
                        <a:rPr lang="en-AU" sz="1400" dirty="0"/>
                        <a:t>detect and avoid injury or mistakes</a:t>
                      </a:r>
                    </a:p>
                  </a:txBody>
                  <a:tcPr marL="103632" marR="103632" marT="51816" marB="51816"/>
                </a:tc>
                <a:extLst>
                  <a:ext uri="{0D108BD9-81ED-4DB2-BD59-A6C34878D82A}">
                    <a16:rowId xmlns:a16="http://schemas.microsoft.com/office/drawing/2014/main" val="553191374"/>
                  </a:ext>
                </a:extLst>
              </a:tr>
              <a:tr h="522347">
                <a:tc>
                  <a:txBody>
                    <a:bodyPr/>
                    <a:lstStyle/>
                    <a:p>
                      <a:r>
                        <a:rPr lang="en-AU" sz="1600" dirty="0"/>
                        <a:t>Cis Lunar</a:t>
                      </a:r>
                    </a:p>
                  </a:txBody>
                  <a:tcPr marL="103632" marR="103632" marT="51816" marB="51816"/>
                </a:tc>
                <a:tc>
                  <a:txBody>
                    <a:bodyPr/>
                    <a:lstStyle/>
                    <a:p>
                      <a:r>
                        <a:rPr lang="en-AU" sz="1400" dirty="0"/>
                        <a:t>0.5s</a:t>
                      </a:r>
                    </a:p>
                    <a:p>
                      <a:r>
                        <a:rPr lang="en-AU" sz="1400" dirty="0"/>
                        <a:t>100% </a:t>
                      </a:r>
                    </a:p>
                  </a:txBody>
                  <a:tcPr marL="103632" marR="103632" marT="51816" marB="51816"/>
                </a:tc>
                <a:tc>
                  <a:txBody>
                    <a:bodyPr/>
                    <a:lstStyle/>
                    <a:p>
                      <a:r>
                        <a:rPr lang="en-AU" sz="1400" dirty="0"/>
                        <a:t>1 day</a:t>
                      </a:r>
                    </a:p>
                  </a:txBody>
                  <a:tcPr marL="103632" marR="103632" marT="51816" marB="51816"/>
                </a:tc>
                <a:tc>
                  <a:txBody>
                    <a:bodyPr/>
                    <a:lstStyle/>
                    <a:p>
                      <a:endParaRPr lang="en-AU" sz="1400"/>
                    </a:p>
                  </a:txBody>
                  <a:tcPr marL="103632" marR="103632" marT="51816" marB="51816"/>
                </a:tc>
                <a:tc>
                  <a:txBody>
                    <a:bodyPr/>
                    <a:lstStyle/>
                    <a:p>
                      <a:r>
                        <a:rPr lang="en-AU" sz="1400" dirty="0"/>
                        <a:t>call home with some assistance</a:t>
                      </a:r>
                    </a:p>
                  </a:txBody>
                  <a:tcPr marL="103632" marR="103632" marT="51816" marB="51816"/>
                </a:tc>
                <a:tc>
                  <a:txBody>
                    <a:bodyPr/>
                    <a:lstStyle/>
                    <a:p>
                      <a:r>
                        <a:rPr lang="en-AU" sz="1200" dirty="0"/>
                        <a:t>Do I call home about this pain?</a:t>
                      </a:r>
                    </a:p>
                    <a:p>
                      <a:r>
                        <a:rPr lang="en-AU" sz="1200" dirty="0"/>
                        <a:t>Can I take a pill now for this pain?</a:t>
                      </a:r>
                    </a:p>
                  </a:txBody>
                  <a:tcPr marL="103632" marR="103632" marT="51816" marB="51816"/>
                </a:tc>
                <a:tc>
                  <a:txBody>
                    <a:bodyPr/>
                    <a:lstStyle/>
                    <a:p>
                      <a:r>
                        <a:rPr lang="en-AU" sz="1400" dirty="0"/>
                        <a:t>Performance is degrading</a:t>
                      </a:r>
                    </a:p>
                    <a:p>
                      <a:r>
                        <a:rPr lang="en-AU" sz="1400" dirty="0"/>
                        <a:t>maybe take a break.</a:t>
                      </a:r>
                    </a:p>
                  </a:txBody>
                  <a:tcPr marL="103632" marR="103632" marT="51816" marB="51816"/>
                </a:tc>
                <a:extLst>
                  <a:ext uri="{0D108BD9-81ED-4DB2-BD59-A6C34878D82A}">
                    <a16:rowId xmlns:a16="http://schemas.microsoft.com/office/drawing/2014/main" val="1758055587"/>
                  </a:ext>
                </a:extLst>
              </a:tr>
              <a:tr h="522347">
                <a:tc>
                  <a:txBody>
                    <a:bodyPr/>
                    <a:lstStyle/>
                    <a:p>
                      <a:r>
                        <a:rPr lang="en-AU" sz="1600" dirty="0"/>
                        <a:t>Lunar Surface</a:t>
                      </a:r>
                    </a:p>
                  </a:txBody>
                  <a:tcPr marL="103632" marR="103632" marT="51816" marB="51816"/>
                </a:tc>
                <a:tc>
                  <a:txBody>
                    <a:bodyPr/>
                    <a:lstStyle/>
                    <a:p>
                      <a:r>
                        <a:rPr lang="en-AU" sz="1400" dirty="0"/>
                        <a:t>1.3 s, </a:t>
                      </a:r>
                    </a:p>
                    <a:p>
                      <a:r>
                        <a:rPr lang="en-AU" sz="1400" dirty="0"/>
                        <a:t>6 hours</a:t>
                      </a:r>
                    </a:p>
                  </a:txBody>
                  <a:tcPr marL="103632" marR="103632" marT="51816" marB="51816"/>
                </a:tc>
                <a:tc>
                  <a:txBody>
                    <a:bodyPr/>
                    <a:lstStyle/>
                    <a:p>
                      <a:r>
                        <a:rPr lang="en-AU" sz="1400" dirty="0"/>
                        <a:t>6 days</a:t>
                      </a:r>
                    </a:p>
                  </a:txBody>
                  <a:tcPr marL="103632" marR="103632" marT="51816" marB="51816"/>
                </a:tc>
                <a:tc>
                  <a:txBody>
                    <a:bodyPr/>
                    <a:lstStyle/>
                    <a:p>
                      <a:r>
                        <a:rPr lang="en-AU" sz="1400" dirty="0"/>
                        <a:t>1 </a:t>
                      </a:r>
                      <a:r>
                        <a:rPr lang="en-AU" sz="1400" dirty="0" err="1"/>
                        <a:t>mth</a:t>
                      </a:r>
                      <a:endParaRPr lang="en-AU" sz="1400" dirty="0"/>
                    </a:p>
                  </a:txBody>
                  <a:tcPr marL="103632" marR="103632" marT="51816" marB="51816"/>
                </a:tc>
                <a:tc>
                  <a:txBody>
                    <a:bodyPr/>
                    <a:lstStyle/>
                    <a:p>
                      <a:r>
                        <a:rPr lang="en-AU" sz="1400" dirty="0"/>
                        <a:t>may be autonomous</a:t>
                      </a:r>
                    </a:p>
                  </a:txBody>
                  <a:tcPr marL="103632" marR="103632" marT="51816" marB="51816"/>
                </a:tc>
                <a:tc>
                  <a:txBody>
                    <a:bodyPr/>
                    <a:lstStyle/>
                    <a:p>
                      <a:r>
                        <a:rPr lang="en-AU" sz="1400" dirty="0"/>
                        <a:t>What procedure to use?</a:t>
                      </a:r>
                    </a:p>
                  </a:txBody>
                  <a:tcPr marL="103632" marR="103632" marT="51816" marB="51816"/>
                </a:tc>
                <a:tc>
                  <a:txBody>
                    <a:bodyPr/>
                    <a:lstStyle/>
                    <a:p>
                      <a:endParaRPr lang="en-AU" sz="1400"/>
                    </a:p>
                  </a:txBody>
                  <a:tcPr marL="103632" marR="103632" marT="51816" marB="51816"/>
                </a:tc>
                <a:extLst>
                  <a:ext uri="{0D108BD9-81ED-4DB2-BD59-A6C34878D82A}">
                    <a16:rowId xmlns:a16="http://schemas.microsoft.com/office/drawing/2014/main" val="4101821226"/>
                  </a:ext>
                </a:extLst>
              </a:tr>
              <a:tr h="577305">
                <a:tc>
                  <a:txBody>
                    <a:bodyPr/>
                    <a:lstStyle/>
                    <a:p>
                      <a:r>
                        <a:rPr lang="en-AU" sz="1600" dirty="0"/>
                        <a:t>Mars</a:t>
                      </a:r>
                    </a:p>
                  </a:txBody>
                  <a:tcPr marL="103632" marR="103632" marT="51816" marB="51816"/>
                </a:tc>
                <a:tc>
                  <a:txBody>
                    <a:bodyPr/>
                    <a:lstStyle/>
                    <a:p>
                      <a:r>
                        <a:rPr lang="en-AU" sz="1400" dirty="0"/>
                        <a:t>20 min</a:t>
                      </a:r>
                    </a:p>
                    <a:p>
                      <a:r>
                        <a:rPr lang="en-AU" sz="1400" dirty="0"/>
                        <a:t>2 weeks</a:t>
                      </a:r>
                    </a:p>
                  </a:txBody>
                  <a:tcPr marL="103632" marR="103632" marT="51816" marB="51816"/>
                </a:tc>
                <a:tc>
                  <a:txBody>
                    <a:bodyPr/>
                    <a:lstStyle/>
                    <a:p>
                      <a:r>
                        <a:rPr lang="en-AU" sz="1400" dirty="0"/>
                        <a:t>3 </a:t>
                      </a:r>
                      <a:r>
                        <a:rPr lang="en-AU" sz="1400" dirty="0" err="1"/>
                        <a:t>yrs</a:t>
                      </a:r>
                      <a:endParaRPr lang="en-AU" sz="1400" dirty="0"/>
                    </a:p>
                  </a:txBody>
                  <a:tcPr marL="103632" marR="103632" marT="51816" marB="51816"/>
                </a:tc>
                <a:tc>
                  <a:txBody>
                    <a:bodyPr/>
                    <a:lstStyle/>
                    <a:p>
                      <a:r>
                        <a:rPr lang="en-AU" sz="1400" dirty="0"/>
                        <a:t>3 </a:t>
                      </a:r>
                      <a:r>
                        <a:rPr lang="en-AU" sz="1400" dirty="0" err="1"/>
                        <a:t>yrs</a:t>
                      </a:r>
                      <a:endParaRPr lang="en-AU" sz="1400" dirty="0"/>
                    </a:p>
                  </a:txBody>
                  <a:tcPr marL="103632" marR="103632" marT="51816" marB="51816"/>
                </a:tc>
                <a:tc>
                  <a:txBody>
                    <a:bodyPr/>
                    <a:lstStyle/>
                    <a:p>
                      <a:r>
                        <a:rPr lang="en-AU" sz="1400" dirty="0"/>
                        <a:t>fully autonomous</a:t>
                      </a:r>
                    </a:p>
                  </a:txBody>
                  <a:tcPr marL="103632" marR="103632" marT="51816" marB="51816"/>
                </a:tc>
                <a:tc>
                  <a:txBody>
                    <a:bodyPr/>
                    <a:lstStyle/>
                    <a:p>
                      <a:r>
                        <a:rPr lang="en-AU" sz="1400" dirty="0"/>
                        <a:t>how do I treat this</a:t>
                      </a:r>
                    </a:p>
                  </a:txBody>
                  <a:tcPr marL="103632" marR="103632" marT="51816" marB="51816"/>
                </a:tc>
                <a:tc>
                  <a:txBody>
                    <a:bodyPr/>
                    <a:lstStyle/>
                    <a:p>
                      <a:r>
                        <a:rPr lang="en-AU" sz="1400" dirty="0"/>
                        <a:t>detect and avoid disease</a:t>
                      </a:r>
                    </a:p>
                  </a:txBody>
                  <a:tcPr marL="103632" marR="103632" marT="51816" marB="51816"/>
                </a:tc>
                <a:extLst>
                  <a:ext uri="{0D108BD9-81ED-4DB2-BD59-A6C34878D82A}">
                    <a16:rowId xmlns:a16="http://schemas.microsoft.com/office/drawing/2014/main" val="3095619478"/>
                  </a:ext>
                </a:extLst>
              </a:tr>
            </a:tbl>
          </a:graphicData>
        </a:graphic>
      </p:graphicFrame>
      <p:sp>
        <p:nvSpPr>
          <p:cNvPr id="21" name="TextBox 20">
            <a:extLst>
              <a:ext uri="{FF2B5EF4-FFF2-40B4-BE49-F238E27FC236}">
                <a16:creationId xmlns:a16="http://schemas.microsoft.com/office/drawing/2014/main" id="{F8BA5049-EFD9-034D-9818-0921C1E16C51}"/>
              </a:ext>
            </a:extLst>
          </p:cNvPr>
          <p:cNvSpPr txBox="1"/>
          <p:nvPr/>
        </p:nvSpPr>
        <p:spPr>
          <a:xfrm rot="20612026">
            <a:off x="11889967" y="5357298"/>
            <a:ext cx="939681" cy="275460"/>
          </a:xfrm>
          <a:prstGeom prst="rect">
            <a:avLst/>
          </a:prstGeom>
          <a:solidFill>
            <a:srgbClr val="00B0F0"/>
          </a:solidFill>
        </p:spPr>
        <p:txBody>
          <a:bodyPr wrap="none" rtlCol="0">
            <a:spAutoFit/>
          </a:bodyPr>
          <a:lstStyle/>
          <a:p>
            <a:r>
              <a:rPr lang="en-AU" sz="1190" dirty="0"/>
              <a:t>nice to have</a:t>
            </a:r>
          </a:p>
        </p:txBody>
      </p:sp>
      <p:sp>
        <p:nvSpPr>
          <p:cNvPr id="24" name="TextBox 23">
            <a:extLst>
              <a:ext uri="{FF2B5EF4-FFF2-40B4-BE49-F238E27FC236}">
                <a16:creationId xmlns:a16="http://schemas.microsoft.com/office/drawing/2014/main" id="{D57353D5-53C6-DA42-B440-19D411ACCFD8}"/>
              </a:ext>
            </a:extLst>
          </p:cNvPr>
          <p:cNvSpPr txBox="1"/>
          <p:nvPr/>
        </p:nvSpPr>
        <p:spPr>
          <a:xfrm rot="20612026">
            <a:off x="6597872" y="5818167"/>
            <a:ext cx="830677" cy="275460"/>
          </a:xfrm>
          <a:prstGeom prst="rect">
            <a:avLst/>
          </a:prstGeom>
          <a:solidFill>
            <a:srgbClr val="92D050"/>
          </a:solidFill>
        </p:spPr>
        <p:txBody>
          <a:bodyPr wrap="none" rtlCol="0">
            <a:spAutoFit/>
          </a:bodyPr>
          <a:lstStyle/>
          <a:p>
            <a:r>
              <a:rPr lang="en-AU" sz="1190" dirty="0"/>
              <a:t>must have</a:t>
            </a:r>
          </a:p>
        </p:txBody>
      </p:sp>
      <p:sp>
        <p:nvSpPr>
          <p:cNvPr id="25" name="TextBox 24">
            <a:extLst>
              <a:ext uri="{FF2B5EF4-FFF2-40B4-BE49-F238E27FC236}">
                <a16:creationId xmlns:a16="http://schemas.microsoft.com/office/drawing/2014/main" id="{75A57888-E4B3-F240-BE16-9CAF2447DA58}"/>
              </a:ext>
            </a:extLst>
          </p:cNvPr>
          <p:cNvSpPr txBox="1"/>
          <p:nvPr/>
        </p:nvSpPr>
        <p:spPr>
          <a:xfrm rot="20612026">
            <a:off x="9087438" y="5915579"/>
            <a:ext cx="830677" cy="275460"/>
          </a:xfrm>
          <a:prstGeom prst="rect">
            <a:avLst/>
          </a:prstGeom>
          <a:solidFill>
            <a:srgbClr val="92D050"/>
          </a:solidFill>
        </p:spPr>
        <p:txBody>
          <a:bodyPr wrap="none" rtlCol="0">
            <a:spAutoFit/>
          </a:bodyPr>
          <a:lstStyle/>
          <a:p>
            <a:r>
              <a:rPr lang="en-AU" sz="1190" dirty="0"/>
              <a:t>must have</a:t>
            </a:r>
          </a:p>
        </p:txBody>
      </p:sp>
      <p:sp>
        <p:nvSpPr>
          <p:cNvPr id="26" name="TextBox 25">
            <a:extLst>
              <a:ext uri="{FF2B5EF4-FFF2-40B4-BE49-F238E27FC236}">
                <a16:creationId xmlns:a16="http://schemas.microsoft.com/office/drawing/2014/main" id="{B2B5527B-8086-1745-B07C-2845EBDAFA3C}"/>
              </a:ext>
            </a:extLst>
          </p:cNvPr>
          <p:cNvSpPr txBox="1"/>
          <p:nvPr/>
        </p:nvSpPr>
        <p:spPr>
          <a:xfrm rot="20612026">
            <a:off x="11990744" y="5960950"/>
            <a:ext cx="830677" cy="275460"/>
          </a:xfrm>
          <a:prstGeom prst="rect">
            <a:avLst/>
          </a:prstGeom>
          <a:solidFill>
            <a:srgbClr val="92D050"/>
          </a:solidFill>
        </p:spPr>
        <p:txBody>
          <a:bodyPr wrap="none" rtlCol="0">
            <a:spAutoFit/>
          </a:bodyPr>
          <a:lstStyle/>
          <a:p>
            <a:r>
              <a:rPr lang="en-AU" sz="1190" dirty="0"/>
              <a:t>must have</a:t>
            </a:r>
          </a:p>
        </p:txBody>
      </p:sp>
      <p:sp>
        <p:nvSpPr>
          <p:cNvPr id="27" name="TextBox 26">
            <a:extLst>
              <a:ext uri="{FF2B5EF4-FFF2-40B4-BE49-F238E27FC236}">
                <a16:creationId xmlns:a16="http://schemas.microsoft.com/office/drawing/2014/main" id="{D09079E9-AD3A-B843-9407-6E263F5292D0}"/>
              </a:ext>
            </a:extLst>
          </p:cNvPr>
          <p:cNvSpPr txBox="1"/>
          <p:nvPr/>
        </p:nvSpPr>
        <p:spPr>
          <a:xfrm rot="20612026">
            <a:off x="8757376" y="5322752"/>
            <a:ext cx="939681" cy="275460"/>
          </a:xfrm>
          <a:prstGeom prst="rect">
            <a:avLst/>
          </a:prstGeom>
          <a:solidFill>
            <a:srgbClr val="00B0F0"/>
          </a:solidFill>
        </p:spPr>
        <p:txBody>
          <a:bodyPr wrap="none" rtlCol="0">
            <a:spAutoFit/>
          </a:bodyPr>
          <a:lstStyle/>
          <a:p>
            <a:r>
              <a:rPr lang="en-AU" sz="1190" dirty="0"/>
              <a:t>nice to have</a:t>
            </a:r>
          </a:p>
        </p:txBody>
      </p:sp>
      <p:sp>
        <p:nvSpPr>
          <p:cNvPr id="31" name="TextBox 30">
            <a:extLst>
              <a:ext uri="{FF2B5EF4-FFF2-40B4-BE49-F238E27FC236}">
                <a16:creationId xmlns:a16="http://schemas.microsoft.com/office/drawing/2014/main" id="{E7C0F59E-4042-B742-BF37-95A880AE5BAA}"/>
              </a:ext>
            </a:extLst>
          </p:cNvPr>
          <p:cNvSpPr txBox="1"/>
          <p:nvPr/>
        </p:nvSpPr>
        <p:spPr>
          <a:xfrm rot="20612026">
            <a:off x="6600556" y="5422679"/>
            <a:ext cx="830677" cy="275460"/>
          </a:xfrm>
          <a:prstGeom prst="rect">
            <a:avLst/>
          </a:prstGeom>
          <a:solidFill>
            <a:srgbClr val="92D050"/>
          </a:solidFill>
        </p:spPr>
        <p:txBody>
          <a:bodyPr wrap="none" rtlCol="0">
            <a:spAutoFit/>
          </a:bodyPr>
          <a:lstStyle/>
          <a:p>
            <a:r>
              <a:rPr lang="en-AU" sz="1190" dirty="0"/>
              <a:t>must have</a:t>
            </a:r>
          </a:p>
        </p:txBody>
      </p:sp>
      <p:sp>
        <p:nvSpPr>
          <p:cNvPr id="36" name="TextBox 35">
            <a:extLst>
              <a:ext uri="{FF2B5EF4-FFF2-40B4-BE49-F238E27FC236}">
                <a16:creationId xmlns:a16="http://schemas.microsoft.com/office/drawing/2014/main" id="{5C47505B-2F32-1540-8C04-BF3EAD2DCFAB}"/>
              </a:ext>
            </a:extLst>
          </p:cNvPr>
          <p:cNvSpPr txBox="1"/>
          <p:nvPr/>
        </p:nvSpPr>
        <p:spPr>
          <a:xfrm rot="20612026">
            <a:off x="6581919" y="4916860"/>
            <a:ext cx="939681" cy="275460"/>
          </a:xfrm>
          <a:prstGeom prst="rect">
            <a:avLst/>
          </a:prstGeom>
          <a:solidFill>
            <a:srgbClr val="00B0F0"/>
          </a:solidFill>
        </p:spPr>
        <p:txBody>
          <a:bodyPr wrap="none" rtlCol="0">
            <a:spAutoFit/>
          </a:bodyPr>
          <a:lstStyle/>
          <a:p>
            <a:r>
              <a:rPr lang="en-AU" sz="1190" dirty="0"/>
              <a:t>nice to have</a:t>
            </a:r>
          </a:p>
        </p:txBody>
      </p:sp>
      <p:sp>
        <p:nvSpPr>
          <p:cNvPr id="20" name="TextBox 19">
            <a:extLst>
              <a:ext uri="{FF2B5EF4-FFF2-40B4-BE49-F238E27FC236}">
                <a16:creationId xmlns:a16="http://schemas.microsoft.com/office/drawing/2014/main" id="{116147C9-CD8E-FC44-999F-E9C7EE205AA8}"/>
              </a:ext>
            </a:extLst>
          </p:cNvPr>
          <p:cNvSpPr txBox="1"/>
          <p:nvPr/>
        </p:nvSpPr>
        <p:spPr>
          <a:xfrm rot="20612026">
            <a:off x="8757376" y="4849501"/>
            <a:ext cx="939681" cy="275460"/>
          </a:xfrm>
          <a:prstGeom prst="rect">
            <a:avLst/>
          </a:prstGeom>
          <a:solidFill>
            <a:srgbClr val="00B0F0"/>
          </a:solidFill>
        </p:spPr>
        <p:txBody>
          <a:bodyPr wrap="none" rtlCol="0">
            <a:spAutoFit/>
          </a:bodyPr>
          <a:lstStyle/>
          <a:p>
            <a:r>
              <a:rPr lang="en-AU" sz="1190" dirty="0"/>
              <a:t>nice to have</a:t>
            </a:r>
          </a:p>
        </p:txBody>
      </p:sp>
      <p:sp>
        <p:nvSpPr>
          <p:cNvPr id="22" name="TextBox 21">
            <a:extLst>
              <a:ext uri="{FF2B5EF4-FFF2-40B4-BE49-F238E27FC236}">
                <a16:creationId xmlns:a16="http://schemas.microsoft.com/office/drawing/2014/main" id="{F7F91D1B-FAF5-E548-82DF-D179AD791C00}"/>
              </a:ext>
            </a:extLst>
          </p:cNvPr>
          <p:cNvSpPr txBox="1"/>
          <p:nvPr/>
        </p:nvSpPr>
        <p:spPr>
          <a:xfrm rot="20612026">
            <a:off x="8733725" y="4517046"/>
            <a:ext cx="939681" cy="275460"/>
          </a:xfrm>
          <a:prstGeom prst="rect">
            <a:avLst/>
          </a:prstGeom>
          <a:solidFill>
            <a:srgbClr val="00B0F0"/>
          </a:solidFill>
        </p:spPr>
        <p:txBody>
          <a:bodyPr wrap="none" rtlCol="0">
            <a:spAutoFit/>
          </a:bodyPr>
          <a:lstStyle/>
          <a:p>
            <a:r>
              <a:rPr lang="en-AU" sz="1190" dirty="0"/>
              <a:t>nice to have</a:t>
            </a:r>
          </a:p>
        </p:txBody>
      </p:sp>
      <p:sp>
        <p:nvSpPr>
          <p:cNvPr id="33" name="TextBox 32">
            <a:extLst>
              <a:ext uri="{FF2B5EF4-FFF2-40B4-BE49-F238E27FC236}">
                <a16:creationId xmlns:a16="http://schemas.microsoft.com/office/drawing/2014/main" id="{0B857289-D692-B945-B970-6D8A68E3A764}"/>
              </a:ext>
            </a:extLst>
          </p:cNvPr>
          <p:cNvSpPr txBox="1"/>
          <p:nvPr/>
        </p:nvSpPr>
        <p:spPr>
          <a:xfrm rot="20612026">
            <a:off x="11866316" y="4907683"/>
            <a:ext cx="939681" cy="275460"/>
          </a:xfrm>
          <a:prstGeom prst="rect">
            <a:avLst/>
          </a:prstGeom>
          <a:solidFill>
            <a:srgbClr val="00B0F0"/>
          </a:solidFill>
        </p:spPr>
        <p:txBody>
          <a:bodyPr wrap="none" rtlCol="0">
            <a:spAutoFit/>
          </a:bodyPr>
          <a:lstStyle/>
          <a:p>
            <a:r>
              <a:rPr lang="en-AU" sz="1190" dirty="0"/>
              <a:t>nice to have</a:t>
            </a:r>
          </a:p>
        </p:txBody>
      </p:sp>
      <p:sp>
        <p:nvSpPr>
          <p:cNvPr id="34" name="TextBox 33">
            <a:extLst>
              <a:ext uri="{FF2B5EF4-FFF2-40B4-BE49-F238E27FC236}">
                <a16:creationId xmlns:a16="http://schemas.microsoft.com/office/drawing/2014/main" id="{CDE4796F-D266-5E44-B708-6702DC9BA553}"/>
              </a:ext>
            </a:extLst>
          </p:cNvPr>
          <p:cNvSpPr txBox="1"/>
          <p:nvPr/>
        </p:nvSpPr>
        <p:spPr>
          <a:xfrm rot="20612026">
            <a:off x="11866314" y="4361846"/>
            <a:ext cx="939681" cy="275460"/>
          </a:xfrm>
          <a:prstGeom prst="rect">
            <a:avLst/>
          </a:prstGeom>
          <a:solidFill>
            <a:srgbClr val="00B0F0"/>
          </a:solidFill>
        </p:spPr>
        <p:txBody>
          <a:bodyPr wrap="none" rtlCol="0">
            <a:spAutoFit/>
          </a:bodyPr>
          <a:lstStyle/>
          <a:p>
            <a:r>
              <a:rPr lang="en-AU" sz="1190" dirty="0"/>
              <a:t>nice to have</a:t>
            </a:r>
          </a:p>
        </p:txBody>
      </p:sp>
      <p:sp>
        <p:nvSpPr>
          <p:cNvPr id="9" name="TextBox 8">
            <a:extLst>
              <a:ext uri="{FF2B5EF4-FFF2-40B4-BE49-F238E27FC236}">
                <a16:creationId xmlns:a16="http://schemas.microsoft.com/office/drawing/2014/main" id="{46691A30-EE08-D74F-A213-672670A8C4C2}"/>
              </a:ext>
            </a:extLst>
          </p:cNvPr>
          <p:cNvSpPr txBox="1"/>
          <p:nvPr/>
        </p:nvSpPr>
        <p:spPr>
          <a:xfrm>
            <a:off x="5442906" y="3044818"/>
            <a:ext cx="1936941" cy="475771"/>
          </a:xfrm>
          <a:prstGeom prst="rect">
            <a:avLst/>
          </a:prstGeom>
          <a:noFill/>
        </p:spPr>
        <p:txBody>
          <a:bodyPr wrap="none" rtlCol="0">
            <a:spAutoFit/>
          </a:bodyPr>
          <a:lstStyle/>
          <a:p>
            <a:r>
              <a:rPr lang="en-AU" sz="1246" dirty="0" err="1"/>
              <a:t>LevCare</a:t>
            </a:r>
            <a:r>
              <a:rPr lang="en-AU" sz="1246" dirty="0"/>
              <a:t> IV priority for CDS </a:t>
            </a:r>
          </a:p>
          <a:p>
            <a:r>
              <a:rPr lang="en-AU" sz="1246" dirty="0"/>
              <a:t>operational use</a:t>
            </a:r>
          </a:p>
        </p:txBody>
      </p:sp>
      <p:sp>
        <p:nvSpPr>
          <p:cNvPr id="35" name="TextBox 34">
            <a:extLst>
              <a:ext uri="{FF2B5EF4-FFF2-40B4-BE49-F238E27FC236}">
                <a16:creationId xmlns:a16="http://schemas.microsoft.com/office/drawing/2014/main" id="{F4F54768-CDF3-9848-B775-9B9AE74B8B55}"/>
              </a:ext>
            </a:extLst>
          </p:cNvPr>
          <p:cNvSpPr txBox="1"/>
          <p:nvPr/>
        </p:nvSpPr>
        <p:spPr>
          <a:xfrm>
            <a:off x="7856673" y="3053434"/>
            <a:ext cx="1938864" cy="475771"/>
          </a:xfrm>
          <a:prstGeom prst="rect">
            <a:avLst/>
          </a:prstGeom>
          <a:noFill/>
        </p:spPr>
        <p:txBody>
          <a:bodyPr wrap="none" rtlCol="0">
            <a:spAutoFit/>
          </a:bodyPr>
          <a:lstStyle/>
          <a:p>
            <a:r>
              <a:rPr lang="en-AU" sz="1246" dirty="0"/>
              <a:t>CDS research for </a:t>
            </a:r>
            <a:r>
              <a:rPr lang="en-AU" sz="1246" dirty="0" err="1"/>
              <a:t>LevCare</a:t>
            </a:r>
            <a:r>
              <a:rPr lang="en-AU" sz="1246" dirty="0"/>
              <a:t> V</a:t>
            </a:r>
          </a:p>
          <a:p>
            <a:r>
              <a:rPr lang="en-AU" sz="1246" dirty="0"/>
              <a:t>in lunar missions</a:t>
            </a:r>
          </a:p>
        </p:txBody>
      </p:sp>
      <p:sp>
        <p:nvSpPr>
          <p:cNvPr id="37" name="TextBox 36">
            <a:extLst>
              <a:ext uri="{FF2B5EF4-FFF2-40B4-BE49-F238E27FC236}">
                <a16:creationId xmlns:a16="http://schemas.microsoft.com/office/drawing/2014/main" id="{F4FCA4CD-D4F8-124B-9D95-47A62D4BE973}"/>
              </a:ext>
            </a:extLst>
          </p:cNvPr>
          <p:cNvSpPr txBox="1"/>
          <p:nvPr/>
        </p:nvSpPr>
        <p:spPr>
          <a:xfrm>
            <a:off x="10506416" y="3049126"/>
            <a:ext cx="1938864" cy="475771"/>
          </a:xfrm>
          <a:prstGeom prst="rect">
            <a:avLst/>
          </a:prstGeom>
          <a:noFill/>
        </p:spPr>
        <p:txBody>
          <a:bodyPr wrap="none" rtlCol="0">
            <a:spAutoFit/>
          </a:bodyPr>
          <a:lstStyle/>
          <a:p>
            <a:r>
              <a:rPr lang="en-AU" sz="1246" dirty="0"/>
              <a:t>CDS research for </a:t>
            </a:r>
            <a:r>
              <a:rPr lang="en-AU" sz="1246" dirty="0" err="1"/>
              <a:t>LevCare</a:t>
            </a:r>
            <a:r>
              <a:rPr lang="en-AU" sz="1246" dirty="0"/>
              <a:t> V</a:t>
            </a:r>
          </a:p>
          <a:p>
            <a:r>
              <a:rPr lang="en-AU" sz="1246" dirty="0"/>
              <a:t>in lunar missions</a:t>
            </a:r>
          </a:p>
        </p:txBody>
      </p:sp>
      <p:sp>
        <p:nvSpPr>
          <p:cNvPr id="10" name="TextBox 9">
            <a:extLst>
              <a:ext uri="{FF2B5EF4-FFF2-40B4-BE49-F238E27FC236}">
                <a16:creationId xmlns:a16="http://schemas.microsoft.com/office/drawing/2014/main" id="{D5FB265F-C8CD-B045-9989-92D3101366DE}"/>
              </a:ext>
            </a:extLst>
          </p:cNvPr>
          <p:cNvSpPr txBox="1"/>
          <p:nvPr/>
        </p:nvSpPr>
        <p:spPr>
          <a:xfrm>
            <a:off x="2269240" y="6540189"/>
            <a:ext cx="7757124" cy="1069267"/>
          </a:xfrm>
          <a:prstGeom prst="rect">
            <a:avLst/>
          </a:prstGeom>
          <a:noFill/>
        </p:spPr>
        <p:txBody>
          <a:bodyPr wrap="none" rtlCol="0">
            <a:spAutoFit/>
          </a:bodyPr>
          <a:lstStyle/>
          <a:p>
            <a:r>
              <a:rPr lang="en-AU" sz="1587" dirty="0">
                <a:solidFill>
                  <a:srgbClr val="FF0000"/>
                </a:solidFill>
              </a:rPr>
              <a:t>CDS has an operational need for emergency and research need for routine and preventative</a:t>
            </a:r>
          </a:p>
          <a:p>
            <a:r>
              <a:rPr lang="en-AU" sz="1587" dirty="0">
                <a:solidFill>
                  <a:srgbClr val="FF0000"/>
                </a:solidFill>
              </a:rPr>
              <a:t>QUESTION: Is automated emergency care needed with guided treatment algorithms or </a:t>
            </a:r>
          </a:p>
          <a:p>
            <a:r>
              <a:rPr lang="en-AU" sz="1587" dirty="0">
                <a:solidFill>
                  <a:srgbClr val="FF0000"/>
                </a:solidFill>
              </a:rPr>
              <a:t>a simple vital sign monitor.</a:t>
            </a:r>
          </a:p>
          <a:p>
            <a:r>
              <a:rPr lang="en-AU" sz="1587" dirty="0">
                <a:solidFill>
                  <a:srgbClr val="FF0000"/>
                </a:solidFill>
              </a:rPr>
              <a:t>QUESTION: Is CDS a research project for Mars and not required for LoC4?</a:t>
            </a:r>
          </a:p>
        </p:txBody>
      </p:sp>
    </p:spTree>
    <p:extLst>
      <p:ext uri="{BB962C8B-B14F-4D97-AF65-F5344CB8AC3E}">
        <p14:creationId xmlns:p14="http://schemas.microsoft.com/office/powerpoint/2010/main" val="295024691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4BE2AE-A1F7-4F49-BCBF-3F79BA26EFB0}"/>
              </a:ext>
            </a:extLst>
          </p:cNvPr>
          <p:cNvSpPr>
            <a:spLocks noGrp="1"/>
          </p:cNvSpPr>
          <p:nvPr>
            <p:ph type="title"/>
          </p:nvPr>
        </p:nvSpPr>
        <p:spPr/>
        <p:txBody>
          <a:bodyPr/>
          <a:lstStyle/>
          <a:p>
            <a:r>
              <a:rPr lang="en-AU" dirty="0"/>
              <a:t>Clinical Decision Support </a:t>
            </a:r>
            <a:br>
              <a:rPr lang="en-AU" dirty="0"/>
            </a:br>
            <a:r>
              <a:rPr lang="en-AU" dirty="0"/>
              <a:t>Part of Crew Health and Performance</a:t>
            </a:r>
          </a:p>
        </p:txBody>
      </p:sp>
      <p:sp>
        <p:nvSpPr>
          <p:cNvPr id="3" name="Footer Placeholder 2">
            <a:extLst>
              <a:ext uri="{FF2B5EF4-FFF2-40B4-BE49-F238E27FC236}">
                <a16:creationId xmlns:a16="http://schemas.microsoft.com/office/drawing/2014/main" id="{2008847D-BFE4-D348-85F8-1A9229BA7094}"/>
              </a:ext>
            </a:extLst>
          </p:cNvPr>
          <p:cNvSpPr>
            <a:spLocks noGrp="1"/>
          </p:cNvSpPr>
          <p:nvPr>
            <p:ph type="ftr" sz="quarter" idx="3"/>
          </p:nvPr>
        </p:nvSpPr>
        <p:spPr>
          <a:xfrm>
            <a:off x="5530644" y="7304623"/>
            <a:ext cx="7289019" cy="413808"/>
          </a:xfrm>
          <a:prstGeom prst="rect">
            <a:avLst/>
          </a:prstGeom>
        </p:spPr>
        <p:txBody>
          <a:bodyPr/>
          <a:lstStyle/>
          <a:p>
            <a:r>
              <a:rPr lang="en-US" smtClean="0"/>
              <a:t>Your Title Here</a:t>
            </a:r>
            <a:endParaRPr lang="en-US"/>
          </a:p>
        </p:txBody>
      </p:sp>
      <p:sp>
        <p:nvSpPr>
          <p:cNvPr id="4" name="Slide Number Placeholder 3">
            <a:extLst>
              <a:ext uri="{FF2B5EF4-FFF2-40B4-BE49-F238E27FC236}">
                <a16:creationId xmlns:a16="http://schemas.microsoft.com/office/drawing/2014/main" id="{433DB758-AD82-5C45-8723-2751531DEA46}"/>
              </a:ext>
            </a:extLst>
          </p:cNvPr>
          <p:cNvSpPr>
            <a:spLocks noGrp="1"/>
          </p:cNvSpPr>
          <p:nvPr>
            <p:ph type="sldNum" sz="quarter" idx="4"/>
          </p:nvPr>
        </p:nvSpPr>
        <p:spPr/>
        <p:txBody>
          <a:bodyPr/>
          <a:lstStyle/>
          <a:p>
            <a:fld id="{77B62256-2F88-714F-BB37-CC1D85518250}" type="slidenum">
              <a:rPr lang="en-US" smtClean="0"/>
              <a:pPr/>
              <a:t>26</a:t>
            </a:fld>
            <a:endParaRPr lang="en-US"/>
          </a:p>
        </p:txBody>
      </p:sp>
      <p:sp>
        <p:nvSpPr>
          <p:cNvPr id="5" name="Slide Number Placeholder 4">
            <a:extLst>
              <a:ext uri="{FF2B5EF4-FFF2-40B4-BE49-F238E27FC236}">
                <a16:creationId xmlns:a16="http://schemas.microsoft.com/office/drawing/2014/main" id="{4B6D7F51-CC5A-C743-B634-C0CADD4DDBC0}"/>
              </a:ext>
            </a:extLst>
          </p:cNvPr>
          <p:cNvSpPr txBox="1">
            <a:spLocks/>
          </p:cNvSpPr>
          <p:nvPr/>
        </p:nvSpPr>
        <p:spPr>
          <a:xfrm>
            <a:off x="12224375" y="8193006"/>
            <a:ext cx="1023526" cy="501586"/>
          </a:xfrm>
          <a:prstGeom prst="rect">
            <a:avLst/>
          </a:prstGeom>
        </p:spPr>
        <p:txBody>
          <a:bodyPr/>
          <a:lstStyle>
            <a:defPPr>
              <a:defRPr lang="en-US"/>
            </a:defPPr>
            <a:lvl1pPr algn="l" rtl="0" eaLnBrk="0" fontAlgn="base" hangingPunct="0">
              <a:spcBef>
                <a:spcPct val="0"/>
              </a:spcBef>
              <a:spcAft>
                <a:spcPct val="0"/>
              </a:spcAft>
              <a:defRPr sz="900" kern="1200">
                <a:solidFill>
                  <a:srgbClr val="666666"/>
                </a:solidFill>
                <a:latin typeface="55 Helvetica Roman" pitchFamily="1" charset="0"/>
                <a:ea typeface="+mn-ea"/>
                <a:cs typeface="+mn-cs"/>
              </a:defRPr>
            </a:lvl1pPr>
            <a:lvl2pPr marL="457200" algn="l" rtl="0" eaLnBrk="0" fontAlgn="base" hangingPunct="0">
              <a:spcBef>
                <a:spcPct val="0"/>
              </a:spcBef>
              <a:spcAft>
                <a:spcPct val="0"/>
              </a:spcAft>
              <a:defRPr sz="900" kern="1200">
                <a:solidFill>
                  <a:srgbClr val="666666"/>
                </a:solidFill>
                <a:latin typeface="55 Helvetica Roman" pitchFamily="1" charset="0"/>
                <a:ea typeface="+mn-ea"/>
                <a:cs typeface="+mn-cs"/>
              </a:defRPr>
            </a:lvl2pPr>
            <a:lvl3pPr marL="914400" algn="l" rtl="0" eaLnBrk="0" fontAlgn="base" hangingPunct="0">
              <a:spcBef>
                <a:spcPct val="0"/>
              </a:spcBef>
              <a:spcAft>
                <a:spcPct val="0"/>
              </a:spcAft>
              <a:defRPr sz="900" kern="1200">
                <a:solidFill>
                  <a:srgbClr val="666666"/>
                </a:solidFill>
                <a:latin typeface="55 Helvetica Roman" pitchFamily="1" charset="0"/>
                <a:ea typeface="+mn-ea"/>
                <a:cs typeface="+mn-cs"/>
              </a:defRPr>
            </a:lvl3pPr>
            <a:lvl4pPr marL="1371600" algn="l" rtl="0" eaLnBrk="0" fontAlgn="base" hangingPunct="0">
              <a:spcBef>
                <a:spcPct val="0"/>
              </a:spcBef>
              <a:spcAft>
                <a:spcPct val="0"/>
              </a:spcAft>
              <a:defRPr sz="900" kern="1200">
                <a:solidFill>
                  <a:srgbClr val="666666"/>
                </a:solidFill>
                <a:latin typeface="55 Helvetica Roman" pitchFamily="1" charset="0"/>
                <a:ea typeface="+mn-ea"/>
                <a:cs typeface="+mn-cs"/>
              </a:defRPr>
            </a:lvl4pPr>
            <a:lvl5pPr marL="1828800" algn="l" rtl="0" eaLnBrk="0" fontAlgn="base" hangingPunct="0">
              <a:spcBef>
                <a:spcPct val="0"/>
              </a:spcBef>
              <a:spcAft>
                <a:spcPct val="0"/>
              </a:spcAft>
              <a:defRPr sz="900" kern="1200">
                <a:solidFill>
                  <a:srgbClr val="666666"/>
                </a:solidFill>
                <a:latin typeface="55 Helvetica Roman" pitchFamily="1" charset="0"/>
                <a:ea typeface="+mn-ea"/>
                <a:cs typeface="+mn-cs"/>
              </a:defRPr>
            </a:lvl5pPr>
            <a:lvl6pPr marL="2286000" algn="l" defTabSz="457200" rtl="0" eaLnBrk="1" latinLnBrk="0" hangingPunct="1">
              <a:defRPr sz="900" kern="1200">
                <a:solidFill>
                  <a:srgbClr val="666666"/>
                </a:solidFill>
                <a:latin typeface="55 Helvetica Roman" pitchFamily="1" charset="0"/>
                <a:ea typeface="+mn-ea"/>
                <a:cs typeface="+mn-cs"/>
              </a:defRPr>
            </a:lvl6pPr>
            <a:lvl7pPr marL="2743200" algn="l" defTabSz="457200" rtl="0" eaLnBrk="1" latinLnBrk="0" hangingPunct="1">
              <a:defRPr sz="900" kern="1200">
                <a:solidFill>
                  <a:srgbClr val="666666"/>
                </a:solidFill>
                <a:latin typeface="55 Helvetica Roman" pitchFamily="1" charset="0"/>
                <a:ea typeface="+mn-ea"/>
                <a:cs typeface="+mn-cs"/>
              </a:defRPr>
            </a:lvl7pPr>
            <a:lvl8pPr marL="3200400" algn="l" defTabSz="457200" rtl="0" eaLnBrk="1" latinLnBrk="0" hangingPunct="1">
              <a:defRPr sz="900" kern="1200">
                <a:solidFill>
                  <a:srgbClr val="666666"/>
                </a:solidFill>
                <a:latin typeface="55 Helvetica Roman" pitchFamily="1" charset="0"/>
                <a:ea typeface="+mn-ea"/>
                <a:cs typeface="+mn-cs"/>
              </a:defRPr>
            </a:lvl8pPr>
            <a:lvl9pPr marL="3657600" algn="l" defTabSz="457200" rtl="0" eaLnBrk="1" latinLnBrk="0" hangingPunct="1">
              <a:defRPr sz="900" kern="1200">
                <a:solidFill>
                  <a:srgbClr val="666666"/>
                </a:solidFill>
                <a:latin typeface="55 Helvetica Roman" pitchFamily="1" charset="0"/>
                <a:ea typeface="+mn-ea"/>
                <a:cs typeface="+mn-cs"/>
              </a:defRPr>
            </a:lvl9pPr>
          </a:lstStyle>
          <a:p>
            <a:fld id="{60E58D69-6F75-46EC-B381-A34C4F305958}" type="slidenum">
              <a:rPr lang="en-US" sz="1236"/>
              <a:pPr/>
              <a:t>26</a:t>
            </a:fld>
            <a:endParaRPr lang="en-US" sz="1374" dirty="0"/>
          </a:p>
        </p:txBody>
      </p:sp>
      <p:pic>
        <p:nvPicPr>
          <p:cNvPr id="6" name="Content Placeholder 10">
            <a:extLst>
              <a:ext uri="{FF2B5EF4-FFF2-40B4-BE49-F238E27FC236}">
                <a16:creationId xmlns:a16="http://schemas.microsoft.com/office/drawing/2014/main" id="{DB803D76-2326-2343-BDBB-C5A41A82035F}"/>
              </a:ext>
            </a:extLst>
          </p:cNvPr>
          <p:cNvPicPr>
            <a:picLocks noChangeAspect="1"/>
          </p:cNvPicPr>
          <p:nvPr/>
        </p:nvPicPr>
        <p:blipFill rotWithShape="1">
          <a:blip r:embed="rId3" cstate="screen">
            <a:extLst>
              <a:ext uri="{28A0092B-C50C-407E-A947-70E740481C1C}">
                <a14:useLocalDpi xmlns:a14="http://schemas.microsoft.com/office/drawing/2010/main" val="0"/>
              </a:ext>
            </a:extLst>
          </a:blip>
          <a:srcRect/>
          <a:stretch/>
        </p:blipFill>
        <p:spPr>
          <a:xfrm>
            <a:off x="949961" y="1728655"/>
            <a:ext cx="11977332" cy="5157463"/>
          </a:xfrm>
          <a:prstGeom prst="rect">
            <a:avLst/>
          </a:prstGeom>
        </p:spPr>
      </p:pic>
      <p:grpSp>
        <p:nvGrpSpPr>
          <p:cNvPr id="7" name="Group 6">
            <a:extLst>
              <a:ext uri="{FF2B5EF4-FFF2-40B4-BE49-F238E27FC236}">
                <a16:creationId xmlns:a16="http://schemas.microsoft.com/office/drawing/2014/main" id="{BE91C49D-059B-1F4C-9C1F-7DBE2A62D451}"/>
              </a:ext>
            </a:extLst>
          </p:cNvPr>
          <p:cNvGrpSpPr/>
          <p:nvPr/>
        </p:nvGrpSpPr>
        <p:grpSpPr>
          <a:xfrm>
            <a:off x="3870439" y="3682141"/>
            <a:ext cx="1762125" cy="4086888"/>
            <a:chOff x="489450" y="3537001"/>
            <a:chExt cx="1282723" cy="4090214"/>
          </a:xfrm>
        </p:grpSpPr>
        <p:sp>
          <p:nvSpPr>
            <p:cNvPr id="8" name="TextBox 7">
              <a:extLst>
                <a:ext uri="{FF2B5EF4-FFF2-40B4-BE49-F238E27FC236}">
                  <a16:creationId xmlns:a16="http://schemas.microsoft.com/office/drawing/2014/main" id="{21901A85-A53C-EB40-8606-933B539464DD}"/>
                </a:ext>
              </a:extLst>
            </p:cNvPr>
            <p:cNvSpPr txBox="1"/>
            <p:nvPr/>
          </p:nvSpPr>
          <p:spPr>
            <a:xfrm>
              <a:off x="529612" y="3537001"/>
              <a:ext cx="1139167" cy="4090214"/>
            </a:xfrm>
            <a:prstGeom prst="rect">
              <a:avLst/>
            </a:prstGeom>
            <a:solidFill>
              <a:srgbClr val="355593"/>
            </a:solidFill>
          </p:spPr>
          <p:txBody>
            <a:bodyPr wrap="none" rtlCol="0">
              <a:spAutoFit/>
            </a:bodyPr>
            <a:lstStyle/>
            <a:p>
              <a:r>
                <a:rPr lang="en-AU" sz="1442" dirty="0">
                  <a:solidFill>
                    <a:schemeClr val="bg1"/>
                  </a:solidFill>
                </a:rPr>
                <a:t>Medical Capability</a:t>
              </a:r>
            </a:p>
            <a:p>
              <a:endParaRPr lang="en-AU" sz="1442" dirty="0">
                <a:solidFill>
                  <a:schemeClr val="bg1"/>
                </a:solidFill>
              </a:endParaRPr>
            </a:p>
            <a:p>
              <a:endParaRPr lang="en-AU" sz="1442" dirty="0">
                <a:solidFill>
                  <a:schemeClr val="bg1"/>
                </a:solidFill>
              </a:endParaRPr>
            </a:p>
            <a:p>
              <a:endParaRPr lang="en-AU" sz="1442" dirty="0">
                <a:solidFill>
                  <a:schemeClr val="bg1"/>
                </a:solidFill>
              </a:endParaRPr>
            </a:p>
            <a:p>
              <a:endParaRPr lang="en-AU" sz="1442" dirty="0">
                <a:solidFill>
                  <a:schemeClr val="bg1"/>
                </a:solidFill>
              </a:endParaRPr>
            </a:p>
            <a:p>
              <a:endParaRPr lang="en-AU" sz="1442" dirty="0">
                <a:solidFill>
                  <a:schemeClr val="bg1"/>
                </a:solidFill>
              </a:endParaRPr>
            </a:p>
            <a:p>
              <a:endParaRPr lang="en-AU" sz="1442" dirty="0">
                <a:solidFill>
                  <a:schemeClr val="bg1"/>
                </a:solidFill>
              </a:endParaRPr>
            </a:p>
            <a:p>
              <a:endParaRPr lang="en-AU" sz="1442" dirty="0">
                <a:solidFill>
                  <a:schemeClr val="bg1"/>
                </a:solidFill>
              </a:endParaRPr>
            </a:p>
            <a:p>
              <a:endParaRPr lang="en-AU" sz="1442" dirty="0">
                <a:solidFill>
                  <a:schemeClr val="bg1"/>
                </a:solidFill>
              </a:endParaRPr>
            </a:p>
            <a:p>
              <a:endParaRPr lang="en-AU" sz="1442" dirty="0">
                <a:solidFill>
                  <a:schemeClr val="bg1"/>
                </a:solidFill>
              </a:endParaRPr>
            </a:p>
            <a:p>
              <a:endParaRPr lang="en-AU" sz="1442" dirty="0">
                <a:solidFill>
                  <a:schemeClr val="bg1"/>
                </a:solidFill>
              </a:endParaRPr>
            </a:p>
            <a:p>
              <a:endParaRPr lang="en-AU" sz="1442" dirty="0">
                <a:solidFill>
                  <a:schemeClr val="bg1"/>
                </a:solidFill>
              </a:endParaRPr>
            </a:p>
            <a:p>
              <a:endParaRPr lang="en-AU" sz="1442" dirty="0">
                <a:solidFill>
                  <a:schemeClr val="bg1"/>
                </a:solidFill>
              </a:endParaRPr>
            </a:p>
            <a:p>
              <a:endParaRPr lang="en-AU" sz="1442" dirty="0">
                <a:solidFill>
                  <a:schemeClr val="bg1"/>
                </a:solidFill>
              </a:endParaRPr>
            </a:p>
            <a:p>
              <a:endParaRPr lang="en-AU" sz="1442" dirty="0">
                <a:solidFill>
                  <a:schemeClr val="bg1"/>
                </a:solidFill>
              </a:endParaRPr>
            </a:p>
            <a:p>
              <a:endParaRPr lang="en-AU" sz="1442" dirty="0">
                <a:solidFill>
                  <a:schemeClr val="bg1"/>
                </a:solidFill>
              </a:endParaRPr>
            </a:p>
            <a:p>
              <a:endParaRPr lang="en-AU" sz="1442" dirty="0">
                <a:solidFill>
                  <a:schemeClr val="bg1"/>
                </a:solidFill>
              </a:endParaRPr>
            </a:p>
            <a:p>
              <a:endParaRPr lang="en-AU" sz="1442" dirty="0">
                <a:solidFill>
                  <a:schemeClr val="bg1"/>
                </a:solidFill>
              </a:endParaRPr>
            </a:p>
          </p:txBody>
        </p:sp>
        <p:sp>
          <p:nvSpPr>
            <p:cNvPr id="9" name="TextBox 8">
              <a:extLst>
                <a:ext uri="{FF2B5EF4-FFF2-40B4-BE49-F238E27FC236}">
                  <a16:creationId xmlns:a16="http://schemas.microsoft.com/office/drawing/2014/main" id="{12607352-6154-1E40-AC56-A5688CBAD691}"/>
                </a:ext>
              </a:extLst>
            </p:cNvPr>
            <p:cNvSpPr txBox="1"/>
            <p:nvPr/>
          </p:nvSpPr>
          <p:spPr>
            <a:xfrm>
              <a:off x="489451" y="3841685"/>
              <a:ext cx="1282722" cy="240583"/>
            </a:xfrm>
            <a:prstGeom prst="rect">
              <a:avLst/>
            </a:prstGeom>
            <a:solidFill>
              <a:schemeClr val="bg1">
                <a:lumMod val="95000"/>
              </a:schemeClr>
            </a:solidFill>
          </p:spPr>
          <p:txBody>
            <a:bodyPr wrap="square" rtlCol="0">
              <a:spAutoFit/>
            </a:bodyPr>
            <a:lstStyle/>
            <a:p>
              <a:pPr algn="ctr"/>
              <a:r>
                <a:rPr lang="en-AU" sz="962" dirty="0"/>
                <a:t>Emergency</a:t>
              </a:r>
            </a:p>
          </p:txBody>
        </p:sp>
        <p:sp>
          <p:nvSpPr>
            <p:cNvPr id="10" name="TextBox 9">
              <a:extLst>
                <a:ext uri="{FF2B5EF4-FFF2-40B4-BE49-F238E27FC236}">
                  <a16:creationId xmlns:a16="http://schemas.microsoft.com/office/drawing/2014/main" id="{187324AA-B6E0-D441-94CB-9871B488F940}"/>
                </a:ext>
              </a:extLst>
            </p:cNvPr>
            <p:cNvSpPr txBox="1"/>
            <p:nvPr/>
          </p:nvSpPr>
          <p:spPr>
            <a:xfrm>
              <a:off x="489450" y="4220377"/>
              <a:ext cx="1282723" cy="769554"/>
            </a:xfrm>
            <a:prstGeom prst="rect">
              <a:avLst/>
            </a:prstGeom>
            <a:solidFill>
              <a:schemeClr val="bg1">
                <a:lumMod val="95000"/>
              </a:schemeClr>
            </a:solidFill>
          </p:spPr>
          <p:txBody>
            <a:bodyPr wrap="square" rtlCol="0">
              <a:spAutoFit/>
            </a:bodyPr>
            <a:lstStyle/>
            <a:p>
              <a:pPr algn="ctr"/>
              <a:r>
                <a:rPr lang="en-AU" sz="1099" dirty="0"/>
                <a:t>Routine</a:t>
              </a:r>
            </a:p>
            <a:p>
              <a:pPr algn="ctr"/>
              <a:r>
                <a:rPr lang="en-AU" sz="1099" dirty="0"/>
                <a:t>Diagnose</a:t>
              </a:r>
            </a:p>
            <a:p>
              <a:pPr algn="ctr"/>
              <a:r>
                <a:rPr lang="en-AU" sz="1099" dirty="0"/>
                <a:t>Treatment</a:t>
              </a:r>
            </a:p>
            <a:p>
              <a:pPr algn="ctr"/>
              <a:r>
                <a:rPr lang="en-AU" sz="1099" dirty="0"/>
                <a:t>Observation</a:t>
              </a:r>
            </a:p>
          </p:txBody>
        </p:sp>
        <p:sp>
          <p:nvSpPr>
            <p:cNvPr id="11" name="TextBox 10">
              <a:extLst>
                <a:ext uri="{FF2B5EF4-FFF2-40B4-BE49-F238E27FC236}">
                  <a16:creationId xmlns:a16="http://schemas.microsoft.com/office/drawing/2014/main" id="{96FCDE5C-2319-5144-A678-3C06EEAEF625}"/>
                </a:ext>
              </a:extLst>
            </p:cNvPr>
            <p:cNvSpPr txBox="1"/>
            <p:nvPr/>
          </p:nvSpPr>
          <p:spPr>
            <a:xfrm>
              <a:off x="489450" y="5127556"/>
              <a:ext cx="1282723" cy="261695"/>
            </a:xfrm>
            <a:prstGeom prst="rect">
              <a:avLst/>
            </a:prstGeom>
            <a:solidFill>
              <a:schemeClr val="bg1">
                <a:lumMod val="95000"/>
              </a:schemeClr>
            </a:solidFill>
          </p:spPr>
          <p:txBody>
            <a:bodyPr wrap="square" rtlCol="0">
              <a:spAutoFit/>
            </a:bodyPr>
            <a:lstStyle/>
            <a:p>
              <a:pPr algn="ctr"/>
              <a:r>
                <a:rPr lang="en-AU" sz="1099" dirty="0"/>
                <a:t>Preventative</a:t>
              </a:r>
            </a:p>
          </p:txBody>
        </p:sp>
      </p:grpSp>
      <p:sp>
        <p:nvSpPr>
          <p:cNvPr id="13" name="U-turn Arrow 12">
            <a:extLst>
              <a:ext uri="{FF2B5EF4-FFF2-40B4-BE49-F238E27FC236}">
                <a16:creationId xmlns:a16="http://schemas.microsoft.com/office/drawing/2014/main" id="{12B967D6-9D51-D64C-9D01-89F82790D4FB}"/>
              </a:ext>
            </a:extLst>
          </p:cNvPr>
          <p:cNvSpPr/>
          <p:nvPr/>
        </p:nvSpPr>
        <p:spPr bwMode="auto">
          <a:xfrm flipV="1">
            <a:off x="5006299" y="5835230"/>
            <a:ext cx="4167447" cy="1486975"/>
          </a:xfrm>
          <a:prstGeom prst="uturnArrow">
            <a:avLst>
              <a:gd name="adj1" fmla="val 0"/>
              <a:gd name="adj2" fmla="val 7450"/>
              <a:gd name="adj3" fmla="val 23200"/>
              <a:gd name="adj4" fmla="val 22879"/>
              <a:gd name="adj5" fmla="val 75900"/>
            </a:avLst>
          </a:prstGeom>
          <a:noFill/>
          <a:ln w="28575" cap="flat" cmpd="sng" algn="ctr">
            <a:solidFill>
              <a:srgbClr val="FF0000"/>
            </a:solidFill>
            <a:prstDash val="solid"/>
            <a:round/>
            <a:headEnd type="none" w="med" len="med"/>
            <a:tailEnd type="none" w="med" len="med"/>
          </a:ln>
          <a:effectLst/>
        </p:spPr>
        <p:txBody>
          <a:bodyPr vert="horz" wrap="square" lIns="125615" tIns="62807" rIns="125615" bIns="62807" numCol="1" rtlCol="0" anchor="t" anchorCtr="0" compatLnSpc="1">
            <a:prstTxWarp prst="textNoShape">
              <a:avLst/>
            </a:prstTxWarp>
          </a:bodyPr>
          <a:lstStyle/>
          <a:p>
            <a:pPr defTabSz="1256111" eaLnBrk="1" hangingPunct="1">
              <a:spcBef>
                <a:spcPct val="20000"/>
              </a:spcBef>
            </a:pPr>
            <a:endParaRPr lang="en-AU" sz="3297" dirty="0">
              <a:solidFill>
                <a:schemeClr val="bg1"/>
              </a:solidFill>
              <a:latin typeface="Helvetica Neue Black Condensed" pitchFamily="-112" charset="0"/>
              <a:ea typeface="ＭＳ Ｐゴシック" pitchFamily="-112" charset="-128"/>
              <a:cs typeface="ＭＳ Ｐゴシック" pitchFamily="-112" charset="-128"/>
            </a:endParaRPr>
          </a:p>
        </p:txBody>
      </p:sp>
      <p:sp>
        <p:nvSpPr>
          <p:cNvPr id="14" name="TextBox 13">
            <a:extLst>
              <a:ext uri="{FF2B5EF4-FFF2-40B4-BE49-F238E27FC236}">
                <a16:creationId xmlns:a16="http://schemas.microsoft.com/office/drawing/2014/main" id="{BFCABE84-754F-F34B-BC63-D0580B0DEA20}"/>
              </a:ext>
            </a:extLst>
          </p:cNvPr>
          <p:cNvSpPr txBox="1"/>
          <p:nvPr/>
        </p:nvSpPr>
        <p:spPr>
          <a:xfrm>
            <a:off x="8113809" y="7322205"/>
            <a:ext cx="1198983" cy="599523"/>
          </a:xfrm>
          <a:prstGeom prst="rect">
            <a:avLst/>
          </a:prstGeom>
          <a:noFill/>
        </p:spPr>
        <p:txBody>
          <a:bodyPr wrap="none" rtlCol="0">
            <a:spAutoFit/>
          </a:bodyPr>
          <a:lstStyle/>
          <a:p>
            <a:r>
              <a:rPr lang="en-AU" sz="1648" dirty="0"/>
              <a:t>Cognition </a:t>
            </a:r>
          </a:p>
          <a:p>
            <a:r>
              <a:rPr lang="en-AU" sz="1648" dirty="0"/>
              <a:t>Assessment</a:t>
            </a:r>
          </a:p>
        </p:txBody>
      </p:sp>
      <p:sp>
        <p:nvSpPr>
          <p:cNvPr id="15" name="U-turn Arrow 14">
            <a:extLst>
              <a:ext uri="{FF2B5EF4-FFF2-40B4-BE49-F238E27FC236}">
                <a16:creationId xmlns:a16="http://schemas.microsoft.com/office/drawing/2014/main" id="{70702275-CB81-8141-A7D8-A1505AF1F0E1}"/>
              </a:ext>
            </a:extLst>
          </p:cNvPr>
          <p:cNvSpPr/>
          <p:nvPr/>
        </p:nvSpPr>
        <p:spPr bwMode="auto">
          <a:xfrm flipH="1" flipV="1">
            <a:off x="4326502" y="5611702"/>
            <a:ext cx="2612123" cy="2530562"/>
          </a:xfrm>
          <a:prstGeom prst="uturnArrow">
            <a:avLst>
              <a:gd name="adj1" fmla="val 0"/>
              <a:gd name="adj2" fmla="val 5114"/>
              <a:gd name="adj3" fmla="val 12688"/>
              <a:gd name="adj4" fmla="val 13320"/>
              <a:gd name="adj5" fmla="val 99260"/>
            </a:avLst>
          </a:prstGeom>
          <a:noFill/>
          <a:ln w="28575" cap="flat" cmpd="sng" algn="ctr">
            <a:solidFill>
              <a:srgbClr val="FF0000"/>
            </a:solidFill>
            <a:prstDash val="solid"/>
            <a:round/>
            <a:headEnd type="none" w="med" len="med"/>
            <a:tailEnd type="none" w="med" len="med"/>
          </a:ln>
          <a:effectLst/>
        </p:spPr>
        <p:txBody>
          <a:bodyPr vert="horz" wrap="square" lIns="125615" tIns="62807" rIns="125615" bIns="62807" numCol="1" rtlCol="0" anchor="t" anchorCtr="0" compatLnSpc="1">
            <a:prstTxWarp prst="textNoShape">
              <a:avLst/>
            </a:prstTxWarp>
          </a:bodyPr>
          <a:lstStyle/>
          <a:p>
            <a:pPr defTabSz="1256111" eaLnBrk="1" hangingPunct="1">
              <a:spcBef>
                <a:spcPct val="20000"/>
              </a:spcBef>
            </a:pPr>
            <a:endParaRPr lang="en-AU" sz="3297" dirty="0">
              <a:solidFill>
                <a:schemeClr val="bg1"/>
              </a:solidFill>
              <a:latin typeface="Helvetica Neue Black Condensed" pitchFamily="-112" charset="0"/>
              <a:ea typeface="ＭＳ Ｐゴシック" pitchFamily="-112" charset="-128"/>
              <a:cs typeface="ＭＳ Ｐゴシック" pitchFamily="-112" charset="-128"/>
            </a:endParaRPr>
          </a:p>
        </p:txBody>
      </p:sp>
      <p:sp>
        <p:nvSpPr>
          <p:cNvPr id="16" name="TextBox 15">
            <a:extLst>
              <a:ext uri="{FF2B5EF4-FFF2-40B4-BE49-F238E27FC236}">
                <a16:creationId xmlns:a16="http://schemas.microsoft.com/office/drawing/2014/main" id="{DFF0A99F-5918-804B-B7E8-FC11030B058B}"/>
              </a:ext>
            </a:extLst>
          </p:cNvPr>
          <p:cNvSpPr txBox="1"/>
          <p:nvPr/>
        </p:nvSpPr>
        <p:spPr>
          <a:xfrm>
            <a:off x="4538809" y="8157043"/>
            <a:ext cx="2036776" cy="345929"/>
          </a:xfrm>
          <a:prstGeom prst="rect">
            <a:avLst/>
          </a:prstGeom>
          <a:noFill/>
        </p:spPr>
        <p:txBody>
          <a:bodyPr wrap="none" rtlCol="0">
            <a:spAutoFit/>
          </a:bodyPr>
          <a:lstStyle/>
          <a:p>
            <a:r>
              <a:rPr lang="en-AU" sz="1648" dirty="0"/>
              <a:t>Vital Signs under load</a:t>
            </a:r>
          </a:p>
        </p:txBody>
      </p:sp>
      <p:sp>
        <p:nvSpPr>
          <p:cNvPr id="17" name="U-turn Arrow 16">
            <a:extLst>
              <a:ext uri="{FF2B5EF4-FFF2-40B4-BE49-F238E27FC236}">
                <a16:creationId xmlns:a16="http://schemas.microsoft.com/office/drawing/2014/main" id="{2A2D42EA-171E-DB47-8EA2-95B6E4E6F26C}"/>
              </a:ext>
            </a:extLst>
          </p:cNvPr>
          <p:cNvSpPr/>
          <p:nvPr/>
        </p:nvSpPr>
        <p:spPr bwMode="auto">
          <a:xfrm flipV="1">
            <a:off x="1939531" y="5743310"/>
            <a:ext cx="2294744" cy="1486975"/>
          </a:xfrm>
          <a:prstGeom prst="uturnArrow">
            <a:avLst>
              <a:gd name="adj1" fmla="val 0"/>
              <a:gd name="adj2" fmla="val 7450"/>
              <a:gd name="adj3" fmla="val 23200"/>
              <a:gd name="adj4" fmla="val 22879"/>
              <a:gd name="adj5" fmla="val 100000"/>
            </a:avLst>
          </a:prstGeom>
          <a:noFill/>
          <a:ln w="28575" cap="flat" cmpd="sng" algn="ctr">
            <a:solidFill>
              <a:srgbClr val="FF0000"/>
            </a:solidFill>
            <a:prstDash val="solid"/>
            <a:round/>
            <a:headEnd type="none" w="med" len="med"/>
            <a:tailEnd type="none" w="med" len="med"/>
          </a:ln>
          <a:effectLst/>
        </p:spPr>
        <p:txBody>
          <a:bodyPr vert="horz" wrap="square" lIns="125615" tIns="62807" rIns="125615" bIns="62807" numCol="1" rtlCol="0" anchor="t" anchorCtr="0" compatLnSpc="1">
            <a:prstTxWarp prst="textNoShape">
              <a:avLst/>
            </a:prstTxWarp>
          </a:bodyPr>
          <a:lstStyle/>
          <a:p>
            <a:pPr defTabSz="1256111" eaLnBrk="1" hangingPunct="1">
              <a:spcBef>
                <a:spcPct val="20000"/>
              </a:spcBef>
            </a:pPr>
            <a:endParaRPr lang="en-AU" sz="3297" dirty="0">
              <a:solidFill>
                <a:schemeClr val="bg1"/>
              </a:solidFill>
              <a:latin typeface="Helvetica Neue Black Condensed" pitchFamily="-112" charset="0"/>
              <a:ea typeface="ＭＳ Ｐゴシック" pitchFamily="-112" charset="-128"/>
              <a:cs typeface="ＭＳ Ｐゴシック" pitchFamily="-112" charset="-128"/>
            </a:endParaRPr>
          </a:p>
        </p:txBody>
      </p:sp>
      <p:sp>
        <p:nvSpPr>
          <p:cNvPr id="18" name="TextBox 17">
            <a:extLst>
              <a:ext uri="{FF2B5EF4-FFF2-40B4-BE49-F238E27FC236}">
                <a16:creationId xmlns:a16="http://schemas.microsoft.com/office/drawing/2014/main" id="{077B18BB-67D0-2B47-807D-411248C11F77}"/>
              </a:ext>
            </a:extLst>
          </p:cNvPr>
          <p:cNvSpPr txBox="1"/>
          <p:nvPr/>
        </p:nvSpPr>
        <p:spPr>
          <a:xfrm>
            <a:off x="2234467" y="7230285"/>
            <a:ext cx="1445973" cy="345929"/>
          </a:xfrm>
          <a:prstGeom prst="rect">
            <a:avLst/>
          </a:prstGeom>
          <a:noFill/>
        </p:spPr>
        <p:txBody>
          <a:bodyPr wrap="none" rtlCol="0">
            <a:spAutoFit/>
          </a:bodyPr>
          <a:lstStyle/>
          <a:p>
            <a:r>
              <a:rPr lang="en-AU" sz="1648" dirty="0"/>
              <a:t>Headache CO2</a:t>
            </a:r>
          </a:p>
        </p:txBody>
      </p:sp>
      <p:sp>
        <p:nvSpPr>
          <p:cNvPr id="26" name="Freeform 25">
            <a:extLst>
              <a:ext uri="{FF2B5EF4-FFF2-40B4-BE49-F238E27FC236}">
                <a16:creationId xmlns:a16="http://schemas.microsoft.com/office/drawing/2014/main" id="{E7429E54-8699-B048-9FD7-6D67F66CB6A5}"/>
              </a:ext>
            </a:extLst>
          </p:cNvPr>
          <p:cNvSpPr/>
          <p:nvPr/>
        </p:nvSpPr>
        <p:spPr>
          <a:xfrm>
            <a:off x="0" y="745972"/>
            <a:ext cx="13817600" cy="7690439"/>
          </a:xfrm>
          <a:custGeom>
            <a:avLst/>
            <a:gdLst>
              <a:gd name="connsiteX0" fmla="*/ 2538909 w 10058400"/>
              <a:gd name="connsiteY0" fmla="*/ 2047278 h 5598187"/>
              <a:gd name="connsiteX1" fmla="*/ 2538909 w 10058400"/>
              <a:gd name="connsiteY1" fmla="*/ 3906657 h 5598187"/>
              <a:gd name="connsiteX2" fmla="*/ 4209347 w 10058400"/>
              <a:gd name="connsiteY2" fmla="*/ 3906657 h 5598187"/>
              <a:gd name="connsiteX3" fmla="*/ 4209347 w 10058400"/>
              <a:gd name="connsiteY3" fmla="*/ 2047278 h 5598187"/>
              <a:gd name="connsiteX4" fmla="*/ 0 w 10058400"/>
              <a:gd name="connsiteY4" fmla="*/ 0 h 5598187"/>
              <a:gd name="connsiteX5" fmla="*/ 10058400 w 10058400"/>
              <a:gd name="connsiteY5" fmla="*/ 0 h 5598187"/>
              <a:gd name="connsiteX6" fmla="*/ 10058400 w 10058400"/>
              <a:gd name="connsiteY6" fmla="*/ 5598187 h 5598187"/>
              <a:gd name="connsiteX7" fmla="*/ 0 w 10058400"/>
              <a:gd name="connsiteY7" fmla="*/ 5598187 h 55981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058400" h="5598187">
                <a:moveTo>
                  <a:pt x="2538909" y="2047278"/>
                </a:moveTo>
                <a:lnTo>
                  <a:pt x="2538909" y="3906657"/>
                </a:lnTo>
                <a:lnTo>
                  <a:pt x="4209347" y="3906657"/>
                </a:lnTo>
                <a:lnTo>
                  <a:pt x="4209347" y="2047278"/>
                </a:lnTo>
                <a:close/>
                <a:moveTo>
                  <a:pt x="0" y="0"/>
                </a:moveTo>
                <a:lnTo>
                  <a:pt x="10058400" y="0"/>
                </a:lnTo>
                <a:lnTo>
                  <a:pt x="10058400" y="5598187"/>
                </a:lnTo>
                <a:lnTo>
                  <a:pt x="0" y="5598187"/>
                </a:lnTo>
                <a:close/>
              </a:path>
            </a:pathLst>
          </a:custGeom>
          <a:solidFill>
            <a:srgbClr val="A6A6A6">
              <a:alpha val="60000"/>
            </a:srgbClr>
          </a:solidFill>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AU" sz="1236" dirty="0"/>
          </a:p>
        </p:txBody>
      </p:sp>
      <p:sp>
        <p:nvSpPr>
          <p:cNvPr id="27" name="Rectangle 26">
            <a:extLst>
              <a:ext uri="{FF2B5EF4-FFF2-40B4-BE49-F238E27FC236}">
                <a16:creationId xmlns:a16="http://schemas.microsoft.com/office/drawing/2014/main" id="{95250986-3F69-964C-B1C9-573374363A85}"/>
              </a:ext>
            </a:extLst>
          </p:cNvPr>
          <p:cNvSpPr/>
          <p:nvPr/>
        </p:nvSpPr>
        <p:spPr>
          <a:xfrm>
            <a:off x="3418363" y="3428016"/>
            <a:ext cx="2471106" cy="2841771"/>
          </a:xfrm>
          <a:prstGeom prst="rect">
            <a:avLst/>
          </a:prstGeom>
          <a:no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236"/>
          </a:p>
        </p:txBody>
      </p:sp>
    </p:spTree>
    <p:extLst>
      <p:ext uri="{BB962C8B-B14F-4D97-AF65-F5344CB8AC3E}">
        <p14:creationId xmlns:p14="http://schemas.microsoft.com/office/powerpoint/2010/main" val="406017456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82475" y="-109711"/>
            <a:ext cx="11917680" cy="1502304"/>
          </a:xfrm>
        </p:spPr>
        <p:txBody>
          <a:bodyPr/>
          <a:lstStyle/>
          <a:p>
            <a:r>
              <a:rPr lang="en-US" b="1" dirty="0"/>
              <a:t>Integrated Crew Health and Performance Risk</a:t>
            </a:r>
          </a:p>
        </p:txBody>
      </p:sp>
      <p:graphicFrame>
        <p:nvGraphicFramePr>
          <p:cNvPr id="4" name="Table 3"/>
          <p:cNvGraphicFramePr>
            <a:graphicFrameLocks noGrp="1"/>
          </p:cNvGraphicFramePr>
          <p:nvPr/>
        </p:nvGraphicFramePr>
        <p:xfrm>
          <a:off x="617606" y="1105408"/>
          <a:ext cx="12247418" cy="6613606"/>
        </p:xfrm>
        <a:graphic>
          <a:graphicData uri="http://schemas.openxmlformats.org/drawingml/2006/table">
            <a:tbl>
              <a:tblPr firstRow="1" bandRow="1">
                <a:tableStyleId>{69CF1AB2-1976-4502-BF36-3FF5EA218861}</a:tableStyleId>
              </a:tblPr>
              <a:tblGrid>
                <a:gridCol w="2836795">
                  <a:extLst>
                    <a:ext uri="{9D8B030D-6E8A-4147-A177-3AD203B41FA5}">
                      <a16:colId xmlns:a16="http://schemas.microsoft.com/office/drawing/2014/main" val="1588463287"/>
                    </a:ext>
                  </a:extLst>
                </a:gridCol>
                <a:gridCol w="9410623">
                  <a:extLst>
                    <a:ext uri="{9D8B030D-6E8A-4147-A177-3AD203B41FA5}">
                      <a16:colId xmlns:a16="http://schemas.microsoft.com/office/drawing/2014/main" val="1738306452"/>
                    </a:ext>
                  </a:extLst>
                </a:gridCol>
              </a:tblGrid>
              <a:tr h="3662711">
                <a:tc>
                  <a:txBody>
                    <a:bodyPr/>
                    <a:lstStyle/>
                    <a:p>
                      <a:r>
                        <a:rPr lang="en-US" sz="2300" b="1" dirty="0"/>
                        <a:t>Scientific Objective 1</a:t>
                      </a:r>
                    </a:p>
                  </a:txBody>
                  <a:tcPr marL="103632" marR="103632" marT="51816" marB="51816"/>
                </a:tc>
                <a:tc>
                  <a:txBody>
                    <a:bodyPr/>
                    <a:lstStyle/>
                    <a:p>
                      <a:r>
                        <a:rPr lang="en-US" sz="2300" b="0" dirty="0">
                          <a:latin typeface="+mn-lt"/>
                          <a:cs typeface="Times New Roman" panose="02020603050405020304" pitchFamily="18" charset="0"/>
                        </a:rPr>
                        <a:t>Define a new HSRB risk “Integrated Crew Health and Performance” </a:t>
                      </a:r>
                    </a:p>
                    <a:p>
                      <a:pPr marL="342900" indent="-342900">
                        <a:buFont typeface="Arial" panose="020B0604020202020204" pitchFamily="34" charset="0"/>
                        <a:buChar char="•"/>
                      </a:pPr>
                      <a:r>
                        <a:rPr lang="en-US" sz="2300" b="0" baseline="0" dirty="0">
                          <a:latin typeface="+mn-lt"/>
                          <a:cs typeface="Times New Roman" panose="02020603050405020304" pitchFamily="18" charset="0"/>
                        </a:rPr>
                        <a:t>Aggregate of all human system risks</a:t>
                      </a:r>
                      <a:r>
                        <a:rPr lang="en-US" sz="2300" b="0" dirty="0">
                          <a:latin typeface="+mn-lt"/>
                          <a:cs typeface="Times New Roman" panose="02020603050405020304" pitchFamily="18" charset="0"/>
                        </a:rPr>
                        <a:t> </a:t>
                      </a:r>
                    </a:p>
                    <a:p>
                      <a:pPr marL="342900" indent="-342900">
                        <a:buFont typeface="Arial" panose="020B0604020202020204" pitchFamily="34" charset="0"/>
                        <a:buChar char="•"/>
                      </a:pPr>
                      <a:r>
                        <a:rPr lang="en-US" sz="2300" b="0" dirty="0">
                          <a:latin typeface="+mn-lt"/>
                          <a:cs typeface="Times New Roman" panose="02020603050405020304" pitchFamily="18" charset="0"/>
                        </a:rPr>
                        <a:t>Goal is to:</a:t>
                      </a:r>
                    </a:p>
                    <a:p>
                      <a:pPr marL="457200" indent="-457200">
                        <a:buFont typeface="Arial" panose="020B0604020202020204" pitchFamily="34" charset="0"/>
                        <a:buAutoNum type="arabicPeriod"/>
                      </a:pPr>
                      <a:r>
                        <a:rPr lang="en-US" sz="2300" b="0" dirty="0">
                          <a:latin typeface="+mn-lt"/>
                          <a:cs typeface="Times New Roman" panose="02020603050405020304" pitchFamily="18" charset="0"/>
                        </a:rPr>
                        <a:t>Understand the relative contributions of each of the constituent risks to the aggregate risk</a:t>
                      </a:r>
                    </a:p>
                    <a:p>
                      <a:pPr marL="457200" indent="-457200">
                        <a:buFont typeface="Arial" panose="020B0604020202020204" pitchFamily="34" charset="0"/>
                        <a:buAutoNum type="arabicPeriod"/>
                      </a:pPr>
                      <a:r>
                        <a:rPr lang="en-US" sz="2300" b="0" dirty="0">
                          <a:latin typeface="+mn-lt"/>
                          <a:cs typeface="Times New Roman" panose="02020603050405020304" pitchFamily="18" charset="0"/>
                        </a:rPr>
                        <a:t>Understand the relative contribution of each of the constituent</a:t>
                      </a:r>
                      <a:r>
                        <a:rPr lang="en-US" sz="2300" b="0" baseline="0" dirty="0">
                          <a:latin typeface="+mn-lt"/>
                          <a:cs typeface="Times New Roman" panose="02020603050405020304" pitchFamily="18" charset="0"/>
                        </a:rPr>
                        <a:t> risk’s countermeasures to the buy down of the aggregate risk</a:t>
                      </a:r>
                      <a:endParaRPr lang="en-US" sz="2300" b="0" dirty="0">
                        <a:latin typeface="+mn-lt"/>
                        <a:cs typeface="Times New Roman" panose="02020603050405020304" pitchFamily="18" charset="0"/>
                      </a:endParaRPr>
                    </a:p>
                    <a:p>
                      <a:pPr marL="457200" indent="-457200">
                        <a:buFont typeface="Arial" panose="020B0604020202020204" pitchFamily="34" charset="0"/>
                        <a:buAutoNum type="arabicPeriod"/>
                      </a:pPr>
                      <a:r>
                        <a:rPr lang="en-US" sz="2300" b="0" dirty="0">
                          <a:latin typeface="+mn-lt"/>
                          <a:cs typeface="Times New Roman" panose="02020603050405020304" pitchFamily="18" charset="0"/>
                        </a:rPr>
                        <a:t>Recommend an optimized CHP system to minimize the aggregate risk</a:t>
                      </a:r>
                    </a:p>
                    <a:p>
                      <a:endParaRPr lang="en-US" sz="2300" b="0" dirty="0">
                        <a:latin typeface="+mn-lt"/>
                      </a:endParaRPr>
                    </a:p>
                  </a:txBody>
                  <a:tcPr marL="103632" marR="103632" marT="51816" marB="51816"/>
                </a:tc>
                <a:extLst>
                  <a:ext uri="{0D108BD9-81ED-4DB2-BD59-A6C34878D82A}">
                    <a16:rowId xmlns:a16="http://schemas.microsoft.com/office/drawing/2014/main" val="675801685"/>
                  </a:ext>
                </a:extLst>
              </a:tr>
              <a:tr h="3662711">
                <a:tc>
                  <a:txBody>
                    <a:bodyPr/>
                    <a:lstStyle/>
                    <a:p>
                      <a:r>
                        <a:rPr lang="en-US" sz="2300" b="1" dirty="0"/>
                        <a:t>Scientific Objective 2</a:t>
                      </a:r>
                    </a:p>
                  </a:txBody>
                  <a:tcPr marL="103632" marR="103632" marT="51816" marB="51816"/>
                </a:tc>
                <a:tc>
                  <a:txBody>
                    <a:bodyPr/>
                    <a:lstStyle/>
                    <a:p>
                      <a:r>
                        <a:rPr lang="en-US" sz="2300" b="0" dirty="0">
                          <a:latin typeface="+mn-lt"/>
                          <a:cs typeface="Times New Roman" panose="02020603050405020304" pitchFamily="18" charset="0"/>
                        </a:rPr>
                        <a:t>Determine which capabilities and associated resources should be included</a:t>
                      </a:r>
                      <a:r>
                        <a:rPr lang="en-US" sz="2300" b="0" baseline="0" dirty="0">
                          <a:latin typeface="+mn-lt"/>
                          <a:cs typeface="Times New Roman" panose="02020603050405020304" pitchFamily="18" charset="0"/>
                        </a:rPr>
                        <a:t> in an exploration Crew Health and Performance (CHP) system considering the intra-CHP system trade space. </a:t>
                      </a:r>
                      <a:endParaRPr lang="en-US" sz="2300" b="0" dirty="0">
                        <a:latin typeface="+mn-lt"/>
                        <a:cs typeface="Times New Roman" panose="02020603050405020304" pitchFamily="18" charset="0"/>
                      </a:endParaRPr>
                    </a:p>
                    <a:p>
                      <a:endParaRPr lang="en-US" sz="2300" b="0" dirty="0">
                        <a:latin typeface="+mn-lt"/>
                        <a:cs typeface="Times New Roman" panose="02020603050405020304" pitchFamily="18" charset="0"/>
                      </a:endParaRPr>
                    </a:p>
                    <a:p>
                      <a:r>
                        <a:rPr lang="en-US" sz="2300" b="0" dirty="0">
                          <a:latin typeface="+mn-lt"/>
                          <a:cs typeface="Times New Roman" panose="02020603050405020304" pitchFamily="18" charset="0"/>
                        </a:rPr>
                        <a:t>Trades</a:t>
                      </a:r>
                      <a:r>
                        <a:rPr lang="en-US" sz="2300" b="0" baseline="0" dirty="0">
                          <a:latin typeface="+mn-lt"/>
                          <a:cs typeface="Times New Roman" panose="02020603050405020304" pitchFamily="18" charset="0"/>
                        </a:rPr>
                        <a:t> can occur at the sub-system, system, and vehicle level:</a:t>
                      </a:r>
                      <a:endParaRPr lang="en-US" sz="2300" b="0" dirty="0">
                        <a:latin typeface="+mn-lt"/>
                        <a:cs typeface="Times New Roman" panose="02020603050405020304" pitchFamily="18" charset="0"/>
                      </a:endParaRPr>
                    </a:p>
                    <a:p>
                      <a:r>
                        <a:rPr lang="en-US" sz="2300" kern="1200" dirty="0">
                          <a:solidFill>
                            <a:schemeClr val="dk1"/>
                          </a:solidFill>
                          <a:effectLst/>
                          <a:latin typeface="+mn-lt"/>
                          <a:ea typeface="+mn-ea"/>
                          <a:cs typeface="+mn-cs"/>
                        </a:rPr>
                        <a:t>1.</a:t>
                      </a:r>
                      <a:r>
                        <a:rPr lang="en-US" sz="2300" kern="1200" baseline="0" dirty="0">
                          <a:solidFill>
                            <a:schemeClr val="dk1"/>
                          </a:solidFill>
                          <a:effectLst/>
                          <a:latin typeface="+mn-lt"/>
                          <a:ea typeface="+mn-ea"/>
                          <a:cs typeface="+mn-cs"/>
                        </a:rPr>
                        <a:t> CHP Sub-System</a:t>
                      </a:r>
                      <a:r>
                        <a:rPr lang="en-US" sz="2300" kern="1200" dirty="0">
                          <a:solidFill>
                            <a:schemeClr val="dk1"/>
                          </a:solidFill>
                          <a:effectLst/>
                          <a:latin typeface="+mn-lt"/>
                          <a:ea typeface="+mn-ea"/>
                          <a:cs typeface="+mn-cs"/>
                        </a:rPr>
                        <a:t> Medical- 1</a:t>
                      </a:r>
                      <a:r>
                        <a:rPr lang="en-US" sz="2300" kern="1200" baseline="0" dirty="0">
                          <a:solidFill>
                            <a:schemeClr val="dk1"/>
                          </a:solidFill>
                          <a:effectLst/>
                          <a:latin typeface="+mn-lt"/>
                          <a:ea typeface="+mn-ea"/>
                          <a:cs typeface="+mn-cs"/>
                        </a:rPr>
                        <a:t> kg of AED vs. 1 kg of ibuprofen</a:t>
                      </a:r>
                      <a:endParaRPr lang="en-US" sz="2300" kern="1200" dirty="0">
                        <a:solidFill>
                          <a:schemeClr val="dk1"/>
                        </a:solidFill>
                        <a:effectLst/>
                        <a:latin typeface="+mn-lt"/>
                        <a:ea typeface="+mn-ea"/>
                        <a:cs typeface="+mn-cs"/>
                      </a:endParaRPr>
                    </a:p>
                    <a:p>
                      <a:r>
                        <a:rPr lang="en-US" sz="2300" kern="1200" dirty="0">
                          <a:solidFill>
                            <a:schemeClr val="dk1"/>
                          </a:solidFill>
                          <a:effectLst/>
                          <a:latin typeface="+mn-lt"/>
                          <a:ea typeface="+mn-ea"/>
                          <a:cs typeface="+mn-cs"/>
                        </a:rPr>
                        <a:t>2. CHP System- Additional Food/Water vs. ARED-like device vs. a window</a:t>
                      </a:r>
                    </a:p>
                    <a:p>
                      <a:r>
                        <a:rPr lang="en-US" sz="2300" kern="1200" dirty="0">
                          <a:solidFill>
                            <a:schemeClr val="dk1"/>
                          </a:solidFill>
                          <a:effectLst/>
                          <a:latin typeface="+mn-lt"/>
                          <a:ea typeface="+mn-ea"/>
                          <a:cs typeface="+mn-cs"/>
                        </a:rPr>
                        <a:t>3. Vehicle- Faster</a:t>
                      </a:r>
                      <a:r>
                        <a:rPr lang="en-US" sz="2300" kern="1200" baseline="0" dirty="0">
                          <a:solidFill>
                            <a:schemeClr val="dk1"/>
                          </a:solidFill>
                          <a:effectLst/>
                          <a:latin typeface="+mn-lt"/>
                          <a:ea typeface="+mn-ea"/>
                          <a:cs typeface="+mn-cs"/>
                        </a:rPr>
                        <a:t> rocket</a:t>
                      </a:r>
                      <a:r>
                        <a:rPr lang="en-US" sz="2300" kern="1200" dirty="0">
                          <a:solidFill>
                            <a:schemeClr val="dk1"/>
                          </a:solidFill>
                          <a:effectLst/>
                          <a:latin typeface="+mn-lt"/>
                          <a:ea typeface="+mn-ea"/>
                          <a:cs typeface="+mn-cs"/>
                        </a:rPr>
                        <a:t> vs. more food, meds, etc. for crew</a:t>
                      </a:r>
                    </a:p>
                    <a:p>
                      <a:endParaRPr lang="en-US" sz="2300" b="0" dirty="0">
                        <a:latin typeface="+mn-lt"/>
                      </a:endParaRPr>
                    </a:p>
                  </a:txBody>
                  <a:tcPr marL="103632" marR="103632" marT="51816" marB="51816"/>
                </a:tc>
                <a:extLst>
                  <a:ext uri="{0D108BD9-81ED-4DB2-BD59-A6C34878D82A}">
                    <a16:rowId xmlns:a16="http://schemas.microsoft.com/office/drawing/2014/main" val="471458305"/>
                  </a:ext>
                </a:extLst>
              </a:tr>
            </a:tbl>
          </a:graphicData>
        </a:graphic>
      </p:graphicFrame>
    </p:spTree>
    <p:extLst>
      <p:ext uri="{BB962C8B-B14F-4D97-AF65-F5344CB8AC3E}">
        <p14:creationId xmlns:p14="http://schemas.microsoft.com/office/powerpoint/2010/main" val="63090038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82475" y="-109711"/>
            <a:ext cx="11917680" cy="1502304"/>
          </a:xfrm>
        </p:spPr>
        <p:txBody>
          <a:bodyPr/>
          <a:lstStyle/>
          <a:p>
            <a:r>
              <a:rPr lang="en-US" b="1" dirty="0"/>
              <a:t>CDS Scientific Objectives</a:t>
            </a:r>
          </a:p>
        </p:txBody>
      </p:sp>
      <p:graphicFrame>
        <p:nvGraphicFramePr>
          <p:cNvPr id="4" name="Table 3"/>
          <p:cNvGraphicFramePr>
            <a:graphicFrameLocks noGrp="1"/>
          </p:cNvGraphicFramePr>
          <p:nvPr/>
        </p:nvGraphicFramePr>
        <p:xfrm>
          <a:off x="617606" y="1392591"/>
          <a:ext cx="12247418" cy="6067287"/>
        </p:xfrm>
        <a:graphic>
          <a:graphicData uri="http://schemas.openxmlformats.org/drawingml/2006/table">
            <a:tbl>
              <a:tblPr firstRow="1" bandRow="1">
                <a:tableStyleId>{69CF1AB2-1976-4502-BF36-3FF5EA218861}</a:tableStyleId>
              </a:tblPr>
              <a:tblGrid>
                <a:gridCol w="2836795">
                  <a:extLst>
                    <a:ext uri="{9D8B030D-6E8A-4147-A177-3AD203B41FA5}">
                      <a16:colId xmlns:a16="http://schemas.microsoft.com/office/drawing/2014/main" val="1588463287"/>
                    </a:ext>
                  </a:extLst>
                </a:gridCol>
                <a:gridCol w="9410623">
                  <a:extLst>
                    <a:ext uri="{9D8B030D-6E8A-4147-A177-3AD203B41FA5}">
                      <a16:colId xmlns:a16="http://schemas.microsoft.com/office/drawing/2014/main" val="1738306452"/>
                    </a:ext>
                  </a:extLst>
                </a:gridCol>
              </a:tblGrid>
              <a:tr h="1758829">
                <a:tc>
                  <a:txBody>
                    <a:bodyPr/>
                    <a:lstStyle/>
                    <a:p>
                      <a:r>
                        <a:rPr lang="en-US" sz="2300" b="1" dirty="0"/>
                        <a:t>Scientific Objective 1</a:t>
                      </a:r>
                    </a:p>
                    <a:p>
                      <a:r>
                        <a:rPr lang="en-US" sz="2300" b="0" dirty="0"/>
                        <a:t> </a:t>
                      </a:r>
                      <a:r>
                        <a:rPr lang="en-US" sz="1800" b="0" dirty="0"/>
                        <a:t>Define CDS </a:t>
                      </a:r>
                    </a:p>
                  </a:txBody>
                  <a:tcPr marL="103632" marR="103632" marT="51816" marB="51816"/>
                </a:tc>
                <a:tc>
                  <a:txBody>
                    <a:bodyPr/>
                    <a:lstStyle/>
                    <a:p>
                      <a:r>
                        <a:rPr lang="en-US" sz="2300" b="0" dirty="0">
                          <a:latin typeface="Times New Roman" panose="02020603050405020304" pitchFamily="18" charset="0"/>
                          <a:cs typeface="Times New Roman" panose="02020603050405020304" pitchFamily="18" charset="0"/>
                        </a:rPr>
                        <a:t>Characterize</a:t>
                      </a:r>
                      <a:r>
                        <a:rPr lang="en-US" sz="2300" b="0" baseline="0" dirty="0">
                          <a:latin typeface="Times New Roman" panose="02020603050405020304" pitchFamily="18" charset="0"/>
                          <a:cs typeface="Times New Roman" panose="02020603050405020304" pitchFamily="18" charset="0"/>
                        </a:rPr>
                        <a:t> the technical, clinical and science required to implement an autonomous CDS system on an exploration mission </a:t>
                      </a:r>
                    </a:p>
                    <a:p>
                      <a:r>
                        <a:rPr lang="en-US" sz="2300" b="0" dirty="0">
                          <a:latin typeface="Times New Roman" panose="02020603050405020304" pitchFamily="18" charset="0"/>
                          <a:cs typeface="Times New Roman" panose="02020603050405020304" pitchFamily="18" charset="0"/>
                        </a:rPr>
                        <a:t>(</a:t>
                      </a:r>
                      <a:r>
                        <a:rPr lang="en-US" sz="2300" b="1" dirty="0">
                          <a:latin typeface="Times New Roman" panose="02020603050405020304" pitchFamily="18" charset="0"/>
                          <a:cs typeface="Times New Roman" panose="02020603050405020304" pitchFamily="18" charset="0"/>
                        </a:rPr>
                        <a:t>why</a:t>
                      </a:r>
                      <a:r>
                        <a:rPr lang="en-US" sz="2300" b="0" dirty="0">
                          <a:latin typeface="Times New Roman" panose="02020603050405020304" pitchFamily="18" charset="0"/>
                          <a:cs typeface="Times New Roman" panose="02020603050405020304" pitchFamily="18" charset="0"/>
                        </a:rPr>
                        <a:t> will CDS be used, </a:t>
                      </a:r>
                      <a:r>
                        <a:rPr lang="en-US" sz="2300" b="1" dirty="0">
                          <a:latin typeface="Times New Roman" panose="02020603050405020304" pitchFamily="18" charset="0"/>
                          <a:cs typeface="Times New Roman" panose="02020603050405020304" pitchFamily="18" charset="0"/>
                        </a:rPr>
                        <a:t>when</a:t>
                      </a:r>
                      <a:r>
                        <a:rPr lang="en-US" sz="2300" b="0" dirty="0">
                          <a:latin typeface="Times New Roman" panose="02020603050405020304" pitchFamily="18" charset="0"/>
                          <a:cs typeface="Times New Roman" panose="02020603050405020304" pitchFamily="18" charset="0"/>
                        </a:rPr>
                        <a:t> will CDS be used, and </a:t>
                      </a:r>
                      <a:r>
                        <a:rPr lang="en-US" sz="2300" b="1" dirty="0">
                          <a:latin typeface="Times New Roman" panose="02020603050405020304" pitchFamily="18" charset="0"/>
                          <a:cs typeface="Times New Roman" panose="02020603050405020304" pitchFamily="18" charset="0"/>
                        </a:rPr>
                        <a:t>how</a:t>
                      </a:r>
                      <a:r>
                        <a:rPr lang="en-US" sz="2300" b="0" dirty="0">
                          <a:latin typeface="Times New Roman" panose="02020603050405020304" pitchFamily="18" charset="0"/>
                          <a:cs typeface="Times New Roman" panose="02020603050405020304" pitchFamily="18" charset="0"/>
                        </a:rPr>
                        <a:t> will it be used ? Risks to address for HCO including Clinical conditions).  </a:t>
                      </a:r>
                      <a:endParaRPr lang="en-US" sz="2300" b="0" dirty="0"/>
                    </a:p>
                  </a:txBody>
                  <a:tcPr marL="103632" marR="103632" marT="51816" marB="51816"/>
                </a:tc>
                <a:extLst>
                  <a:ext uri="{0D108BD9-81ED-4DB2-BD59-A6C34878D82A}">
                    <a16:rowId xmlns:a16="http://schemas.microsoft.com/office/drawing/2014/main" val="675801685"/>
                  </a:ext>
                </a:extLst>
              </a:tr>
              <a:tr h="1171356">
                <a:tc>
                  <a:txBody>
                    <a:bodyPr/>
                    <a:lstStyle/>
                    <a:p>
                      <a:r>
                        <a:rPr lang="en-US" sz="2300" b="1" dirty="0"/>
                        <a:t>Scientific Objective 2</a:t>
                      </a:r>
                    </a:p>
                    <a:p>
                      <a:r>
                        <a:rPr lang="en-US" sz="2300" b="1" dirty="0"/>
                        <a:t> </a:t>
                      </a:r>
                      <a:r>
                        <a:rPr lang="en-US" sz="1800" b="0" dirty="0"/>
                        <a:t>Resources</a:t>
                      </a:r>
                    </a:p>
                  </a:txBody>
                  <a:tcPr marL="103632" marR="103632" marT="51816" marB="51816"/>
                </a:tc>
                <a:tc>
                  <a:txBody>
                    <a:bodyPr/>
                    <a:lstStyle/>
                    <a:p>
                      <a:r>
                        <a:rPr lang="en-US" sz="2300" b="0" dirty="0">
                          <a:latin typeface="Times New Roman" panose="02020603050405020304" pitchFamily="18" charset="0"/>
                          <a:cs typeface="Times New Roman" panose="02020603050405020304" pitchFamily="18" charset="0"/>
                        </a:rPr>
                        <a:t>Characterize the </a:t>
                      </a:r>
                      <a:r>
                        <a:rPr lang="en-US" sz="2300" b="1" dirty="0">
                          <a:latin typeface="Times New Roman" panose="02020603050405020304" pitchFamily="18" charset="0"/>
                          <a:cs typeface="Times New Roman" panose="02020603050405020304" pitchFamily="18" charset="0"/>
                        </a:rPr>
                        <a:t>resource</a:t>
                      </a:r>
                      <a:r>
                        <a:rPr lang="en-US" sz="2300" b="0" dirty="0">
                          <a:latin typeface="Times New Roman" panose="02020603050405020304" pitchFamily="18" charset="0"/>
                          <a:cs typeface="Times New Roman" panose="02020603050405020304" pitchFamily="18" charset="0"/>
                        </a:rPr>
                        <a:t> requirements of each capability (workflows/practice, datasets, models, architecture, collaboration partners</a:t>
                      </a:r>
                      <a:r>
                        <a:rPr lang="en-US" sz="2300" b="0" baseline="0" dirty="0">
                          <a:latin typeface="Times New Roman" panose="02020603050405020304" pitchFamily="18" charset="0"/>
                          <a:cs typeface="Times New Roman" panose="02020603050405020304" pitchFamily="18" charset="0"/>
                        </a:rPr>
                        <a:t>)</a:t>
                      </a:r>
                      <a:r>
                        <a:rPr lang="en-US" sz="2300" b="0" dirty="0">
                          <a:latin typeface="Times New Roman" panose="02020603050405020304" pitchFamily="18" charset="0"/>
                          <a:cs typeface="Times New Roman" panose="02020603050405020304" pitchFamily="18" charset="0"/>
                        </a:rPr>
                        <a:t>. </a:t>
                      </a:r>
                      <a:endParaRPr lang="en-US" sz="2300" b="0" dirty="0"/>
                    </a:p>
                  </a:txBody>
                  <a:tcPr marL="103632" marR="103632" marT="51816" marB="51816"/>
                </a:tc>
                <a:extLst>
                  <a:ext uri="{0D108BD9-81ED-4DB2-BD59-A6C34878D82A}">
                    <a16:rowId xmlns:a16="http://schemas.microsoft.com/office/drawing/2014/main" val="471458305"/>
                  </a:ext>
                </a:extLst>
              </a:tr>
              <a:tr h="134979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300" b="1" dirty="0"/>
                        <a:t>Scientific Objective 3</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dirty="0"/>
                        <a:t>Capabilities</a:t>
                      </a:r>
                      <a:endParaRPr lang="en-US" sz="1800" b="1" dirty="0"/>
                    </a:p>
                  </a:txBody>
                  <a:tcPr marL="103632" marR="103632" marT="51816" marB="51816"/>
                </a:tc>
                <a:tc>
                  <a:txBody>
                    <a:bodyPr/>
                    <a:lstStyle/>
                    <a:p>
                      <a:r>
                        <a:rPr lang="en-US" sz="2300" b="0" dirty="0">
                          <a:latin typeface="Times New Roman" panose="02020603050405020304" pitchFamily="18" charset="0"/>
                          <a:cs typeface="Times New Roman" panose="02020603050405020304" pitchFamily="18" charset="0"/>
                        </a:rPr>
                        <a:t>Create a list of candidate </a:t>
                      </a:r>
                      <a:r>
                        <a:rPr lang="en-US" sz="2300" b="1" dirty="0">
                          <a:latin typeface="Times New Roman" panose="02020603050405020304" pitchFamily="18" charset="0"/>
                          <a:cs typeface="Times New Roman" panose="02020603050405020304" pitchFamily="18" charset="0"/>
                        </a:rPr>
                        <a:t>capabilities</a:t>
                      </a:r>
                      <a:r>
                        <a:rPr lang="en-US" sz="2300" b="0" dirty="0">
                          <a:latin typeface="Times New Roman" panose="02020603050405020304" pitchFamily="18" charset="0"/>
                          <a:cs typeface="Times New Roman" panose="02020603050405020304" pitchFamily="18" charset="0"/>
                        </a:rPr>
                        <a:t> for an exploration CDS system ordered based on “benefit-cost ratio”</a:t>
                      </a:r>
                      <a:r>
                        <a:rPr lang="en-US" sz="2300" b="0" baseline="0" dirty="0">
                          <a:latin typeface="Times New Roman" panose="02020603050405020304" pitchFamily="18" charset="0"/>
                          <a:cs typeface="Times New Roman" panose="02020603050405020304" pitchFamily="18" charset="0"/>
                        </a:rPr>
                        <a:t> </a:t>
                      </a:r>
                      <a:r>
                        <a:rPr lang="en-US" sz="2300" b="0" dirty="0">
                          <a:latin typeface="Times New Roman" panose="02020603050405020304" pitchFamily="18" charset="0"/>
                          <a:cs typeface="Times New Roman" panose="02020603050405020304" pitchFamily="18" charset="0"/>
                        </a:rPr>
                        <a:t>(defined as risk buy down achieved per development task. Many capabilities solve multiple end states).</a:t>
                      </a:r>
                      <a:endParaRPr lang="en-US" sz="2300" b="0" dirty="0"/>
                    </a:p>
                  </a:txBody>
                  <a:tcPr marL="103632" marR="103632" marT="51816" marB="51816"/>
                </a:tc>
                <a:extLst>
                  <a:ext uri="{0D108BD9-81ED-4DB2-BD59-A6C34878D82A}">
                    <a16:rowId xmlns:a16="http://schemas.microsoft.com/office/drawing/2014/main" val="3247226526"/>
                  </a:ext>
                </a:extLst>
              </a:tr>
              <a:tr h="144352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300" b="1" dirty="0"/>
                        <a:t>Scientific Objective 4</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dirty="0"/>
                        <a:t> </a:t>
                      </a:r>
                      <a:r>
                        <a:rPr lang="en-US" sz="1800" b="0" dirty="0"/>
                        <a:t>Budget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2300" b="1" dirty="0"/>
                        <a:t> </a:t>
                      </a:r>
                    </a:p>
                  </a:txBody>
                  <a:tcPr marL="103632" marR="103632" marT="51816" marB="51816"/>
                </a:tc>
                <a:tc>
                  <a:txBody>
                    <a:bodyPr/>
                    <a:lstStyle/>
                    <a:p>
                      <a:r>
                        <a:rPr lang="en-US" sz="2300" b="0" dirty="0">
                          <a:latin typeface="Times New Roman" panose="02020603050405020304" pitchFamily="18" charset="0"/>
                          <a:cs typeface="Times New Roman" panose="02020603050405020304" pitchFamily="18" charset="0"/>
                        </a:rPr>
                        <a:t>Given a resource or risk constraint, determine which capabilities should be included in an exploration medical system</a:t>
                      </a:r>
                      <a:r>
                        <a:rPr lang="en-US" sz="2300" b="0" baseline="0" dirty="0">
                          <a:latin typeface="Times New Roman" panose="02020603050405020304" pitchFamily="18" charset="0"/>
                          <a:cs typeface="Times New Roman" panose="02020603050405020304" pitchFamily="18" charset="0"/>
                        </a:rPr>
                        <a:t> </a:t>
                      </a:r>
                      <a:r>
                        <a:rPr lang="en-US" sz="2300" b="0" dirty="0">
                          <a:latin typeface="Times New Roman" panose="02020603050405020304" pitchFamily="18" charset="0"/>
                          <a:cs typeface="Times New Roman" panose="02020603050405020304" pitchFamily="18" charset="0"/>
                        </a:rPr>
                        <a:t>considering the clinical/technology/science </a:t>
                      </a:r>
                      <a:r>
                        <a:rPr lang="en-US" sz="2300" b="1" dirty="0">
                          <a:latin typeface="Times New Roman" panose="02020603050405020304" pitchFamily="18" charset="0"/>
                          <a:cs typeface="Times New Roman" panose="02020603050405020304" pitchFamily="18" charset="0"/>
                        </a:rPr>
                        <a:t>budget</a:t>
                      </a:r>
                      <a:r>
                        <a:rPr lang="en-US" sz="2300" b="0" dirty="0">
                          <a:latin typeface="Times New Roman" panose="02020603050405020304" pitchFamily="18" charset="0"/>
                          <a:cs typeface="Times New Roman" panose="02020603050405020304" pitchFamily="18" charset="0"/>
                        </a:rPr>
                        <a:t> trade space.  </a:t>
                      </a:r>
                    </a:p>
                    <a:p>
                      <a:r>
                        <a:rPr lang="en-US" sz="1600" b="0" dirty="0">
                          <a:latin typeface="Times New Roman" panose="02020603050405020304" pitchFamily="18" charset="0"/>
                          <a:cs typeface="Times New Roman" panose="02020603050405020304" pitchFamily="18" charset="0"/>
                        </a:rPr>
                        <a:t>(Note the CDS will use existing resources that are determined for each mission by IMPACT) </a:t>
                      </a:r>
                    </a:p>
                  </a:txBody>
                  <a:tcPr marL="103632" marR="103632" marT="51816" marB="51816"/>
                </a:tc>
                <a:extLst>
                  <a:ext uri="{0D108BD9-81ED-4DB2-BD59-A6C34878D82A}">
                    <a16:rowId xmlns:a16="http://schemas.microsoft.com/office/drawing/2014/main" val="4576198"/>
                  </a:ext>
                </a:extLst>
              </a:tr>
              <a:tr h="106667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300" b="1" dirty="0"/>
                        <a:t>Scientific Objective 5</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600" b="0" dirty="0"/>
                        <a:t> Requirements</a:t>
                      </a:r>
                    </a:p>
                  </a:txBody>
                  <a:tcPr marL="103632" marR="103632" marT="51816" marB="51816"/>
                </a:tc>
                <a:tc>
                  <a:txBody>
                    <a:bodyPr/>
                    <a:lstStyle/>
                    <a:p>
                      <a:r>
                        <a:rPr lang="en-US" sz="2300" b="0" dirty="0">
                          <a:latin typeface="Times New Roman" panose="02020603050405020304" pitchFamily="18" charset="0"/>
                          <a:cs typeface="Times New Roman" panose="02020603050405020304" pitchFamily="18" charset="0"/>
                        </a:rPr>
                        <a:t>Translate CDS system capabilities into systems model and requirements.</a:t>
                      </a:r>
                      <a:endParaRPr lang="en-US" sz="2300" b="0" dirty="0"/>
                    </a:p>
                  </a:txBody>
                  <a:tcPr marL="103632" marR="103632" marT="51816" marB="51816"/>
                </a:tc>
                <a:extLst>
                  <a:ext uri="{0D108BD9-81ED-4DB2-BD59-A6C34878D82A}">
                    <a16:rowId xmlns:a16="http://schemas.microsoft.com/office/drawing/2014/main" val="1688758981"/>
                  </a:ext>
                </a:extLst>
              </a:tr>
            </a:tbl>
          </a:graphicData>
        </a:graphic>
      </p:graphicFrame>
    </p:spTree>
    <p:extLst>
      <p:ext uri="{BB962C8B-B14F-4D97-AF65-F5344CB8AC3E}">
        <p14:creationId xmlns:p14="http://schemas.microsoft.com/office/powerpoint/2010/main" val="331188023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 name="Rectangle 64">
            <a:extLst>
              <a:ext uri="{FF2B5EF4-FFF2-40B4-BE49-F238E27FC236}">
                <a16:creationId xmlns:a16="http://schemas.microsoft.com/office/drawing/2014/main" id="{E10BE990-1940-8849-BF68-D6E4EFDE4BBC}"/>
              </a:ext>
            </a:extLst>
          </p:cNvPr>
          <p:cNvSpPr/>
          <p:nvPr/>
        </p:nvSpPr>
        <p:spPr>
          <a:xfrm>
            <a:off x="6297380" y="2203737"/>
            <a:ext cx="2602565" cy="903769"/>
          </a:xfrm>
          <a:prstGeom prst="rect">
            <a:avLst/>
          </a:prstGeom>
          <a:solidFill>
            <a:srgbClr val="2389B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587"/>
          </a:p>
        </p:txBody>
      </p:sp>
      <p:sp>
        <p:nvSpPr>
          <p:cNvPr id="2" name="Title 1">
            <a:extLst>
              <a:ext uri="{FF2B5EF4-FFF2-40B4-BE49-F238E27FC236}">
                <a16:creationId xmlns:a16="http://schemas.microsoft.com/office/drawing/2014/main" id="{EBE63F7E-C227-2D40-A265-4C8AA3C5A5B3}"/>
              </a:ext>
            </a:extLst>
          </p:cNvPr>
          <p:cNvSpPr>
            <a:spLocks noGrp="1"/>
          </p:cNvSpPr>
          <p:nvPr>
            <p:ph type="title"/>
          </p:nvPr>
        </p:nvSpPr>
        <p:spPr>
          <a:xfrm>
            <a:off x="764295" y="290545"/>
            <a:ext cx="11326106" cy="573055"/>
          </a:xfrm>
        </p:spPr>
        <p:txBody>
          <a:bodyPr>
            <a:normAutofit/>
          </a:bodyPr>
          <a:lstStyle/>
          <a:p>
            <a:r>
              <a:rPr lang="en-AU" dirty="0"/>
              <a:t>FUNCTIONALITY </a:t>
            </a:r>
            <a:r>
              <a:rPr lang="en-AU" b="0" dirty="0"/>
              <a:t>OF CLINICAL DECISION SUPPORT</a:t>
            </a:r>
            <a:endParaRPr lang="en-AU" dirty="0"/>
          </a:p>
        </p:txBody>
      </p:sp>
      <p:sp>
        <p:nvSpPr>
          <p:cNvPr id="3" name="Date Placeholder 2">
            <a:extLst>
              <a:ext uri="{FF2B5EF4-FFF2-40B4-BE49-F238E27FC236}">
                <a16:creationId xmlns:a16="http://schemas.microsoft.com/office/drawing/2014/main" id="{6DED9BD0-4A1D-BB40-AB7D-41D2004AF404}"/>
              </a:ext>
            </a:extLst>
          </p:cNvPr>
          <p:cNvSpPr>
            <a:spLocks noGrp="1"/>
          </p:cNvSpPr>
          <p:nvPr>
            <p:ph type="dt" sz="half" idx="2"/>
          </p:nvPr>
        </p:nvSpPr>
        <p:spPr>
          <a:xfrm>
            <a:off x="76764" y="7315418"/>
            <a:ext cx="3224107" cy="413808"/>
          </a:xfrm>
          <a:prstGeom prst="rect">
            <a:avLst/>
          </a:prstGeom>
        </p:spPr>
        <p:txBody>
          <a:bodyPr vert="horz" lIns="125615" tIns="62807" rIns="125615" bIns="62807" rtlCol="0" anchor="ctr"/>
          <a:lstStyle>
            <a:defPPr>
              <a:defRPr lang="en-US"/>
            </a:defPPr>
            <a:lvl1pPr marL="0" algn="l" defTabSz="1256111" rtl="0" eaLnBrk="1" latinLnBrk="0" hangingPunct="1">
              <a:defRPr sz="1648" kern="1200">
                <a:solidFill>
                  <a:schemeClr val="tx1"/>
                </a:solidFill>
                <a:latin typeface="+mn-lt"/>
                <a:ea typeface="+mn-ea"/>
                <a:cs typeface="+mn-cs"/>
              </a:defRPr>
            </a:lvl1pPr>
            <a:lvl2pPr marL="628056" algn="l" defTabSz="1256111" rtl="0" eaLnBrk="1" latinLnBrk="0" hangingPunct="1">
              <a:defRPr sz="2473" kern="1200">
                <a:solidFill>
                  <a:schemeClr val="tx1"/>
                </a:solidFill>
                <a:latin typeface="+mn-lt"/>
                <a:ea typeface="+mn-ea"/>
                <a:cs typeface="+mn-cs"/>
              </a:defRPr>
            </a:lvl2pPr>
            <a:lvl3pPr marL="1256111" algn="l" defTabSz="1256111" rtl="0" eaLnBrk="1" latinLnBrk="0" hangingPunct="1">
              <a:defRPr sz="2473" kern="1200">
                <a:solidFill>
                  <a:schemeClr val="tx1"/>
                </a:solidFill>
                <a:latin typeface="+mn-lt"/>
                <a:ea typeface="+mn-ea"/>
                <a:cs typeface="+mn-cs"/>
              </a:defRPr>
            </a:lvl3pPr>
            <a:lvl4pPr marL="1884167" algn="l" defTabSz="1256111" rtl="0" eaLnBrk="1" latinLnBrk="0" hangingPunct="1">
              <a:defRPr sz="2473" kern="1200">
                <a:solidFill>
                  <a:schemeClr val="tx1"/>
                </a:solidFill>
                <a:latin typeface="+mn-lt"/>
                <a:ea typeface="+mn-ea"/>
                <a:cs typeface="+mn-cs"/>
              </a:defRPr>
            </a:lvl4pPr>
            <a:lvl5pPr marL="2512223" algn="l" defTabSz="1256111" rtl="0" eaLnBrk="1" latinLnBrk="0" hangingPunct="1">
              <a:defRPr sz="2473" kern="1200">
                <a:solidFill>
                  <a:schemeClr val="tx1"/>
                </a:solidFill>
                <a:latin typeface="+mn-lt"/>
                <a:ea typeface="+mn-ea"/>
                <a:cs typeface="+mn-cs"/>
              </a:defRPr>
            </a:lvl5pPr>
            <a:lvl6pPr marL="3140278" algn="l" defTabSz="1256111" rtl="0" eaLnBrk="1" latinLnBrk="0" hangingPunct="1">
              <a:defRPr sz="2473" kern="1200">
                <a:solidFill>
                  <a:schemeClr val="tx1"/>
                </a:solidFill>
                <a:latin typeface="+mn-lt"/>
                <a:ea typeface="+mn-ea"/>
                <a:cs typeface="+mn-cs"/>
              </a:defRPr>
            </a:lvl6pPr>
            <a:lvl7pPr marL="3768334" algn="l" defTabSz="1256111" rtl="0" eaLnBrk="1" latinLnBrk="0" hangingPunct="1">
              <a:defRPr sz="2473" kern="1200">
                <a:solidFill>
                  <a:schemeClr val="tx1"/>
                </a:solidFill>
                <a:latin typeface="+mn-lt"/>
                <a:ea typeface="+mn-ea"/>
                <a:cs typeface="+mn-cs"/>
              </a:defRPr>
            </a:lvl7pPr>
            <a:lvl8pPr marL="4396389" algn="l" defTabSz="1256111" rtl="0" eaLnBrk="1" latinLnBrk="0" hangingPunct="1">
              <a:defRPr sz="2473" kern="1200">
                <a:solidFill>
                  <a:schemeClr val="tx1"/>
                </a:solidFill>
                <a:latin typeface="+mn-lt"/>
                <a:ea typeface="+mn-ea"/>
                <a:cs typeface="+mn-cs"/>
              </a:defRPr>
            </a:lvl8pPr>
            <a:lvl9pPr marL="5024445" algn="l" defTabSz="1256111" rtl="0" eaLnBrk="1" latinLnBrk="0" hangingPunct="1">
              <a:defRPr sz="2473" kern="1200">
                <a:solidFill>
                  <a:schemeClr val="tx1"/>
                </a:solidFill>
                <a:latin typeface="+mn-lt"/>
                <a:ea typeface="+mn-ea"/>
                <a:cs typeface="+mn-cs"/>
              </a:defRPr>
            </a:lvl9pPr>
          </a:lstStyle>
          <a:p>
            <a:fld id="{BCE78E6C-694A-1948-BCDB-F3266E7FA5F1}" type="datetime1">
              <a:rPr lang="en-US" smtClean="0"/>
              <a:pPr/>
              <a:t>8/10/2021</a:t>
            </a:fld>
            <a:endParaRPr lang="en-US" sz="1190" dirty="0"/>
          </a:p>
        </p:txBody>
      </p:sp>
      <p:sp>
        <p:nvSpPr>
          <p:cNvPr id="4" name="Slide Number Placeholder 3">
            <a:extLst>
              <a:ext uri="{FF2B5EF4-FFF2-40B4-BE49-F238E27FC236}">
                <a16:creationId xmlns:a16="http://schemas.microsoft.com/office/drawing/2014/main" id="{4214FAAA-B12B-5E44-A048-47601883480C}"/>
              </a:ext>
            </a:extLst>
          </p:cNvPr>
          <p:cNvSpPr>
            <a:spLocks noGrp="1"/>
          </p:cNvSpPr>
          <p:nvPr>
            <p:ph type="sldNum" sz="quarter" idx="4"/>
          </p:nvPr>
        </p:nvSpPr>
        <p:spPr>
          <a:prstGeom prst="rect">
            <a:avLst/>
          </a:prstGeom>
        </p:spPr>
        <p:txBody>
          <a:bodyPr vert="horz" lIns="125615" tIns="62807" rIns="125615" bIns="62807" rtlCol="0" anchor="ctr"/>
          <a:lstStyle>
            <a:defPPr>
              <a:defRPr lang="en-US"/>
            </a:defPPr>
            <a:lvl1pPr marL="0" algn="r" defTabSz="1256111" rtl="0" eaLnBrk="1" latinLnBrk="0" hangingPunct="1">
              <a:defRPr sz="1648" kern="1200">
                <a:solidFill>
                  <a:schemeClr val="tx1"/>
                </a:solidFill>
                <a:latin typeface="+mn-lt"/>
                <a:ea typeface="+mn-ea"/>
                <a:cs typeface="+mn-cs"/>
              </a:defRPr>
            </a:lvl1pPr>
            <a:lvl2pPr marL="628056" algn="l" defTabSz="1256111" rtl="0" eaLnBrk="1" latinLnBrk="0" hangingPunct="1">
              <a:defRPr sz="2473" kern="1200">
                <a:solidFill>
                  <a:schemeClr val="tx1"/>
                </a:solidFill>
                <a:latin typeface="+mn-lt"/>
                <a:ea typeface="+mn-ea"/>
                <a:cs typeface="+mn-cs"/>
              </a:defRPr>
            </a:lvl2pPr>
            <a:lvl3pPr marL="1256111" algn="l" defTabSz="1256111" rtl="0" eaLnBrk="1" latinLnBrk="0" hangingPunct="1">
              <a:defRPr sz="2473" kern="1200">
                <a:solidFill>
                  <a:schemeClr val="tx1"/>
                </a:solidFill>
                <a:latin typeface="+mn-lt"/>
                <a:ea typeface="+mn-ea"/>
                <a:cs typeface="+mn-cs"/>
              </a:defRPr>
            </a:lvl3pPr>
            <a:lvl4pPr marL="1884167" algn="l" defTabSz="1256111" rtl="0" eaLnBrk="1" latinLnBrk="0" hangingPunct="1">
              <a:defRPr sz="2473" kern="1200">
                <a:solidFill>
                  <a:schemeClr val="tx1"/>
                </a:solidFill>
                <a:latin typeface="+mn-lt"/>
                <a:ea typeface="+mn-ea"/>
                <a:cs typeface="+mn-cs"/>
              </a:defRPr>
            </a:lvl4pPr>
            <a:lvl5pPr marL="2512223" algn="l" defTabSz="1256111" rtl="0" eaLnBrk="1" latinLnBrk="0" hangingPunct="1">
              <a:defRPr sz="2473" kern="1200">
                <a:solidFill>
                  <a:schemeClr val="tx1"/>
                </a:solidFill>
                <a:latin typeface="+mn-lt"/>
                <a:ea typeface="+mn-ea"/>
                <a:cs typeface="+mn-cs"/>
              </a:defRPr>
            </a:lvl5pPr>
            <a:lvl6pPr marL="3140278" algn="l" defTabSz="1256111" rtl="0" eaLnBrk="1" latinLnBrk="0" hangingPunct="1">
              <a:defRPr sz="2473" kern="1200">
                <a:solidFill>
                  <a:schemeClr val="tx1"/>
                </a:solidFill>
                <a:latin typeface="+mn-lt"/>
                <a:ea typeface="+mn-ea"/>
                <a:cs typeface="+mn-cs"/>
              </a:defRPr>
            </a:lvl6pPr>
            <a:lvl7pPr marL="3768334" algn="l" defTabSz="1256111" rtl="0" eaLnBrk="1" latinLnBrk="0" hangingPunct="1">
              <a:defRPr sz="2473" kern="1200">
                <a:solidFill>
                  <a:schemeClr val="tx1"/>
                </a:solidFill>
                <a:latin typeface="+mn-lt"/>
                <a:ea typeface="+mn-ea"/>
                <a:cs typeface="+mn-cs"/>
              </a:defRPr>
            </a:lvl7pPr>
            <a:lvl8pPr marL="4396389" algn="l" defTabSz="1256111" rtl="0" eaLnBrk="1" latinLnBrk="0" hangingPunct="1">
              <a:defRPr sz="2473" kern="1200">
                <a:solidFill>
                  <a:schemeClr val="tx1"/>
                </a:solidFill>
                <a:latin typeface="+mn-lt"/>
                <a:ea typeface="+mn-ea"/>
                <a:cs typeface="+mn-cs"/>
              </a:defRPr>
            </a:lvl8pPr>
            <a:lvl9pPr marL="5024445" algn="l" defTabSz="1256111" rtl="0" eaLnBrk="1" latinLnBrk="0" hangingPunct="1">
              <a:defRPr sz="2473" kern="1200">
                <a:solidFill>
                  <a:schemeClr val="tx1"/>
                </a:solidFill>
                <a:latin typeface="+mn-lt"/>
                <a:ea typeface="+mn-ea"/>
                <a:cs typeface="+mn-cs"/>
              </a:defRPr>
            </a:lvl9pPr>
          </a:lstStyle>
          <a:p>
            <a:fld id="{22E67ABD-C830-42F2-84DE-889032800E76}" type="slidenum">
              <a:rPr lang="en-US" smtClean="0"/>
              <a:pPr/>
              <a:t>29</a:t>
            </a:fld>
            <a:endParaRPr lang="en-US" sz="907" dirty="0">
              <a:latin typeface="Times New Roman" pitchFamily="1" charset="0"/>
            </a:endParaRPr>
          </a:p>
        </p:txBody>
      </p:sp>
      <p:grpSp>
        <p:nvGrpSpPr>
          <p:cNvPr id="5" name="Group 4">
            <a:extLst>
              <a:ext uri="{FF2B5EF4-FFF2-40B4-BE49-F238E27FC236}">
                <a16:creationId xmlns:a16="http://schemas.microsoft.com/office/drawing/2014/main" id="{D01FCF45-F7B8-CF45-BF1E-FFDC3E9714BF}"/>
              </a:ext>
            </a:extLst>
          </p:cNvPr>
          <p:cNvGrpSpPr/>
          <p:nvPr/>
        </p:nvGrpSpPr>
        <p:grpSpPr>
          <a:xfrm>
            <a:off x="125037" y="3182064"/>
            <a:ext cx="1581887" cy="1978387"/>
            <a:chOff x="173912" y="4641143"/>
            <a:chExt cx="2402097" cy="956515"/>
          </a:xfrm>
        </p:grpSpPr>
        <p:sp>
          <p:nvSpPr>
            <p:cNvPr id="6" name="Rectangle 5">
              <a:extLst>
                <a:ext uri="{FF2B5EF4-FFF2-40B4-BE49-F238E27FC236}">
                  <a16:creationId xmlns:a16="http://schemas.microsoft.com/office/drawing/2014/main" id="{46962106-15CF-3143-8A0D-746526B2D34F}"/>
                </a:ext>
              </a:extLst>
            </p:cNvPr>
            <p:cNvSpPr/>
            <p:nvPr/>
          </p:nvSpPr>
          <p:spPr>
            <a:xfrm>
              <a:off x="197121" y="4641143"/>
              <a:ext cx="2378888" cy="956515"/>
            </a:xfrm>
            <a:prstGeom prst="rect">
              <a:avLst/>
            </a:prstGeom>
            <a:solidFill>
              <a:srgbClr val="F2E5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587" dirty="0"/>
            </a:p>
          </p:txBody>
        </p:sp>
        <p:sp>
          <p:nvSpPr>
            <p:cNvPr id="7" name="Rectangle 6">
              <a:extLst>
                <a:ext uri="{FF2B5EF4-FFF2-40B4-BE49-F238E27FC236}">
                  <a16:creationId xmlns:a16="http://schemas.microsoft.com/office/drawing/2014/main" id="{436CEDA7-856A-454B-B074-0A8D6B13D8CE}"/>
                </a:ext>
              </a:extLst>
            </p:cNvPr>
            <p:cNvSpPr/>
            <p:nvPr/>
          </p:nvSpPr>
          <p:spPr>
            <a:xfrm>
              <a:off x="173912" y="4697657"/>
              <a:ext cx="108000" cy="900001"/>
            </a:xfrm>
            <a:prstGeom prst="rect">
              <a:avLst/>
            </a:prstGeom>
            <a:solidFill>
              <a:srgbClr val="F6DB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587" dirty="0"/>
            </a:p>
          </p:txBody>
        </p:sp>
      </p:grpSp>
      <p:sp>
        <p:nvSpPr>
          <p:cNvPr id="8" name="Rectangle 7">
            <a:extLst>
              <a:ext uri="{FF2B5EF4-FFF2-40B4-BE49-F238E27FC236}">
                <a16:creationId xmlns:a16="http://schemas.microsoft.com/office/drawing/2014/main" id="{80E3AC2B-0DDB-1245-8F8E-88E57873EADA}"/>
              </a:ext>
            </a:extLst>
          </p:cNvPr>
          <p:cNvSpPr/>
          <p:nvPr/>
        </p:nvSpPr>
        <p:spPr>
          <a:xfrm>
            <a:off x="2662111" y="5278107"/>
            <a:ext cx="2604727" cy="834037"/>
          </a:xfrm>
          <a:prstGeom prst="rect">
            <a:avLst/>
          </a:prstGeom>
          <a:solidFill>
            <a:srgbClr val="F37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587" dirty="0"/>
          </a:p>
        </p:txBody>
      </p:sp>
      <p:grpSp>
        <p:nvGrpSpPr>
          <p:cNvPr id="10" name="Group 9">
            <a:extLst>
              <a:ext uri="{FF2B5EF4-FFF2-40B4-BE49-F238E27FC236}">
                <a16:creationId xmlns:a16="http://schemas.microsoft.com/office/drawing/2014/main" id="{E440A6BE-02A4-B540-A3D5-04867A7C9252}"/>
              </a:ext>
            </a:extLst>
          </p:cNvPr>
          <p:cNvGrpSpPr/>
          <p:nvPr/>
        </p:nvGrpSpPr>
        <p:grpSpPr>
          <a:xfrm>
            <a:off x="2654545" y="4289376"/>
            <a:ext cx="10013566" cy="2774638"/>
            <a:chOff x="2831997" y="3118381"/>
            <a:chExt cx="9128941" cy="2951589"/>
          </a:xfrm>
        </p:grpSpPr>
        <p:grpSp>
          <p:nvGrpSpPr>
            <p:cNvPr id="11" name="Group 10">
              <a:extLst>
                <a:ext uri="{FF2B5EF4-FFF2-40B4-BE49-F238E27FC236}">
                  <a16:creationId xmlns:a16="http://schemas.microsoft.com/office/drawing/2014/main" id="{31DBB371-B407-9146-BC3A-9E5E9608B491}"/>
                </a:ext>
              </a:extLst>
            </p:cNvPr>
            <p:cNvGrpSpPr/>
            <p:nvPr/>
          </p:nvGrpSpPr>
          <p:grpSpPr>
            <a:xfrm>
              <a:off x="6212159" y="5169969"/>
              <a:ext cx="2374619" cy="900001"/>
              <a:chOff x="197121" y="5834213"/>
              <a:chExt cx="2374619" cy="900001"/>
            </a:xfrm>
            <a:solidFill>
              <a:srgbClr val="BAD535"/>
            </a:solidFill>
          </p:grpSpPr>
          <p:sp>
            <p:nvSpPr>
              <p:cNvPr id="27" name="Rectangle 26">
                <a:extLst>
                  <a:ext uri="{FF2B5EF4-FFF2-40B4-BE49-F238E27FC236}">
                    <a16:creationId xmlns:a16="http://schemas.microsoft.com/office/drawing/2014/main" id="{C1C85BA1-802D-7044-9BC3-D828D9533D22}"/>
                  </a:ext>
                </a:extLst>
              </p:cNvPr>
              <p:cNvSpPr/>
              <p:nvPr/>
            </p:nvSpPr>
            <p:spPr>
              <a:xfrm>
                <a:off x="197121" y="5834213"/>
                <a:ext cx="2374619" cy="90000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587" dirty="0"/>
              </a:p>
            </p:txBody>
          </p:sp>
          <p:sp>
            <p:nvSpPr>
              <p:cNvPr id="28" name="TextBox 27">
                <a:extLst>
                  <a:ext uri="{FF2B5EF4-FFF2-40B4-BE49-F238E27FC236}">
                    <a16:creationId xmlns:a16="http://schemas.microsoft.com/office/drawing/2014/main" id="{573A556C-F03D-D145-B86A-5D82F1709516}"/>
                  </a:ext>
                </a:extLst>
              </p:cNvPr>
              <p:cNvSpPr txBox="1"/>
              <p:nvPr/>
            </p:nvSpPr>
            <p:spPr>
              <a:xfrm>
                <a:off x="1051325" y="6099547"/>
                <a:ext cx="554627" cy="358031"/>
              </a:xfrm>
              <a:prstGeom prst="rect">
                <a:avLst/>
              </a:prstGeom>
              <a:grpFill/>
            </p:spPr>
            <p:txBody>
              <a:bodyPr wrap="none" rtlCol="0">
                <a:spAutoFit/>
              </a:bodyPr>
              <a:lstStyle/>
              <a:p>
                <a:r>
                  <a:rPr lang="en-AU" sz="1587" dirty="0">
                    <a:solidFill>
                      <a:schemeClr val="bg1"/>
                    </a:solidFill>
                  </a:rPr>
                  <a:t>DATA</a:t>
                </a:r>
              </a:p>
            </p:txBody>
          </p:sp>
        </p:grpSp>
        <p:grpSp>
          <p:nvGrpSpPr>
            <p:cNvPr id="12" name="Group 11">
              <a:extLst>
                <a:ext uri="{FF2B5EF4-FFF2-40B4-BE49-F238E27FC236}">
                  <a16:creationId xmlns:a16="http://schemas.microsoft.com/office/drawing/2014/main" id="{AEF38986-F6D8-0D47-A768-4681889E2614}"/>
                </a:ext>
              </a:extLst>
            </p:cNvPr>
            <p:cNvGrpSpPr/>
            <p:nvPr/>
          </p:nvGrpSpPr>
          <p:grpSpPr>
            <a:xfrm>
              <a:off x="9582050" y="5164568"/>
              <a:ext cx="2378888" cy="900001"/>
              <a:chOff x="1038125" y="4844226"/>
              <a:chExt cx="2378888" cy="900001"/>
            </a:xfrm>
            <a:solidFill>
              <a:srgbClr val="BAD535"/>
            </a:solidFill>
          </p:grpSpPr>
          <p:sp>
            <p:nvSpPr>
              <p:cNvPr id="25" name="Rectangle 24">
                <a:extLst>
                  <a:ext uri="{FF2B5EF4-FFF2-40B4-BE49-F238E27FC236}">
                    <a16:creationId xmlns:a16="http://schemas.microsoft.com/office/drawing/2014/main" id="{047E5731-2AA9-F94B-B1E2-4B49FAC9E2BC}"/>
                  </a:ext>
                </a:extLst>
              </p:cNvPr>
              <p:cNvSpPr/>
              <p:nvPr/>
            </p:nvSpPr>
            <p:spPr>
              <a:xfrm>
                <a:off x="1038125" y="4844226"/>
                <a:ext cx="2378888" cy="90000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587" dirty="0"/>
              </a:p>
            </p:txBody>
          </p:sp>
          <p:sp>
            <p:nvSpPr>
              <p:cNvPr id="26" name="TextBox 25">
                <a:extLst>
                  <a:ext uri="{FF2B5EF4-FFF2-40B4-BE49-F238E27FC236}">
                    <a16:creationId xmlns:a16="http://schemas.microsoft.com/office/drawing/2014/main" id="{90A1392B-821E-EE4A-BFDD-1B4AD1E64F19}"/>
                  </a:ext>
                </a:extLst>
              </p:cNvPr>
              <p:cNvSpPr txBox="1"/>
              <p:nvPr/>
            </p:nvSpPr>
            <p:spPr>
              <a:xfrm>
                <a:off x="1490672" y="4872139"/>
                <a:ext cx="1259016" cy="747643"/>
              </a:xfrm>
              <a:prstGeom prst="rect">
                <a:avLst/>
              </a:prstGeom>
              <a:grpFill/>
            </p:spPr>
            <p:txBody>
              <a:bodyPr wrap="none" rtlCol="0">
                <a:spAutoFit/>
              </a:bodyPr>
              <a:lstStyle/>
              <a:p>
                <a:pPr algn="ctr"/>
                <a:r>
                  <a:rPr lang="en-AU" sz="1587" dirty="0">
                    <a:solidFill>
                      <a:schemeClr val="bg1"/>
                    </a:solidFill>
                  </a:rPr>
                  <a:t>DERIVED DATA</a:t>
                </a:r>
              </a:p>
              <a:p>
                <a:pPr algn="ctr"/>
                <a:r>
                  <a:rPr lang="en-AU" sz="1190" dirty="0">
                    <a:solidFill>
                      <a:schemeClr val="bg1"/>
                    </a:solidFill>
                  </a:rPr>
                  <a:t>CLASSIFICATION/</a:t>
                </a:r>
              </a:p>
              <a:p>
                <a:pPr algn="ctr"/>
                <a:r>
                  <a:rPr lang="en-AU" sz="1190" dirty="0">
                    <a:solidFill>
                      <a:schemeClr val="bg1"/>
                    </a:solidFill>
                  </a:rPr>
                  <a:t>REGRESSION</a:t>
                </a:r>
              </a:p>
            </p:txBody>
          </p:sp>
        </p:grpSp>
        <p:grpSp>
          <p:nvGrpSpPr>
            <p:cNvPr id="13" name="Group 12">
              <a:extLst>
                <a:ext uri="{FF2B5EF4-FFF2-40B4-BE49-F238E27FC236}">
                  <a16:creationId xmlns:a16="http://schemas.microsoft.com/office/drawing/2014/main" id="{4FA34DF6-B924-C142-9C47-CE0CC118C955}"/>
                </a:ext>
              </a:extLst>
            </p:cNvPr>
            <p:cNvGrpSpPr/>
            <p:nvPr/>
          </p:nvGrpSpPr>
          <p:grpSpPr>
            <a:xfrm>
              <a:off x="6212159" y="4166831"/>
              <a:ext cx="2374619" cy="900001"/>
              <a:chOff x="197122" y="3894150"/>
              <a:chExt cx="2374619" cy="900001"/>
            </a:xfrm>
            <a:solidFill>
              <a:srgbClr val="2388B1"/>
            </a:solidFill>
          </p:grpSpPr>
          <p:sp>
            <p:nvSpPr>
              <p:cNvPr id="23" name="Rectangle 22">
                <a:extLst>
                  <a:ext uri="{FF2B5EF4-FFF2-40B4-BE49-F238E27FC236}">
                    <a16:creationId xmlns:a16="http://schemas.microsoft.com/office/drawing/2014/main" id="{CCAC09A8-FD81-1444-BD24-C52FEBD7EAC1}"/>
                  </a:ext>
                </a:extLst>
              </p:cNvPr>
              <p:cNvSpPr/>
              <p:nvPr/>
            </p:nvSpPr>
            <p:spPr>
              <a:xfrm>
                <a:off x="197122" y="3894150"/>
                <a:ext cx="2374619" cy="900001"/>
              </a:xfrm>
              <a:prstGeom prst="rect">
                <a:avLst/>
              </a:prstGeom>
              <a:solidFill>
                <a:srgbClr val="F37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587" dirty="0"/>
              </a:p>
            </p:txBody>
          </p:sp>
          <p:sp>
            <p:nvSpPr>
              <p:cNvPr id="24" name="TextBox 23">
                <a:extLst>
                  <a:ext uri="{FF2B5EF4-FFF2-40B4-BE49-F238E27FC236}">
                    <a16:creationId xmlns:a16="http://schemas.microsoft.com/office/drawing/2014/main" id="{AF7C99F3-F7B2-0C45-BF8A-DED036A771C1}"/>
                  </a:ext>
                </a:extLst>
              </p:cNvPr>
              <p:cNvSpPr txBox="1"/>
              <p:nvPr/>
            </p:nvSpPr>
            <p:spPr>
              <a:xfrm>
                <a:off x="619735" y="4018494"/>
                <a:ext cx="1331618" cy="747643"/>
              </a:xfrm>
              <a:prstGeom prst="rect">
                <a:avLst/>
              </a:prstGeom>
              <a:solidFill>
                <a:srgbClr val="F37000"/>
              </a:solidFill>
            </p:spPr>
            <p:txBody>
              <a:bodyPr wrap="none" rtlCol="0">
                <a:spAutoFit/>
              </a:bodyPr>
              <a:lstStyle/>
              <a:p>
                <a:pPr algn="ctr"/>
                <a:r>
                  <a:rPr lang="en-AU" sz="1587" dirty="0">
                    <a:solidFill>
                      <a:schemeClr val="bg1"/>
                    </a:solidFill>
                  </a:rPr>
                  <a:t>DIAGNOSTICS</a:t>
                </a:r>
              </a:p>
              <a:p>
                <a:pPr algn="ctr"/>
                <a:r>
                  <a:rPr lang="en-AU" sz="1190" dirty="0">
                    <a:solidFill>
                      <a:schemeClr val="bg1"/>
                    </a:solidFill>
                  </a:rPr>
                  <a:t>PROBABILISTIC CDSS</a:t>
                </a:r>
              </a:p>
              <a:p>
                <a:pPr algn="ctr"/>
                <a:r>
                  <a:rPr lang="en-AU" sz="1190" dirty="0">
                    <a:solidFill>
                      <a:srgbClr val="FF0000"/>
                    </a:solidFill>
                  </a:rPr>
                  <a:t>HEURISTIC - PERSON</a:t>
                </a:r>
              </a:p>
            </p:txBody>
          </p:sp>
        </p:grpSp>
        <p:grpSp>
          <p:nvGrpSpPr>
            <p:cNvPr id="14" name="Group 13">
              <a:extLst>
                <a:ext uri="{FF2B5EF4-FFF2-40B4-BE49-F238E27FC236}">
                  <a16:creationId xmlns:a16="http://schemas.microsoft.com/office/drawing/2014/main" id="{5EC2E372-6E77-A34F-98A6-F8DAFD258C5C}"/>
                </a:ext>
              </a:extLst>
            </p:cNvPr>
            <p:cNvGrpSpPr/>
            <p:nvPr/>
          </p:nvGrpSpPr>
          <p:grpSpPr>
            <a:xfrm>
              <a:off x="6214130" y="3163694"/>
              <a:ext cx="2372647" cy="900001"/>
              <a:chOff x="203362" y="2972478"/>
              <a:chExt cx="2372647" cy="900001"/>
            </a:xfrm>
          </p:grpSpPr>
          <p:sp>
            <p:nvSpPr>
              <p:cNvPr id="21" name="Rectangle 20">
                <a:extLst>
                  <a:ext uri="{FF2B5EF4-FFF2-40B4-BE49-F238E27FC236}">
                    <a16:creationId xmlns:a16="http://schemas.microsoft.com/office/drawing/2014/main" id="{6CDB01D5-6852-EF41-A93B-55B5D732C63E}"/>
                  </a:ext>
                </a:extLst>
              </p:cNvPr>
              <p:cNvSpPr/>
              <p:nvPr/>
            </p:nvSpPr>
            <p:spPr>
              <a:xfrm>
                <a:off x="203362" y="2972478"/>
                <a:ext cx="2372647" cy="900001"/>
              </a:xfrm>
              <a:prstGeom prst="rect">
                <a:avLst/>
              </a:prstGeom>
              <a:solidFill>
                <a:srgbClr val="2389B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587"/>
              </a:p>
            </p:txBody>
          </p:sp>
          <p:sp>
            <p:nvSpPr>
              <p:cNvPr id="22" name="TextBox 21">
                <a:extLst>
                  <a:ext uri="{FF2B5EF4-FFF2-40B4-BE49-F238E27FC236}">
                    <a16:creationId xmlns:a16="http://schemas.microsoft.com/office/drawing/2014/main" id="{2F4DEEF3-9E8E-704A-917D-A0013D70FA6F}"/>
                  </a:ext>
                </a:extLst>
              </p:cNvPr>
              <p:cNvSpPr txBox="1"/>
              <p:nvPr/>
            </p:nvSpPr>
            <p:spPr>
              <a:xfrm>
                <a:off x="415124" y="3005149"/>
                <a:ext cx="1926519" cy="859370"/>
              </a:xfrm>
              <a:prstGeom prst="rect">
                <a:avLst/>
              </a:prstGeom>
              <a:noFill/>
            </p:spPr>
            <p:txBody>
              <a:bodyPr wrap="square" rtlCol="0">
                <a:spAutoFit/>
              </a:bodyPr>
              <a:lstStyle/>
              <a:p>
                <a:pPr algn="ctr"/>
                <a:r>
                  <a:rPr lang="en-AU" sz="1587" dirty="0">
                    <a:solidFill>
                      <a:schemeClr val="bg1"/>
                    </a:solidFill>
                  </a:rPr>
                  <a:t>TREATMENT</a:t>
                </a:r>
              </a:p>
              <a:p>
                <a:pPr algn="ctr"/>
                <a:r>
                  <a:rPr lang="en-AU" sz="1021" dirty="0">
                    <a:solidFill>
                      <a:schemeClr val="bg1"/>
                    </a:solidFill>
                  </a:rPr>
                  <a:t>KNOWLEDGE BASED</a:t>
                </a:r>
              </a:p>
              <a:p>
                <a:pPr algn="ctr"/>
                <a:r>
                  <a:rPr lang="en-AU" sz="1021" dirty="0">
                    <a:solidFill>
                      <a:schemeClr val="bg1"/>
                    </a:solidFill>
                  </a:rPr>
                  <a:t>CARE GIVER/</a:t>
                </a:r>
              </a:p>
              <a:p>
                <a:pPr algn="ctr"/>
                <a:r>
                  <a:rPr lang="en-AU" sz="1021" dirty="0">
                    <a:solidFill>
                      <a:schemeClr val="bg1"/>
                    </a:solidFill>
                  </a:rPr>
                  <a:t>CONTEXT BASED</a:t>
                </a:r>
              </a:p>
            </p:txBody>
          </p:sp>
        </p:grpSp>
        <p:grpSp>
          <p:nvGrpSpPr>
            <p:cNvPr id="15" name="Group 14">
              <a:extLst>
                <a:ext uri="{FF2B5EF4-FFF2-40B4-BE49-F238E27FC236}">
                  <a16:creationId xmlns:a16="http://schemas.microsoft.com/office/drawing/2014/main" id="{85D8F8FC-E2C6-E247-BB75-08C0B100223F}"/>
                </a:ext>
              </a:extLst>
            </p:cNvPr>
            <p:cNvGrpSpPr/>
            <p:nvPr/>
          </p:nvGrpSpPr>
          <p:grpSpPr>
            <a:xfrm>
              <a:off x="2842268" y="5141239"/>
              <a:ext cx="2374619" cy="928731"/>
              <a:chOff x="-600392" y="5805483"/>
              <a:chExt cx="2374619" cy="928731"/>
            </a:xfrm>
            <a:solidFill>
              <a:srgbClr val="BAD535"/>
            </a:solidFill>
          </p:grpSpPr>
          <p:sp>
            <p:nvSpPr>
              <p:cNvPr id="19" name="Rectangle 18">
                <a:extLst>
                  <a:ext uri="{FF2B5EF4-FFF2-40B4-BE49-F238E27FC236}">
                    <a16:creationId xmlns:a16="http://schemas.microsoft.com/office/drawing/2014/main" id="{B9B9FC5E-5385-3C42-9CA8-29D3671BCF2C}"/>
                  </a:ext>
                </a:extLst>
              </p:cNvPr>
              <p:cNvSpPr/>
              <p:nvPr/>
            </p:nvSpPr>
            <p:spPr>
              <a:xfrm>
                <a:off x="-600392" y="5834213"/>
                <a:ext cx="2374619" cy="90000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587" dirty="0"/>
              </a:p>
            </p:txBody>
          </p:sp>
          <p:sp>
            <p:nvSpPr>
              <p:cNvPr id="20" name="TextBox 19">
                <a:extLst>
                  <a:ext uri="{FF2B5EF4-FFF2-40B4-BE49-F238E27FC236}">
                    <a16:creationId xmlns:a16="http://schemas.microsoft.com/office/drawing/2014/main" id="{72A80B43-A57E-AE4E-B075-05D5C957057C}"/>
                  </a:ext>
                </a:extLst>
              </p:cNvPr>
              <p:cNvSpPr txBox="1"/>
              <p:nvPr/>
            </p:nvSpPr>
            <p:spPr>
              <a:xfrm>
                <a:off x="-87870" y="5805483"/>
                <a:ext cx="1272461" cy="877650"/>
              </a:xfrm>
              <a:prstGeom prst="rect">
                <a:avLst/>
              </a:prstGeom>
              <a:noFill/>
            </p:spPr>
            <p:txBody>
              <a:bodyPr wrap="none" rtlCol="0">
                <a:spAutoFit/>
              </a:bodyPr>
              <a:lstStyle/>
              <a:p>
                <a:pPr algn="ctr"/>
                <a:r>
                  <a:rPr lang="en-AU" sz="1587" dirty="0">
                    <a:solidFill>
                      <a:schemeClr val="bg1"/>
                    </a:solidFill>
                  </a:rPr>
                  <a:t>SENSORS</a:t>
                </a:r>
              </a:p>
              <a:p>
                <a:pPr algn="ctr"/>
                <a:r>
                  <a:rPr lang="en-AU" sz="1587" dirty="0">
                    <a:solidFill>
                      <a:schemeClr val="bg1"/>
                    </a:solidFill>
                  </a:rPr>
                  <a:t>INSTRUMENTS</a:t>
                </a:r>
              </a:p>
              <a:p>
                <a:pPr algn="ctr"/>
                <a:r>
                  <a:rPr lang="en-AU" sz="1587" dirty="0">
                    <a:solidFill>
                      <a:schemeClr val="bg1"/>
                    </a:solidFill>
                  </a:rPr>
                  <a:t>LAB TEST</a:t>
                </a:r>
              </a:p>
            </p:txBody>
          </p:sp>
        </p:grpSp>
        <p:grpSp>
          <p:nvGrpSpPr>
            <p:cNvPr id="16" name="Group 15">
              <a:extLst>
                <a:ext uri="{FF2B5EF4-FFF2-40B4-BE49-F238E27FC236}">
                  <a16:creationId xmlns:a16="http://schemas.microsoft.com/office/drawing/2014/main" id="{6A7BD8BE-72F5-584D-808A-65399516AE4B}"/>
                </a:ext>
              </a:extLst>
            </p:cNvPr>
            <p:cNvGrpSpPr/>
            <p:nvPr/>
          </p:nvGrpSpPr>
          <p:grpSpPr>
            <a:xfrm>
              <a:off x="2831997" y="3118381"/>
              <a:ext cx="2372647" cy="1008679"/>
              <a:chOff x="219923" y="2938829"/>
              <a:chExt cx="2372647" cy="1008679"/>
            </a:xfrm>
          </p:grpSpPr>
          <p:sp>
            <p:nvSpPr>
              <p:cNvPr id="17" name="Rectangle 16">
                <a:extLst>
                  <a:ext uri="{FF2B5EF4-FFF2-40B4-BE49-F238E27FC236}">
                    <a16:creationId xmlns:a16="http://schemas.microsoft.com/office/drawing/2014/main" id="{6E9439AD-70FB-CD4B-B450-DDE85CFC9646}"/>
                  </a:ext>
                </a:extLst>
              </p:cNvPr>
              <p:cNvSpPr/>
              <p:nvPr/>
            </p:nvSpPr>
            <p:spPr>
              <a:xfrm>
                <a:off x="219923" y="2981599"/>
                <a:ext cx="2372647" cy="900001"/>
              </a:xfrm>
              <a:prstGeom prst="rect">
                <a:avLst/>
              </a:prstGeom>
              <a:solidFill>
                <a:srgbClr val="2389B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587"/>
              </a:p>
            </p:txBody>
          </p:sp>
          <p:sp>
            <p:nvSpPr>
              <p:cNvPr id="18" name="TextBox 17">
                <a:extLst>
                  <a:ext uri="{FF2B5EF4-FFF2-40B4-BE49-F238E27FC236}">
                    <a16:creationId xmlns:a16="http://schemas.microsoft.com/office/drawing/2014/main" id="{F3CB4109-2B00-AB44-B007-A6A76416665A}"/>
                  </a:ext>
                </a:extLst>
              </p:cNvPr>
              <p:cNvSpPr txBox="1"/>
              <p:nvPr/>
            </p:nvSpPr>
            <p:spPr>
              <a:xfrm>
                <a:off x="239128" y="2938829"/>
                <a:ext cx="2254175" cy="1008679"/>
              </a:xfrm>
              <a:prstGeom prst="rect">
                <a:avLst/>
              </a:prstGeom>
              <a:noFill/>
            </p:spPr>
            <p:txBody>
              <a:bodyPr wrap="square" rtlCol="0">
                <a:spAutoFit/>
              </a:bodyPr>
              <a:lstStyle/>
              <a:p>
                <a:pPr algn="ctr">
                  <a:lnSpc>
                    <a:spcPts val="1655"/>
                  </a:lnSpc>
                </a:pPr>
                <a:r>
                  <a:rPr lang="en-AU" sz="1587" dirty="0">
                    <a:solidFill>
                      <a:schemeClr val="bg1"/>
                    </a:solidFill>
                  </a:rPr>
                  <a:t>RESOURCES </a:t>
                </a:r>
              </a:p>
              <a:p>
                <a:pPr algn="ctr">
                  <a:lnSpc>
                    <a:spcPts val="1655"/>
                  </a:lnSpc>
                </a:pPr>
                <a:r>
                  <a:rPr lang="en-AU" sz="1133" dirty="0">
                    <a:solidFill>
                      <a:schemeClr val="bg1"/>
                    </a:solidFill>
                  </a:rPr>
                  <a:t>Pharmacy, Consumables</a:t>
                </a:r>
              </a:p>
              <a:p>
                <a:pPr algn="ctr">
                  <a:lnSpc>
                    <a:spcPts val="1655"/>
                  </a:lnSpc>
                </a:pPr>
                <a:r>
                  <a:rPr lang="en-AU" sz="1587" dirty="0">
                    <a:solidFill>
                      <a:schemeClr val="bg1"/>
                    </a:solidFill>
                  </a:rPr>
                  <a:t>MISSION TIME</a:t>
                </a:r>
              </a:p>
              <a:p>
                <a:pPr algn="ctr">
                  <a:lnSpc>
                    <a:spcPts val="1655"/>
                  </a:lnSpc>
                </a:pPr>
                <a:r>
                  <a:rPr lang="en-AU" sz="1133" dirty="0">
                    <a:solidFill>
                      <a:schemeClr val="bg1"/>
                    </a:solidFill>
                  </a:rPr>
                  <a:t>Predicted remaining conditions</a:t>
                </a:r>
              </a:p>
            </p:txBody>
          </p:sp>
        </p:grpSp>
      </p:grpSp>
      <p:grpSp>
        <p:nvGrpSpPr>
          <p:cNvPr id="29" name="Group 28">
            <a:extLst>
              <a:ext uri="{FF2B5EF4-FFF2-40B4-BE49-F238E27FC236}">
                <a16:creationId xmlns:a16="http://schemas.microsoft.com/office/drawing/2014/main" id="{BE9CF1FC-5684-4B4A-BCB3-FC41E21D4BDC}"/>
              </a:ext>
            </a:extLst>
          </p:cNvPr>
          <p:cNvGrpSpPr/>
          <p:nvPr/>
        </p:nvGrpSpPr>
        <p:grpSpPr>
          <a:xfrm>
            <a:off x="3204670" y="2234761"/>
            <a:ext cx="2602817" cy="846045"/>
            <a:chOff x="211082" y="976382"/>
            <a:chExt cx="2372878" cy="900001"/>
          </a:xfrm>
        </p:grpSpPr>
        <p:sp>
          <p:nvSpPr>
            <p:cNvPr id="30" name="Rectangle 29">
              <a:extLst>
                <a:ext uri="{FF2B5EF4-FFF2-40B4-BE49-F238E27FC236}">
                  <a16:creationId xmlns:a16="http://schemas.microsoft.com/office/drawing/2014/main" id="{FC1A8449-DBDD-0344-A3C6-FE64A02F8D92}"/>
                </a:ext>
              </a:extLst>
            </p:cNvPr>
            <p:cNvSpPr/>
            <p:nvPr/>
          </p:nvSpPr>
          <p:spPr>
            <a:xfrm>
              <a:off x="211082" y="976382"/>
              <a:ext cx="2372878" cy="900001"/>
            </a:xfrm>
            <a:prstGeom prst="rect">
              <a:avLst/>
            </a:prstGeom>
            <a:solidFill>
              <a:srgbClr val="BB48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587"/>
            </a:p>
          </p:txBody>
        </p:sp>
        <p:sp>
          <p:nvSpPr>
            <p:cNvPr id="31" name="TextBox 30">
              <a:extLst>
                <a:ext uri="{FF2B5EF4-FFF2-40B4-BE49-F238E27FC236}">
                  <a16:creationId xmlns:a16="http://schemas.microsoft.com/office/drawing/2014/main" id="{C1226107-6301-9349-8C23-F68E96F41264}"/>
                </a:ext>
              </a:extLst>
            </p:cNvPr>
            <p:cNvSpPr txBox="1"/>
            <p:nvPr/>
          </p:nvSpPr>
          <p:spPr>
            <a:xfrm>
              <a:off x="784333" y="1206885"/>
              <a:ext cx="1125329" cy="358031"/>
            </a:xfrm>
            <a:prstGeom prst="rect">
              <a:avLst/>
            </a:prstGeom>
            <a:noFill/>
          </p:spPr>
          <p:txBody>
            <a:bodyPr wrap="none" rtlCol="0">
              <a:spAutoFit/>
            </a:bodyPr>
            <a:lstStyle/>
            <a:p>
              <a:pPr algn="ctr"/>
              <a:r>
                <a:rPr lang="en-AU" sz="1587" dirty="0"/>
                <a:t>EMERGENCY</a:t>
              </a:r>
            </a:p>
          </p:txBody>
        </p:sp>
      </p:grpSp>
      <p:grpSp>
        <p:nvGrpSpPr>
          <p:cNvPr id="32" name="Group 31">
            <a:extLst>
              <a:ext uri="{FF2B5EF4-FFF2-40B4-BE49-F238E27FC236}">
                <a16:creationId xmlns:a16="http://schemas.microsoft.com/office/drawing/2014/main" id="{9C1A317D-201D-544A-99CF-08DB6058EF28}"/>
              </a:ext>
            </a:extLst>
          </p:cNvPr>
          <p:cNvGrpSpPr/>
          <p:nvPr/>
        </p:nvGrpSpPr>
        <p:grpSpPr>
          <a:xfrm>
            <a:off x="9699401" y="2254234"/>
            <a:ext cx="2941243" cy="846045"/>
            <a:chOff x="203362" y="1948870"/>
            <a:chExt cx="2681406" cy="900001"/>
          </a:xfrm>
        </p:grpSpPr>
        <p:sp>
          <p:nvSpPr>
            <p:cNvPr id="33" name="Rectangle 32">
              <a:extLst>
                <a:ext uri="{FF2B5EF4-FFF2-40B4-BE49-F238E27FC236}">
                  <a16:creationId xmlns:a16="http://schemas.microsoft.com/office/drawing/2014/main" id="{776E5018-246F-8641-8BC0-9B53AAB394F6}"/>
                </a:ext>
              </a:extLst>
            </p:cNvPr>
            <p:cNvSpPr/>
            <p:nvPr/>
          </p:nvSpPr>
          <p:spPr>
            <a:xfrm>
              <a:off x="203362" y="1948870"/>
              <a:ext cx="2681406" cy="900001"/>
            </a:xfrm>
            <a:prstGeom prst="rect">
              <a:avLst/>
            </a:prstGeom>
            <a:solidFill>
              <a:srgbClr val="BAD5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587"/>
            </a:p>
          </p:txBody>
        </p:sp>
        <p:sp>
          <p:nvSpPr>
            <p:cNvPr id="34" name="TextBox 33">
              <a:extLst>
                <a:ext uri="{FF2B5EF4-FFF2-40B4-BE49-F238E27FC236}">
                  <a16:creationId xmlns:a16="http://schemas.microsoft.com/office/drawing/2014/main" id="{CCCE7F39-9FBD-BD4B-9558-BE45CD67B8DB}"/>
                </a:ext>
              </a:extLst>
            </p:cNvPr>
            <p:cNvSpPr txBox="1"/>
            <p:nvPr/>
          </p:nvSpPr>
          <p:spPr>
            <a:xfrm>
              <a:off x="957983" y="2158657"/>
              <a:ext cx="1151867" cy="358031"/>
            </a:xfrm>
            <a:prstGeom prst="rect">
              <a:avLst/>
            </a:prstGeom>
            <a:noFill/>
          </p:spPr>
          <p:txBody>
            <a:bodyPr wrap="none" rtlCol="0">
              <a:spAutoFit/>
            </a:bodyPr>
            <a:lstStyle/>
            <a:p>
              <a:pPr algn="ctr"/>
              <a:r>
                <a:rPr lang="en-AU" sz="1587" dirty="0"/>
                <a:t>PREVENTION</a:t>
              </a:r>
            </a:p>
          </p:txBody>
        </p:sp>
      </p:grpSp>
      <p:sp>
        <p:nvSpPr>
          <p:cNvPr id="35" name="TextBox 34">
            <a:extLst>
              <a:ext uri="{FF2B5EF4-FFF2-40B4-BE49-F238E27FC236}">
                <a16:creationId xmlns:a16="http://schemas.microsoft.com/office/drawing/2014/main" id="{ED5D860D-1E19-EF42-BB58-3E62A41F0E76}"/>
              </a:ext>
            </a:extLst>
          </p:cNvPr>
          <p:cNvSpPr txBox="1"/>
          <p:nvPr/>
        </p:nvSpPr>
        <p:spPr>
          <a:xfrm>
            <a:off x="6792353" y="1785160"/>
            <a:ext cx="1971820" cy="249427"/>
          </a:xfrm>
          <a:prstGeom prst="rect">
            <a:avLst/>
          </a:prstGeom>
          <a:noFill/>
        </p:spPr>
        <p:txBody>
          <a:bodyPr wrap="square" rtlCol="0">
            <a:spAutoFit/>
          </a:bodyPr>
          <a:lstStyle/>
          <a:p>
            <a:r>
              <a:rPr lang="en-AU" sz="1021" b="1" dirty="0"/>
              <a:t>GUIDANCE</a:t>
            </a:r>
          </a:p>
        </p:txBody>
      </p:sp>
      <p:sp>
        <p:nvSpPr>
          <p:cNvPr id="36" name="TextBox 35">
            <a:extLst>
              <a:ext uri="{FF2B5EF4-FFF2-40B4-BE49-F238E27FC236}">
                <a16:creationId xmlns:a16="http://schemas.microsoft.com/office/drawing/2014/main" id="{B0F38FBF-A559-734E-8758-60331125238E}"/>
              </a:ext>
            </a:extLst>
          </p:cNvPr>
          <p:cNvSpPr txBox="1"/>
          <p:nvPr/>
        </p:nvSpPr>
        <p:spPr>
          <a:xfrm>
            <a:off x="3686198" y="3083671"/>
            <a:ext cx="1759782" cy="336567"/>
          </a:xfrm>
          <a:prstGeom prst="rect">
            <a:avLst/>
          </a:prstGeom>
          <a:noFill/>
        </p:spPr>
        <p:txBody>
          <a:bodyPr wrap="square" rtlCol="0">
            <a:spAutoFit/>
          </a:bodyPr>
          <a:lstStyle/>
          <a:p>
            <a:r>
              <a:rPr lang="en-AU" sz="1587" dirty="0"/>
              <a:t>High Acuity</a:t>
            </a:r>
            <a:endParaRPr lang="en-AU" sz="1587" dirty="0">
              <a:solidFill>
                <a:srgbClr val="FF0000"/>
              </a:solidFill>
              <a:highlight>
                <a:srgbClr val="FFFF00"/>
              </a:highlight>
            </a:endParaRPr>
          </a:p>
        </p:txBody>
      </p:sp>
      <p:sp>
        <p:nvSpPr>
          <p:cNvPr id="37" name="TextBox 36">
            <a:extLst>
              <a:ext uri="{FF2B5EF4-FFF2-40B4-BE49-F238E27FC236}">
                <a16:creationId xmlns:a16="http://schemas.microsoft.com/office/drawing/2014/main" id="{10132BF1-2C27-2D49-96F7-D767E60A4619}"/>
              </a:ext>
            </a:extLst>
          </p:cNvPr>
          <p:cNvSpPr txBox="1"/>
          <p:nvPr/>
        </p:nvSpPr>
        <p:spPr>
          <a:xfrm>
            <a:off x="9512842" y="3073563"/>
            <a:ext cx="1678994" cy="336567"/>
          </a:xfrm>
          <a:prstGeom prst="rect">
            <a:avLst/>
          </a:prstGeom>
          <a:noFill/>
        </p:spPr>
        <p:txBody>
          <a:bodyPr wrap="square" rtlCol="0">
            <a:spAutoFit/>
          </a:bodyPr>
          <a:lstStyle/>
          <a:p>
            <a:r>
              <a:rPr lang="en-AU" sz="1587" dirty="0"/>
              <a:t>Low Acuity</a:t>
            </a:r>
            <a:endParaRPr lang="en-AU" sz="1587" dirty="0">
              <a:solidFill>
                <a:srgbClr val="FF0000"/>
              </a:solidFill>
              <a:highlight>
                <a:srgbClr val="FFFF00"/>
              </a:highlight>
            </a:endParaRPr>
          </a:p>
        </p:txBody>
      </p:sp>
      <p:cxnSp>
        <p:nvCxnSpPr>
          <p:cNvPr id="38" name="Straight Arrow Connector 37">
            <a:extLst>
              <a:ext uri="{FF2B5EF4-FFF2-40B4-BE49-F238E27FC236}">
                <a16:creationId xmlns:a16="http://schemas.microsoft.com/office/drawing/2014/main" id="{C26EAA24-01CE-E74F-BBE6-481F801F5BBE}"/>
              </a:ext>
            </a:extLst>
          </p:cNvPr>
          <p:cNvCxnSpPr>
            <a:cxnSpLocks/>
            <a:stCxn id="36" idx="3"/>
            <a:endCxn id="37" idx="1"/>
          </p:cNvCxnSpPr>
          <p:nvPr/>
        </p:nvCxnSpPr>
        <p:spPr>
          <a:xfrm flipV="1">
            <a:off x="5445980" y="3241847"/>
            <a:ext cx="4066862" cy="10108"/>
          </a:xfrm>
          <a:prstGeom prst="straightConnector1">
            <a:avLst/>
          </a:prstGeom>
          <a:ln>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39" name="TextBox 38">
            <a:extLst>
              <a:ext uri="{FF2B5EF4-FFF2-40B4-BE49-F238E27FC236}">
                <a16:creationId xmlns:a16="http://schemas.microsoft.com/office/drawing/2014/main" id="{BE9079A1-D490-1446-A05E-EB76B2BAF1B4}"/>
              </a:ext>
            </a:extLst>
          </p:cNvPr>
          <p:cNvSpPr txBox="1"/>
          <p:nvPr/>
        </p:nvSpPr>
        <p:spPr>
          <a:xfrm>
            <a:off x="6207192" y="3250157"/>
            <a:ext cx="3388627" cy="336567"/>
          </a:xfrm>
          <a:prstGeom prst="rect">
            <a:avLst/>
          </a:prstGeom>
          <a:noFill/>
        </p:spPr>
        <p:txBody>
          <a:bodyPr wrap="square" rtlCol="0">
            <a:spAutoFit/>
          </a:bodyPr>
          <a:lstStyle/>
          <a:p>
            <a:r>
              <a:rPr lang="en-AU" sz="1587" i="1" dirty="0"/>
              <a:t>CONTEXT AWARE SYSTEM</a:t>
            </a:r>
          </a:p>
        </p:txBody>
      </p:sp>
      <p:sp>
        <p:nvSpPr>
          <p:cNvPr id="40" name="Rectangle 39">
            <a:extLst>
              <a:ext uri="{FF2B5EF4-FFF2-40B4-BE49-F238E27FC236}">
                <a16:creationId xmlns:a16="http://schemas.microsoft.com/office/drawing/2014/main" id="{27EE2717-DC6A-4541-A318-9B97A95924CA}"/>
              </a:ext>
            </a:extLst>
          </p:cNvPr>
          <p:cNvSpPr/>
          <p:nvPr/>
        </p:nvSpPr>
        <p:spPr>
          <a:xfrm>
            <a:off x="2508986" y="1634161"/>
            <a:ext cx="10344726" cy="1960081"/>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587"/>
          </a:p>
        </p:txBody>
      </p:sp>
      <p:sp>
        <p:nvSpPr>
          <p:cNvPr id="42" name="TextBox 41">
            <a:extLst>
              <a:ext uri="{FF2B5EF4-FFF2-40B4-BE49-F238E27FC236}">
                <a16:creationId xmlns:a16="http://schemas.microsoft.com/office/drawing/2014/main" id="{034F3F3C-EADA-8741-9C4C-6EA57E5ED87E}"/>
              </a:ext>
            </a:extLst>
          </p:cNvPr>
          <p:cNvSpPr txBox="1"/>
          <p:nvPr/>
        </p:nvSpPr>
        <p:spPr>
          <a:xfrm>
            <a:off x="4585957" y="3869429"/>
            <a:ext cx="7339777" cy="249427"/>
          </a:xfrm>
          <a:prstGeom prst="rect">
            <a:avLst/>
          </a:prstGeom>
          <a:noFill/>
        </p:spPr>
        <p:txBody>
          <a:bodyPr wrap="square" rtlCol="0">
            <a:spAutoFit/>
          </a:bodyPr>
          <a:lstStyle/>
          <a:p>
            <a:r>
              <a:rPr lang="en-AU" sz="1021" b="1" dirty="0"/>
              <a:t>CLINICAL AND PERFORMANCE MANAGEMENT</a:t>
            </a:r>
          </a:p>
        </p:txBody>
      </p:sp>
      <p:sp>
        <p:nvSpPr>
          <p:cNvPr id="43" name="Rectangle 42">
            <a:extLst>
              <a:ext uri="{FF2B5EF4-FFF2-40B4-BE49-F238E27FC236}">
                <a16:creationId xmlns:a16="http://schemas.microsoft.com/office/drawing/2014/main" id="{B4636CEA-A738-8F41-B13F-C9FA2B4922F4}"/>
              </a:ext>
            </a:extLst>
          </p:cNvPr>
          <p:cNvSpPr/>
          <p:nvPr/>
        </p:nvSpPr>
        <p:spPr>
          <a:xfrm>
            <a:off x="2822111" y="5311761"/>
            <a:ext cx="1993886" cy="519694"/>
          </a:xfrm>
          <a:prstGeom prst="rect">
            <a:avLst/>
          </a:prstGeom>
        </p:spPr>
        <p:txBody>
          <a:bodyPr wrap="square">
            <a:spAutoFit/>
          </a:bodyPr>
          <a:lstStyle/>
          <a:p>
            <a:pPr algn="ctr"/>
            <a:r>
              <a:rPr lang="en-AU" sz="1587" dirty="0">
                <a:solidFill>
                  <a:schemeClr val="bg1"/>
                </a:solidFill>
              </a:rPr>
              <a:t>MEDICAL HISTORY</a:t>
            </a:r>
          </a:p>
          <a:p>
            <a:pPr algn="ctr"/>
            <a:r>
              <a:rPr lang="en-AU" sz="1190" dirty="0">
                <a:solidFill>
                  <a:schemeClr val="bg1"/>
                </a:solidFill>
              </a:rPr>
              <a:t>Existing conditions</a:t>
            </a:r>
          </a:p>
        </p:txBody>
      </p:sp>
      <p:sp>
        <p:nvSpPr>
          <p:cNvPr id="44" name="Rectangle 43">
            <a:extLst>
              <a:ext uri="{FF2B5EF4-FFF2-40B4-BE49-F238E27FC236}">
                <a16:creationId xmlns:a16="http://schemas.microsoft.com/office/drawing/2014/main" id="{E39E772B-C9DC-C44C-AD3A-44B0661190F8}"/>
              </a:ext>
            </a:extLst>
          </p:cNvPr>
          <p:cNvSpPr/>
          <p:nvPr/>
        </p:nvSpPr>
        <p:spPr>
          <a:xfrm>
            <a:off x="10046140" y="4295045"/>
            <a:ext cx="2602565" cy="1062429"/>
          </a:xfrm>
          <a:prstGeom prst="rect">
            <a:avLst/>
          </a:prstGeom>
          <a:solidFill>
            <a:srgbClr val="2389B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587"/>
          </a:p>
        </p:txBody>
      </p:sp>
      <p:sp>
        <p:nvSpPr>
          <p:cNvPr id="45" name="TextBox 44">
            <a:extLst>
              <a:ext uri="{FF2B5EF4-FFF2-40B4-BE49-F238E27FC236}">
                <a16:creationId xmlns:a16="http://schemas.microsoft.com/office/drawing/2014/main" id="{D6BA4AD4-4177-BB4C-855F-D7B71EEB49B2}"/>
              </a:ext>
            </a:extLst>
          </p:cNvPr>
          <p:cNvSpPr txBox="1"/>
          <p:nvPr/>
        </p:nvSpPr>
        <p:spPr>
          <a:xfrm>
            <a:off x="10071438" y="4248280"/>
            <a:ext cx="2569206" cy="947054"/>
          </a:xfrm>
          <a:prstGeom prst="rect">
            <a:avLst/>
          </a:prstGeom>
          <a:noFill/>
        </p:spPr>
        <p:txBody>
          <a:bodyPr wrap="square" rtlCol="0">
            <a:spAutoFit/>
          </a:bodyPr>
          <a:lstStyle/>
          <a:p>
            <a:pPr algn="ctr"/>
            <a:r>
              <a:rPr lang="en-AU" sz="1587" dirty="0">
                <a:solidFill>
                  <a:schemeClr val="bg1"/>
                </a:solidFill>
              </a:rPr>
              <a:t>PREVENTION</a:t>
            </a:r>
          </a:p>
          <a:p>
            <a:pPr algn="ctr"/>
            <a:r>
              <a:rPr lang="en-AU" sz="1587" dirty="0">
                <a:solidFill>
                  <a:schemeClr val="bg1"/>
                </a:solidFill>
              </a:rPr>
              <a:t>PERFORMANCE OPTI</a:t>
            </a:r>
          </a:p>
          <a:p>
            <a:pPr algn="ctr"/>
            <a:r>
              <a:rPr lang="en-AU" sz="1190" dirty="0">
                <a:solidFill>
                  <a:schemeClr val="bg1"/>
                </a:solidFill>
              </a:rPr>
              <a:t>KNOWLEDGE BASED</a:t>
            </a:r>
          </a:p>
          <a:p>
            <a:pPr algn="ctr"/>
            <a:r>
              <a:rPr lang="en-AU" sz="1190" dirty="0">
                <a:solidFill>
                  <a:schemeClr val="bg1"/>
                </a:solidFill>
              </a:rPr>
              <a:t>SCHEDULING</a:t>
            </a:r>
          </a:p>
        </p:txBody>
      </p:sp>
      <p:grpSp>
        <p:nvGrpSpPr>
          <p:cNvPr id="46" name="Group 45">
            <a:extLst>
              <a:ext uri="{FF2B5EF4-FFF2-40B4-BE49-F238E27FC236}">
                <a16:creationId xmlns:a16="http://schemas.microsoft.com/office/drawing/2014/main" id="{13F794E7-F40F-D444-BB7A-B55B42F3E720}"/>
              </a:ext>
            </a:extLst>
          </p:cNvPr>
          <p:cNvGrpSpPr/>
          <p:nvPr/>
        </p:nvGrpSpPr>
        <p:grpSpPr>
          <a:xfrm>
            <a:off x="5445981" y="4576616"/>
            <a:ext cx="394885" cy="338417"/>
            <a:chOff x="4672584" y="3670311"/>
            <a:chExt cx="360000" cy="360000"/>
          </a:xfrm>
        </p:grpSpPr>
        <p:sp>
          <p:nvSpPr>
            <p:cNvPr id="47" name="Oval 46">
              <a:extLst>
                <a:ext uri="{FF2B5EF4-FFF2-40B4-BE49-F238E27FC236}">
                  <a16:creationId xmlns:a16="http://schemas.microsoft.com/office/drawing/2014/main" id="{E0B9A63C-B0B8-4C49-ABC8-03A47A213760}"/>
                </a:ext>
              </a:extLst>
            </p:cNvPr>
            <p:cNvSpPr/>
            <p:nvPr/>
          </p:nvSpPr>
          <p:spPr>
            <a:xfrm>
              <a:off x="4672584" y="3670311"/>
              <a:ext cx="360000" cy="360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587"/>
            </a:p>
          </p:txBody>
        </p:sp>
        <p:cxnSp>
          <p:nvCxnSpPr>
            <p:cNvPr id="48" name="Straight Connector 47">
              <a:extLst>
                <a:ext uri="{FF2B5EF4-FFF2-40B4-BE49-F238E27FC236}">
                  <a16:creationId xmlns:a16="http://schemas.microsoft.com/office/drawing/2014/main" id="{5952E66B-17E7-374E-B70A-D704F140350A}"/>
                </a:ext>
              </a:extLst>
            </p:cNvPr>
            <p:cNvCxnSpPr>
              <a:stCxn id="47" idx="3"/>
              <a:endCxn id="47" idx="7"/>
            </p:cNvCxnSpPr>
            <p:nvPr/>
          </p:nvCxnSpPr>
          <p:spPr>
            <a:xfrm flipV="1">
              <a:off x="4725305" y="3723032"/>
              <a:ext cx="254558" cy="25455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C2DE2B51-81EA-A345-8E0A-C1D4845401D2}"/>
                </a:ext>
              </a:extLst>
            </p:cNvPr>
            <p:cNvCxnSpPr>
              <a:cxnSpLocks/>
              <a:stCxn id="47" idx="5"/>
              <a:endCxn id="47" idx="1"/>
            </p:cNvCxnSpPr>
            <p:nvPr/>
          </p:nvCxnSpPr>
          <p:spPr>
            <a:xfrm flipH="1" flipV="1">
              <a:off x="4725305" y="3723032"/>
              <a:ext cx="254558" cy="25455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50" name="Straight Arrow Connector 49">
            <a:extLst>
              <a:ext uri="{FF2B5EF4-FFF2-40B4-BE49-F238E27FC236}">
                <a16:creationId xmlns:a16="http://schemas.microsoft.com/office/drawing/2014/main" id="{307BA7EC-C763-EE4B-80B6-5406B6915902}"/>
              </a:ext>
            </a:extLst>
          </p:cNvPr>
          <p:cNvCxnSpPr>
            <a:cxnSpLocks/>
            <a:stCxn id="17" idx="3"/>
            <a:endCxn id="47" idx="2"/>
          </p:cNvCxnSpPr>
          <p:nvPr/>
        </p:nvCxnSpPr>
        <p:spPr>
          <a:xfrm flipV="1">
            <a:off x="5257110" y="4745824"/>
            <a:ext cx="188871" cy="6778"/>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1" name="Straight Arrow Connector 50">
            <a:extLst>
              <a:ext uri="{FF2B5EF4-FFF2-40B4-BE49-F238E27FC236}">
                <a16:creationId xmlns:a16="http://schemas.microsoft.com/office/drawing/2014/main" id="{E48FD0D8-44DB-2C4C-8B1B-F7362F9F3E71}"/>
              </a:ext>
            </a:extLst>
          </p:cNvPr>
          <p:cNvCxnSpPr>
            <a:cxnSpLocks/>
            <a:stCxn id="47" idx="6"/>
            <a:endCxn id="21" idx="1"/>
          </p:cNvCxnSpPr>
          <p:nvPr/>
        </p:nvCxnSpPr>
        <p:spPr>
          <a:xfrm>
            <a:off x="5840865" y="4745825"/>
            <a:ext cx="523552" cy="9168"/>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2" name="Elbow Connector 51">
            <a:extLst>
              <a:ext uri="{FF2B5EF4-FFF2-40B4-BE49-F238E27FC236}">
                <a16:creationId xmlns:a16="http://schemas.microsoft.com/office/drawing/2014/main" id="{D1757AE7-8D4F-CD4E-B206-365AD26730F3}"/>
              </a:ext>
            </a:extLst>
          </p:cNvPr>
          <p:cNvCxnSpPr>
            <a:stCxn id="8" idx="3"/>
            <a:endCxn id="47" idx="4"/>
          </p:cNvCxnSpPr>
          <p:nvPr/>
        </p:nvCxnSpPr>
        <p:spPr>
          <a:xfrm flipV="1">
            <a:off x="5266838" y="4915034"/>
            <a:ext cx="376585" cy="780092"/>
          </a:xfrm>
          <a:prstGeom prst="bentConnector2">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3" name="Elbow Connector 52">
            <a:extLst>
              <a:ext uri="{FF2B5EF4-FFF2-40B4-BE49-F238E27FC236}">
                <a16:creationId xmlns:a16="http://schemas.microsoft.com/office/drawing/2014/main" id="{66ED0A90-5409-2F4F-84EF-9B980F645E9A}"/>
              </a:ext>
            </a:extLst>
          </p:cNvPr>
          <p:cNvCxnSpPr>
            <a:cxnSpLocks/>
            <a:stCxn id="8" idx="3"/>
            <a:endCxn id="23" idx="1"/>
          </p:cNvCxnSpPr>
          <p:nvPr/>
        </p:nvCxnSpPr>
        <p:spPr>
          <a:xfrm>
            <a:off x="5266838" y="5695125"/>
            <a:ext cx="1095418" cy="2866"/>
          </a:xfrm>
          <a:prstGeom prst="bentConnector3">
            <a:avLst>
              <a:gd name="adj1" fmla="val 50000"/>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4" name="Straight Arrow Connector 53">
            <a:extLst>
              <a:ext uri="{FF2B5EF4-FFF2-40B4-BE49-F238E27FC236}">
                <a16:creationId xmlns:a16="http://schemas.microsoft.com/office/drawing/2014/main" id="{86108743-C646-8049-A1A3-5883D48EF562}"/>
              </a:ext>
            </a:extLst>
          </p:cNvPr>
          <p:cNvCxnSpPr>
            <a:cxnSpLocks/>
            <a:stCxn id="21" idx="3"/>
            <a:endCxn id="45" idx="1"/>
          </p:cNvCxnSpPr>
          <p:nvPr/>
        </p:nvCxnSpPr>
        <p:spPr>
          <a:xfrm flipV="1">
            <a:off x="8966982" y="4721807"/>
            <a:ext cx="1104456" cy="33188"/>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5" name="Straight Arrow Connector 54">
            <a:extLst>
              <a:ext uri="{FF2B5EF4-FFF2-40B4-BE49-F238E27FC236}">
                <a16:creationId xmlns:a16="http://schemas.microsoft.com/office/drawing/2014/main" id="{85E000D7-B306-7C4A-B0DF-C1BFEB675FCC}"/>
              </a:ext>
            </a:extLst>
          </p:cNvPr>
          <p:cNvCxnSpPr>
            <a:cxnSpLocks/>
            <a:stCxn id="19" idx="3"/>
            <a:endCxn id="27" idx="1"/>
          </p:cNvCxnSpPr>
          <p:nvPr/>
        </p:nvCxnSpPr>
        <p:spPr>
          <a:xfrm>
            <a:off x="5270539" y="6640990"/>
            <a:ext cx="1091717"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6" name="Straight Arrow Connector 55">
            <a:extLst>
              <a:ext uri="{FF2B5EF4-FFF2-40B4-BE49-F238E27FC236}">
                <a16:creationId xmlns:a16="http://schemas.microsoft.com/office/drawing/2014/main" id="{CF4D8321-9AA1-614D-9B10-DB3A8127E4B4}"/>
              </a:ext>
            </a:extLst>
          </p:cNvPr>
          <p:cNvCxnSpPr>
            <a:cxnSpLocks/>
            <a:stCxn id="27" idx="3"/>
            <a:endCxn id="25" idx="1"/>
          </p:cNvCxnSpPr>
          <p:nvPr/>
        </p:nvCxnSpPr>
        <p:spPr>
          <a:xfrm flipV="1">
            <a:off x="8966985" y="6635913"/>
            <a:ext cx="1091716" cy="5077"/>
          </a:xfrm>
          <a:prstGeom prst="straightConnector1">
            <a:avLst/>
          </a:prstGeom>
          <a:ln w="28575">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57" name="Straight Arrow Connector 56">
            <a:extLst>
              <a:ext uri="{FF2B5EF4-FFF2-40B4-BE49-F238E27FC236}">
                <a16:creationId xmlns:a16="http://schemas.microsoft.com/office/drawing/2014/main" id="{96B4436C-D686-9747-879E-705AFC7D4401}"/>
              </a:ext>
            </a:extLst>
          </p:cNvPr>
          <p:cNvCxnSpPr>
            <a:cxnSpLocks/>
            <a:stCxn id="27" idx="0"/>
            <a:endCxn id="23" idx="2"/>
          </p:cNvCxnSpPr>
          <p:nvPr/>
        </p:nvCxnSpPr>
        <p:spPr>
          <a:xfrm flipV="1">
            <a:off x="7664621" y="6121015"/>
            <a:ext cx="0" cy="96954"/>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8" name="Straight Arrow Connector 57">
            <a:extLst>
              <a:ext uri="{FF2B5EF4-FFF2-40B4-BE49-F238E27FC236}">
                <a16:creationId xmlns:a16="http://schemas.microsoft.com/office/drawing/2014/main" id="{E8DE3A0D-E0CB-D648-AFEA-4E73099F7FAA}"/>
              </a:ext>
            </a:extLst>
          </p:cNvPr>
          <p:cNvCxnSpPr>
            <a:cxnSpLocks/>
            <a:stCxn id="23" idx="0"/>
            <a:endCxn id="21" idx="2"/>
          </p:cNvCxnSpPr>
          <p:nvPr/>
        </p:nvCxnSpPr>
        <p:spPr>
          <a:xfrm flipV="1">
            <a:off x="7664622" y="5178016"/>
            <a:ext cx="1078" cy="96953"/>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59" name="TextBox 58">
            <a:extLst>
              <a:ext uri="{FF2B5EF4-FFF2-40B4-BE49-F238E27FC236}">
                <a16:creationId xmlns:a16="http://schemas.microsoft.com/office/drawing/2014/main" id="{5C9AA9FD-6717-BA40-A0D0-7ACC31C3D4F4}"/>
              </a:ext>
            </a:extLst>
          </p:cNvPr>
          <p:cNvSpPr txBox="1"/>
          <p:nvPr/>
        </p:nvSpPr>
        <p:spPr>
          <a:xfrm>
            <a:off x="227104" y="3501881"/>
            <a:ext cx="1448874" cy="1313501"/>
          </a:xfrm>
          <a:prstGeom prst="rect">
            <a:avLst/>
          </a:prstGeom>
          <a:noFill/>
        </p:spPr>
        <p:txBody>
          <a:bodyPr wrap="square" rtlCol="0">
            <a:spAutoFit/>
          </a:bodyPr>
          <a:lstStyle/>
          <a:p>
            <a:r>
              <a:rPr lang="en-AU" sz="1587" dirty="0"/>
              <a:t>Emergency</a:t>
            </a:r>
          </a:p>
          <a:p>
            <a:r>
              <a:rPr lang="en-AU" sz="1587" dirty="0"/>
              <a:t>Symptom</a:t>
            </a:r>
          </a:p>
          <a:p>
            <a:r>
              <a:rPr lang="en-AU" sz="1587" dirty="0"/>
              <a:t>Scheduled</a:t>
            </a:r>
          </a:p>
          <a:p>
            <a:r>
              <a:rPr lang="en-AU" sz="1587" dirty="0"/>
              <a:t>Alert</a:t>
            </a:r>
          </a:p>
          <a:p>
            <a:r>
              <a:rPr lang="en-AU" sz="1587" dirty="0"/>
              <a:t>Inquiry</a:t>
            </a:r>
          </a:p>
        </p:txBody>
      </p:sp>
      <p:sp>
        <p:nvSpPr>
          <p:cNvPr id="60" name="Right Arrow 59">
            <a:extLst>
              <a:ext uri="{FF2B5EF4-FFF2-40B4-BE49-F238E27FC236}">
                <a16:creationId xmlns:a16="http://schemas.microsoft.com/office/drawing/2014/main" id="{1C446C66-1752-2043-8F54-DD3F616EFF76}"/>
              </a:ext>
            </a:extLst>
          </p:cNvPr>
          <p:cNvSpPr/>
          <p:nvPr/>
        </p:nvSpPr>
        <p:spPr>
          <a:xfrm>
            <a:off x="1820960" y="4129297"/>
            <a:ext cx="371665" cy="433987"/>
          </a:xfrm>
          <a:prstGeom prst="rightArrow">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587"/>
          </a:p>
        </p:txBody>
      </p:sp>
      <p:sp>
        <p:nvSpPr>
          <p:cNvPr id="61" name="TextBox 60">
            <a:extLst>
              <a:ext uri="{FF2B5EF4-FFF2-40B4-BE49-F238E27FC236}">
                <a16:creationId xmlns:a16="http://schemas.microsoft.com/office/drawing/2014/main" id="{0E289F93-9128-6F4D-A0FB-470D26902228}"/>
              </a:ext>
            </a:extLst>
          </p:cNvPr>
          <p:cNvSpPr txBox="1"/>
          <p:nvPr/>
        </p:nvSpPr>
        <p:spPr>
          <a:xfrm>
            <a:off x="416988" y="2899155"/>
            <a:ext cx="1444133" cy="336567"/>
          </a:xfrm>
          <a:prstGeom prst="rect">
            <a:avLst/>
          </a:prstGeom>
          <a:noFill/>
        </p:spPr>
        <p:txBody>
          <a:bodyPr wrap="square" rtlCol="0">
            <a:spAutoFit/>
          </a:bodyPr>
          <a:lstStyle/>
          <a:p>
            <a:r>
              <a:rPr lang="en-AU" sz="1587" dirty="0"/>
              <a:t>Scenarios</a:t>
            </a:r>
          </a:p>
        </p:txBody>
      </p:sp>
      <p:sp>
        <p:nvSpPr>
          <p:cNvPr id="62" name="Rectangle 61">
            <a:extLst>
              <a:ext uri="{FF2B5EF4-FFF2-40B4-BE49-F238E27FC236}">
                <a16:creationId xmlns:a16="http://schemas.microsoft.com/office/drawing/2014/main" id="{773FC6AE-CA24-E743-B743-C985EB5D970B}"/>
              </a:ext>
            </a:extLst>
          </p:cNvPr>
          <p:cNvSpPr/>
          <p:nvPr/>
        </p:nvSpPr>
        <p:spPr>
          <a:xfrm>
            <a:off x="14729734" y="3950033"/>
            <a:ext cx="2602565" cy="846045"/>
          </a:xfrm>
          <a:prstGeom prst="rect">
            <a:avLst/>
          </a:prstGeom>
          <a:solidFill>
            <a:srgbClr val="2389B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021"/>
          </a:p>
        </p:txBody>
      </p:sp>
      <p:sp>
        <p:nvSpPr>
          <p:cNvPr id="63" name="TextBox 62">
            <a:extLst>
              <a:ext uri="{FF2B5EF4-FFF2-40B4-BE49-F238E27FC236}">
                <a16:creationId xmlns:a16="http://schemas.microsoft.com/office/drawing/2014/main" id="{5BFE0A95-1488-494D-A47A-F87C0A55BB3C}"/>
              </a:ext>
            </a:extLst>
          </p:cNvPr>
          <p:cNvSpPr txBox="1"/>
          <p:nvPr/>
        </p:nvSpPr>
        <p:spPr>
          <a:xfrm>
            <a:off x="14843565" y="3922317"/>
            <a:ext cx="2472613" cy="825098"/>
          </a:xfrm>
          <a:prstGeom prst="rect">
            <a:avLst/>
          </a:prstGeom>
          <a:noFill/>
        </p:spPr>
        <p:txBody>
          <a:bodyPr wrap="square" rtlCol="0">
            <a:spAutoFit/>
          </a:bodyPr>
          <a:lstStyle/>
          <a:p>
            <a:r>
              <a:rPr lang="en-AU" sz="1021" dirty="0">
                <a:solidFill>
                  <a:schemeClr val="bg1"/>
                </a:solidFill>
              </a:rPr>
              <a:t>Calibre 18 </a:t>
            </a:r>
            <a:r>
              <a:rPr lang="en-AU" sz="1021" dirty="0" err="1">
                <a:solidFill>
                  <a:schemeClr val="bg1"/>
                </a:solidFill>
              </a:rPr>
              <a:t>pt</a:t>
            </a:r>
            <a:endParaRPr lang="en-AU" sz="1021" dirty="0">
              <a:solidFill>
                <a:schemeClr val="bg1"/>
              </a:solidFill>
            </a:endParaRPr>
          </a:p>
          <a:p>
            <a:r>
              <a:rPr lang="en-AU" sz="1360" dirty="0">
                <a:solidFill>
                  <a:schemeClr val="bg1"/>
                </a:solidFill>
              </a:rPr>
              <a:t>Calibre 12 </a:t>
            </a:r>
            <a:r>
              <a:rPr lang="en-AU" sz="1360" dirty="0" err="1">
                <a:solidFill>
                  <a:schemeClr val="bg1"/>
                </a:solidFill>
              </a:rPr>
              <a:t>pt</a:t>
            </a:r>
            <a:endParaRPr lang="en-AU" sz="1360" dirty="0">
              <a:solidFill>
                <a:schemeClr val="bg1"/>
              </a:solidFill>
            </a:endParaRPr>
          </a:p>
          <a:p>
            <a:r>
              <a:rPr lang="en-AU" sz="1021" dirty="0">
                <a:solidFill>
                  <a:schemeClr val="bg1"/>
                </a:solidFill>
              </a:rPr>
              <a:t>PRIMARY LABEL </a:t>
            </a:r>
          </a:p>
          <a:p>
            <a:r>
              <a:rPr lang="en-AU" sz="1360" dirty="0">
                <a:solidFill>
                  <a:schemeClr val="bg1"/>
                </a:solidFill>
              </a:rPr>
              <a:t>Secondary label</a:t>
            </a:r>
          </a:p>
        </p:txBody>
      </p:sp>
      <p:sp>
        <p:nvSpPr>
          <p:cNvPr id="64" name="Rectangle 63">
            <a:extLst>
              <a:ext uri="{FF2B5EF4-FFF2-40B4-BE49-F238E27FC236}">
                <a16:creationId xmlns:a16="http://schemas.microsoft.com/office/drawing/2014/main" id="{98F3BBBE-C449-F445-8FB8-A21987AFCFF1}"/>
              </a:ext>
            </a:extLst>
          </p:cNvPr>
          <p:cNvSpPr/>
          <p:nvPr/>
        </p:nvSpPr>
        <p:spPr>
          <a:xfrm>
            <a:off x="2508986" y="3768651"/>
            <a:ext cx="10344726" cy="371320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587"/>
          </a:p>
        </p:txBody>
      </p:sp>
      <p:sp>
        <p:nvSpPr>
          <p:cNvPr id="9" name="TextBox 8">
            <a:extLst>
              <a:ext uri="{FF2B5EF4-FFF2-40B4-BE49-F238E27FC236}">
                <a16:creationId xmlns:a16="http://schemas.microsoft.com/office/drawing/2014/main" id="{EDC2A0AE-4D82-B247-8109-5FC4FB214D4F}"/>
              </a:ext>
            </a:extLst>
          </p:cNvPr>
          <p:cNvSpPr txBox="1"/>
          <p:nvPr/>
        </p:nvSpPr>
        <p:spPr>
          <a:xfrm>
            <a:off x="6908800" y="2411555"/>
            <a:ext cx="939296" cy="336567"/>
          </a:xfrm>
          <a:prstGeom prst="rect">
            <a:avLst/>
          </a:prstGeom>
          <a:noFill/>
        </p:spPr>
        <p:txBody>
          <a:bodyPr wrap="none" rtlCol="0">
            <a:spAutoFit/>
          </a:bodyPr>
          <a:lstStyle/>
          <a:p>
            <a:r>
              <a:rPr lang="en-AU" sz="1587" dirty="0"/>
              <a:t>ROUTINE</a:t>
            </a:r>
          </a:p>
        </p:txBody>
      </p:sp>
    </p:spTree>
    <p:extLst>
      <p:ext uri="{BB962C8B-B14F-4D97-AF65-F5344CB8AC3E}">
        <p14:creationId xmlns:p14="http://schemas.microsoft.com/office/powerpoint/2010/main" val="76428706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E42658-882E-A940-84B0-EA06EAACB7CB}"/>
              </a:ext>
            </a:extLst>
          </p:cNvPr>
          <p:cNvSpPr>
            <a:spLocks noGrp="1"/>
          </p:cNvSpPr>
          <p:nvPr>
            <p:ph type="title"/>
          </p:nvPr>
        </p:nvSpPr>
        <p:spPr/>
        <p:txBody>
          <a:bodyPr/>
          <a:lstStyle/>
          <a:p>
            <a:r>
              <a:rPr lang="en-AU" dirty="0"/>
              <a:t>Medical Conditions to Treat</a:t>
            </a:r>
          </a:p>
        </p:txBody>
      </p:sp>
      <p:sp>
        <p:nvSpPr>
          <p:cNvPr id="4" name="Date Placeholder 3">
            <a:extLst>
              <a:ext uri="{FF2B5EF4-FFF2-40B4-BE49-F238E27FC236}">
                <a16:creationId xmlns:a16="http://schemas.microsoft.com/office/drawing/2014/main" id="{5DE7B9D2-877C-DD48-8B64-E8F31613F320}"/>
              </a:ext>
            </a:extLst>
          </p:cNvPr>
          <p:cNvSpPr>
            <a:spLocks noGrp="1"/>
          </p:cNvSpPr>
          <p:nvPr>
            <p:ph type="dt" sz="half" idx="2"/>
          </p:nvPr>
        </p:nvSpPr>
        <p:spPr>
          <a:xfrm>
            <a:off x="0" y="7698107"/>
            <a:ext cx="3224107" cy="413808"/>
          </a:xfrm>
          <a:prstGeom prst="rect">
            <a:avLst/>
          </a:prstGeom>
        </p:spPr>
        <p:txBody>
          <a:bodyPr vert="horz" lIns="125615" tIns="62807" rIns="125615" bIns="62807" rtlCol="0" anchor="ctr"/>
          <a:lstStyle>
            <a:defPPr>
              <a:defRPr lang="en-US"/>
            </a:defPPr>
            <a:lvl1pPr marL="0" algn="l" defTabSz="1256111" rtl="0" eaLnBrk="1" latinLnBrk="0" hangingPunct="1">
              <a:defRPr sz="1648" kern="1200">
                <a:solidFill>
                  <a:schemeClr val="tx1"/>
                </a:solidFill>
                <a:latin typeface="+mn-lt"/>
                <a:ea typeface="+mn-ea"/>
                <a:cs typeface="+mn-cs"/>
              </a:defRPr>
            </a:lvl1pPr>
            <a:lvl2pPr marL="628056" algn="l" defTabSz="1256111" rtl="0" eaLnBrk="1" latinLnBrk="0" hangingPunct="1">
              <a:defRPr sz="2473" kern="1200">
                <a:solidFill>
                  <a:schemeClr val="tx1"/>
                </a:solidFill>
                <a:latin typeface="+mn-lt"/>
                <a:ea typeface="+mn-ea"/>
                <a:cs typeface="+mn-cs"/>
              </a:defRPr>
            </a:lvl2pPr>
            <a:lvl3pPr marL="1256111" algn="l" defTabSz="1256111" rtl="0" eaLnBrk="1" latinLnBrk="0" hangingPunct="1">
              <a:defRPr sz="2473" kern="1200">
                <a:solidFill>
                  <a:schemeClr val="tx1"/>
                </a:solidFill>
                <a:latin typeface="+mn-lt"/>
                <a:ea typeface="+mn-ea"/>
                <a:cs typeface="+mn-cs"/>
              </a:defRPr>
            </a:lvl3pPr>
            <a:lvl4pPr marL="1884167" algn="l" defTabSz="1256111" rtl="0" eaLnBrk="1" latinLnBrk="0" hangingPunct="1">
              <a:defRPr sz="2473" kern="1200">
                <a:solidFill>
                  <a:schemeClr val="tx1"/>
                </a:solidFill>
                <a:latin typeface="+mn-lt"/>
                <a:ea typeface="+mn-ea"/>
                <a:cs typeface="+mn-cs"/>
              </a:defRPr>
            </a:lvl4pPr>
            <a:lvl5pPr marL="2512223" algn="l" defTabSz="1256111" rtl="0" eaLnBrk="1" latinLnBrk="0" hangingPunct="1">
              <a:defRPr sz="2473" kern="1200">
                <a:solidFill>
                  <a:schemeClr val="tx1"/>
                </a:solidFill>
                <a:latin typeface="+mn-lt"/>
                <a:ea typeface="+mn-ea"/>
                <a:cs typeface="+mn-cs"/>
              </a:defRPr>
            </a:lvl5pPr>
            <a:lvl6pPr marL="3140278" algn="l" defTabSz="1256111" rtl="0" eaLnBrk="1" latinLnBrk="0" hangingPunct="1">
              <a:defRPr sz="2473" kern="1200">
                <a:solidFill>
                  <a:schemeClr val="tx1"/>
                </a:solidFill>
                <a:latin typeface="+mn-lt"/>
                <a:ea typeface="+mn-ea"/>
                <a:cs typeface="+mn-cs"/>
              </a:defRPr>
            </a:lvl6pPr>
            <a:lvl7pPr marL="3768334" algn="l" defTabSz="1256111" rtl="0" eaLnBrk="1" latinLnBrk="0" hangingPunct="1">
              <a:defRPr sz="2473" kern="1200">
                <a:solidFill>
                  <a:schemeClr val="tx1"/>
                </a:solidFill>
                <a:latin typeface="+mn-lt"/>
                <a:ea typeface="+mn-ea"/>
                <a:cs typeface="+mn-cs"/>
              </a:defRPr>
            </a:lvl7pPr>
            <a:lvl8pPr marL="4396389" algn="l" defTabSz="1256111" rtl="0" eaLnBrk="1" latinLnBrk="0" hangingPunct="1">
              <a:defRPr sz="2473" kern="1200">
                <a:solidFill>
                  <a:schemeClr val="tx1"/>
                </a:solidFill>
                <a:latin typeface="+mn-lt"/>
                <a:ea typeface="+mn-ea"/>
                <a:cs typeface="+mn-cs"/>
              </a:defRPr>
            </a:lvl8pPr>
            <a:lvl9pPr marL="5024445" algn="l" defTabSz="1256111" rtl="0" eaLnBrk="1" latinLnBrk="0" hangingPunct="1">
              <a:defRPr sz="2473" kern="1200">
                <a:solidFill>
                  <a:schemeClr val="tx1"/>
                </a:solidFill>
                <a:latin typeface="+mn-lt"/>
                <a:ea typeface="+mn-ea"/>
                <a:cs typeface="+mn-cs"/>
              </a:defRPr>
            </a:lvl9pPr>
          </a:lstStyle>
          <a:p>
            <a:fld id="{30C004E6-2C2D-7D43-A7CB-DC8A269870CE}" type="datetime3">
              <a:rPr lang="en-US" smtClean="0"/>
              <a:pPr/>
              <a:t>10 August 2021</a:t>
            </a:fld>
            <a:endParaRPr lang="en-US" dirty="0"/>
          </a:p>
        </p:txBody>
      </p:sp>
      <p:sp>
        <p:nvSpPr>
          <p:cNvPr id="5" name="Slide Number Placeholder 4">
            <a:extLst>
              <a:ext uri="{FF2B5EF4-FFF2-40B4-BE49-F238E27FC236}">
                <a16:creationId xmlns:a16="http://schemas.microsoft.com/office/drawing/2014/main" id="{1D354D7F-B321-A744-8864-78F4341741FD}"/>
              </a:ext>
            </a:extLst>
          </p:cNvPr>
          <p:cNvSpPr>
            <a:spLocks noGrp="1"/>
          </p:cNvSpPr>
          <p:nvPr>
            <p:ph type="sldNum" sz="quarter" idx="4"/>
          </p:nvPr>
        </p:nvSpPr>
        <p:spPr>
          <a:prstGeom prst="rect">
            <a:avLst/>
          </a:prstGeom>
        </p:spPr>
        <p:txBody>
          <a:bodyPr vert="horz" lIns="125615" tIns="62807" rIns="125615" bIns="62807" rtlCol="0" anchor="ctr"/>
          <a:lstStyle>
            <a:defPPr>
              <a:defRPr lang="en-US"/>
            </a:defPPr>
            <a:lvl1pPr marL="0" algn="r" defTabSz="1256111" rtl="0" eaLnBrk="1" latinLnBrk="0" hangingPunct="1">
              <a:defRPr sz="1648" kern="1200">
                <a:solidFill>
                  <a:schemeClr val="tx1"/>
                </a:solidFill>
                <a:latin typeface="+mn-lt"/>
                <a:ea typeface="+mn-ea"/>
                <a:cs typeface="+mn-cs"/>
              </a:defRPr>
            </a:lvl1pPr>
            <a:lvl2pPr marL="628056" algn="l" defTabSz="1256111" rtl="0" eaLnBrk="1" latinLnBrk="0" hangingPunct="1">
              <a:defRPr sz="2473" kern="1200">
                <a:solidFill>
                  <a:schemeClr val="tx1"/>
                </a:solidFill>
                <a:latin typeface="+mn-lt"/>
                <a:ea typeface="+mn-ea"/>
                <a:cs typeface="+mn-cs"/>
              </a:defRPr>
            </a:lvl2pPr>
            <a:lvl3pPr marL="1256111" algn="l" defTabSz="1256111" rtl="0" eaLnBrk="1" latinLnBrk="0" hangingPunct="1">
              <a:defRPr sz="2473" kern="1200">
                <a:solidFill>
                  <a:schemeClr val="tx1"/>
                </a:solidFill>
                <a:latin typeface="+mn-lt"/>
                <a:ea typeface="+mn-ea"/>
                <a:cs typeface="+mn-cs"/>
              </a:defRPr>
            </a:lvl3pPr>
            <a:lvl4pPr marL="1884167" algn="l" defTabSz="1256111" rtl="0" eaLnBrk="1" latinLnBrk="0" hangingPunct="1">
              <a:defRPr sz="2473" kern="1200">
                <a:solidFill>
                  <a:schemeClr val="tx1"/>
                </a:solidFill>
                <a:latin typeface="+mn-lt"/>
                <a:ea typeface="+mn-ea"/>
                <a:cs typeface="+mn-cs"/>
              </a:defRPr>
            </a:lvl4pPr>
            <a:lvl5pPr marL="2512223" algn="l" defTabSz="1256111" rtl="0" eaLnBrk="1" latinLnBrk="0" hangingPunct="1">
              <a:defRPr sz="2473" kern="1200">
                <a:solidFill>
                  <a:schemeClr val="tx1"/>
                </a:solidFill>
                <a:latin typeface="+mn-lt"/>
                <a:ea typeface="+mn-ea"/>
                <a:cs typeface="+mn-cs"/>
              </a:defRPr>
            </a:lvl5pPr>
            <a:lvl6pPr marL="3140278" algn="l" defTabSz="1256111" rtl="0" eaLnBrk="1" latinLnBrk="0" hangingPunct="1">
              <a:defRPr sz="2473" kern="1200">
                <a:solidFill>
                  <a:schemeClr val="tx1"/>
                </a:solidFill>
                <a:latin typeface="+mn-lt"/>
                <a:ea typeface="+mn-ea"/>
                <a:cs typeface="+mn-cs"/>
              </a:defRPr>
            </a:lvl6pPr>
            <a:lvl7pPr marL="3768334" algn="l" defTabSz="1256111" rtl="0" eaLnBrk="1" latinLnBrk="0" hangingPunct="1">
              <a:defRPr sz="2473" kern="1200">
                <a:solidFill>
                  <a:schemeClr val="tx1"/>
                </a:solidFill>
                <a:latin typeface="+mn-lt"/>
                <a:ea typeface="+mn-ea"/>
                <a:cs typeface="+mn-cs"/>
              </a:defRPr>
            </a:lvl7pPr>
            <a:lvl8pPr marL="4396389" algn="l" defTabSz="1256111" rtl="0" eaLnBrk="1" latinLnBrk="0" hangingPunct="1">
              <a:defRPr sz="2473" kern="1200">
                <a:solidFill>
                  <a:schemeClr val="tx1"/>
                </a:solidFill>
                <a:latin typeface="+mn-lt"/>
                <a:ea typeface="+mn-ea"/>
                <a:cs typeface="+mn-cs"/>
              </a:defRPr>
            </a:lvl8pPr>
            <a:lvl9pPr marL="5024445" algn="l" defTabSz="1256111" rtl="0" eaLnBrk="1" latinLnBrk="0" hangingPunct="1">
              <a:defRPr sz="2473" kern="1200">
                <a:solidFill>
                  <a:schemeClr val="tx1"/>
                </a:solidFill>
                <a:latin typeface="+mn-lt"/>
                <a:ea typeface="+mn-ea"/>
                <a:cs typeface="+mn-cs"/>
              </a:defRPr>
            </a:lvl9pPr>
          </a:lstStyle>
          <a:p>
            <a:fld id="{60E58D69-6F75-46EC-B381-A34C4F305958}" type="slidenum">
              <a:rPr lang="en-US" smtClean="0"/>
              <a:pPr/>
              <a:t>30</a:t>
            </a:fld>
            <a:endParaRPr lang="en-US" sz="1133" dirty="0"/>
          </a:p>
        </p:txBody>
      </p:sp>
      <p:pic>
        <p:nvPicPr>
          <p:cNvPr id="15" name="Picture 14">
            <a:extLst>
              <a:ext uri="{FF2B5EF4-FFF2-40B4-BE49-F238E27FC236}">
                <a16:creationId xmlns:a16="http://schemas.microsoft.com/office/drawing/2014/main" id="{663C8024-DEAB-314B-9625-5D9E47B006C4}"/>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1" y="429741"/>
            <a:ext cx="13817601" cy="7899658"/>
          </a:xfrm>
          <a:prstGeom prst="rect">
            <a:avLst/>
          </a:prstGeom>
        </p:spPr>
      </p:pic>
    </p:spTree>
    <p:extLst>
      <p:ext uri="{BB962C8B-B14F-4D97-AF65-F5344CB8AC3E}">
        <p14:creationId xmlns:p14="http://schemas.microsoft.com/office/powerpoint/2010/main" val="824804755"/>
      </p:ext>
    </p:extLst>
  </p:cSld>
  <p:clrMapOvr>
    <a:masterClrMapping/>
  </p:clrMapOvr>
</p:sld>
</file>

<file path=ppt/theme/theme1.xml><?xml version="1.0" encoding="utf-8"?>
<a:theme xmlns:a="http://schemas.openxmlformats.org/drawingml/2006/main" name="ExMC Dark">
  <a:themeElements>
    <a:clrScheme name="Exploration Ambassador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Exploration Ambassadors">
      <a:majorFont>
        <a:latin typeface="Helvetica"/>
        <a:ea typeface="ＭＳ Ｐゴシック"/>
        <a:cs typeface="ＭＳ Ｐゴシック"/>
      </a:majorFont>
      <a:minorFont>
        <a:latin typeface="Arial"/>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w="28575" cap="flat" cmpd="sng" algn="ctr">
          <a:solidFill>
            <a:srgbClr val="0070C0"/>
          </a:solidFill>
          <a:prstDash val="solid"/>
          <a:round/>
          <a:headEnd type="none" w="med" len="med"/>
          <a:tailEnd type="none" w="med" len="med"/>
        </a:ln>
        <a:effectLst/>
      </a:spPr>
      <a:bodyPr vert="horz" wrap="square" lIns="91440" tIns="45720" rIns="91440" bIns="45720" numCol="1" rtlCol="0" anchor="t" anchorCtr="0" compatLnSpc="1">
        <a:prstTxWarp prst="textNoShape">
          <a:avLst/>
        </a:prstTxWarp>
      </a:bodyPr>
      <a:lstStyle>
        <a:defPPr marL="0" marR="0" indent="0" algn="l" defTabSz="914400" rtl="0" eaLnBrk="1" fontAlgn="base" latinLnBrk="0" hangingPunct="1">
          <a:lnSpc>
            <a:spcPct val="100000"/>
          </a:lnSpc>
          <a:spcBef>
            <a:spcPct val="20000"/>
          </a:spcBef>
          <a:spcAft>
            <a:spcPct val="0"/>
          </a:spcAft>
          <a:buClrTx/>
          <a:buSzTx/>
          <a:buFontTx/>
          <a:buNone/>
          <a:tabLst/>
          <a:defRPr kumimoji="0" sz="2400" b="0" i="0" u="none" strike="noStrike" cap="none" normalizeH="0" baseline="0">
            <a:ln>
              <a:noFill/>
            </a:ln>
            <a:solidFill>
              <a:schemeClr val="bg1"/>
            </a:solidFill>
            <a:effectLst/>
            <a:latin typeface="Helvetica Neue Black Condensed" pitchFamily="-112" charset="0"/>
            <a:ea typeface="ＭＳ Ｐゴシック" pitchFamily="-112" charset="-128"/>
            <a:cs typeface="ＭＳ Ｐゴシック" pitchFamily="-112" charset="-128"/>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outerShdw blurRad="63500" dist="17961" dir="2700000" algn="ctr" rotWithShape="0">
            <a:schemeClr val="tx1">
              <a:alpha val="74998"/>
            </a:schemeClr>
          </a:outerShdw>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20000"/>
          </a:spcBef>
          <a:spcAft>
            <a:spcPct val="0"/>
          </a:spcAft>
          <a:buClrTx/>
          <a:buSzTx/>
          <a:buFontTx/>
          <a:buNone/>
          <a:tabLst/>
          <a:defRPr kumimoji="0" lang="en-US" sz="2400" b="0" i="0" u="none" strike="noStrike" cap="none" normalizeH="0" baseline="0">
            <a:ln>
              <a:noFill/>
            </a:ln>
            <a:solidFill>
              <a:schemeClr val="bg1"/>
            </a:solidFill>
            <a:effectLst/>
            <a:latin typeface="Helvetica Neue Black Condensed" pitchFamily="-112" charset="0"/>
            <a:ea typeface="ＭＳ Ｐゴシック" pitchFamily="-112" charset="-128"/>
            <a:cs typeface="ＭＳ Ｐゴシック" pitchFamily="-112" charset="-128"/>
          </a:defRPr>
        </a:defPPr>
      </a:lstStyle>
    </a:lnDef>
  </a:objectDefaults>
  <a:extraClrSchemeLst>
    <a:extraClrScheme>
      <a:clrScheme name="Exploration Ambassador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Exploration Ambassadors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Exploration Ambassadors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Exploration Ambassadors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Exploration Ambassadors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Exploration Ambassadors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Exploration Ambassadors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Exploration Ambassadors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Exploration Ambassadors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Exploration Ambassadors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Exploration Ambassadors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Exploration Ambassadors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ExMC Dark" id="{600BAEB2-8F59-4F75-951B-EBBF31F026C4}" vid="{4F835BC4-963B-4651-9AC1-760977099C15}"/>
    </a:ext>
  </a:extLst>
</a:theme>
</file>

<file path=ppt/theme/theme2.xml><?xml version="1.0" encoding="utf-8"?>
<a:theme xmlns:a="http://schemas.openxmlformats.org/drawingml/2006/main" name="ExMC Dark AsMA">
  <a:themeElements>
    <a:clrScheme name="Exploration Ambassador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Exploration Ambassadors">
      <a:majorFont>
        <a:latin typeface="Helvetica"/>
        <a:ea typeface="ＭＳ Ｐゴシック"/>
        <a:cs typeface="ＭＳ Ｐゴシック"/>
      </a:majorFont>
      <a:minorFont>
        <a:latin typeface="Arial"/>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w="28575" cap="flat" cmpd="sng" algn="ctr">
          <a:solidFill>
            <a:srgbClr val="0070C0"/>
          </a:solidFill>
          <a:prstDash val="solid"/>
          <a:round/>
          <a:headEnd type="none" w="med" len="med"/>
          <a:tailEnd type="none" w="med" len="med"/>
        </a:ln>
        <a:effectLst/>
      </a:spPr>
      <a:bodyPr vert="horz" wrap="square" lIns="91440" tIns="45720" rIns="91440" bIns="45720" numCol="1" rtlCol="0" anchor="t" anchorCtr="0" compatLnSpc="1">
        <a:prstTxWarp prst="textNoShape">
          <a:avLst/>
        </a:prstTxWarp>
      </a:bodyPr>
      <a:lstStyle>
        <a:defPPr marL="0" marR="0" indent="0" algn="l" defTabSz="914400" rtl="0" eaLnBrk="1" fontAlgn="base" latinLnBrk="0" hangingPunct="1">
          <a:lnSpc>
            <a:spcPct val="100000"/>
          </a:lnSpc>
          <a:spcBef>
            <a:spcPct val="20000"/>
          </a:spcBef>
          <a:spcAft>
            <a:spcPct val="0"/>
          </a:spcAft>
          <a:buClrTx/>
          <a:buSzTx/>
          <a:buFontTx/>
          <a:buNone/>
          <a:tabLst/>
          <a:defRPr kumimoji="0" sz="2400" b="0" i="0" u="none" strike="noStrike" cap="none" normalizeH="0" baseline="0">
            <a:ln>
              <a:noFill/>
            </a:ln>
            <a:solidFill>
              <a:schemeClr val="bg1"/>
            </a:solidFill>
            <a:effectLst/>
            <a:latin typeface="Helvetica Neue Black Condensed" pitchFamily="-112" charset="0"/>
            <a:ea typeface="ＭＳ Ｐゴシック" pitchFamily="-112" charset="-128"/>
            <a:cs typeface="ＭＳ Ｐゴシック" pitchFamily="-112" charset="-128"/>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outerShdw blurRad="63500" dist="17961" dir="2700000" algn="ctr" rotWithShape="0">
            <a:schemeClr val="tx1">
              <a:alpha val="74998"/>
            </a:schemeClr>
          </a:outerShdw>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20000"/>
          </a:spcBef>
          <a:spcAft>
            <a:spcPct val="0"/>
          </a:spcAft>
          <a:buClrTx/>
          <a:buSzTx/>
          <a:buFontTx/>
          <a:buNone/>
          <a:tabLst/>
          <a:defRPr kumimoji="0" lang="en-US" sz="2400" b="0" i="0" u="none" strike="noStrike" cap="none" normalizeH="0" baseline="0">
            <a:ln>
              <a:noFill/>
            </a:ln>
            <a:solidFill>
              <a:schemeClr val="bg1"/>
            </a:solidFill>
            <a:effectLst/>
            <a:latin typeface="Helvetica Neue Black Condensed" pitchFamily="-112" charset="0"/>
            <a:ea typeface="ＭＳ Ｐゴシック" pitchFamily="-112" charset="-128"/>
            <a:cs typeface="ＭＳ Ｐゴシック" pitchFamily="-112" charset="-128"/>
          </a:defRPr>
        </a:defPPr>
      </a:lstStyle>
    </a:lnDef>
  </a:objectDefaults>
  <a:extraClrSchemeLst>
    <a:extraClrScheme>
      <a:clrScheme name="Exploration Ambassador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Exploration Ambassadors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Exploration Ambassadors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Exploration Ambassadors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Exploration Ambassadors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Exploration Ambassadors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Exploration Ambassadors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Exploration Ambassadors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Exploration Ambassadors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Exploration Ambassadors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Exploration Ambassadors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Exploration Ambassadors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ExMC Dark AsMA" id="{DD303F1E-7D56-452F-8C01-50AD26D78CD8}" vid="{433496BB-CFCA-41F5-B981-18A3B967B2DD}"/>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3773</TotalTime>
  <Words>3181</Words>
  <Application>Microsoft Office PowerPoint</Application>
  <PresentationFormat>Custom</PresentationFormat>
  <Paragraphs>500</Paragraphs>
  <Slides>30</Slides>
  <Notes>20</Notes>
  <HiddenSlides>0</HiddenSlides>
  <MMClips>0</MMClips>
  <ScaleCrop>false</ScaleCrop>
  <HeadingPairs>
    <vt:vector size="6" baseType="variant">
      <vt:variant>
        <vt:lpstr>Fonts Used</vt:lpstr>
      </vt:variant>
      <vt:variant>
        <vt:i4>11</vt:i4>
      </vt:variant>
      <vt:variant>
        <vt:lpstr>Theme</vt:lpstr>
      </vt:variant>
      <vt:variant>
        <vt:i4>3</vt:i4>
      </vt:variant>
      <vt:variant>
        <vt:lpstr>Slide Titles</vt:lpstr>
      </vt:variant>
      <vt:variant>
        <vt:i4>30</vt:i4>
      </vt:variant>
    </vt:vector>
  </HeadingPairs>
  <TitlesOfParts>
    <vt:vector size="44" baseType="lpstr">
      <vt:lpstr>ＭＳ Ｐゴシック</vt:lpstr>
      <vt:lpstr>ＭＳ Ｐゴシック</vt:lpstr>
      <vt:lpstr>55 Helvetica Roman</vt:lpstr>
      <vt:lpstr>75 Helvetica Bold</vt:lpstr>
      <vt:lpstr>Arial</vt:lpstr>
      <vt:lpstr>Arial Black</vt:lpstr>
      <vt:lpstr>Calibri</vt:lpstr>
      <vt:lpstr>Helvetica</vt:lpstr>
      <vt:lpstr>Helvetica Neue Black Condensed</vt:lpstr>
      <vt:lpstr>Times New Roman</vt:lpstr>
      <vt:lpstr>ヒラギノ角ゴ Pro W3</vt:lpstr>
      <vt:lpstr>ExMC Dark</vt:lpstr>
      <vt:lpstr>ExMC Dark AsMA</vt:lpstr>
      <vt:lpstr>Office Theme</vt:lpstr>
      <vt:lpstr>Augmenting Crew Autonomy with Clinical Decision Support</vt:lpstr>
      <vt:lpstr>  Disclosure Information  91st Annual Scientific Meeting</vt:lpstr>
      <vt:lpstr>Autonomy</vt:lpstr>
      <vt:lpstr> Clinical Decision Support System (CDSS)</vt:lpstr>
      <vt:lpstr>PowerPoint Presentation</vt:lpstr>
      <vt:lpstr>PowerPoint Presentation</vt:lpstr>
      <vt:lpstr>PowerPoint Presentation</vt:lpstr>
      <vt:lpstr>PowerPoint Presentation</vt:lpstr>
      <vt:lpstr>PowerPoint Presentation</vt:lpstr>
      <vt:lpstr>Differential Diagnostics </vt:lpstr>
      <vt:lpstr>Treatment</vt:lpstr>
      <vt:lpstr>PowerPoint Presentation</vt:lpstr>
      <vt:lpstr>A Multi Diagnostic Scenario </vt:lpstr>
      <vt:lpstr>A Multi Diagnostic Scenario </vt:lpstr>
      <vt:lpstr>A Multi Diagnostic Scenario </vt:lpstr>
      <vt:lpstr>A Multi Diagnostic Scenario </vt:lpstr>
      <vt:lpstr>A Multi Diagnostic Scenario </vt:lpstr>
      <vt:lpstr>Summary</vt:lpstr>
      <vt:lpstr>SignOffPage</vt:lpstr>
      <vt:lpstr>Background – Human Research Program (HRP)</vt:lpstr>
      <vt:lpstr>Human System Risk Summary  Risk by Hazard  (as of June 2021)</vt:lpstr>
      <vt:lpstr>Augment Clinical Treatment in Spaceflight</vt:lpstr>
      <vt:lpstr>CDSS Capability</vt:lpstr>
      <vt:lpstr>Method: Bounding the CDS Space</vt:lpstr>
      <vt:lpstr>Clinical Decision Support for Orbit, Lunar and Mars</vt:lpstr>
      <vt:lpstr>Clinical Decision Support  Part of Crew Health and Performance</vt:lpstr>
      <vt:lpstr>Integrated Crew Health and Performance Risk</vt:lpstr>
      <vt:lpstr>CDS Scientific Objectives</vt:lpstr>
      <vt:lpstr>FUNCTIONALITY OF CLINICAL DECISION SUPPORT</vt:lpstr>
      <vt:lpstr>Medical Conditions to Treat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Augmenting Crew Autonomy with Clinical Decision Support</dc:title>
  <dc:creator>Phelps, Shean E. (JSC-SF211)[WYLE LABORATORIES, INC.]</dc:creator>
  <cp:lastModifiedBy>Gomez, Isis (JSC-SA4)[VETERAN ENTERPRISE TECHNOLOGY SERVICES, LLC (VETS)]</cp:lastModifiedBy>
  <cp:revision>49</cp:revision>
  <dcterms:created xsi:type="dcterms:W3CDTF">2021-07-13T23:42:20Z</dcterms:created>
  <dcterms:modified xsi:type="dcterms:W3CDTF">2021-08-10T16:42:15Z</dcterms:modified>
</cp:coreProperties>
</file>