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5" r:id="rId5"/>
  </p:sldMasterIdLst>
  <p:notesMasterIdLst>
    <p:notesMasterId r:id="rId59"/>
  </p:notesMasterIdLst>
  <p:sldIdLst>
    <p:sldId id="321" r:id="rId6"/>
    <p:sldId id="340" r:id="rId7"/>
    <p:sldId id="341" r:id="rId8"/>
    <p:sldId id="325" r:id="rId9"/>
    <p:sldId id="342" r:id="rId10"/>
    <p:sldId id="326" r:id="rId11"/>
    <p:sldId id="395" r:id="rId12"/>
    <p:sldId id="405" r:id="rId13"/>
    <p:sldId id="339" r:id="rId14"/>
    <p:sldId id="350" r:id="rId15"/>
    <p:sldId id="351" r:id="rId16"/>
    <p:sldId id="383" r:id="rId17"/>
    <p:sldId id="384" r:id="rId18"/>
    <p:sldId id="386" r:id="rId19"/>
    <p:sldId id="385" r:id="rId20"/>
    <p:sldId id="389" r:id="rId21"/>
    <p:sldId id="353" r:id="rId22"/>
    <p:sldId id="404" r:id="rId23"/>
    <p:sldId id="328" r:id="rId24"/>
    <p:sldId id="332" r:id="rId25"/>
    <p:sldId id="355" r:id="rId26"/>
    <p:sldId id="394" r:id="rId27"/>
    <p:sldId id="392" r:id="rId28"/>
    <p:sldId id="358" r:id="rId29"/>
    <p:sldId id="371" r:id="rId30"/>
    <p:sldId id="399" r:id="rId31"/>
    <p:sldId id="367" r:id="rId32"/>
    <p:sldId id="368" r:id="rId33"/>
    <p:sldId id="375" r:id="rId34"/>
    <p:sldId id="403" r:id="rId35"/>
    <p:sldId id="390" r:id="rId36"/>
    <p:sldId id="398" r:id="rId37"/>
    <p:sldId id="397" r:id="rId38"/>
    <p:sldId id="362" r:id="rId39"/>
    <p:sldId id="393" r:id="rId40"/>
    <p:sldId id="365" r:id="rId41"/>
    <p:sldId id="382" r:id="rId42"/>
    <p:sldId id="369" r:id="rId43"/>
    <p:sldId id="359" r:id="rId44"/>
    <p:sldId id="372" r:id="rId45"/>
    <p:sldId id="370" r:id="rId46"/>
    <p:sldId id="373" r:id="rId47"/>
    <p:sldId id="408" r:id="rId48"/>
    <p:sldId id="335" r:id="rId49"/>
    <p:sldId id="334" r:id="rId50"/>
    <p:sldId id="336" r:id="rId51"/>
    <p:sldId id="354" r:id="rId52"/>
    <p:sldId id="366" r:id="rId53"/>
    <p:sldId id="401" r:id="rId54"/>
    <p:sldId id="402" r:id="rId55"/>
    <p:sldId id="407" r:id="rId56"/>
    <p:sldId id="376" r:id="rId57"/>
    <p:sldId id="3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yan Hammock" initials="RH" lastIdx="23" clrIdx="6">
    <p:extLst>
      <p:ext uri="{19B8F6BF-5375-455C-9EA6-DF929625EA0E}">
        <p15:presenceInfo xmlns:p15="http://schemas.microsoft.com/office/powerpoint/2012/main" userId="S::ryan.hammock@ssaihq.com::d8896f23-74e1-4b0e-9513-ab80e2aad4e0" providerId="AD"/>
      </p:ext>
    </p:extLst>
  </p:cmAuthor>
  <p:cmAuthor id="1" name="Samain Sabrin" initials="SS" lastIdx="58" clrIdx="0">
    <p:extLst>
      <p:ext uri="{19B8F6BF-5375-455C-9EA6-DF929625EA0E}">
        <p15:presenceInfo xmlns:p15="http://schemas.microsoft.com/office/powerpoint/2012/main" userId="Samain Sabrin" providerId="None"/>
      </p:ext>
    </p:extLst>
  </p:cmAuthor>
  <p:cmAuthor id="8" name="david.hondula" initials="da" lastIdx="10" clrIdx="7">
    <p:extLst>
      <p:ext uri="{19B8F6BF-5375-455C-9EA6-DF929625EA0E}">
        <p15:presenceInfo xmlns:p15="http://schemas.microsoft.com/office/powerpoint/2012/main" userId="S::david.hondula_gmail.com#ext#@ssaihq.onmicrosoft.com::76487f28-61a5-4e13-88db-32217c8f760a" providerId="AD"/>
      </p:ext>
    </p:extLst>
  </p:cmAuthor>
  <p:cmAuthor id="2" name="Kathryn Greenler" initials="KG" lastIdx="3" clrIdx="1">
    <p:extLst>
      <p:ext uri="{19B8F6BF-5375-455C-9EA6-DF929625EA0E}">
        <p15:presenceInfo xmlns:p15="http://schemas.microsoft.com/office/powerpoint/2012/main" userId="S::kathryn.greenler@ssaihq.com::d26d9263-b825-41fc-91e1-5c0ca916230e" providerId="AD"/>
      </p:ext>
    </p:extLst>
  </p:cmAuthor>
  <p:cmAuthor id="9" name="Joseph Scarmuzza" initials="JS" lastIdx="35" clrIdx="8">
    <p:extLst>
      <p:ext uri="{19B8F6BF-5375-455C-9EA6-DF929625EA0E}">
        <p15:presenceInfo xmlns:p15="http://schemas.microsoft.com/office/powerpoint/2012/main" userId="S::joseph.scarmuzza@ssaihq.com::c04343c0-4c73-4c6d-9d42-a6d78c9d5fe3" providerId="AD"/>
      </p:ext>
    </p:extLst>
  </p:cmAuthor>
  <p:cmAuthor id="3" name="Clayton, Amanda L. (LARC-E3)[SSAI DEVELOP]" initials="CAL(D" lastIdx="5" clrIdx="2">
    <p:extLst>
      <p:ext uri="{19B8F6BF-5375-455C-9EA6-DF929625EA0E}">
        <p15:presenceInfo xmlns:p15="http://schemas.microsoft.com/office/powerpoint/2012/main" userId="S-1-5-21-330711430-3775241029-4075259233-682401" providerId="AD"/>
      </p:ext>
    </p:extLst>
  </p:cmAuthor>
  <p:cmAuthor id="10" name="Cecil Byles" initials="CB" lastIdx="25" clrIdx="9">
    <p:extLst>
      <p:ext uri="{19B8F6BF-5375-455C-9EA6-DF929625EA0E}">
        <p15:presenceInfo xmlns:p15="http://schemas.microsoft.com/office/powerpoint/2012/main" userId="Cecil Byles" providerId="None"/>
      </p:ext>
    </p:extLst>
  </p:cmAuthor>
  <p:cmAuthor id="4" name="Mireille Vargas" initials="MV" lastIdx="1" clrIdx="3">
    <p:extLst>
      <p:ext uri="{19B8F6BF-5375-455C-9EA6-DF929625EA0E}">
        <p15:presenceInfo xmlns:p15="http://schemas.microsoft.com/office/powerpoint/2012/main" userId="S::mireille.vargas@ssaihq.com::7af5c2eb-75cb-4637-bdc0-4d6579c144d7" providerId="AD"/>
      </p:ext>
    </p:extLst>
  </p:cmAuthor>
  <p:cmAuthor id="11" name="Madeleine Gregory" initials="MG" lastIdx="16" clrIdx="10">
    <p:extLst>
      <p:ext uri="{19B8F6BF-5375-455C-9EA6-DF929625EA0E}">
        <p15:presenceInfo xmlns:p15="http://schemas.microsoft.com/office/powerpoint/2012/main" userId="S::madeleine.gregory@ssaihq.com::fda6b58f-91df-4832-adbf-c151a934a6db" providerId="AD"/>
      </p:ext>
    </p:extLst>
  </p:cmAuthor>
  <p:cmAuthor id="5" name="Tanya Bils" initials="TB" lastIdx="7" clrIdx="4">
    <p:extLst>
      <p:ext uri="{19B8F6BF-5375-455C-9EA6-DF929625EA0E}">
        <p15:presenceInfo xmlns:p15="http://schemas.microsoft.com/office/powerpoint/2012/main" userId="S::tanya.bils@ssaihq.com::3483799a-9b74-41b6-a834-c3b39bbf845d" providerId="AD"/>
      </p:ext>
    </p:extLst>
  </p:cmAuthor>
  <p:cmAuthor id="6" name="Jillian Walechka" initials="JW" lastIdx="13" clrIdx="5">
    <p:extLst>
      <p:ext uri="{19B8F6BF-5375-455C-9EA6-DF929625EA0E}">
        <p15:presenceInfo xmlns:p15="http://schemas.microsoft.com/office/powerpoint/2012/main" userId="S::jillian.walechka@ssaihq.com::35b07cd0-783e-4530-b735-decbc23ffe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D2EFFF"/>
    <a:srgbClr val="9DC9FF"/>
    <a:srgbClr val="F7FCF5"/>
    <a:srgbClr val="01431B"/>
    <a:srgbClr val="F7D5AE"/>
    <a:srgbClr val="2B924B"/>
    <a:srgbClr val="7DC77C"/>
    <a:srgbClr val="CAEAC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B139E-5A00-FD83-2617-79ECABB0E4A0}" v="966" dt="2021-07-29T18:31:48.446"/>
    <p1510:client id="{3C9655FC-8145-7499-B4DD-55617ADA8DBA}" v="13" dt="2021-07-29T18:14:33.113"/>
    <p1510:client id="{663DF86B-C1FF-3A2D-276F-F2B4BA112BBE}" v="97" dt="2021-07-29T18:03:04.766"/>
    <p1510:client id="{79304DE4-91E2-4A1A-817C-9D0CD2CA0F6F}" v="15235" dt="2021-07-30T15:44:14.008"/>
    <p1510:client id="{AE71BDC1-7EE5-D23C-08B7-1C4343F0A3CC}" v="114" dt="2021-07-30T05:42:21.328"/>
    <p1510:client id="{BF9EF2F6-88F1-9C17-42CE-E327746CBCEB}" v="1" dt="2021-07-30T21:33:13.584"/>
    <p1510:client id="{CE1EFBE4-B0C5-C743-AAED-9B8485304806}" v="13735" dt="2021-07-30T06:20:57.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5749" autoAdjust="0"/>
  </p:normalViewPr>
  <p:slideViewPr>
    <p:cSldViewPr snapToGrid="0">
      <p:cViewPr>
        <p:scale>
          <a:sx n="73" d="100"/>
          <a:sy n="73" d="100"/>
        </p:scale>
        <p:origin x="859" y="4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in Sabrin" userId="9cd1fb1c-1965-415c-b5ec-a32fda092ccf" providerId="ADAL" clId="{79304DE4-91E2-4A1A-817C-9D0CD2CA0F6F}"/>
    <pc:docChg chg="undo redo custSel addSld delSld modSld sldOrd">
      <pc:chgData name="Samain Sabrin" userId="9cd1fb1c-1965-415c-b5ec-a32fda092ccf" providerId="ADAL" clId="{79304DE4-91E2-4A1A-817C-9D0CD2CA0F6F}" dt="2021-07-30T17:53:30.670" v="15512" actId="1076"/>
      <pc:docMkLst>
        <pc:docMk/>
      </pc:docMkLst>
      <pc:sldChg chg="addSp delSp modSp mod">
        <pc:chgData name="Samain Sabrin" userId="9cd1fb1c-1965-415c-b5ec-a32fda092ccf" providerId="ADAL" clId="{79304DE4-91E2-4A1A-817C-9D0CD2CA0F6F}" dt="2021-07-29T19:30:15.338" v="9595" actId="732"/>
        <pc:sldMkLst>
          <pc:docMk/>
          <pc:sldMk cId="2560682895" sldId="325"/>
        </pc:sldMkLst>
        <pc:spChg chg="mod">
          <ac:chgData name="Samain Sabrin" userId="9cd1fb1c-1965-415c-b5ec-a32fda092ccf" providerId="ADAL" clId="{79304DE4-91E2-4A1A-817C-9D0CD2CA0F6F}" dt="2021-07-26T23:50:27.411" v="3013" actId="1036"/>
          <ac:spMkLst>
            <pc:docMk/>
            <pc:sldMk cId="2560682895" sldId="325"/>
            <ac:spMk id="3" creationId="{5AD49E0B-3E5B-447B-9F3C-4E991AD643D4}"/>
          </ac:spMkLst>
        </pc:spChg>
        <pc:spChg chg="mod">
          <ac:chgData name="Samain Sabrin" userId="9cd1fb1c-1965-415c-b5ec-a32fda092ccf" providerId="ADAL" clId="{79304DE4-91E2-4A1A-817C-9D0CD2CA0F6F}" dt="2021-07-29T14:59:05.275" v="8458" actId="14100"/>
          <ac:spMkLst>
            <pc:docMk/>
            <pc:sldMk cId="2560682895" sldId="325"/>
            <ac:spMk id="4" creationId="{77889D01-CB85-4A48-8756-4D917E120FBA}"/>
          </ac:spMkLst>
        </pc:spChg>
        <pc:grpChg chg="ord">
          <ac:chgData name="Samain Sabrin" userId="9cd1fb1c-1965-415c-b5ec-a32fda092ccf" providerId="ADAL" clId="{79304DE4-91E2-4A1A-817C-9D0CD2CA0F6F}" dt="2021-07-29T14:59:41.027" v="8459" actId="166"/>
          <ac:grpSpMkLst>
            <pc:docMk/>
            <pc:sldMk cId="2560682895" sldId="325"/>
            <ac:grpSpMk id="10" creationId="{17387E16-99F2-4AC8-BD7A-24277D0AC5B5}"/>
          </ac:grpSpMkLst>
        </pc:grpChg>
        <pc:picChg chg="add del mod">
          <ac:chgData name="Samain Sabrin" userId="9cd1fb1c-1965-415c-b5ec-a32fda092ccf" providerId="ADAL" clId="{79304DE4-91E2-4A1A-817C-9D0CD2CA0F6F}" dt="2021-07-29T14:57:26.796" v="8445" actId="478"/>
          <ac:picMkLst>
            <pc:docMk/>
            <pc:sldMk cId="2560682895" sldId="325"/>
            <ac:picMk id="7" creationId="{AEC8F409-5B62-4B77-ABFD-EC6A5561CDDC}"/>
          </ac:picMkLst>
        </pc:picChg>
        <pc:picChg chg="mod modCrop">
          <ac:chgData name="Samain Sabrin" userId="9cd1fb1c-1965-415c-b5ec-a32fda092ccf" providerId="ADAL" clId="{79304DE4-91E2-4A1A-817C-9D0CD2CA0F6F}" dt="2021-07-29T19:29:57.690" v="9593" actId="732"/>
          <ac:picMkLst>
            <pc:docMk/>
            <pc:sldMk cId="2560682895" sldId="325"/>
            <ac:picMk id="7" creationId="{B0DAF15D-75DB-2D44-AAB9-D8173269E3FE}"/>
          </ac:picMkLst>
        </pc:picChg>
        <pc:picChg chg="add mod modCrop">
          <ac:chgData name="Samain Sabrin" userId="9cd1fb1c-1965-415c-b5ec-a32fda092ccf" providerId="ADAL" clId="{79304DE4-91E2-4A1A-817C-9D0CD2CA0F6F}" dt="2021-07-29T14:58:57.380" v="8456" actId="732"/>
          <ac:picMkLst>
            <pc:docMk/>
            <pc:sldMk cId="2560682895" sldId="325"/>
            <ac:picMk id="11" creationId="{27F9D1F0-36EB-4A15-8C38-9C1C437C6428}"/>
          </ac:picMkLst>
        </pc:picChg>
        <pc:picChg chg="mod modCrop">
          <ac:chgData name="Samain Sabrin" userId="9cd1fb1c-1965-415c-b5ec-a32fda092ccf" providerId="ADAL" clId="{79304DE4-91E2-4A1A-817C-9D0CD2CA0F6F}" dt="2021-07-29T19:30:15.338" v="9595" actId="732"/>
          <ac:picMkLst>
            <pc:docMk/>
            <pc:sldMk cId="2560682895" sldId="325"/>
            <ac:picMk id="12" creationId="{241E9F94-A223-C549-A40D-67E555AEFD19}"/>
          </ac:picMkLst>
        </pc:picChg>
        <pc:picChg chg="add mod">
          <ac:chgData name="Samain Sabrin" userId="9cd1fb1c-1965-415c-b5ec-a32fda092ccf" providerId="ADAL" clId="{79304DE4-91E2-4A1A-817C-9D0CD2CA0F6F}" dt="2021-07-29T14:58:36.388" v="8454" actId="1076"/>
          <ac:picMkLst>
            <pc:docMk/>
            <pc:sldMk cId="2560682895" sldId="325"/>
            <ac:picMk id="13" creationId="{208E55A9-2C32-4085-893B-7381AA6CE271}"/>
          </ac:picMkLst>
        </pc:picChg>
        <pc:picChg chg="add mod">
          <ac:chgData name="Samain Sabrin" userId="9cd1fb1c-1965-415c-b5ec-a32fda092ccf" providerId="ADAL" clId="{79304DE4-91E2-4A1A-817C-9D0CD2CA0F6F}" dt="2021-07-29T15:00:44.339" v="8465" actId="1076"/>
          <ac:picMkLst>
            <pc:docMk/>
            <pc:sldMk cId="2560682895" sldId="325"/>
            <ac:picMk id="15" creationId="{A6AC4777-2516-443A-9BAC-225AB8F68450}"/>
          </ac:picMkLst>
        </pc:picChg>
        <pc:picChg chg="mod modCrop">
          <ac:chgData name="Samain Sabrin" userId="9cd1fb1c-1965-415c-b5ec-a32fda092ccf" providerId="ADAL" clId="{79304DE4-91E2-4A1A-817C-9D0CD2CA0F6F}" dt="2021-07-29T19:30:05.154" v="9594" actId="732"/>
          <ac:picMkLst>
            <pc:docMk/>
            <pc:sldMk cId="2560682895" sldId="325"/>
            <ac:picMk id="20" creationId="{333B540D-784B-0641-ACB8-A11AC967F8BC}"/>
          </ac:picMkLst>
        </pc:picChg>
      </pc:sldChg>
      <pc:sldChg chg="addSp modSp mod addCm delCm modNotesTx">
        <pc:chgData name="Samain Sabrin" userId="9cd1fb1c-1965-415c-b5ec-a32fda092ccf" providerId="ADAL" clId="{79304DE4-91E2-4A1A-817C-9D0CD2CA0F6F}" dt="2021-07-29T19:41:42.333" v="9597" actId="1592"/>
        <pc:sldMkLst>
          <pc:docMk/>
          <pc:sldMk cId="2712001884" sldId="326"/>
        </pc:sldMkLst>
        <pc:spChg chg="add mod">
          <ac:chgData name="Samain Sabrin" userId="9cd1fb1c-1965-415c-b5ec-a32fda092ccf" providerId="ADAL" clId="{79304DE4-91E2-4A1A-817C-9D0CD2CA0F6F}" dt="2021-07-29T19:28:48.826" v="9590" actId="207"/>
          <ac:spMkLst>
            <pc:docMk/>
            <pc:sldMk cId="2712001884" sldId="326"/>
            <ac:spMk id="9" creationId="{C51FEE82-6EF6-4851-A02E-332CC34363E2}"/>
          </ac:spMkLst>
        </pc:spChg>
        <pc:spChg chg="add mod">
          <ac:chgData name="Samain Sabrin" userId="9cd1fb1c-1965-415c-b5ec-a32fda092ccf" providerId="ADAL" clId="{79304DE4-91E2-4A1A-817C-9D0CD2CA0F6F}" dt="2021-07-29T19:30:30.093" v="9596" actId="2085"/>
          <ac:spMkLst>
            <pc:docMk/>
            <pc:sldMk cId="2712001884" sldId="326"/>
            <ac:spMk id="10" creationId="{AAE8047A-2C05-444A-A7EB-F19F2267F29F}"/>
          </ac:spMkLst>
        </pc:spChg>
        <pc:grpChg chg="add mod">
          <ac:chgData name="Samain Sabrin" userId="9cd1fb1c-1965-415c-b5ec-a32fda092ccf" providerId="ADAL" clId="{79304DE4-91E2-4A1A-817C-9D0CD2CA0F6F}" dt="2021-07-29T19:28:48.826" v="9590" actId="207"/>
          <ac:grpSpMkLst>
            <pc:docMk/>
            <pc:sldMk cId="2712001884" sldId="326"/>
            <ac:grpSpMk id="8" creationId="{FE9C0862-5DED-4402-AFB2-0B37E1132A9D}"/>
          </ac:grpSpMkLst>
        </pc:grpChg>
        <pc:graphicFrameChg chg="mod modGraphic">
          <ac:chgData name="Samain Sabrin" userId="9cd1fb1c-1965-415c-b5ec-a32fda092ccf" providerId="ADAL" clId="{79304DE4-91E2-4A1A-817C-9D0CD2CA0F6F}" dt="2021-07-29T19:27:49.085" v="9588" actId="404"/>
          <ac:graphicFrameMkLst>
            <pc:docMk/>
            <pc:sldMk cId="2712001884" sldId="326"/>
            <ac:graphicFrameMk id="4" creationId="{2352BF9E-4D65-4E50-AD5B-923CA50903DB}"/>
          </ac:graphicFrameMkLst>
        </pc:graphicFrameChg>
        <pc:picChg chg="mod">
          <ac:chgData name="Samain Sabrin" userId="9cd1fb1c-1965-415c-b5ec-a32fda092ccf" providerId="ADAL" clId="{79304DE4-91E2-4A1A-817C-9D0CD2CA0F6F}" dt="2021-07-29T19:27:32.652" v="9580" actId="1076"/>
          <ac:picMkLst>
            <pc:docMk/>
            <pc:sldMk cId="2712001884" sldId="326"/>
            <ac:picMk id="5" creationId="{9B14393A-08F7-4FF0-B236-FB984F331DA7}"/>
          </ac:picMkLst>
        </pc:picChg>
        <pc:picChg chg="mod">
          <ac:chgData name="Samain Sabrin" userId="9cd1fb1c-1965-415c-b5ec-a32fda092ccf" providerId="ADAL" clId="{79304DE4-91E2-4A1A-817C-9D0CD2CA0F6F}" dt="2021-07-29T19:27:32.652" v="9580" actId="1076"/>
          <ac:picMkLst>
            <pc:docMk/>
            <pc:sldMk cId="2712001884" sldId="326"/>
            <ac:picMk id="6" creationId="{0E4DB762-EE4C-44E0-AFF8-0F41CB520EDF}"/>
          </ac:picMkLst>
        </pc:picChg>
        <pc:picChg chg="mod">
          <ac:chgData name="Samain Sabrin" userId="9cd1fb1c-1965-415c-b5ec-a32fda092ccf" providerId="ADAL" clId="{79304DE4-91E2-4A1A-817C-9D0CD2CA0F6F}" dt="2021-07-29T15:03:43.755" v="8468" actId="14100"/>
          <ac:picMkLst>
            <pc:docMk/>
            <pc:sldMk cId="2712001884" sldId="326"/>
            <ac:picMk id="7" creationId="{7A2958DE-A7CB-4C21-942A-F05E2FAF9018}"/>
          </ac:picMkLst>
        </pc:picChg>
        <pc:picChg chg="mod">
          <ac:chgData name="Samain Sabrin" userId="9cd1fb1c-1965-415c-b5ec-a32fda092ccf" providerId="ADAL" clId="{79304DE4-91E2-4A1A-817C-9D0CD2CA0F6F}" dt="2021-07-29T19:27:32.652" v="9580" actId="1076"/>
          <ac:picMkLst>
            <pc:docMk/>
            <pc:sldMk cId="2712001884" sldId="326"/>
            <ac:picMk id="34" creationId="{946419AA-DDDD-4299-B644-AE17E613061C}"/>
          </ac:picMkLst>
        </pc:picChg>
      </pc:sldChg>
      <pc:sldChg chg="modSp mod addCm modNotesTx">
        <pc:chgData name="Samain Sabrin" userId="9cd1fb1c-1965-415c-b5ec-a32fda092ccf" providerId="ADAL" clId="{79304DE4-91E2-4A1A-817C-9D0CD2CA0F6F}" dt="2021-07-30T03:32:40.386" v="14534" actId="20577"/>
        <pc:sldMkLst>
          <pc:docMk/>
          <pc:sldMk cId="854650501" sldId="328"/>
        </pc:sldMkLst>
        <pc:graphicFrameChg chg="mod modGraphic">
          <ac:chgData name="Samain Sabrin" userId="9cd1fb1c-1965-415c-b5ec-a32fda092ccf" providerId="ADAL" clId="{79304DE4-91E2-4A1A-817C-9D0CD2CA0F6F}" dt="2021-07-30T00:12:57.774" v="12644" actId="14734"/>
          <ac:graphicFrameMkLst>
            <pc:docMk/>
            <pc:sldMk cId="854650501" sldId="328"/>
            <ac:graphicFrameMk id="7" creationId="{6E873ABE-E309-4FA4-8B1F-585F2D892539}"/>
          </ac:graphicFrameMkLst>
        </pc:graphicFrameChg>
      </pc:sldChg>
      <pc:sldChg chg="addSp delSp modSp mod modNotesTx">
        <pc:chgData name="Samain Sabrin" userId="9cd1fb1c-1965-415c-b5ec-a32fda092ccf" providerId="ADAL" clId="{79304DE4-91E2-4A1A-817C-9D0CD2CA0F6F}" dt="2021-07-28T20:23:13.671" v="8261" actId="20577"/>
        <pc:sldMkLst>
          <pc:docMk/>
          <pc:sldMk cId="2810663580" sldId="329"/>
        </pc:sldMkLst>
        <pc:spChg chg="add del mod topLvl">
          <ac:chgData name="Samain Sabrin" userId="9cd1fb1c-1965-415c-b5ec-a32fda092ccf" providerId="ADAL" clId="{79304DE4-91E2-4A1A-817C-9D0CD2CA0F6F}" dt="2021-07-26T21:56:33.288" v="1911" actId="478"/>
          <ac:spMkLst>
            <pc:docMk/>
            <pc:sldMk cId="2810663580" sldId="329"/>
            <ac:spMk id="7" creationId="{30A90159-AF50-41A3-BE93-DCD48528E63D}"/>
          </ac:spMkLst>
        </pc:spChg>
        <pc:spChg chg="add del mod topLvl">
          <ac:chgData name="Samain Sabrin" userId="9cd1fb1c-1965-415c-b5ec-a32fda092ccf" providerId="ADAL" clId="{79304DE4-91E2-4A1A-817C-9D0CD2CA0F6F}" dt="2021-07-26T21:56:31.464" v="1910" actId="478"/>
          <ac:spMkLst>
            <pc:docMk/>
            <pc:sldMk cId="2810663580" sldId="329"/>
            <ac:spMk id="8" creationId="{35D8820E-BA42-410E-8B39-F6F301F88587}"/>
          </ac:spMkLst>
        </pc:spChg>
        <pc:spChg chg="add mod">
          <ac:chgData name="Samain Sabrin" userId="9cd1fb1c-1965-415c-b5ec-a32fda092ccf" providerId="ADAL" clId="{79304DE4-91E2-4A1A-817C-9D0CD2CA0F6F}" dt="2021-07-26T21:55:15.970" v="1895"/>
          <ac:spMkLst>
            <pc:docMk/>
            <pc:sldMk cId="2810663580" sldId="329"/>
            <ac:spMk id="9" creationId="{6A436B83-75C1-487E-8299-034941E336B1}"/>
          </ac:spMkLst>
        </pc:spChg>
        <pc:spChg chg="add mod">
          <ac:chgData name="Samain Sabrin" userId="9cd1fb1c-1965-415c-b5ec-a32fda092ccf" providerId="ADAL" clId="{79304DE4-91E2-4A1A-817C-9D0CD2CA0F6F}" dt="2021-07-26T21:55:15.970" v="1895"/>
          <ac:spMkLst>
            <pc:docMk/>
            <pc:sldMk cId="2810663580" sldId="329"/>
            <ac:spMk id="10" creationId="{E4D8CEF9-5826-4162-B557-021B38AF916D}"/>
          </ac:spMkLst>
        </pc:spChg>
        <pc:spChg chg="add mod">
          <ac:chgData name="Samain Sabrin" userId="9cd1fb1c-1965-415c-b5ec-a32fda092ccf" providerId="ADAL" clId="{79304DE4-91E2-4A1A-817C-9D0CD2CA0F6F}" dt="2021-07-26T21:56:46.548" v="1913"/>
          <ac:spMkLst>
            <pc:docMk/>
            <pc:sldMk cId="2810663580" sldId="329"/>
            <ac:spMk id="13" creationId="{3C771481-2AF5-4D98-984B-50898036E2D0}"/>
          </ac:spMkLst>
        </pc:spChg>
        <pc:spChg chg="add mod">
          <ac:chgData name="Samain Sabrin" userId="9cd1fb1c-1965-415c-b5ec-a32fda092ccf" providerId="ADAL" clId="{79304DE4-91E2-4A1A-817C-9D0CD2CA0F6F}" dt="2021-07-26T21:56:46.548" v="1913"/>
          <ac:spMkLst>
            <pc:docMk/>
            <pc:sldMk cId="2810663580" sldId="329"/>
            <ac:spMk id="14" creationId="{BAFD6F5D-4976-4858-BDD3-C38C193BE2A8}"/>
          </ac:spMkLst>
        </pc:spChg>
        <pc:spChg chg="add mod">
          <ac:chgData name="Samain Sabrin" userId="9cd1fb1c-1965-415c-b5ec-a32fda092ccf" providerId="ADAL" clId="{79304DE4-91E2-4A1A-817C-9D0CD2CA0F6F}" dt="2021-07-26T21:56:46.548" v="1913"/>
          <ac:spMkLst>
            <pc:docMk/>
            <pc:sldMk cId="2810663580" sldId="329"/>
            <ac:spMk id="15" creationId="{9283563A-8DC0-4ECE-BC28-08E95A1FB096}"/>
          </ac:spMkLst>
        </pc:spChg>
        <pc:spChg chg="add mod">
          <ac:chgData name="Samain Sabrin" userId="9cd1fb1c-1965-415c-b5ec-a32fda092ccf" providerId="ADAL" clId="{79304DE4-91E2-4A1A-817C-9D0CD2CA0F6F}" dt="2021-07-26T21:56:46.548" v="1913"/>
          <ac:spMkLst>
            <pc:docMk/>
            <pc:sldMk cId="2810663580" sldId="329"/>
            <ac:spMk id="16" creationId="{B351D35F-1B3C-4F33-BB32-880D6D3905C9}"/>
          </ac:spMkLst>
        </pc:spChg>
        <pc:grpChg chg="add del mod">
          <ac:chgData name="Samain Sabrin" userId="9cd1fb1c-1965-415c-b5ec-a32fda092ccf" providerId="ADAL" clId="{79304DE4-91E2-4A1A-817C-9D0CD2CA0F6F}" dt="2021-07-26T21:55:30.152" v="1897" actId="478"/>
          <ac:grpSpMkLst>
            <pc:docMk/>
            <pc:sldMk cId="2810663580" sldId="329"/>
            <ac:grpSpMk id="4" creationId="{7B51CDE2-0BD6-45FC-A4D0-D3F33E1ABF0D}"/>
          </ac:grpSpMkLst>
        </pc:grpChg>
        <pc:grpChg chg="add del mod">
          <ac:chgData name="Samain Sabrin" userId="9cd1fb1c-1965-415c-b5ec-a32fda092ccf" providerId="ADAL" clId="{79304DE4-91E2-4A1A-817C-9D0CD2CA0F6F}" dt="2021-07-26T21:56:31.464" v="1910" actId="478"/>
          <ac:grpSpMkLst>
            <pc:docMk/>
            <pc:sldMk cId="2810663580" sldId="329"/>
            <ac:grpSpMk id="6" creationId="{B4785498-BA23-4ACD-947F-C4B8FED188C4}"/>
          </ac:grpSpMkLst>
        </pc:grpChg>
        <pc:grpChg chg="add del mod">
          <ac:chgData name="Samain Sabrin" userId="9cd1fb1c-1965-415c-b5ec-a32fda092ccf" providerId="ADAL" clId="{79304DE4-91E2-4A1A-817C-9D0CD2CA0F6F}" dt="2021-07-26T21:57:11.816" v="1917" actId="478"/>
          <ac:grpSpMkLst>
            <pc:docMk/>
            <pc:sldMk cId="2810663580" sldId="329"/>
            <ac:grpSpMk id="11" creationId="{A315E9DA-421D-4800-B4B3-FD7CE7AFDEFF}"/>
          </ac:grpSpMkLst>
        </pc:grpChg>
        <pc:grpChg chg="add del mod">
          <ac:chgData name="Samain Sabrin" userId="9cd1fb1c-1965-415c-b5ec-a32fda092ccf" providerId="ADAL" clId="{79304DE4-91E2-4A1A-817C-9D0CD2CA0F6F}" dt="2021-07-26T21:57:28.024" v="1921" actId="478"/>
          <ac:grpSpMkLst>
            <pc:docMk/>
            <pc:sldMk cId="2810663580" sldId="329"/>
            <ac:grpSpMk id="12" creationId="{CCEFCF38-2735-4B0B-8731-49A75CF324A3}"/>
          </ac:grpSpMkLst>
        </pc:grpChg>
        <pc:graphicFrameChg chg="mod modGraphic">
          <ac:chgData name="Samain Sabrin" userId="9cd1fb1c-1965-415c-b5ec-a32fda092ccf" providerId="ADAL" clId="{79304DE4-91E2-4A1A-817C-9D0CD2CA0F6F}" dt="2021-07-26T22:00:00.553" v="1928"/>
          <ac:graphicFrameMkLst>
            <pc:docMk/>
            <pc:sldMk cId="2810663580" sldId="329"/>
            <ac:graphicFrameMk id="3" creationId="{35EF5605-1F9B-42C1-B01B-ABA7D44214DD}"/>
          </ac:graphicFrameMkLst>
        </pc:graphicFrameChg>
      </pc:sldChg>
      <pc:sldChg chg="addSp modSp mod">
        <pc:chgData name="Samain Sabrin" userId="9cd1fb1c-1965-415c-b5ec-a32fda092ccf" providerId="ADAL" clId="{79304DE4-91E2-4A1A-817C-9D0CD2CA0F6F}" dt="2021-07-28T20:01:48.616" v="8182" actId="1076"/>
        <pc:sldMkLst>
          <pc:docMk/>
          <pc:sldMk cId="2566435850" sldId="331"/>
        </pc:sldMkLst>
        <pc:spChg chg="mod">
          <ac:chgData name="Samain Sabrin" userId="9cd1fb1c-1965-415c-b5ec-a32fda092ccf" providerId="ADAL" clId="{79304DE4-91E2-4A1A-817C-9D0CD2CA0F6F}" dt="2021-07-27T16:33:23.172" v="7264" actId="1076"/>
          <ac:spMkLst>
            <pc:docMk/>
            <pc:sldMk cId="2566435850" sldId="331"/>
            <ac:spMk id="4" creationId="{EC49790F-2C91-4C96-B9CF-6107C7C89186}"/>
          </ac:spMkLst>
        </pc:spChg>
        <pc:spChg chg="mod">
          <ac:chgData name="Samain Sabrin" userId="9cd1fb1c-1965-415c-b5ec-a32fda092ccf" providerId="ADAL" clId="{79304DE4-91E2-4A1A-817C-9D0CD2CA0F6F}" dt="2021-07-27T16:33:23.172" v="7264" actId="1076"/>
          <ac:spMkLst>
            <pc:docMk/>
            <pc:sldMk cId="2566435850" sldId="331"/>
            <ac:spMk id="5" creationId="{7885057D-4A8F-4806-B6FC-80686C56DAE1}"/>
          </ac:spMkLst>
        </pc:spChg>
        <pc:spChg chg="mod">
          <ac:chgData name="Samain Sabrin" userId="9cd1fb1c-1965-415c-b5ec-a32fda092ccf" providerId="ADAL" clId="{79304DE4-91E2-4A1A-817C-9D0CD2CA0F6F}" dt="2021-07-27T16:33:23.172" v="7264" actId="1076"/>
          <ac:spMkLst>
            <pc:docMk/>
            <pc:sldMk cId="2566435850" sldId="331"/>
            <ac:spMk id="7" creationId="{BF1B7EE7-B30C-46A1-88DC-B6845DF531E8}"/>
          </ac:spMkLst>
        </pc:spChg>
        <pc:spChg chg="mod">
          <ac:chgData name="Samain Sabrin" userId="9cd1fb1c-1965-415c-b5ec-a32fda092ccf" providerId="ADAL" clId="{79304DE4-91E2-4A1A-817C-9D0CD2CA0F6F}" dt="2021-07-27T16:33:23.172" v="7264" actId="1076"/>
          <ac:spMkLst>
            <pc:docMk/>
            <pc:sldMk cId="2566435850" sldId="331"/>
            <ac:spMk id="8" creationId="{D035859A-9423-4679-930B-D5070C4B3A53}"/>
          </ac:spMkLst>
        </pc:spChg>
        <pc:spChg chg="mod">
          <ac:chgData name="Samain Sabrin" userId="9cd1fb1c-1965-415c-b5ec-a32fda092ccf" providerId="ADAL" clId="{79304DE4-91E2-4A1A-817C-9D0CD2CA0F6F}" dt="2021-07-27T16:34:20.347" v="7302" actId="1076"/>
          <ac:spMkLst>
            <pc:docMk/>
            <pc:sldMk cId="2566435850" sldId="331"/>
            <ac:spMk id="16" creationId="{15D9F323-BEAE-48E7-B73C-0122C2FCCCF1}"/>
          </ac:spMkLst>
        </pc:spChg>
        <pc:spChg chg="mod">
          <ac:chgData name="Samain Sabrin" userId="9cd1fb1c-1965-415c-b5ec-a32fda092ccf" providerId="ADAL" clId="{79304DE4-91E2-4A1A-817C-9D0CD2CA0F6F}" dt="2021-07-27T16:33:23.172" v="7264" actId="1076"/>
          <ac:spMkLst>
            <pc:docMk/>
            <pc:sldMk cId="2566435850" sldId="331"/>
            <ac:spMk id="18" creationId="{824A2131-56ED-4BDE-BA7D-B0CDE7009567}"/>
          </ac:spMkLst>
        </pc:spChg>
        <pc:spChg chg="add mod">
          <ac:chgData name="Samain Sabrin" userId="9cd1fb1c-1965-415c-b5ec-a32fda092ccf" providerId="ADAL" clId="{79304DE4-91E2-4A1A-817C-9D0CD2CA0F6F}" dt="2021-07-28T20:01:48.616" v="8182" actId="1076"/>
          <ac:spMkLst>
            <pc:docMk/>
            <pc:sldMk cId="2566435850" sldId="331"/>
            <ac:spMk id="20" creationId="{14A7A9A7-069C-4093-BF35-3F2276EE4487}"/>
          </ac:spMkLst>
        </pc:spChg>
        <pc:grpChg chg="mod">
          <ac:chgData name="Samain Sabrin" userId="9cd1fb1c-1965-415c-b5ec-a32fda092ccf" providerId="ADAL" clId="{79304DE4-91E2-4A1A-817C-9D0CD2CA0F6F}" dt="2021-07-27T16:33:23.172" v="7264" actId="1076"/>
          <ac:grpSpMkLst>
            <pc:docMk/>
            <pc:sldMk cId="2566435850" sldId="331"/>
            <ac:grpSpMk id="26" creationId="{6925FC37-FC24-43EE-8389-00EADBD567FB}"/>
          </ac:grpSpMkLst>
        </pc:grpChg>
      </pc:sldChg>
      <pc:sldChg chg="addSp delSp modSp mod delCm modNotesTx">
        <pc:chgData name="Samain Sabrin" userId="9cd1fb1c-1965-415c-b5ec-a32fda092ccf" providerId="ADAL" clId="{79304DE4-91E2-4A1A-817C-9D0CD2CA0F6F}" dt="2021-07-29T17:24:45.075" v="8944" actId="1592"/>
        <pc:sldMkLst>
          <pc:docMk/>
          <pc:sldMk cId="3235152287" sldId="332"/>
        </pc:sldMkLst>
        <pc:spChg chg="mod">
          <ac:chgData name="Samain Sabrin" userId="9cd1fb1c-1965-415c-b5ec-a32fda092ccf" providerId="ADAL" clId="{79304DE4-91E2-4A1A-817C-9D0CD2CA0F6F}" dt="2021-07-29T15:31:34.734" v="8692" actId="1076"/>
          <ac:spMkLst>
            <pc:docMk/>
            <pc:sldMk cId="3235152287" sldId="332"/>
            <ac:spMk id="6" creationId="{F145E7E8-3924-4762-90E2-7D8F7E545D75}"/>
          </ac:spMkLst>
        </pc:spChg>
        <pc:spChg chg="mod">
          <ac:chgData name="Samain Sabrin" userId="9cd1fb1c-1965-415c-b5ec-a32fda092ccf" providerId="ADAL" clId="{79304DE4-91E2-4A1A-817C-9D0CD2CA0F6F}" dt="2021-07-26T20:03:14.300" v="615" actId="20577"/>
          <ac:spMkLst>
            <pc:docMk/>
            <pc:sldMk cId="3235152287" sldId="332"/>
            <ac:spMk id="26" creationId="{32AAD4DD-9D38-41DE-91DF-E0AA41E4B178}"/>
          </ac:spMkLst>
        </pc:spChg>
        <pc:spChg chg="del mod">
          <ac:chgData name="Samain Sabrin" userId="9cd1fb1c-1965-415c-b5ec-a32fda092ccf" providerId="ADAL" clId="{79304DE4-91E2-4A1A-817C-9D0CD2CA0F6F}" dt="2021-07-26T19:29:10.051" v="598"/>
          <ac:spMkLst>
            <pc:docMk/>
            <pc:sldMk cId="3235152287" sldId="332"/>
            <ac:spMk id="28" creationId="{54443D0A-985F-43F9-B9BC-82E670DF9EB2}"/>
          </ac:spMkLst>
        </pc:spChg>
        <pc:spChg chg="mod">
          <ac:chgData name="Samain Sabrin" userId="9cd1fb1c-1965-415c-b5ec-a32fda092ccf" providerId="ADAL" clId="{79304DE4-91E2-4A1A-817C-9D0CD2CA0F6F}" dt="2021-07-29T15:31:31.197" v="8689" actId="20577"/>
          <ac:spMkLst>
            <pc:docMk/>
            <pc:sldMk cId="3235152287" sldId="332"/>
            <ac:spMk id="39" creationId="{BE138DA5-4F09-4AD7-AF00-8AD7527A7D0B}"/>
          </ac:spMkLst>
        </pc:spChg>
        <pc:spChg chg="add del mod">
          <ac:chgData name="Samain Sabrin" userId="9cd1fb1c-1965-415c-b5ec-a32fda092ccf" providerId="ADAL" clId="{79304DE4-91E2-4A1A-817C-9D0CD2CA0F6F}" dt="2021-07-29T15:26:59.997" v="8596" actId="478"/>
          <ac:spMkLst>
            <pc:docMk/>
            <pc:sldMk cId="3235152287" sldId="332"/>
            <ac:spMk id="40" creationId="{7650DF7F-7A07-4CFC-B9E8-52D4C0D95AFE}"/>
          </ac:spMkLst>
        </pc:spChg>
        <pc:spChg chg="del mod">
          <ac:chgData name="Samain Sabrin" userId="9cd1fb1c-1965-415c-b5ec-a32fda092ccf" providerId="ADAL" clId="{79304DE4-91E2-4A1A-817C-9D0CD2CA0F6F}" dt="2021-07-26T20:17:25.260" v="993"/>
          <ac:spMkLst>
            <pc:docMk/>
            <pc:sldMk cId="3235152287" sldId="332"/>
            <ac:spMk id="40" creationId="{E1E5241C-DA02-4E95-B07E-E8AE6C1C95F2}"/>
          </ac:spMkLst>
        </pc:spChg>
        <pc:spChg chg="add mod">
          <ac:chgData name="Samain Sabrin" userId="9cd1fb1c-1965-415c-b5ec-a32fda092ccf" providerId="ADAL" clId="{79304DE4-91E2-4A1A-817C-9D0CD2CA0F6F}" dt="2021-07-29T15:31:20.084" v="8686" actId="1076"/>
          <ac:spMkLst>
            <pc:docMk/>
            <pc:sldMk cId="3235152287" sldId="332"/>
            <ac:spMk id="43" creationId="{773D46E1-8B04-4C6E-822D-E37D90B2D18B}"/>
          </ac:spMkLst>
        </pc:spChg>
        <pc:spChg chg="add mod">
          <ac:chgData name="Samain Sabrin" userId="9cd1fb1c-1965-415c-b5ec-a32fda092ccf" providerId="ADAL" clId="{79304DE4-91E2-4A1A-817C-9D0CD2CA0F6F}" dt="2021-07-29T15:31:32.994" v="8690" actId="20577"/>
          <ac:spMkLst>
            <pc:docMk/>
            <pc:sldMk cId="3235152287" sldId="332"/>
            <ac:spMk id="46" creationId="{4459A4D1-F337-4E9D-8477-BEEF0CAF0FEC}"/>
          </ac:spMkLst>
        </pc:spChg>
        <pc:spChg chg="add mod">
          <ac:chgData name="Samain Sabrin" userId="9cd1fb1c-1965-415c-b5ec-a32fda092ccf" providerId="ADAL" clId="{79304DE4-91E2-4A1A-817C-9D0CD2CA0F6F}" dt="2021-07-29T15:31:16.803" v="8685" actId="1076"/>
          <ac:spMkLst>
            <pc:docMk/>
            <pc:sldMk cId="3235152287" sldId="332"/>
            <ac:spMk id="47" creationId="{ABBC0453-B6D8-404B-BF42-B3B624337787}"/>
          </ac:spMkLst>
        </pc:spChg>
        <pc:spChg chg="mod">
          <ac:chgData name="Samain Sabrin" userId="9cd1fb1c-1965-415c-b5ec-a32fda092ccf" providerId="ADAL" clId="{79304DE4-91E2-4A1A-817C-9D0CD2CA0F6F}" dt="2021-07-29T15:26:43.452" v="8588" actId="20577"/>
          <ac:spMkLst>
            <pc:docMk/>
            <pc:sldMk cId="3235152287" sldId="332"/>
            <ac:spMk id="49" creationId="{6A579EEA-D5BB-4CBD-A7C1-E86E66454C89}"/>
          </ac:spMkLst>
        </pc:spChg>
        <pc:spChg chg="mod">
          <ac:chgData name="Samain Sabrin" userId="9cd1fb1c-1965-415c-b5ec-a32fda092ccf" providerId="ADAL" clId="{79304DE4-91E2-4A1A-817C-9D0CD2CA0F6F}" dt="2021-07-29T15:33:13.796" v="8734" actId="179"/>
          <ac:spMkLst>
            <pc:docMk/>
            <pc:sldMk cId="3235152287" sldId="332"/>
            <ac:spMk id="64" creationId="{7875DA1E-8B47-4A5F-A532-20E566454588}"/>
          </ac:spMkLst>
        </pc:spChg>
        <pc:grpChg chg="mod">
          <ac:chgData name="Samain Sabrin" userId="9cd1fb1c-1965-415c-b5ec-a32fda092ccf" providerId="ADAL" clId="{79304DE4-91E2-4A1A-817C-9D0CD2CA0F6F}" dt="2021-07-26T20:17:32.028" v="994" actId="1076"/>
          <ac:grpSpMkLst>
            <pc:docMk/>
            <pc:sldMk cId="3235152287" sldId="332"/>
            <ac:grpSpMk id="62" creationId="{56B6BCEF-8CE2-444C-85A2-3428185205B4}"/>
          </ac:grpSpMkLst>
        </pc:grpChg>
        <pc:grpChg chg="del">
          <ac:chgData name="Samain Sabrin" userId="9cd1fb1c-1965-415c-b5ec-a32fda092ccf" providerId="ADAL" clId="{79304DE4-91E2-4A1A-817C-9D0CD2CA0F6F}" dt="2021-07-26T20:17:25.259" v="991" actId="478"/>
          <ac:grpSpMkLst>
            <pc:docMk/>
            <pc:sldMk cId="3235152287" sldId="332"/>
            <ac:grpSpMk id="63" creationId="{A9679A36-2B5B-4E0E-9EEB-53285E149866}"/>
          </ac:grpSpMkLst>
        </pc:grpChg>
      </pc:sldChg>
      <pc:sldChg chg="modSp mod">
        <pc:chgData name="Samain Sabrin" userId="9cd1fb1c-1965-415c-b5ec-a32fda092ccf" providerId="ADAL" clId="{79304DE4-91E2-4A1A-817C-9D0CD2CA0F6F}" dt="2021-07-30T04:54:35.229" v="14822" actId="20577"/>
        <pc:sldMkLst>
          <pc:docMk/>
          <pc:sldMk cId="4230212736" sldId="334"/>
        </pc:sldMkLst>
        <pc:spChg chg="mod">
          <ac:chgData name="Samain Sabrin" userId="9cd1fb1c-1965-415c-b5ec-a32fda092ccf" providerId="ADAL" clId="{79304DE4-91E2-4A1A-817C-9D0CD2CA0F6F}" dt="2021-07-30T03:22:50.930" v="14490" actId="404"/>
          <ac:spMkLst>
            <pc:docMk/>
            <pc:sldMk cId="4230212736" sldId="334"/>
            <ac:spMk id="2" creationId="{EFFB44A8-0E13-4F28-91F7-895238450818}"/>
          </ac:spMkLst>
        </pc:spChg>
        <pc:spChg chg="mod">
          <ac:chgData name="Samain Sabrin" userId="9cd1fb1c-1965-415c-b5ec-a32fda092ccf" providerId="ADAL" clId="{79304DE4-91E2-4A1A-817C-9D0CD2CA0F6F}" dt="2021-07-30T04:54:35.229" v="14822" actId="20577"/>
          <ac:spMkLst>
            <pc:docMk/>
            <pc:sldMk cId="4230212736" sldId="334"/>
            <ac:spMk id="5" creationId="{BCC65C4B-2223-4F28-A49F-F3AB5493CBEF}"/>
          </ac:spMkLst>
        </pc:spChg>
      </pc:sldChg>
      <pc:sldChg chg="addSp modSp mod addCm delCm modCm">
        <pc:chgData name="Samain Sabrin" userId="9cd1fb1c-1965-415c-b5ec-a32fda092ccf" providerId="ADAL" clId="{79304DE4-91E2-4A1A-817C-9D0CD2CA0F6F}" dt="2021-07-30T03:44:34.114" v="14728" actId="6549"/>
        <pc:sldMkLst>
          <pc:docMk/>
          <pc:sldMk cId="2950822595" sldId="335"/>
        </pc:sldMkLst>
        <pc:spChg chg="mod">
          <ac:chgData name="Samain Sabrin" userId="9cd1fb1c-1965-415c-b5ec-a32fda092ccf" providerId="ADAL" clId="{79304DE4-91E2-4A1A-817C-9D0CD2CA0F6F}" dt="2021-07-30T03:37:43.328" v="14557" actId="1076"/>
          <ac:spMkLst>
            <pc:docMk/>
            <pc:sldMk cId="2950822595" sldId="335"/>
            <ac:spMk id="2" creationId="{737F4234-11B1-4559-8A1E-08E6CA45A3AE}"/>
          </ac:spMkLst>
        </pc:spChg>
        <pc:spChg chg="mod">
          <ac:chgData name="Samain Sabrin" userId="9cd1fb1c-1965-415c-b5ec-a32fda092ccf" providerId="ADAL" clId="{79304DE4-91E2-4A1A-817C-9D0CD2CA0F6F}" dt="2021-07-30T03:41:26.722" v="14718" actId="1076"/>
          <ac:spMkLst>
            <pc:docMk/>
            <pc:sldMk cId="2950822595" sldId="335"/>
            <ac:spMk id="5" creationId="{CE5C2EF5-DF22-481C-AEF7-C7048594D185}"/>
          </ac:spMkLst>
        </pc:spChg>
        <pc:spChg chg="add mod">
          <ac:chgData name="Samain Sabrin" userId="9cd1fb1c-1965-415c-b5ec-a32fda092ccf" providerId="ADAL" clId="{79304DE4-91E2-4A1A-817C-9D0CD2CA0F6F}" dt="2021-07-29T14:39:26.817" v="8281"/>
          <ac:spMkLst>
            <pc:docMk/>
            <pc:sldMk cId="2950822595" sldId="335"/>
            <ac:spMk id="9" creationId="{5C3DB006-EDAA-4E40-9A29-1A76085023C6}"/>
          </ac:spMkLst>
        </pc:spChg>
        <pc:spChg chg="add mod">
          <ac:chgData name="Samain Sabrin" userId="9cd1fb1c-1965-415c-b5ec-a32fda092ccf" providerId="ADAL" clId="{79304DE4-91E2-4A1A-817C-9D0CD2CA0F6F}" dt="2021-07-30T03:44:34.114" v="14728" actId="6549"/>
          <ac:spMkLst>
            <pc:docMk/>
            <pc:sldMk cId="2950822595" sldId="335"/>
            <ac:spMk id="10" creationId="{A2B6E458-D09C-46B5-A948-52A1339009F3}"/>
          </ac:spMkLst>
        </pc:spChg>
        <pc:picChg chg="mod">
          <ac:chgData name="Samain Sabrin" userId="9cd1fb1c-1965-415c-b5ec-a32fda092ccf" providerId="ADAL" clId="{79304DE4-91E2-4A1A-817C-9D0CD2CA0F6F}" dt="2021-07-30T03:22:42.273" v="14489" actId="1076"/>
          <ac:picMkLst>
            <pc:docMk/>
            <pc:sldMk cId="2950822595" sldId="335"/>
            <ac:picMk id="6" creationId="{92EDEEC5-8863-4F71-A895-AF40353F2496}"/>
          </ac:picMkLst>
        </pc:picChg>
        <pc:picChg chg="mod">
          <ac:chgData name="Samain Sabrin" userId="9cd1fb1c-1965-415c-b5ec-a32fda092ccf" providerId="ADAL" clId="{79304DE4-91E2-4A1A-817C-9D0CD2CA0F6F}" dt="2021-07-30T03:22:42.273" v="14489" actId="1076"/>
          <ac:picMkLst>
            <pc:docMk/>
            <pc:sldMk cId="2950822595" sldId="335"/>
            <ac:picMk id="7" creationId="{8739DBF5-C697-470E-9A0B-390416B49DE4}"/>
          </ac:picMkLst>
        </pc:picChg>
        <pc:picChg chg="mod">
          <ac:chgData name="Samain Sabrin" userId="9cd1fb1c-1965-415c-b5ec-a32fda092ccf" providerId="ADAL" clId="{79304DE4-91E2-4A1A-817C-9D0CD2CA0F6F}" dt="2021-07-30T03:22:42.273" v="14489" actId="1076"/>
          <ac:picMkLst>
            <pc:docMk/>
            <pc:sldMk cId="2950822595" sldId="335"/>
            <ac:picMk id="8" creationId="{972C218C-0AAF-4ABC-A585-1C8850E369B6}"/>
          </ac:picMkLst>
        </pc:picChg>
      </pc:sldChg>
      <pc:sldChg chg="addSp delSp modSp mod addCm">
        <pc:chgData name="Samain Sabrin" userId="9cd1fb1c-1965-415c-b5ec-a32fda092ccf" providerId="ADAL" clId="{79304DE4-91E2-4A1A-817C-9D0CD2CA0F6F}" dt="2021-07-30T03:33:49.531" v="14535" actId="1589"/>
        <pc:sldMkLst>
          <pc:docMk/>
          <pc:sldMk cId="2412362506" sldId="336"/>
        </pc:sldMkLst>
        <pc:spChg chg="mod">
          <ac:chgData name="Samain Sabrin" userId="9cd1fb1c-1965-415c-b5ec-a32fda092ccf" providerId="ADAL" clId="{79304DE4-91E2-4A1A-817C-9D0CD2CA0F6F}" dt="2021-07-29T15:45:40.707" v="8750" actId="1076"/>
          <ac:spMkLst>
            <pc:docMk/>
            <pc:sldMk cId="2412362506" sldId="336"/>
            <ac:spMk id="2" creationId="{C612DC57-ECAB-44C1-9B79-060A40F56641}"/>
          </ac:spMkLst>
        </pc:spChg>
        <pc:spChg chg="mod">
          <ac:chgData name="Samain Sabrin" userId="9cd1fb1c-1965-415c-b5ec-a32fda092ccf" providerId="ADAL" clId="{79304DE4-91E2-4A1A-817C-9D0CD2CA0F6F}" dt="2021-07-28T19:35:53.362" v="8145" actId="1076"/>
          <ac:spMkLst>
            <pc:docMk/>
            <pc:sldMk cId="2412362506" sldId="336"/>
            <ac:spMk id="4" creationId="{570EF8DC-2249-4FC9-80C8-0555BACE72E5}"/>
          </ac:spMkLst>
        </pc:spChg>
        <pc:spChg chg="add mod">
          <ac:chgData name="Samain Sabrin" userId="9cd1fb1c-1965-415c-b5ec-a32fda092ccf" providerId="ADAL" clId="{79304DE4-91E2-4A1A-817C-9D0CD2CA0F6F}" dt="2021-07-29T14:39:23.716" v="8280"/>
          <ac:spMkLst>
            <pc:docMk/>
            <pc:sldMk cId="2412362506" sldId="336"/>
            <ac:spMk id="14" creationId="{38EBC1AA-86F5-47DB-A886-D74CAD9DBF4A}"/>
          </ac:spMkLst>
        </pc:spChg>
        <pc:spChg chg="del mod">
          <ac:chgData name="Samain Sabrin" userId="9cd1fb1c-1965-415c-b5ec-a32fda092ccf" providerId="ADAL" clId="{79304DE4-91E2-4A1A-817C-9D0CD2CA0F6F}" dt="2021-07-29T16:01:39.068" v="8799" actId="478"/>
          <ac:spMkLst>
            <pc:docMk/>
            <pc:sldMk cId="2412362506" sldId="336"/>
            <ac:spMk id="15" creationId="{DB465BC4-0CC7-4726-B57C-9605DF14BD6B}"/>
          </ac:spMkLst>
        </pc:spChg>
        <pc:spChg chg="del mod">
          <ac:chgData name="Samain Sabrin" userId="9cd1fb1c-1965-415c-b5ec-a32fda092ccf" providerId="ADAL" clId="{79304DE4-91E2-4A1A-817C-9D0CD2CA0F6F}" dt="2021-07-29T16:02:00.700" v="8806" actId="478"/>
          <ac:spMkLst>
            <pc:docMk/>
            <pc:sldMk cId="2412362506" sldId="336"/>
            <ac:spMk id="16" creationId="{4CAE046F-3EA1-4A75-A192-7F2F961317B4}"/>
          </ac:spMkLst>
        </pc:spChg>
        <pc:spChg chg="del mod">
          <ac:chgData name="Samain Sabrin" userId="9cd1fb1c-1965-415c-b5ec-a32fda092ccf" providerId="ADAL" clId="{79304DE4-91E2-4A1A-817C-9D0CD2CA0F6F}" dt="2021-07-29T16:01:36.956" v="8798" actId="478"/>
          <ac:spMkLst>
            <pc:docMk/>
            <pc:sldMk cId="2412362506" sldId="336"/>
            <ac:spMk id="17" creationId="{4BF5FBEC-5581-44D6-B4E6-E8C25F7EEAEC}"/>
          </ac:spMkLst>
        </pc:spChg>
        <pc:spChg chg="del mod">
          <ac:chgData name="Samain Sabrin" userId="9cd1fb1c-1965-415c-b5ec-a32fda092ccf" providerId="ADAL" clId="{79304DE4-91E2-4A1A-817C-9D0CD2CA0F6F}" dt="2021-07-29T16:01:56.699" v="8805" actId="478"/>
          <ac:spMkLst>
            <pc:docMk/>
            <pc:sldMk cId="2412362506" sldId="336"/>
            <ac:spMk id="18" creationId="{401FC6FB-3AF2-4965-84F7-AC8B0DC4319D}"/>
          </ac:spMkLst>
        </pc:spChg>
        <pc:spChg chg="del mod">
          <ac:chgData name="Samain Sabrin" userId="9cd1fb1c-1965-415c-b5ec-a32fda092ccf" providerId="ADAL" clId="{79304DE4-91E2-4A1A-817C-9D0CD2CA0F6F}" dt="2021-07-29T16:01:50.091" v="8803" actId="478"/>
          <ac:spMkLst>
            <pc:docMk/>
            <pc:sldMk cId="2412362506" sldId="336"/>
            <ac:spMk id="19" creationId="{ACA497B1-3F46-4E22-9126-A9DE48E016EF}"/>
          </ac:spMkLst>
        </pc:spChg>
        <pc:spChg chg="del mod">
          <ac:chgData name="Samain Sabrin" userId="9cd1fb1c-1965-415c-b5ec-a32fda092ccf" providerId="ADAL" clId="{79304DE4-91E2-4A1A-817C-9D0CD2CA0F6F}" dt="2021-07-29T16:01:51.788" v="8804" actId="478"/>
          <ac:spMkLst>
            <pc:docMk/>
            <pc:sldMk cId="2412362506" sldId="336"/>
            <ac:spMk id="20" creationId="{8945D4D0-6981-45E0-979C-7C6EAAE7A519}"/>
          </ac:spMkLst>
        </pc:spChg>
        <pc:spChg chg="del mod">
          <ac:chgData name="Samain Sabrin" userId="9cd1fb1c-1965-415c-b5ec-a32fda092ccf" providerId="ADAL" clId="{79304DE4-91E2-4A1A-817C-9D0CD2CA0F6F}" dt="2021-07-29T16:01:41.659" v="8800" actId="478"/>
          <ac:spMkLst>
            <pc:docMk/>
            <pc:sldMk cId="2412362506" sldId="336"/>
            <ac:spMk id="21" creationId="{A757CDC9-F6C7-407C-A6A4-DA7A1209B906}"/>
          </ac:spMkLst>
        </pc:spChg>
        <pc:spChg chg="del mod">
          <ac:chgData name="Samain Sabrin" userId="9cd1fb1c-1965-415c-b5ec-a32fda092ccf" providerId="ADAL" clId="{79304DE4-91E2-4A1A-817C-9D0CD2CA0F6F}" dt="2021-07-29T16:01:43.244" v="8801" actId="478"/>
          <ac:spMkLst>
            <pc:docMk/>
            <pc:sldMk cId="2412362506" sldId="336"/>
            <ac:spMk id="22" creationId="{87FA25AE-50A9-40FA-9214-79F9A42BEB66}"/>
          </ac:spMkLst>
        </pc:spChg>
        <pc:spChg chg="del mod">
          <ac:chgData name="Samain Sabrin" userId="9cd1fb1c-1965-415c-b5ec-a32fda092ccf" providerId="ADAL" clId="{79304DE4-91E2-4A1A-817C-9D0CD2CA0F6F}" dt="2021-07-29T16:01:48.506" v="8802" actId="478"/>
          <ac:spMkLst>
            <pc:docMk/>
            <pc:sldMk cId="2412362506" sldId="336"/>
            <ac:spMk id="23" creationId="{FDE8434C-90C3-47F9-A2B5-D1A60F47FD7F}"/>
          </ac:spMkLst>
        </pc:spChg>
        <pc:spChg chg="mod">
          <ac:chgData name="Samain Sabrin" userId="9cd1fb1c-1965-415c-b5ec-a32fda092ccf" providerId="ADAL" clId="{79304DE4-91E2-4A1A-817C-9D0CD2CA0F6F}" dt="2021-07-29T15:46:47.048" v="8751" actId="27803"/>
          <ac:spMkLst>
            <pc:docMk/>
            <pc:sldMk cId="2412362506" sldId="336"/>
            <ac:spMk id="24" creationId="{2289C18F-272D-488A-8B61-694B6F572AD0}"/>
          </ac:spMkLst>
        </pc:spChg>
        <pc:spChg chg="mod">
          <ac:chgData name="Samain Sabrin" userId="9cd1fb1c-1965-415c-b5ec-a32fda092ccf" providerId="ADAL" clId="{79304DE4-91E2-4A1A-817C-9D0CD2CA0F6F}" dt="2021-07-29T15:46:47.048" v="8751" actId="27803"/>
          <ac:spMkLst>
            <pc:docMk/>
            <pc:sldMk cId="2412362506" sldId="336"/>
            <ac:spMk id="25" creationId="{66DA1CA5-CEF3-4C64-8B22-5B69755A3533}"/>
          </ac:spMkLst>
        </pc:spChg>
        <pc:spChg chg="mod">
          <ac:chgData name="Samain Sabrin" userId="9cd1fb1c-1965-415c-b5ec-a32fda092ccf" providerId="ADAL" clId="{79304DE4-91E2-4A1A-817C-9D0CD2CA0F6F}" dt="2021-07-29T15:46:47.048" v="8751" actId="27803"/>
          <ac:spMkLst>
            <pc:docMk/>
            <pc:sldMk cId="2412362506" sldId="336"/>
            <ac:spMk id="26" creationId="{71B7CA54-7D42-43F4-BC86-204AA0494796}"/>
          </ac:spMkLst>
        </pc:spChg>
        <pc:grpChg chg="mod">
          <ac:chgData name="Samain Sabrin" userId="9cd1fb1c-1965-415c-b5ec-a32fda092ccf" providerId="ADAL" clId="{79304DE4-91E2-4A1A-817C-9D0CD2CA0F6F}" dt="2021-07-29T15:46:47.048" v="8751" actId="27803"/>
          <ac:grpSpMkLst>
            <pc:docMk/>
            <pc:sldMk cId="2412362506" sldId="336"/>
            <ac:grpSpMk id="6" creationId="{27698EDC-47B6-41A3-AA8E-E612598D85B4}"/>
          </ac:grpSpMkLst>
        </pc:grpChg>
        <pc:picChg chg="mod">
          <ac:chgData name="Samain Sabrin" userId="9cd1fb1c-1965-415c-b5ec-a32fda092ccf" providerId="ADAL" clId="{79304DE4-91E2-4A1A-817C-9D0CD2CA0F6F}" dt="2021-07-29T15:48:23.373" v="8753" actId="1076"/>
          <ac:picMkLst>
            <pc:docMk/>
            <pc:sldMk cId="2412362506" sldId="336"/>
            <ac:picMk id="7" creationId="{B3560FF3-A847-48D1-A02D-C0BB42877C3D}"/>
          </ac:picMkLst>
        </pc:picChg>
        <pc:picChg chg="del">
          <ac:chgData name="Samain Sabrin" userId="9cd1fb1c-1965-415c-b5ec-a32fda092ccf" providerId="ADAL" clId="{79304DE4-91E2-4A1A-817C-9D0CD2CA0F6F}" dt="2021-07-29T15:46:47.048" v="8751" actId="27803"/>
          <ac:picMkLst>
            <pc:docMk/>
            <pc:sldMk cId="2412362506" sldId="336"/>
            <ac:picMk id="9" creationId="{4910DEC7-F8F8-4FF1-977A-EA263881C1CC}"/>
          </ac:picMkLst>
        </pc:picChg>
        <pc:picChg chg="mod">
          <ac:chgData name="Samain Sabrin" userId="9cd1fb1c-1965-415c-b5ec-a32fda092ccf" providerId="ADAL" clId="{79304DE4-91E2-4A1A-817C-9D0CD2CA0F6F}" dt="2021-07-29T16:02:03.539" v="8807" actId="1076"/>
          <ac:picMkLst>
            <pc:docMk/>
            <pc:sldMk cId="2412362506" sldId="336"/>
            <ac:picMk id="27" creationId="{831931B7-3C65-4C53-B8DC-F46CC91A761D}"/>
          </ac:picMkLst>
        </pc:picChg>
      </pc:sldChg>
      <pc:sldChg chg="addSp delSp modSp mod delCm modNotesTx">
        <pc:chgData name="Samain Sabrin" userId="9cd1fb1c-1965-415c-b5ec-a32fda092ccf" providerId="ADAL" clId="{79304DE4-91E2-4A1A-817C-9D0CD2CA0F6F}" dt="2021-07-27T16:39:46.596" v="7306" actId="14100"/>
        <pc:sldMkLst>
          <pc:docMk/>
          <pc:sldMk cId="4122951838" sldId="339"/>
        </pc:sldMkLst>
        <pc:spChg chg="mod">
          <ac:chgData name="Samain Sabrin" userId="9cd1fb1c-1965-415c-b5ec-a32fda092ccf" providerId="ADAL" clId="{79304DE4-91E2-4A1A-817C-9D0CD2CA0F6F}" dt="2021-07-27T03:05:13.226" v="7035" actId="207"/>
          <ac:spMkLst>
            <pc:docMk/>
            <pc:sldMk cId="4122951838" sldId="339"/>
            <ac:spMk id="4" creationId="{9F47CAF1-2446-4473-A3CE-2341E7694866}"/>
          </ac:spMkLst>
        </pc:spChg>
        <pc:spChg chg="mod">
          <ac:chgData name="Samain Sabrin" userId="9cd1fb1c-1965-415c-b5ec-a32fda092ccf" providerId="ADAL" clId="{79304DE4-91E2-4A1A-817C-9D0CD2CA0F6F}" dt="2021-07-27T03:05:17.741" v="7036" actId="207"/>
          <ac:spMkLst>
            <pc:docMk/>
            <pc:sldMk cId="4122951838" sldId="339"/>
            <ac:spMk id="13" creationId="{C02F3D87-1F05-4577-8B6F-84543972DB89}"/>
          </ac:spMkLst>
        </pc:spChg>
        <pc:spChg chg="mod">
          <ac:chgData name="Samain Sabrin" userId="9cd1fb1c-1965-415c-b5ec-a32fda092ccf" providerId="ADAL" clId="{79304DE4-91E2-4A1A-817C-9D0CD2CA0F6F}" dt="2021-07-27T03:05:13.226" v="7035" actId="207"/>
          <ac:spMkLst>
            <pc:docMk/>
            <pc:sldMk cId="4122951838" sldId="339"/>
            <ac:spMk id="14" creationId="{3F941A26-BABB-4F7C-9F42-80144EA9406A}"/>
          </ac:spMkLst>
        </pc:spChg>
        <pc:spChg chg="mod">
          <ac:chgData name="Samain Sabrin" userId="9cd1fb1c-1965-415c-b5ec-a32fda092ccf" providerId="ADAL" clId="{79304DE4-91E2-4A1A-817C-9D0CD2CA0F6F}" dt="2021-07-27T03:05:13.226" v="7035" actId="207"/>
          <ac:spMkLst>
            <pc:docMk/>
            <pc:sldMk cId="4122951838" sldId="339"/>
            <ac:spMk id="15" creationId="{BC931BF9-B72E-40C1-9471-4E16979B6124}"/>
          </ac:spMkLst>
        </pc:spChg>
        <pc:spChg chg="mod ord topLvl">
          <ac:chgData name="Samain Sabrin" userId="9cd1fb1c-1965-415c-b5ec-a32fda092ccf" providerId="ADAL" clId="{79304DE4-91E2-4A1A-817C-9D0CD2CA0F6F}" dt="2021-07-26T21:33:38.669" v="1689" actId="167"/>
          <ac:spMkLst>
            <pc:docMk/>
            <pc:sldMk cId="4122951838" sldId="339"/>
            <ac:spMk id="20" creationId="{53E5148A-CD1A-47BD-BE76-C461D26228FD}"/>
          </ac:spMkLst>
        </pc:spChg>
        <pc:spChg chg="mod topLvl">
          <ac:chgData name="Samain Sabrin" userId="9cd1fb1c-1965-415c-b5ec-a32fda092ccf" providerId="ADAL" clId="{79304DE4-91E2-4A1A-817C-9D0CD2CA0F6F}" dt="2021-07-26T21:33:26.649" v="1685" actId="165"/>
          <ac:spMkLst>
            <pc:docMk/>
            <pc:sldMk cId="4122951838" sldId="339"/>
            <ac:spMk id="22" creationId="{441763B1-5C4D-4FFD-823D-1DC958C8F6AC}"/>
          </ac:spMkLst>
        </pc:spChg>
        <pc:spChg chg="mod">
          <ac:chgData name="Samain Sabrin" userId="9cd1fb1c-1965-415c-b5ec-a32fda092ccf" providerId="ADAL" clId="{79304DE4-91E2-4A1A-817C-9D0CD2CA0F6F}" dt="2021-07-27T03:05:13.226" v="7035" actId="207"/>
          <ac:spMkLst>
            <pc:docMk/>
            <pc:sldMk cId="4122951838" sldId="339"/>
            <ac:spMk id="26" creationId="{1CBB9E45-C3BF-4EDD-A2E2-5F71FD8A8733}"/>
          </ac:spMkLst>
        </pc:spChg>
        <pc:grpChg chg="del">
          <ac:chgData name="Samain Sabrin" userId="9cd1fb1c-1965-415c-b5ec-a32fda092ccf" providerId="ADAL" clId="{79304DE4-91E2-4A1A-817C-9D0CD2CA0F6F}" dt="2021-07-26T21:32:53.518" v="1676" actId="478"/>
          <ac:grpSpMkLst>
            <pc:docMk/>
            <pc:sldMk cId="4122951838" sldId="339"/>
            <ac:grpSpMk id="21" creationId="{FB40C0AB-834E-42C0-A683-C90B4F5C64A2}"/>
          </ac:grpSpMkLst>
        </pc:grpChg>
        <pc:grpChg chg="del ord">
          <ac:chgData name="Samain Sabrin" userId="9cd1fb1c-1965-415c-b5ec-a32fda092ccf" providerId="ADAL" clId="{79304DE4-91E2-4A1A-817C-9D0CD2CA0F6F}" dt="2021-07-26T21:33:26.649" v="1685" actId="165"/>
          <ac:grpSpMkLst>
            <pc:docMk/>
            <pc:sldMk cId="4122951838" sldId="339"/>
            <ac:grpSpMk id="23" creationId="{9497D67F-6558-4659-BD94-A66F1281C461}"/>
          </ac:grpSpMkLst>
        </pc:grpChg>
        <pc:picChg chg="del mod">
          <ac:chgData name="Samain Sabrin" userId="9cd1fb1c-1965-415c-b5ec-a32fda092ccf" providerId="ADAL" clId="{79304DE4-91E2-4A1A-817C-9D0CD2CA0F6F}" dt="2021-07-26T21:32:53.518" v="1676" actId="478"/>
          <ac:picMkLst>
            <pc:docMk/>
            <pc:sldMk cId="4122951838" sldId="339"/>
            <ac:picMk id="3" creationId="{4FD35452-57CC-4EBC-BD73-916AF58BA8B2}"/>
          </ac:picMkLst>
        </pc:picChg>
        <pc:picChg chg="add mod ord">
          <ac:chgData name="Samain Sabrin" userId="9cd1fb1c-1965-415c-b5ec-a32fda092ccf" providerId="ADAL" clId="{79304DE4-91E2-4A1A-817C-9D0CD2CA0F6F}" dt="2021-07-26T21:34:07.230" v="1710" actId="1038"/>
          <ac:picMkLst>
            <pc:docMk/>
            <pc:sldMk cId="4122951838" sldId="339"/>
            <ac:picMk id="7" creationId="{4271BDB8-104A-4F9B-BC98-0BA1E1E3E882}"/>
          </ac:picMkLst>
        </pc:picChg>
        <pc:picChg chg="mod">
          <ac:chgData name="Samain Sabrin" userId="9cd1fb1c-1965-415c-b5ec-a32fda092ccf" providerId="ADAL" clId="{79304DE4-91E2-4A1A-817C-9D0CD2CA0F6F}" dt="2021-07-27T16:39:46.596" v="7306" actId="14100"/>
          <ac:picMkLst>
            <pc:docMk/>
            <pc:sldMk cId="4122951838" sldId="339"/>
            <ac:picMk id="18" creationId="{A11223C1-DE2A-4213-8017-427EC29FE28A}"/>
          </ac:picMkLst>
        </pc:picChg>
      </pc:sldChg>
      <pc:sldChg chg="modSp mod addCm delCm modNotesTx">
        <pc:chgData name="Samain Sabrin" userId="9cd1fb1c-1965-415c-b5ec-a32fda092ccf" providerId="ADAL" clId="{79304DE4-91E2-4A1A-817C-9D0CD2CA0F6F}" dt="2021-07-28T19:36:45.841" v="8146" actId="20577"/>
        <pc:sldMkLst>
          <pc:docMk/>
          <pc:sldMk cId="959520665" sldId="340"/>
        </pc:sldMkLst>
        <pc:spChg chg="mod">
          <ac:chgData name="Samain Sabrin" userId="9cd1fb1c-1965-415c-b5ec-a32fda092ccf" providerId="ADAL" clId="{79304DE4-91E2-4A1A-817C-9D0CD2CA0F6F}" dt="2021-07-26T21:28:37.834" v="1662" actId="1035"/>
          <ac:spMkLst>
            <pc:docMk/>
            <pc:sldMk cId="959520665" sldId="340"/>
            <ac:spMk id="6" creationId="{30791770-9352-46E9-A8C8-A80E4F91D173}"/>
          </ac:spMkLst>
        </pc:spChg>
        <pc:spChg chg="mod">
          <ac:chgData name="Samain Sabrin" userId="9cd1fb1c-1965-415c-b5ec-a32fda092ccf" providerId="ADAL" clId="{79304DE4-91E2-4A1A-817C-9D0CD2CA0F6F}" dt="2021-07-27T03:04:18.228" v="7031" actId="207"/>
          <ac:spMkLst>
            <pc:docMk/>
            <pc:sldMk cId="959520665" sldId="340"/>
            <ac:spMk id="27" creationId="{828BC2E0-74C8-4066-B635-26FF955D052C}"/>
          </ac:spMkLst>
        </pc:spChg>
      </pc:sldChg>
      <pc:sldChg chg="modSp addCm delCm modCm">
        <pc:chgData name="Samain Sabrin" userId="9cd1fb1c-1965-415c-b5ec-a32fda092ccf" providerId="ADAL" clId="{79304DE4-91E2-4A1A-817C-9D0CD2CA0F6F}" dt="2021-07-29T14:55:43.881" v="8433" actId="1592"/>
        <pc:sldMkLst>
          <pc:docMk/>
          <pc:sldMk cId="3693261145" sldId="341"/>
        </pc:sldMkLst>
        <pc:spChg chg="mod">
          <ac:chgData name="Samain Sabrin" userId="9cd1fb1c-1965-415c-b5ec-a32fda092ccf" providerId="ADAL" clId="{79304DE4-91E2-4A1A-817C-9D0CD2CA0F6F}" dt="2021-07-27T03:04:06.414" v="7029" actId="207"/>
          <ac:spMkLst>
            <pc:docMk/>
            <pc:sldMk cId="3693261145" sldId="341"/>
            <ac:spMk id="11" creationId="{06A52057-E2F9-4ED3-8A04-C9277495DB1F}"/>
          </ac:spMkLst>
        </pc:spChg>
        <pc:spChg chg="mod">
          <ac:chgData name="Samain Sabrin" userId="9cd1fb1c-1965-415c-b5ec-a32fda092ccf" providerId="ADAL" clId="{79304DE4-91E2-4A1A-817C-9D0CD2CA0F6F}" dt="2021-07-27T03:04:10.906" v="7030" actId="207"/>
          <ac:spMkLst>
            <pc:docMk/>
            <pc:sldMk cId="3693261145" sldId="341"/>
            <ac:spMk id="12" creationId="{ED5472BF-72B8-46F8-A466-5491EB1D10B3}"/>
          </ac:spMkLst>
        </pc:spChg>
      </pc:sldChg>
      <pc:sldChg chg="modSp mod delCm modNotesTx">
        <pc:chgData name="Samain Sabrin" userId="9cd1fb1c-1965-415c-b5ec-a32fda092ccf" providerId="ADAL" clId="{79304DE4-91E2-4A1A-817C-9D0CD2CA0F6F}" dt="2021-07-26T23:59:43.865" v="3027" actId="1592"/>
        <pc:sldMkLst>
          <pc:docMk/>
          <pc:sldMk cId="2311804091" sldId="342"/>
        </pc:sldMkLst>
        <pc:spChg chg="mod">
          <ac:chgData name="Samain Sabrin" userId="9cd1fb1c-1965-415c-b5ec-a32fda092ccf" providerId="ADAL" clId="{79304DE4-91E2-4A1A-817C-9D0CD2CA0F6F}" dt="2021-07-26T23:59:32.507" v="3026" actId="14100"/>
          <ac:spMkLst>
            <pc:docMk/>
            <pc:sldMk cId="2311804091" sldId="342"/>
            <ac:spMk id="6" creationId="{30791770-9352-46E9-A8C8-A80E4F91D173}"/>
          </ac:spMkLst>
        </pc:spChg>
      </pc:sldChg>
      <pc:sldChg chg="addSp delSp modSp del mod ord addCm delCm modNotesTx">
        <pc:chgData name="Samain Sabrin" userId="9cd1fb1c-1965-415c-b5ec-a32fda092ccf" providerId="ADAL" clId="{79304DE4-91E2-4A1A-817C-9D0CD2CA0F6F}" dt="2021-07-29T23:36:17.431" v="11957" actId="2696"/>
        <pc:sldMkLst>
          <pc:docMk/>
          <pc:sldMk cId="217518805" sldId="347"/>
        </pc:sldMkLst>
        <pc:spChg chg="add del">
          <ac:chgData name="Samain Sabrin" userId="9cd1fb1c-1965-415c-b5ec-a32fda092ccf" providerId="ADAL" clId="{79304DE4-91E2-4A1A-817C-9D0CD2CA0F6F}" dt="2021-07-26T17:53:27.970" v="96"/>
          <ac:spMkLst>
            <pc:docMk/>
            <pc:sldMk cId="217518805" sldId="347"/>
            <ac:spMk id="2" creationId="{7A457013-FBAF-4B66-9AC5-BD960ECE1832}"/>
          </ac:spMkLst>
        </pc:spChg>
        <pc:spChg chg="add del">
          <ac:chgData name="Samain Sabrin" userId="9cd1fb1c-1965-415c-b5ec-a32fda092ccf" providerId="ADAL" clId="{79304DE4-91E2-4A1A-817C-9D0CD2CA0F6F}" dt="2021-07-26T17:53:38.019" v="98"/>
          <ac:spMkLst>
            <pc:docMk/>
            <pc:sldMk cId="217518805" sldId="347"/>
            <ac:spMk id="3" creationId="{C0C44BA2-99E1-4792-8E22-47D96A5DF4F1}"/>
          </ac:spMkLst>
        </pc:spChg>
        <pc:spChg chg="mod">
          <ac:chgData name="Samain Sabrin" userId="9cd1fb1c-1965-415c-b5ec-a32fda092ccf" providerId="ADAL" clId="{79304DE4-91E2-4A1A-817C-9D0CD2CA0F6F}" dt="2021-07-26T20:21:33.963" v="1076" actId="20577"/>
          <ac:spMkLst>
            <pc:docMk/>
            <pc:sldMk cId="217518805" sldId="347"/>
            <ac:spMk id="8" creationId="{FC4BA28E-2254-493A-8566-A72EE98D2C18}"/>
          </ac:spMkLst>
        </pc:spChg>
        <pc:spChg chg="mod">
          <ac:chgData name="Samain Sabrin" userId="9cd1fb1c-1965-415c-b5ec-a32fda092ccf" providerId="ADAL" clId="{79304DE4-91E2-4A1A-817C-9D0CD2CA0F6F}" dt="2021-07-26T20:24:29.515" v="1097" actId="1076"/>
          <ac:spMkLst>
            <pc:docMk/>
            <pc:sldMk cId="217518805" sldId="347"/>
            <ac:spMk id="11" creationId="{BEDE1BDD-FECD-4C13-8095-3EC258B17A37}"/>
          </ac:spMkLst>
        </pc:spChg>
        <pc:spChg chg="mod">
          <ac:chgData name="Samain Sabrin" userId="9cd1fb1c-1965-415c-b5ec-a32fda092ccf" providerId="ADAL" clId="{79304DE4-91E2-4A1A-817C-9D0CD2CA0F6F}" dt="2021-07-26T20:33:17.506" v="1170" actId="1036"/>
          <ac:spMkLst>
            <pc:docMk/>
            <pc:sldMk cId="217518805" sldId="347"/>
            <ac:spMk id="24" creationId="{F405E498-9760-4F8A-8181-50E5D5CAAAA4}"/>
          </ac:spMkLst>
        </pc:spChg>
        <pc:spChg chg="del">
          <ac:chgData name="Samain Sabrin" userId="9cd1fb1c-1965-415c-b5ec-a32fda092ccf" providerId="ADAL" clId="{79304DE4-91E2-4A1A-817C-9D0CD2CA0F6F}" dt="2021-07-26T20:29:48.301" v="1125" actId="478"/>
          <ac:spMkLst>
            <pc:docMk/>
            <pc:sldMk cId="217518805" sldId="347"/>
            <ac:spMk id="25" creationId="{B9C159C9-38E8-4C95-8B4C-F7732FB3E04F}"/>
          </ac:spMkLst>
        </pc:spChg>
        <pc:spChg chg="mod">
          <ac:chgData name="Samain Sabrin" userId="9cd1fb1c-1965-415c-b5ec-a32fda092ccf" providerId="ADAL" clId="{79304DE4-91E2-4A1A-817C-9D0CD2CA0F6F}" dt="2021-07-26T20:33:17.506" v="1170" actId="1036"/>
          <ac:spMkLst>
            <pc:docMk/>
            <pc:sldMk cId="217518805" sldId="347"/>
            <ac:spMk id="26" creationId="{8C6B3269-6C73-4944-B3FE-56DC7F204278}"/>
          </ac:spMkLst>
        </pc:spChg>
        <pc:spChg chg="mod">
          <ac:chgData name="Samain Sabrin" userId="9cd1fb1c-1965-415c-b5ec-a32fda092ccf" providerId="ADAL" clId="{79304DE4-91E2-4A1A-817C-9D0CD2CA0F6F}" dt="2021-07-26T20:32:57.819" v="1166" actId="207"/>
          <ac:spMkLst>
            <pc:docMk/>
            <pc:sldMk cId="217518805" sldId="347"/>
            <ac:spMk id="32" creationId="{30F862B0-1C7A-4C77-BF3C-A08959D6F8F2}"/>
          </ac:spMkLst>
        </pc:spChg>
        <pc:spChg chg="mod">
          <ac:chgData name="Samain Sabrin" userId="9cd1fb1c-1965-415c-b5ec-a32fda092ccf" providerId="ADAL" clId="{79304DE4-91E2-4A1A-817C-9D0CD2CA0F6F}" dt="2021-07-26T20:32:39.834" v="1163" actId="207"/>
          <ac:spMkLst>
            <pc:docMk/>
            <pc:sldMk cId="217518805" sldId="347"/>
            <ac:spMk id="33" creationId="{F8AD38E5-37A6-4E16-87AA-4EC9C0FF05FA}"/>
          </ac:spMkLst>
        </pc:spChg>
        <pc:spChg chg="mod">
          <ac:chgData name="Samain Sabrin" userId="9cd1fb1c-1965-415c-b5ec-a32fda092ccf" providerId="ADAL" clId="{79304DE4-91E2-4A1A-817C-9D0CD2CA0F6F}" dt="2021-07-26T20:32:17.293" v="1150" actId="571"/>
          <ac:spMkLst>
            <pc:docMk/>
            <pc:sldMk cId="217518805" sldId="347"/>
            <ac:spMk id="34" creationId="{82F0D8A8-7973-4E86-BD00-7F6823FFC381}"/>
          </ac:spMkLst>
        </pc:spChg>
        <pc:spChg chg="mod">
          <ac:chgData name="Samain Sabrin" userId="9cd1fb1c-1965-415c-b5ec-a32fda092ccf" providerId="ADAL" clId="{79304DE4-91E2-4A1A-817C-9D0CD2CA0F6F}" dt="2021-07-26T20:32:17.293" v="1150" actId="571"/>
          <ac:spMkLst>
            <pc:docMk/>
            <pc:sldMk cId="217518805" sldId="347"/>
            <ac:spMk id="35" creationId="{5CD0E12B-A68A-4A4E-B784-DF9EEAB31A62}"/>
          </ac:spMkLst>
        </pc:spChg>
        <pc:spChg chg="mod">
          <ac:chgData name="Samain Sabrin" userId="9cd1fb1c-1965-415c-b5ec-a32fda092ccf" providerId="ADAL" clId="{79304DE4-91E2-4A1A-817C-9D0CD2CA0F6F}" dt="2021-07-26T20:32:17.293" v="1150" actId="571"/>
          <ac:spMkLst>
            <pc:docMk/>
            <pc:sldMk cId="217518805" sldId="347"/>
            <ac:spMk id="36" creationId="{86A6C137-ABDD-4705-9C07-450303DF9270}"/>
          </ac:spMkLst>
        </pc:spChg>
        <pc:spChg chg="mod">
          <ac:chgData name="Samain Sabrin" userId="9cd1fb1c-1965-415c-b5ec-a32fda092ccf" providerId="ADAL" clId="{79304DE4-91E2-4A1A-817C-9D0CD2CA0F6F}" dt="2021-07-26T20:32:17.293" v="1150" actId="571"/>
          <ac:spMkLst>
            <pc:docMk/>
            <pc:sldMk cId="217518805" sldId="347"/>
            <ac:spMk id="37" creationId="{970B4BF4-95AA-4062-8D01-344DC6C5AF7A}"/>
          </ac:spMkLst>
        </pc:spChg>
        <pc:spChg chg="mod">
          <ac:chgData name="Samain Sabrin" userId="9cd1fb1c-1965-415c-b5ec-a32fda092ccf" providerId="ADAL" clId="{79304DE4-91E2-4A1A-817C-9D0CD2CA0F6F}" dt="2021-07-26T20:32:17.293" v="1150" actId="571"/>
          <ac:spMkLst>
            <pc:docMk/>
            <pc:sldMk cId="217518805" sldId="347"/>
            <ac:spMk id="39" creationId="{4DD24EB9-9526-40E9-870B-2A620A0DF5D8}"/>
          </ac:spMkLst>
        </pc:spChg>
        <pc:spChg chg="mod">
          <ac:chgData name="Samain Sabrin" userId="9cd1fb1c-1965-415c-b5ec-a32fda092ccf" providerId="ADAL" clId="{79304DE4-91E2-4A1A-817C-9D0CD2CA0F6F}" dt="2021-07-26T20:32:17.293" v="1150" actId="571"/>
          <ac:spMkLst>
            <pc:docMk/>
            <pc:sldMk cId="217518805" sldId="347"/>
            <ac:spMk id="41" creationId="{4396807D-F33D-463B-A74D-2E272B8D9BFF}"/>
          </ac:spMkLst>
        </pc:spChg>
        <pc:spChg chg="mod">
          <ac:chgData name="Samain Sabrin" userId="9cd1fb1c-1965-415c-b5ec-a32fda092ccf" providerId="ADAL" clId="{79304DE4-91E2-4A1A-817C-9D0CD2CA0F6F}" dt="2021-07-26T20:32:17.293" v="1150" actId="571"/>
          <ac:spMkLst>
            <pc:docMk/>
            <pc:sldMk cId="217518805" sldId="347"/>
            <ac:spMk id="47" creationId="{BF7D10C4-F958-4A54-9D9D-DDE79D18EA42}"/>
          </ac:spMkLst>
        </pc:spChg>
        <pc:spChg chg="mod">
          <ac:chgData name="Samain Sabrin" userId="9cd1fb1c-1965-415c-b5ec-a32fda092ccf" providerId="ADAL" clId="{79304DE4-91E2-4A1A-817C-9D0CD2CA0F6F}" dt="2021-07-26T20:32:17.293" v="1150" actId="571"/>
          <ac:spMkLst>
            <pc:docMk/>
            <pc:sldMk cId="217518805" sldId="347"/>
            <ac:spMk id="49" creationId="{7D3180E4-CD06-4DE2-B92F-C72C6D2B4C5F}"/>
          </ac:spMkLst>
        </pc:spChg>
        <pc:spChg chg="mod">
          <ac:chgData name="Samain Sabrin" userId="9cd1fb1c-1965-415c-b5ec-a32fda092ccf" providerId="ADAL" clId="{79304DE4-91E2-4A1A-817C-9D0CD2CA0F6F}" dt="2021-07-26T20:29:42.115" v="1123" actId="14100"/>
          <ac:spMkLst>
            <pc:docMk/>
            <pc:sldMk cId="217518805" sldId="347"/>
            <ac:spMk id="73" creationId="{E16DA83F-B835-4B09-919B-E196C10E5E5B}"/>
          </ac:spMkLst>
        </pc:spChg>
        <pc:spChg chg="mod">
          <ac:chgData name="Samain Sabrin" userId="9cd1fb1c-1965-415c-b5ec-a32fda092ccf" providerId="ADAL" clId="{79304DE4-91E2-4A1A-817C-9D0CD2CA0F6F}" dt="2021-07-26T20:21:54.180" v="1077"/>
          <ac:spMkLst>
            <pc:docMk/>
            <pc:sldMk cId="217518805" sldId="347"/>
            <ac:spMk id="77" creationId="{DC44E634-0F1E-4D70-9362-9FF17A0D6FAB}"/>
          </ac:spMkLst>
        </pc:spChg>
        <pc:spChg chg="mod">
          <ac:chgData name="Samain Sabrin" userId="9cd1fb1c-1965-415c-b5ec-a32fda092ccf" providerId="ADAL" clId="{79304DE4-91E2-4A1A-817C-9D0CD2CA0F6F}" dt="2021-07-26T20:21:54.180" v="1077"/>
          <ac:spMkLst>
            <pc:docMk/>
            <pc:sldMk cId="217518805" sldId="347"/>
            <ac:spMk id="78" creationId="{BD5531FE-2DF5-49A2-982F-6A38FB444331}"/>
          </ac:spMkLst>
        </pc:spChg>
        <pc:spChg chg="mod">
          <ac:chgData name="Samain Sabrin" userId="9cd1fb1c-1965-415c-b5ec-a32fda092ccf" providerId="ADAL" clId="{79304DE4-91E2-4A1A-817C-9D0CD2CA0F6F}" dt="2021-07-26T20:29:39.764" v="1122" actId="14100"/>
          <ac:spMkLst>
            <pc:docMk/>
            <pc:sldMk cId="217518805" sldId="347"/>
            <ac:spMk id="79" creationId="{1A7ED0A2-34F6-41B5-8BB3-74967CE0BFB6}"/>
          </ac:spMkLst>
        </pc:spChg>
        <pc:spChg chg="mod">
          <ac:chgData name="Samain Sabrin" userId="9cd1fb1c-1965-415c-b5ec-a32fda092ccf" providerId="ADAL" clId="{79304DE4-91E2-4A1A-817C-9D0CD2CA0F6F}" dt="2021-07-26T20:21:54.180" v="1077"/>
          <ac:spMkLst>
            <pc:docMk/>
            <pc:sldMk cId="217518805" sldId="347"/>
            <ac:spMk id="80" creationId="{7AA2C227-4BBE-4974-BE01-DDAF2777DD7F}"/>
          </ac:spMkLst>
        </pc:spChg>
        <pc:spChg chg="mod">
          <ac:chgData name="Samain Sabrin" userId="9cd1fb1c-1965-415c-b5ec-a32fda092ccf" providerId="ADAL" clId="{79304DE4-91E2-4A1A-817C-9D0CD2CA0F6F}" dt="2021-07-26T20:21:54.180" v="1077"/>
          <ac:spMkLst>
            <pc:docMk/>
            <pc:sldMk cId="217518805" sldId="347"/>
            <ac:spMk id="81" creationId="{9C2B1CBF-7811-4A15-A93C-A5EEF1CE0E33}"/>
          </ac:spMkLst>
        </pc:spChg>
        <pc:spChg chg="mod">
          <ac:chgData name="Samain Sabrin" userId="9cd1fb1c-1965-415c-b5ec-a32fda092ccf" providerId="ADAL" clId="{79304DE4-91E2-4A1A-817C-9D0CD2CA0F6F}" dt="2021-07-26T20:21:54.180" v="1077"/>
          <ac:spMkLst>
            <pc:docMk/>
            <pc:sldMk cId="217518805" sldId="347"/>
            <ac:spMk id="82" creationId="{DF1A8812-C76D-46AD-9EFD-8E1FF72F187C}"/>
          </ac:spMkLst>
        </pc:spChg>
        <pc:spChg chg="mod">
          <ac:chgData name="Samain Sabrin" userId="9cd1fb1c-1965-415c-b5ec-a32fda092ccf" providerId="ADAL" clId="{79304DE4-91E2-4A1A-817C-9D0CD2CA0F6F}" dt="2021-07-26T20:21:54.180" v="1077"/>
          <ac:spMkLst>
            <pc:docMk/>
            <pc:sldMk cId="217518805" sldId="347"/>
            <ac:spMk id="83" creationId="{1F79ACF6-BBC0-421F-A43C-F9C2B48CFD2D}"/>
          </ac:spMkLst>
        </pc:spChg>
        <pc:spChg chg="add mod">
          <ac:chgData name="Samain Sabrin" userId="9cd1fb1c-1965-415c-b5ec-a32fda092ccf" providerId="ADAL" clId="{79304DE4-91E2-4A1A-817C-9D0CD2CA0F6F}" dt="2021-07-26T20:32:51.618" v="1165" actId="207"/>
          <ac:spMkLst>
            <pc:docMk/>
            <pc:sldMk cId="217518805" sldId="347"/>
            <ac:spMk id="85" creationId="{80607A86-4C58-483C-8C27-55523AA8B04B}"/>
          </ac:spMkLst>
        </pc:spChg>
        <pc:spChg chg="add mod">
          <ac:chgData name="Samain Sabrin" userId="9cd1fb1c-1965-415c-b5ec-a32fda092ccf" providerId="ADAL" clId="{79304DE4-91E2-4A1A-817C-9D0CD2CA0F6F}" dt="2021-07-26T20:32:45.410" v="1164" actId="207"/>
          <ac:spMkLst>
            <pc:docMk/>
            <pc:sldMk cId="217518805" sldId="347"/>
            <ac:spMk id="86" creationId="{9CE5A5A4-3CCE-4E45-AD62-4060F61DE160}"/>
          </ac:spMkLst>
        </pc:spChg>
        <pc:spChg chg="mod">
          <ac:chgData name="Samain Sabrin" userId="9cd1fb1c-1965-415c-b5ec-a32fda092ccf" providerId="ADAL" clId="{79304DE4-91E2-4A1A-817C-9D0CD2CA0F6F}" dt="2021-07-26T20:24:32.754" v="1098" actId="1076"/>
          <ac:spMkLst>
            <pc:docMk/>
            <pc:sldMk cId="217518805" sldId="347"/>
            <ac:spMk id="93" creationId="{19719949-A53E-4D52-A2A5-F6B63FF71A2B}"/>
          </ac:spMkLst>
        </pc:spChg>
        <pc:spChg chg="add del">
          <ac:chgData name="Samain Sabrin" userId="9cd1fb1c-1965-415c-b5ec-a32fda092ccf" providerId="ADAL" clId="{79304DE4-91E2-4A1A-817C-9D0CD2CA0F6F}" dt="2021-07-26T19:04:03.455" v="507" actId="478"/>
          <ac:spMkLst>
            <pc:docMk/>
            <pc:sldMk cId="217518805" sldId="347"/>
            <ac:spMk id="122" creationId="{17E3AE48-1AAF-4651-AF1C-1B763CD0EA87}"/>
          </ac:spMkLst>
        </pc:spChg>
        <pc:grpChg chg="mod">
          <ac:chgData name="Samain Sabrin" userId="9cd1fb1c-1965-415c-b5ec-a32fda092ccf" providerId="ADAL" clId="{79304DE4-91E2-4A1A-817C-9D0CD2CA0F6F}" dt="2021-07-26T20:30:08.691" v="1129" actId="1076"/>
          <ac:grpSpMkLst>
            <pc:docMk/>
            <pc:sldMk cId="217518805" sldId="347"/>
            <ac:grpSpMk id="14" creationId="{5D1AEE25-FB06-4027-BC48-64D0F1EBF5F0}"/>
          </ac:grpSpMkLst>
        </pc:grpChg>
        <pc:grpChg chg="mod">
          <ac:chgData name="Samain Sabrin" userId="9cd1fb1c-1965-415c-b5ec-a32fda092ccf" providerId="ADAL" clId="{79304DE4-91E2-4A1A-817C-9D0CD2CA0F6F}" dt="2021-07-26T20:32:17.293" v="1150" actId="571"/>
          <ac:grpSpMkLst>
            <pc:docMk/>
            <pc:sldMk cId="217518805" sldId="347"/>
            <ac:grpSpMk id="29" creationId="{54693B6F-52EA-423E-B6CA-112C473CC55C}"/>
          </ac:grpSpMkLst>
        </pc:grpChg>
        <pc:grpChg chg="mod">
          <ac:chgData name="Samain Sabrin" userId="9cd1fb1c-1965-415c-b5ec-a32fda092ccf" providerId="ADAL" clId="{79304DE4-91E2-4A1A-817C-9D0CD2CA0F6F}" dt="2021-07-26T20:32:17.293" v="1150" actId="571"/>
          <ac:grpSpMkLst>
            <pc:docMk/>
            <pc:sldMk cId="217518805" sldId="347"/>
            <ac:grpSpMk id="30" creationId="{AEA8843A-E073-4331-94C8-3DFF45B99092}"/>
          </ac:grpSpMkLst>
        </pc:grpChg>
        <pc:grpChg chg="mod">
          <ac:chgData name="Samain Sabrin" userId="9cd1fb1c-1965-415c-b5ec-a32fda092ccf" providerId="ADAL" clId="{79304DE4-91E2-4A1A-817C-9D0CD2CA0F6F}" dt="2021-07-26T20:32:17.293" v="1150" actId="571"/>
          <ac:grpSpMkLst>
            <pc:docMk/>
            <pc:sldMk cId="217518805" sldId="347"/>
            <ac:grpSpMk id="50" creationId="{8D9CBFEB-A44F-43CD-8D0A-A4890131C681}"/>
          </ac:grpSpMkLst>
        </pc:grpChg>
        <pc:grpChg chg="add del mod ord">
          <ac:chgData name="Samain Sabrin" userId="9cd1fb1c-1965-415c-b5ec-a32fda092ccf" providerId="ADAL" clId="{79304DE4-91E2-4A1A-817C-9D0CD2CA0F6F}" dt="2021-07-26T20:33:06.587" v="1167" actId="478"/>
          <ac:grpSpMkLst>
            <pc:docMk/>
            <pc:sldMk cId="217518805" sldId="347"/>
            <ac:grpSpMk id="75" creationId="{9572EC3E-86CB-479F-B6FE-297E5E815E35}"/>
          </ac:grpSpMkLst>
        </pc:grpChg>
        <pc:grpChg chg="del">
          <ac:chgData name="Samain Sabrin" userId="9cd1fb1c-1965-415c-b5ec-a32fda092ccf" providerId="ADAL" clId="{79304DE4-91E2-4A1A-817C-9D0CD2CA0F6F}" dt="2021-07-26T19:04:11.139" v="508" actId="478"/>
          <ac:grpSpMkLst>
            <pc:docMk/>
            <pc:sldMk cId="217518805" sldId="347"/>
            <ac:grpSpMk id="99" creationId="{2657EFD1-6C16-4EB5-B658-538DD0494947}"/>
          </ac:grpSpMkLst>
        </pc:grpChg>
        <pc:graphicFrameChg chg="mod modGraphic">
          <ac:chgData name="Samain Sabrin" userId="9cd1fb1c-1965-415c-b5ec-a32fda092ccf" providerId="ADAL" clId="{79304DE4-91E2-4A1A-817C-9D0CD2CA0F6F}" dt="2021-07-26T19:02:55.449" v="505"/>
          <ac:graphicFrameMkLst>
            <pc:docMk/>
            <pc:sldMk cId="217518805" sldId="347"/>
            <ac:graphicFrameMk id="22" creationId="{4AF94D53-D196-44AC-8E15-A824754EC4FA}"/>
          </ac:graphicFrameMkLst>
        </pc:graphicFrameChg>
        <pc:picChg chg="add mod ord modCrop">
          <ac:chgData name="Samain Sabrin" userId="9cd1fb1c-1965-415c-b5ec-a32fda092ccf" providerId="ADAL" clId="{79304DE4-91E2-4A1A-817C-9D0CD2CA0F6F}" dt="2021-07-27T17:42:20.812" v="7327" actId="1035"/>
          <ac:picMkLst>
            <pc:docMk/>
            <pc:sldMk cId="217518805" sldId="347"/>
            <ac:picMk id="3" creationId="{7997FC1E-1201-44C9-8411-D0FDFB6EF63E}"/>
          </ac:picMkLst>
        </pc:picChg>
        <pc:picChg chg="add del mod">
          <ac:chgData name="Samain Sabrin" userId="9cd1fb1c-1965-415c-b5ec-a32fda092ccf" providerId="ADAL" clId="{79304DE4-91E2-4A1A-817C-9D0CD2CA0F6F}" dt="2021-07-26T18:17:28.288" v="103" actId="478"/>
          <ac:picMkLst>
            <pc:docMk/>
            <pc:sldMk cId="217518805" sldId="347"/>
            <ac:picMk id="4" creationId="{154B8563-0203-403F-9E4C-2C5F8C680BB8}"/>
          </ac:picMkLst>
        </pc:picChg>
        <pc:picChg chg="add del mod ord modCrop">
          <ac:chgData name="Samain Sabrin" userId="9cd1fb1c-1965-415c-b5ec-a32fda092ccf" providerId="ADAL" clId="{79304DE4-91E2-4A1A-817C-9D0CD2CA0F6F}" dt="2021-07-27T17:42:15.851" v="7326" actId="478"/>
          <ac:picMkLst>
            <pc:docMk/>
            <pc:sldMk cId="217518805" sldId="347"/>
            <ac:picMk id="6" creationId="{3BC605E1-CD5E-41A9-9C80-105DD6051ECC}"/>
          </ac:picMkLst>
        </pc:picChg>
        <pc:picChg chg="del mod">
          <ac:chgData name="Samain Sabrin" userId="9cd1fb1c-1965-415c-b5ec-a32fda092ccf" providerId="ADAL" clId="{79304DE4-91E2-4A1A-817C-9D0CD2CA0F6F}" dt="2021-07-26T20:22:55.372" v="1088" actId="478"/>
          <ac:picMkLst>
            <pc:docMk/>
            <pc:sldMk cId="217518805" sldId="347"/>
            <ac:picMk id="10" creationId="{67D47BFE-BBBC-41DF-80F3-E954A51F81F2}"/>
          </ac:picMkLst>
        </pc:picChg>
        <pc:picChg chg="mod">
          <ac:chgData name="Samain Sabrin" userId="9cd1fb1c-1965-415c-b5ec-a32fda092ccf" providerId="ADAL" clId="{79304DE4-91E2-4A1A-817C-9D0CD2CA0F6F}" dt="2021-07-26T20:24:45.351" v="1099"/>
          <ac:picMkLst>
            <pc:docMk/>
            <pc:sldMk cId="217518805" sldId="347"/>
            <ac:picMk id="76" creationId="{D38478A3-F8BA-4375-99B5-D63199357CC4}"/>
          </ac:picMkLst>
        </pc:picChg>
      </pc:sldChg>
      <pc:sldChg chg="addSp delSp modSp mod addCm delCm modNotesTx">
        <pc:chgData name="Samain Sabrin" userId="9cd1fb1c-1965-415c-b5ec-a32fda092ccf" providerId="ADAL" clId="{79304DE4-91E2-4A1A-817C-9D0CD2CA0F6F}" dt="2021-07-29T19:42:43.187" v="9622" actId="1592"/>
        <pc:sldMkLst>
          <pc:docMk/>
          <pc:sldMk cId="2797834318" sldId="350"/>
        </pc:sldMkLst>
        <pc:spChg chg="mod">
          <ac:chgData name="Samain Sabrin" userId="9cd1fb1c-1965-415c-b5ec-a32fda092ccf" providerId="ADAL" clId="{79304DE4-91E2-4A1A-817C-9D0CD2CA0F6F}" dt="2021-07-29T15:07:07.476" v="8472" actId="1076"/>
          <ac:spMkLst>
            <pc:docMk/>
            <pc:sldMk cId="2797834318" sldId="350"/>
            <ac:spMk id="3" creationId="{EBDAB721-EA10-46CE-B9FA-DF2DFB46656E}"/>
          </ac:spMkLst>
        </pc:spChg>
        <pc:spChg chg="mod">
          <ac:chgData name="Samain Sabrin" userId="9cd1fb1c-1965-415c-b5ec-a32fda092ccf" providerId="ADAL" clId="{79304DE4-91E2-4A1A-817C-9D0CD2CA0F6F}" dt="2021-07-29T19:09:17.067" v="9516" actId="1076"/>
          <ac:spMkLst>
            <pc:docMk/>
            <pc:sldMk cId="2797834318" sldId="350"/>
            <ac:spMk id="5" creationId="{0AA0CAF7-5576-47EB-89CF-ECDC1D25EA61}"/>
          </ac:spMkLst>
        </pc:spChg>
        <pc:spChg chg="mod">
          <ac:chgData name="Samain Sabrin" userId="9cd1fb1c-1965-415c-b5ec-a32fda092ccf" providerId="ADAL" clId="{79304DE4-91E2-4A1A-817C-9D0CD2CA0F6F}" dt="2021-07-27T03:05:32.006" v="7039" actId="207"/>
          <ac:spMkLst>
            <pc:docMk/>
            <pc:sldMk cId="2797834318" sldId="350"/>
            <ac:spMk id="10" creationId="{E6EC657A-7343-484C-80B5-93A2D3BDEB36}"/>
          </ac:spMkLst>
        </pc:spChg>
        <pc:spChg chg="mod">
          <ac:chgData name="Samain Sabrin" userId="9cd1fb1c-1965-415c-b5ec-a32fda092ccf" providerId="ADAL" clId="{79304DE4-91E2-4A1A-817C-9D0CD2CA0F6F}" dt="2021-07-29T19:10:14.428" v="9519" actId="20577"/>
          <ac:spMkLst>
            <pc:docMk/>
            <pc:sldMk cId="2797834318" sldId="350"/>
            <ac:spMk id="12" creationId="{123E4F68-B9AD-4E22-91E4-834AAF378AF1}"/>
          </ac:spMkLst>
        </pc:spChg>
        <pc:spChg chg="mod">
          <ac:chgData name="Samain Sabrin" userId="9cd1fb1c-1965-415c-b5ec-a32fda092ccf" providerId="ADAL" clId="{79304DE4-91E2-4A1A-817C-9D0CD2CA0F6F}" dt="2021-07-29T19:09:55.691" v="9517" actId="1076"/>
          <ac:spMkLst>
            <pc:docMk/>
            <pc:sldMk cId="2797834318" sldId="350"/>
            <ac:spMk id="13" creationId="{E0138EB4-6643-4881-AD0A-92C907D2A746}"/>
          </ac:spMkLst>
        </pc:spChg>
        <pc:spChg chg="mod">
          <ac:chgData name="Samain Sabrin" userId="9cd1fb1c-1965-415c-b5ec-a32fda092ccf" providerId="ADAL" clId="{79304DE4-91E2-4A1A-817C-9D0CD2CA0F6F}" dt="2021-07-29T15:07:21.746" v="8473" actId="1076"/>
          <ac:spMkLst>
            <pc:docMk/>
            <pc:sldMk cId="2797834318" sldId="350"/>
            <ac:spMk id="14" creationId="{C9F23B6D-FB88-40EE-8710-56B43AB134BB}"/>
          </ac:spMkLst>
        </pc:spChg>
        <pc:spChg chg="mod">
          <ac:chgData name="Samain Sabrin" userId="9cd1fb1c-1965-415c-b5ec-a32fda092ccf" providerId="ADAL" clId="{79304DE4-91E2-4A1A-817C-9D0CD2CA0F6F}" dt="2021-07-29T15:07:21.746" v="8473" actId="1076"/>
          <ac:spMkLst>
            <pc:docMk/>
            <pc:sldMk cId="2797834318" sldId="350"/>
            <ac:spMk id="18" creationId="{943F6692-EFEE-434D-BD04-B7CA1958430F}"/>
          </ac:spMkLst>
        </pc:spChg>
        <pc:spChg chg="mod">
          <ac:chgData name="Samain Sabrin" userId="9cd1fb1c-1965-415c-b5ec-a32fda092ccf" providerId="ADAL" clId="{79304DE4-91E2-4A1A-817C-9D0CD2CA0F6F}" dt="2021-07-29T19:01:51.396" v="9510" actId="1076"/>
          <ac:spMkLst>
            <pc:docMk/>
            <pc:sldMk cId="2797834318" sldId="350"/>
            <ac:spMk id="19" creationId="{20A2F88B-DEDE-4F24-9130-68A96ED927D9}"/>
          </ac:spMkLst>
        </pc:spChg>
        <pc:spChg chg="mod">
          <ac:chgData name="Samain Sabrin" userId="9cd1fb1c-1965-415c-b5ec-a32fda092ccf" providerId="ADAL" clId="{79304DE4-91E2-4A1A-817C-9D0CD2CA0F6F}" dt="2021-07-29T17:05:00.434" v="8901" actId="113"/>
          <ac:spMkLst>
            <pc:docMk/>
            <pc:sldMk cId="2797834318" sldId="350"/>
            <ac:spMk id="21" creationId="{AAC8EE70-1C74-4A8F-B81B-ED3935AF37DB}"/>
          </ac:spMkLst>
        </pc:spChg>
        <pc:spChg chg="mod">
          <ac:chgData name="Samain Sabrin" userId="9cd1fb1c-1965-415c-b5ec-a32fda092ccf" providerId="ADAL" clId="{79304DE4-91E2-4A1A-817C-9D0CD2CA0F6F}" dt="2021-07-27T03:05:36.244" v="7040" actId="207"/>
          <ac:spMkLst>
            <pc:docMk/>
            <pc:sldMk cId="2797834318" sldId="350"/>
            <ac:spMk id="23" creationId="{86E2576A-7115-4A78-B806-162C0DAB731C}"/>
          </ac:spMkLst>
        </pc:spChg>
        <pc:spChg chg="mod">
          <ac:chgData name="Samain Sabrin" userId="9cd1fb1c-1965-415c-b5ec-a32fda092ccf" providerId="ADAL" clId="{79304DE4-91E2-4A1A-817C-9D0CD2CA0F6F}" dt="2021-07-27T03:05:39.308" v="7041" actId="207"/>
          <ac:spMkLst>
            <pc:docMk/>
            <pc:sldMk cId="2797834318" sldId="350"/>
            <ac:spMk id="26" creationId="{40D9F5DB-38E9-4461-9190-BF573F29FFC0}"/>
          </ac:spMkLst>
        </pc:spChg>
        <pc:spChg chg="add mod">
          <ac:chgData name="Samain Sabrin" userId="9cd1fb1c-1965-415c-b5ec-a32fda092ccf" providerId="ADAL" clId="{79304DE4-91E2-4A1A-817C-9D0CD2CA0F6F}" dt="2021-07-29T15:08:01.323" v="8481" actId="1076"/>
          <ac:spMkLst>
            <pc:docMk/>
            <pc:sldMk cId="2797834318" sldId="350"/>
            <ac:spMk id="30" creationId="{CDE2804C-2C86-4F3E-A0D9-AE5FEDE996EE}"/>
          </ac:spMkLst>
        </pc:spChg>
        <pc:spChg chg="add mod">
          <ac:chgData name="Samain Sabrin" userId="9cd1fb1c-1965-415c-b5ec-a32fda092ccf" providerId="ADAL" clId="{79304DE4-91E2-4A1A-817C-9D0CD2CA0F6F}" dt="2021-07-29T15:08:12.764" v="8485" actId="1076"/>
          <ac:spMkLst>
            <pc:docMk/>
            <pc:sldMk cId="2797834318" sldId="350"/>
            <ac:spMk id="31" creationId="{C3AB0318-033A-40DD-B080-0D9E805B250C}"/>
          </ac:spMkLst>
        </pc:spChg>
        <pc:spChg chg="add mod">
          <ac:chgData name="Samain Sabrin" userId="9cd1fb1c-1965-415c-b5ec-a32fda092ccf" providerId="ADAL" clId="{79304DE4-91E2-4A1A-817C-9D0CD2CA0F6F}" dt="2021-07-29T15:08:06.971" v="8483" actId="1076"/>
          <ac:spMkLst>
            <pc:docMk/>
            <pc:sldMk cId="2797834318" sldId="350"/>
            <ac:spMk id="32" creationId="{0D543481-8E2A-4205-BD1D-0E7105EFB84B}"/>
          </ac:spMkLst>
        </pc:spChg>
        <pc:spChg chg="add mod">
          <ac:chgData name="Samain Sabrin" userId="9cd1fb1c-1965-415c-b5ec-a32fda092ccf" providerId="ADAL" clId="{79304DE4-91E2-4A1A-817C-9D0CD2CA0F6F}" dt="2021-07-29T18:04:45.562" v="9368" actId="962"/>
          <ac:spMkLst>
            <pc:docMk/>
            <pc:sldMk cId="2797834318" sldId="350"/>
            <ac:spMk id="33" creationId="{1588786B-28D5-4F8F-933C-771B609AB6E1}"/>
          </ac:spMkLst>
        </pc:spChg>
        <pc:spChg chg="add mod">
          <ac:chgData name="Samain Sabrin" userId="9cd1fb1c-1965-415c-b5ec-a32fda092ccf" providerId="ADAL" clId="{79304DE4-91E2-4A1A-817C-9D0CD2CA0F6F}" dt="2021-07-29T19:01:45.595" v="9508" actId="1076"/>
          <ac:spMkLst>
            <pc:docMk/>
            <pc:sldMk cId="2797834318" sldId="350"/>
            <ac:spMk id="35" creationId="{41501E05-D595-4372-923B-69EF98EFB5B0}"/>
          </ac:spMkLst>
        </pc:spChg>
        <pc:spChg chg="add mod">
          <ac:chgData name="Samain Sabrin" userId="9cd1fb1c-1965-415c-b5ec-a32fda092ccf" providerId="ADAL" clId="{79304DE4-91E2-4A1A-817C-9D0CD2CA0F6F}" dt="2021-07-29T17:00:25.859" v="8871" actId="1076"/>
          <ac:spMkLst>
            <pc:docMk/>
            <pc:sldMk cId="2797834318" sldId="350"/>
            <ac:spMk id="36" creationId="{9805AA88-D3A2-4EDC-B036-AAD5BD4BF791}"/>
          </ac:spMkLst>
        </pc:spChg>
        <pc:spChg chg="mod">
          <ac:chgData name="Samain Sabrin" userId="9cd1fb1c-1965-415c-b5ec-a32fda092ccf" providerId="ADAL" clId="{79304DE4-91E2-4A1A-817C-9D0CD2CA0F6F}" dt="2021-07-29T19:09:09.154" v="9515" actId="1076"/>
          <ac:spMkLst>
            <pc:docMk/>
            <pc:sldMk cId="2797834318" sldId="350"/>
            <ac:spMk id="40" creationId="{89434AE1-07D3-FD4B-A893-C754FF1DD02A}"/>
          </ac:spMkLst>
        </pc:spChg>
        <pc:picChg chg="del">
          <ac:chgData name="Samain Sabrin" userId="9cd1fb1c-1965-415c-b5ec-a32fda092ccf" providerId="ADAL" clId="{79304DE4-91E2-4A1A-817C-9D0CD2CA0F6F}" dt="2021-07-26T22:14:21.048" v="2015" actId="478"/>
          <ac:picMkLst>
            <pc:docMk/>
            <pc:sldMk cId="2797834318" sldId="350"/>
            <ac:picMk id="15" creationId="{278FAF2D-F201-41A3-8013-D98CC411EE28}"/>
          </ac:picMkLst>
        </pc:picChg>
        <pc:picChg chg="add del mod modCrop">
          <ac:chgData name="Samain Sabrin" userId="9cd1fb1c-1965-415c-b5ec-a32fda092ccf" providerId="ADAL" clId="{79304DE4-91E2-4A1A-817C-9D0CD2CA0F6F}" dt="2021-07-29T19:01:49.267" v="9509" actId="1076"/>
          <ac:picMkLst>
            <pc:docMk/>
            <pc:sldMk cId="2797834318" sldId="350"/>
            <ac:picMk id="17" creationId="{3459E645-E488-43C4-93F6-AF5ABBAE615F}"/>
          </ac:picMkLst>
        </pc:picChg>
        <pc:picChg chg="del">
          <ac:chgData name="Samain Sabrin" userId="9cd1fb1c-1965-415c-b5ec-a32fda092ccf" providerId="ADAL" clId="{79304DE4-91E2-4A1A-817C-9D0CD2CA0F6F}" dt="2021-07-26T22:11:44.567" v="1989" actId="478"/>
          <ac:picMkLst>
            <pc:docMk/>
            <pc:sldMk cId="2797834318" sldId="350"/>
            <ac:picMk id="17" creationId="{595104D0-B656-45D7-A073-9AD8F05796F9}"/>
          </ac:picMkLst>
        </pc:picChg>
        <pc:picChg chg="add del mod">
          <ac:chgData name="Samain Sabrin" userId="9cd1fb1c-1965-415c-b5ec-a32fda092ccf" providerId="ADAL" clId="{79304DE4-91E2-4A1A-817C-9D0CD2CA0F6F}" dt="2021-07-29T14:46:08.576" v="8358" actId="21"/>
          <ac:picMkLst>
            <pc:docMk/>
            <pc:sldMk cId="2797834318" sldId="350"/>
            <ac:picMk id="25" creationId="{28C50B59-3A1E-4871-949A-A8470D650E90}"/>
          </ac:picMkLst>
        </pc:picChg>
        <pc:picChg chg="add mod">
          <ac:chgData name="Samain Sabrin" userId="9cd1fb1c-1965-415c-b5ec-a32fda092ccf" providerId="ADAL" clId="{79304DE4-91E2-4A1A-817C-9D0CD2CA0F6F}" dt="2021-07-29T15:08:16.411" v="8487" actId="1076"/>
          <ac:picMkLst>
            <pc:docMk/>
            <pc:sldMk cId="2797834318" sldId="350"/>
            <ac:picMk id="29" creationId="{5F85F652-3023-4805-8AC4-ABC359B0C0F7}"/>
          </ac:picMkLst>
        </pc:picChg>
        <pc:picChg chg="add mod modCrop">
          <ac:chgData name="Samain Sabrin" userId="9cd1fb1c-1965-415c-b5ec-a32fda092ccf" providerId="ADAL" clId="{79304DE4-91E2-4A1A-817C-9D0CD2CA0F6F}" dt="2021-07-29T17:01:43.743" v="8885" actId="1076"/>
          <ac:picMkLst>
            <pc:docMk/>
            <pc:sldMk cId="2797834318" sldId="350"/>
            <ac:picMk id="34" creationId="{BADBDCAC-7AD9-49DE-A775-F85AB2225C40}"/>
          </ac:picMkLst>
        </pc:picChg>
        <pc:picChg chg="add mod modCrop">
          <ac:chgData name="Samain Sabrin" userId="9cd1fb1c-1965-415c-b5ec-a32fda092ccf" providerId="ADAL" clId="{79304DE4-91E2-4A1A-817C-9D0CD2CA0F6F}" dt="2021-07-29T17:02:20.530" v="8894" actId="1076"/>
          <ac:picMkLst>
            <pc:docMk/>
            <pc:sldMk cId="2797834318" sldId="350"/>
            <ac:picMk id="37" creationId="{526385FB-1E69-4C52-8ED0-C10A4F336F05}"/>
          </ac:picMkLst>
        </pc:picChg>
        <pc:picChg chg="add del mod">
          <ac:chgData name="Samain Sabrin" userId="9cd1fb1c-1965-415c-b5ec-a32fda092ccf" providerId="ADAL" clId="{79304DE4-91E2-4A1A-817C-9D0CD2CA0F6F}" dt="2021-07-29T17:22:01.402" v="8943" actId="478"/>
          <ac:picMkLst>
            <pc:docMk/>
            <pc:sldMk cId="2797834318" sldId="350"/>
            <ac:picMk id="39" creationId="{DC4F2BB4-D1E1-4A97-BFE7-02E128E8DEA5}"/>
          </ac:picMkLst>
        </pc:picChg>
        <pc:picChg chg="add mod">
          <ac:chgData name="Samain Sabrin" userId="9cd1fb1c-1965-415c-b5ec-a32fda092ccf" providerId="ADAL" clId="{79304DE4-91E2-4A1A-817C-9D0CD2CA0F6F}" dt="2021-07-29T18:04:45.562" v="9367" actId="27614"/>
          <ac:picMkLst>
            <pc:docMk/>
            <pc:sldMk cId="2797834318" sldId="350"/>
            <ac:picMk id="41" creationId="{5EEC1836-41D8-4977-ADCB-1B8AF33EDE6D}"/>
          </ac:picMkLst>
        </pc:picChg>
      </pc:sldChg>
      <pc:sldChg chg="addSp delSp modSp mod addCm delCm modCm modNotesTx">
        <pc:chgData name="Samain Sabrin" userId="9cd1fb1c-1965-415c-b5ec-a32fda092ccf" providerId="ADAL" clId="{79304DE4-91E2-4A1A-817C-9D0CD2CA0F6F}" dt="2021-07-29T17:05:49.752" v="8938" actId="1592"/>
        <pc:sldMkLst>
          <pc:docMk/>
          <pc:sldMk cId="2416735289" sldId="351"/>
        </pc:sldMkLst>
        <pc:spChg chg="mod">
          <ac:chgData name="Samain Sabrin" userId="9cd1fb1c-1965-415c-b5ec-a32fda092ccf" providerId="ADAL" clId="{79304DE4-91E2-4A1A-817C-9D0CD2CA0F6F}" dt="2021-07-29T17:05:40.011" v="8937" actId="1036"/>
          <ac:spMkLst>
            <pc:docMk/>
            <pc:sldMk cId="2416735289" sldId="351"/>
            <ac:spMk id="3" creationId="{544C7A73-22C5-4073-9221-90544D8358A0}"/>
          </ac:spMkLst>
        </pc:spChg>
        <pc:spChg chg="mod">
          <ac:chgData name="Samain Sabrin" userId="9cd1fb1c-1965-415c-b5ec-a32fda092ccf" providerId="ADAL" clId="{79304DE4-91E2-4A1A-817C-9D0CD2CA0F6F}" dt="2021-07-29T17:05:40.011" v="8937" actId="1036"/>
          <ac:spMkLst>
            <pc:docMk/>
            <pc:sldMk cId="2416735289" sldId="351"/>
            <ac:spMk id="4" creationId="{9F47CAF1-2446-4473-A3CE-2341E7694866}"/>
          </ac:spMkLst>
        </pc:spChg>
        <pc:spChg chg="mod">
          <ac:chgData name="Samain Sabrin" userId="9cd1fb1c-1965-415c-b5ec-a32fda092ccf" providerId="ADAL" clId="{79304DE4-91E2-4A1A-817C-9D0CD2CA0F6F}" dt="2021-07-29T17:05:40.011" v="8937" actId="1036"/>
          <ac:spMkLst>
            <pc:docMk/>
            <pc:sldMk cId="2416735289" sldId="351"/>
            <ac:spMk id="6" creationId="{56894DA3-02F7-43FC-821E-823223418A2D}"/>
          </ac:spMkLst>
        </pc:spChg>
        <pc:spChg chg="mod">
          <ac:chgData name="Samain Sabrin" userId="9cd1fb1c-1965-415c-b5ec-a32fda092ccf" providerId="ADAL" clId="{79304DE4-91E2-4A1A-817C-9D0CD2CA0F6F}" dt="2021-07-29T17:05:40.011" v="8937" actId="1036"/>
          <ac:spMkLst>
            <pc:docMk/>
            <pc:sldMk cId="2416735289" sldId="351"/>
            <ac:spMk id="9" creationId="{1C9C38E5-99B7-440C-9A18-AD94A7DFAE41}"/>
          </ac:spMkLst>
        </pc:spChg>
        <pc:spChg chg="mod">
          <ac:chgData name="Samain Sabrin" userId="9cd1fb1c-1965-415c-b5ec-a32fda092ccf" providerId="ADAL" clId="{79304DE4-91E2-4A1A-817C-9D0CD2CA0F6F}" dt="2021-07-29T17:05:40.011" v="8937" actId="1036"/>
          <ac:spMkLst>
            <pc:docMk/>
            <pc:sldMk cId="2416735289" sldId="351"/>
            <ac:spMk id="13" creationId="{2884DE10-6B36-448A-B6DB-AC34D92A9F61}"/>
          </ac:spMkLst>
        </pc:spChg>
        <pc:spChg chg="mod">
          <ac:chgData name="Samain Sabrin" userId="9cd1fb1c-1965-415c-b5ec-a32fda092ccf" providerId="ADAL" clId="{79304DE4-91E2-4A1A-817C-9D0CD2CA0F6F}" dt="2021-07-29T17:05:40.011" v="8937" actId="1036"/>
          <ac:spMkLst>
            <pc:docMk/>
            <pc:sldMk cId="2416735289" sldId="351"/>
            <ac:spMk id="16" creationId="{7991F7F4-FE55-4776-AE2A-860BF2B2EB13}"/>
          </ac:spMkLst>
        </pc:spChg>
        <pc:picChg chg="add mod modCrop">
          <ac:chgData name="Samain Sabrin" userId="9cd1fb1c-1965-415c-b5ec-a32fda092ccf" providerId="ADAL" clId="{79304DE4-91E2-4A1A-817C-9D0CD2CA0F6F}" dt="2021-07-29T17:05:40.011" v="8937" actId="1036"/>
          <ac:picMkLst>
            <pc:docMk/>
            <pc:sldMk cId="2416735289" sldId="351"/>
            <ac:picMk id="8" creationId="{054FB1FA-C515-40A1-9D2F-4CABAA1687AA}"/>
          </ac:picMkLst>
        </pc:picChg>
        <pc:picChg chg="del mod">
          <ac:chgData name="Samain Sabrin" userId="9cd1fb1c-1965-415c-b5ec-a32fda092ccf" providerId="ADAL" clId="{79304DE4-91E2-4A1A-817C-9D0CD2CA0F6F}" dt="2021-07-29T14:46:05.211" v="8357" actId="478"/>
          <ac:picMkLst>
            <pc:docMk/>
            <pc:sldMk cId="2416735289" sldId="351"/>
            <ac:picMk id="12" creationId="{1CBB2DA6-6814-4C32-8EB4-49A342C492B0}"/>
          </ac:picMkLst>
        </pc:picChg>
        <pc:picChg chg="del mod">
          <ac:chgData name="Samain Sabrin" userId="9cd1fb1c-1965-415c-b5ec-a32fda092ccf" providerId="ADAL" clId="{79304DE4-91E2-4A1A-817C-9D0CD2CA0F6F}" dt="2021-07-29T14:49:53.771" v="8411" actId="478"/>
          <ac:picMkLst>
            <pc:docMk/>
            <pc:sldMk cId="2416735289" sldId="351"/>
            <ac:picMk id="14" creationId="{336F22AF-7B6E-492C-BE34-B223987E9183}"/>
          </ac:picMkLst>
        </pc:picChg>
        <pc:picChg chg="mod">
          <ac:chgData name="Samain Sabrin" userId="9cd1fb1c-1965-415c-b5ec-a32fda092ccf" providerId="ADAL" clId="{79304DE4-91E2-4A1A-817C-9D0CD2CA0F6F}" dt="2021-07-29T17:05:40.011" v="8937" actId="1036"/>
          <ac:picMkLst>
            <pc:docMk/>
            <pc:sldMk cId="2416735289" sldId="351"/>
            <ac:picMk id="15" creationId="{8AD0B9F7-914A-4681-91C7-7267D228ECB7}"/>
          </ac:picMkLst>
        </pc:picChg>
        <pc:picChg chg="add mod">
          <ac:chgData name="Samain Sabrin" userId="9cd1fb1c-1965-415c-b5ec-a32fda092ccf" providerId="ADAL" clId="{79304DE4-91E2-4A1A-817C-9D0CD2CA0F6F}" dt="2021-07-29T17:05:40.011" v="8937" actId="1036"/>
          <ac:picMkLst>
            <pc:docMk/>
            <pc:sldMk cId="2416735289" sldId="351"/>
            <ac:picMk id="17" creationId="{6928D76F-5043-422D-ACA5-2D4AA9AECA27}"/>
          </ac:picMkLst>
        </pc:picChg>
        <pc:picChg chg="add del mod">
          <ac:chgData name="Samain Sabrin" userId="9cd1fb1c-1965-415c-b5ec-a32fda092ccf" providerId="ADAL" clId="{79304DE4-91E2-4A1A-817C-9D0CD2CA0F6F}" dt="2021-07-29T14:47:03.085" v="8369"/>
          <ac:picMkLst>
            <pc:docMk/>
            <pc:sldMk cId="2416735289" sldId="351"/>
            <ac:picMk id="18" creationId="{A0BF0A52-913C-4332-8A82-3013FC9499D2}"/>
          </ac:picMkLst>
        </pc:picChg>
      </pc:sldChg>
      <pc:sldChg chg="addSp delSp modSp mod addCm delCm modCm modNotesTx">
        <pc:chgData name="Samain Sabrin" userId="9cd1fb1c-1965-415c-b5ec-a32fda092ccf" providerId="ADAL" clId="{79304DE4-91E2-4A1A-817C-9D0CD2CA0F6F}" dt="2021-07-30T05:25:38.891" v="15130" actId="1037"/>
        <pc:sldMkLst>
          <pc:docMk/>
          <pc:sldMk cId="1968329069" sldId="353"/>
        </pc:sldMkLst>
        <pc:spChg chg="mod">
          <ac:chgData name="Samain Sabrin" userId="9cd1fb1c-1965-415c-b5ec-a32fda092ccf" providerId="ADAL" clId="{79304DE4-91E2-4A1A-817C-9D0CD2CA0F6F}" dt="2021-07-26T23:26:56.708" v="2560" actId="1076"/>
          <ac:spMkLst>
            <pc:docMk/>
            <pc:sldMk cId="1968329069" sldId="353"/>
            <ac:spMk id="4" creationId="{EC2A6EA2-D12F-4207-8FDB-617CB1428502}"/>
          </ac:spMkLst>
        </pc:spChg>
        <pc:spChg chg="add mod ord">
          <ac:chgData name="Samain Sabrin" userId="9cd1fb1c-1965-415c-b5ec-a32fda092ccf" providerId="ADAL" clId="{79304DE4-91E2-4A1A-817C-9D0CD2CA0F6F}" dt="2021-07-29T16:44:17.714" v="8835" actId="1038"/>
          <ac:spMkLst>
            <pc:docMk/>
            <pc:sldMk cId="1968329069" sldId="353"/>
            <ac:spMk id="5" creationId="{0D6F9E09-E328-407F-AF12-35F000B0A268}"/>
          </ac:spMkLst>
        </pc:spChg>
        <pc:spChg chg="add mod">
          <ac:chgData name="Samain Sabrin" userId="9cd1fb1c-1965-415c-b5ec-a32fda092ccf" providerId="ADAL" clId="{79304DE4-91E2-4A1A-817C-9D0CD2CA0F6F}" dt="2021-07-29T16:53:44.809" v="8841" actId="1582"/>
          <ac:spMkLst>
            <pc:docMk/>
            <pc:sldMk cId="1968329069" sldId="353"/>
            <ac:spMk id="6" creationId="{0AB16B1D-5466-45D5-A5D0-40C2B18C5305}"/>
          </ac:spMkLst>
        </pc:spChg>
        <pc:spChg chg="add mod">
          <ac:chgData name="Samain Sabrin" userId="9cd1fb1c-1965-415c-b5ec-a32fda092ccf" providerId="ADAL" clId="{79304DE4-91E2-4A1A-817C-9D0CD2CA0F6F}" dt="2021-07-29T16:55:45.124" v="8863" actId="404"/>
          <ac:spMkLst>
            <pc:docMk/>
            <pc:sldMk cId="1968329069" sldId="353"/>
            <ac:spMk id="8" creationId="{E8119E59-4A5F-4681-87B8-46852D2BF017}"/>
          </ac:spMkLst>
        </pc:spChg>
        <pc:spChg chg="mod">
          <ac:chgData name="Samain Sabrin" userId="9cd1fb1c-1965-415c-b5ec-a32fda092ccf" providerId="ADAL" clId="{79304DE4-91E2-4A1A-817C-9D0CD2CA0F6F}" dt="2021-07-30T05:25:38.891" v="15130" actId="1037"/>
          <ac:spMkLst>
            <pc:docMk/>
            <pc:sldMk cId="1968329069" sldId="353"/>
            <ac:spMk id="13" creationId="{2900F6D6-DB20-4BDB-9546-A5064D495F5B}"/>
          </ac:spMkLst>
        </pc:spChg>
        <pc:spChg chg="del mod">
          <ac:chgData name="Samain Sabrin" userId="9cd1fb1c-1965-415c-b5ec-a32fda092ccf" providerId="ADAL" clId="{79304DE4-91E2-4A1A-817C-9D0CD2CA0F6F}" dt="2021-07-29T16:54:16.891" v="8848" actId="478"/>
          <ac:spMkLst>
            <pc:docMk/>
            <pc:sldMk cId="1968329069" sldId="353"/>
            <ac:spMk id="14" creationId="{E24B8A6D-D376-439F-A84A-2BAAFB63CD4A}"/>
          </ac:spMkLst>
        </pc:spChg>
        <pc:spChg chg="mod">
          <ac:chgData name="Samain Sabrin" userId="9cd1fb1c-1965-415c-b5ec-a32fda092ccf" providerId="ADAL" clId="{79304DE4-91E2-4A1A-817C-9D0CD2CA0F6F}" dt="2021-07-26T23:28:36.309" v="2596" actId="1038"/>
          <ac:spMkLst>
            <pc:docMk/>
            <pc:sldMk cId="1968329069" sldId="353"/>
            <ac:spMk id="15" creationId="{1E8BCB25-0699-4141-B866-F6150BE93935}"/>
          </ac:spMkLst>
        </pc:spChg>
        <pc:spChg chg="del mod">
          <ac:chgData name="Samain Sabrin" userId="9cd1fb1c-1965-415c-b5ec-a32fda092ccf" providerId="ADAL" clId="{79304DE4-91E2-4A1A-817C-9D0CD2CA0F6F}" dt="2021-07-26T23:27:44.165" v="2570" actId="478"/>
          <ac:spMkLst>
            <pc:docMk/>
            <pc:sldMk cId="1968329069" sldId="353"/>
            <ac:spMk id="16" creationId="{75912FCA-BD83-4E0A-9090-25DE3CB630BC}"/>
          </ac:spMkLst>
        </pc:spChg>
        <pc:spChg chg="mod">
          <ac:chgData name="Samain Sabrin" userId="9cd1fb1c-1965-415c-b5ec-a32fda092ccf" providerId="ADAL" clId="{79304DE4-91E2-4A1A-817C-9D0CD2CA0F6F}" dt="2021-07-26T23:28:42.309" v="2597" actId="1035"/>
          <ac:spMkLst>
            <pc:docMk/>
            <pc:sldMk cId="1968329069" sldId="353"/>
            <ac:spMk id="19" creationId="{354BE9D4-3A73-4ECF-ABCF-FD0A94D08D27}"/>
          </ac:spMkLst>
        </pc:spChg>
        <pc:spChg chg="del mod">
          <ac:chgData name="Samain Sabrin" userId="9cd1fb1c-1965-415c-b5ec-a32fda092ccf" providerId="ADAL" clId="{79304DE4-91E2-4A1A-817C-9D0CD2CA0F6F}" dt="2021-07-26T23:27:54.245" v="2573" actId="478"/>
          <ac:spMkLst>
            <pc:docMk/>
            <pc:sldMk cId="1968329069" sldId="353"/>
            <ac:spMk id="20" creationId="{505B9A9C-3618-4E36-8673-7983CB7CA88F}"/>
          </ac:spMkLst>
        </pc:spChg>
        <pc:spChg chg="add mod">
          <ac:chgData name="Samain Sabrin" userId="9cd1fb1c-1965-415c-b5ec-a32fda092ccf" providerId="ADAL" clId="{79304DE4-91E2-4A1A-817C-9D0CD2CA0F6F}" dt="2021-07-29T16:44:17.714" v="8835" actId="1038"/>
          <ac:spMkLst>
            <pc:docMk/>
            <pc:sldMk cId="1968329069" sldId="353"/>
            <ac:spMk id="47" creationId="{4130369F-A588-4107-A1E0-AE2498CD8E5F}"/>
          </ac:spMkLst>
        </pc:spChg>
        <pc:spChg chg="add mod">
          <ac:chgData name="Samain Sabrin" userId="9cd1fb1c-1965-415c-b5ec-a32fda092ccf" providerId="ADAL" clId="{79304DE4-91E2-4A1A-817C-9D0CD2CA0F6F}" dt="2021-07-29T16:44:17.714" v="8835" actId="1038"/>
          <ac:spMkLst>
            <pc:docMk/>
            <pc:sldMk cId="1968329069" sldId="353"/>
            <ac:spMk id="48" creationId="{EE6E3582-A79D-41BF-A8FF-4FB816254643}"/>
          </ac:spMkLst>
        </pc:spChg>
        <pc:spChg chg="add mod">
          <ac:chgData name="Samain Sabrin" userId="9cd1fb1c-1965-415c-b5ec-a32fda092ccf" providerId="ADAL" clId="{79304DE4-91E2-4A1A-817C-9D0CD2CA0F6F}" dt="2021-07-29T16:44:17.714" v="8835" actId="1038"/>
          <ac:spMkLst>
            <pc:docMk/>
            <pc:sldMk cId="1968329069" sldId="353"/>
            <ac:spMk id="49" creationId="{A25B28E3-C9A1-472E-AD33-CA570DBC5CB0}"/>
          </ac:spMkLst>
        </pc:spChg>
        <pc:spChg chg="add mod">
          <ac:chgData name="Samain Sabrin" userId="9cd1fb1c-1965-415c-b5ec-a32fda092ccf" providerId="ADAL" clId="{79304DE4-91E2-4A1A-817C-9D0CD2CA0F6F}" dt="2021-07-29T16:44:17.714" v="8835" actId="1038"/>
          <ac:spMkLst>
            <pc:docMk/>
            <pc:sldMk cId="1968329069" sldId="353"/>
            <ac:spMk id="50" creationId="{B25E831E-84DB-4518-A104-7F18A8F644A7}"/>
          </ac:spMkLst>
        </pc:spChg>
        <pc:spChg chg="add mod">
          <ac:chgData name="Samain Sabrin" userId="9cd1fb1c-1965-415c-b5ec-a32fda092ccf" providerId="ADAL" clId="{79304DE4-91E2-4A1A-817C-9D0CD2CA0F6F}" dt="2021-07-26T23:40:12.073" v="2735" actId="571"/>
          <ac:spMkLst>
            <pc:docMk/>
            <pc:sldMk cId="1968329069" sldId="353"/>
            <ac:spMk id="51" creationId="{75A4DA38-9EA2-4291-A239-419BA01313A4}"/>
          </ac:spMkLst>
        </pc:spChg>
        <pc:spChg chg="add mod">
          <ac:chgData name="Samain Sabrin" userId="9cd1fb1c-1965-415c-b5ec-a32fda092ccf" providerId="ADAL" clId="{79304DE4-91E2-4A1A-817C-9D0CD2CA0F6F}" dt="2021-07-29T16:44:17.714" v="8835" actId="1038"/>
          <ac:spMkLst>
            <pc:docMk/>
            <pc:sldMk cId="1968329069" sldId="353"/>
            <ac:spMk id="52" creationId="{D3A270C4-7363-4474-BCBB-4739ECABDFF1}"/>
          </ac:spMkLst>
        </pc:spChg>
        <pc:spChg chg="add mod">
          <ac:chgData name="Samain Sabrin" userId="9cd1fb1c-1965-415c-b5ec-a32fda092ccf" providerId="ADAL" clId="{79304DE4-91E2-4A1A-817C-9D0CD2CA0F6F}" dt="2021-07-29T16:44:17.714" v="8835" actId="1038"/>
          <ac:spMkLst>
            <pc:docMk/>
            <pc:sldMk cId="1968329069" sldId="353"/>
            <ac:spMk id="53" creationId="{70E67482-5BBF-4BF2-9701-B4CB3C4D9914}"/>
          </ac:spMkLst>
        </pc:spChg>
        <pc:spChg chg="add mod">
          <ac:chgData name="Samain Sabrin" userId="9cd1fb1c-1965-415c-b5ec-a32fda092ccf" providerId="ADAL" clId="{79304DE4-91E2-4A1A-817C-9D0CD2CA0F6F}" dt="2021-07-29T16:44:17.714" v="8835" actId="1038"/>
          <ac:spMkLst>
            <pc:docMk/>
            <pc:sldMk cId="1968329069" sldId="353"/>
            <ac:spMk id="54" creationId="{E20F3EFF-268B-4E80-87A0-724FEB961794}"/>
          </ac:spMkLst>
        </pc:spChg>
        <pc:spChg chg="add mod">
          <ac:chgData name="Samain Sabrin" userId="9cd1fb1c-1965-415c-b5ec-a32fda092ccf" providerId="ADAL" clId="{79304DE4-91E2-4A1A-817C-9D0CD2CA0F6F}" dt="2021-07-29T16:44:17.714" v="8835" actId="1038"/>
          <ac:spMkLst>
            <pc:docMk/>
            <pc:sldMk cId="1968329069" sldId="353"/>
            <ac:spMk id="55" creationId="{69116870-D5DE-4884-9301-098A00BE670D}"/>
          </ac:spMkLst>
        </pc:spChg>
        <pc:spChg chg="add mod">
          <ac:chgData name="Samain Sabrin" userId="9cd1fb1c-1965-415c-b5ec-a32fda092ccf" providerId="ADAL" clId="{79304DE4-91E2-4A1A-817C-9D0CD2CA0F6F}" dt="2021-07-29T16:44:17.714" v="8835" actId="1038"/>
          <ac:spMkLst>
            <pc:docMk/>
            <pc:sldMk cId="1968329069" sldId="353"/>
            <ac:spMk id="56" creationId="{376CA71C-0D62-4B85-AC55-E97C0B56C0DE}"/>
          </ac:spMkLst>
        </pc:spChg>
        <pc:spChg chg="add mod">
          <ac:chgData name="Samain Sabrin" userId="9cd1fb1c-1965-415c-b5ec-a32fda092ccf" providerId="ADAL" clId="{79304DE4-91E2-4A1A-817C-9D0CD2CA0F6F}" dt="2021-07-29T16:44:17.714" v="8835" actId="1038"/>
          <ac:spMkLst>
            <pc:docMk/>
            <pc:sldMk cId="1968329069" sldId="353"/>
            <ac:spMk id="57" creationId="{A0919644-4442-47AE-80B1-2DCD1281EAE0}"/>
          </ac:spMkLst>
        </pc:spChg>
        <pc:spChg chg="add mod">
          <ac:chgData name="Samain Sabrin" userId="9cd1fb1c-1965-415c-b5ec-a32fda092ccf" providerId="ADAL" clId="{79304DE4-91E2-4A1A-817C-9D0CD2CA0F6F}" dt="2021-07-29T16:44:17.714" v="8835" actId="1038"/>
          <ac:spMkLst>
            <pc:docMk/>
            <pc:sldMk cId="1968329069" sldId="353"/>
            <ac:spMk id="59" creationId="{65268F92-10E5-4E45-95D8-9140D381B05F}"/>
          </ac:spMkLst>
        </pc:spChg>
        <pc:spChg chg="add mod">
          <ac:chgData name="Samain Sabrin" userId="9cd1fb1c-1965-415c-b5ec-a32fda092ccf" providerId="ADAL" clId="{79304DE4-91E2-4A1A-817C-9D0CD2CA0F6F}" dt="2021-07-29T16:44:17.714" v="8835" actId="1038"/>
          <ac:spMkLst>
            <pc:docMk/>
            <pc:sldMk cId="1968329069" sldId="353"/>
            <ac:spMk id="63" creationId="{638A7547-B0F1-4B05-9502-E096CD72F958}"/>
          </ac:spMkLst>
        </pc:spChg>
        <pc:spChg chg="add del mod">
          <ac:chgData name="Samain Sabrin" userId="9cd1fb1c-1965-415c-b5ec-a32fda092ccf" providerId="ADAL" clId="{79304DE4-91E2-4A1A-817C-9D0CD2CA0F6F}" dt="2021-07-27T00:57:05.234" v="3935" actId="478"/>
          <ac:spMkLst>
            <pc:docMk/>
            <pc:sldMk cId="1968329069" sldId="353"/>
            <ac:spMk id="64" creationId="{59714A11-9D14-4A17-957C-7C18A3AC5C01}"/>
          </ac:spMkLst>
        </pc:spChg>
        <pc:spChg chg="add mod">
          <ac:chgData name="Samain Sabrin" userId="9cd1fb1c-1965-415c-b5ec-a32fda092ccf" providerId="ADAL" clId="{79304DE4-91E2-4A1A-817C-9D0CD2CA0F6F}" dt="2021-07-29T16:44:17.714" v="8835" actId="1038"/>
          <ac:spMkLst>
            <pc:docMk/>
            <pc:sldMk cId="1968329069" sldId="353"/>
            <ac:spMk id="65" creationId="{0DACCD37-F410-4BF9-952C-276B04EDB8CB}"/>
          </ac:spMkLst>
        </pc:spChg>
        <pc:spChg chg="add mod">
          <ac:chgData name="Samain Sabrin" userId="9cd1fb1c-1965-415c-b5ec-a32fda092ccf" providerId="ADAL" clId="{79304DE4-91E2-4A1A-817C-9D0CD2CA0F6F}" dt="2021-07-29T16:44:17.714" v="8835" actId="1038"/>
          <ac:spMkLst>
            <pc:docMk/>
            <pc:sldMk cId="1968329069" sldId="353"/>
            <ac:spMk id="69" creationId="{14F4BF57-1747-4574-859E-AC1219C8FD68}"/>
          </ac:spMkLst>
        </pc:spChg>
        <pc:spChg chg="add mod">
          <ac:chgData name="Samain Sabrin" userId="9cd1fb1c-1965-415c-b5ec-a32fda092ccf" providerId="ADAL" clId="{79304DE4-91E2-4A1A-817C-9D0CD2CA0F6F}" dt="2021-07-29T16:44:17.714" v="8835" actId="1038"/>
          <ac:spMkLst>
            <pc:docMk/>
            <pc:sldMk cId="1968329069" sldId="353"/>
            <ac:spMk id="70" creationId="{15F40F05-9907-44CC-9AF9-E2D96B7794E9}"/>
          </ac:spMkLst>
        </pc:spChg>
        <pc:spChg chg="add mod">
          <ac:chgData name="Samain Sabrin" userId="9cd1fb1c-1965-415c-b5ec-a32fda092ccf" providerId="ADAL" clId="{79304DE4-91E2-4A1A-817C-9D0CD2CA0F6F}" dt="2021-07-29T16:44:17.714" v="8835" actId="1038"/>
          <ac:spMkLst>
            <pc:docMk/>
            <pc:sldMk cId="1968329069" sldId="353"/>
            <ac:spMk id="71" creationId="{0203C01C-B4CA-4640-A48F-27E712F031E1}"/>
          </ac:spMkLst>
        </pc:spChg>
        <pc:spChg chg="add mod">
          <ac:chgData name="Samain Sabrin" userId="9cd1fb1c-1965-415c-b5ec-a32fda092ccf" providerId="ADAL" clId="{79304DE4-91E2-4A1A-817C-9D0CD2CA0F6F}" dt="2021-07-29T16:44:17.714" v="8835" actId="1038"/>
          <ac:spMkLst>
            <pc:docMk/>
            <pc:sldMk cId="1968329069" sldId="353"/>
            <ac:spMk id="72" creationId="{21737DE8-1AD1-4B09-A780-C4837B5B370D}"/>
          </ac:spMkLst>
        </pc:spChg>
        <pc:spChg chg="add mod">
          <ac:chgData name="Samain Sabrin" userId="9cd1fb1c-1965-415c-b5ec-a32fda092ccf" providerId="ADAL" clId="{79304DE4-91E2-4A1A-817C-9D0CD2CA0F6F}" dt="2021-07-29T16:44:17.714" v="8835" actId="1038"/>
          <ac:spMkLst>
            <pc:docMk/>
            <pc:sldMk cId="1968329069" sldId="353"/>
            <ac:spMk id="73" creationId="{994569BD-A62E-4F46-B288-29F1D6566F00}"/>
          </ac:spMkLst>
        </pc:spChg>
        <pc:spChg chg="mod">
          <ac:chgData name="Samain Sabrin" userId="9cd1fb1c-1965-415c-b5ec-a32fda092ccf" providerId="ADAL" clId="{79304DE4-91E2-4A1A-817C-9D0CD2CA0F6F}" dt="2021-07-29T16:44:17.714" v="8835" actId="1038"/>
          <ac:spMkLst>
            <pc:docMk/>
            <pc:sldMk cId="1968329069" sldId="353"/>
            <ac:spMk id="212" creationId="{42811635-B9D7-4A66-BA16-E46CE64A1F9B}"/>
          </ac:spMkLst>
        </pc:spChg>
        <pc:grpChg chg="mod">
          <ac:chgData name="Samain Sabrin" userId="9cd1fb1c-1965-415c-b5ec-a32fda092ccf" providerId="ADAL" clId="{79304DE4-91E2-4A1A-817C-9D0CD2CA0F6F}" dt="2021-07-29T16:44:17.714" v="8835" actId="1038"/>
          <ac:grpSpMkLst>
            <pc:docMk/>
            <pc:sldMk cId="1968329069" sldId="353"/>
            <ac:grpSpMk id="23" creationId="{DD59C129-A636-4DC5-991F-C42A5A003E5E}"/>
          </ac:grpSpMkLst>
        </pc:grpChg>
        <pc:grpChg chg="mod">
          <ac:chgData name="Samain Sabrin" userId="9cd1fb1c-1965-415c-b5ec-a32fda092ccf" providerId="ADAL" clId="{79304DE4-91E2-4A1A-817C-9D0CD2CA0F6F}" dt="2021-07-29T16:44:17.714" v="8835" actId="1038"/>
          <ac:grpSpMkLst>
            <pc:docMk/>
            <pc:sldMk cId="1968329069" sldId="353"/>
            <ac:grpSpMk id="62" creationId="{E49FAA3A-0773-4F14-A173-141F00332FB3}"/>
          </ac:grpSpMkLst>
        </pc:grpChg>
        <pc:graphicFrameChg chg="add del mod ord modGraphic">
          <ac:chgData name="Samain Sabrin" userId="9cd1fb1c-1965-415c-b5ec-a32fda092ccf" providerId="ADAL" clId="{79304DE4-91E2-4A1A-817C-9D0CD2CA0F6F}" dt="2021-07-29T16:44:31.940" v="8837" actId="1076"/>
          <ac:graphicFrameMkLst>
            <pc:docMk/>
            <pc:sldMk cId="1968329069" sldId="353"/>
            <ac:graphicFrameMk id="66" creationId="{0180AFE9-C0E0-449E-AE25-0219D602DFF1}"/>
          </ac:graphicFrameMkLst>
        </pc:graphicFrameChg>
        <pc:graphicFrameChg chg="mod ord modGraphic">
          <ac:chgData name="Samain Sabrin" userId="9cd1fb1c-1965-415c-b5ec-a32fda092ccf" providerId="ADAL" clId="{79304DE4-91E2-4A1A-817C-9D0CD2CA0F6F}" dt="2021-07-27T16:26:48.229" v="7177" actId="404"/>
          <ac:graphicFrameMkLst>
            <pc:docMk/>
            <pc:sldMk cId="1968329069" sldId="353"/>
            <ac:graphicFrameMk id="67" creationId="{FE86B6B7-A532-464D-ADFD-3758D29A8CA8}"/>
          </ac:graphicFrameMkLst>
        </pc:graphicFrameChg>
        <pc:picChg chg="add del mod ord modCrop">
          <ac:chgData name="Samain Sabrin" userId="9cd1fb1c-1965-415c-b5ec-a32fda092ccf" providerId="ADAL" clId="{79304DE4-91E2-4A1A-817C-9D0CD2CA0F6F}" dt="2021-07-26T23:33:48.180" v="2627" actId="478"/>
          <ac:picMkLst>
            <pc:docMk/>
            <pc:sldMk cId="1968329069" sldId="353"/>
            <ac:picMk id="3" creationId="{100C8D21-5B58-40B3-A21A-10B55A501411}"/>
          </ac:picMkLst>
        </pc:picChg>
        <pc:picChg chg="add del mod ord">
          <ac:chgData name="Samain Sabrin" userId="9cd1fb1c-1965-415c-b5ec-a32fda092ccf" providerId="ADAL" clId="{79304DE4-91E2-4A1A-817C-9D0CD2CA0F6F}" dt="2021-07-27T00:45:16.001" v="3920" actId="478"/>
          <ac:picMkLst>
            <pc:docMk/>
            <pc:sldMk cId="1968329069" sldId="353"/>
            <ac:picMk id="3" creationId="{566D983C-DA41-4054-A558-155B1F407DC1}"/>
          </ac:picMkLst>
        </pc:picChg>
        <pc:picChg chg="add mod ord modCrop">
          <ac:chgData name="Samain Sabrin" userId="9cd1fb1c-1965-415c-b5ec-a32fda092ccf" providerId="ADAL" clId="{79304DE4-91E2-4A1A-817C-9D0CD2CA0F6F}" dt="2021-07-29T16:54:33.039" v="8852" actId="207"/>
          <ac:picMkLst>
            <pc:docMk/>
            <pc:sldMk cId="1968329069" sldId="353"/>
            <ac:picMk id="3" creationId="{B4340F09-E777-48DD-98FF-FAC6E1FFFBC0}"/>
          </ac:picMkLst>
        </pc:picChg>
        <pc:picChg chg="add del mod ord modCrop">
          <ac:chgData name="Samain Sabrin" userId="9cd1fb1c-1965-415c-b5ec-a32fda092ccf" providerId="ADAL" clId="{79304DE4-91E2-4A1A-817C-9D0CD2CA0F6F}" dt="2021-07-29T16:42:58.962" v="8826" actId="478"/>
          <ac:picMkLst>
            <pc:docMk/>
            <pc:sldMk cId="1968329069" sldId="353"/>
            <ac:picMk id="7" creationId="{5889EC7A-8199-4C61-A481-A4D4166D74D9}"/>
          </ac:picMkLst>
        </pc:picChg>
        <pc:picChg chg="add del mod ord modCrop">
          <ac:chgData name="Samain Sabrin" userId="9cd1fb1c-1965-415c-b5ec-a32fda092ccf" providerId="ADAL" clId="{79304DE4-91E2-4A1A-817C-9D0CD2CA0F6F}" dt="2021-07-26T23:38:19.812" v="2655" actId="478"/>
          <ac:picMkLst>
            <pc:docMk/>
            <pc:sldMk cId="1968329069" sldId="353"/>
            <ac:picMk id="7" creationId="{CCE803D4-5C14-4B23-96B8-3F4A87A57140}"/>
          </ac:picMkLst>
        </pc:picChg>
        <pc:picChg chg="add del mod ord modCrop">
          <ac:chgData name="Samain Sabrin" userId="9cd1fb1c-1965-415c-b5ec-a32fda092ccf" providerId="ADAL" clId="{79304DE4-91E2-4A1A-817C-9D0CD2CA0F6F}" dt="2021-07-27T00:56:59.633" v="3934" actId="478"/>
          <ac:picMkLst>
            <pc:docMk/>
            <pc:sldMk cId="1968329069" sldId="353"/>
            <ac:picMk id="9" creationId="{97CC7344-9A0D-4697-98E6-5D42F1FD39B1}"/>
          </ac:picMkLst>
        </pc:picChg>
        <pc:picChg chg="del">
          <ac:chgData name="Samain Sabrin" userId="9cd1fb1c-1965-415c-b5ec-a32fda092ccf" providerId="ADAL" clId="{79304DE4-91E2-4A1A-817C-9D0CD2CA0F6F}" dt="2021-07-26T23:24:36.373" v="2536" actId="478"/>
          <ac:picMkLst>
            <pc:docMk/>
            <pc:sldMk cId="1968329069" sldId="353"/>
            <ac:picMk id="57" creationId="{EF2BF484-9369-4AE9-8800-1CE480C2D3CF}"/>
          </ac:picMkLst>
        </pc:picChg>
        <pc:picChg chg="add mod">
          <ac:chgData name="Samain Sabrin" userId="9cd1fb1c-1965-415c-b5ec-a32fda092ccf" providerId="ADAL" clId="{79304DE4-91E2-4A1A-817C-9D0CD2CA0F6F}" dt="2021-07-26T23:44:48.055" v="2894" actId="571"/>
          <ac:picMkLst>
            <pc:docMk/>
            <pc:sldMk cId="1968329069" sldId="353"/>
            <ac:picMk id="68" creationId="{515D8C3A-519C-4C4F-9E83-ABD82F07D4C0}"/>
          </ac:picMkLst>
        </pc:picChg>
        <pc:cxnChg chg="mod">
          <ac:chgData name="Samain Sabrin" userId="9cd1fb1c-1965-415c-b5ec-a32fda092ccf" providerId="ADAL" clId="{79304DE4-91E2-4A1A-817C-9D0CD2CA0F6F}" dt="2021-07-29T16:44:17.714" v="8835" actId="1038"/>
          <ac:cxnSpMkLst>
            <pc:docMk/>
            <pc:sldMk cId="1968329069" sldId="353"/>
            <ac:cxnSpMk id="195" creationId="{3E6B0A7A-BD37-45BC-8D24-93997D066653}"/>
          </ac:cxnSpMkLst>
        </pc:cxnChg>
      </pc:sldChg>
      <pc:sldChg chg="addSp delSp modSp mod ord delCm modNotesTx">
        <pc:chgData name="Samain Sabrin" userId="9cd1fb1c-1965-415c-b5ec-a32fda092ccf" providerId="ADAL" clId="{79304DE4-91E2-4A1A-817C-9D0CD2CA0F6F}" dt="2021-07-27T01:21:21.760" v="4851" actId="20577"/>
        <pc:sldMkLst>
          <pc:docMk/>
          <pc:sldMk cId="2254421393" sldId="355"/>
        </pc:sldMkLst>
        <pc:spChg chg="mod">
          <ac:chgData name="Samain Sabrin" userId="9cd1fb1c-1965-415c-b5ec-a32fda092ccf" providerId="ADAL" clId="{79304DE4-91E2-4A1A-817C-9D0CD2CA0F6F}" dt="2021-07-26T22:24:35.718" v="2164" actId="207"/>
          <ac:spMkLst>
            <pc:docMk/>
            <pc:sldMk cId="2254421393" sldId="355"/>
            <ac:spMk id="2" creationId="{D8894550-6D73-477B-8A3F-1011042DCCB8}"/>
          </ac:spMkLst>
        </pc:spChg>
        <pc:spChg chg="del mod">
          <ac:chgData name="Samain Sabrin" userId="9cd1fb1c-1965-415c-b5ec-a32fda092ccf" providerId="ADAL" clId="{79304DE4-91E2-4A1A-817C-9D0CD2CA0F6F}" dt="2021-07-26T22:00:40.248" v="1939" actId="478"/>
          <ac:spMkLst>
            <pc:docMk/>
            <pc:sldMk cId="2254421393" sldId="355"/>
            <ac:spMk id="3" creationId="{C9E503F0-B8EB-4441-B459-59D0F6BECD79}"/>
          </ac:spMkLst>
        </pc:spChg>
        <pc:spChg chg="mod">
          <ac:chgData name="Samain Sabrin" userId="9cd1fb1c-1965-415c-b5ec-a32fda092ccf" providerId="ADAL" clId="{79304DE4-91E2-4A1A-817C-9D0CD2CA0F6F}" dt="2021-07-26T21:41:44.753" v="1716" actId="571"/>
          <ac:spMkLst>
            <pc:docMk/>
            <pc:sldMk cId="2254421393" sldId="355"/>
            <ac:spMk id="8" creationId="{9B60B3D6-33EB-4CDB-AB9D-1E0D17F2DD25}"/>
          </ac:spMkLst>
        </pc:spChg>
        <pc:spChg chg="mod">
          <ac:chgData name="Samain Sabrin" userId="9cd1fb1c-1965-415c-b5ec-a32fda092ccf" providerId="ADAL" clId="{79304DE4-91E2-4A1A-817C-9D0CD2CA0F6F}" dt="2021-07-26T22:01:29.520" v="1952" actId="1076"/>
          <ac:spMkLst>
            <pc:docMk/>
            <pc:sldMk cId="2254421393" sldId="355"/>
            <ac:spMk id="10" creationId="{600F7DD9-E5B6-483A-B02F-3C17940F24E9}"/>
          </ac:spMkLst>
        </pc:spChg>
        <pc:spChg chg="mod">
          <ac:chgData name="Samain Sabrin" userId="9cd1fb1c-1965-415c-b5ec-a32fda092ccf" providerId="ADAL" clId="{79304DE4-91E2-4A1A-817C-9D0CD2CA0F6F}" dt="2021-07-26T21:53:08.607" v="1886" actId="1076"/>
          <ac:spMkLst>
            <pc:docMk/>
            <pc:sldMk cId="2254421393" sldId="355"/>
            <ac:spMk id="14" creationId="{E1B79346-07EC-4CC7-81CE-CC30F5A98D03}"/>
          </ac:spMkLst>
        </pc:spChg>
        <pc:spChg chg="mod">
          <ac:chgData name="Samain Sabrin" userId="9cd1fb1c-1965-415c-b5ec-a32fda092ccf" providerId="ADAL" clId="{79304DE4-91E2-4A1A-817C-9D0CD2CA0F6F}" dt="2021-07-26T22:01:36.551" v="1953" actId="1076"/>
          <ac:spMkLst>
            <pc:docMk/>
            <pc:sldMk cId="2254421393" sldId="355"/>
            <ac:spMk id="15" creationId="{CA68F516-6913-4D81-9914-517B5255422E}"/>
          </ac:spMkLst>
        </pc:spChg>
        <pc:spChg chg="mod">
          <ac:chgData name="Samain Sabrin" userId="9cd1fb1c-1965-415c-b5ec-a32fda092ccf" providerId="ADAL" clId="{79304DE4-91E2-4A1A-817C-9D0CD2CA0F6F}" dt="2021-07-26T22:03:18.629" v="1974" actId="207"/>
          <ac:spMkLst>
            <pc:docMk/>
            <pc:sldMk cId="2254421393" sldId="355"/>
            <ac:spMk id="16" creationId="{5AD51E5A-47B5-4487-A026-1D32A38B4F85}"/>
          </ac:spMkLst>
        </pc:spChg>
        <pc:spChg chg="del mod">
          <ac:chgData name="Samain Sabrin" userId="9cd1fb1c-1965-415c-b5ec-a32fda092ccf" providerId="ADAL" clId="{79304DE4-91E2-4A1A-817C-9D0CD2CA0F6F}" dt="2021-07-26T22:01:12.873" v="1947" actId="478"/>
          <ac:spMkLst>
            <pc:docMk/>
            <pc:sldMk cId="2254421393" sldId="355"/>
            <ac:spMk id="17" creationId="{A13C0E6C-AA92-48FA-BE2A-6548E37D3E8C}"/>
          </ac:spMkLst>
        </pc:spChg>
        <pc:spChg chg="add del mod">
          <ac:chgData name="Samain Sabrin" userId="9cd1fb1c-1965-415c-b5ec-a32fda092ccf" providerId="ADAL" clId="{79304DE4-91E2-4A1A-817C-9D0CD2CA0F6F}" dt="2021-07-26T21:45:43.324" v="1763" actId="21"/>
          <ac:spMkLst>
            <pc:docMk/>
            <pc:sldMk cId="2254421393" sldId="355"/>
            <ac:spMk id="18" creationId="{E0C22AE2-D87B-44FB-B118-78E00A79C003}"/>
          </ac:spMkLst>
        </pc:spChg>
        <pc:spChg chg="add del mod">
          <ac:chgData name="Samain Sabrin" userId="9cd1fb1c-1965-415c-b5ec-a32fda092ccf" providerId="ADAL" clId="{79304DE4-91E2-4A1A-817C-9D0CD2CA0F6F}" dt="2021-07-26T21:52:00.008" v="1871" actId="478"/>
          <ac:spMkLst>
            <pc:docMk/>
            <pc:sldMk cId="2254421393" sldId="355"/>
            <ac:spMk id="19" creationId="{FBED7272-AB20-48B9-9503-49B04B7845E6}"/>
          </ac:spMkLst>
        </pc:spChg>
        <pc:spChg chg="add mod ord topLvl">
          <ac:chgData name="Samain Sabrin" userId="9cd1fb1c-1965-415c-b5ec-a32fda092ccf" providerId="ADAL" clId="{79304DE4-91E2-4A1A-817C-9D0CD2CA0F6F}" dt="2021-07-26T22:24:27.138" v="2163" actId="207"/>
          <ac:spMkLst>
            <pc:docMk/>
            <pc:sldMk cId="2254421393" sldId="355"/>
            <ac:spMk id="22" creationId="{FB1E7BC7-8BE4-436B-AB86-DA48A2D2C4C9}"/>
          </ac:spMkLst>
        </pc:spChg>
        <pc:spChg chg="add del mod topLvl">
          <ac:chgData name="Samain Sabrin" userId="9cd1fb1c-1965-415c-b5ec-a32fda092ccf" providerId="ADAL" clId="{79304DE4-91E2-4A1A-817C-9D0CD2CA0F6F}" dt="2021-07-26T22:01:19.661" v="1949" actId="478"/>
          <ac:spMkLst>
            <pc:docMk/>
            <pc:sldMk cId="2254421393" sldId="355"/>
            <ac:spMk id="23" creationId="{180AFC60-F0D1-40B3-996F-D216C3FE75AD}"/>
          </ac:spMkLst>
        </pc:spChg>
        <pc:spChg chg="add mod ord topLvl">
          <ac:chgData name="Samain Sabrin" userId="9cd1fb1c-1965-415c-b5ec-a32fda092ccf" providerId="ADAL" clId="{79304DE4-91E2-4A1A-817C-9D0CD2CA0F6F}" dt="2021-07-26T22:03:55.711" v="1980" actId="1076"/>
          <ac:spMkLst>
            <pc:docMk/>
            <pc:sldMk cId="2254421393" sldId="355"/>
            <ac:spMk id="24" creationId="{E879C64D-7820-42C5-84A3-A448B2C1968D}"/>
          </ac:spMkLst>
        </pc:spChg>
        <pc:spChg chg="add del mod topLvl">
          <ac:chgData name="Samain Sabrin" userId="9cd1fb1c-1965-415c-b5ec-a32fda092ccf" providerId="ADAL" clId="{79304DE4-91E2-4A1A-817C-9D0CD2CA0F6F}" dt="2021-07-26T22:03:32.711" v="1977" actId="478"/>
          <ac:spMkLst>
            <pc:docMk/>
            <pc:sldMk cId="2254421393" sldId="355"/>
            <ac:spMk id="25" creationId="{62039A05-F6AA-40F8-904A-C475AAFDA73C}"/>
          </ac:spMkLst>
        </pc:spChg>
        <pc:spChg chg="add mod">
          <ac:chgData name="Samain Sabrin" userId="9cd1fb1c-1965-415c-b5ec-a32fda092ccf" providerId="ADAL" clId="{79304DE4-91E2-4A1A-817C-9D0CD2CA0F6F}" dt="2021-07-26T22:02:03.219" v="1956"/>
          <ac:spMkLst>
            <pc:docMk/>
            <pc:sldMk cId="2254421393" sldId="355"/>
            <ac:spMk id="27" creationId="{1C0B99E6-6608-4F49-9459-88461C6253D9}"/>
          </ac:spMkLst>
        </pc:spChg>
        <pc:spChg chg="add mod">
          <ac:chgData name="Samain Sabrin" userId="9cd1fb1c-1965-415c-b5ec-a32fda092ccf" providerId="ADAL" clId="{79304DE4-91E2-4A1A-817C-9D0CD2CA0F6F}" dt="2021-07-26T22:02:03.219" v="1956"/>
          <ac:spMkLst>
            <pc:docMk/>
            <pc:sldMk cId="2254421393" sldId="355"/>
            <ac:spMk id="28" creationId="{D0E9F6AC-BF4F-44E9-8D32-2FE23B203012}"/>
          </ac:spMkLst>
        </pc:spChg>
        <pc:spChg chg="add mod">
          <ac:chgData name="Samain Sabrin" userId="9cd1fb1c-1965-415c-b5ec-a32fda092ccf" providerId="ADAL" clId="{79304DE4-91E2-4A1A-817C-9D0CD2CA0F6F}" dt="2021-07-26T22:24:20.515" v="2161"/>
          <ac:spMkLst>
            <pc:docMk/>
            <pc:sldMk cId="2254421393" sldId="355"/>
            <ac:spMk id="31" creationId="{28FE4728-83A8-4AD5-AD9F-B01D1E94D4B9}"/>
          </ac:spMkLst>
        </pc:spChg>
        <pc:spChg chg="add mod">
          <ac:chgData name="Samain Sabrin" userId="9cd1fb1c-1965-415c-b5ec-a32fda092ccf" providerId="ADAL" clId="{79304DE4-91E2-4A1A-817C-9D0CD2CA0F6F}" dt="2021-07-26T22:24:20.515" v="2161"/>
          <ac:spMkLst>
            <pc:docMk/>
            <pc:sldMk cId="2254421393" sldId="355"/>
            <ac:spMk id="32" creationId="{06E56BEA-9D81-4604-8FD9-3DAD5C42F874}"/>
          </ac:spMkLst>
        </pc:spChg>
        <pc:spChg chg="add mod">
          <ac:chgData name="Samain Sabrin" userId="9cd1fb1c-1965-415c-b5ec-a32fda092ccf" providerId="ADAL" clId="{79304DE4-91E2-4A1A-817C-9D0CD2CA0F6F}" dt="2021-07-26T22:24:20.515" v="2161"/>
          <ac:spMkLst>
            <pc:docMk/>
            <pc:sldMk cId="2254421393" sldId="355"/>
            <ac:spMk id="33" creationId="{547CF7E6-AAD9-4902-8152-E5C3E368F51C}"/>
          </ac:spMkLst>
        </pc:spChg>
        <pc:spChg chg="add mod">
          <ac:chgData name="Samain Sabrin" userId="9cd1fb1c-1965-415c-b5ec-a32fda092ccf" providerId="ADAL" clId="{79304DE4-91E2-4A1A-817C-9D0CD2CA0F6F}" dt="2021-07-26T22:24:20.515" v="2161"/>
          <ac:spMkLst>
            <pc:docMk/>
            <pc:sldMk cId="2254421393" sldId="355"/>
            <ac:spMk id="34" creationId="{B9C79B7D-462E-46E0-81AF-09FB52C0FBFF}"/>
          </ac:spMkLst>
        </pc:spChg>
        <pc:grpChg chg="add del mod">
          <ac:chgData name="Samain Sabrin" userId="9cd1fb1c-1965-415c-b5ec-a32fda092ccf" providerId="ADAL" clId="{79304DE4-91E2-4A1A-817C-9D0CD2CA0F6F}" dt="2021-07-26T22:03:55.711" v="1980" actId="1076"/>
          <ac:grpSpMkLst>
            <pc:docMk/>
            <pc:sldMk cId="2254421393" sldId="355"/>
            <ac:grpSpMk id="5" creationId="{FE144B0A-AE8E-470F-8018-C7FA8CC25FF5}"/>
          </ac:grpSpMkLst>
        </pc:grpChg>
        <pc:grpChg chg="mod">
          <ac:chgData name="Samain Sabrin" userId="9cd1fb1c-1965-415c-b5ec-a32fda092ccf" providerId="ADAL" clId="{79304DE4-91E2-4A1A-817C-9D0CD2CA0F6F}" dt="2021-07-26T22:03:55.711" v="1980" actId="1076"/>
          <ac:grpSpMkLst>
            <pc:docMk/>
            <pc:sldMk cId="2254421393" sldId="355"/>
            <ac:grpSpMk id="6" creationId="{6F377ABD-B7EC-4319-ADF7-2DEE62CF9849}"/>
          </ac:grpSpMkLst>
        </pc:grpChg>
        <pc:grpChg chg="add del mod">
          <ac:chgData name="Samain Sabrin" userId="9cd1fb1c-1965-415c-b5ec-a32fda092ccf" providerId="ADAL" clId="{79304DE4-91E2-4A1A-817C-9D0CD2CA0F6F}" dt="2021-07-26T22:00:21.493" v="1933" actId="165"/>
          <ac:grpSpMkLst>
            <pc:docMk/>
            <pc:sldMk cId="2254421393" sldId="355"/>
            <ac:grpSpMk id="20" creationId="{BA3A3468-E6F8-45CB-996A-7A19D22F12B5}"/>
          </ac:grpSpMkLst>
        </pc:grpChg>
        <pc:grpChg chg="add del mod">
          <ac:chgData name="Samain Sabrin" userId="9cd1fb1c-1965-415c-b5ec-a32fda092ccf" providerId="ADAL" clId="{79304DE4-91E2-4A1A-817C-9D0CD2CA0F6F}" dt="2021-07-26T22:01:04.540" v="1945" actId="165"/>
          <ac:grpSpMkLst>
            <pc:docMk/>
            <pc:sldMk cId="2254421393" sldId="355"/>
            <ac:grpSpMk id="21" creationId="{08BB73C2-BFC8-40E9-A00C-7622C3AAB8CF}"/>
          </ac:grpSpMkLst>
        </pc:grpChg>
        <pc:grpChg chg="add del mod">
          <ac:chgData name="Samain Sabrin" userId="9cd1fb1c-1965-415c-b5ec-a32fda092ccf" providerId="ADAL" clId="{79304DE4-91E2-4A1A-817C-9D0CD2CA0F6F}" dt="2021-07-26T22:02:19.335" v="1960" actId="478"/>
          <ac:grpSpMkLst>
            <pc:docMk/>
            <pc:sldMk cId="2254421393" sldId="355"/>
            <ac:grpSpMk id="26" creationId="{066BF679-46D7-459F-B820-24423DFAAB00}"/>
          </ac:grpSpMkLst>
        </pc:grpChg>
        <pc:grpChg chg="add del mod">
          <ac:chgData name="Samain Sabrin" userId="9cd1fb1c-1965-415c-b5ec-a32fda092ccf" providerId="ADAL" clId="{79304DE4-91E2-4A1A-817C-9D0CD2CA0F6F}" dt="2021-07-26T22:24:38.871" v="2165" actId="478"/>
          <ac:grpSpMkLst>
            <pc:docMk/>
            <pc:sldMk cId="2254421393" sldId="355"/>
            <ac:grpSpMk id="29" creationId="{607D4E0C-C744-4BF4-9440-09F1A6669155}"/>
          </ac:grpSpMkLst>
        </pc:grpChg>
        <pc:grpChg chg="add del mod">
          <ac:chgData name="Samain Sabrin" userId="9cd1fb1c-1965-415c-b5ec-a32fda092ccf" providerId="ADAL" clId="{79304DE4-91E2-4A1A-817C-9D0CD2CA0F6F}" dt="2021-07-26T22:24:39.671" v="2166" actId="478"/>
          <ac:grpSpMkLst>
            <pc:docMk/>
            <pc:sldMk cId="2254421393" sldId="355"/>
            <ac:grpSpMk id="30" creationId="{78740536-51E1-474A-80A9-E414F97A7AD2}"/>
          </ac:grpSpMkLst>
        </pc:grpChg>
        <pc:picChg chg="mod">
          <ac:chgData name="Samain Sabrin" userId="9cd1fb1c-1965-415c-b5ec-a32fda092ccf" providerId="ADAL" clId="{79304DE4-91E2-4A1A-817C-9D0CD2CA0F6F}" dt="2021-07-26T22:03:36.071" v="1978" actId="1076"/>
          <ac:picMkLst>
            <pc:docMk/>
            <pc:sldMk cId="2254421393" sldId="355"/>
            <ac:picMk id="4" creationId="{32AAEC53-B3CE-4E60-995A-E8A4CBF87C10}"/>
          </ac:picMkLst>
        </pc:picChg>
        <pc:picChg chg="mod">
          <ac:chgData name="Samain Sabrin" userId="9cd1fb1c-1965-415c-b5ec-a32fda092ccf" providerId="ADAL" clId="{79304DE4-91E2-4A1A-817C-9D0CD2CA0F6F}" dt="2021-07-26T22:01:36.551" v="1953" actId="1076"/>
          <ac:picMkLst>
            <pc:docMk/>
            <pc:sldMk cId="2254421393" sldId="355"/>
            <ac:picMk id="13" creationId="{EE9D58F0-ED8B-4892-9B15-2D7B0F8D60A7}"/>
          </ac:picMkLst>
        </pc:picChg>
      </pc:sldChg>
      <pc:sldChg chg="addSp delSp modSp mod ord delCm">
        <pc:chgData name="Samain Sabrin" userId="9cd1fb1c-1965-415c-b5ec-a32fda092ccf" providerId="ADAL" clId="{79304DE4-91E2-4A1A-817C-9D0CD2CA0F6F}" dt="2021-07-29T22:14:17.795" v="10747" actId="14100"/>
        <pc:sldMkLst>
          <pc:docMk/>
          <pc:sldMk cId="721557897" sldId="356"/>
        </pc:sldMkLst>
        <pc:spChg chg="mod">
          <ac:chgData name="Samain Sabrin" userId="9cd1fb1c-1965-415c-b5ec-a32fda092ccf" providerId="ADAL" clId="{79304DE4-91E2-4A1A-817C-9D0CD2CA0F6F}" dt="2021-07-29T22:10:05.858" v="10687" actId="14100"/>
          <ac:spMkLst>
            <pc:docMk/>
            <pc:sldMk cId="721557897" sldId="356"/>
            <ac:spMk id="2" creationId="{F6C53FF9-4271-411C-805F-63D6012926CF}"/>
          </ac:spMkLst>
        </pc:spChg>
        <pc:spChg chg="mod">
          <ac:chgData name="Samain Sabrin" userId="9cd1fb1c-1965-415c-b5ec-a32fda092ccf" providerId="ADAL" clId="{79304DE4-91E2-4A1A-817C-9D0CD2CA0F6F}" dt="2021-07-29T22:10:16.331" v="10691" actId="1035"/>
          <ac:spMkLst>
            <pc:docMk/>
            <pc:sldMk cId="721557897" sldId="356"/>
            <ac:spMk id="3" creationId="{4B1023E6-2F96-45EC-9C38-1EBED1EA8D9B}"/>
          </ac:spMkLst>
        </pc:spChg>
        <pc:spChg chg="mod ord">
          <ac:chgData name="Samain Sabrin" userId="9cd1fb1c-1965-415c-b5ec-a32fda092ccf" providerId="ADAL" clId="{79304DE4-91E2-4A1A-817C-9D0CD2CA0F6F}" dt="2021-07-29T22:14:17.795" v="10747" actId="14100"/>
          <ac:spMkLst>
            <pc:docMk/>
            <pc:sldMk cId="721557897" sldId="356"/>
            <ac:spMk id="11" creationId="{28EDAD16-4C4E-41DA-83F0-03D70AF996DC}"/>
          </ac:spMkLst>
        </pc:spChg>
        <pc:spChg chg="add mod">
          <ac:chgData name="Samain Sabrin" userId="9cd1fb1c-1965-415c-b5ec-a32fda092ccf" providerId="ADAL" clId="{79304DE4-91E2-4A1A-817C-9D0CD2CA0F6F}" dt="2021-07-29T22:13:50.939" v="10741" actId="14100"/>
          <ac:spMkLst>
            <pc:docMk/>
            <pc:sldMk cId="721557897" sldId="356"/>
            <ac:spMk id="13" creationId="{3D0572BC-601E-45BC-A0F7-BD8E990DDC73}"/>
          </ac:spMkLst>
        </pc:spChg>
        <pc:spChg chg="mod">
          <ac:chgData name="Samain Sabrin" userId="9cd1fb1c-1965-415c-b5ec-a32fda092ccf" providerId="ADAL" clId="{79304DE4-91E2-4A1A-817C-9D0CD2CA0F6F}" dt="2021-07-29T22:02:26.267" v="10651" actId="20577"/>
          <ac:spMkLst>
            <pc:docMk/>
            <pc:sldMk cId="721557897" sldId="356"/>
            <ac:spMk id="14" creationId="{4926CC7A-DA41-40CE-8D01-238BF874B5CB}"/>
          </ac:spMkLst>
        </pc:spChg>
        <pc:spChg chg="mod">
          <ac:chgData name="Samain Sabrin" userId="9cd1fb1c-1965-415c-b5ec-a32fda092ccf" providerId="ADAL" clId="{79304DE4-91E2-4A1A-817C-9D0CD2CA0F6F}" dt="2021-07-29T19:42:23.675" v="9613" actId="1036"/>
          <ac:spMkLst>
            <pc:docMk/>
            <pc:sldMk cId="721557897" sldId="356"/>
            <ac:spMk id="15" creationId="{D1039F91-BB7B-48B4-9119-42297262410E}"/>
          </ac:spMkLst>
        </pc:spChg>
        <pc:spChg chg="mod">
          <ac:chgData name="Samain Sabrin" userId="9cd1fb1c-1965-415c-b5ec-a32fda092ccf" providerId="ADAL" clId="{79304DE4-91E2-4A1A-817C-9D0CD2CA0F6F}" dt="2021-07-29T19:42:28.875" v="9621" actId="1037"/>
          <ac:spMkLst>
            <pc:docMk/>
            <pc:sldMk cId="721557897" sldId="356"/>
            <ac:spMk id="16" creationId="{E2F5613A-5A6D-4787-982A-27A81ED8DE65}"/>
          </ac:spMkLst>
        </pc:spChg>
        <pc:spChg chg="add mod">
          <ac:chgData name="Samain Sabrin" userId="9cd1fb1c-1965-415c-b5ec-a32fda092ccf" providerId="ADAL" clId="{79304DE4-91E2-4A1A-817C-9D0CD2CA0F6F}" dt="2021-07-26T21:54:03.156" v="1888"/>
          <ac:spMkLst>
            <pc:docMk/>
            <pc:sldMk cId="721557897" sldId="356"/>
            <ac:spMk id="17" creationId="{8A2AC102-A7DA-4DB8-9BD6-E3D2F98B1E1D}"/>
          </ac:spMkLst>
        </pc:spChg>
        <pc:spChg chg="add mod">
          <ac:chgData name="Samain Sabrin" userId="9cd1fb1c-1965-415c-b5ec-a32fda092ccf" providerId="ADAL" clId="{79304DE4-91E2-4A1A-817C-9D0CD2CA0F6F}" dt="2021-07-29T22:10:25.972" v="10693" actId="1076"/>
          <ac:spMkLst>
            <pc:docMk/>
            <pc:sldMk cId="721557897" sldId="356"/>
            <ac:spMk id="17" creationId="{F3A813F6-DE1B-4D52-A98B-55B4D7F7BBEC}"/>
          </ac:spMkLst>
        </pc:spChg>
        <pc:spChg chg="add mod">
          <ac:chgData name="Samain Sabrin" userId="9cd1fb1c-1965-415c-b5ec-a32fda092ccf" providerId="ADAL" clId="{79304DE4-91E2-4A1A-817C-9D0CD2CA0F6F}" dt="2021-07-26T21:54:03.156" v="1888"/>
          <ac:spMkLst>
            <pc:docMk/>
            <pc:sldMk cId="721557897" sldId="356"/>
            <ac:spMk id="18" creationId="{1E696078-C6BB-45AC-8285-D4DBF8AFE050}"/>
          </ac:spMkLst>
        </pc:spChg>
        <pc:spChg chg="add mod">
          <ac:chgData name="Samain Sabrin" userId="9cd1fb1c-1965-415c-b5ec-a32fda092ccf" providerId="ADAL" clId="{79304DE4-91E2-4A1A-817C-9D0CD2CA0F6F}" dt="2021-07-26T21:54:03.156" v="1888"/>
          <ac:spMkLst>
            <pc:docMk/>
            <pc:sldMk cId="721557897" sldId="356"/>
            <ac:spMk id="19" creationId="{F5129C84-E0EA-452B-8C3A-F7CC8E875784}"/>
          </ac:spMkLst>
        </pc:spChg>
        <pc:spChg chg="add mod">
          <ac:chgData name="Samain Sabrin" userId="9cd1fb1c-1965-415c-b5ec-a32fda092ccf" providerId="ADAL" clId="{79304DE4-91E2-4A1A-817C-9D0CD2CA0F6F}" dt="2021-07-26T21:54:03.156" v="1888"/>
          <ac:spMkLst>
            <pc:docMk/>
            <pc:sldMk cId="721557897" sldId="356"/>
            <ac:spMk id="20" creationId="{B9CAE9B1-6696-48EA-9045-EE90D2013B0B}"/>
          </ac:spMkLst>
        </pc:spChg>
        <pc:spChg chg="add mod">
          <ac:chgData name="Samain Sabrin" userId="9cd1fb1c-1965-415c-b5ec-a32fda092ccf" providerId="ADAL" clId="{79304DE4-91E2-4A1A-817C-9D0CD2CA0F6F}" dt="2021-07-26T22:18:21.499" v="2061" actId="571"/>
          <ac:spMkLst>
            <pc:docMk/>
            <pc:sldMk cId="721557897" sldId="356"/>
            <ac:spMk id="21" creationId="{3BFAA518-4003-4206-972D-092EBBC108FF}"/>
          </ac:spMkLst>
        </pc:spChg>
        <pc:grpChg chg="add del mod">
          <ac:chgData name="Samain Sabrin" userId="9cd1fb1c-1965-415c-b5ec-a32fda092ccf" providerId="ADAL" clId="{79304DE4-91E2-4A1A-817C-9D0CD2CA0F6F}" dt="2021-07-26T21:54:32.280" v="1894" actId="478"/>
          <ac:grpSpMkLst>
            <pc:docMk/>
            <pc:sldMk cId="721557897" sldId="356"/>
            <ac:grpSpMk id="12" creationId="{7966AA78-3D62-4D8F-BA5C-72AC538DE150}"/>
          </ac:grpSpMkLst>
        </pc:grpChg>
        <pc:grpChg chg="add del mod">
          <ac:chgData name="Samain Sabrin" userId="9cd1fb1c-1965-415c-b5ec-a32fda092ccf" providerId="ADAL" clId="{79304DE4-91E2-4A1A-817C-9D0CD2CA0F6F}" dt="2021-07-26T21:54:32.280" v="1894" actId="478"/>
          <ac:grpSpMkLst>
            <pc:docMk/>
            <pc:sldMk cId="721557897" sldId="356"/>
            <ac:grpSpMk id="13" creationId="{6C6D7E0E-93A7-4A8A-B306-ECB57B0EC5D1}"/>
          </ac:grpSpMkLst>
        </pc:grpChg>
        <pc:graphicFrameChg chg="mod">
          <ac:chgData name="Samain Sabrin" userId="9cd1fb1c-1965-415c-b5ec-a32fda092ccf" providerId="ADAL" clId="{79304DE4-91E2-4A1A-817C-9D0CD2CA0F6F}" dt="2021-07-29T22:01:25.440" v="10644" actId="20577"/>
          <ac:graphicFrameMkLst>
            <pc:docMk/>
            <pc:sldMk cId="721557897" sldId="356"/>
            <ac:graphicFrameMk id="4" creationId="{E6194225-70BE-4236-9DAD-A32AB34DE1C7}"/>
          </ac:graphicFrameMkLst>
        </pc:graphicFrameChg>
        <pc:graphicFrameChg chg="mod">
          <ac:chgData name="Samain Sabrin" userId="9cd1fb1c-1965-415c-b5ec-a32fda092ccf" providerId="ADAL" clId="{79304DE4-91E2-4A1A-817C-9D0CD2CA0F6F}" dt="2021-07-26T22:32:24.728" v="2241" actId="1037"/>
          <ac:graphicFrameMkLst>
            <pc:docMk/>
            <pc:sldMk cId="721557897" sldId="356"/>
            <ac:graphicFrameMk id="6" creationId="{6194F77B-34A3-44D7-9947-C9417DC8606B}"/>
          </ac:graphicFrameMkLst>
        </pc:graphicFrameChg>
        <pc:graphicFrameChg chg="mod">
          <ac:chgData name="Samain Sabrin" userId="9cd1fb1c-1965-415c-b5ec-a32fda092ccf" providerId="ADAL" clId="{79304DE4-91E2-4A1A-817C-9D0CD2CA0F6F}" dt="2021-07-26T22:32:24.728" v="2241" actId="1037"/>
          <ac:graphicFrameMkLst>
            <pc:docMk/>
            <pc:sldMk cId="721557897" sldId="356"/>
            <ac:graphicFrameMk id="10" creationId="{644EE911-3682-49FD-BCDF-DA79A60D97F6}"/>
          </ac:graphicFrameMkLst>
        </pc:graphicFrameChg>
        <pc:graphicFrameChg chg="add mod">
          <ac:chgData name="Samain Sabrin" userId="9cd1fb1c-1965-415c-b5ec-a32fda092ccf" providerId="ADAL" clId="{79304DE4-91E2-4A1A-817C-9D0CD2CA0F6F}" dt="2021-07-26T22:32:24.728" v="2241" actId="1037"/>
          <ac:graphicFrameMkLst>
            <pc:docMk/>
            <pc:sldMk cId="721557897" sldId="356"/>
            <ac:graphicFrameMk id="22" creationId="{86B63A24-65B0-40F8-954D-F06A154BBCD3}"/>
          </ac:graphicFrameMkLst>
        </pc:graphicFrameChg>
      </pc:sldChg>
      <pc:sldChg chg="addSp delSp modSp mod ord modNotesTx">
        <pc:chgData name="Samain Sabrin" userId="9cd1fb1c-1965-415c-b5ec-a32fda092ccf" providerId="ADAL" clId="{79304DE4-91E2-4A1A-817C-9D0CD2CA0F6F}" dt="2021-07-30T03:32:12.233" v="14532" actId="14100"/>
        <pc:sldMkLst>
          <pc:docMk/>
          <pc:sldMk cId="1332183888" sldId="358"/>
        </pc:sldMkLst>
        <pc:spChg chg="add del mod">
          <ac:chgData name="Samain Sabrin" userId="9cd1fb1c-1965-415c-b5ec-a32fda092ccf" providerId="ADAL" clId="{79304DE4-91E2-4A1A-817C-9D0CD2CA0F6F}" dt="2021-07-26T19:05:39.439" v="523" actId="478"/>
          <ac:spMkLst>
            <pc:docMk/>
            <pc:sldMk cId="1332183888" sldId="358"/>
            <ac:spMk id="7" creationId="{2E4895CD-895C-4C0D-BEAA-C76F8224857E}"/>
          </ac:spMkLst>
        </pc:spChg>
        <pc:spChg chg="mod">
          <ac:chgData name="Samain Sabrin" userId="9cd1fb1c-1965-415c-b5ec-a32fda092ccf" providerId="ADAL" clId="{79304DE4-91E2-4A1A-817C-9D0CD2CA0F6F}" dt="2021-07-26T18:54:15.940" v="480" actId="164"/>
          <ac:spMkLst>
            <pc:docMk/>
            <pc:sldMk cId="1332183888" sldId="358"/>
            <ac:spMk id="8" creationId="{FC4BA28E-2254-493A-8566-A72EE98D2C18}"/>
          </ac:spMkLst>
        </pc:spChg>
        <pc:spChg chg="add del mod">
          <ac:chgData name="Samain Sabrin" userId="9cd1fb1c-1965-415c-b5ec-a32fda092ccf" providerId="ADAL" clId="{79304DE4-91E2-4A1A-817C-9D0CD2CA0F6F}" dt="2021-07-26T18:53:41.870" v="475" actId="164"/>
          <ac:spMkLst>
            <pc:docMk/>
            <pc:sldMk cId="1332183888" sldId="358"/>
            <ac:spMk id="9" creationId="{4D1B0399-D0F2-4FA8-B6E4-825ABBF64774}"/>
          </ac:spMkLst>
        </pc:spChg>
        <pc:spChg chg="add mod">
          <ac:chgData name="Samain Sabrin" userId="9cd1fb1c-1965-415c-b5ec-a32fda092ccf" providerId="ADAL" clId="{79304DE4-91E2-4A1A-817C-9D0CD2CA0F6F}" dt="2021-07-29T23:40:08.397" v="11966" actId="1076"/>
          <ac:spMkLst>
            <pc:docMk/>
            <pc:sldMk cId="1332183888" sldId="358"/>
            <ac:spMk id="15" creationId="{0C87CD0C-E271-4436-832E-55F73B070EFC}"/>
          </ac:spMkLst>
        </pc:spChg>
        <pc:spChg chg="add mod">
          <ac:chgData name="Samain Sabrin" userId="9cd1fb1c-1965-415c-b5ec-a32fda092ccf" providerId="ADAL" clId="{79304DE4-91E2-4A1A-817C-9D0CD2CA0F6F}" dt="2021-07-26T18:53:41.870" v="475" actId="164"/>
          <ac:spMkLst>
            <pc:docMk/>
            <pc:sldMk cId="1332183888" sldId="358"/>
            <ac:spMk id="16" creationId="{875D7AD8-0AA7-4065-9207-D3FF1C5A22AE}"/>
          </ac:spMkLst>
        </pc:spChg>
        <pc:spChg chg="add mod">
          <ac:chgData name="Samain Sabrin" userId="9cd1fb1c-1965-415c-b5ec-a32fda092ccf" providerId="ADAL" clId="{79304DE4-91E2-4A1A-817C-9D0CD2CA0F6F}" dt="2021-07-26T18:53:41.870" v="475" actId="164"/>
          <ac:spMkLst>
            <pc:docMk/>
            <pc:sldMk cId="1332183888" sldId="358"/>
            <ac:spMk id="17" creationId="{E600549C-D59B-4D42-A169-A7DC83786C0C}"/>
          </ac:spMkLst>
        </pc:spChg>
        <pc:spChg chg="add mod">
          <ac:chgData name="Samain Sabrin" userId="9cd1fb1c-1965-415c-b5ec-a32fda092ccf" providerId="ADAL" clId="{79304DE4-91E2-4A1A-817C-9D0CD2CA0F6F}" dt="2021-07-26T18:53:41.870" v="475" actId="164"/>
          <ac:spMkLst>
            <pc:docMk/>
            <pc:sldMk cId="1332183888" sldId="358"/>
            <ac:spMk id="18" creationId="{7A6A5762-C760-4697-AC16-4F7EB4E28A8A}"/>
          </ac:spMkLst>
        </pc:spChg>
        <pc:spChg chg="add mod">
          <ac:chgData name="Samain Sabrin" userId="9cd1fb1c-1965-415c-b5ec-a32fda092ccf" providerId="ADAL" clId="{79304DE4-91E2-4A1A-817C-9D0CD2CA0F6F}" dt="2021-07-26T18:53:41.870" v="475" actId="164"/>
          <ac:spMkLst>
            <pc:docMk/>
            <pc:sldMk cId="1332183888" sldId="358"/>
            <ac:spMk id="19" creationId="{CFF210BB-CD6F-4CFC-BBA2-C0D15E1483EE}"/>
          </ac:spMkLst>
        </pc:spChg>
        <pc:spChg chg="add mod">
          <ac:chgData name="Samain Sabrin" userId="9cd1fb1c-1965-415c-b5ec-a32fda092ccf" providerId="ADAL" clId="{79304DE4-91E2-4A1A-817C-9D0CD2CA0F6F}" dt="2021-07-26T18:53:41.870" v="475" actId="164"/>
          <ac:spMkLst>
            <pc:docMk/>
            <pc:sldMk cId="1332183888" sldId="358"/>
            <ac:spMk id="20" creationId="{FF8BA5E9-CED5-405C-B433-BA5B09CDAFD3}"/>
          </ac:spMkLst>
        </pc:spChg>
        <pc:spChg chg="add mod">
          <ac:chgData name="Samain Sabrin" userId="9cd1fb1c-1965-415c-b5ec-a32fda092ccf" providerId="ADAL" clId="{79304DE4-91E2-4A1A-817C-9D0CD2CA0F6F}" dt="2021-07-26T18:53:41.870" v="475" actId="164"/>
          <ac:spMkLst>
            <pc:docMk/>
            <pc:sldMk cId="1332183888" sldId="358"/>
            <ac:spMk id="21" creationId="{D2EC4C44-EF58-43D1-88AE-FACB6A269522}"/>
          </ac:spMkLst>
        </pc:spChg>
        <pc:spChg chg="add mod">
          <ac:chgData name="Samain Sabrin" userId="9cd1fb1c-1965-415c-b5ec-a32fda092ccf" providerId="ADAL" clId="{79304DE4-91E2-4A1A-817C-9D0CD2CA0F6F}" dt="2021-07-26T18:53:41.870" v="475" actId="164"/>
          <ac:spMkLst>
            <pc:docMk/>
            <pc:sldMk cId="1332183888" sldId="358"/>
            <ac:spMk id="22" creationId="{75982A99-863F-4E6F-9B8B-45311BFDCDF8}"/>
          </ac:spMkLst>
        </pc:spChg>
        <pc:spChg chg="add mod">
          <ac:chgData name="Samain Sabrin" userId="9cd1fb1c-1965-415c-b5ec-a32fda092ccf" providerId="ADAL" clId="{79304DE4-91E2-4A1A-817C-9D0CD2CA0F6F}" dt="2021-07-26T18:53:41.870" v="475" actId="164"/>
          <ac:spMkLst>
            <pc:docMk/>
            <pc:sldMk cId="1332183888" sldId="358"/>
            <ac:spMk id="23" creationId="{A8196078-640B-4C3C-BB1D-288DA0D3829D}"/>
          </ac:spMkLst>
        </pc:spChg>
        <pc:spChg chg="add del mod">
          <ac:chgData name="Samain Sabrin" userId="9cd1fb1c-1965-415c-b5ec-a32fda092ccf" providerId="ADAL" clId="{79304DE4-91E2-4A1A-817C-9D0CD2CA0F6F}" dt="2021-07-26T18:48:30.431" v="311" actId="478"/>
          <ac:spMkLst>
            <pc:docMk/>
            <pc:sldMk cId="1332183888" sldId="358"/>
            <ac:spMk id="24" creationId="{9AD0BCA3-452E-4336-B9E1-72B08995F15E}"/>
          </ac:spMkLst>
        </pc:spChg>
        <pc:spChg chg="add del mod">
          <ac:chgData name="Samain Sabrin" userId="9cd1fb1c-1965-415c-b5ec-a32fda092ccf" providerId="ADAL" clId="{79304DE4-91E2-4A1A-817C-9D0CD2CA0F6F}" dt="2021-07-26T18:48:30.431" v="311" actId="478"/>
          <ac:spMkLst>
            <pc:docMk/>
            <pc:sldMk cId="1332183888" sldId="358"/>
            <ac:spMk id="25" creationId="{145C7B08-A1BA-4505-B479-509EE070B9B9}"/>
          </ac:spMkLst>
        </pc:spChg>
        <pc:spChg chg="add del mod">
          <ac:chgData name="Samain Sabrin" userId="9cd1fb1c-1965-415c-b5ec-a32fda092ccf" providerId="ADAL" clId="{79304DE4-91E2-4A1A-817C-9D0CD2CA0F6F}" dt="2021-07-26T18:48:30.431" v="311" actId="478"/>
          <ac:spMkLst>
            <pc:docMk/>
            <pc:sldMk cId="1332183888" sldId="358"/>
            <ac:spMk id="26" creationId="{D4DBE46D-AA6B-45C9-81E3-D464FDF1E9C7}"/>
          </ac:spMkLst>
        </pc:spChg>
        <pc:spChg chg="add del mod">
          <ac:chgData name="Samain Sabrin" userId="9cd1fb1c-1965-415c-b5ec-a32fda092ccf" providerId="ADAL" clId="{79304DE4-91E2-4A1A-817C-9D0CD2CA0F6F}" dt="2021-07-26T18:48:30.431" v="311" actId="478"/>
          <ac:spMkLst>
            <pc:docMk/>
            <pc:sldMk cId="1332183888" sldId="358"/>
            <ac:spMk id="27" creationId="{D6B60A28-4BF1-4796-83F9-82B5275DE607}"/>
          </ac:spMkLst>
        </pc:spChg>
        <pc:spChg chg="add del mod">
          <ac:chgData name="Samain Sabrin" userId="9cd1fb1c-1965-415c-b5ec-a32fda092ccf" providerId="ADAL" clId="{79304DE4-91E2-4A1A-817C-9D0CD2CA0F6F}" dt="2021-07-26T18:48:30.431" v="311" actId="478"/>
          <ac:spMkLst>
            <pc:docMk/>
            <pc:sldMk cId="1332183888" sldId="358"/>
            <ac:spMk id="28" creationId="{C6C6A6FA-C6DA-4CCE-A4FE-F096DC59D5D4}"/>
          </ac:spMkLst>
        </pc:spChg>
        <pc:spChg chg="add mod">
          <ac:chgData name="Samain Sabrin" userId="9cd1fb1c-1965-415c-b5ec-a32fda092ccf" providerId="ADAL" clId="{79304DE4-91E2-4A1A-817C-9D0CD2CA0F6F}" dt="2021-07-26T18:54:22.407" v="481" actId="164"/>
          <ac:spMkLst>
            <pc:docMk/>
            <pc:sldMk cId="1332183888" sldId="358"/>
            <ac:spMk id="29" creationId="{277D6650-AF85-44DA-BC54-663BBBA5ABBD}"/>
          </ac:spMkLst>
        </pc:spChg>
        <pc:spChg chg="add del mod">
          <ac:chgData name="Samain Sabrin" userId="9cd1fb1c-1965-415c-b5ec-a32fda092ccf" providerId="ADAL" clId="{79304DE4-91E2-4A1A-817C-9D0CD2CA0F6F}" dt="2021-07-26T18:36:35.538" v="206" actId="478"/>
          <ac:spMkLst>
            <pc:docMk/>
            <pc:sldMk cId="1332183888" sldId="358"/>
            <ac:spMk id="30" creationId="{EE77135D-CCA2-4790-A888-E245E312336B}"/>
          </ac:spMkLst>
        </pc:spChg>
        <pc:spChg chg="add del mod">
          <ac:chgData name="Samain Sabrin" userId="9cd1fb1c-1965-415c-b5ec-a32fda092ccf" providerId="ADAL" clId="{79304DE4-91E2-4A1A-817C-9D0CD2CA0F6F}" dt="2021-07-26T18:36:32.836" v="204" actId="478"/>
          <ac:spMkLst>
            <pc:docMk/>
            <pc:sldMk cId="1332183888" sldId="358"/>
            <ac:spMk id="31" creationId="{EF14D9D0-E114-4C4C-9E4E-57A66D5315EE}"/>
          </ac:spMkLst>
        </pc:spChg>
        <pc:spChg chg="add del mod">
          <ac:chgData name="Samain Sabrin" userId="9cd1fb1c-1965-415c-b5ec-a32fda092ccf" providerId="ADAL" clId="{79304DE4-91E2-4A1A-817C-9D0CD2CA0F6F}" dt="2021-07-26T18:36:34.065" v="205" actId="478"/>
          <ac:spMkLst>
            <pc:docMk/>
            <pc:sldMk cId="1332183888" sldId="358"/>
            <ac:spMk id="32" creationId="{D6CC137E-DAB4-4624-96B9-D393B2795AB1}"/>
          </ac:spMkLst>
        </pc:spChg>
        <pc:spChg chg="add mod">
          <ac:chgData name="Samain Sabrin" userId="9cd1fb1c-1965-415c-b5ec-a32fda092ccf" providerId="ADAL" clId="{79304DE4-91E2-4A1A-817C-9D0CD2CA0F6F}" dt="2021-07-26T18:54:22.407" v="481" actId="164"/>
          <ac:spMkLst>
            <pc:docMk/>
            <pc:sldMk cId="1332183888" sldId="358"/>
            <ac:spMk id="33" creationId="{886886F7-B2C0-4977-AC89-957BCB317711}"/>
          </ac:spMkLst>
        </pc:spChg>
        <pc:spChg chg="add mod">
          <ac:chgData name="Samain Sabrin" userId="9cd1fb1c-1965-415c-b5ec-a32fda092ccf" providerId="ADAL" clId="{79304DE4-91E2-4A1A-817C-9D0CD2CA0F6F}" dt="2021-07-26T18:54:22.407" v="481" actId="164"/>
          <ac:spMkLst>
            <pc:docMk/>
            <pc:sldMk cId="1332183888" sldId="358"/>
            <ac:spMk id="34" creationId="{F71D67A6-3D8F-4760-912E-6B68B264CA18}"/>
          </ac:spMkLst>
        </pc:spChg>
        <pc:spChg chg="add mod">
          <ac:chgData name="Samain Sabrin" userId="9cd1fb1c-1965-415c-b5ec-a32fda092ccf" providerId="ADAL" clId="{79304DE4-91E2-4A1A-817C-9D0CD2CA0F6F}" dt="2021-07-26T18:54:22.407" v="481" actId="164"/>
          <ac:spMkLst>
            <pc:docMk/>
            <pc:sldMk cId="1332183888" sldId="358"/>
            <ac:spMk id="35" creationId="{4FA1A02D-EDB0-4050-9BF9-2A762281D174}"/>
          </ac:spMkLst>
        </pc:spChg>
        <pc:spChg chg="add mod">
          <ac:chgData name="Samain Sabrin" userId="9cd1fb1c-1965-415c-b5ec-a32fda092ccf" providerId="ADAL" clId="{79304DE4-91E2-4A1A-817C-9D0CD2CA0F6F}" dt="2021-07-26T18:54:22.407" v="481" actId="164"/>
          <ac:spMkLst>
            <pc:docMk/>
            <pc:sldMk cId="1332183888" sldId="358"/>
            <ac:spMk id="36" creationId="{968F2517-F1B6-4207-AE49-A1DC80B4BE0A}"/>
          </ac:spMkLst>
        </pc:spChg>
        <pc:spChg chg="add mod">
          <ac:chgData name="Samain Sabrin" userId="9cd1fb1c-1965-415c-b5ec-a32fda092ccf" providerId="ADAL" clId="{79304DE4-91E2-4A1A-817C-9D0CD2CA0F6F}" dt="2021-07-26T18:54:22.407" v="481" actId="164"/>
          <ac:spMkLst>
            <pc:docMk/>
            <pc:sldMk cId="1332183888" sldId="358"/>
            <ac:spMk id="37" creationId="{1EAC6518-6D03-40A9-9962-A80A3A58A3A3}"/>
          </ac:spMkLst>
        </pc:spChg>
        <pc:spChg chg="add mod">
          <ac:chgData name="Samain Sabrin" userId="9cd1fb1c-1965-415c-b5ec-a32fda092ccf" providerId="ADAL" clId="{79304DE4-91E2-4A1A-817C-9D0CD2CA0F6F}" dt="2021-07-30T00:06:17.073" v="12337" actId="1037"/>
          <ac:spMkLst>
            <pc:docMk/>
            <pc:sldMk cId="1332183888" sldId="358"/>
            <ac:spMk id="37" creationId="{CD6F67B6-4ECF-4601-87D4-43295EB381FC}"/>
          </ac:spMkLst>
        </pc:spChg>
        <pc:spChg chg="add mod">
          <ac:chgData name="Samain Sabrin" userId="9cd1fb1c-1965-415c-b5ec-a32fda092ccf" providerId="ADAL" clId="{79304DE4-91E2-4A1A-817C-9D0CD2CA0F6F}" dt="2021-07-30T03:32:12.233" v="14532" actId="14100"/>
          <ac:spMkLst>
            <pc:docMk/>
            <pc:sldMk cId="1332183888" sldId="358"/>
            <ac:spMk id="38" creationId="{23362930-E48D-4190-BB02-0CD8D7C23C09}"/>
          </ac:spMkLst>
        </pc:spChg>
        <pc:spChg chg="add del mod">
          <ac:chgData name="Samain Sabrin" userId="9cd1fb1c-1965-415c-b5ec-a32fda092ccf" providerId="ADAL" clId="{79304DE4-91E2-4A1A-817C-9D0CD2CA0F6F}" dt="2021-07-26T19:05:36.486" v="522" actId="478"/>
          <ac:spMkLst>
            <pc:docMk/>
            <pc:sldMk cId="1332183888" sldId="358"/>
            <ac:spMk id="38" creationId="{B8332EF4-0399-4190-91E1-2B8385603AE3}"/>
          </ac:spMkLst>
        </pc:spChg>
        <pc:spChg chg="add mod">
          <ac:chgData name="Samain Sabrin" userId="9cd1fb1c-1965-415c-b5ec-a32fda092ccf" providerId="ADAL" clId="{79304DE4-91E2-4A1A-817C-9D0CD2CA0F6F}" dt="2021-07-30T00:06:17.073" v="12337" actId="1037"/>
          <ac:spMkLst>
            <pc:docMk/>
            <pc:sldMk cId="1332183888" sldId="358"/>
            <ac:spMk id="39" creationId="{44F8CF0E-6B6C-4B6D-80D3-1B00F32D4641}"/>
          </ac:spMkLst>
        </pc:spChg>
        <pc:spChg chg="add del mod">
          <ac:chgData name="Samain Sabrin" userId="9cd1fb1c-1965-415c-b5ec-a32fda092ccf" providerId="ADAL" clId="{79304DE4-91E2-4A1A-817C-9D0CD2CA0F6F}" dt="2021-07-26T19:05:39.439" v="523" actId="478"/>
          <ac:spMkLst>
            <pc:docMk/>
            <pc:sldMk cId="1332183888" sldId="358"/>
            <ac:spMk id="39" creationId="{FACA2940-B2E5-429B-87EE-FF4AE1A06764}"/>
          </ac:spMkLst>
        </pc:spChg>
        <pc:spChg chg="add del mod">
          <ac:chgData name="Samain Sabrin" userId="9cd1fb1c-1965-415c-b5ec-a32fda092ccf" providerId="ADAL" clId="{79304DE4-91E2-4A1A-817C-9D0CD2CA0F6F}" dt="2021-07-26T19:27:27.581" v="526" actId="478"/>
          <ac:spMkLst>
            <pc:docMk/>
            <pc:sldMk cId="1332183888" sldId="358"/>
            <ac:spMk id="40" creationId="{00D388D0-CF74-4061-8BC2-0A6C5D66C8AF}"/>
          </ac:spMkLst>
        </pc:spChg>
        <pc:spChg chg="add mod">
          <ac:chgData name="Samain Sabrin" userId="9cd1fb1c-1965-415c-b5ec-a32fda092ccf" providerId="ADAL" clId="{79304DE4-91E2-4A1A-817C-9D0CD2CA0F6F}" dt="2021-07-30T00:07:37.486" v="12411" actId="14100"/>
          <ac:spMkLst>
            <pc:docMk/>
            <pc:sldMk cId="1332183888" sldId="358"/>
            <ac:spMk id="40" creationId="{75182CD0-8372-40FE-9211-9307DD55A177}"/>
          </ac:spMkLst>
        </pc:spChg>
        <pc:spChg chg="add mod">
          <ac:chgData name="Samain Sabrin" userId="9cd1fb1c-1965-415c-b5ec-a32fda092ccf" providerId="ADAL" clId="{79304DE4-91E2-4A1A-817C-9D0CD2CA0F6F}" dt="2021-07-26T20:48:57.355" v="1317" actId="1076"/>
          <ac:spMkLst>
            <pc:docMk/>
            <pc:sldMk cId="1332183888" sldId="358"/>
            <ac:spMk id="41" creationId="{30798A1B-C360-432A-91F1-A90D12ED0C93}"/>
          </ac:spMkLst>
        </pc:spChg>
        <pc:spChg chg="add mod">
          <ac:chgData name="Samain Sabrin" userId="9cd1fb1c-1965-415c-b5ec-a32fda092ccf" providerId="ADAL" clId="{79304DE4-91E2-4A1A-817C-9D0CD2CA0F6F}" dt="2021-07-28T04:08:00.856" v="8074" actId="1035"/>
          <ac:spMkLst>
            <pc:docMk/>
            <pc:sldMk cId="1332183888" sldId="358"/>
            <ac:spMk id="42" creationId="{78BDC6D3-4CFB-4F44-BDDC-1BBF1844D803}"/>
          </ac:spMkLst>
        </pc:spChg>
        <pc:spChg chg="add mod">
          <ac:chgData name="Samain Sabrin" userId="9cd1fb1c-1965-415c-b5ec-a32fda092ccf" providerId="ADAL" clId="{79304DE4-91E2-4A1A-817C-9D0CD2CA0F6F}" dt="2021-07-28T04:07:55.416" v="8071" actId="1035"/>
          <ac:spMkLst>
            <pc:docMk/>
            <pc:sldMk cId="1332183888" sldId="358"/>
            <ac:spMk id="43" creationId="{148DDEA2-7491-4DA7-9CE8-7CD7D35B1144}"/>
          </ac:spMkLst>
        </pc:spChg>
        <pc:spChg chg="add mod">
          <ac:chgData name="Samain Sabrin" userId="9cd1fb1c-1965-415c-b5ec-a32fda092ccf" providerId="ADAL" clId="{79304DE4-91E2-4A1A-817C-9D0CD2CA0F6F}" dt="2021-07-26T20:49:07.906" v="1320" actId="1076"/>
          <ac:spMkLst>
            <pc:docMk/>
            <pc:sldMk cId="1332183888" sldId="358"/>
            <ac:spMk id="44" creationId="{30ABF300-1CB2-4582-BEBC-DB8548DDA9DA}"/>
          </ac:spMkLst>
        </pc:spChg>
        <pc:spChg chg="add mod">
          <ac:chgData name="Samain Sabrin" userId="9cd1fb1c-1965-415c-b5ec-a32fda092ccf" providerId="ADAL" clId="{79304DE4-91E2-4A1A-817C-9D0CD2CA0F6F}" dt="2021-07-26T20:49:11.234" v="1321" actId="1076"/>
          <ac:spMkLst>
            <pc:docMk/>
            <pc:sldMk cId="1332183888" sldId="358"/>
            <ac:spMk id="45" creationId="{6DB8892F-7E92-4AEB-BB69-E66C9551D99A}"/>
          </ac:spMkLst>
        </pc:spChg>
        <pc:spChg chg="add mod">
          <ac:chgData name="Samain Sabrin" userId="9cd1fb1c-1965-415c-b5ec-a32fda092ccf" providerId="ADAL" clId="{79304DE4-91E2-4A1A-817C-9D0CD2CA0F6F}" dt="2021-07-26T20:49:17.906" v="1322" actId="1076"/>
          <ac:spMkLst>
            <pc:docMk/>
            <pc:sldMk cId="1332183888" sldId="358"/>
            <ac:spMk id="46" creationId="{B692CA92-23B3-48C2-9A0F-6B90BEB2387D}"/>
          </ac:spMkLst>
        </pc:spChg>
        <pc:spChg chg="add del mod">
          <ac:chgData name="Samain Sabrin" userId="9cd1fb1c-1965-415c-b5ec-a32fda092ccf" providerId="ADAL" clId="{79304DE4-91E2-4A1A-817C-9D0CD2CA0F6F}" dt="2021-07-26T19:05:20.377" v="517" actId="478"/>
          <ac:spMkLst>
            <pc:docMk/>
            <pc:sldMk cId="1332183888" sldId="358"/>
            <ac:spMk id="47" creationId="{18640BFD-05C7-4519-A1C5-37187E573959}"/>
          </ac:spMkLst>
        </pc:spChg>
        <pc:spChg chg="add mod">
          <ac:chgData name="Samain Sabrin" userId="9cd1fb1c-1965-415c-b5ec-a32fda092ccf" providerId="ADAL" clId="{79304DE4-91E2-4A1A-817C-9D0CD2CA0F6F}" dt="2021-07-30T00:07:33.683" v="12409" actId="571"/>
          <ac:spMkLst>
            <pc:docMk/>
            <pc:sldMk cId="1332183888" sldId="358"/>
            <ac:spMk id="48" creationId="{10DCB6A8-B609-40B9-A3A8-A7E4C0AE29C7}"/>
          </ac:spMkLst>
        </pc:spChg>
        <pc:spChg chg="add del mod">
          <ac:chgData name="Samain Sabrin" userId="9cd1fb1c-1965-415c-b5ec-a32fda092ccf" providerId="ADAL" clId="{79304DE4-91E2-4A1A-817C-9D0CD2CA0F6F}" dt="2021-07-26T18:52:02.959" v="448" actId="478"/>
          <ac:spMkLst>
            <pc:docMk/>
            <pc:sldMk cId="1332183888" sldId="358"/>
            <ac:spMk id="48" creationId="{B536382A-FAFC-4951-BBDE-D073D3A1F40F}"/>
          </ac:spMkLst>
        </pc:spChg>
        <pc:spChg chg="add del mod">
          <ac:chgData name="Samain Sabrin" userId="9cd1fb1c-1965-415c-b5ec-a32fda092ccf" providerId="ADAL" clId="{79304DE4-91E2-4A1A-817C-9D0CD2CA0F6F}" dt="2021-07-26T18:52:02.959" v="448" actId="478"/>
          <ac:spMkLst>
            <pc:docMk/>
            <pc:sldMk cId="1332183888" sldId="358"/>
            <ac:spMk id="49" creationId="{6284A800-2058-4E3C-808C-46E252358881}"/>
          </ac:spMkLst>
        </pc:spChg>
        <pc:spChg chg="add mod">
          <ac:chgData name="Samain Sabrin" userId="9cd1fb1c-1965-415c-b5ec-a32fda092ccf" providerId="ADAL" clId="{79304DE4-91E2-4A1A-817C-9D0CD2CA0F6F}" dt="2021-07-30T00:07:43.325" v="12412" actId="571"/>
          <ac:spMkLst>
            <pc:docMk/>
            <pc:sldMk cId="1332183888" sldId="358"/>
            <ac:spMk id="49" creationId="{D0FB7994-35F1-4D14-B8F9-DC1518A415E7}"/>
          </ac:spMkLst>
        </pc:spChg>
        <pc:spChg chg="add del mod">
          <ac:chgData name="Samain Sabrin" userId="9cd1fb1c-1965-415c-b5ec-a32fda092ccf" providerId="ADAL" clId="{79304DE4-91E2-4A1A-817C-9D0CD2CA0F6F}" dt="2021-07-26T18:52:02.959" v="448" actId="478"/>
          <ac:spMkLst>
            <pc:docMk/>
            <pc:sldMk cId="1332183888" sldId="358"/>
            <ac:spMk id="50" creationId="{D8FAA258-2EBA-48F0-839A-51015BBF5D62}"/>
          </ac:spMkLst>
        </pc:spChg>
        <pc:spChg chg="add del mod">
          <ac:chgData name="Samain Sabrin" userId="9cd1fb1c-1965-415c-b5ec-a32fda092ccf" providerId="ADAL" clId="{79304DE4-91E2-4A1A-817C-9D0CD2CA0F6F}" dt="2021-07-26T18:52:02.959" v="448" actId="478"/>
          <ac:spMkLst>
            <pc:docMk/>
            <pc:sldMk cId="1332183888" sldId="358"/>
            <ac:spMk id="51" creationId="{7617528C-D119-45B3-A34D-982868292DF2}"/>
          </ac:spMkLst>
        </pc:spChg>
        <pc:spChg chg="add del mod">
          <ac:chgData name="Samain Sabrin" userId="9cd1fb1c-1965-415c-b5ec-a32fda092ccf" providerId="ADAL" clId="{79304DE4-91E2-4A1A-817C-9D0CD2CA0F6F}" dt="2021-07-26T18:52:02.959" v="448" actId="478"/>
          <ac:spMkLst>
            <pc:docMk/>
            <pc:sldMk cId="1332183888" sldId="358"/>
            <ac:spMk id="52" creationId="{DA27DA46-F97A-41E9-8149-D5EBE57274AA}"/>
          </ac:spMkLst>
        </pc:spChg>
        <pc:spChg chg="add del mod">
          <ac:chgData name="Samain Sabrin" userId="9cd1fb1c-1965-415c-b5ec-a32fda092ccf" providerId="ADAL" clId="{79304DE4-91E2-4A1A-817C-9D0CD2CA0F6F}" dt="2021-07-26T19:05:20.377" v="517" actId="478"/>
          <ac:spMkLst>
            <pc:docMk/>
            <pc:sldMk cId="1332183888" sldId="358"/>
            <ac:spMk id="53" creationId="{E6AE8505-D074-4657-A296-64247ACE5AF4}"/>
          </ac:spMkLst>
        </pc:spChg>
        <pc:spChg chg="add del mod">
          <ac:chgData name="Samain Sabrin" userId="9cd1fb1c-1965-415c-b5ec-a32fda092ccf" providerId="ADAL" clId="{79304DE4-91E2-4A1A-817C-9D0CD2CA0F6F}" dt="2021-07-26T19:05:20.377" v="517" actId="478"/>
          <ac:spMkLst>
            <pc:docMk/>
            <pc:sldMk cId="1332183888" sldId="358"/>
            <ac:spMk id="54" creationId="{4BF73F9F-980B-4199-9BF6-DD5CD9239481}"/>
          </ac:spMkLst>
        </pc:spChg>
        <pc:spChg chg="add del mod">
          <ac:chgData name="Samain Sabrin" userId="9cd1fb1c-1965-415c-b5ec-a32fda092ccf" providerId="ADAL" clId="{79304DE4-91E2-4A1A-817C-9D0CD2CA0F6F}" dt="2021-07-26T19:05:20.377" v="517" actId="478"/>
          <ac:spMkLst>
            <pc:docMk/>
            <pc:sldMk cId="1332183888" sldId="358"/>
            <ac:spMk id="55" creationId="{1EE16621-8660-46CA-B280-AA90005B2C1A}"/>
          </ac:spMkLst>
        </pc:spChg>
        <pc:spChg chg="add del mod">
          <ac:chgData name="Samain Sabrin" userId="9cd1fb1c-1965-415c-b5ec-a32fda092ccf" providerId="ADAL" clId="{79304DE4-91E2-4A1A-817C-9D0CD2CA0F6F}" dt="2021-07-26T19:05:20.377" v="517" actId="478"/>
          <ac:spMkLst>
            <pc:docMk/>
            <pc:sldMk cId="1332183888" sldId="358"/>
            <ac:spMk id="56" creationId="{D54CA26D-B7CF-4128-9779-E35E36FD750C}"/>
          </ac:spMkLst>
        </pc:spChg>
        <pc:spChg chg="add del mod">
          <ac:chgData name="Samain Sabrin" userId="9cd1fb1c-1965-415c-b5ec-a32fda092ccf" providerId="ADAL" clId="{79304DE4-91E2-4A1A-817C-9D0CD2CA0F6F}" dt="2021-07-26T19:05:20.377" v="517" actId="478"/>
          <ac:spMkLst>
            <pc:docMk/>
            <pc:sldMk cId="1332183888" sldId="358"/>
            <ac:spMk id="57" creationId="{98076F1C-F0FF-4865-9665-258675CF85E1}"/>
          </ac:spMkLst>
        </pc:spChg>
        <pc:spChg chg="add mod ord">
          <ac:chgData name="Samain Sabrin" userId="9cd1fb1c-1965-415c-b5ec-a32fda092ccf" providerId="ADAL" clId="{79304DE4-91E2-4A1A-817C-9D0CD2CA0F6F}" dt="2021-07-30T00:06:17.073" v="12337" actId="1037"/>
          <ac:spMkLst>
            <pc:docMk/>
            <pc:sldMk cId="1332183888" sldId="358"/>
            <ac:spMk id="62" creationId="{08B88CB0-84C3-4675-8F2D-BB99DFA187AB}"/>
          </ac:spMkLst>
        </pc:spChg>
        <pc:spChg chg="add del mod">
          <ac:chgData name="Samain Sabrin" userId="9cd1fb1c-1965-415c-b5ec-a32fda092ccf" providerId="ADAL" clId="{79304DE4-91E2-4A1A-817C-9D0CD2CA0F6F}" dt="2021-07-29T23:11:58.877" v="11348" actId="478"/>
          <ac:spMkLst>
            <pc:docMk/>
            <pc:sldMk cId="1332183888" sldId="358"/>
            <ac:spMk id="63" creationId="{9F7C0E7E-3B46-4777-A42C-9C498B8C724A}"/>
          </ac:spMkLst>
        </pc:spChg>
        <pc:spChg chg="add del mod">
          <ac:chgData name="Samain Sabrin" userId="9cd1fb1c-1965-415c-b5ec-a32fda092ccf" providerId="ADAL" clId="{79304DE4-91E2-4A1A-817C-9D0CD2CA0F6F}" dt="2021-07-29T23:12:29.100" v="11381" actId="478"/>
          <ac:spMkLst>
            <pc:docMk/>
            <pc:sldMk cId="1332183888" sldId="358"/>
            <ac:spMk id="64" creationId="{C745F221-5186-4B26-B747-EDA5C326B1FB}"/>
          </ac:spMkLst>
        </pc:spChg>
        <pc:spChg chg="add mod ord">
          <ac:chgData name="Samain Sabrin" userId="9cd1fb1c-1965-415c-b5ec-a32fda092ccf" providerId="ADAL" clId="{79304DE4-91E2-4A1A-817C-9D0CD2CA0F6F}" dt="2021-07-30T00:09:05.720" v="12422" actId="167"/>
          <ac:spMkLst>
            <pc:docMk/>
            <pc:sldMk cId="1332183888" sldId="358"/>
            <ac:spMk id="65" creationId="{0342CC7E-9C3B-4D08-B013-F761A0505172}"/>
          </ac:spMkLst>
        </pc:spChg>
        <pc:spChg chg="add mod ord">
          <ac:chgData name="Samain Sabrin" userId="9cd1fb1c-1965-415c-b5ec-a32fda092ccf" providerId="ADAL" clId="{79304DE4-91E2-4A1A-817C-9D0CD2CA0F6F}" dt="2021-07-30T00:09:11.682" v="12423" actId="207"/>
          <ac:spMkLst>
            <pc:docMk/>
            <pc:sldMk cId="1332183888" sldId="358"/>
            <ac:spMk id="66" creationId="{0C416978-0283-4823-BCCB-797F37E735CF}"/>
          </ac:spMkLst>
        </pc:spChg>
        <pc:spChg chg="add del mod ord">
          <ac:chgData name="Samain Sabrin" userId="9cd1fb1c-1965-415c-b5ec-a32fda092ccf" providerId="ADAL" clId="{79304DE4-91E2-4A1A-817C-9D0CD2CA0F6F}" dt="2021-07-29T23:11:11.231" v="11334" actId="478"/>
          <ac:spMkLst>
            <pc:docMk/>
            <pc:sldMk cId="1332183888" sldId="358"/>
            <ac:spMk id="67" creationId="{5276EF77-CCBC-4BA0-9C3D-AFDC7B88DC9A}"/>
          </ac:spMkLst>
        </pc:spChg>
        <pc:spChg chg="add del mod ord">
          <ac:chgData name="Samain Sabrin" userId="9cd1fb1c-1965-415c-b5ec-a32fda092ccf" providerId="ADAL" clId="{79304DE4-91E2-4A1A-817C-9D0CD2CA0F6F}" dt="2021-07-29T23:11:12.027" v="11335" actId="478"/>
          <ac:spMkLst>
            <pc:docMk/>
            <pc:sldMk cId="1332183888" sldId="358"/>
            <ac:spMk id="68" creationId="{3BB77DBE-740E-45C6-B93F-F241EEBC2C42}"/>
          </ac:spMkLst>
        </pc:spChg>
        <pc:spChg chg="add mod">
          <ac:chgData name="Samain Sabrin" userId="9cd1fb1c-1965-415c-b5ec-a32fda092ccf" providerId="ADAL" clId="{79304DE4-91E2-4A1A-817C-9D0CD2CA0F6F}" dt="2021-07-30T00:06:22.954" v="12338" actId="14100"/>
          <ac:spMkLst>
            <pc:docMk/>
            <pc:sldMk cId="1332183888" sldId="358"/>
            <ac:spMk id="69" creationId="{D2A41476-92E7-40CE-83AC-18375DB99F5A}"/>
          </ac:spMkLst>
        </pc:spChg>
        <pc:spChg chg="add mod">
          <ac:chgData name="Samain Sabrin" userId="9cd1fb1c-1965-415c-b5ec-a32fda092ccf" providerId="ADAL" clId="{79304DE4-91E2-4A1A-817C-9D0CD2CA0F6F}" dt="2021-07-30T00:06:25.506" v="12339" actId="14100"/>
          <ac:spMkLst>
            <pc:docMk/>
            <pc:sldMk cId="1332183888" sldId="358"/>
            <ac:spMk id="70" creationId="{1F8498E8-4624-4E0E-AE19-246CD2BBA77D}"/>
          </ac:spMkLst>
        </pc:spChg>
        <pc:spChg chg="add mod">
          <ac:chgData name="Samain Sabrin" userId="9cd1fb1c-1965-415c-b5ec-a32fda092ccf" providerId="ADAL" clId="{79304DE4-91E2-4A1A-817C-9D0CD2CA0F6F}" dt="2021-07-29T22:58:37.662" v="11283" actId="164"/>
          <ac:spMkLst>
            <pc:docMk/>
            <pc:sldMk cId="1332183888" sldId="358"/>
            <ac:spMk id="71" creationId="{C30E1594-B1E4-4F5A-8F1D-B94A0324B0ED}"/>
          </ac:spMkLst>
        </pc:spChg>
        <pc:spChg chg="add mod">
          <ac:chgData name="Samain Sabrin" userId="9cd1fb1c-1965-415c-b5ec-a32fda092ccf" providerId="ADAL" clId="{79304DE4-91E2-4A1A-817C-9D0CD2CA0F6F}" dt="2021-07-29T22:58:37.662" v="11283" actId="164"/>
          <ac:spMkLst>
            <pc:docMk/>
            <pc:sldMk cId="1332183888" sldId="358"/>
            <ac:spMk id="72" creationId="{1095A41A-F916-46A6-91E3-C29765199721}"/>
          </ac:spMkLst>
        </pc:spChg>
        <pc:spChg chg="add del mod">
          <ac:chgData name="Samain Sabrin" userId="9cd1fb1c-1965-415c-b5ec-a32fda092ccf" providerId="ADAL" clId="{79304DE4-91E2-4A1A-817C-9D0CD2CA0F6F}" dt="2021-07-29T23:11:46.396" v="11340" actId="478"/>
          <ac:spMkLst>
            <pc:docMk/>
            <pc:sldMk cId="1332183888" sldId="358"/>
            <ac:spMk id="73" creationId="{1FB5953C-BB6F-4378-AE18-502ADF67715C}"/>
          </ac:spMkLst>
        </pc:spChg>
        <pc:spChg chg="add del mod">
          <ac:chgData name="Samain Sabrin" userId="9cd1fb1c-1965-415c-b5ec-a32fda092ccf" providerId="ADAL" clId="{79304DE4-91E2-4A1A-817C-9D0CD2CA0F6F}" dt="2021-07-29T23:11:52.332" v="11345" actId="478"/>
          <ac:spMkLst>
            <pc:docMk/>
            <pc:sldMk cId="1332183888" sldId="358"/>
            <ac:spMk id="74" creationId="{9C8453B1-F90E-44AB-8F51-0F3755DF57A4}"/>
          </ac:spMkLst>
        </pc:spChg>
        <pc:spChg chg="add del mod">
          <ac:chgData name="Samain Sabrin" userId="9cd1fb1c-1965-415c-b5ec-a32fda092ccf" providerId="ADAL" clId="{79304DE4-91E2-4A1A-817C-9D0CD2CA0F6F}" dt="2021-07-29T23:11:47.739" v="11341" actId="478"/>
          <ac:spMkLst>
            <pc:docMk/>
            <pc:sldMk cId="1332183888" sldId="358"/>
            <ac:spMk id="75" creationId="{5E90E930-2A94-46D7-8C26-4FFDC89911A3}"/>
          </ac:spMkLst>
        </pc:spChg>
        <pc:spChg chg="add del mod">
          <ac:chgData name="Samain Sabrin" userId="9cd1fb1c-1965-415c-b5ec-a32fda092ccf" providerId="ADAL" clId="{79304DE4-91E2-4A1A-817C-9D0CD2CA0F6F}" dt="2021-07-29T23:11:49.884" v="11343" actId="478"/>
          <ac:spMkLst>
            <pc:docMk/>
            <pc:sldMk cId="1332183888" sldId="358"/>
            <ac:spMk id="76" creationId="{13D91CA1-62AB-436C-B375-0CF58D1CEA75}"/>
          </ac:spMkLst>
        </pc:spChg>
        <pc:spChg chg="add del mod">
          <ac:chgData name="Samain Sabrin" userId="9cd1fb1c-1965-415c-b5ec-a32fda092ccf" providerId="ADAL" clId="{79304DE4-91E2-4A1A-817C-9D0CD2CA0F6F}" dt="2021-07-29T23:11:57.307" v="11347" actId="478"/>
          <ac:spMkLst>
            <pc:docMk/>
            <pc:sldMk cId="1332183888" sldId="358"/>
            <ac:spMk id="77" creationId="{89058629-BD00-4F94-B526-8F1029DAFF26}"/>
          </ac:spMkLst>
        </pc:spChg>
        <pc:spChg chg="add mod">
          <ac:chgData name="Samain Sabrin" userId="9cd1fb1c-1965-415c-b5ec-a32fda092ccf" providerId="ADAL" clId="{79304DE4-91E2-4A1A-817C-9D0CD2CA0F6F}" dt="2021-07-30T00:06:17.073" v="12337" actId="1037"/>
          <ac:spMkLst>
            <pc:docMk/>
            <pc:sldMk cId="1332183888" sldId="358"/>
            <ac:spMk id="78" creationId="{A51CB39A-5C9B-4399-B322-5EF8B5A99657}"/>
          </ac:spMkLst>
        </pc:spChg>
        <pc:spChg chg="add mod">
          <ac:chgData name="Samain Sabrin" userId="9cd1fb1c-1965-415c-b5ec-a32fda092ccf" providerId="ADAL" clId="{79304DE4-91E2-4A1A-817C-9D0CD2CA0F6F}" dt="2021-07-30T00:06:17.073" v="12337" actId="1037"/>
          <ac:spMkLst>
            <pc:docMk/>
            <pc:sldMk cId="1332183888" sldId="358"/>
            <ac:spMk id="79" creationId="{596C0D50-2C40-4E45-9339-4D1675AD2475}"/>
          </ac:spMkLst>
        </pc:spChg>
        <pc:spChg chg="add del mod">
          <ac:chgData name="Samain Sabrin" userId="9cd1fb1c-1965-415c-b5ec-a32fda092ccf" providerId="ADAL" clId="{79304DE4-91E2-4A1A-817C-9D0CD2CA0F6F}" dt="2021-07-29T23:11:51.211" v="11344" actId="478"/>
          <ac:spMkLst>
            <pc:docMk/>
            <pc:sldMk cId="1332183888" sldId="358"/>
            <ac:spMk id="80" creationId="{7E122F3A-2FC6-4C3D-A823-811EFB0A5006}"/>
          </ac:spMkLst>
        </pc:spChg>
        <pc:spChg chg="add del mod">
          <ac:chgData name="Samain Sabrin" userId="9cd1fb1c-1965-415c-b5ec-a32fda092ccf" providerId="ADAL" clId="{79304DE4-91E2-4A1A-817C-9D0CD2CA0F6F}" dt="2021-07-30T00:08:01.260" v="12420" actId="478"/>
          <ac:spMkLst>
            <pc:docMk/>
            <pc:sldMk cId="1332183888" sldId="358"/>
            <ac:spMk id="81" creationId="{FB5AE1FA-F2BD-4EA0-86D1-E11F506B2677}"/>
          </ac:spMkLst>
        </pc:spChg>
        <pc:spChg chg="add del mod">
          <ac:chgData name="Samain Sabrin" userId="9cd1fb1c-1965-415c-b5ec-a32fda092ccf" providerId="ADAL" clId="{79304DE4-91E2-4A1A-817C-9D0CD2CA0F6F}" dt="2021-07-29T23:11:44.091" v="11339" actId="478"/>
          <ac:spMkLst>
            <pc:docMk/>
            <pc:sldMk cId="1332183888" sldId="358"/>
            <ac:spMk id="82" creationId="{C66E5BAE-47D5-474B-BC55-6D21711ED225}"/>
          </ac:spMkLst>
        </pc:spChg>
        <pc:grpChg chg="add mod">
          <ac:chgData name="Samain Sabrin" userId="9cd1fb1c-1965-415c-b5ec-a32fda092ccf" providerId="ADAL" clId="{79304DE4-91E2-4A1A-817C-9D0CD2CA0F6F}" dt="2021-07-30T00:07:51.227" v="12419" actId="1037"/>
          <ac:grpSpMkLst>
            <pc:docMk/>
            <pc:sldMk cId="1332183888" sldId="358"/>
            <ac:grpSpMk id="5" creationId="{D4F5A36E-CE19-4BBE-924F-E399F29A73DE}"/>
          </ac:grpSpMkLst>
        </pc:grpChg>
        <pc:grpChg chg="add del mod">
          <ac:chgData name="Samain Sabrin" userId="9cd1fb1c-1965-415c-b5ec-a32fda092ccf" providerId="ADAL" clId="{79304DE4-91E2-4A1A-817C-9D0CD2CA0F6F}" dt="2021-07-26T20:45:15.131" v="1261" actId="478"/>
          <ac:grpSpMkLst>
            <pc:docMk/>
            <pc:sldMk cId="1332183888" sldId="358"/>
            <ac:grpSpMk id="58" creationId="{C6C60D65-892D-4799-915B-CC2324E93728}"/>
          </ac:grpSpMkLst>
        </pc:grpChg>
        <pc:grpChg chg="add mod">
          <ac:chgData name="Samain Sabrin" userId="9cd1fb1c-1965-415c-b5ec-a32fda092ccf" providerId="ADAL" clId="{79304DE4-91E2-4A1A-817C-9D0CD2CA0F6F}" dt="2021-07-26T18:54:15.940" v="480" actId="164"/>
          <ac:grpSpMkLst>
            <pc:docMk/>
            <pc:sldMk cId="1332183888" sldId="358"/>
            <ac:grpSpMk id="59" creationId="{9A1D763E-4BF7-4C70-A324-C6E274B965B4}"/>
          </ac:grpSpMkLst>
        </pc:grpChg>
        <pc:grpChg chg="add del mod">
          <ac:chgData name="Samain Sabrin" userId="9cd1fb1c-1965-415c-b5ec-a32fda092ccf" providerId="ADAL" clId="{79304DE4-91E2-4A1A-817C-9D0CD2CA0F6F}" dt="2021-07-26T19:05:39.439" v="523" actId="478"/>
          <ac:grpSpMkLst>
            <pc:docMk/>
            <pc:sldMk cId="1332183888" sldId="358"/>
            <ac:grpSpMk id="60" creationId="{6D38FA9F-516C-4426-A39C-8C9FC1B535AE}"/>
          </ac:grpSpMkLst>
        </pc:grpChg>
        <pc:grpChg chg="add mod">
          <ac:chgData name="Samain Sabrin" userId="9cd1fb1c-1965-415c-b5ec-a32fda092ccf" providerId="ADAL" clId="{79304DE4-91E2-4A1A-817C-9D0CD2CA0F6F}" dt="2021-07-29T22:58:37.662" v="11283" actId="164"/>
          <ac:grpSpMkLst>
            <pc:docMk/>
            <pc:sldMk cId="1332183888" sldId="358"/>
            <ac:grpSpMk id="61" creationId="{BAE80202-0E7E-4258-B992-5E6AFD3FC6DF}"/>
          </ac:grpSpMkLst>
        </pc:grpChg>
        <pc:graphicFrameChg chg="add mod modGraphic">
          <ac:chgData name="Samain Sabrin" userId="9cd1fb1c-1965-415c-b5ec-a32fda092ccf" providerId="ADAL" clId="{79304DE4-91E2-4A1A-817C-9D0CD2CA0F6F}" dt="2021-07-30T00:06:17.073" v="12337" actId="1037"/>
          <ac:graphicFrameMkLst>
            <pc:docMk/>
            <pc:sldMk cId="1332183888" sldId="358"/>
            <ac:graphicFrameMk id="6" creationId="{925AF5A6-BA7D-4A13-8927-6797D21D6CCD}"/>
          </ac:graphicFrameMkLst>
        </pc:graphicFrameChg>
        <pc:graphicFrameChg chg="add mod">
          <ac:chgData name="Samain Sabrin" userId="9cd1fb1c-1965-415c-b5ec-a32fda092ccf" providerId="ADAL" clId="{79304DE4-91E2-4A1A-817C-9D0CD2CA0F6F}" dt="2021-07-30T00:07:33.683" v="12409" actId="571"/>
          <ac:graphicFrameMkLst>
            <pc:docMk/>
            <pc:sldMk cId="1332183888" sldId="358"/>
            <ac:graphicFrameMk id="47" creationId="{F808B1E6-8BA6-412B-A886-E61F9E4B03C1}"/>
          </ac:graphicFrameMkLst>
        </pc:graphicFrameChg>
        <pc:picChg chg="add del">
          <ac:chgData name="Samain Sabrin" userId="9cd1fb1c-1965-415c-b5ec-a32fda092ccf" providerId="ADAL" clId="{79304DE4-91E2-4A1A-817C-9D0CD2CA0F6F}" dt="2021-07-26T17:49:34.040" v="3" actId="478"/>
          <ac:picMkLst>
            <pc:docMk/>
            <pc:sldMk cId="1332183888" sldId="358"/>
            <ac:picMk id="2" creationId="{CAC4F2FA-89C1-4D7C-BBC4-2DA8EC6F2BEC}"/>
          </ac:picMkLst>
        </pc:picChg>
        <pc:picChg chg="add del mod ord modCrop">
          <ac:chgData name="Samain Sabrin" userId="9cd1fb1c-1965-415c-b5ec-a32fda092ccf" providerId="ADAL" clId="{79304DE4-91E2-4A1A-817C-9D0CD2CA0F6F}" dt="2021-07-29T22:58:04.460" v="11277" actId="478"/>
          <ac:picMkLst>
            <pc:docMk/>
            <pc:sldMk cId="1332183888" sldId="358"/>
            <ac:picMk id="3" creationId="{25ED4B72-6512-496E-A590-0C3DE16EA92E}"/>
          </ac:picMkLst>
        </pc:picChg>
        <pc:picChg chg="add del mod modCrop">
          <ac:chgData name="Samain Sabrin" userId="9cd1fb1c-1965-415c-b5ec-a32fda092ccf" providerId="ADAL" clId="{79304DE4-91E2-4A1A-817C-9D0CD2CA0F6F}" dt="2021-07-26T17:50:00.659" v="8" actId="478"/>
          <ac:picMkLst>
            <pc:docMk/>
            <pc:sldMk cId="1332183888" sldId="358"/>
            <ac:picMk id="4" creationId="{26D27693-4ACD-414F-B6DC-390A98845F60}"/>
          </ac:picMkLst>
        </pc:picChg>
        <pc:picChg chg="add mod ord modCrop">
          <ac:chgData name="Samain Sabrin" userId="9cd1fb1c-1965-415c-b5ec-a32fda092ccf" providerId="ADAL" clId="{79304DE4-91E2-4A1A-817C-9D0CD2CA0F6F}" dt="2021-07-29T22:58:37.662" v="11283" actId="164"/>
          <ac:picMkLst>
            <pc:docMk/>
            <pc:sldMk cId="1332183888" sldId="358"/>
            <ac:picMk id="4" creationId="{DA1ECE54-8B57-498A-B231-2B1754C000AB}"/>
          </ac:picMkLst>
        </pc:picChg>
        <pc:picChg chg="add del mod modCrop">
          <ac:chgData name="Samain Sabrin" userId="9cd1fb1c-1965-415c-b5ec-a32fda092ccf" providerId="ADAL" clId="{79304DE4-91E2-4A1A-817C-9D0CD2CA0F6F}" dt="2021-07-26T18:20:15.648" v="115" actId="478"/>
          <ac:picMkLst>
            <pc:docMk/>
            <pc:sldMk cId="1332183888" sldId="358"/>
            <ac:picMk id="5" creationId="{E52D1FA9-959E-4B02-888D-A6186768EF98}"/>
          </ac:picMkLst>
        </pc:picChg>
        <pc:picChg chg="add del mod modCrop">
          <ac:chgData name="Samain Sabrin" userId="9cd1fb1c-1965-415c-b5ec-a32fda092ccf" providerId="ADAL" clId="{79304DE4-91E2-4A1A-817C-9D0CD2CA0F6F}" dt="2021-07-28T04:07:19.095" v="8046" actId="478"/>
          <ac:picMkLst>
            <pc:docMk/>
            <pc:sldMk cId="1332183888" sldId="358"/>
            <ac:picMk id="10" creationId="{F0501471-B41D-4F17-8AC6-2D46A6694DBA}"/>
          </ac:picMkLst>
        </pc:picChg>
        <pc:picChg chg="add del mod modCrop">
          <ac:chgData name="Samain Sabrin" userId="9cd1fb1c-1965-415c-b5ec-a32fda092ccf" providerId="ADAL" clId="{79304DE4-91E2-4A1A-817C-9D0CD2CA0F6F}" dt="2021-07-26T19:04:54.740" v="510" actId="478"/>
          <ac:picMkLst>
            <pc:docMk/>
            <pc:sldMk cId="1332183888" sldId="358"/>
            <ac:picMk id="12" creationId="{4C08736C-0851-448F-8C64-812D26FBCB86}"/>
          </ac:picMkLst>
        </pc:picChg>
        <pc:picChg chg="add mod modCrop">
          <ac:chgData name="Samain Sabrin" userId="9cd1fb1c-1965-415c-b5ec-a32fda092ccf" providerId="ADAL" clId="{79304DE4-91E2-4A1A-817C-9D0CD2CA0F6F}" dt="2021-07-26T18:54:22.407" v="481" actId="164"/>
          <ac:picMkLst>
            <pc:docMk/>
            <pc:sldMk cId="1332183888" sldId="358"/>
            <ac:picMk id="14" creationId="{9F8C7D2C-8C65-477B-AA39-FD2F6FFFE4B0}"/>
          </ac:picMkLst>
        </pc:picChg>
      </pc:sldChg>
      <pc:sldChg chg="addSp delSp modSp mod addCm modCm">
        <pc:chgData name="Samain Sabrin" userId="9cd1fb1c-1965-415c-b5ec-a32fda092ccf" providerId="ADAL" clId="{79304DE4-91E2-4A1A-817C-9D0CD2CA0F6F}" dt="2021-07-27T03:19:41.679" v="7104"/>
        <pc:sldMkLst>
          <pc:docMk/>
          <pc:sldMk cId="789390761" sldId="360"/>
        </pc:sldMkLst>
        <pc:spChg chg="mod">
          <ac:chgData name="Samain Sabrin" userId="9cd1fb1c-1965-415c-b5ec-a32fda092ccf" providerId="ADAL" clId="{79304DE4-91E2-4A1A-817C-9D0CD2CA0F6F}" dt="2021-07-27T03:18:30.859" v="7102" actId="20577"/>
          <ac:spMkLst>
            <pc:docMk/>
            <pc:sldMk cId="789390761" sldId="360"/>
            <ac:spMk id="8" creationId="{FC4BA28E-2254-493A-8566-A72EE98D2C18}"/>
          </ac:spMkLst>
        </pc:spChg>
        <pc:spChg chg="mod">
          <ac:chgData name="Samain Sabrin" userId="9cd1fb1c-1965-415c-b5ec-a32fda092ccf" providerId="ADAL" clId="{79304DE4-91E2-4A1A-817C-9D0CD2CA0F6F}" dt="2021-07-26T22:49:23.518" v="2413" actId="571"/>
          <ac:spMkLst>
            <pc:docMk/>
            <pc:sldMk cId="789390761" sldId="360"/>
            <ac:spMk id="18" creationId="{1C4042DA-3AB0-4BAF-8299-2B4D2A4184E5}"/>
          </ac:spMkLst>
        </pc:spChg>
        <pc:spChg chg="del mod">
          <ac:chgData name="Samain Sabrin" userId="9cd1fb1c-1965-415c-b5ec-a32fda092ccf" providerId="ADAL" clId="{79304DE4-91E2-4A1A-817C-9D0CD2CA0F6F}" dt="2021-07-26T22:46:50.233" v="2346" actId="478"/>
          <ac:spMkLst>
            <pc:docMk/>
            <pc:sldMk cId="789390761" sldId="360"/>
            <ac:spMk id="19" creationId="{9AA5BA69-43B6-4B7D-BA03-A65F837194DD}"/>
          </ac:spMkLst>
        </pc:spChg>
        <pc:spChg chg="mod">
          <ac:chgData name="Samain Sabrin" userId="9cd1fb1c-1965-415c-b5ec-a32fda092ccf" providerId="ADAL" clId="{79304DE4-91E2-4A1A-817C-9D0CD2CA0F6F}" dt="2021-07-26T22:49:23.518" v="2413" actId="571"/>
          <ac:spMkLst>
            <pc:docMk/>
            <pc:sldMk cId="789390761" sldId="360"/>
            <ac:spMk id="20" creationId="{F61B0B7C-B952-477A-843D-45FD54973E95}"/>
          </ac:spMkLst>
        </pc:spChg>
        <pc:spChg chg="del mod">
          <ac:chgData name="Samain Sabrin" userId="9cd1fb1c-1965-415c-b5ec-a32fda092ccf" providerId="ADAL" clId="{79304DE4-91E2-4A1A-817C-9D0CD2CA0F6F}" dt="2021-07-26T22:46:52.711" v="2347" actId="478"/>
          <ac:spMkLst>
            <pc:docMk/>
            <pc:sldMk cId="789390761" sldId="360"/>
            <ac:spMk id="21" creationId="{FC75FDC5-6738-419B-B4F3-BD06D9E9622B}"/>
          </ac:spMkLst>
        </pc:spChg>
        <pc:spChg chg="mod">
          <ac:chgData name="Samain Sabrin" userId="9cd1fb1c-1965-415c-b5ec-a32fda092ccf" providerId="ADAL" clId="{79304DE4-91E2-4A1A-817C-9D0CD2CA0F6F}" dt="2021-07-26T22:49:23.518" v="2413" actId="571"/>
          <ac:spMkLst>
            <pc:docMk/>
            <pc:sldMk cId="789390761" sldId="360"/>
            <ac:spMk id="22" creationId="{2AA847D8-BF00-4DF2-A8A1-A92A45ABB844}"/>
          </ac:spMkLst>
        </pc:spChg>
        <pc:spChg chg="mod">
          <ac:chgData name="Samain Sabrin" userId="9cd1fb1c-1965-415c-b5ec-a32fda092ccf" providerId="ADAL" clId="{79304DE4-91E2-4A1A-817C-9D0CD2CA0F6F}" dt="2021-07-26T22:49:23.518" v="2413" actId="571"/>
          <ac:spMkLst>
            <pc:docMk/>
            <pc:sldMk cId="789390761" sldId="360"/>
            <ac:spMk id="23" creationId="{D197576F-45FB-410C-B62F-63B1CD7F3EA3}"/>
          </ac:spMkLst>
        </pc:spChg>
        <pc:spChg chg="del mod">
          <ac:chgData name="Samain Sabrin" userId="9cd1fb1c-1965-415c-b5ec-a32fda092ccf" providerId="ADAL" clId="{79304DE4-91E2-4A1A-817C-9D0CD2CA0F6F}" dt="2021-07-26T22:46:42.455" v="2343" actId="478"/>
          <ac:spMkLst>
            <pc:docMk/>
            <pc:sldMk cId="789390761" sldId="360"/>
            <ac:spMk id="24" creationId="{458BF7E9-B96E-4594-9EC5-15770A3B84FD}"/>
          </ac:spMkLst>
        </pc:spChg>
        <pc:spChg chg="mod">
          <ac:chgData name="Samain Sabrin" userId="9cd1fb1c-1965-415c-b5ec-a32fda092ccf" providerId="ADAL" clId="{79304DE4-91E2-4A1A-817C-9D0CD2CA0F6F}" dt="2021-07-26T22:49:23.518" v="2413" actId="571"/>
          <ac:spMkLst>
            <pc:docMk/>
            <pc:sldMk cId="789390761" sldId="360"/>
            <ac:spMk id="25" creationId="{4E91E424-6420-4706-9E72-7D0657B51679}"/>
          </ac:spMkLst>
        </pc:spChg>
        <pc:spChg chg="mod">
          <ac:chgData name="Samain Sabrin" userId="9cd1fb1c-1965-415c-b5ec-a32fda092ccf" providerId="ADAL" clId="{79304DE4-91E2-4A1A-817C-9D0CD2CA0F6F}" dt="2021-07-27T03:06:54.625" v="7045" actId="208"/>
          <ac:spMkLst>
            <pc:docMk/>
            <pc:sldMk cId="789390761" sldId="360"/>
            <ac:spMk id="26" creationId="{77DE8220-FDDD-479B-A1AE-7F7FA1754D68}"/>
          </ac:spMkLst>
        </pc:spChg>
        <pc:spChg chg="mod">
          <ac:chgData name="Samain Sabrin" userId="9cd1fb1c-1965-415c-b5ec-a32fda092ccf" providerId="ADAL" clId="{79304DE4-91E2-4A1A-817C-9D0CD2CA0F6F}" dt="2021-07-27T03:06:44.676" v="7044" actId="207"/>
          <ac:spMkLst>
            <pc:docMk/>
            <pc:sldMk cId="789390761" sldId="360"/>
            <ac:spMk id="27" creationId="{BDF5024F-A5C6-4042-AB01-22A5BE326361}"/>
          </ac:spMkLst>
        </pc:spChg>
        <pc:spChg chg="mod">
          <ac:chgData name="Samain Sabrin" userId="9cd1fb1c-1965-415c-b5ec-a32fda092ccf" providerId="ADAL" clId="{79304DE4-91E2-4A1A-817C-9D0CD2CA0F6F}" dt="2021-07-26T22:49:31.429" v="2421" actId="20577"/>
          <ac:spMkLst>
            <pc:docMk/>
            <pc:sldMk cId="789390761" sldId="360"/>
            <ac:spMk id="28" creationId="{6BAA313C-E3A8-445F-B096-176978CB98AD}"/>
          </ac:spMkLst>
        </pc:spChg>
        <pc:spChg chg="mod">
          <ac:chgData name="Samain Sabrin" userId="9cd1fb1c-1965-415c-b5ec-a32fda092ccf" providerId="ADAL" clId="{79304DE4-91E2-4A1A-817C-9D0CD2CA0F6F}" dt="2021-07-26T22:49:23.518" v="2413" actId="571"/>
          <ac:spMkLst>
            <pc:docMk/>
            <pc:sldMk cId="789390761" sldId="360"/>
            <ac:spMk id="29" creationId="{822D851E-29A9-40EB-AC12-ED471CC5AB75}"/>
          </ac:spMkLst>
        </pc:spChg>
        <pc:spChg chg="mod">
          <ac:chgData name="Samain Sabrin" userId="9cd1fb1c-1965-415c-b5ec-a32fda092ccf" providerId="ADAL" clId="{79304DE4-91E2-4A1A-817C-9D0CD2CA0F6F}" dt="2021-07-26T22:45:50.115" v="2333"/>
          <ac:spMkLst>
            <pc:docMk/>
            <pc:sldMk cId="789390761" sldId="360"/>
            <ac:spMk id="34" creationId="{30A4FFC3-CAEC-4516-8D81-0A5A59833116}"/>
          </ac:spMkLst>
        </pc:spChg>
        <pc:spChg chg="mod">
          <ac:chgData name="Samain Sabrin" userId="9cd1fb1c-1965-415c-b5ec-a32fda092ccf" providerId="ADAL" clId="{79304DE4-91E2-4A1A-817C-9D0CD2CA0F6F}" dt="2021-07-26T22:45:50.115" v="2333"/>
          <ac:spMkLst>
            <pc:docMk/>
            <pc:sldMk cId="789390761" sldId="360"/>
            <ac:spMk id="35" creationId="{DA0F3260-45BA-4799-A3BC-C39C0159F539}"/>
          </ac:spMkLst>
        </pc:spChg>
        <pc:spChg chg="mod">
          <ac:chgData name="Samain Sabrin" userId="9cd1fb1c-1965-415c-b5ec-a32fda092ccf" providerId="ADAL" clId="{79304DE4-91E2-4A1A-817C-9D0CD2CA0F6F}" dt="2021-07-26T22:45:50.115" v="2333"/>
          <ac:spMkLst>
            <pc:docMk/>
            <pc:sldMk cId="789390761" sldId="360"/>
            <ac:spMk id="36" creationId="{C864BC9D-F1AE-40B1-8399-0A30E0EB9EEA}"/>
          </ac:spMkLst>
        </pc:spChg>
        <pc:spChg chg="mod">
          <ac:chgData name="Samain Sabrin" userId="9cd1fb1c-1965-415c-b5ec-a32fda092ccf" providerId="ADAL" clId="{79304DE4-91E2-4A1A-817C-9D0CD2CA0F6F}" dt="2021-07-26T22:45:50.115" v="2333"/>
          <ac:spMkLst>
            <pc:docMk/>
            <pc:sldMk cId="789390761" sldId="360"/>
            <ac:spMk id="37" creationId="{66FE7D80-3F8E-4A78-A844-032676A110CE}"/>
          </ac:spMkLst>
        </pc:spChg>
        <pc:spChg chg="mod">
          <ac:chgData name="Samain Sabrin" userId="9cd1fb1c-1965-415c-b5ec-a32fda092ccf" providerId="ADAL" clId="{79304DE4-91E2-4A1A-817C-9D0CD2CA0F6F}" dt="2021-07-26T22:45:50.115" v="2333"/>
          <ac:spMkLst>
            <pc:docMk/>
            <pc:sldMk cId="789390761" sldId="360"/>
            <ac:spMk id="38" creationId="{BBB82996-584F-487D-BC42-B063335E4237}"/>
          </ac:spMkLst>
        </pc:spChg>
        <pc:spChg chg="add mod">
          <ac:chgData name="Samain Sabrin" userId="9cd1fb1c-1965-415c-b5ec-a32fda092ccf" providerId="ADAL" clId="{79304DE4-91E2-4A1A-817C-9D0CD2CA0F6F}" dt="2021-07-26T22:49:23.518" v="2413" actId="571"/>
          <ac:spMkLst>
            <pc:docMk/>
            <pc:sldMk cId="789390761" sldId="360"/>
            <ac:spMk id="39" creationId="{CCCB9A8E-C551-4D7E-9F01-EF60B81AF74E}"/>
          </ac:spMkLst>
        </pc:spChg>
        <pc:spChg chg="add mod">
          <ac:chgData name="Samain Sabrin" userId="9cd1fb1c-1965-415c-b5ec-a32fda092ccf" providerId="ADAL" clId="{79304DE4-91E2-4A1A-817C-9D0CD2CA0F6F}" dt="2021-07-26T22:49:23.518" v="2413" actId="571"/>
          <ac:spMkLst>
            <pc:docMk/>
            <pc:sldMk cId="789390761" sldId="360"/>
            <ac:spMk id="40" creationId="{9D53CA98-F63A-4CB1-86A6-0938752B415A}"/>
          </ac:spMkLst>
        </pc:spChg>
        <pc:spChg chg="add mod">
          <ac:chgData name="Samain Sabrin" userId="9cd1fb1c-1965-415c-b5ec-a32fda092ccf" providerId="ADAL" clId="{79304DE4-91E2-4A1A-817C-9D0CD2CA0F6F}" dt="2021-07-26T22:49:27.270" v="2415" actId="20577"/>
          <ac:spMkLst>
            <pc:docMk/>
            <pc:sldMk cId="789390761" sldId="360"/>
            <ac:spMk id="41" creationId="{3E7352B7-8446-46FF-8377-97972D8DF703}"/>
          </ac:spMkLst>
        </pc:spChg>
        <pc:spChg chg="add mod">
          <ac:chgData name="Samain Sabrin" userId="9cd1fb1c-1965-415c-b5ec-a32fda092ccf" providerId="ADAL" clId="{79304DE4-91E2-4A1A-817C-9D0CD2CA0F6F}" dt="2021-07-26T22:52:11.581" v="2456" actId="1076"/>
          <ac:spMkLst>
            <pc:docMk/>
            <pc:sldMk cId="789390761" sldId="360"/>
            <ac:spMk id="42" creationId="{72FD967E-C555-4CBD-A211-B219E2AC68B4}"/>
          </ac:spMkLst>
        </pc:spChg>
        <pc:spChg chg="add mod">
          <ac:chgData name="Samain Sabrin" userId="9cd1fb1c-1965-415c-b5ec-a32fda092ccf" providerId="ADAL" clId="{79304DE4-91E2-4A1A-817C-9D0CD2CA0F6F}" dt="2021-07-26T22:52:20.348" v="2458" actId="1076"/>
          <ac:spMkLst>
            <pc:docMk/>
            <pc:sldMk cId="789390761" sldId="360"/>
            <ac:spMk id="43" creationId="{BDA1072F-77F7-4FF7-A709-E7F5199F4282}"/>
          </ac:spMkLst>
        </pc:spChg>
        <pc:grpChg chg="add del mod">
          <ac:chgData name="Samain Sabrin" userId="9cd1fb1c-1965-415c-b5ec-a32fda092ccf" providerId="ADAL" clId="{79304DE4-91E2-4A1A-817C-9D0CD2CA0F6F}" dt="2021-07-26T22:51:19.542" v="2449" actId="1076"/>
          <ac:grpSpMkLst>
            <pc:docMk/>
            <pc:sldMk cId="789390761" sldId="360"/>
            <ac:grpSpMk id="15" creationId="{FD3230A6-E2E3-4EB4-83DC-7DFC2A4BF0C4}"/>
          </ac:grpSpMkLst>
        </pc:grpChg>
        <pc:grpChg chg="mod">
          <ac:chgData name="Samain Sabrin" userId="9cd1fb1c-1965-415c-b5ec-a32fda092ccf" providerId="ADAL" clId="{79304DE4-91E2-4A1A-817C-9D0CD2CA0F6F}" dt="2021-07-26T22:49:23.518" v="2413" actId="571"/>
          <ac:grpSpMkLst>
            <pc:docMk/>
            <pc:sldMk cId="789390761" sldId="360"/>
            <ac:grpSpMk id="16" creationId="{15F990EC-C055-4152-A62E-821B1769F07B}"/>
          </ac:grpSpMkLst>
        </pc:grpChg>
        <pc:grpChg chg="mod">
          <ac:chgData name="Samain Sabrin" userId="9cd1fb1c-1965-415c-b5ec-a32fda092ccf" providerId="ADAL" clId="{79304DE4-91E2-4A1A-817C-9D0CD2CA0F6F}" dt="2021-07-26T22:49:23.518" v="2413" actId="571"/>
          <ac:grpSpMkLst>
            <pc:docMk/>
            <pc:sldMk cId="789390761" sldId="360"/>
            <ac:grpSpMk id="17" creationId="{80D00921-F3A8-4084-9902-7F8FA596EAED}"/>
          </ac:grpSpMkLst>
        </pc:grpChg>
        <pc:grpChg chg="add mod ord">
          <ac:chgData name="Samain Sabrin" userId="9cd1fb1c-1965-415c-b5ec-a32fda092ccf" providerId="ADAL" clId="{79304DE4-91E2-4A1A-817C-9D0CD2CA0F6F}" dt="2021-07-26T22:52:59.941" v="2462" actId="1076"/>
          <ac:grpSpMkLst>
            <pc:docMk/>
            <pc:sldMk cId="789390761" sldId="360"/>
            <ac:grpSpMk id="31" creationId="{D0D343EC-481C-4402-A1A4-3213B2EDA334}"/>
          </ac:grpSpMkLst>
        </pc:grpChg>
        <pc:grpChg chg="mod">
          <ac:chgData name="Samain Sabrin" userId="9cd1fb1c-1965-415c-b5ec-a32fda092ccf" providerId="ADAL" clId="{79304DE4-91E2-4A1A-817C-9D0CD2CA0F6F}" dt="2021-07-26T22:45:50.115" v="2333"/>
          <ac:grpSpMkLst>
            <pc:docMk/>
            <pc:sldMk cId="789390761" sldId="360"/>
            <ac:grpSpMk id="32" creationId="{5598BFD4-0F93-4F2E-8980-0CE9BC96191D}"/>
          </ac:grpSpMkLst>
        </pc:grpChg>
        <pc:grpChg chg="mod">
          <ac:chgData name="Samain Sabrin" userId="9cd1fb1c-1965-415c-b5ec-a32fda092ccf" providerId="ADAL" clId="{79304DE4-91E2-4A1A-817C-9D0CD2CA0F6F}" dt="2021-07-26T22:45:50.115" v="2333"/>
          <ac:grpSpMkLst>
            <pc:docMk/>
            <pc:sldMk cId="789390761" sldId="360"/>
            <ac:grpSpMk id="33" creationId="{EFB694D0-A73D-4B49-B5AA-6B4CF61F6733}"/>
          </ac:grpSpMkLst>
        </pc:grpChg>
        <pc:picChg chg="add del mod">
          <ac:chgData name="Samain Sabrin" userId="9cd1fb1c-1965-415c-b5ec-a32fda092ccf" providerId="ADAL" clId="{79304DE4-91E2-4A1A-817C-9D0CD2CA0F6F}" dt="2021-07-26T22:38:18.875" v="2266" actId="21"/>
          <ac:picMkLst>
            <pc:docMk/>
            <pc:sldMk cId="789390761" sldId="360"/>
            <ac:picMk id="3" creationId="{2B419997-8924-4B50-BE3C-8C03175C5AD1}"/>
          </ac:picMkLst>
        </pc:picChg>
        <pc:picChg chg="add del mod">
          <ac:chgData name="Samain Sabrin" userId="9cd1fb1c-1965-415c-b5ec-a32fda092ccf" providerId="ADAL" clId="{79304DE4-91E2-4A1A-817C-9D0CD2CA0F6F}" dt="2021-07-26T22:38:18.875" v="2266" actId="21"/>
          <ac:picMkLst>
            <pc:docMk/>
            <pc:sldMk cId="789390761" sldId="360"/>
            <ac:picMk id="5" creationId="{ABF08425-67D9-40BC-B7FF-48E6C84A701A}"/>
          </ac:picMkLst>
        </pc:picChg>
        <pc:picChg chg="add mod ord modCrop">
          <ac:chgData name="Samain Sabrin" userId="9cd1fb1c-1965-415c-b5ec-a32fda092ccf" providerId="ADAL" clId="{79304DE4-91E2-4A1A-817C-9D0CD2CA0F6F}" dt="2021-07-26T22:54:40.885" v="2478" actId="1076"/>
          <ac:picMkLst>
            <pc:docMk/>
            <pc:sldMk cId="789390761" sldId="360"/>
            <ac:picMk id="7" creationId="{565630EC-6CDB-442E-9CE0-669D15700A0A}"/>
          </ac:picMkLst>
        </pc:picChg>
        <pc:picChg chg="add del mod modCrop">
          <ac:chgData name="Samain Sabrin" userId="9cd1fb1c-1965-415c-b5ec-a32fda092ccf" providerId="ADAL" clId="{79304DE4-91E2-4A1A-817C-9D0CD2CA0F6F}" dt="2021-07-26T22:40:18.072" v="2287" actId="478"/>
          <ac:picMkLst>
            <pc:docMk/>
            <pc:sldMk cId="789390761" sldId="360"/>
            <ac:picMk id="10" creationId="{3453AA77-25DF-4B22-BCC1-DF5FF25B76E2}"/>
          </ac:picMkLst>
        </pc:picChg>
        <pc:picChg chg="add mod modCrop">
          <ac:chgData name="Samain Sabrin" userId="9cd1fb1c-1965-415c-b5ec-a32fda092ccf" providerId="ADAL" clId="{79304DE4-91E2-4A1A-817C-9D0CD2CA0F6F}" dt="2021-07-26T22:54:47.885" v="2480" actId="1076"/>
          <ac:picMkLst>
            <pc:docMk/>
            <pc:sldMk cId="789390761" sldId="360"/>
            <ac:picMk id="12" creationId="{D5F44861-0DED-421D-A1CC-5E36DC19AF2D}"/>
          </ac:picMkLst>
        </pc:picChg>
        <pc:picChg chg="add del mod">
          <ac:chgData name="Samain Sabrin" userId="9cd1fb1c-1965-415c-b5ec-a32fda092ccf" providerId="ADAL" clId="{79304DE4-91E2-4A1A-817C-9D0CD2CA0F6F}" dt="2021-07-26T22:50:42.102" v="2441" actId="478"/>
          <ac:picMkLst>
            <pc:docMk/>
            <pc:sldMk cId="789390761" sldId="360"/>
            <ac:picMk id="14" creationId="{2CD7AAFA-6C20-4081-B12F-88FD22B90771}"/>
          </ac:picMkLst>
        </pc:picChg>
        <pc:picChg chg="add del mod">
          <ac:chgData name="Samain Sabrin" userId="9cd1fb1c-1965-415c-b5ec-a32fda092ccf" providerId="ADAL" clId="{79304DE4-91E2-4A1A-817C-9D0CD2CA0F6F}" dt="2021-07-26T22:46:09.430" v="2341" actId="478"/>
          <ac:picMkLst>
            <pc:docMk/>
            <pc:sldMk cId="789390761" sldId="360"/>
            <ac:picMk id="30" creationId="{5AB586D4-F2A9-477C-B50F-ADD703BA31D5}"/>
          </ac:picMkLst>
        </pc:picChg>
      </pc:sldChg>
      <pc:sldChg chg="addSp delSp modSp mod">
        <pc:chgData name="Samain Sabrin" userId="9cd1fb1c-1965-415c-b5ec-a32fda092ccf" providerId="ADAL" clId="{79304DE4-91E2-4A1A-817C-9D0CD2CA0F6F}" dt="2021-07-27T03:07:24.942" v="7048" actId="208"/>
        <pc:sldMkLst>
          <pc:docMk/>
          <pc:sldMk cId="3995615883" sldId="362"/>
        </pc:sldMkLst>
        <pc:spChg chg="mod">
          <ac:chgData name="Samain Sabrin" userId="9cd1fb1c-1965-415c-b5ec-a32fda092ccf" providerId="ADAL" clId="{79304DE4-91E2-4A1A-817C-9D0CD2CA0F6F}" dt="2021-07-27T03:07:11.528" v="7046" actId="207"/>
          <ac:spMkLst>
            <pc:docMk/>
            <pc:sldMk cId="3995615883" sldId="362"/>
            <ac:spMk id="2" creationId="{9F881A16-F539-4D8C-8AE0-C3A541D336C3}"/>
          </ac:spMkLst>
        </pc:spChg>
        <pc:spChg chg="mod">
          <ac:chgData name="Samain Sabrin" userId="9cd1fb1c-1965-415c-b5ec-a32fda092ccf" providerId="ADAL" clId="{79304DE4-91E2-4A1A-817C-9D0CD2CA0F6F}" dt="2021-07-27T03:07:11.528" v="7046" actId="207"/>
          <ac:spMkLst>
            <pc:docMk/>
            <pc:sldMk cId="3995615883" sldId="362"/>
            <ac:spMk id="5" creationId="{5877EC6B-E6C3-479F-85E1-FA00812E1EFA}"/>
          </ac:spMkLst>
        </pc:spChg>
        <pc:spChg chg="mod">
          <ac:chgData name="Samain Sabrin" userId="9cd1fb1c-1965-415c-b5ec-a32fda092ccf" providerId="ADAL" clId="{79304DE4-91E2-4A1A-817C-9D0CD2CA0F6F}" dt="2021-07-26T22:56:08.390" v="2517" actId="20577"/>
          <ac:spMkLst>
            <pc:docMk/>
            <pc:sldMk cId="3995615883" sldId="362"/>
            <ac:spMk id="8" creationId="{FC4BA28E-2254-493A-8566-A72EE98D2C18}"/>
          </ac:spMkLst>
        </pc:spChg>
        <pc:spChg chg="mod">
          <ac:chgData name="Samain Sabrin" userId="9cd1fb1c-1965-415c-b5ec-a32fda092ccf" providerId="ADAL" clId="{79304DE4-91E2-4A1A-817C-9D0CD2CA0F6F}" dt="2021-07-26T22:56:22.188" v="2519" actId="207"/>
          <ac:spMkLst>
            <pc:docMk/>
            <pc:sldMk cId="3995615883" sldId="362"/>
            <ac:spMk id="11" creationId="{5295528E-CCC0-44CD-BF1F-4ECDCC8FCA5C}"/>
          </ac:spMkLst>
        </pc:spChg>
        <pc:spChg chg="mod">
          <ac:chgData name="Samain Sabrin" userId="9cd1fb1c-1965-415c-b5ec-a32fda092ccf" providerId="ADAL" clId="{79304DE4-91E2-4A1A-817C-9D0CD2CA0F6F}" dt="2021-07-26T22:56:33.261" v="2523" actId="207"/>
          <ac:spMkLst>
            <pc:docMk/>
            <pc:sldMk cId="3995615883" sldId="362"/>
            <ac:spMk id="12" creationId="{B44F213D-AE38-45AC-80A3-97154A32803D}"/>
          </ac:spMkLst>
        </pc:spChg>
        <pc:spChg chg="mod">
          <ac:chgData name="Samain Sabrin" userId="9cd1fb1c-1965-415c-b5ec-a32fda092ccf" providerId="ADAL" clId="{79304DE4-91E2-4A1A-817C-9D0CD2CA0F6F}" dt="2021-07-26T22:56:37.371" v="2524" actId="207"/>
          <ac:spMkLst>
            <pc:docMk/>
            <pc:sldMk cId="3995615883" sldId="362"/>
            <ac:spMk id="13" creationId="{7D95C248-C98F-4FF2-8472-3CA553EBAC8E}"/>
          </ac:spMkLst>
        </pc:spChg>
        <pc:spChg chg="mod">
          <ac:chgData name="Samain Sabrin" userId="9cd1fb1c-1965-415c-b5ec-a32fda092ccf" providerId="ADAL" clId="{79304DE4-91E2-4A1A-817C-9D0CD2CA0F6F}" dt="2021-07-26T22:56:50.351" v="2530" actId="207"/>
          <ac:spMkLst>
            <pc:docMk/>
            <pc:sldMk cId="3995615883" sldId="362"/>
            <ac:spMk id="14" creationId="{3EC4DC23-8ED8-463F-9DD3-3464DCE94F27}"/>
          </ac:spMkLst>
        </pc:spChg>
        <pc:spChg chg="mod">
          <ac:chgData name="Samain Sabrin" userId="9cd1fb1c-1965-415c-b5ec-a32fda092ccf" providerId="ADAL" clId="{79304DE4-91E2-4A1A-817C-9D0CD2CA0F6F}" dt="2021-07-26T22:56:27.874" v="2521" actId="207"/>
          <ac:spMkLst>
            <pc:docMk/>
            <pc:sldMk cId="3995615883" sldId="362"/>
            <ac:spMk id="15" creationId="{2BD21FE5-A865-4812-BC83-21509F96047E}"/>
          </ac:spMkLst>
        </pc:spChg>
        <pc:spChg chg="mod">
          <ac:chgData name="Samain Sabrin" userId="9cd1fb1c-1965-415c-b5ec-a32fda092ccf" providerId="ADAL" clId="{79304DE4-91E2-4A1A-817C-9D0CD2CA0F6F}" dt="2021-07-27T03:07:24.942" v="7048" actId="208"/>
          <ac:spMkLst>
            <pc:docMk/>
            <pc:sldMk cId="3995615883" sldId="362"/>
            <ac:spMk id="16" creationId="{51C8A2F2-B250-4726-9ADF-96C60635766F}"/>
          </ac:spMkLst>
        </pc:spChg>
        <pc:spChg chg="mod">
          <ac:chgData name="Samain Sabrin" userId="9cd1fb1c-1965-415c-b5ec-a32fda092ccf" providerId="ADAL" clId="{79304DE4-91E2-4A1A-817C-9D0CD2CA0F6F}" dt="2021-07-27T03:07:15.036" v="7047" actId="207"/>
          <ac:spMkLst>
            <pc:docMk/>
            <pc:sldMk cId="3995615883" sldId="362"/>
            <ac:spMk id="17" creationId="{29B44C1E-F1B6-4BAC-B776-3EFCE865C94F}"/>
          </ac:spMkLst>
        </pc:spChg>
        <pc:spChg chg="mod">
          <ac:chgData name="Samain Sabrin" userId="9cd1fb1c-1965-415c-b5ec-a32fda092ccf" providerId="ADAL" clId="{79304DE4-91E2-4A1A-817C-9D0CD2CA0F6F}" dt="2021-07-26T22:53:26.718" v="2464"/>
          <ac:spMkLst>
            <pc:docMk/>
            <pc:sldMk cId="3995615883" sldId="362"/>
            <ac:spMk id="18" creationId="{DF9588B6-399E-4783-93CA-D02005DB6143}"/>
          </ac:spMkLst>
        </pc:spChg>
        <pc:spChg chg="mod">
          <ac:chgData name="Samain Sabrin" userId="9cd1fb1c-1965-415c-b5ec-a32fda092ccf" providerId="ADAL" clId="{79304DE4-91E2-4A1A-817C-9D0CD2CA0F6F}" dt="2021-07-26T22:53:26.718" v="2464"/>
          <ac:spMkLst>
            <pc:docMk/>
            <pc:sldMk cId="3995615883" sldId="362"/>
            <ac:spMk id="19" creationId="{3A913A83-6A1B-46CC-B2AE-F66A7BC6A081}"/>
          </ac:spMkLst>
        </pc:spChg>
        <pc:spChg chg="mod">
          <ac:chgData name="Samain Sabrin" userId="9cd1fb1c-1965-415c-b5ec-a32fda092ccf" providerId="ADAL" clId="{79304DE4-91E2-4A1A-817C-9D0CD2CA0F6F}" dt="2021-07-26T22:53:26.718" v="2464"/>
          <ac:spMkLst>
            <pc:docMk/>
            <pc:sldMk cId="3995615883" sldId="362"/>
            <ac:spMk id="20" creationId="{3098F935-8F23-4525-89FE-3D2C23C98E8B}"/>
          </ac:spMkLst>
        </pc:spChg>
        <pc:spChg chg="mod">
          <ac:chgData name="Samain Sabrin" userId="9cd1fb1c-1965-415c-b5ec-a32fda092ccf" providerId="ADAL" clId="{79304DE4-91E2-4A1A-817C-9D0CD2CA0F6F}" dt="2021-07-26T22:53:26.718" v="2464"/>
          <ac:spMkLst>
            <pc:docMk/>
            <pc:sldMk cId="3995615883" sldId="362"/>
            <ac:spMk id="21" creationId="{19430227-AE75-4354-BE81-56FAB4B61F80}"/>
          </ac:spMkLst>
        </pc:spChg>
        <pc:spChg chg="mod">
          <ac:chgData name="Samain Sabrin" userId="9cd1fb1c-1965-415c-b5ec-a32fda092ccf" providerId="ADAL" clId="{79304DE4-91E2-4A1A-817C-9D0CD2CA0F6F}" dt="2021-07-26T22:53:26.718" v="2464"/>
          <ac:spMkLst>
            <pc:docMk/>
            <pc:sldMk cId="3995615883" sldId="362"/>
            <ac:spMk id="22" creationId="{05E8FE27-7A30-409D-A6CE-61FA068C8D91}"/>
          </ac:spMkLst>
        </pc:spChg>
        <pc:spChg chg="add mod">
          <ac:chgData name="Samain Sabrin" userId="9cd1fb1c-1965-415c-b5ec-a32fda092ccf" providerId="ADAL" clId="{79304DE4-91E2-4A1A-817C-9D0CD2CA0F6F}" dt="2021-07-26T22:53:26.718" v="2464"/>
          <ac:spMkLst>
            <pc:docMk/>
            <pc:sldMk cId="3995615883" sldId="362"/>
            <ac:spMk id="23" creationId="{209F8C44-6C23-4A9C-977C-6CB6D8786944}"/>
          </ac:spMkLst>
        </pc:spChg>
        <pc:spChg chg="add mod">
          <ac:chgData name="Samain Sabrin" userId="9cd1fb1c-1965-415c-b5ec-a32fda092ccf" providerId="ADAL" clId="{79304DE4-91E2-4A1A-817C-9D0CD2CA0F6F}" dt="2021-07-26T22:53:26.718" v="2464"/>
          <ac:spMkLst>
            <pc:docMk/>
            <pc:sldMk cId="3995615883" sldId="362"/>
            <ac:spMk id="24" creationId="{CF90DF03-E1E0-435C-B17B-51C218DDD704}"/>
          </ac:spMkLst>
        </pc:spChg>
        <pc:spChg chg="mod">
          <ac:chgData name="Samain Sabrin" userId="9cd1fb1c-1965-415c-b5ec-a32fda092ccf" providerId="ADAL" clId="{79304DE4-91E2-4A1A-817C-9D0CD2CA0F6F}" dt="2021-07-26T22:53:26.718" v="2464"/>
          <ac:spMkLst>
            <pc:docMk/>
            <pc:sldMk cId="3995615883" sldId="362"/>
            <ac:spMk id="28" creationId="{C6BD8F6E-2D34-4E4D-ADD2-63492BD9E5F6}"/>
          </ac:spMkLst>
        </pc:spChg>
        <pc:spChg chg="mod">
          <ac:chgData name="Samain Sabrin" userId="9cd1fb1c-1965-415c-b5ec-a32fda092ccf" providerId="ADAL" clId="{79304DE4-91E2-4A1A-817C-9D0CD2CA0F6F}" dt="2021-07-26T22:53:26.718" v="2464"/>
          <ac:spMkLst>
            <pc:docMk/>
            <pc:sldMk cId="3995615883" sldId="362"/>
            <ac:spMk id="29" creationId="{6ACEF8B7-D54E-4416-8193-7A4EB19232B1}"/>
          </ac:spMkLst>
        </pc:spChg>
        <pc:spChg chg="mod">
          <ac:chgData name="Samain Sabrin" userId="9cd1fb1c-1965-415c-b5ec-a32fda092ccf" providerId="ADAL" clId="{79304DE4-91E2-4A1A-817C-9D0CD2CA0F6F}" dt="2021-07-26T22:53:26.718" v="2464"/>
          <ac:spMkLst>
            <pc:docMk/>
            <pc:sldMk cId="3995615883" sldId="362"/>
            <ac:spMk id="30" creationId="{800D6C10-D584-4226-8440-FD96A8A90008}"/>
          </ac:spMkLst>
        </pc:spChg>
        <pc:spChg chg="mod">
          <ac:chgData name="Samain Sabrin" userId="9cd1fb1c-1965-415c-b5ec-a32fda092ccf" providerId="ADAL" clId="{79304DE4-91E2-4A1A-817C-9D0CD2CA0F6F}" dt="2021-07-26T22:53:26.718" v="2464"/>
          <ac:spMkLst>
            <pc:docMk/>
            <pc:sldMk cId="3995615883" sldId="362"/>
            <ac:spMk id="31" creationId="{B2E30CED-E60A-4D7A-A7F2-CA18414ACE0E}"/>
          </ac:spMkLst>
        </pc:spChg>
        <pc:spChg chg="mod">
          <ac:chgData name="Samain Sabrin" userId="9cd1fb1c-1965-415c-b5ec-a32fda092ccf" providerId="ADAL" clId="{79304DE4-91E2-4A1A-817C-9D0CD2CA0F6F}" dt="2021-07-26T22:53:26.718" v="2464"/>
          <ac:spMkLst>
            <pc:docMk/>
            <pc:sldMk cId="3995615883" sldId="362"/>
            <ac:spMk id="32" creationId="{558F5A12-2B78-4AC5-A358-C77E4BEF7DE8}"/>
          </ac:spMkLst>
        </pc:spChg>
        <pc:grpChg chg="add mod">
          <ac:chgData name="Samain Sabrin" userId="9cd1fb1c-1965-415c-b5ec-a32fda092ccf" providerId="ADAL" clId="{79304DE4-91E2-4A1A-817C-9D0CD2CA0F6F}" dt="2021-07-26T22:53:26.718" v="2464"/>
          <ac:grpSpMkLst>
            <pc:docMk/>
            <pc:sldMk cId="3995615883" sldId="362"/>
            <ac:grpSpMk id="7" creationId="{1BC61944-18C7-4C43-9152-D93CBC7EEAAF}"/>
          </ac:grpSpMkLst>
        </pc:grpChg>
        <pc:grpChg chg="mod">
          <ac:chgData name="Samain Sabrin" userId="9cd1fb1c-1965-415c-b5ec-a32fda092ccf" providerId="ADAL" clId="{79304DE4-91E2-4A1A-817C-9D0CD2CA0F6F}" dt="2021-07-26T22:53:26.718" v="2464"/>
          <ac:grpSpMkLst>
            <pc:docMk/>
            <pc:sldMk cId="3995615883" sldId="362"/>
            <ac:grpSpMk id="9" creationId="{F2595F5C-B9F2-4C4E-98FE-0A9F107479A7}"/>
          </ac:grpSpMkLst>
        </pc:grpChg>
        <pc:grpChg chg="mod">
          <ac:chgData name="Samain Sabrin" userId="9cd1fb1c-1965-415c-b5ec-a32fda092ccf" providerId="ADAL" clId="{79304DE4-91E2-4A1A-817C-9D0CD2CA0F6F}" dt="2021-07-26T22:53:26.718" v="2464"/>
          <ac:grpSpMkLst>
            <pc:docMk/>
            <pc:sldMk cId="3995615883" sldId="362"/>
            <ac:grpSpMk id="10" creationId="{16E87A3D-7C6A-44E7-824F-38529B7C38A0}"/>
          </ac:grpSpMkLst>
        </pc:grpChg>
        <pc:grpChg chg="add mod">
          <ac:chgData name="Samain Sabrin" userId="9cd1fb1c-1965-415c-b5ec-a32fda092ccf" providerId="ADAL" clId="{79304DE4-91E2-4A1A-817C-9D0CD2CA0F6F}" dt="2021-07-27T03:00:09.407" v="7027" actId="1076"/>
          <ac:grpSpMkLst>
            <pc:docMk/>
            <pc:sldMk cId="3995615883" sldId="362"/>
            <ac:grpSpMk id="25" creationId="{37C59BC5-CFC6-40DC-8717-B2BCA4976635}"/>
          </ac:grpSpMkLst>
        </pc:grpChg>
        <pc:grpChg chg="mod">
          <ac:chgData name="Samain Sabrin" userId="9cd1fb1c-1965-415c-b5ec-a32fda092ccf" providerId="ADAL" clId="{79304DE4-91E2-4A1A-817C-9D0CD2CA0F6F}" dt="2021-07-26T22:53:26.718" v="2464"/>
          <ac:grpSpMkLst>
            <pc:docMk/>
            <pc:sldMk cId="3995615883" sldId="362"/>
            <ac:grpSpMk id="26" creationId="{E5898005-DD55-48EC-8FAE-81648F775686}"/>
          </ac:grpSpMkLst>
        </pc:grpChg>
        <pc:grpChg chg="mod">
          <ac:chgData name="Samain Sabrin" userId="9cd1fb1c-1965-415c-b5ec-a32fda092ccf" providerId="ADAL" clId="{79304DE4-91E2-4A1A-817C-9D0CD2CA0F6F}" dt="2021-07-26T22:53:26.718" v="2464"/>
          <ac:grpSpMkLst>
            <pc:docMk/>
            <pc:sldMk cId="3995615883" sldId="362"/>
            <ac:grpSpMk id="27" creationId="{9F2E547E-4A21-4BEE-A93E-0EE475AA0502}"/>
          </ac:grpSpMkLst>
        </pc:grpChg>
        <pc:picChg chg="add mod modCrop">
          <ac:chgData name="Samain Sabrin" userId="9cd1fb1c-1965-415c-b5ec-a32fda092ccf" providerId="ADAL" clId="{79304DE4-91E2-4A1A-817C-9D0CD2CA0F6F}" dt="2021-07-26T22:53:59.480" v="2470" actId="1076"/>
          <ac:picMkLst>
            <pc:docMk/>
            <pc:sldMk cId="3995615883" sldId="362"/>
            <ac:picMk id="3" creationId="{265A216C-665A-4B9B-9D61-F728CADCBFC7}"/>
          </ac:picMkLst>
        </pc:picChg>
        <pc:picChg chg="add mod modCrop">
          <ac:chgData name="Samain Sabrin" userId="9cd1fb1c-1965-415c-b5ec-a32fda092ccf" providerId="ADAL" clId="{79304DE4-91E2-4A1A-817C-9D0CD2CA0F6F}" dt="2021-07-26T22:53:15.741" v="2463" actId="1076"/>
          <ac:picMkLst>
            <pc:docMk/>
            <pc:sldMk cId="3995615883" sldId="362"/>
            <ac:picMk id="4" creationId="{DB162449-AD2D-455B-AC9A-56E2F86FF8F3}"/>
          </ac:picMkLst>
        </pc:picChg>
        <pc:picChg chg="add del mod">
          <ac:chgData name="Samain Sabrin" userId="9cd1fb1c-1965-415c-b5ec-a32fda092ccf" providerId="ADAL" clId="{79304DE4-91E2-4A1A-817C-9D0CD2CA0F6F}" dt="2021-07-26T22:56:59.206" v="2531" actId="478"/>
          <ac:picMkLst>
            <pc:docMk/>
            <pc:sldMk cId="3995615883" sldId="362"/>
            <ac:picMk id="5" creationId="{5CBA52DF-0A6E-482B-BE96-D5D2B53FDD1C}"/>
          </ac:picMkLst>
        </pc:picChg>
      </pc:sldChg>
      <pc:sldChg chg="modSp mod">
        <pc:chgData name="Samain Sabrin" userId="9cd1fb1c-1965-415c-b5ec-a32fda092ccf" providerId="ADAL" clId="{79304DE4-91E2-4A1A-817C-9D0CD2CA0F6F}" dt="2021-07-30T05:06:27.087" v="14864" actId="113"/>
        <pc:sldMkLst>
          <pc:docMk/>
          <pc:sldMk cId="2925344693" sldId="365"/>
        </pc:sldMkLst>
        <pc:spChg chg="mod">
          <ac:chgData name="Samain Sabrin" userId="9cd1fb1c-1965-415c-b5ec-a32fda092ccf" providerId="ADAL" clId="{79304DE4-91E2-4A1A-817C-9D0CD2CA0F6F}" dt="2021-07-30T05:06:27.087" v="14864" actId="113"/>
          <ac:spMkLst>
            <pc:docMk/>
            <pc:sldMk cId="2925344693" sldId="365"/>
            <ac:spMk id="42" creationId="{CB020542-9F20-6E45-9C77-D6BCB7B39908}"/>
          </ac:spMkLst>
        </pc:spChg>
        <pc:spChg chg="mod">
          <ac:chgData name="Samain Sabrin" userId="9cd1fb1c-1965-415c-b5ec-a32fda092ccf" providerId="ADAL" clId="{79304DE4-91E2-4A1A-817C-9D0CD2CA0F6F}" dt="2021-07-30T05:06:09.180" v="14861" actId="113"/>
          <ac:spMkLst>
            <pc:docMk/>
            <pc:sldMk cId="2925344693" sldId="365"/>
            <ac:spMk id="43" creationId="{2F29C4B4-09CD-BB4C-8233-B5036F8FDE83}"/>
          </ac:spMkLst>
        </pc:spChg>
        <pc:spChg chg="mod">
          <ac:chgData name="Samain Sabrin" userId="9cd1fb1c-1965-415c-b5ec-a32fda092ccf" providerId="ADAL" clId="{79304DE4-91E2-4A1A-817C-9D0CD2CA0F6F}" dt="2021-07-30T05:06:11.468" v="14862" actId="113"/>
          <ac:spMkLst>
            <pc:docMk/>
            <pc:sldMk cId="2925344693" sldId="365"/>
            <ac:spMk id="44" creationId="{B22AFC56-4A51-A943-A088-C06AD6BAE1FD}"/>
          </ac:spMkLst>
        </pc:spChg>
        <pc:spChg chg="mod">
          <ac:chgData name="Samain Sabrin" userId="9cd1fb1c-1965-415c-b5ec-a32fda092ccf" providerId="ADAL" clId="{79304DE4-91E2-4A1A-817C-9D0CD2CA0F6F}" dt="2021-07-27T03:06:23.571" v="7043" actId="207"/>
          <ac:spMkLst>
            <pc:docMk/>
            <pc:sldMk cId="2925344693" sldId="365"/>
            <ac:spMk id="100" creationId="{0C875639-E5F3-4A9C-85CF-D465D1DBD8D5}"/>
          </ac:spMkLst>
        </pc:spChg>
      </pc:sldChg>
      <pc:sldChg chg="addSp delSp modSp mod ord modCm">
        <pc:chgData name="Samain Sabrin" userId="9cd1fb1c-1965-415c-b5ec-a32fda092ccf" providerId="ADAL" clId="{79304DE4-91E2-4A1A-817C-9D0CD2CA0F6F}" dt="2021-07-30T05:58:34.730" v="15502" actId="14100"/>
        <pc:sldMkLst>
          <pc:docMk/>
          <pc:sldMk cId="1440423306" sldId="367"/>
        </pc:sldMkLst>
        <pc:spChg chg="mod">
          <ac:chgData name="Samain Sabrin" userId="9cd1fb1c-1965-415c-b5ec-a32fda092ccf" providerId="ADAL" clId="{79304DE4-91E2-4A1A-817C-9D0CD2CA0F6F}" dt="2021-07-30T00:52:26.900" v="13456" actId="1076"/>
          <ac:spMkLst>
            <pc:docMk/>
            <pc:sldMk cId="1440423306" sldId="367"/>
            <ac:spMk id="3" creationId="{1B5CED9D-1849-41F1-82D5-48B6AF001B2F}"/>
          </ac:spMkLst>
        </pc:spChg>
        <pc:spChg chg="mod">
          <ac:chgData name="Samain Sabrin" userId="9cd1fb1c-1965-415c-b5ec-a32fda092ccf" providerId="ADAL" clId="{79304DE4-91E2-4A1A-817C-9D0CD2CA0F6F}" dt="2021-07-30T00:52:23.648" v="13455" actId="2085"/>
          <ac:spMkLst>
            <pc:docMk/>
            <pc:sldMk cId="1440423306" sldId="367"/>
            <ac:spMk id="4" creationId="{533B80D7-6119-49F0-BB7B-8BEFFD9AFF83}"/>
          </ac:spMkLst>
        </pc:spChg>
        <pc:spChg chg="mod">
          <ac:chgData name="Samain Sabrin" userId="9cd1fb1c-1965-415c-b5ec-a32fda092ccf" providerId="ADAL" clId="{79304DE4-91E2-4A1A-817C-9D0CD2CA0F6F}" dt="2021-07-30T00:52:32.866" v="13458" actId="2085"/>
          <ac:spMkLst>
            <pc:docMk/>
            <pc:sldMk cId="1440423306" sldId="367"/>
            <ac:spMk id="5" creationId="{70436D70-9EFC-47BB-B3C2-0D1C6559A1CC}"/>
          </ac:spMkLst>
        </pc:spChg>
        <pc:spChg chg="mod">
          <ac:chgData name="Samain Sabrin" userId="9cd1fb1c-1965-415c-b5ec-a32fda092ccf" providerId="ADAL" clId="{79304DE4-91E2-4A1A-817C-9D0CD2CA0F6F}" dt="2021-07-30T00:52:36.123" v="13459" actId="1076"/>
          <ac:spMkLst>
            <pc:docMk/>
            <pc:sldMk cId="1440423306" sldId="367"/>
            <ac:spMk id="8" creationId="{831B6817-BC6E-4EAF-B086-7CCDEAFE122F}"/>
          </ac:spMkLst>
        </pc:spChg>
        <pc:spChg chg="mod">
          <ac:chgData name="Samain Sabrin" userId="9cd1fb1c-1965-415c-b5ec-a32fda092ccf" providerId="ADAL" clId="{79304DE4-91E2-4A1A-817C-9D0CD2CA0F6F}" dt="2021-07-29T16:01:12.996" v="8796" actId="1076"/>
          <ac:spMkLst>
            <pc:docMk/>
            <pc:sldMk cId="1440423306" sldId="367"/>
            <ac:spMk id="12" creationId="{4A4656DD-11DD-43E8-8188-232A8C44CA31}"/>
          </ac:spMkLst>
        </pc:spChg>
        <pc:spChg chg="mod">
          <ac:chgData name="Samain Sabrin" userId="9cd1fb1c-1965-415c-b5ec-a32fda092ccf" providerId="ADAL" clId="{79304DE4-91E2-4A1A-817C-9D0CD2CA0F6F}" dt="2021-07-29T16:01:12.996" v="8796" actId="1076"/>
          <ac:spMkLst>
            <pc:docMk/>
            <pc:sldMk cId="1440423306" sldId="367"/>
            <ac:spMk id="13" creationId="{CDB28EF9-62D5-4B92-A74A-BA7D298AA993}"/>
          </ac:spMkLst>
        </pc:spChg>
        <pc:spChg chg="mod">
          <ac:chgData name="Samain Sabrin" userId="9cd1fb1c-1965-415c-b5ec-a32fda092ccf" providerId="ADAL" clId="{79304DE4-91E2-4A1A-817C-9D0CD2CA0F6F}" dt="2021-07-29T16:01:12.996" v="8796" actId="1076"/>
          <ac:spMkLst>
            <pc:docMk/>
            <pc:sldMk cId="1440423306" sldId="367"/>
            <ac:spMk id="14" creationId="{86793B2D-15D0-48D0-8AE7-93DEE41A75EB}"/>
          </ac:spMkLst>
        </pc:spChg>
        <pc:spChg chg="mod">
          <ac:chgData name="Samain Sabrin" userId="9cd1fb1c-1965-415c-b5ec-a32fda092ccf" providerId="ADAL" clId="{79304DE4-91E2-4A1A-817C-9D0CD2CA0F6F}" dt="2021-07-29T16:01:12.996" v="8796" actId="1076"/>
          <ac:spMkLst>
            <pc:docMk/>
            <pc:sldMk cId="1440423306" sldId="367"/>
            <ac:spMk id="15" creationId="{30E832D5-C2F6-404D-8BB1-A80293704A13}"/>
          </ac:spMkLst>
        </pc:spChg>
        <pc:spChg chg="mod">
          <ac:chgData name="Samain Sabrin" userId="9cd1fb1c-1965-415c-b5ec-a32fda092ccf" providerId="ADAL" clId="{79304DE4-91E2-4A1A-817C-9D0CD2CA0F6F}" dt="2021-07-30T05:58:34.730" v="15502" actId="14100"/>
          <ac:spMkLst>
            <pc:docMk/>
            <pc:sldMk cId="1440423306" sldId="367"/>
            <ac:spMk id="17" creationId="{4C21975F-B135-4870-984A-236BEBBAC19E}"/>
          </ac:spMkLst>
        </pc:spChg>
        <pc:spChg chg="del mod">
          <ac:chgData name="Samain Sabrin" userId="9cd1fb1c-1965-415c-b5ec-a32fda092ccf" providerId="ADAL" clId="{79304DE4-91E2-4A1A-817C-9D0CD2CA0F6F}" dt="2021-07-30T05:54:55.338" v="15397" actId="478"/>
          <ac:spMkLst>
            <pc:docMk/>
            <pc:sldMk cId="1440423306" sldId="367"/>
            <ac:spMk id="18" creationId="{F8CDE7DE-D3E7-47E6-9BA8-AC20908DA7C9}"/>
          </ac:spMkLst>
        </pc:spChg>
        <pc:spChg chg="mod">
          <ac:chgData name="Samain Sabrin" userId="9cd1fb1c-1965-415c-b5ec-a32fda092ccf" providerId="ADAL" clId="{79304DE4-91E2-4A1A-817C-9D0CD2CA0F6F}" dt="2021-07-30T05:58:30.972" v="15501" actId="1036"/>
          <ac:spMkLst>
            <pc:docMk/>
            <pc:sldMk cId="1440423306" sldId="367"/>
            <ac:spMk id="19" creationId="{0EC494EB-9977-4843-AE89-FD2F5994422F}"/>
          </ac:spMkLst>
        </pc:spChg>
        <pc:spChg chg="mod">
          <ac:chgData name="Samain Sabrin" userId="9cd1fb1c-1965-415c-b5ec-a32fda092ccf" providerId="ADAL" clId="{79304DE4-91E2-4A1A-817C-9D0CD2CA0F6F}" dt="2021-07-30T05:58:30.972" v="15501" actId="1036"/>
          <ac:spMkLst>
            <pc:docMk/>
            <pc:sldMk cId="1440423306" sldId="367"/>
            <ac:spMk id="20" creationId="{D1C3D82A-F2CF-4904-BCFD-7A819C7BB346}"/>
          </ac:spMkLst>
        </pc:spChg>
        <pc:spChg chg="mod">
          <ac:chgData name="Samain Sabrin" userId="9cd1fb1c-1965-415c-b5ec-a32fda092ccf" providerId="ADAL" clId="{79304DE4-91E2-4A1A-817C-9D0CD2CA0F6F}" dt="2021-07-30T05:58:30.972" v="15501" actId="1036"/>
          <ac:spMkLst>
            <pc:docMk/>
            <pc:sldMk cId="1440423306" sldId="367"/>
            <ac:spMk id="21" creationId="{4683FCD7-06E2-4814-8627-7E083764CE80}"/>
          </ac:spMkLst>
        </pc:spChg>
        <pc:spChg chg="mod">
          <ac:chgData name="Samain Sabrin" userId="9cd1fb1c-1965-415c-b5ec-a32fda092ccf" providerId="ADAL" clId="{79304DE4-91E2-4A1A-817C-9D0CD2CA0F6F}" dt="2021-07-30T05:57:48.651" v="15493" actId="20577"/>
          <ac:spMkLst>
            <pc:docMk/>
            <pc:sldMk cId="1440423306" sldId="367"/>
            <ac:spMk id="22" creationId="{CF64074D-2871-4FD5-8DB2-4DE090B4EF01}"/>
          </ac:spMkLst>
        </pc:spChg>
        <pc:spChg chg="mod">
          <ac:chgData name="Samain Sabrin" userId="9cd1fb1c-1965-415c-b5ec-a32fda092ccf" providerId="ADAL" clId="{79304DE4-91E2-4A1A-817C-9D0CD2CA0F6F}" dt="2021-07-30T05:55:44.266" v="15464" actId="14100"/>
          <ac:spMkLst>
            <pc:docMk/>
            <pc:sldMk cId="1440423306" sldId="367"/>
            <ac:spMk id="23" creationId="{B3378B30-E189-44E2-8214-C754D8681749}"/>
          </ac:spMkLst>
        </pc:spChg>
        <pc:spChg chg="mod">
          <ac:chgData name="Samain Sabrin" userId="9cd1fb1c-1965-415c-b5ec-a32fda092ccf" providerId="ADAL" clId="{79304DE4-91E2-4A1A-817C-9D0CD2CA0F6F}" dt="2021-07-30T05:55:49.229" v="15471" actId="20577"/>
          <ac:spMkLst>
            <pc:docMk/>
            <pc:sldMk cId="1440423306" sldId="367"/>
            <ac:spMk id="24" creationId="{ACF0EAE3-732F-4650-BBCC-BC094F901358}"/>
          </ac:spMkLst>
        </pc:spChg>
        <pc:spChg chg="mod">
          <ac:chgData name="Samain Sabrin" userId="9cd1fb1c-1965-415c-b5ec-a32fda092ccf" providerId="ADAL" clId="{79304DE4-91E2-4A1A-817C-9D0CD2CA0F6F}" dt="2021-07-30T05:58:30.972" v="15501" actId="1036"/>
          <ac:spMkLst>
            <pc:docMk/>
            <pc:sldMk cId="1440423306" sldId="367"/>
            <ac:spMk id="27" creationId="{252D502F-3B27-4B20-B224-054656CD707C}"/>
          </ac:spMkLst>
        </pc:spChg>
        <pc:spChg chg="mod">
          <ac:chgData name="Samain Sabrin" userId="9cd1fb1c-1965-415c-b5ec-a32fda092ccf" providerId="ADAL" clId="{79304DE4-91E2-4A1A-817C-9D0CD2CA0F6F}" dt="2021-07-30T05:58:30.972" v="15501" actId="1036"/>
          <ac:spMkLst>
            <pc:docMk/>
            <pc:sldMk cId="1440423306" sldId="367"/>
            <ac:spMk id="28" creationId="{280CB2CF-FF88-4C50-913B-4FE7FE9C1899}"/>
          </ac:spMkLst>
        </pc:spChg>
        <pc:spChg chg="del mod">
          <ac:chgData name="Samain Sabrin" userId="9cd1fb1c-1965-415c-b5ec-a32fda092ccf" providerId="ADAL" clId="{79304DE4-91E2-4A1A-817C-9D0CD2CA0F6F}" dt="2021-07-30T05:55:53.227" v="15472" actId="478"/>
          <ac:spMkLst>
            <pc:docMk/>
            <pc:sldMk cId="1440423306" sldId="367"/>
            <ac:spMk id="29" creationId="{763F79B1-240B-4A1D-B8C4-22BDDAD354E1}"/>
          </ac:spMkLst>
        </pc:spChg>
        <pc:spChg chg="del mod">
          <ac:chgData name="Samain Sabrin" userId="9cd1fb1c-1965-415c-b5ec-a32fda092ccf" providerId="ADAL" clId="{79304DE4-91E2-4A1A-817C-9D0CD2CA0F6F}" dt="2021-07-30T05:55:53.227" v="15472" actId="478"/>
          <ac:spMkLst>
            <pc:docMk/>
            <pc:sldMk cId="1440423306" sldId="367"/>
            <ac:spMk id="30" creationId="{98E2BD89-1CCE-4620-B876-470A08904724}"/>
          </ac:spMkLst>
        </pc:spChg>
        <pc:spChg chg="del mod">
          <ac:chgData name="Samain Sabrin" userId="9cd1fb1c-1965-415c-b5ec-a32fda092ccf" providerId="ADAL" clId="{79304DE4-91E2-4A1A-817C-9D0CD2CA0F6F}" dt="2021-07-30T05:55:53.227" v="15472" actId="478"/>
          <ac:spMkLst>
            <pc:docMk/>
            <pc:sldMk cId="1440423306" sldId="367"/>
            <ac:spMk id="31" creationId="{FF174055-5E4E-4827-B4EE-DB02BCCB5C4E}"/>
          </ac:spMkLst>
        </pc:spChg>
        <pc:spChg chg="mod">
          <ac:chgData name="Samain Sabrin" userId="9cd1fb1c-1965-415c-b5ec-a32fda092ccf" providerId="ADAL" clId="{79304DE4-91E2-4A1A-817C-9D0CD2CA0F6F}" dt="2021-07-30T05:56:51.175" v="15483"/>
          <ac:spMkLst>
            <pc:docMk/>
            <pc:sldMk cId="1440423306" sldId="367"/>
            <ac:spMk id="33" creationId="{3C2318C3-424F-4480-AFA4-09D1A208A706}"/>
          </ac:spMkLst>
        </pc:spChg>
        <pc:spChg chg="mod">
          <ac:chgData name="Samain Sabrin" userId="9cd1fb1c-1965-415c-b5ec-a32fda092ccf" providerId="ADAL" clId="{79304DE4-91E2-4A1A-817C-9D0CD2CA0F6F}" dt="2021-07-30T05:56:51.175" v="15483"/>
          <ac:spMkLst>
            <pc:docMk/>
            <pc:sldMk cId="1440423306" sldId="367"/>
            <ac:spMk id="34" creationId="{85561AD4-0F2F-43F8-86F1-E1608D1D42F3}"/>
          </ac:spMkLst>
        </pc:spChg>
        <pc:spChg chg="mod">
          <ac:chgData name="Samain Sabrin" userId="9cd1fb1c-1965-415c-b5ec-a32fda092ccf" providerId="ADAL" clId="{79304DE4-91E2-4A1A-817C-9D0CD2CA0F6F}" dt="2021-07-30T05:56:51.175" v="15483"/>
          <ac:spMkLst>
            <pc:docMk/>
            <pc:sldMk cId="1440423306" sldId="367"/>
            <ac:spMk id="36" creationId="{EF6C38AA-7F77-456F-9BCD-48359B73319F}"/>
          </ac:spMkLst>
        </pc:spChg>
        <pc:spChg chg="mod">
          <ac:chgData name="Samain Sabrin" userId="9cd1fb1c-1965-415c-b5ec-a32fda092ccf" providerId="ADAL" clId="{79304DE4-91E2-4A1A-817C-9D0CD2CA0F6F}" dt="2021-07-30T05:57:13.954" v="15489" actId="14100"/>
          <ac:spMkLst>
            <pc:docMk/>
            <pc:sldMk cId="1440423306" sldId="367"/>
            <ac:spMk id="37" creationId="{AC5D14CA-CECC-415B-A803-D3D1B662583A}"/>
          </ac:spMkLst>
        </pc:spChg>
        <pc:spChg chg="mod">
          <ac:chgData name="Samain Sabrin" userId="9cd1fb1c-1965-415c-b5ec-a32fda092ccf" providerId="ADAL" clId="{79304DE4-91E2-4A1A-817C-9D0CD2CA0F6F}" dt="2021-07-30T05:56:51.175" v="15483"/>
          <ac:spMkLst>
            <pc:docMk/>
            <pc:sldMk cId="1440423306" sldId="367"/>
            <ac:spMk id="38" creationId="{E5AA2772-E72D-4DAF-811B-35C9B430ADE9}"/>
          </ac:spMkLst>
        </pc:spChg>
        <pc:spChg chg="mod">
          <ac:chgData name="Samain Sabrin" userId="9cd1fb1c-1965-415c-b5ec-a32fda092ccf" providerId="ADAL" clId="{79304DE4-91E2-4A1A-817C-9D0CD2CA0F6F}" dt="2021-07-30T05:56:51.175" v="15483"/>
          <ac:spMkLst>
            <pc:docMk/>
            <pc:sldMk cId="1440423306" sldId="367"/>
            <ac:spMk id="39" creationId="{C5214B0A-B28F-438E-96A3-45772F11F8C4}"/>
          </ac:spMkLst>
        </pc:spChg>
        <pc:grpChg chg="add mod">
          <ac:chgData name="Samain Sabrin" userId="9cd1fb1c-1965-415c-b5ec-a32fda092ccf" providerId="ADAL" clId="{79304DE4-91E2-4A1A-817C-9D0CD2CA0F6F}" dt="2021-07-30T05:56:33.957" v="15482" actId="164"/>
          <ac:grpSpMkLst>
            <pc:docMk/>
            <pc:sldMk cId="1440423306" sldId="367"/>
            <ac:grpSpMk id="6" creationId="{81EC698B-187F-4CF8-A7E1-1307979DBCB0}"/>
          </ac:grpSpMkLst>
        </pc:grpChg>
        <pc:grpChg chg="add mod">
          <ac:chgData name="Samain Sabrin" userId="9cd1fb1c-1965-415c-b5ec-a32fda092ccf" providerId="ADAL" clId="{79304DE4-91E2-4A1A-817C-9D0CD2CA0F6F}" dt="2021-07-30T05:56:33.957" v="15482" actId="164"/>
          <ac:grpSpMkLst>
            <pc:docMk/>
            <pc:sldMk cId="1440423306" sldId="367"/>
            <ac:grpSpMk id="16" creationId="{437645E9-0CE8-4990-A3B7-6399312C1559}"/>
          </ac:grpSpMkLst>
        </pc:grpChg>
        <pc:grpChg chg="mod">
          <ac:chgData name="Samain Sabrin" userId="9cd1fb1c-1965-415c-b5ec-a32fda092ccf" providerId="ADAL" clId="{79304DE4-91E2-4A1A-817C-9D0CD2CA0F6F}" dt="2021-07-30T05:54:25.618" v="15390"/>
          <ac:grpSpMkLst>
            <pc:docMk/>
            <pc:sldMk cId="1440423306" sldId="367"/>
            <ac:grpSpMk id="25" creationId="{671961D6-E6B1-4B59-9374-F1242E1E4C95}"/>
          </ac:grpSpMkLst>
        </pc:grpChg>
        <pc:grpChg chg="add del mod">
          <ac:chgData name="Samain Sabrin" userId="9cd1fb1c-1965-415c-b5ec-a32fda092ccf" providerId="ADAL" clId="{79304DE4-91E2-4A1A-817C-9D0CD2CA0F6F}" dt="2021-07-30T05:57:04.109" v="15486" actId="478"/>
          <ac:grpSpMkLst>
            <pc:docMk/>
            <pc:sldMk cId="1440423306" sldId="367"/>
            <ac:grpSpMk id="32" creationId="{EE71D9E1-44B7-4D3B-A11B-8C057536DA3A}"/>
          </ac:grpSpMkLst>
        </pc:grpChg>
        <pc:grpChg chg="add mod">
          <ac:chgData name="Samain Sabrin" userId="9cd1fb1c-1965-415c-b5ec-a32fda092ccf" providerId="ADAL" clId="{79304DE4-91E2-4A1A-817C-9D0CD2CA0F6F}" dt="2021-07-30T05:57:10.947" v="15488" actId="14100"/>
          <ac:grpSpMkLst>
            <pc:docMk/>
            <pc:sldMk cId="1440423306" sldId="367"/>
            <ac:grpSpMk id="35" creationId="{85AF4317-926E-4B2F-B101-C88F7826F6F1}"/>
          </ac:grpSpMkLst>
        </pc:grpChg>
        <pc:picChg chg="mod">
          <ac:chgData name="Samain Sabrin" userId="9cd1fb1c-1965-415c-b5ec-a32fda092ccf" providerId="ADAL" clId="{79304DE4-91E2-4A1A-817C-9D0CD2CA0F6F}" dt="2021-07-29T16:01:12.996" v="8796" actId="1076"/>
          <ac:picMkLst>
            <pc:docMk/>
            <pc:sldMk cId="1440423306" sldId="367"/>
            <ac:picMk id="9" creationId="{66AF8D01-8567-473B-9E2B-F2F157160BD5}"/>
          </ac:picMkLst>
        </pc:picChg>
        <pc:picChg chg="mod ord modCrop">
          <ac:chgData name="Samain Sabrin" userId="9cd1fb1c-1965-415c-b5ec-a32fda092ccf" providerId="ADAL" clId="{79304DE4-91E2-4A1A-817C-9D0CD2CA0F6F}" dt="2021-07-30T05:56:33.957" v="15482" actId="164"/>
          <ac:picMkLst>
            <pc:docMk/>
            <pc:sldMk cId="1440423306" sldId="367"/>
            <ac:picMk id="10" creationId="{A43167B2-7DDB-4033-99B7-C0054AC26ABC}"/>
          </ac:picMkLst>
        </pc:picChg>
        <pc:picChg chg="del mod">
          <ac:chgData name="Samain Sabrin" userId="9cd1fb1c-1965-415c-b5ec-a32fda092ccf" providerId="ADAL" clId="{79304DE4-91E2-4A1A-817C-9D0CD2CA0F6F}" dt="2021-07-30T05:54:49.355" v="15395" actId="478"/>
          <ac:picMkLst>
            <pc:docMk/>
            <pc:sldMk cId="1440423306" sldId="367"/>
            <ac:picMk id="26" creationId="{28D70328-A435-41ED-B930-C17112F7158F}"/>
          </ac:picMkLst>
        </pc:picChg>
      </pc:sldChg>
      <pc:sldChg chg="addSp delSp modSp mod">
        <pc:chgData name="Samain Sabrin" userId="9cd1fb1c-1965-415c-b5ec-a32fda092ccf" providerId="ADAL" clId="{79304DE4-91E2-4A1A-817C-9D0CD2CA0F6F}" dt="2021-07-30T05:21:38.266" v="15082" actId="478"/>
        <pc:sldMkLst>
          <pc:docMk/>
          <pc:sldMk cId="204544839" sldId="368"/>
        </pc:sldMkLst>
        <pc:spChg chg="mod">
          <ac:chgData name="Samain Sabrin" userId="9cd1fb1c-1965-415c-b5ec-a32fda092ccf" providerId="ADAL" clId="{79304DE4-91E2-4A1A-817C-9D0CD2CA0F6F}" dt="2021-07-30T02:29:30.101" v="14288" actId="164"/>
          <ac:spMkLst>
            <pc:docMk/>
            <pc:sldMk cId="204544839" sldId="368"/>
            <ac:spMk id="6" creationId="{6120113C-FE96-4AFE-9096-F77618824A65}"/>
          </ac:spMkLst>
        </pc:spChg>
        <pc:spChg chg="mod">
          <ac:chgData name="Samain Sabrin" userId="9cd1fb1c-1965-415c-b5ec-a32fda092ccf" providerId="ADAL" clId="{79304DE4-91E2-4A1A-817C-9D0CD2CA0F6F}" dt="2021-07-30T02:29:30.101" v="14288" actId="164"/>
          <ac:spMkLst>
            <pc:docMk/>
            <pc:sldMk cId="204544839" sldId="368"/>
            <ac:spMk id="7" creationId="{60BE5B81-280E-401D-A771-4E24E11FEE59}"/>
          </ac:spMkLst>
        </pc:spChg>
        <pc:spChg chg="add mod">
          <ac:chgData name="Samain Sabrin" userId="9cd1fb1c-1965-415c-b5ec-a32fda092ccf" providerId="ADAL" clId="{79304DE4-91E2-4A1A-817C-9D0CD2CA0F6F}" dt="2021-07-30T02:23:43.678" v="14136" actId="164"/>
          <ac:spMkLst>
            <pc:docMk/>
            <pc:sldMk cId="204544839" sldId="368"/>
            <ac:spMk id="17" creationId="{E5530A61-82FF-4D99-98F5-916A5B2ACB8E}"/>
          </ac:spMkLst>
        </pc:spChg>
        <pc:spChg chg="add mod">
          <ac:chgData name="Samain Sabrin" userId="9cd1fb1c-1965-415c-b5ec-a32fda092ccf" providerId="ADAL" clId="{79304DE4-91E2-4A1A-817C-9D0CD2CA0F6F}" dt="2021-07-30T02:23:43.678" v="14136" actId="164"/>
          <ac:spMkLst>
            <pc:docMk/>
            <pc:sldMk cId="204544839" sldId="368"/>
            <ac:spMk id="18" creationId="{E18144C9-E39F-4DCA-8DF6-D27249039A99}"/>
          </ac:spMkLst>
        </pc:spChg>
        <pc:spChg chg="add mod">
          <ac:chgData name="Samain Sabrin" userId="9cd1fb1c-1965-415c-b5ec-a32fda092ccf" providerId="ADAL" clId="{79304DE4-91E2-4A1A-817C-9D0CD2CA0F6F}" dt="2021-07-30T02:23:43.678" v="14136" actId="164"/>
          <ac:spMkLst>
            <pc:docMk/>
            <pc:sldMk cId="204544839" sldId="368"/>
            <ac:spMk id="19" creationId="{7617EAFD-EA90-473E-A0D0-E69CCB27B0A1}"/>
          </ac:spMkLst>
        </pc:spChg>
        <pc:spChg chg="add mod">
          <ac:chgData name="Samain Sabrin" userId="9cd1fb1c-1965-415c-b5ec-a32fda092ccf" providerId="ADAL" clId="{79304DE4-91E2-4A1A-817C-9D0CD2CA0F6F}" dt="2021-07-30T02:24:16.515" v="14139" actId="1037"/>
          <ac:spMkLst>
            <pc:docMk/>
            <pc:sldMk cId="204544839" sldId="368"/>
            <ac:spMk id="20" creationId="{05F71731-14C0-4C4A-879A-2FCE76AF89A6}"/>
          </ac:spMkLst>
        </pc:spChg>
        <pc:spChg chg="del mod">
          <ac:chgData name="Samain Sabrin" userId="9cd1fb1c-1965-415c-b5ec-a32fda092ccf" providerId="ADAL" clId="{79304DE4-91E2-4A1A-817C-9D0CD2CA0F6F}" dt="2021-07-30T02:25:46.705" v="14171" actId="478"/>
          <ac:spMkLst>
            <pc:docMk/>
            <pc:sldMk cId="204544839" sldId="368"/>
            <ac:spMk id="25" creationId="{C507CFB6-A5B5-49C4-9393-5CCA5893280F}"/>
          </ac:spMkLst>
        </pc:spChg>
        <pc:spChg chg="mod">
          <ac:chgData name="Samain Sabrin" userId="9cd1fb1c-1965-415c-b5ec-a32fda092ccf" providerId="ADAL" clId="{79304DE4-91E2-4A1A-817C-9D0CD2CA0F6F}" dt="2021-07-30T02:28:19.071" v="14269" actId="165"/>
          <ac:spMkLst>
            <pc:docMk/>
            <pc:sldMk cId="204544839" sldId="368"/>
            <ac:spMk id="26" creationId="{325E2C86-7C4D-47E8-AFBA-6953E8D0BC97}"/>
          </ac:spMkLst>
        </pc:spChg>
        <pc:spChg chg="mod">
          <ac:chgData name="Samain Sabrin" userId="9cd1fb1c-1965-415c-b5ec-a32fda092ccf" providerId="ADAL" clId="{79304DE4-91E2-4A1A-817C-9D0CD2CA0F6F}" dt="2021-07-30T02:28:19.071" v="14269" actId="165"/>
          <ac:spMkLst>
            <pc:docMk/>
            <pc:sldMk cId="204544839" sldId="368"/>
            <ac:spMk id="27" creationId="{F2BD6C18-4CB3-44AE-ABA6-FF20DF59D098}"/>
          </ac:spMkLst>
        </pc:spChg>
        <pc:spChg chg="del mod">
          <ac:chgData name="Samain Sabrin" userId="9cd1fb1c-1965-415c-b5ec-a32fda092ccf" providerId="ADAL" clId="{79304DE4-91E2-4A1A-817C-9D0CD2CA0F6F}" dt="2021-07-30T02:24:39.154" v="14143" actId="478"/>
          <ac:spMkLst>
            <pc:docMk/>
            <pc:sldMk cId="204544839" sldId="368"/>
            <ac:spMk id="28" creationId="{1065B6E3-6515-4147-9DB3-D6E589431D7F}"/>
          </ac:spMkLst>
        </pc:spChg>
        <pc:spChg chg="mod">
          <ac:chgData name="Samain Sabrin" userId="9cd1fb1c-1965-415c-b5ec-a32fda092ccf" providerId="ADAL" clId="{79304DE4-91E2-4A1A-817C-9D0CD2CA0F6F}" dt="2021-07-30T02:28:19.071" v="14269" actId="165"/>
          <ac:spMkLst>
            <pc:docMk/>
            <pc:sldMk cId="204544839" sldId="368"/>
            <ac:spMk id="29" creationId="{C370C9BB-AEEF-4973-951E-381F47F0C35C}"/>
          </ac:spMkLst>
        </pc:spChg>
        <pc:spChg chg="mod">
          <ac:chgData name="Samain Sabrin" userId="9cd1fb1c-1965-415c-b5ec-a32fda092ccf" providerId="ADAL" clId="{79304DE4-91E2-4A1A-817C-9D0CD2CA0F6F}" dt="2021-07-30T02:28:19.071" v="14269" actId="165"/>
          <ac:spMkLst>
            <pc:docMk/>
            <pc:sldMk cId="204544839" sldId="368"/>
            <ac:spMk id="30" creationId="{19C8CCDC-1794-4A12-A384-905B75219067}"/>
          </ac:spMkLst>
        </pc:spChg>
        <pc:spChg chg="mod">
          <ac:chgData name="Samain Sabrin" userId="9cd1fb1c-1965-415c-b5ec-a32fda092ccf" providerId="ADAL" clId="{79304DE4-91E2-4A1A-817C-9D0CD2CA0F6F}" dt="2021-07-30T02:28:19.071" v="14269" actId="165"/>
          <ac:spMkLst>
            <pc:docMk/>
            <pc:sldMk cId="204544839" sldId="368"/>
            <ac:spMk id="31" creationId="{AD683F7B-2AF5-4CC0-A721-F409B7554134}"/>
          </ac:spMkLst>
        </pc:spChg>
        <pc:spChg chg="del mod">
          <ac:chgData name="Samain Sabrin" userId="9cd1fb1c-1965-415c-b5ec-a32fda092ccf" providerId="ADAL" clId="{79304DE4-91E2-4A1A-817C-9D0CD2CA0F6F}" dt="2021-07-30T02:24:32.741" v="14142" actId="478"/>
          <ac:spMkLst>
            <pc:docMk/>
            <pc:sldMk cId="204544839" sldId="368"/>
            <ac:spMk id="32" creationId="{578259FD-EB4B-451F-81A7-8422C7495BD5}"/>
          </ac:spMkLst>
        </pc:spChg>
        <pc:spChg chg="mod topLvl">
          <ac:chgData name="Samain Sabrin" userId="9cd1fb1c-1965-415c-b5ec-a32fda092ccf" providerId="ADAL" clId="{79304DE4-91E2-4A1A-817C-9D0CD2CA0F6F}" dt="2021-07-30T02:28:48.778" v="14276" actId="164"/>
          <ac:spMkLst>
            <pc:docMk/>
            <pc:sldMk cId="204544839" sldId="368"/>
            <ac:spMk id="33" creationId="{A526C4FA-D2EF-4652-B5C9-D19B1D9D88C8}"/>
          </ac:spMkLst>
        </pc:spChg>
        <pc:spChg chg="mod topLvl">
          <ac:chgData name="Samain Sabrin" userId="9cd1fb1c-1965-415c-b5ec-a32fda092ccf" providerId="ADAL" clId="{79304DE4-91E2-4A1A-817C-9D0CD2CA0F6F}" dt="2021-07-30T02:28:48.778" v="14276" actId="164"/>
          <ac:spMkLst>
            <pc:docMk/>
            <pc:sldMk cId="204544839" sldId="368"/>
            <ac:spMk id="34" creationId="{F040A433-3928-42A1-8203-C9E012D8CDEF}"/>
          </ac:spMkLst>
        </pc:spChg>
        <pc:spChg chg="del mod topLvl">
          <ac:chgData name="Samain Sabrin" userId="9cd1fb1c-1965-415c-b5ec-a32fda092ccf" providerId="ADAL" clId="{79304DE4-91E2-4A1A-817C-9D0CD2CA0F6F}" dt="2021-07-30T02:29:22.803" v="14286" actId="478"/>
          <ac:spMkLst>
            <pc:docMk/>
            <pc:sldMk cId="204544839" sldId="368"/>
            <ac:spMk id="35" creationId="{BCC2805B-88FC-41A6-A910-8C5C9DF1A76F}"/>
          </ac:spMkLst>
        </pc:spChg>
        <pc:spChg chg="mod topLvl">
          <ac:chgData name="Samain Sabrin" userId="9cd1fb1c-1965-415c-b5ec-a32fda092ccf" providerId="ADAL" clId="{79304DE4-91E2-4A1A-817C-9D0CD2CA0F6F}" dt="2021-07-30T02:28:48.778" v="14276" actId="164"/>
          <ac:spMkLst>
            <pc:docMk/>
            <pc:sldMk cId="204544839" sldId="368"/>
            <ac:spMk id="36" creationId="{476E7986-D9C4-4B4B-98F4-391CEB3450C7}"/>
          </ac:spMkLst>
        </pc:spChg>
        <pc:spChg chg="mod topLvl">
          <ac:chgData name="Samain Sabrin" userId="9cd1fb1c-1965-415c-b5ec-a32fda092ccf" providerId="ADAL" clId="{79304DE4-91E2-4A1A-817C-9D0CD2CA0F6F}" dt="2021-07-30T02:30:39.543" v="14305" actId="20577"/>
          <ac:spMkLst>
            <pc:docMk/>
            <pc:sldMk cId="204544839" sldId="368"/>
            <ac:spMk id="37" creationId="{F3CDEA8A-FF57-4901-96D4-540C2C8F0A57}"/>
          </ac:spMkLst>
        </pc:spChg>
        <pc:spChg chg="mod topLvl">
          <ac:chgData name="Samain Sabrin" userId="9cd1fb1c-1965-415c-b5ec-a32fda092ccf" providerId="ADAL" clId="{79304DE4-91E2-4A1A-817C-9D0CD2CA0F6F}" dt="2021-07-30T02:28:48.778" v="14276" actId="164"/>
          <ac:spMkLst>
            <pc:docMk/>
            <pc:sldMk cId="204544839" sldId="368"/>
            <ac:spMk id="38" creationId="{FA2AA2BA-3E23-4137-BB1E-F504318A30D4}"/>
          </ac:spMkLst>
        </pc:spChg>
        <pc:spChg chg="mod topLvl">
          <ac:chgData name="Samain Sabrin" userId="9cd1fb1c-1965-415c-b5ec-a32fda092ccf" providerId="ADAL" clId="{79304DE4-91E2-4A1A-817C-9D0CD2CA0F6F}" dt="2021-07-30T02:28:48.778" v="14276" actId="164"/>
          <ac:spMkLst>
            <pc:docMk/>
            <pc:sldMk cId="204544839" sldId="368"/>
            <ac:spMk id="39" creationId="{6388BBAA-43E3-4C12-A1FE-06E2AA4241F5}"/>
          </ac:spMkLst>
        </pc:spChg>
        <pc:spChg chg="mod topLvl">
          <ac:chgData name="Samain Sabrin" userId="9cd1fb1c-1965-415c-b5ec-a32fda092ccf" providerId="ADAL" clId="{79304DE4-91E2-4A1A-817C-9D0CD2CA0F6F}" dt="2021-07-30T02:28:48.778" v="14276" actId="164"/>
          <ac:spMkLst>
            <pc:docMk/>
            <pc:sldMk cId="204544839" sldId="368"/>
            <ac:spMk id="40" creationId="{55787C6B-5909-4677-8582-80857A472242}"/>
          </ac:spMkLst>
        </pc:spChg>
        <pc:spChg chg="mod topLvl">
          <ac:chgData name="Samain Sabrin" userId="9cd1fb1c-1965-415c-b5ec-a32fda092ccf" providerId="ADAL" clId="{79304DE4-91E2-4A1A-817C-9D0CD2CA0F6F}" dt="2021-07-30T02:28:48.778" v="14276" actId="164"/>
          <ac:spMkLst>
            <pc:docMk/>
            <pc:sldMk cId="204544839" sldId="368"/>
            <ac:spMk id="41" creationId="{76A8B5D4-2DE7-4E3B-9A42-37589495845F}"/>
          </ac:spMkLst>
        </pc:spChg>
        <pc:spChg chg="del mod">
          <ac:chgData name="Samain Sabrin" userId="9cd1fb1c-1965-415c-b5ec-a32fda092ccf" providerId="ADAL" clId="{79304DE4-91E2-4A1A-817C-9D0CD2CA0F6F}" dt="2021-07-30T02:24:31.217" v="14141" actId="478"/>
          <ac:spMkLst>
            <pc:docMk/>
            <pc:sldMk cId="204544839" sldId="368"/>
            <ac:spMk id="42" creationId="{D0BB0B40-BB04-4145-ACA6-B2F1D2FEE96A}"/>
          </ac:spMkLst>
        </pc:spChg>
        <pc:spChg chg="add del mod">
          <ac:chgData name="Samain Sabrin" userId="9cd1fb1c-1965-415c-b5ec-a32fda092ccf" providerId="ADAL" clId="{79304DE4-91E2-4A1A-817C-9D0CD2CA0F6F}" dt="2021-07-30T05:13:09.724" v="14894" actId="478"/>
          <ac:spMkLst>
            <pc:docMk/>
            <pc:sldMk cId="204544839" sldId="368"/>
            <ac:spMk id="51" creationId="{AF87E60E-D3C6-4DDB-B0A2-BA2FCBE49E39}"/>
          </ac:spMkLst>
        </pc:spChg>
        <pc:spChg chg="mod">
          <ac:chgData name="Samain Sabrin" userId="9cd1fb1c-1965-415c-b5ec-a32fda092ccf" providerId="ADAL" clId="{79304DE4-91E2-4A1A-817C-9D0CD2CA0F6F}" dt="2021-07-30T05:14:01.972" v="14898" actId="165"/>
          <ac:spMkLst>
            <pc:docMk/>
            <pc:sldMk cId="204544839" sldId="368"/>
            <ac:spMk id="55" creationId="{5FE1F911-992F-4C93-9EA2-98C7C0B2E14C}"/>
          </ac:spMkLst>
        </pc:spChg>
        <pc:spChg chg="mod">
          <ac:chgData name="Samain Sabrin" userId="9cd1fb1c-1965-415c-b5ec-a32fda092ccf" providerId="ADAL" clId="{79304DE4-91E2-4A1A-817C-9D0CD2CA0F6F}" dt="2021-07-30T05:14:01.972" v="14898" actId="165"/>
          <ac:spMkLst>
            <pc:docMk/>
            <pc:sldMk cId="204544839" sldId="368"/>
            <ac:spMk id="56" creationId="{2D84ADCD-DE1C-447F-94C2-CFD40EF099E2}"/>
          </ac:spMkLst>
        </pc:spChg>
        <pc:spChg chg="mod">
          <ac:chgData name="Samain Sabrin" userId="9cd1fb1c-1965-415c-b5ec-a32fda092ccf" providerId="ADAL" clId="{79304DE4-91E2-4A1A-817C-9D0CD2CA0F6F}" dt="2021-07-30T05:14:01.972" v="14898" actId="165"/>
          <ac:spMkLst>
            <pc:docMk/>
            <pc:sldMk cId="204544839" sldId="368"/>
            <ac:spMk id="57" creationId="{4A70156B-A27C-4B18-B714-C7EF728E0AA6}"/>
          </ac:spMkLst>
        </pc:spChg>
        <pc:spChg chg="mod">
          <ac:chgData name="Samain Sabrin" userId="9cd1fb1c-1965-415c-b5ec-a32fda092ccf" providerId="ADAL" clId="{79304DE4-91E2-4A1A-817C-9D0CD2CA0F6F}" dt="2021-07-30T05:14:01.972" v="14898" actId="165"/>
          <ac:spMkLst>
            <pc:docMk/>
            <pc:sldMk cId="204544839" sldId="368"/>
            <ac:spMk id="58" creationId="{AEBF730E-3631-4144-BE16-9C988C73CD72}"/>
          </ac:spMkLst>
        </pc:spChg>
        <pc:spChg chg="mod">
          <ac:chgData name="Samain Sabrin" userId="9cd1fb1c-1965-415c-b5ec-a32fda092ccf" providerId="ADAL" clId="{79304DE4-91E2-4A1A-817C-9D0CD2CA0F6F}" dt="2021-07-30T05:14:01.972" v="14898" actId="165"/>
          <ac:spMkLst>
            <pc:docMk/>
            <pc:sldMk cId="204544839" sldId="368"/>
            <ac:spMk id="59" creationId="{440D9A9C-0DE8-44DA-9EC6-8A3D43DC4A48}"/>
          </ac:spMkLst>
        </pc:spChg>
        <pc:spChg chg="mod">
          <ac:chgData name="Samain Sabrin" userId="9cd1fb1c-1965-415c-b5ec-a32fda092ccf" providerId="ADAL" clId="{79304DE4-91E2-4A1A-817C-9D0CD2CA0F6F}" dt="2021-07-30T05:14:01.972" v="14898" actId="165"/>
          <ac:spMkLst>
            <pc:docMk/>
            <pc:sldMk cId="204544839" sldId="368"/>
            <ac:spMk id="60" creationId="{BCF476FD-097F-48C7-B0BE-71BB8890A162}"/>
          </ac:spMkLst>
        </pc:spChg>
        <pc:spChg chg="mod">
          <ac:chgData name="Samain Sabrin" userId="9cd1fb1c-1965-415c-b5ec-a32fda092ccf" providerId="ADAL" clId="{79304DE4-91E2-4A1A-817C-9D0CD2CA0F6F}" dt="2021-07-30T05:14:01.972" v="14898" actId="165"/>
          <ac:spMkLst>
            <pc:docMk/>
            <pc:sldMk cId="204544839" sldId="368"/>
            <ac:spMk id="61" creationId="{9C6D0679-6431-4271-8DE4-7B25E125BD01}"/>
          </ac:spMkLst>
        </pc:spChg>
        <pc:spChg chg="mod">
          <ac:chgData name="Samain Sabrin" userId="9cd1fb1c-1965-415c-b5ec-a32fda092ccf" providerId="ADAL" clId="{79304DE4-91E2-4A1A-817C-9D0CD2CA0F6F}" dt="2021-07-30T05:14:01.972" v="14898" actId="165"/>
          <ac:spMkLst>
            <pc:docMk/>
            <pc:sldMk cId="204544839" sldId="368"/>
            <ac:spMk id="62" creationId="{CDDA255D-AFD7-4650-B073-24A2627125C6}"/>
          </ac:spMkLst>
        </pc:spChg>
        <pc:spChg chg="mod">
          <ac:chgData name="Samain Sabrin" userId="9cd1fb1c-1965-415c-b5ec-a32fda092ccf" providerId="ADAL" clId="{79304DE4-91E2-4A1A-817C-9D0CD2CA0F6F}" dt="2021-07-30T05:14:01.972" v="14898" actId="165"/>
          <ac:spMkLst>
            <pc:docMk/>
            <pc:sldMk cId="204544839" sldId="368"/>
            <ac:spMk id="63" creationId="{C59251BC-7EEF-466D-8737-98B91307E003}"/>
          </ac:spMkLst>
        </pc:spChg>
        <pc:spChg chg="del mod">
          <ac:chgData name="Samain Sabrin" userId="9cd1fb1c-1965-415c-b5ec-a32fda092ccf" providerId="ADAL" clId="{79304DE4-91E2-4A1A-817C-9D0CD2CA0F6F}" dt="2021-07-30T05:14:21.421" v="14899" actId="478"/>
          <ac:spMkLst>
            <pc:docMk/>
            <pc:sldMk cId="204544839" sldId="368"/>
            <ac:spMk id="64" creationId="{EDCB3C08-FA91-48DE-BBDA-155BC2B8DE93}"/>
          </ac:spMkLst>
        </pc:spChg>
        <pc:spChg chg="mod">
          <ac:chgData name="Samain Sabrin" userId="9cd1fb1c-1965-415c-b5ec-a32fda092ccf" providerId="ADAL" clId="{79304DE4-91E2-4A1A-817C-9D0CD2CA0F6F}" dt="2021-07-30T05:14:01.972" v="14898" actId="165"/>
          <ac:spMkLst>
            <pc:docMk/>
            <pc:sldMk cId="204544839" sldId="368"/>
            <ac:spMk id="65" creationId="{E2CCCC7F-6E10-4762-AA02-E10EA1572257}"/>
          </ac:spMkLst>
        </pc:spChg>
        <pc:spChg chg="mod">
          <ac:chgData name="Samain Sabrin" userId="9cd1fb1c-1965-415c-b5ec-a32fda092ccf" providerId="ADAL" clId="{79304DE4-91E2-4A1A-817C-9D0CD2CA0F6F}" dt="2021-07-30T05:14:01.972" v="14898" actId="165"/>
          <ac:spMkLst>
            <pc:docMk/>
            <pc:sldMk cId="204544839" sldId="368"/>
            <ac:spMk id="66" creationId="{5A896F7C-7396-4B05-A292-8A2822BC7CFD}"/>
          </ac:spMkLst>
        </pc:spChg>
        <pc:spChg chg="mod topLvl">
          <ac:chgData name="Samain Sabrin" userId="9cd1fb1c-1965-415c-b5ec-a32fda092ccf" providerId="ADAL" clId="{79304DE4-91E2-4A1A-817C-9D0CD2CA0F6F}" dt="2021-07-30T05:21:08.845" v="15067" actId="164"/>
          <ac:spMkLst>
            <pc:docMk/>
            <pc:sldMk cId="204544839" sldId="368"/>
            <ac:spMk id="70" creationId="{938DDC20-8F5B-4CE6-B114-58B1B6EE92B9}"/>
          </ac:spMkLst>
        </pc:spChg>
        <pc:spChg chg="mod topLvl">
          <ac:chgData name="Samain Sabrin" userId="9cd1fb1c-1965-415c-b5ec-a32fda092ccf" providerId="ADAL" clId="{79304DE4-91E2-4A1A-817C-9D0CD2CA0F6F}" dt="2021-07-30T05:21:08.845" v="15067" actId="164"/>
          <ac:spMkLst>
            <pc:docMk/>
            <pc:sldMk cId="204544839" sldId="368"/>
            <ac:spMk id="71" creationId="{D4BEA5DA-38E6-4FD4-BC0C-09C2E5F052A0}"/>
          </ac:spMkLst>
        </pc:spChg>
        <pc:spChg chg="mod topLvl">
          <ac:chgData name="Samain Sabrin" userId="9cd1fb1c-1965-415c-b5ec-a32fda092ccf" providerId="ADAL" clId="{79304DE4-91E2-4A1A-817C-9D0CD2CA0F6F}" dt="2021-07-30T05:21:08.845" v="15067" actId="164"/>
          <ac:spMkLst>
            <pc:docMk/>
            <pc:sldMk cId="204544839" sldId="368"/>
            <ac:spMk id="72" creationId="{B39D4ECE-9B8D-4879-90FA-37E0B25AC43E}"/>
          </ac:spMkLst>
        </pc:spChg>
        <pc:spChg chg="mod topLvl">
          <ac:chgData name="Samain Sabrin" userId="9cd1fb1c-1965-415c-b5ec-a32fda092ccf" providerId="ADAL" clId="{79304DE4-91E2-4A1A-817C-9D0CD2CA0F6F}" dt="2021-07-30T05:21:08.845" v="15067" actId="164"/>
          <ac:spMkLst>
            <pc:docMk/>
            <pc:sldMk cId="204544839" sldId="368"/>
            <ac:spMk id="73" creationId="{617403AA-2CD1-423F-8F3F-F338AFDE0188}"/>
          </ac:spMkLst>
        </pc:spChg>
        <pc:spChg chg="mod topLvl">
          <ac:chgData name="Samain Sabrin" userId="9cd1fb1c-1965-415c-b5ec-a32fda092ccf" providerId="ADAL" clId="{79304DE4-91E2-4A1A-817C-9D0CD2CA0F6F}" dt="2021-07-30T05:21:08.845" v="15067" actId="164"/>
          <ac:spMkLst>
            <pc:docMk/>
            <pc:sldMk cId="204544839" sldId="368"/>
            <ac:spMk id="74" creationId="{FAADB3CC-FB5A-408D-9AFA-DBEFA1857620}"/>
          </ac:spMkLst>
        </pc:spChg>
        <pc:spChg chg="del mod">
          <ac:chgData name="Samain Sabrin" userId="9cd1fb1c-1965-415c-b5ec-a32fda092ccf" providerId="ADAL" clId="{79304DE4-91E2-4A1A-817C-9D0CD2CA0F6F}" dt="2021-07-30T05:16:39.727" v="14921" actId="478"/>
          <ac:spMkLst>
            <pc:docMk/>
            <pc:sldMk cId="204544839" sldId="368"/>
            <ac:spMk id="75" creationId="{82EDE585-1C86-4CB2-8937-BADEA764904D}"/>
          </ac:spMkLst>
        </pc:spChg>
        <pc:spChg chg="del mod">
          <ac:chgData name="Samain Sabrin" userId="9cd1fb1c-1965-415c-b5ec-a32fda092ccf" providerId="ADAL" clId="{79304DE4-91E2-4A1A-817C-9D0CD2CA0F6F}" dt="2021-07-30T05:16:39.727" v="14921" actId="478"/>
          <ac:spMkLst>
            <pc:docMk/>
            <pc:sldMk cId="204544839" sldId="368"/>
            <ac:spMk id="76" creationId="{C2E42DD1-35E9-47F2-9648-777CB695A37C}"/>
          </ac:spMkLst>
        </pc:spChg>
        <pc:spChg chg="del mod">
          <ac:chgData name="Samain Sabrin" userId="9cd1fb1c-1965-415c-b5ec-a32fda092ccf" providerId="ADAL" clId="{79304DE4-91E2-4A1A-817C-9D0CD2CA0F6F}" dt="2021-07-30T05:15:01.948" v="14906" actId="478"/>
          <ac:spMkLst>
            <pc:docMk/>
            <pc:sldMk cId="204544839" sldId="368"/>
            <ac:spMk id="77" creationId="{9AA2A03A-89B9-4815-8136-DF3FEC82B798}"/>
          </ac:spMkLst>
        </pc:spChg>
        <pc:spChg chg="mod topLvl">
          <ac:chgData name="Samain Sabrin" userId="9cd1fb1c-1965-415c-b5ec-a32fda092ccf" providerId="ADAL" clId="{79304DE4-91E2-4A1A-817C-9D0CD2CA0F6F}" dt="2021-07-30T05:21:08.845" v="15067" actId="164"/>
          <ac:spMkLst>
            <pc:docMk/>
            <pc:sldMk cId="204544839" sldId="368"/>
            <ac:spMk id="78" creationId="{584EC395-9F56-40C6-B349-718F467F3B75}"/>
          </ac:spMkLst>
        </pc:spChg>
        <pc:spChg chg="mod topLvl">
          <ac:chgData name="Samain Sabrin" userId="9cd1fb1c-1965-415c-b5ec-a32fda092ccf" providerId="ADAL" clId="{79304DE4-91E2-4A1A-817C-9D0CD2CA0F6F}" dt="2021-07-30T05:21:08.845" v="15067" actId="164"/>
          <ac:spMkLst>
            <pc:docMk/>
            <pc:sldMk cId="204544839" sldId="368"/>
            <ac:spMk id="79" creationId="{BEA19FD3-4303-4AC5-964E-6002B983953D}"/>
          </ac:spMkLst>
        </pc:spChg>
        <pc:spChg chg="mod topLvl">
          <ac:chgData name="Samain Sabrin" userId="9cd1fb1c-1965-415c-b5ec-a32fda092ccf" providerId="ADAL" clId="{79304DE4-91E2-4A1A-817C-9D0CD2CA0F6F}" dt="2021-07-30T05:21:08.845" v="15067" actId="164"/>
          <ac:spMkLst>
            <pc:docMk/>
            <pc:sldMk cId="204544839" sldId="368"/>
            <ac:spMk id="80" creationId="{C4787FEB-445F-463B-A738-2F7D1885EF17}"/>
          </ac:spMkLst>
        </pc:spChg>
        <pc:spChg chg="mod topLvl">
          <ac:chgData name="Samain Sabrin" userId="9cd1fb1c-1965-415c-b5ec-a32fda092ccf" providerId="ADAL" clId="{79304DE4-91E2-4A1A-817C-9D0CD2CA0F6F}" dt="2021-07-30T05:21:08.845" v="15067" actId="164"/>
          <ac:spMkLst>
            <pc:docMk/>
            <pc:sldMk cId="204544839" sldId="368"/>
            <ac:spMk id="81" creationId="{5EF2D195-01FA-47BD-83E7-25AC058F6797}"/>
          </ac:spMkLst>
        </pc:spChg>
        <pc:spChg chg="mod topLvl">
          <ac:chgData name="Samain Sabrin" userId="9cd1fb1c-1965-415c-b5ec-a32fda092ccf" providerId="ADAL" clId="{79304DE4-91E2-4A1A-817C-9D0CD2CA0F6F}" dt="2021-07-30T05:21:08.845" v="15067" actId="164"/>
          <ac:spMkLst>
            <pc:docMk/>
            <pc:sldMk cId="204544839" sldId="368"/>
            <ac:spMk id="82" creationId="{1B718CD8-0122-4BAD-9ECD-9E4C157EEBAF}"/>
          </ac:spMkLst>
        </pc:spChg>
        <pc:spChg chg="mod topLvl">
          <ac:chgData name="Samain Sabrin" userId="9cd1fb1c-1965-415c-b5ec-a32fda092ccf" providerId="ADAL" clId="{79304DE4-91E2-4A1A-817C-9D0CD2CA0F6F}" dt="2021-07-30T05:21:08.845" v="15067" actId="164"/>
          <ac:spMkLst>
            <pc:docMk/>
            <pc:sldMk cId="204544839" sldId="368"/>
            <ac:spMk id="83" creationId="{BE8E4983-2E0C-469F-949C-E1DE6F1DC550}"/>
          </ac:spMkLst>
        </pc:spChg>
        <pc:spChg chg="mod topLvl">
          <ac:chgData name="Samain Sabrin" userId="9cd1fb1c-1965-415c-b5ec-a32fda092ccf" providerId="ADAL" clId="{79304DE4-91E2-4A1A-817C-9D0CD2CA0F6F}" dt="2021-07-30T05:21:08.845" v="15067" actId="164"/>
          <ac:spMkLst>
            <pc:docMk/>
            <pc:sldMk cId="204544839" sldId="368"/>
            <ac:spMk id="84" creationId="{E7B8BB42-B360-4F7C-BDDF-10129214A8A1}"/>
          </ac:spMkLst>
        </pc:spChg>
        <pc:spChg chg="del mod">
          <ac:chgData name="Samain Sabrin" userId="9cd1fb1c-1965-415c-b5ec-a32fda092ccf" providerId="ADAL" clId="{79304DE4-91E2-4A1A-817C-9D0CD2CA0F6F}" dt="2021-07-30T05:17:27.387" v="14923" actId="478"/>
          <ac:spMkLst>
            <pc:docMk/>
            <pc:sldMk cId="204544839" sldId="368"/>
            <ac:spMk id="85" creationId="{AFF58F21-7489-4E1A-8C36-23AAEC152A92}"/>
          </ac:spMkLst>
        </pc:spChg>
        <pc:spChg chg="del mod">
          <ac:chgData name="Samain Sabrin" userId="9cd1fb1c-1965-415c-b5ec-a32fda092ccf" providerId="ADAL" clId="{79304DE4-91E2-4A1A-817C-9D0CD2CA0F6F}" dt="2021-07-30T05:17:26.204" v="14922" actId="478"/>
          <ac:spMkLst>
            <pc:docMk/>
            <pc:sldMk cId="204544839" sldId="368"/>
            <ac:spMk id="86" creationId="{A59F91E9-D948-45A9-A9AA-1B36F7C5F617}"/>
          </ac:spMkLst>
        </pc:spChg>
        <pc:spChg chg="del mod">
          <ac:chgData name="Samain Sabrin" userId="9cd1fb1c-1965-415c-b5ec-a32fda092ccf" providerId="ADAL" clId="{79304DE4-91E2-4A1A-817C-9D0CD2CA0F6F}" dt="2021-07-30T05:15:03.147" v="14907" actId="478"/>
          <ac:spMkLst>
            <pc:docMk/>
            <pc:sldMk cId="204544839" sldId="368"/>
            <ac:spMk id="87" creationId="{A514C5C6-B8D2-47CD-B4DE-3AE157A86B8B}"/>
          </ac:spMkLst>
        </pc:spChg>
        <pc:spChg chg="add mod">
          <ac:chgData name="Samain Sabrin" userId="9cd1fb1c-1965-415c-b5ec-a32fda092ccf" providerId="ADAL" clId="{79304DE4-91E2-4A1A-817C-9D0CD2CA0F6F}" dt="2021-07-30T05:21:08.845" v="15067" actId="164"/>
          <ac:spMkLst>
            <pc:docMk/>
            <pc:sldMk cId="204544839" sldId="368"/>
            <ac:spMk id="88" creationId="{6D66C01F-C07C-4EB5-8112-AA80E34A3286}"/>
          </ac:spMkLst>
        </pc:spChg>
        <pc:grpChg chg="add mod">
          <ac:chgData name="Samain Sabrin" userId="9cd1fb1c-1965-415c-b5ec-a32fda092ccf" providerId="ADAL" clId="{79304DE4-91E2-4A1A-817C-9D0CD2CA0F6F}" dt="2021-07-30T05:21:00.025" v="15064" actId="1076"/>
          <ac:grpSpMkLst>
            <pc:docMk/>
            <pc:sldMk cId="204544839" sldId="368"/>
            <ac:grpSpMk id="21" creationId="{7BB2097F-4346-43ED-8E60-13FBDC0BB88C}"/>
          </ac:grpSpMkLst>
        </pc:grpChg>
        <pc:grpChg chg="add del mod">
          <ac:chgData name="Samain Sabrin" userId="9cd1fb1c-1965-415c-b5ec-a32fda092ccf" providerId="ADAL" clId="{79304DE4-91E2-4A1A-817C-9D0CD2CA0F6F}" dt="2021-07-30T02:28:19.071" v="14269" actId="165"/>
          <ac:grpSpMkLst>
            <pc:docMk/>
            <pc:sldMk cId="204544839" sldId="368"/>
            <ac:grpSpMk id="22" creationId="{072259F2-945C-45D9-82E8-F50189E9EC07}"/>
          </ac:grpSpMkLst>
        </pc:grpChg>
        <pc:grpChg chg="del mod topLvl">
          <ac:chgData name="Samain Sabrin" userId="9cd1fb1c-1965-415c-b5ec-a32fda092ccf" providerId="ADAL" clId="{79304DE4-91E2-4A1A-817C-9D0CD2CA0F6F}" dt="2021-07-30T02:28:22.599" v="14270" actId="165"/>
          <ac:grpSpMkLst>
            <pc:docMk/>
            <pc:sldMk cId="204544839" sldId="368"/>
            <ac:grpSpMk id="23" creationId="{87178C30-A365-47A9-AF6A-F8A124C68322}"/>
          </ac:grpSpMkLst>
        </pc:grpChg>
        <pc:grpChg chg="mod topLvl">
          <ac:chgData name="Samain Sabrin" userId="9cd1fb1c-1965-415c-b5ec-a32fda092ccf" providerId="ADAL" clId="{79304DE4-91E2-4A1A-817C-9D0CD2CA0F6F}" dt="2021-07-30T02:28:48.778" v="14276" actId="164"/>
          <ac:grpSpMkLst>
            <pc:docMk/>
            <pc:sldMk cId="204544839" sldId="368"/>
            <ac:grpSpMk id="24" creationId="{4C06078B-3A74-43CF-839D-FE1259095E09}"/>
          </ac:grpSpMkLst>
        </pc:grpChg>
        <pc:grpChg chg="mod">
          <ac:chgData name="Samain Sabrin" userId="9cd1fb1c-1965-415c-b5ec-a32fda092ccf" providerId="ADAL" clId="{79304DE4-91E2-4A1A-817C-9D0CD2CA0F6F}" dt="2021-07-30T05:21:34.924" v="15081" actId="1038"/>
          <ac:grpSpMkLst>
            <pc:docMk/>
            <pc:sldMk cId="204544839" sldId="368"/>
            <ac:grpSpMk id="35" creationId="{8F5BB22D-5868-4CA9-9E1A-D498DA2DAB92}"/>
          </ac:grpSpMkLst>
        </pc:grpChg>
        <pc:grpChg chg="add del mod">
          <ac:chgData name="Samain Sabrin" userId="9cd1fb1c-1965-415c-b5ec-a32fda092ccf" providerId="ADAL" clId="{79304DE4-91E2-4A1A-817C-9D0CD2CA0F6F}" dt="2021-07-30T02:29:02.145" v="14280" actId="1076"/>
          <ac:grpSpMkLst>
            <pc:docMk/>
            <pc:sldMk cId="204544839" sldId="368"/>
            <ac:grpSpMk id="43" creationId="{D4D43BFC-6168-4611-A835-C4E803574C15}"/>
          </ac:grpSpMkLst>
        </pc:grpChg>
        <pc:grpChg chg="add mod">
          <ac:chgData name="Samain Sabrin" userId="9cd1fb1c-1965-415c-b5ec-a32fda092ccf" providerId="ADAL" clId="{79304DE4-91E2-4A1A-817C-9D0CD2CA0F6F}" dt="2021-07-30T05:21:00.025" v="15064" actId="1076"/>
          <ac:grpSpMkLst>
            <pc:docMk/>
            <pc:sldMk cId="204544839" sldId="368"/>
            <ac:grpSpMk id="44" creationId="{04A45E20-902B-4F89-8397-9CD35E4E3F4A}"/>
          </ac:grpSpMkLst>
        </pc:grpChg>
        <pc:grpChg chg="mod">
          <ac:chgData name="Samain Sabrin" userId="9cd1fb1c-1965-415c-b5ec-a32fda092ccf" providerId="ADAL" clId="{79304DE4-91E2-4A1A-817C-9D0CD2CA0F6F}" dt="2021-07-30T05:21:34.924" v="15081" actId="1038"/>
          <ac:grpSpMkLst>
            <pc:docMk/>
            <pc:sldMk cId="204544839" sldId="368"/>
            <ac:grpSpMk id="46" creationId="{B6A267D0-809C-447A-8D3C-2CA309618BCF}"/>
          </ac:grpSpMkLst>
        </pc:grpChg>
        <pc:grpChg chg="add del mod">
          <ac:chgData name="Samain Sabrin" userId="9cd1fb1c-1965-415c-b5ec-a32fda092ccf" providerId="ADAL" clId="{79304DE4-91E2-4A1A-817C-9D0CD2CA0F6F}" dt="2021-07-30T05:14:01.972" v="14898" actId="165"/>
          <ac:grpSpMkLst>
            <pc:docMk/>
            <pc:sldMk cId="204544839" sldId="368"/>
            <ac:grpSpMk id="52" creationId="{8E7E63BA-0980-4AAB-8171-6494D8F1F3B6}"/>
          </ac:grpSpMkLst>
        </pc:grpChg>
        <pc:grpChg chg="del mod topLvl">
          <ac:chgData name="Samain Sabrin" userId="9cd1fb1c-1965-415c-b5ec-a32fda092ccf" providerId="ADAL" clId="{79304DE4-91E2-4A1A-817C-9D0CD2CA0F6F}" dt="2021-07-30T05:14:27.697" v="14900" actId="478"/>
          <ac:grpSpMkLst>
            <pc:docMk/>
            <pc:sldMk cId="204544839" sldId="368"/>
            <ac:grpSpMk id="53" creationId="{C69FBE2E-54A6-4AD5-9FD7-5911AFB9B42E}"/>
          </ac:grpSpMkLst>
        </pc:grpChg>
        <pc:grpChg chg="del mod topLvl">
          <ac:chgData name="Samain Sabrin" userId="9cd1fb1c-1965-415c-b5ec-a32fda092ccf" providerId="ADAL" clId="{79304DE4-91E2-4A1A-817C-9D0CD2CA0F6F}" dt="2021-07-30T05:14:30.031" v="14901" actId="478"/>
          <ac:grpSpMkLst>
            <pc:docMk/>
            <pc:sldMk cId="204544839" sldId="368"/>
            <ac:grpSpMk id="54" creationId="{20DB1188-00EE-4D75-8A35-B1B53561FEA7}"/>
          </ac:grpSpMkLst>
        </pc:grpChg>
        <pc:grpChg chg="add del mod">
          <ac:chgData name="Samain Sabrin" userId="9cd1fb1c-1965-415c-b5ec-a32fda092ccf" providerId="ADAL" clId="{79304DE4-91E2-4A1A-817C-9D0CD2CA0F6F}" dt="2021-07-30T05:17:49.286" v="14926" actId="165"/>
          <ac:grpSpMkLst>
            <pc:docMk/>
            <pc:sldMk cId="204544839" sldId="368"/>
            <ac:grpSpMk id="67" creationId="{E9B817CD-CEF8-4691-B2BE-5EA42B9F6614}"/>
          </ac:grpSpMkLst>
        </pc:grpChg>
        <pc:grpChg chg="del mod topLvl">
          <ac:chgData name="Samain Sabrin" userId="9cd1fb1c-1965-415c-b5ec-a32fda092ccf" providerId="ADAL" clId="{79304DE4-91E2-4A1A-817C-9D0CD2CA0F6F}" dt="2021-07-30T05:17:57.488" v="14927" actId="165"/>
          <ac:grpSpMkLst>
            <pc:docMk/>
            <pc:sldMk cId="204544839" sldId="368"/>
            <ac:grpSpMk id="68" creationId="{4787174F-8148-4DA8-8B3B-3580562153AD}"/>
          </ac:grpSpMkLst>
        </pc:grpChg>
        <pc:grpChg chg="del mod topLvl">
          <ac:chgData name="Samain Sabrin" userId="9cd1fb1c-1965-415c-b5ec-a32fda092ccf" providerId="ADAL" clId="{79304DE4-91E2-4A1A-817C-9D0CD2CA0F6F}" dt="2021-07-30T05:17:57.488" v="14927" actId="165"/>
          <ac:grpSpMkLst>
            <pc:docMk/>
            <pc:sldMk cId="204544839" sldId="368"/>
            <ac:grpSpMk id="69" creationId="{40F4C7BB-AAA3-4D71-A9EF-58DC5B334E0F}"/>
          </ac:grpSpMkLst>
        </pc:grpChg>
        <pc:grpChg chg="add mod">
          <ac:chgData name="Samain Sabrin" userId="9cd1fb1c-1965-415c-b5ec-a32fda092ccf" providerId="ADAL" clId="{79304DE4-91E2-4A1A-817C-9D0CD2CA0F6F}" dt="2021-07-30T05:21:11.761" v="15068" actId="1076"/>
          <ac:grpSpMkLst>
            <pc:docMk/>
            <pc:sldMk cId="204544839" sldId="368"/>
            <ac:grpSpMk id="90" creationId="{04EE2AB1-8017-4A8E-8943-2D0264BDCC73}"/>
          </ac:grpSpMkLst>
        </pc:grpChg>
        <pc:picChg chg="mod">
          <ac:chgData name="Samain Sabrin" userId="9cd1fb1c-1965-415c-b5ec-a32fda092ccf" providerId="ADAL" clId="{79304DE4-91E2-4A1A-817C-9D0CD2CA0F6F}" dt="2021-07-30T05:21:24.769" v="15071" actId="1076"/>
          <ac:picMkLst>
            <pc:docMk/>
            <pc:sldMk cId="204544839" sldId="368"/>
            <ac:picMk id="4" creationId="{2A32E02B-E8CA-47E1-8AC6-455E1732C70C}"/>
          </ac:picMkLst>
        </pc:picChg>
        <pc:picChg chg="del mod">
          <ac:chgData name="Samain Sabrin" userId="9cd1fb1c-1965-415c-b5ec-a32fda092ccf" providerId="ADAL" clId="{79304DE4-91E2-4A1A-817C-9D0CD2CA0F6F}" dt="2021-07-30T05:21:38.266" v="15082" actId="478"/>
          <ac:picMkLst>
            <pc:docMk/>
            <pc:sldMk cId="204544839" sldId="368"/>
            <ac:picMk id="9" creationId="{3C0E7326-F897-4FB4-8F5F-D3019246D30A}"/>
          </ac:picMkLst>
        </pc:picChg>
        <pc:picChg chg="add del mod">
          <ac:chgData name="Samain Sabrin" userId="9cd1fb1c-1965-415c-b5ec-a32fda092ccf" providerId="ADAL" clId="{79304DE4-91E2-4A1A-817C-9D0CD2CA0F6F}" dt="2021-07-30T02:20:31.690" v="14099" actId="22"/>
          <ac:picMkLst>
            <pc:docMk/>
            <pc:sldMk cId="204544839" sldId="368"/>
            <ac:picMk id="14" creationId="{2AD90EB1-1E7F-4A1E-955C-177D64EF2B51}"/>
          </ac:picMkLst>
        </pc:picChg>
        <pc:picChg chg="add mod ord modCrop">
          <ac:chgData name="Samain Sabrin" userId="9cd1fb1c-1965-415c-b5ec-a32fda092ccf" providerId="ADAL" clId="{79304DE4-91E2-4A1A-817C-9D0CD2CA0F6F}" dt="2021-07-30T02:28:48.778" v="14276" actId="164"/>
          <ac:picMkLst>
            <pc:docMk/>
            <pc:sldMk cId="204544839" sldId="368"/>
            <ac:picMk id="16" creationId="{2C92FE80-4EC2-4AC1-848D-E91B4CB9E8A9}"/>
          </ac:picMkLst>
        </pc:picChg>
        <pc:picChg chg="add mod">
          <ac:chgData name="Samain Sabrin" userId="9cd1fb1c-1965-415c-b5ec-a32fda092ccf" providerId="ADAL" clId="{79304DE4-91E2-4A1A-817C-9D0CD2CA0F6F}" dt="2021-07-30T05:21:08.845" v="15067" actId="164"/>
          <ac:picMkLst>
            <pc:docMk/>
            <pc:sldMk cId="204544839" sldId="368"/>
            <ac:picMk id="89" creationId="{F641A584-25FB-473F-A15F-4344EFD1FC73}"/>
          </ac:picMkLst>
        </pc:picChg>
      </pc:sldChg>
      <pc:sldChg chg="modSp mod addCm delCm modCm">
        <pc:chgData name="Samain Sabrin" userId="9cd1fb1c-1965-415c-b5ec-a32fda092ccf" providerId="ADAL" clId="{79304DE4-91E2-4A1A-817C-9D0CD2CA0F6F}" dt="2021-07-29T21:57:44.022" v="10641" actId="1592"/>
        <pc:sldMkLst>
          <pc:docMk/>
          <pc:sldMk cId="1588442520" sldId="369"/>
        </pc:sldMkLst>
        <pc:spChg chg="mod">
          <ac:chgData name="Samain Sabrin" userId="9cd1fb1c-1965-415c-b5ec-a32fda092ccf" providerId="ADAL" clId="{79304DE4-91E2-4A1A-817C-9D0CD2CA0F6F}" dt="2021-07-27T03:18:14.195" v="7092" actId="14100"/>
          <ac:spMkLst>
            <pc:docMk/>
            <pc:sldMk cId="1588442520" sldId="369"/>
            <ac:spMk id="8" creationId="{FC4BA28E-2254-493A-8566-A72EE98D2C18}"/>
          </ac:spMkLst>
        </pc:spChg>
      </pc:sldChg>
      <pc:sldChg chg="modSp mod addCm modCm">
        <pc:chgData name="Samain Sabrin" userId="9cd1fb1c-1965-415c-b5ec-a32fda092ccf" providerId="ADAL" clId="{79304DE4-91E2-4A1A-817C-9D0CD2CA0F6F}" dt="2021-07-30T04:46:41.906" v="14734" actId="1076"/>
        <pc:sldMkLst>
          <pc:docMk/>
          <pc:sldMk cId="1311769867" sldId="370"/>
        </pc:sldMkLst>
        <pc:spChg chg="mod">
          <ac:chgData name="Samain Sabrin" userId="9cd1fb1c-1965-415c-b5ec-a32fda092ccf" providerId="ADAL" clId="{79304DE4-91E2-4A1A-817C-9D0CD2CA0F6F}" dt="2021-07-30T04:46:41.906" v="14734" actId="1076"/>
          <ac:spMkLst>
            <pc:docMk/>
            <pc:sldMk cId="1311769867" sldId="370"/>
            <ac:spMk id="64" creationId="{A36984AC-CCDF-4555-8B59-254D3EF9B7DD}"/>
          </ac:spMkLst>
        </pc:spChg>
      </pc:sldChg>
      <pc:sldChg chg="addSp delSp modSp add mod addCm delCm modNotesTx">
        <pc:chgData name="Samain Sabrin" userId="9cd1fb1c-1965-415c-b5ec-a32fda092ccf" providerId="ADAL" clId="{79304DE4-91E2-4A1A-817C-9D0CD2CA0F6F}" dt="2021-07-29T22:56:50.161" v="11258" actId="164"/>
        <pc:sldMkLst>
          <pc:docMk/>
          <pc:sldMk cId="3704073849" sldId="371"/>
        </pc:sldMkLst>
        <pc:spChg chg="add del">
          <ac:chgData name="Samain Sabrin" userId="9cd1fb1c-1965-415c-b5ec-a32fda092ccf" providerId="ADAL" clId="{79304DE4-91E2-4A1A-817C-9D0CD2CA0F6F}" dt="2021-07-29T22:50:13.413" v="11164"/>
          <ac:spMkLst>
            <pc:docMk/>
            <pc:sldMk cId="3704073849" sldId="371"/>
            <ac:spMk id="2" creationId="{18E00B9F-F028-4F60-BA8D-CE0DC7D4527A}"/>
          </ac:spMkLst>
        </pc:spChg>
        <pc:spChg chg="mod">
          <ac:chgData name="Samain Sabrin" userId="9cd1fb1c-1965-415c-b5ec-a32fda092ccf" providerId="ADAL" clId="{79304DE4-91E2-4A1A-817C-9D0CD2CA0F6F}" dt="2021-07-27T17:49:27.706" v="7367" actId="1038"/>
          <ac:spMkLst>
            <pc:docMk/>
            <pc:sldMk cId="3704073849" sldId="371"/>
            <ac:spMk id="7" creationId="{2E4895CD-895C-4C0D-BEAA-C76F8224857E}"/>
          </ac:spMkLst>
        </pc:spChg>
        <pc:spChg chg="mod topLvl">
          <ac:chgData name="Samain Sabrin" userId="9cd1fb1c-1965-415c-b5ec-a32fda092ccf" providerId="ADAL" clId="{79304DE4-91E2-4A1A-817C-9D0CD2CA0F6F}" dt="2021-07-29T22:54:14.256" v="11210" actId="164"/>
          <ac:spMkLst>
            <pc:docMk/>
            <pc:sldMk cId="3704073849" sldId="371"/>
            <ac:spMk id="9" creationId="{4D1B0399-D0F2-4FA8-B6E4-825ABBF64774}"/>
          </ac:spMkLst>
        </pc:spChg>
        <pc:spChg chg="mod">
          <ac:chgData name="Samain Sabrin" userId="9cd1fb1c-1965-415c-b5ec-a32fda092ccf" providerId="ADAL" clId="{79304DE4-91E2-4A1A-817C-9D0CD2CA0F6F}" dt="2021-07-29T22:56:50.161" v="11258" actId="164"/>
          <ac:spMkLst>
            <pc:docMk/>
            <pc:sldMk cId="3704073849" sldId="371"/>
            <ac:spMk id="15" creationId="{0C87CD0C-E271-4436-832E-55F73B070EFC}"/>
          </ac:spMkLst>
        </pc:spChg>
        <pc:spChg chg="mod topLvl">
          <ac:chgData name="Samain Sabrin" userId="9cd1fb1c-1965-415c-b5ec-a32fda092ccf" providerId="ADAL" clId="{79304DE4-91E2-4A1A-817C-9D0CD2CA0F6F}" dt="2021-07-29T22:54:14.256" v="11210" actId="164"/>
          <ac:spMkLst>
            <pc:docMk/>
            <pc:sldMk cId="3704073849" sldId="371"/>
            <ac:spMk id="16" creationId="{875D7AD8-0AA7-4065-9207-D3FF1C5A22AE}"/>
          </ac:spMkLst>
        </pc:spChg>
        <pc:spChg chg="mod topLvl">
          <ac:chgData name="Samain Sabrin" userId="9cd1fb1c-1965-415c-b5ec-a32fda092ccf" providerId="ADAL" clId="{79304DE4-91E2-4A1A-817C-9D0CD2CA0F6F}" dt="2021-07-29T22:54:14.256" v="11210" actId="164"/>
          <ac:spMkLst>
            <pc:docMk/>
            <pc:sldMk cId="3704073849" sldId="371"/>
            <ac:spMk id="17" creationId="{E600549C-D59B-4D42-A169-A7DC83786C0C}"/>
          </ac:spMkLst>
        </pc:spChg>
        <pc:spChg chg="mod topLvl">
          <ac:chgData name="Samain Sabrin" userId="9cd1fb1c-1965-415c-b5ec-a32fda092ccf" providerId="ADAL" clId="{79304DE4-91E2-4A1A-817C-9D0CD2CA0F6F}" dt="2021-07-29T22:54:14.256" v="11210" actId="164"/>
          <ac:spMkLst>
            <pc:docMk/>
            <pc:sldMk cId="3704073849" sldId="371"/>
            <ac:spMk id="18" creationId="{7A6A5762-C760-4697-AC16-4F7EB4E28A8A}"/>
          </ac:spMkLst>
        </pc:spChg>
        <pc:spChg chg="mod topLvl">
          <ac:chgData name="Samain Sabrin" userId="9cd1fb1c-1965-415c-b5ec-a32fda092ccf" providerId="ADAL" clId="{79304DE4-91E2-4A1A-817C-9D0CD2CA0F6F}" dt="2021-07-29T22:54:14.256" v="11210" actId="164"/>
          <ac:spMkLst>
            <pc:docMk/>
            <pc:sldMk cId="3704073849" sldId="371"/>
            <ac:spMk id="19" creationId="{CFF210BB-CD6F-4CFC-BBA2-C0D15E1483EE}"/>
          </ac:spMkLst>
        </pc:spChg>
        <pc:spChg chg="mod topLvl">
          <ac:chgData name="Samain Sabrin" userId="9cd1fb1c-1965-415c-b5ec-a32fda092ccf" providerId="ADAL" clId="{79304DE4-91E2-4A1A-817C-9D0CD2CA0F6F}" dt="2021-07-29T22:54:14.256" v="11210" actId="164"/>
          <ac:spMkLst>
            <pc:docMk/>
            <pc:sldMk cId="3704073849" sldId="371"/>
            <ac:spMk id="20" creationId="{FF8BA5E9-CED5-405C-B433-BA5B09CDAFD3}"/>
          </ac:spMkLst>
        </pc:spChg>
        <pc:spChg chg="mod topLvl">
          <ac:chgData name="Samain Sabrin" userId="9cd1fb1c-1965-415c-b5ec-a32fda092ccf" providerId="ADAL" clId="{79304DE4-91E2-4A1A-817C-9D0CD2CA0F6F}" dt="2021-07-29T22:54:14.256" v="11210" actId="164"/>
          <ac:spMkLst>
            <pc:docMk/>
            <pc:sldMk cId="3704073849" sldId="371"/>
            <ac:spMk id="21" creationId="{D2EC4C44-EF58-43D1-88AE-FACB6A269522}"/>
          </ac:spMkLst>
        </pc:spChg>
        <pc:spChg chg="mod topLvl">
          <ac:chgData name="Samain Sabrin" userId="9cd1fb1c-1965-415c-b5ec-a32fda092ccf" providerId="ADAL" clId="{79304DE4-91E2-4A1A-817C-9D0CD2CA0F6F}" dt="2021-07-29T22:54:14.256" v="11210" actId="164"/>
          <ac:spMkLst>
            <pc:docMk/>
            <pc:sldMk cId="3704073849" sldId="371"/>
            <ac:spMk id="22" creationId="{75982A99-863F-4E6F-9B8B-45311BFDCDF8}"/>
          </ac:spMkLst>
        </pc:spChg>
        <pc:spChg chg="mod topLvl">
          <ac:chgData name="Samain Sabrin" userId="9cd1fb1c-1965-415c-b5ec-a32fda092ccf" providerId="ADAL" clId="{79304DE4-91E2-4A1A-817C-9D0CD2CA0F6F}" dt="2021-07-29T22:54:14.256" v="11210" actId="164"/>
          <ac:spMkLst>
            <pc:docMk/>
            <pc:sldMk cId="3704073849" sldId="371"/>
            <ac:spMk id="23" creationId="{A8196078-640B-4C3C-BB1D-288DA0D3829D}"/>
          </ac:spMkLst>
        </pc:spChg>
        <pc:spChg chg="mod topLvl">
          <ac:chgData name="Samain Sabrin" userId="9cd1fb1c-1965-415c-b5ec-a32fda092ccf" providerId="ADAL" clId="{79304DE4-91E2-4A1A-817C-9D0CD2CA0F6F}" dt="2021-07-28T04:08:33.372" v="8076" actId="165"/>
          <ac:spMkLst>
            <pc:docMk/>
            <pc:sldMk cId="3704073849" sldId="371"/>
            <ac:spMk id="29" creationId="{277D6650-AF85-44DA-BC54-663BBBA5ABBD}"/>
          </ac:spMkLst>
        </pc:spChg>
        <pc:spChg chg="mod topLvl">
          <ac:chgData name="Samain Sabrin" userId="9cd1fb1c-1965-415c-b5ec-a32fda092ccf" providerId="ADAL" clId="{79304DE4-91E2-4A1A-817C-9D0CD2CA0F6F}" dt="2021-07-28T04:08:33.372" v="8076" actId="165"/>
          <ac:spMkLst>
            <pc:docMk/>
            <pc:sldMk cId="3704073849" sldId="371"/>
            <ac:spMk id="33" creationId="{886886F7-B2C0-4977-AC89-957BCB317711}"/>
          </ac:spMkLst>
        </pc:spChg>
        <pc:spChg chg="mod topLvl">
          <ac:chgData name="Samain Sabrin" userId="9cd1fb1c-1965-415c-b5ec-a32fda092ccf" providerId="ADAL" clId="{79304DE4-91E2-4A1A-817C-9D0CD2CA0F6F}" dt="2021-07-27T17:49:15.696" v="7356" actId="165"/>
          <ac:spMkLst>
            <pc:docMk/>
            <pc:sldMk cId="3704073849" sldId="371"/>
            <ac:spMk id="34" creationId="{F71D67A6-3D8F-4760-912E-6B68B264CA18}"/>
          </ac:spMkLst>
        </pc:spChg>
        <pc:spChg chg="mod topLvl">
          <ac:chgData name="Samain Sabrin" userId="9cd1fb1c-1965-415c-b5ec-a32fda092ccf" providerId="ADAL" clId="{79304DE4-91E2-4A1A-817C-9D0CD2CA0F6F}" dt="2021-07-28T04:08:33.372" v="8076" actId="165"/>
          <ac:spMkLst>
            <pc:docMk/>
            <pc:sldMk cId="3704073849" sldId="371"/>
            <ac:spMk id="35" creationId="{4FA1A02D-EDB0-4050-9BF9-2A762281D174}"/>
          </ac:spMkLst>
        </pc:spChg>
        <pc:spChg chg="mod topLvl">
          <ac:chgData name="Samain Sabrin" userId="9cd1fb1c-1965-415c-b5ec-a32fda092ccf" providerId="ADAL" clId="{79304DE4-91E2-4A1A-817C-9D0CD2CA0F6F}" dt="2021-07-28T04:08:33.372" v="8076" actId="165"/>
          <ac:spMkLst>
            <pc:docMk/>
            <pc:sldMk cId="3704073849" sldId="371"/>
            <ac:spMk id="36" creationId="{968F2517-F1B6-4207-AE49-A1DC80B4BE0A}"/>
          </ac:spMkLst>
        </pc:spChg>
        <pc:spChg chg="mod topLvl">
          <ac:chgData name="Samain Sabrin" userId="9cd1fb1c-1965-415c-b5ec-a32fda092ccf" providerId="ADAL" clId="{79304DE4-91E2-4A1A-817C-9D0CD2CA0F6F}" dt="2021-07-28T04:08:33.372" v="8076" actId="165"/>
          <ac:spMkLst>
            <pc:docMk/>
            <pc:sldMk cId="3704073849" sldId="371"/>
            <ac:spMk id="37" creationId="{1EAC6518-6D03-40A9-9962-A80A3A58A3A3}"/>
          </ac:spMkLst>
        </pc:spChg>
        <pc:spChg chg="mod topLvl">
          <ac:chgData name="Samain Sabrin" userId="9cd1fb1c-1965-415c-b5ec-a32fda092ccf" providerId="ADAL" clId="{79304DE4-91E2-4A1A-817C-9D0CD2CA0F6F}" dt="2021-07-29T22:54:14.256" v="11210" actId="164"/>
          <ac:spMkLst>
            <pc:docMk/>
            <pc:sldMk cId="3704073849" sldId="371"/>
            <ac:spMk id="38" creationId="{B8332EF4-0399-4190-91E1-2B8385603AE3}"/>
          </ac:spMkLst>
        </pc:spChg>
        <pc:spChg chg="mod topLvl">
          <ac:chgData name="Samain Sabrin" userId="9cd1fb1c-1965-415c-b5ec-a32fda092ccf" providerId="ADAL" clId="{79304DE4-91E2-4A1A-817C-9D0CD2CA0F6F}" dt="2021-07-28T04:08:33.372" v="8076" actId="165"/>
          <ac:spMkLst>
            <pc:docMk/>
            <pc:sldMk cId="3704073849" sldId="371"/>
            <ac:spMk id="39" creationId="{FACA2940-B2E5-429B-87EE-FF4AE1A06764}"/>
          </ac:spMkLst>
        </pc:spChg>
        <pc:spChg chg="mod topLvl">
          <ac:chgData name="Samain Sabrin" userId="9cd1fb1c-1965-415c-b5ec-a32fda092ccf" providerId="ADAL" clId="{79304DE4-91E2-4A1A-817C-9D0CD2CA0F6F}" dt="2021-07-29T22:56:50.161" v="11258" actId="164"/>
          <ac:spMkLst>
            <pc:docMk/>
            <pc:sldMk cId="3704073849" sldId="371"/>
            <ac:spMk id="41" creationId="{30798A1B-C360-432A-91F1-A90D12ED0C93}"/>
          </ac:spMkLst>
        </pc:spChg>
        <pc:spChg chg="mod topLvl">
          <ac:chgData name="Samain Sabrin" userId="9cd1fb1c-1965-415c-b5ec-a32fda092ccf" providerId="ADAL" clId="{79304DE4-91E2-4A1A-817C-9D0CD2CA0F6F}" dt="2021-07-29T22:56:50.161" v="11258" actId="164"/>
          <ac:spMkLst>
            <pc:docMk/>
            <pc:sldMk cId="3704073849" sldId="371"/>
            <ac:spMk id="42" creationId="{78BDC6D3-4CFB-4F44-BDDC-1BBF1844D803}"/>
          </ac:spMkLst>
        </pc:spChg>
        <pc:spChg chg="mod topLvl">
          <ac:chgData name="Samain Sabrin" userId="9cd1fb1c-1965-415c-b5ec-a32fda092ccf" providerId="ADAL" clId="{79304DE4-91E2-4A1A-817C-9D0CD2CA0F6F}" dt="2021-07-29T22:56:50.161" v="11258" actId="164"/>
          <ac:spMkLst>
            <pc:docMk/>
            <pc:sldMk cId="3704073849" sldId="371"/>
            <ac:spMk id="43" creationId="{148DDEA2-7491-4DA7-9CE8-7CD7D35B1144}"/>
          </ac:spMkLst>
        </pc:spChg>
        <pc:spChg chg="mod topLvl">
          <ac:chgData name="Samain Sabrin" userId="9cd1fb1c-1965-415c-b5ec-a32fda092ccf" providerId="ADAL" clId="{79304DE4-91E2-4A1A-817C-9D0CD2CA0F6F}" dt="2021-07-29T22:56:50.161" v="11258" actId="164"/>
          <ac:spMkLst>
            <pc:docMk/>
            <pc:sldMk cId="3704073849" sldId="371"/>
            <ac:spMk id="44" creationId="{30ABF300-1CB2-4582-BEBC-DB8548DDA9DA}"/>
          </ac:spMkLst>
        </pc:spChg>
        <pc:spChg chg="mod topLvl">
          <ac:chgData name="Samain Sabrin" userId="9cd1fb1c-1965-415c-b5ec-a32fda092ccf" providerId="ADAL" clId="{79304DE4-91E2-4A1A-817C-9D0CD2CA0F6F}" dt="2021-07-29T22:56:50.161" v="11258" actId="164"/>
          <ac:spMkLst>
            <pc:docMk/>
            <pc:sldMk cId="3704073849" sldId="371"/>
            <ac:spMk id="45" creationId="{6DB8892F-7E92-4AEB-BB69-E66C9551D99A}"/>
          </ac:spMkLst>
        </pc:spChg>
        <pc:spChg chg="mod topLvl">
          <ac:chgData name="Samain Sabrin" userId="9cd1fb1c-1965-415c-b5ec-a32fda092ccf" providerId="ADAL" clId="{79304DE4-91E2-4A1A-817C-9D0CD2CA0F6F}" dt="2021-07-29T22:56:50.161" v="11258" actId="164"/>
          <ac:spMkLst>
            <pc:docMk/>
            <pc:sldMk cId="3704073849" sldId="371"/>
            <ac:spMk id="46" creationId="{B692CA92-23B3-48C2-9A0F-6B90BEB2387D}"/>
          </ac:spMkLst>
        </pc:spChg>
        <pc:spChg chg="mod topLvl">
          <ac:chgData name="Samain Sabrin" userId="9cd1fb1c-1965-415c-b5ec-a32fda092ccf" providerId="ADAL" clId="{79304DE4-91E2-4A1A-817C-9D0CD2CA0F6F}" dt="2021-07-29T22:54:14.256" v="11210" actId="164"/>
          <ac:spMkLst>
            <pc:docMk/>
            <pc:sldMk cId="3704073849" sldId="371"/>
            <ac:spMk id="47" creationId="{18640BFD-05C7-4519-A1C5-37187E573959}"/>
          </ac:spMkLst>
        </pc:spChg>
        <pc:spChg chg="add del">
          <ac:chgData name="Samain Sabrin" userId="9cd1fb1c-1965-415c-b5ec-a32fda092ccf" providerId="ADAL" clId="{79304DE4-91E2-4A1A-817C-9D0CD2CA0F6F}" dt="2021-07-27T17:43:04.061" v="7329" actId="22"/>
          <ac:spMkLst>
            <pc:docMk/>
            <pc:sldMk cId="3704073849" sldId="371"/>
            <ac:spMk id="48" creationId="{CF40CAF6-72DF-492B-834E-E5380C8C3DF0}"/>
          </ac:spMkLst>
        </pc:spChg>
        <pc:spChg chg="add mod topLvl">
          <ac:chgData name="Samain Sabrin" userId="9cd1fb1c-1965-415c-b5ec-a32fda092ccf" providerId="ADAL" clId="{79304DE4-91E2-4A1A-817C-9D0CD2CA0F6F}" dt="2021-07-28T04:08:33.372" v="8076" actId="165"/>
          <ac:spMkLst>
            <pc:docMk/>
            <pc:sldMk cId="3704073849" sldId="371"/>
            <ac:spMk id="50" creationId="{F6DCA3D9-1D68-4846-9C9F-D5DCD74379CE}"/>
          </ac:spMkLst>
        </pc:spChg>
        <pc:spChg chg="add mod topLvl">
          <ac:chgData name="Samain Sabrin" userId="9cd1fb1c-1965-415c-b5ec-a32fda092ccf" providerId="ADAL" clId="{79304DE4-91E2-4A1A-817C-9D0CD2CA0F6F}" dt="2021-07-28T04:08:33.372" v="8076" actId="165"/>
          <ac:spMkLst>
            <pc:docMk/>
            <pc:sldMk cId="3704073849" sldId="371"/>
            <ac:spMk id="51" creationId="{E7D768F5-2618-4742-9F18-AE2A97D00240}"/>
          </ac:spMkLst>
        </pc:spChg>
        <pc:spChg chg="add mod">
          <ac:chgData name="Samain Sabrin" userId="9cd1fb1c-1965-415c-b5ec-a32fda092ccf" providerId="ADAL" clId="{79304DE4-91E2-4A1A-817C-9D0CD2CA0F6F}" dt="2021-07-29T22:56:50.161" v="11258" actId="164"/>
          <ac:spMkLst>
            <pc:docMk/>
            <pc:sldMk cId="3704073849" sldId="371"/>
            <ac:spMk id="52" creationId="{7960A17C-6B4B-45C4-B87B-FE75C98E5E93}"/>
          </ac:spMkLst>
        </pc:spChg>
        <pc:spChg chg="mod topLvl">
          <ac:chgData name="Samain Sabrin" userId="9cd1fb1c-1965-415c-b5ec-a32fda092ccf" providerId="ADAL" clId="{79304DE4-91E2-4A1A-817C-9D0CD2CA0F6F}" dt="2021-07-29T22:54:14.256" v="11210" actId="164"/>
          <ac:spMkLst>
            <pc:docMk/>
            <pc:sldMk cId="3704073849" sldId="371"/>
            <ac:spMk id="53" creationId="{E6AE8505-D074-4657-A296-64247ACE5AF4}"/>
          </ac:spMkLst>
        </pc:spChg>
        <pc:spChg chg="mod topLvl">
          <ac:chgData name="Samain Sabrin" userId="9cd1fb1c-1965-415c-b5ec-a32fda092ccf" providerId="ADAL" clId="{79304DE4-91E2-4A1A-817C-9D0CD2CA0F6F}" dt="2021-07-29T22:54:14.256" v="11210" actId="164"/>
          <ac:spMkLst>
            <pc:docMk/>
            <pc:sldMk cId="3704073849" sldId="371"/>
            <ac:spMk id="54" creationId="{4BF73F9F-980B-4199-9BF6-DD5CD9239481}"/>
          </ac:spMkLst>
        </pc:spChg>
        <pc:spChg chg="mod topLvl">
          <ac:chgData name="Samain Sabrin" userId="9cd1fb1c-1965-415c-b5ec-a32fda092ccf" providerId="ADAL" clId="{79304DE4-91E2-4A1A-817C-9D0CD2CA0F6F}" dt="2021-07-29T22:54:14.256" v="11210" actId="164"/>
          <ac:spMkLst>
            <pc:docMk/>
            <pc:sldMk cId="3704073849" sldId="371"/>
            <ac:spMk id="55" creationId="{1EE16621-8660-46CA-B280-AA90005B2C1A}"/>
          </ac:spMkLst>
        </pc:spChg>
        <pc:spChg chg="mod topLvl">
          <ac:chgData name="Samain Sabrin" userId="9cd1fb1c-1965-415c-b5ec-a32fda092ccf" providerId="ADAL" clId="{79304DE4-91E2-4A1A-817C-9D0CD2CA0F6F}" dt="2021-07-29T22:54:14.256" v="11210" actId="164"/>
          <ac:spMkLst>
            <pc:docMk/>
            <pc:sldMk cId="3704073849" sldId="371"/>
            <ac:spMk id="56" creationId="{D54CA26D-B7CF-4128-9779-E35E36FD750C}"/>
          </ac:spMkLst>
        </pc:spChg>
        <pc:spChg chg="mod topLvl">
          <ac:chgData name="Samain Sabrin" userId="9cd1fb1c-1965-415c-b5ec-a32fda092ccf" providerId="ADAL" clId="{79304DE4-91E2-4A1A-817C-9D0CD2CA0F6F}" dt="2021-07-29T22:54:14.256" v="11210" actId="164"/>
          <ac:spMkLst>
            <pc:docMk/>
            <pc:sldMk cId="3704073849" sldId="371"/>
            <ac:spMk id="57" creationId="{98076F1C-F0FF-4865-9665-258675CF85E1}"/>
          </ac:spMkLst>
        </pc:spChg>
        <pc:spChg chg="add mod">
          <ac:chgData name="Samain Sabrin" userId="9cd1fb1c-1965-415c-b5ec-a32fda092ccf" providerId="ADAL" clId="{79304DE4-91E2-4A1A-817C-9D0CD2CA0F6F}" dt="2021-07-29T22:56:50.161" v="11258" actId="164"/>
          <ac:spMkLst>
            <pc:docMk/>
            <pc:sldMk cId="3704073849" sldId="371"/>
            <ac:spMk id="59" creationId="{E94F536C-805B-4184-8471-28849FB52EEA}"/>
          </ac:spMkLst>
        </pc:spChg>
        <pc:spChg chg="add mod topLvl">
          <ac:chgData name="Samain Sabrin" userId="9cd1fb1c-1965-415c-b5ec-a32fda092ccf" providerId="ADAL" clId="{79304DE4-91E2-4A1A-817C-9D0CD2CA0F6F}" dt="2021-07-29T22:54:14.256" v="11210" actId="164"/>
          <ac:spMkLst>
            <pc:docMk/>
            <pc:sldMk cId="3704073849" sldId="371"/>
            <ac:spMk id="62" creationId="{8B955D7F-59E0-4F2F-9ABF-75773E77F76D}"/>
          </ac:spMkLst>
        </pc:spChg>
        <pc:spChg chg="add mod topLvl">
          <ac:chgData name="Samain Sabrin" userId="9cd1fb1c-1965-415c-b5ec-a32fda092ccf" providerId="ADAL" clId="{79304DE4-91E2-4A1A-817C-9D0CD2CA0F6F}" dt="2021-07-29T22:54:14.256" v="11210" actId="164"/>
          <ac:spMkLst>
            <pc:docMk/>
            <pc:sldMk cId="3704073849" sldId="371"/>
            <ac:spMk id="63" creationId="{54D6F377-2B73-42B2-B021-F69111CB0C65}"/>
          </ac:spMkLst>
        </pc:spChg>
        <pc:grpChg chg="add del mod">
          <ac:chgData name="Samain Sabrin" userId="9cd1fb1c-1965-415c-b5ec-a32fda092ccf" providerId="ADAL" clId="{79304DE4-91E2-4A1A-817C-9D0CD2CA0F6F}" dt="2021-07-28T04:08:33.372" v="8076" actId="165"/>
          <ac:grpSpMkLst>
            <pc:docMk/>
            <pc:sldMk cId="3704073849" sldId="371"/>
            <ac:grpSpMk id="5" creationId="{58D95E5D-60C8-4098-B426-A74120A50E4C}"/>
          </ac:grpSpMkLst>
        </pc:grpChg>
        <pc:grpChg chg="add del mod">
          <ac:chgData name="Samain Sabrin" userId="9cd1fb1c-1965-415c-b5ec-a32fda092ccf" providerId="ADAL" clId="{79304DE4-91E2-4A1A-817C-9D0CD2CA0F6F}" dt="2021-07-29T22:54:16.718" v="11212" actId="478"/>
          <ac:grpSpMkLst>
            <pc:docMk/>
            <pc:sldMk cId="3704073849" sldId="371"/>
            <ac:grpSpMk id="13" creationId="{2843D1B8-320A-40C1-B31B-4C3AE9BBEFCA}"/>
          </ac:grpSpMkLst>
        </pc:grpChg>
        <pc:grpChg chg="add del mod">
          <ac:chgData name="Samain Sabrin" userId="9cd1fb1c-1965-415c-b5ec-a32fda092ccf" providerId="ADAL" clId="{79304DE4-91E2-4A1A-817C-9D0CD2CA0F6F}" dt="2021-07-28T04:12:48.845" v="8135" actId="164"/>
          <ac:grpSpMkLst>
            <pc:docMk/>
            <pc:sldMk cId="3704073849" sldId="371"/>
            <ac:grpSpMk id="13" creationId="{5863D030-D658-477A-9660-91A9F24E268F}"/>
          </ac:grpSpMkLst>
        </pc:grpChg>
        <pc:grpChg chg="add del mod">
          <ac:chgData name="Samain Sabrin" userId="9cd1fb1c-1965-415c-b5ec-a32fda092ccf" providerId="ADAL" clId="{79304DE4-91E2-4A1A-817C-9D0CD2CA0F6F}" dt="2021-07-29T22:53:27.189" v="11196" actId="165"/>
          <ac:grpSpMkLst>
            <pc:docMk/>
            <pc:sldMk cId="3704073849" sldId="371"/>
            <ac:grpSpMk id="14" creationId="{770C5537-A020-4067-9056-3953891750C5}"/>
          </ac:grpSpMkLst>
        </pc:grpChg>
        <pc:grpChg chg="add mod">
          <ac:chgData name="Samain Sabrin" userId="9cd1fb1c-1965-415c-b5ec-a32fda092ccf" providerId="ADAL" clId="{79304DE4-91E2-4A1A-817C-9D0CD2CA0F6F}" dt="2021-07-29T22:56:50.161" v="11258" actId="164"/>
          <ac:grpSpMkLst>
            <pc:docMk/>
            <pc:sldMk cId="3704073849" sldId="371"/>
            <ac:grpSpMk id="26" creationId="{93BC4D92-ABDC-493C-9707-8F66EF2500DE}"/>
          </ac:grpSpMkLst>
        </pc:grpChg>
        <pc:grpChg chg="add del">
          <ac:chgData name="Samain Sabrin" userId="9cd1fb1c-1965-415c-b5ec-a32fda092ccf" providerId="ADAL" clId="{79304DE4-91E2-4A1A-817C-9D0CD2CA0F6F}" dt="2021-07-28T04:12:08.165" v="8130" actId="165"/>
          <ac:grpSpMkLst>
            <pc:docMk/>
            <pc:sldMk cId="3704073849" sldId="371"/>
            <ac:grpSpMk id="58" creationId="{C6C60D65-892D-4799-915B-CC2324E93728}"/>
          </ac:grpSpMkLst>
        </pc:grpChg>
        <pc:grpChg chg="add del">
          <ac:chgData name="Samain Sabrin" userId="9cd1fb1c-1965-415c-b5ec-a32fda092ccf" providerId="ADAL" clId="{79304DE4-91E2-4A1A-817C-9D0CD2CA0F6F}" dt="2021-07-27T17:49:15.696" v="7356" actId="165"/>
          <ac:grpSpMkLst>
            <pc:docMk/>
            <pc:sldMk cId="3704073849" sldId="371"/>
            <ac:grpSpMk id="60" creationId="{6D38FA9F-516C-4426-A39C-8C9FC1B535AE}"/>
          </ac:grpSpMkLst>
        </pc:grpChg>
        <pc:grpChg chg="del">
          <ac:chgData name="Samain Sabrin" userId="9cd1fb1c-1965-415c-b5ec-a32fda092ccf" providerId="ADAL" clId="{79304DE4-91E2-4A1A-817C-9D0CD2CA0F6F}" dt="2021-07-29T22:56:08.142" v="11233" actId="165"/>
          <ac:grpSpMkLst>
            <pc:docMk/>
            <pc:sldMk cId="3704073849" sldId="371"/>
            <ac:grpSpMk id="61" creationId="{BAE80202-0E7E-4258-B992-5E6AFD3FC6DF}"/>
          </ac:grpSpMkLst>
        </pc:grpChg>
        <pc:picChg chg="add mod ord modCrop">
          <ac:chgData name="Samain Sabrin" userId="9cd1fb1c-1965-415c-b5ec-a32fda092ccf" providerId="ADAL" clId="{79304DE4-91E2-4A1A-817C-9D0CD2CA0F6F}" dt="2021-07-28T04:09:54.121" v="8103" actId="1076"/>
          <ac:picMkLst>
            <pc:docMk/>
            <pc:sldMk cId="3704073849" sldId="371"/>
            <ac:picMk id="3" creationId="{7BBC00D1-4817-42A9-9792-3A50FACCE177}"/>
          </ac:picMkLst>
        </pc:picChg>
        <pc:picChg chg="add del mod ord topLvl modCrop">
          <ac:chgData name="Samain Sabrin" userId="9cd1fb1c-1965-415c-b5ec-a32fda092ccf" providerId="ADAL" clId="{79304DE4-91E2-4A1A-817C-9D0CD2CA0F6F}" dt="2021-07-28T04:08:35.527" v="8077" actId="478"/>
          <ac:picMkLst>
            <pc:docMk/>
            <pc:sldMk cId="3704073849" sldId="371"/>
            <ac:picMk id="4" creationId="{8AA43AAB-BEDB-4AAB-9A5A-B4E063382CE0}"/>
          </ac:picMkLst>
        </pc:picChg>
        <pc:picChg chg="add del mod">
          <ac:chgData name="Samain Sabrin" userId="9cd1fb1c-1965-415c-b5ec-a32fda092ccf" providerId="ADAL" clId="{79304DE4-91E2-4A1A-817C-9D0CD2CA0F6F}" dt="2021-07-29T22:51:15.516" v="11174" actId="478"/>
          <ac:picMkLst>
            <pc:docMk/>
            <pc:sldMk cId="3704073849" sldId="371"/>
            <ac:picMk id="5" creationId="{52B4C3E1-6FE4-4FC4-A68E-C6011FAA3E87}"/>
          </ac:picMkLst>
        </pc:picChg>
        <pc:picChg chg="del mod topLvl">
          <ac:chgData name="Samain Sabrin" userId="9cd1fb1c-1965-415c-b5ec-a32fda092ccf" providerId="ADAL" clId="{79304DE4-91E2-4A1A-817C-9D0CD2CA0F6F}" dt="2021-07-29T22:56:09.675" v="11234" actId="478"/>
          <ac:picMkLst>
            <pc:docMk/>
            <pc:sldMk cId="3704073849" sldId="371"/>
            <ac:picMk id="10" creationId="{F0501471-B41D-4F17-8AC6-2D46A6694DBA}"/>
          </ac:picMkLst>
        </pc:picChg>
        <pc:picChg chg="add del mod ord topLvl modCrop">
          <ac:chgData name="Samain Sabrin" userId="9cd1fb1c-1965-415c-b5ec-a32fda092ccf" providerId="ADAL" clId="{79304DE4-91E2-4A1A-817C-9D0CD2CA0F6F}" dt="2021-07-29T22:53:30.443" v="11197" actId="478"/>
          <ac:picMkLst>
            <pc:docMk/>
            <pc:sldMk cId="3704073849" sldId="371"/>
            <ac:picMk id="11" creationId="{62FA09C3-C062-4018-AD6E-E350663B4F82}"/>
          </ac:picMkLst>
        </pc:picChg>
        <pc:picChg chg="add mod ord modCrop">
          <ac:chgData name="Samain Sabrin" userId="9cd1fb1c-1965-415c-b5ec-a32fda092ccf" providerId="ADAL" clId="{79304DE4-91E2-4A1A-817C-9D0CD2CA0F6F}" dt="2021-07-29T22:54:14.256" v="11210" actId="164"/>
          <ac:picMkLst>
            <pc:docMk/>
            <pc:sldMk cId="3704073849" sldId="371"/>
            <ac:picMk id="12" creationId="{1C21456F-3F97-42DB-8613-E5E4D3AE494F}"/>
          </ac:picMkLst>
        </pc:picChg>
        <pc:picChg chg="del mod topLvl">
          <ac:chgData name="Samain Sabrin" userId="9cd1fb1c-1965-415c-b5ec-a32fda092ccf" providerId="ADAL" clId="{79304DE4-91E2-4A1A-817C-9D0CD2CA0F6F}" dt="2021-07-28T04:12:11.063" v="8131" actId="478"/>
          <ac:picMkLst>
            <pc:docMk/>
            <pc:sldMk cId="3704073849" sldId="371"/>
            <ac:picMk id="12" creationId="{4C08736C-0851-448F-8C64-812D26FBCB86}"/>
          </ac:picMkLst>
        </pc:picChg>
        <pc:picChg chg="del mod topLvl">
          <ac:chgData name="Samain Sabrin" userId="9cd1fb1c-1965-415c-b5ec-a32fda092ccf" providerId="ADAL" clId="{79304DE4-91E2-4A1A-817C-9D0CD2CA0F6F}" dt="2021-07-27T17:49:17.384" v="7357" actId="478"/>
          <ac:picMkLst>
            <pc:docMk/>
            <pc:sldMk cId="3704073849" sldId="371"/>
            <ac:picMk id="14" creationId="{9F8C7D2C-8C65-477B-AA39-FD2F6FFFE4B0}"/>
          </ac:picMkLst>
        </pc:picChg>
        <pc:picChg chg="add mod ord modCrop">
          <ac:chgData name="Samain Sabrin" userId="9cd1fb1c-1965-415c-b5ec-a32fda092ccf" providerId="ADAL" clId="{79304DE4-91E2-4A1A-817C-9D0CD2CA0F6F}" dt="2021-07-29T22:56:50.161" v="11258" actId="164"/>
          <ac:picMkLst>
            <pc:docMk/>
            <pc:sldMk cId="3704073849" sldId="371"/>
            <ac:picMk id="25" creationId="{86899BCD-3B9A-4E13-8C99-5B9137805EE9}"/>
          </ac:picMkLst>
        </pc:picChg>
        <pc:picChg chg="add del mod modCrop">
          <ac:chgData name="Samain Sabrin" userId="9cd1fb1c-1965-415c-b5ec-a32fda092ccf" providerId="ADAL" clId="{79304DE4-91E2-4A1A-817C-9D0CD2CA0F6F}" dt="2021-07-27T17:48:22.489" v="7338" actId="478"/>
          <ac:picMkLst>
            <pc:docMk/>
            <pc:sldMk cId="3704073849" sldId="371"/>
            <ac:picMk id="49" creationId="{5F3EF735-950C-450A-BEEA-673EE04231ED}"/>
          </ac:picMkLst>
        </pc:picChg>
      </pc:sldChg>
      <pc:sldChg chg="modSp mod addCm delCm modCm">
        <pc:chgData name="Samain Sabrin" userId="9cd1fb1c-1965-415c-b5ec-a32fda092ccf" providerId="ADAL" clId="{79304DE4-91E2-4A1A-817C-9D0CD2CA0F6F}" dt="2021-07-30T05:04:26.658" v="14853" actId="1076"/>
        <pc:sldMkLst>
          <pc:docMk/>
          <pc:sldMk cId="1141387422" sldId="372"/>
        </pc:sldMkLst>
        <pc:spChg chg="mod">
          <ac:chgData name="Samain Sabrin" userId="9cd1fb1c-1965-415c-b5ec-a32fda092ccf" providerId="ADAL" clId="{79304DE4-91E2-4A1A-817C-9D0CD2CA0F6F}" dt="2021-07-30T05:04:26.658" v="14853" actId="1076"/>
          <ac:spMkLst>
            <pc:docMk/>
            <pc:sldMk cId="1141387422" sldId="372"/>
            <ac:spMk id="9" creationId="{B70CB1FF-CB5C-EB45-8946-C998D42FDCF2}"/>
          </ac:spMkLst>
        </pc:spChg>
      </pc:sldChg>
      <pc:sldChg chg="modSp mod addCm modCm modNotesTx">
        <pc:chgData name="Samain Sabrin" userId="9cd1fb1c-1965-415c-b5ec-a32fda092ccf" providerId="ADAL" clId="{79304DE4-91E2-4A1A-817C-9D0CD2CA0F6F}" dt="2021-07-30T04:47:43.196" v="14746" actId="20577"/>
        <pc:sldMkLst>
          <pc:docMk/>
          <pc:sldMk cId="960502562" sldId="373"/>
        </pc:sldMkLst>
        <pc:spChg chg="mod">
          <ac:chgData name="Samain Sabrin" userId="9cd1fb1c-1965-415c-b5ec-a32fda092ccf" providerId="ADAL" clId="{79304DE4-91E2-4A1A-817C-9D0CD2CA0F6F}" dt="2021-07-30T04:45:59.666" v="14731" actId="1076"/>
          <ac:spMkLst>
            <pc:docMk/>
            <pc:sldMk cId="960502562" sldId="373"/>
            <ac:spMk id="8" creationId="{FC4BA28E-2254-493A-8566-A72EE98D2C18}"/>
          </ac:spMkLst>
        </pc:spChg>
        <pc:spChg chg="mod">
          <ac:chgData name="Samain Sabrin" userId="9cd1fb1c-1965-415c-b5ec-a32fda092ccf" providerId="ADAL" clId="{79304DE4-91E2-4A1A-817C-9D0CD2CA0F6F}" dt="2021-07-30T04:47:43.196" v="14746" actId="20577"/>
          <ac:spMkLst>
            <pc:docMk/>
            <pc:sldMk cId="960502562" sldId="373"/>
            <ac:spMk id="43" creationId="{ABADB7C3-1C83-3544-BE6F-856F146C1EA0}"/>
          </ac:spMkLst>
        </pc:spChg>
        <pc:spChg chg="mod">
          <ac:chgData name="Samain Sabrin" userId="9cd1fb1c-1965-415c-b5ec-a32fda092ccf" providerId="ADAL" clId="{79304DE4-91E2-4A1A-817C-9D0CD2CA0F6F}" dt="2021-07-27T03:32:41.196" v="7161" actId="20577"/>
          <ac:spMkLst>
            <pc:docMk/>
            <pc:sldMk cId="960502562" sldId="373"/>
            <ac:spMk id="64" creationId="{C3213CB8-1671-4081-AAF5-ACA5028F7AFC}"/>
          </ac:spMkLst>
        </pc:spChg>
        <pc:spChg chg="mod">
          <ac:chgData name="Samain Sabrin" userId="9cd1fb1c-1965-415c-b5ec-a32fda092ccf" providerId="ADAL" clId="{79304DE4-91E2-4A1A-817C-9D0CD2CA0F6F}" dt="2021-07-30T04:46:05.107" v="14732" actId="2085"/>
          <ac:spMkLst>
            <pc:docMk/>
            <pc:sldMk cId="960502562" sldId="373"/>
            <ac:spMk id="74" creationId="{5899F282-0757-4D01-8827-50F7C2B2B234}"/>
          </ac:spMkLst>
        </pc:spChg>
        <pc:spChg chg="mod">
          <ac:chgData name="Samain Sabrin" userId="9cd1fb1c-1965-415c-b5ec-a32fda092ccf" providerId="ADAL" clId="{79304DE4-91E2-4A1A-817C-9D0CD2CA0F6F}" dt="2021-07-27T03:28:27.630" v="7111" actId="207"/>
          <ac:spMkLst>
            <pc:docMk/>
            <pc:sldMk cId="960502562" sldId="373"/>
            <ac:spMk id="77" creationId="{3B1E35E4-5A5E-4E6E-885B-4CA77D0F00B9}"/>
          </ac:spMkLst>
        </pc:spChg>
        <pc:spChg chg="mod">
          <ac:chgData name="Samain Sabrin" userId="9cd1fb1c-1965-415c-b5ec-a32fda092ccf" providerId="ADAL" clId="{79304DE4-91E2-4A1A-817C-9D0CD2CA0F6F}" dt="2021-07-27T03:28:27.630" v="7111" actId="207"/>
          <ac:spMkLst>
            <pc:docMk/>
            <pc:sldMk cId="960502562" sldId="373"/>
            <ac:spMk id="78" creationId="{31B13C2C-EB8F-49E1-BFA3-7224F57A5D58}"/>
          </ac:spMkLst>
        </pc:spChg>
        <pc:spChg chg="mod">
          <ac:chgData name="Samain Sabrin" userId="9cd1fb1c-1965-415c-b5ec-a32fda092ccf" providerId="ADAL" clId="{79304DE4-91E2-4A1A-817C-9D0CD2CA0F6F}" dt="2021-07-30T04:46:05.107" v="14732" actId="2085"/>
          <ac:spMkLst>
            <pc:docMk/>
            <pc:sldMk cId="960502562" sldId="373"/>
            <ac:spMk id="94" creationId="{1DC15C15-8260-1D4B-97E1-2C2505641B7E}"/>
          </ac:spMkLst>
        </pc:spChg>
      </pc:sldChg>
      <pc:sldChg chg="addSp delSp modSp add del mod ord addCm modNotesTx">
        <pc:chgData name="Samain Sabrin" userId="9cd1fb1c-1965-415c-b5ec-a32fda092ccf" providerId="ADAL" clId="{79304DE4-91E2-4A1A-817C-9D0CD2CA0F6F}" dt="2021-07-29T23:34:03.417" v="11851" actId="2696"/>
        <pc:sldMkLst>
          <pc:docMk/>
          <pc:sldMk cId="1315186027" sldId="374"/>
        </pc:sldMkLst>
        <pc:spChg chg="add mod">
          <ac:chgData name="Samain Sabrin" userId="9cd1fb1c-1965-415c-b5ec-a32fda092ccf" providerId="ADAL" clId="{79304DE4-91E2-4A1A-817C-9D0CD2CA0F6F}" dt="2021-07-29T18:11:14.801" v="9411" actId="1037"/>
          <ac:spMkLst>
            <pc:docMk/>
            <pc:sldMk cId="1315186027" sldId="374"/>
            <ac:spMk id="2" creationId="{9E73DE66-2687-4842-B6AD-4574193E00F1}"/>
          </ac:spMkLst>
        </pc:spChg>
        <pc:spChg chg="del">
          <ac:chgData name="Samain Sabrin" userId="9cd1fb1c-1965-415c-b5ec-a32fda092ccf" providerId="ADAL" clId="{79304DE4-91E2-4A1A-817C-9D0CD2CA0F6F}" dt="2021-07-26T20:03:51.823" v="617" actId="478"/>
          <ac:spMkLst>
            <pc:docMk/>
            <pc:sldMk cId="1315186027" sldId="374"/>
            <ac:spMk id="4" creationId="{43083BA3-9D30-4331-A122-4D5ED64D8BFD}"/>
          </ac:spMkLst>
        </pc:spChg>
        <pc:spChg chg="del">
          <ac:chgData name="Samain Sabrin" userId="9cd1fb1c-1965-415c-b5ec-a32fda092ccf" providerId="ADAL" clId="{79304DE4-91E2-4A1A-817C-9D0CD2CA0F6F}" dt="2021-07-26T20:03:51.823" v="617" actId="478"/>
          <ac:spMkLst>
            <pc:docMk/>
            <pc:sldMk cId="1315186027" sldId="374"/>
            <ac:spMk id="5" creationId="{7AF650CC-11AB-45FD-A28E-5B06A98D167F}"/>
          </ac:spMkLst>
        </pc:spChg>
        <pc:spChg chg="del">
          <ac:chgData name="Samain Sabrin" userId="9cd1fb1c-1965-415c-b5ec-a32fda092ccf" providerId="ADAL" clId="{79304DE4-91E2-4A1A-817C-9D0CD2CA0F6F}" dt="2021-07-26T20:03:51.823" v="617" actId="478"/>
          <ac:spMkLst>
            <pc:docMk/>
            <pc:sldMk cId="1315186027" sldId="374"/>
            <ac:spMk id="6" creationId="{F145E7E8-3924-4762-90E2-7D8F7E545D75}"/>
          </ac:spMkLst>
        </pc:spChg>
        <pc:spChg chg="del">
          <ac:chgData name="Samain Sabrin" userId="9cd1fb1c-1965-415c-b5ec-a32fda092ccf" providerId="ADAL" clId="{79304DE4-91E2-4A1A-817C-9D0CD2CA0F6F}" dt="2021-07-26T20:03:51.823" v="617" actId="478"/>
          <ac:spMkLst>
            <pc:docMk/>
            <pc:sldMk cId="1315186027" sldId="374"/>
            <ac:spMk id="18" creationId="{0D17D4A7-A2E2-4044-B076-A92F9C6E8BF0}"/>
          </ac:spMkLst>
        </pc:spChg>
        <pc:spChg chg="add mod">
          <ac:chgData name="Samain Sabrin" userId="9cd1fb1c-1965-415c-b5ec-a32fda092ccf" providerId="ADAL" clId="{79304DE4-91E2-4A1A-817C-9D0CD2CA0F6F}" dt="2021-07-29T18:11:14.801" v="9411" actId="1037"/>
          <ac:spMkLst>
            <pc:docMk/>
            <pc:sldMk cId="1315186027" sldId="374"/>
            <ac:spMk id="23" creationId="{CF9E0845-6805-4696-A3B2-307D8BAA8131}"/>
          </ac:spMkLst>
        </pc:spChg>
        <pc:spChg chg="add mod">
          <ac:chgData name="Samain Sabrin" userId="9cd1fb1c-1965-415c-b5ec-a32fda092ccf" providerId="ADAL" clId="{79304DE4-91E2-4A1A-817C-9D0CD2CA0F6F}" dt="2021-07-29T18:11:14.801" v="9411" actId="1037"/>
          <ac:spMkLst>
            <pc:docMk/>
            <pc:sldMk cId="1315186027" sldId="374"/>
            <ac:spMk id="24" creationId="{6ED49BCE-6D0E-4E30-8E84-803009BDD487}"/>
          </ac:spMkLst>
        </pc:spChg>
        <pc:spChg chg="del">
          <ac:chgData name="Samain Sabrin" userId="9cd1fb1c-1965-415c-b5ec-a32fda092ccf" providerId="ADAL" clId="{79304DE4-91E2-4A1A-817C-9D0CD2CA0F6F}" dt="2021-07-26T20:03:51.823" v="617" actId="478"/>
          <ac:spMkLst>
            <pc:docMk/>
            <pc:sldMk cId="1315186027" sldId="374"/>
            <ac:spMk id="25" creationId="{4460C3D8-4368-455F-9655-A37A2A004CC3}"/>
          </ac:spMkLst>
        </pc:spChg>
        <pc:spChg chg="add del mod">
          <ac:chgData name="Samain Sabrin" userId="9cd1fb1c-1965-415c-b5ec-a32fda092ccf" providerId="ADAL" clId="{79304DE4-91E2-4A1A-817C-9D0CD2CA0F6F}" dt="2021-07-29T17:40:25.084" v="9323" actId="478"/>
          <ac:spMkLst>
            <pc:docMk/>
            <pc:sldMk cId="1315186027" sldId="374"/>
            <ac:spMk id="25" creationId="{7DE3ADEC-6776-44C1-A248-121EEBDFCDEC}"/>
          </ac:spMkLst>
        </pc:spChg>
        <pc:spChg chg="del">
          <ac:chgData name="Samain Sabrin" userId="9cd1fb1c-1965-415c-b5ec-a32fda092ccf" providerId="ADAL" clId="{79304DE4-91E2-4A1A-817C-9D0CD2CA0F6F}" dt="2021-07-26T20:03:51.823" v="617" actId="478"/>
          <ac:spMkLst>
            <pc:docMk/>
            <pc:sldMk cId="1315186027" sldId="374"/>
            <ac:spMk id="26" creationId="{32AAD4DD-9D38-41DE-91DF-E0AA41E4B178}"/>
          </ac:spMkLst>
        </pc:spChg>
        <pc:spChg chg="add mod">
          <ac:chgData name="Samain Sabrin" userId="9cd1fb1c-1965-415c-b5ec-a32fda092ccf" providerId="ADAL" clId="{79304DE4-91E2-4A1A-817C-9D0CD2CA0F6F}" dt="2021-07-29T17:40:33.780" v="9324" actId="571"/>
          <ac:spMkLst>
            <pc:docMk/>
            <pc:sldMk cId="1315186027" sldId="374"/>
            <ac:spMk id="26" creationId="{D33657A4-AC10-4868-B46D-3B1A520E9DC0}"/>
          </ac:spMkLst>
        </pc:spChg>
        <pc:spChg chg="add mod">
          <ac:chgData name="Samain Sabrin" userId="9cd1fb1c-1965-415c-b5ec-a32fda092ccf" providerId="ADAL" clId="{79304DE4-91E2-4A1A-817C-9D0CD2CA0F6F}" dt="2021-07-29T18:13:30.690" v="9462" actId="14100"/>
          <ac:spMkLst>
            <pc:docMk/>
            <pc:sldMk cId="1315186027" sldId="374"/>
            <ac:spMk id="37" creationId="{95EC5C75-B771-4E44-8586-82D63AF9F3BD}"/>
          </ac:spMkLst>
        </pc:spChg>
        <pc:spChg chg="del">
          <ac:chgData name="Samain Sabrin" userId="9cd1fb1c-1965-415c-b5ec-a32fda092ccf" providerId="ADAL" clId="{79304DE4-91E2-4A1A-817C-9D0CD2CA0F6F}" dt="2021-07-26T20:03:51.823" v="617" actId="478"/>
          <ac:spMkLst>
            <pc:docMk/>
            <pc:sldMk cId="1315186027" sldId="374"/>
            <ac:spMk id="38" creationId="{893D56F6-F5A3-413E-9770-7966E56F952E}"/>
          </ac:spMkLst>
        </pc:spChg>
        <pc:spChg chg="add mod">
          <ac:chgData name="Samain Sabrin" userId="9cd1fb1c-1965-415c-b5ec-a32fda092ccf" providerId="ADAL" clId="{79304DE4-91E2-4A1A-817C-9D0CD2CA0F6F}" dt="2021-07-29T18:14:00.971" v="9501" actId="20577"/>
          <ac:spMkLst>
            <pc:docMk/>
            <pc:sldMk cId="1315186027" sldId="374"/>
            <ac:spMk id="38" creationId="{C4BAD86C-61F7-4BA5-8FA8-16F25EAEE09C}"/>
          </ac:spMkLst>
        </pc:spChg>
        <pc:spChg chg="del">
          <ac:chgData name="Samain Sabrin" userId="9cd1fb1c-1965-415c-b5ec-a32fda092ccf" providerId="ADAL" clId="{79304DE4-91E2-4A1A-817C-9D0CD2CA0F6F}" dt="2021-07-26T20:03:51.823" v="617" actId="478"/>
          <ac:spMkLst>
            <pc:docMk/>
            <pc:sldMk cId="1315186027" sldId="374"/>
            <ac:spMk id="39" creationId="{BE138DA5-4F09-4AD7-AF00-8AD7527A7D0B}"/>
          </ac:spMkLst>
        </pc:spChg>
        <pc:spChg chg="del">
          <ac:chgData name="Samain Sabrin" userId="9cd1fb1c-1965-415c-b5ec-a32fda092ccf" providerId="ADAL" clId="{79304DE4-91E2-4A1A-817C-9D0CD2CA0F6F}" dt="2021-07-26T20:03:51.823" v="617" actId="478"/>
          <ac:spMkLst>
            <pc:docMk/>
            <pc:sldMk cId="1315186027" sldId="374"/>
            <ac:spMk id="40" creationId="{E1E5241C-DA02-4E95-B07E-E8AE6C1C95F2}"/>
          </ac:spMkLst>
        </pc:spChg>
        <pc:spChg chg="add mod">
          <ac:chgData name="Samain Sabrin" userId="9cd1fb1c-1965-415c-b5ec-a32fda092ccf" providerId="ADAL" clId="{79304DE4-91E2-4A1A-817C-9D0CD2CA0F6F}" dt="2021-07-29T18:11:20.202" v="9413" actId="14100"/>
          <ac:spMkLst>
            <pc:docMk/>
            <pc:sldMk cId="1315186027" sldId="374"/>
            <ac:spMk id="43" creationId="{52F90640-6F12-415A-A349-CA64B183EF0D}"/>
          </ac:spMkLst>
        </pc:spChg>
        <pc:spChg chg="add mod">
          <ac:chgData name="Samain Sabrin" userId="9cd1fb1c-1965-415c-b5ec-a32fda092ccf" providerId="ADAL" clId="{79304DE4-91E2-4A1A-817C-9D0CD2CA0F6F}" dt="2021-07-26T20:14:26.350" v="974" actId="113"/>
          <ac:spMkLst>
            <pc:docMk/>
            <pc:sldMk cId="1315186027" sldId="374"/>
            <ac:spMk id="47" creationId="{6AF7B94D-55D6-4516-B0A0-4B4569E9DD1F}"/>
          </ac:spMkLst>
        </pc:spChg>
        <pc:spChg chg="del">
          <ac:chgData name="Samain Sabrin" userId="9cd1fb1c-1965-415c-b5ec-a32fda092ccf" providerId="ADAL" clId="{79304DE4-91E2-4A1A-817C-9D0CD2CA0F6F}" dt="2021-07-26T20:03:51.823" v="617" actId="478"/>
          <ac:spMkLst>
            <pc:docMk/>
            <pc:sldMk cId="1315186027" sldId="374"/>
            <ac:spMk id="49" creationId="{6A579EEA-D5BB-4CBD-A7C1-E86E66454C89}"/>
          </ac:spMkLst>
        </pc:spChg>
        <pc:spChg chg="add mod">
          <ac:chgData name="Samain Sabrin" userId="9cd1fb1c-1965-415c-b5ec-a32fda092ccf" providerId="ADAL" clId="{79304DE4-91E2-4A1A-817C-9D0CD2CA0F6F}" dt="2021-07-26T20:05:43.827" v="671" actId="1076"/>
          <ac:spMkLst>
            <pc:docMk/>
            <pc:sldMk cId="1315186027" sldId="374"/>
            <ac:spMk id="50" creationId="{1CD08B84-65BF-415B-A167-5CB04950ADE2}"/>
          </ac:spMkLst>
        </pc:spChg>
        <pc:spChg chg="add mod">
          <ac:chgData name="Samain Sabrin" userId="9cd1fb1c-1965-415c-b5ec-a32fda092ccf" providerId="ADAL" clId="{79304DE4-91E2-4A1A-817C-9D0CD2CA0F6F}" dt="2021-07-29T18:14:11.020" v="9504" actId="1038"/>
          <ac:spMkLst>
            <pc:docMk/>
            <pc:sldMk cId="1315186027" sldId="374"/>
            <ac:spMk id="52" creationId="{DC81C811-0088-414C-98A1-8F687CEBCF4B}"/>
          </ac:spMkLst>
        </pc:spChg>
        <pc:spChg chg="del">
          <ac:chgData name="Samain Sabrin" userId="9cd1fb1c-1965-415c-b5ec-a32fda092ccf" providerId="ADAL" clId="{79304DE4-91E2-4A1A-817C-9D0CD2CA0F6F}" dt="2021-07-26T20:03:51.823" v="617" actId="478"/>
          <ac:spMkLst>
            <pc:docMk/>
            <pc:sldMk cId="1315186027" sldId="374"/>
            <ac:spMk id="53" creationId="{8F67FFEB-5705-4A5D-A844-F5EB5D93D123}"/>
          </ac:spMkLst>
        </pc:spChg>
        <pc:spChg chg="add del mod ord topLvl">
          <ac:chgData name="Samain Sabrin" userId="9cd1fb1c-1965-415c-b5ec-a32fda092ccf" providerId="ADAL" clId="{79304DE4-91E2-4A1A-817C-9D0CD2CA0F6F}" dt="2021-07-29T17:40:17.325" v="9321" actId="478"/>
          <ac:spMkLst>
            <pc:docMk/>
            <pc:sldMk cId="1315186027" sldId="374"/>
            <ac:spMk id="55" creationId="{3FBC8B72-42A4-421B-B536-77B800ED3658}"/>
          </ac:spMkLst>
        </pc:spChg>
        <pc:spChg chg="add mod topLvl">
          <ac:chgData name="Samain Sabrin" userId="9cd1fb1c-1965-415c-b5ec-a32fda092ccf" providerId="ADAL" clId="{79304DE4-91E2-4A1A-817C-9D0CD2CA0F6F}" dt="2021-07-29T17:40:33.780" v="9324" actId="571"/>
          <ac:spMkLst>
            <pc:docMk/>
            <pc:sldMk cId="1315186027" sldId="374"/>
            <ac:spMk id="57" creationId="{C0406A58-DBC0-4993-AD50-359DE45487F4}"/>
          </ac:spMkLst>
        </pc:spChg>
        <pc:spChg chg="add mod">
          <ac:chgData name="Samain Sabrin" userId="9cd1fb1c-1965-415c-b5ec-a32fda092ccf" providerId="ADAL" clId="{79304DE4-91E2-4A1A-817C-9D0CD2CA0F6F}" dt="2021-07-26T20:08:07.216" v="725"/>
          <ac:spMkLst>
            <pc:docMk/>
            <pc:sldMk cId="1315186027" sldId="374"/>
            <ac:spMk id="59" creationId="{708A6227-40D5-431E-8F96-BC2CC258F9D3}"/>
          </ac:spMkLst>
        </pc:spChg>
        <pc:spChg chg="add mod">
          <ac:chgData name="Samain Sabrin" userId="9cd1fb1c-1965-415c-b5ec-a32fda092ccf" providerId="ADAL" clId="{79304DE4-91E2-4A1A-817C-9D0CD2CA0F6F}" dt="2021-07-26T20:08:38.898" v="736" actId="14100"/>
          <ac:spMkLst>
            <pc:docMk/>
            <pc:sldMk cId="1315186027" sldId="374"/>
            <ac:spMk id="60" creationId="{C3E9A1BF-3020-442A-A82E-DBDBE5407004}"/>
          </ac:spMkLst>
        </pc:spChg>
        <pc:spChg chg="add mod">
          <ac:chgData name="Samain Sabrin" userId="9cd1fb1c-1965-415c-b5ec-a32fda092ccf" providerId="ADAL" clId="{79304DE4-91E2-4A1A-817C-9D0CD2CA0F6F}" dt="2021-07-26T20:08:07.216" v="725"/>
          <ac:spMkLst>
            <pc:docMk/>
            <pc:sldMk cId="1315186027" sldId="374"/>
            <ac:spMk id="61" creationId="{463D2278-A7C4-4B54-B543-986165FDEF40}"/>
          </ac:spMkLst>
        </pc:spChg>
        <pc:spChg chg="del">
          <ac:chgData name="Samain Sabrin" userId="9cd1fb1c-1965-415c-b5ec-a32fda092ccf" providerId="ADAL" clId="{79304DE4-91E2-4A1A-817C-9D0CD2CA0F6F}" dt="2021-07-26T20:03:51.823" v="617" actId="478"/>
          <ac:spMkLst>
            <pc:docMk/>
            <pc:sldMk cId="1315186027" sldId="374"/>
            <ac:spMk id="64" creationId="{7875DA1E-8B47-4A5F-A532-20E566454588}"/>
          </ac:spMkLst>
        </pc:spChg>
        <pc:spChg chg="del">
          <ac:chgData name="Samain Sabrin" userId="9cd1fb1c-1965-415c-b5ec-a32fda092ccf" providerId="ADAL" clId="{79304DE4-91E2-4A1A-817C-9D0CD2CA0F6F}" dt="2021-07-26T20:07:48.685" v="724" actId="478"/>
          <ac:spMkLst>
            <pc:docMk/>
            <pc:sldMk cId="1315186027" sldId="374"/>
            <ac:spMk id="65" creationId="{8463BE32-E655-4177-9674-F03479F45E00}"/>
          </ac:spMkLst>
        </pc:spChg>
        <pc:spChg chg="add mod">
          <ac:chgData name="Samain Sabrin" userId="9cd1fb1c-1965-415c-b5ec-a32fda092ccf" providerId="ADAL" clId="{79304DE4-91E2-4A1A-817C-9D0CD2CA0F6F}" dt="2021-07-26T20:09:05.228" v="751" actId="20577"/>
          <ac:spMkLst>
            <pc:docMk/>
            <pc:sldMk cId="1315186027" sldId="374"/>
            <ac:spMk id="66" creationId="{58A987D6-DBFE-42E5-8BF8-F1AC15908FFE}"/>
          </ac:spMkLst>
        </pc:spChg>
        <pc:spChg chg="add mod topLvl">
          <ac:chgData name="Samain Sabrin" userId="9cd1fb1c-1965-415c-b5ec-a32fda092ccf" providerId="ADAL" clId="{79304DE4-91E2-4A1A-817C-9D0CD2CA0F6F}" dt="2021-07-29T17:40:44.136" v="9326" actId="1076"/>
          <ac:spMkLst>
            <pc:docMk/>
            <pc:sldMk cId="1315186027" sldId="374"/>
            <ac:spMk id="67" creationId="{649881B2-EFCD-4A34-9734-D3AAF386D970}"/>
          </ac:spMkLst>
        </pc:spChg>
        <pc:spChg chg="add mod">
          <ac:chgData name="Samain Sabrin" userId="9cd1fb1c-1965-415c-b5ec-a32fda092ccf" providerId="ADAL" clId="{79304DE4-91E2-4A1A-817C-9D0CD2CA0F6F}" dt="2021-07-29T18:11:14.801" v="9411" actId="1037"/>
          <ac:spMkLst>
            <pc:docMk/>
            <pc:sldMk cId="1315186027" sldId="374"/>
            <ac:spMk id="68" creationId="{4BF59020-465B-4560-8F67-328C9140CA6D}"/>
          </ac:spMkLst>
        </pc:spChg>
        <pc:spChg chg="add mod">
          <ac:chgData name="Samain Sabrin" userId="9cd1fb1c-1965-415c-b5ec-a32fda092ccf" providerId="ADAL" clId="{79304DE4-91E2-4A1A-817C-9D0CD2CA0F6F}" dt="2021-07-29T18:11:14.801" v="9411" actId="1037"/>
          <ac:spMkLst>
            <pc:docMk/>
            <pc:sldMk cId="1315186027" sldId="374"/>
            <ac:spMk id="69" creationId="{C0E9F40C-898A-4FDD-BC45-676B093C430E}"/>
          </ac:spMkLst>
        </pc:spChg>
        <pc:spChg chg="add mod">
          <ac:chgData name="Samain Sabrin" userId="9cd1fb1c-1965-415c-b5ec-a32fda092ccf" providerId="ADAL" clId="{79304DE4-91E2-4A1A-817C-9D0CD2CA0F6F}" dt="2021-07-29T18:14:17.642" v="9505" actId="20577"/>
          <ac:spMkLst>
            <pc:docMk/>
            <pc:sldMk cId="1315186027" sldId="374"/>
            <ac:spMk id="70" creationId="{9E619AF3-E639-493D-9E85-C35B7FC0C58E}"/>
          </ac:spMkLst>
        </pc:spChg>
        <pc:spChg chg="add mod">
          <ac:chgData name="Samain Sabrin" userId="9cd1fb1c-1965-415c-b5ec-a32fda092ccf" providerId="ADAL" clId="{79304DE4-91E2-4A1A-817C-9D0CD2CA0F6F}" dt="2021-07-29T18:11:14.801" v="9411" actId="1037"/>
          <ac:spMkLst>
            <pc:docMk/>
            <pc:sldMk cId="1315186027" sldId="374"/>
            <ac:spMk id="71" creationId="{29ED4135-0CF1-4E3A-A98D-07D0A95AFF66}"/>
          </ac:spMkLst>
        </pc:spChg>
        <pc:spChg chg="add mod">
          <ac:chgData name="Samain Sabrin" userId="9cd1fb1c-1965-415c-b5ec-a32fda092ccf" providerId="ADAL" clId="{79304DE4-91E2-4A1A-817C-9D0CD2CA0F6F}" dt="2021-07-26T20:13:14.840" v="956"/>
          <ac:spMkLst>
            <pc:docMk/>
            <pc:sldMk cId="1315186027" sldId="374"/>
            <ac:spMk id="73" creationId="{C653799A-76B2-425B-BA75-05225803E2EE}"/>
          </ac:spMkLst>
        </pc:spChg>
        <pc:spChg chg="add mod">
          <ac:chgData name="Samain Sabrin" userId="9cd1fb1c-1965-415c-b5ec-a32fda092ccf" providerId="ADAL" clId="{79304DE4-91E2-4A1A-817C-9D0CD2CA0F6F}" dt="2021-07-26T20:13:14.840" v="956"/>
          <ac:spMkLst>
            <pc:docMk/>
            <pc:sldMk cId="1315186027" sldId="374"/>
            <ac:spMk id="74" creationId="{1E8911CC-0F6D-4DBB-B2F4-0BC290A8E05A}"/>
          </ac:spMkLst>
        </pc:spChg>
        <pc:spChg chg="add mod">
          <ac:chgData name="Samain Sabrin" userId="9cd1fb1c-1965-415c-b5ec-a32fda092ccf" providerId="ADAL" clId="{79304DE4-91E2-4A1A-817C-9D0CD2CA0F6F}" dt="2021-07-26T20:13:48.811" v="963"/>
          <ac:spMkLst>
            <pc:docMk/>
            <pc:sldMk cId="1315186027" sldId="374"/>
            <ac:spMk id="76" creationId="{BAA3AB4D-F913-48BF-8066-BD81A3105410}"/>
          </ac:spMkLst>
        </pc:spChg>
        <pc:spChg chg="add mod">
          <ac:chgData name="Samain Sabrin" userId="9cd1fb1c-1965-415c-b5ec-a32fda092ccf" providerId="ADAL" clId="{79304DE4-91E2-4A1A-817C-9D0CD2CA0F6F}" dt="2021-07-26T20:13:48.811" v="963"/>
          <ac:spMkLst>
            <pc:docMk/>
            <pc:sldMk cId="1315186027" sldId="374"/>
            <ac:spMk id="77" creationId="{80289AC6-3909-4ACB-8DAC-DB7DD8D5B6AA}"/>
          </ac:spMkLst>
        </pc:spChg>
        <pc:spChg chg="add mod">
          <ac:chgData name="Samain Sabrin" userId="9cd1fb1c-1965-415c-b5ec-a32fda092ccf" providerId="ADAL" clId="{79304DE4-91E2-4A1A-817C-9D0CD2CA0F6F}" dt="2021-07-26T20:14:06.487" v="968"/>
          <ac:spMkLst>
            <pc:docMk/>
            <pc:sldMk cId="1315186027" sldId="374"/>
            <ac:spMk id="79" creationId="{56C33BA2-62CB-4F0D-96BF-E5F4766DCE35}"/>
          </ac:spMkLst>
        </pc:spChg>
        <pc:spChg chg="add mod">
          <ac:chgData name="Samain Sabrin" userId="9cd1fb1c-1965-415c-b5ec-a32fda092ccf" providerId="ADAL" clId="{79304DE4-91E2-4A1A-817C-9D0CD2CA0F6F}" dt="2021-07-26T20:14:06.487" v="968"/>
          <ac:spMkLst>
            <pc:docMk/>
            <pc:sldMk cId="1315186027" sldId="374"/>
            <ac:spMk id="80" creationId="{A79648FA-E4C4-46A0-BE77-D1A19E5DDD69}"/>
          </ac:spMkLst>
        </pc:spChg>
        <pc:spChg chg="add mod">
          <ac:chgData name="Samain Sabrin" userId="9cd1fb1c-1965-415c-b5ec-a32fda092ccf" providerId="ADAL" clId="{79304DE4-91E2-4A1A-817C-9D0CD2CA0F6F}" dt="2021-07-27T15:30:09.591" v="7170" actId="164"/>
          <ac:spMkLst>
            <pc:docMk/>
            <pc:sldMk cId="1315186027" sldId="374"/>
            <ac:spMk id="81" creationId="{388AC540-D9BD-4C93-B597-21619A91FE74}"/>
          </ac:spMkLst>
        </pc:spChg>
        <pc:spChg chg="add mod">
          <ac:chgData name="Samain Sabrin" userId="9cd1fb1c-1965-415c-b5ec-a32fda092ccf" providerId="ADAL" clId="{79304DE4-91E2-4A1A-817C-9D0CD2CA0F6F}" dt="2021-07-29T23:32:31.292" v="11828" actId="1038"/>
          <ac:spMkLst>
            <pc:docMk/>
            <pc:sldMk cId="1315186027" sldId="374"/>
            <ac:spMk id="82" creationId="{2701C83D-4164-49DD-A5CB-1A79CEBDB885}"/>
          </ac:spMkLst>
        </pc:spChg>
        <pc:spChg chg="add del mod">
          <ac:chgData name="Samain Sabrin" userId="9cd1fb1c-1965-415c-b5ec-a32fda092ccf" providerId="ADAL" clId="{79304DE4-91E2-4A1A-817C-9D0CD2CA0F6F}" dt="2021-07-26T20:18:02.863" v="1000" actId="478"/>
          <ac:spMkLst>
            <pc:docMk/>
            <pc:sldMk cId="1315186027" sldId="374"/>
            <ac:spMk id="83" creationId="{3A3E81C5-E119-4E6C-BF85-31EAB29B19B1}"/>
          </ac:spMkLst>
        </pc:spChg>
        <pc:spChg chg="add mod">
          <ac:chgData name="Samain Sabrin" userId="9cd1fb1c-1965-415c-b5ec-a32fda092ccf" providerId="ADAL" clId="{79304DE4-91E2-4A1A-817C-9D0CD2CA0F6F}" dt="2021-07-29T18:13:08.059" v="9460" actId="1076"/>
          <ac:spMkLst>
            <pc:docMk/>
            <pc:sldMk cId="1315186027" sldId="374"/>
            <ac:spMk id="84" creationId="{487A1475-A1A8-4B9E-B076-7158D91ED755}"/>
          </ac:spMkLst>
        </pc:spChg>
        <pc:spChg chg="add mod">
          <ac:chgData name="Samain Sabrin" userId="9cd1fb1c-1965-415c-b5ec-a32fda092ccf" providerId="ADAL" clId="{79304DE4-91E2-4A1A-817C-9D0CD2CA0F6F}" dt="2021-07-29T18:13:08.059" v="9460" actId="1076"/>
          <ac:spMkLst>
            <pc:docMk/>
            <pc:sldMk cId="1315186027" sldId="374"/>
            <ac:spMk id="85" creationId="{7D58513F-EAB8-442B-9035-831EF6963C83}"/>
          </ac:spMkLst>
        </pc:spChg>
        <pc:spChg chg="add mod">
          <ac:chgData name="Samain Sabrin" userId="9cd1fb1c-1965-415c-b5ec-a32fda092ccf" providerId="ADAL" clId="{79304DE4-91E2-4A1A-817C-9D0CD2CA0F6F}" dt="2021-07-26T20:20:23.660" v="1057" actId="20577"/>
          <ac:spMkLst>
            <pc:docMk/>
            <pc:sldMk cId="1315186027" sldId="374"/>
            <ac:spMk id="86" creationId="{ABE4E460-D1D5-4F30-97F8-0EB6758ED676}"/>
          </ac:spMkLst>
        </pc:spChg>
        <pc:grpChg chg="add del mod ord">
          <ac:chgData name="Samain Sabrin" userId="9cd1fb1c-1965-415c-b5ec-a32fda092ccf" providerId="ADAL" clId="{79304DE4-91E2-4A1A-817C-9D0CD2CA0F6F}" dt="2021-07-29T17:40:46.623" v="9327" actId="478"/>
          <ac:grpSpMkLst>
            <pc:docMk/>
            <pc:sldMk cId="1315186027" sldId="374"/>
            <ac:grpSpMk id="3" creationId="{033EF545-2370-4414-B60D-ED0D1DA9200E}"/>
          </ac:grpSpMkLst>
        </pc:grpChg>
        <pc:grpChg chg="add mod">
          <ac:chgData name="Samain Sabrin" userId="9cd1fb1c-1965-415c-b5ec-a32fda092ccf" providerId="ADAL" clId="{79304DE4-91E2-4A1A-817C-9D0CD2CA0F6F}" dt="2021-07-29T18:11:30.397" v="9421" actId="1036"/>
          <ac:grpSpMkLst>
            <pc:docMk/>
            <pc:sldMk cId="1315186027" sldId="374"/>
            <ac:grpSpMk id="4" creationId="{6B45277B-9CF6-4DE3-9D1E-EB50D538F71C}"/>
          </ac:grpSpMkLst>
        </pc:grpChg>
        <pc:grpChg chg="add mod">
          <ac:chgData name="Samain Sabrin" userId="9cd1fb1c-1965-415c-b5ec-a32fda092ccf" providerId="ADAL" clId="{79304DE4-91E2-4A1A-817C-9D0CD2CA0F6F}" dt="2021-07-29T22:07:41.852" v="10682" actId="1038"/>
          <ac:grpSpMkLst>
            <pc:docMk/>
            <pc:sldMk cId="1315186027" sldId="374"/>
            <ac:grpSpMk id="13" creationId="{11D30E6E-3E49-405C-B514-C200AB8D6701}"/>
          </ac:grpSpMkLst>
        </pc:grpChg>
        <pc:grpChg chg="del">
          <ac:chgData name="Samain Sabrin" userId="9cd1fb1c-1965-415c-b5ec-a32fda092ccf" providerId="ADAL" clId="{79304DE4-91E2-4A1A-817C-9D0CD2CA0F6F}" dt="2021-07-26T20:03:51.823" v="617" actId="478"/>
          <ac:grpSpMkLst>
            <pc:docMk/>
            <pc:sldMk cId="1315186027" sldId="374"/>
            <ac:grpSpMk id="16" creationId="{E8B73691-A56E-4E57-8009-358175EF06BA}"/>
          </ac:grpSpMkLst>
        </pc:grpChg>
        <pc:grpChg chg="del">
          <ac:chgData name="Samain Sabrin" userId="9cd1fb1c-1965-415c-b5ec-a32fda092ccf" providerId="ADAL" clId="{79304DE4-91E2-4A1A-817C-9D0CD2CA0F6F}" dt="2021-07-26T20:03:51.823" v="617" actId="478"/>
          <ac:grpSpMkLst>
            <pc:docMk/>
            <pc:sldMk cId="1315186027" sldId="374"/>
            <ac:grpSpMk id="17" creationId="{0579871C-DE80-4115-BC6C-18C97409F7B4}"/>
          </ac:grpSpMkLst>
        </pc:grpChg>
        <pc:grpChg chg="del">
          <ac:chgData name="Samain Sabrin" userId="9cd1fb1c-1965-415c-b5ec-a32fda092ccf" providerId="ADAL" clId="{79304DE4-91E2-4A1A-817C-9D0CD2CA0F6F}" dt="2021-07-26T20:03:51.823" v="617" actId="478"/>
          <ac:grpSpMkLst>
            <pc:docMk/>
            <pc:sldMk cId="1315186027" sldId="374"/>
            <ac:grpSpMk id="29" creationId="{772BA477-4D2B-42D0-B672-F16D031E6ACF}"/>
          </ac:grpSpMkLst>
        </pc:grpChg>
        <pc:grpChg chg="del">
          <ac:chgData name="Samain Sabrin" userId="9cd1fb1c-1965-415c-b5ec-a32fda092ccf" providerId="ADAL" clId="{79304DE4-91E2-4A1A-817C-9D0CD2CA0F6F}" dt="2021-07-26T20:03:51.823" v="617" actId="478"/>
          <ac:grpSpMkLst>
            <pc:docMk/>
            <pc:sldMk cId="1315186027" sldId="374"/>
            <ac:grpSpMk id="41" creationId="{7AFF94CD-EC4B-4DC7-9548-7153112A478B}"/>
          </ac:grpSpMkLst>
        </pc:grpChg>
        <pc:grpChg chg="del">
          <ac:chgData name="Samain Sabrin" userId="9cd1fb1c-1965-415c-b5ec-a32fda092ccf" providerId="ADAL" clId="{79304DE4-91E2-4A1A-817C-9D0CD2CA0F6F}" dt="2021-07-26T20:03:51.823" v="617" actId="478"/>
          <ac:grpSpMkLst>
            <pc:docMk/>
            <pc:sldMk cId="1315186027" sldId="374"/>
            <ac:grpSpMk id="42" creationId="{62FC5D24-E659-48CD-B787-DB46FD2FAFA7}"/>
          </ac:grpSpMkLst>
        </pc:grpChg>
        <pc:grpChg chg="add del mod">
          <ac:chgData name="Samain Sabrin" userId="9cd1fb1c-1965-415c-b5ec-a32fda092ccf" providerId="ADAL" clId="{79304DE4-91E2-4A1A-817C-9D0CD2CA0F6F}" dt="2021-07-26T20:09:09.708" v="753" actId="478"/>
          <ac:grpSpMkLst>
            <pc:docMk/>
            <pc:sldMk cId="1315186027" sldId="374"/>
            <ac:grpSpMk id="56" creationId="{38EC61ED-8D04-447B-B7B7-E93FA89385E2}"/>
          </ac:grpSpMkLst>
        </pc:grpChg>
        <pc:grpChg chg="add del mod">
          <ac:chgData name="Samain Sabrin" userId="9cd1fb1c-1965-415c-b5ec-a32fda092ccf" providerId="ADAL" clId="{79304DE4-91E2-4A1A-817C-9D0CD2CA0F6F}" dt="2021-07-26T20:09:09.084" v="752" actId="478"/>
          <ac:grpSpMkLst>
            <pc:docMk/>
            <pc:sldMk cId="1315186027" sldId="374"/>
            <ac:grpSpMk id="58" creationId="{F8179D40-1FD2-4525-B144-B6F7CDC2E447}"/>
          </ac:grpSpMkLst>
        </pc:grpChg>
        <pc:grpChg chg="del">
          <ac:chgData name="Samain Sabrin" userId="9cd1fb1c-1965-415c-b5ec-a32fda092ccf" providerId="ADAL" clId="{79304DE4-91E2-4A1A-817C-9D0CD2CA0F6F}" dt="2021-07-26T20:03:51.823" v="617" actId="478"/>
          <ac:grpSpMkLst>
            <pc:docMk/>
            <pc:sldMk cId="1315186027" sldId="374"/>
            <ac:grpSpMk id="62" creationId="{56B6BCEF-8CE2-444C-85A2-3428185205B4}"/>
          </ac:grpSpMkLst>
        </pc:grpChg>
        <pc:grpChg chg="del">
          <ac:chgData name="Samain Sabrin" userId="9cd1fb1c-1965-415c-b5ec-a32fda092ccf" providerId="ADAL" clId="{79304DE4-91E2-4A1A-817C-9D0CD2CA0F6F}" dt="2021-07-26T20:03:51.823" v="617" actId="478"/>
          <ac:grpSpMkLst>
            <pc:docMk/>
            <pc:sldMk cId="1315186027" sldId="374"/>
            <ac:grpSpMk id="63" creationId="{A9679A36-2B5B-4E0E-9EEB-53285E149866}"/>
          </ac:grpSpMkLst>
        </pc:grpChg>
        <pc:grpChg chg="add del mod">
          <ac:chgData name="Samain Sabrin" userId="9cd1fb1c-1965-415c-b5ec-a32fda092ccf" providerId="ADAL" clId="{79304DE4-91E2-4A1A-817C-9D0CD2CA0F6F}" dt="2021-07-26T20:13:26.444" v="958" actId="478"/>
          <ac:grpSpMkLst>
            <pc:docMk/>
            <pc:sldMk cId="1315186027" sldId="374"/>
            <ac:grpSpMk id="72" creationId="{53941B20-F32A-40CF-B511-FBBEDB18C7C9}"/>
          </ac:grpSpMkLst>
        </pc:grpChg>
        <pc:grpChg chg="add del mod">
          <ac:chgData name="Samain Sabrin" userId="9cd1fb1c-1965-415c-b5ec-a32fda092ccf" providerId="ADAL" clId="{79304DE4-91E2-4A1A-817C-9D0CD2CA0F6F}" dt="2021-07-26T20:13:54.974" v="965" actId="478"/>
          <ac:grpSpMkLst>
            <pc:docMk/>
            <pc:sldMk cId="1315186027" sldId="374"/>
            <ac:grpSpMk id="75" creationId="{9B4BEA59-F67F-487C-9CFA-8B0A37DB656E}"/>
          </ac:grpSpMkLst>
        </pc:grpChg>
        <pc:grpChg chg="add del mod">
          <ac:chgData name="Samain Sabrin" userId="9cd1fb1c-1965-415c-b5ec-a32fda092ccf" providerId="ADAL" clId="{79304DE4-91E2-4A1A-817C-9D0CD2CA0F6F}" dt="2021-07-26T20:14:19.931" v="972" actId="478"/>
          <ac:grpSpMkLst>
            <pc:docMk/>
            <pc:sldMk cId="1315186027" sldId="374"/>
            <ac:grpSpMk id="78" creationId="{0EB75BF1-241A-4A5D-BB91-6A89D2CC1D46}"/>
          </ac:grpSpMkLst>
        </pc:grpChg>
        <pc:picChg chg="del">
          <ac:chgData name="Samain Sabrin" userId="9cd1fb1c-1965-415c-b5ec-a32fda092ccf" providerId="ADAL" clId="{79304DE4-91E2-4A1A-817C-9D0CD2CA0F6F}" dt="2021-07-26T20:03:51.823" v="617" actId="478"/>
          <ac:picMkLst>
            <pc:docMk/>
            <pc:sldMk cId="1315186027" sldId="374"/>
            <ac:picMk id="20" creationId="{B697CFBA-FE78-4B46-86BA-287214D27571}"/>
          </ac:picMkLst>
        </pc:picChg>
        <pc:picChg chg="del">
          <ac:chgData name="Samain Sabrin" userId="9cd1fb1c-1965-415c-b5ec-a32fda092ccf" providerId="ADAL" clId="{79304DE4-91E2-4A1A-817C-9D0CD2CA0F6F}" dt="2021-07-26T20:03:51.823" v="617" actId="478"/>
          <ac:picMkLst>
            <pc:docMk/>
            <pc:sldMk cId="1315186027" sldId="374"/>
            <ac:picMk id="51" creationId="{568C8C58-A496-4B25-A0E0-718FA93D38E1}"/>
          </ac:picMkLst>
        </pc:picChg>
        <pc:picChg chg="add mod">
          <ac:chgData name="Samain Sabrin" userId="9cd1fb1c-1965-415c-b5ec-a32fda092ccf" providerId="ADAL" clId="{79304DE4-91E2-4A1A-817C-9D0CD2CA0F6F}" dt="2021-07-26T20:15:31.301" v="981" actId="207"/>
          <ac:picMkLst>
            <pc:docMk/>
            <pc:sldMk cId="1315186027" sldId="374"/>
            <ac:picMk id="54" creationId="{F029745A-D007-460E-91E6-658D770962A3}"/>
          </ac:picMkLst>
        </pc:picChg>
        <pc:cxnChg chg="add mod">
          <ac:chgData name="Samain Sabrin" userId="9cd1fb1c-1965-415c-b5ec-a32fda092ccf" providerId="ADAL" clId="{79304DE4-91E2-4A1A-817C-9D0CD2CA0F6F}" dt="2021-07-29T22:07:34.379" v="10667" actId="1038"/>
          <ac:cxnSpMkLst>
            <pc:docMk/>
            <pc:sldMk cId="1315186027" sldId="374"/>
            <ac:cxnSpMk id="6" creationId="{909B9919-2F3C-4CF6-9DC7-A1A0FA6284F7}"/>
          </ac:cxnSpMkLst>
        </pc:cxnChg>
        <pc:cxnChg chg="add mod">
          <ac:chgData name="Samain Sabrin" userId="9cd1fb1c-1965-415c-b5ec-a32fda092ccf" providerId="ADAL" clId="{79304DE4-91E2-4A1A-817C-9D0CD2CA0F6F}" dt="2021-07-29T17:42:27.113" v="9347" actId="164"/>
          <ac:cxnSpMkLst>
            <pc:docMk/>
            <pc:sldMk cId="1315186027" sldId="374"/>
            <ac:cxnSpMk id="30" creationId="{866E157D-F523-4621-9968-8CEE626B4668}"/>
          </ac:cxnSpMkLst>
        </pc:cxnChg>
        <pc:cxnChg chg="add mod">
          <ac:chgData name="Samain Sabrin" userId="9cd1fb1c-1965-415c-b5ec-a32fda092ccf" providerId="ADAL" clId="{79304DE4-91E2-4A1A-817C-9D0CD2CA0F6F}" dt="2021-07-29T17:42:27.113" v="9347" actId="164"/>
          <ac:cxnSpMkLst>
            <pc:docMk/>
            <pc:sldMk cId="1315186027" sldId="374"/>
            <ac:cxnSpMk id="33" creationId="{796C75FE-26C2-4463-BE21-6158CFE60670}"/>
          </ac:cxnSpMkLst>
        </pc:cxnChg>
      </pc:sldChg>
      <pc:sldChg chg="addSp delSp modSp mod">
        <pc:chgData name="Samain Sabrin" userId="9cd1fb1c-1965-415c-b5ec-a32fda092ccf" providerId="ADAL" clId="{79304DE4-91E2-4A1A-817C-9D0CD2CA0F6F}" dt="2021-07-30T05:49:01.661" v="15388" actId="164"/>
        <pc:sldMkLst>
          <pc:docMk/>
          <pc:sldMk cId="102104095" sldId="375"/>
        </pc:sldMkLst>
        <pc:spChg chg="mod">
          <ac:chgData name="Samain Sabrin" userId="9cd1fb1c-1965-415c-b5ec-a32fda092ccf" providerId="ADAL" clId="{79304DE4-91E2-4A1A-817C-9D0CD2CA0F6F}" dt="2021-07-29T15:38:48.660" v="8745" actId="1076"/>
          <ac:spMkLst>
            <pc:docMk/>
            <pc:sldMk cId="102104095" sldId="375"/>
            <ac:spMk id="2" creationId="{5DB33DCC-5E2B-4F51-AA93-DC84AD17E47B}"/>
          </ac:spMkLst>
        </pc:spChg>
        <pc:spChg chg="del">
          <ac:chgData name="Samain Sabrin" userId="9cd1fb1c-1965-415c-b5ec-a32fda092ccf" providerId="ADAL" clId="{79304DE4-91E2-4A1A-817C-9D0CD2CA0F6F}" dt="2021-07-30T05:44:41.930" v="15254" actId="478"/>
          <ac:spMkLst>
            <pc:docMk/>
            <pc:sldMk cId="102104095" sldId="375"/>
            <ac:spMk id="5" creationId="{D1CD9311-3CD3-4F49-8298-6F652236C86A}"/>
          </ac:spMkLst>
        </pc:spChg>
        <pc:spChg chg="del">
          <ac:chgData name="Samain Sabrin" userId="9cd1fb1c-1965-415c-b5ec-a32fda092ccf" providerId="ADAL" clId="{79304DE4-91E2-4A1A-817C-9D0CD2CA0F6F}" dt="2021-07-30T02:30:08.337" v="14300" actId="478"/>
          <ac:spMkLst>
            <pc:docMk/>
            <pc:sldMk cId="102104095" sldId="375"/>
            <ac:spMk id="8" creationId="{EFB687B7-EDDC-C44F-94A2-ADF6F8FFBDD1}"/>
          </ac:spMkLst>
        </pc:spChg>
        <pc:spChg chg="del">
          <ac:chgData name="Samain Sabrin" userId="9cd1fb1c-1965-415c-b5ec-a32fda092ccf" providerId="ADAL" clId="{79304DE4-91E2-4A1A-817C-9D0CD2CA0F6F}" dt="2021-07-30T02:30:08.337" v="14300" actId="478"/>
          <ac:spMkLst>
            <pc:docMk/>
            <pc:sldMk cId="102104095" sldId="375"/>
            <ac:spMk id="9" creationId="{2FCEEFB3-0C67-E449-AC38-81D1BA5F8129}"/>
          </ac:spMkLst>
        </pc:spChg>
        <pc:spChg chg="mod">
          <ac:chgData name="Samain Sabrin" userId="9cd1fb1c-1965-415c-b5ec-a32fda092ccf" providerId="ADAL" clId="{79304DE4-91E2-4A1A-817C-9D0CD2CA0F6F}" dt="2021-07-30T02:30:14.698" v="14301"/>
          <ac:spMkLst>
            <pc:docMk/>
            <pc:sldMk cId="102104095" sldId="375"/>
            <ac:spMk id="13" creationId="{33E40B22-FE6E-49EF-95C3-B463F773023F}"/>
          </ac:spMkLst>
        </pc:spChg>
        <pc:spChg chg="mod">
          <ac:chgData name="Samain Sabrin" userId="9cd1fb1c-1965-415c-b5ec-a32fda092ccf" providerId="ADAL" clId="{79304DE4-91E2-4A1A-817C-9D0CD2CA0F6F}" dt="2021-07-30T02:30:14.698" v="14301"/>
          <ac:spMkLst>
            <pc:docMk/>
            <pc:sldMk cId="102104095" sldId="375"/>
            <ac:spMk id="14" creationId="{1439E102-26DA-428E-9D7E-5D3C5353C33F}"/>
          </ac:spMkLst>
        </pc:spChg>
        <pc:spChg chg="mod">
          <ac:chgData name="Samain Sabrin" userId="9cd1fb1c-1965-415c-b5ec-a32fda092ccf" providerId="ADAL" clId="{79304DE4-91E2-4A1A-817C-9D0CD2CA0F6F}" dt="2021-07-30T02:30:14.698" v="14301"/>
          <ac:spMkLst>
            <pc:docMk/>
            <pc:sldMk cId="102104095" sldId="375"/>
            <ac:spMk id="16" creationId="{7AB76C08-F6B5-418E-850E-C221838DB072}"/>
          </ac:spMkLst>
        </pc:spChg>
        <pc:spChg chg="mod">
          <ac:chgData name="Samain Sabrin" userId="9cd1fb1c-1965-415c-b5ec-a32fda092ccf" providerId="ADAL" clId="{79304DE4-91E2-4A1A-817C-9D0CD2CA0F6F}" dt="2021-07-30T02:30:14.698" v="14301"/>
          <ac:spMkLst>
            <pc:docMk/>
            <pc:sldMk cId="102104095" sldId="375"/>
            <ac:spMk id="17" creationId="{5E7161F6-15F2-47E1-91B9-53FCAD5AC81D}"/>
          </ac:spMkLst>
        </pc:spChg>
        <pc:spChg chg="mod">
          <ac:chgData name="Samain Sabrin" userId="9cd1fb1c-1965-415c-b5ec-a32fda092ccf" providerId="ADAL" clId="{79304DE4-91E2-4A1A-817C-9D0CD2CA0F6F}" dt="2021-07-30T02:30:14.698" v="14301"/>
          <ac:spMkLst>
            <pc:docMk/>
            <pc:sldMk cId="102104095" sldId="375"/>
            <ac:spMk id="18" creationId="{EA6693B1-F719-4877-8CB5-2F9711C376AC}"/>
          </ac:spMkLst>
        </pc:spChg>
        <pc:spChg chg="mod">
          <ac:chgData name="Samain Sabrin" userId="9cd1fb1c-1965-415c-b5ec-a32fda092ccf" providerId="ADAL" clId="{79304DE4-91E2-4A1A-817C-9D0CD2CA0F6F}" dt="2021-07-30T02:30:14.698" v="14301"/>
          <ac:spMkLst>
            <pc:docMk/>
            <pc:sldMk cId="102104095" sldId="375"/>
            <ac:spMk id="19" creationId="{D07571D0-E080-4B0F-B5D6-1E8AEA1F4258}"/>
          </ac:spMkLst>
        </pc:spChg>
        <pc:spChg chg="mod">
          <ac:chgData name="Samain Sabrin" userId="9cd1fb1c-1965-415c-b5ec-a32fda092ccf" providerId="ADAL" clId="{79304DE4-91E2-4A1A-817C-9D0CD2CA0F6F}" dt="2021-07-30T02:34:20.320" v="14351" actId="14100"/>
          <ac:spMkLst>
            <pc:docMk/>
            <pc:sldMk cId="102104095" sldId="375"/>
            <ac:spMk id="21" creationId="{8E641A93-DB86-463D-9780-EA4B2250D98D}"/>
          </ac:spMkLst>
        </pc:spChg>
        <pc:spChg chg="mod">
          <ac:chgData name="Samain Sabrin" userId="9cd1fb1c-1965-415c-b5ec-a32fda092ccf" providerId="ADAL" clId="{79304DE4-91E2-4A1A-817C-9D0CD2CA0F6F}" dt="2021-07-30T02:34:27.289" v="14354" actId="14100"/>
          <ac:spMkLst>
            <pc:docMk/>
            <pc:sldMk cId="102104095" sldId="375"/>
            <ac:spMk id="22" creationId="{D7DFE8A3-ADBB-4CFC-BFDD-0D2341AC0E46}"/>
          </ac:spMkLst>
        </pc:spChg>
        <pc:spChg chg="mod">
          <ac:chgData name="Samain Sabrin" userId="9cd1fb1c-1965-415c-b5ec-a32fda092ccf" providerId="ADAL" clId="{79304DE4-91E2-4A1A-817C-9D0CD2CA0F6F}" dt="2021-07-30T02:30:14.698" v="14301"/>
          <ac:spMkLst>
            <pc:docMk/>
            <pc:sldMk cId="102104095" sldId="375"/>
            <ac:spMk id="23" creationId="{8B65D478-95AD-4DBC-A82E-D966903339CE}"/>
          </ac:spMkLst>
        </pc:spChg>
        <pc:spChg chg="mod">
          <ac:chgData name="Samain Sabrin" userId="9cd1fb1c-1965-415c-b5ec-a32fda092ccf" providerId="ADAL" clId="{79304DE4-91E2-4A1A-817C-9D0CD2CA0F6F}" dt="2021-07-30T02:30:43.218" v="14306" actId="20577"/>
          <ac:spMkLst>
            <pc:docMk/>
            <pc:sldMk cId="102104095" sldId="375"/>
            <ac:spMk id="24" creationId="{7645CE9E-C236-419E-9EC9-BC7D55AA30E7}"/>
          </ac:spMkLst>
        </pc:spChg>
        <pc:spChg chg="mod">
          <ac:chgData name="Samain Sabrin" userId="9cd1fb1c-1965-415c-b5ec-a32fda092ccf" providerId="ADAL" clId="{79304DE4-91E2-4A1A-817C-9D0CD2CA0F6F}" dt="2021-07-30T02:30:14.698" v="14301"/>
          <ac:spMkLst>
            <pc:docMk/>
            <pc:sldMk cId="102104095" sldId="375"/>
            <ac:spMk id="25" creationId="{B2002110-E2AB-4E61-B970-95DA1B7E6152}"/>
          </ac:spMkLst>
        </pc:spChg>
        <pc:spChg chg="mod">
          <ac:chgData name="Samain Sabrin" userId="9cd1fb1c-1965-415c-b5ec-a32fda092ccf" providerId="ADAL" clId="{79304DE4-91E2-4A1A-817C-9D0CD2CA0F6F}" dt="2021-07-30T02:30:14.698" v="14301"/>
          <ac:spMkLst>
            <pc:docMk/>
            <pc:sldMk cId="102104095" sldId="375"/>
            <ac:spMk id="26" creationId="{BAB552F0-356D-4473-876C-6A8F82BF9801}"/>
          </ac:spMkLst>
        </pc:spChg>
        <pc:spChg chg="mod">
          <ac:chgData name="Samain Sabrin" userId="9cd1fb1c-1965-415c-b5ec-a32fda092ccf" providerId="ADAL" clId="{79304DE4-91E2-4A1A-817C-9D0CD2CA0F6F}" dt="2021-07-30T02:30:14.698" v="14301"/>
          <ac:spMkLst>
            <pc:docMk/>
            <pc:sldMk cId="102104095" sldId="375"/>
            <ac:spMk id="27" creationId="{1D4EEC80-3CF1-4E1E-A653-1BDA417A42CC}"/>
          </ac:spMkLst>
        </pc:spChg>
        <pc:spChg chg="mod">
          <ac:chgData name="Samain Sabrin" userId="9cd1fb1c-1965-415c-b5ec-a32fda092ccf" providerId="ADAL" clId="{79304DE4-91E2-4A1A-817C-9D0CD2CA0F6F}" dt="2021-07-30T02:30:14.698" v="14301"/>
          <ac:spMkLst>
            <pc:docMk/>
            <pc:sldMk cId="102104095" sldId="375"/>
            <ac:spMk id="28" creationId="{716B285E-C7DB-4398-B165-0CFCACBE9ECB}"/>
          </ac:spMkLst>
        </pc:spChg>
        <pc:spChg chg="mod">
          <ac:chgData name="Samain Sabrin" userId="9cd1fb1c-1965-415c-b5ec-a32fda092ccf" providerId="ADAL" clId="{79304DE4-91E2-4A1A-817C-9D0CD2CA0F6F}" dt="2021-07-30T02:30:14.698" v="14301"/>
          <ac:spMkLst>
            <pc:docMk/>
            <pc:sldMk cId="102104095" sldId="375"/>
            <ac:spMk id="31" creationId="{0CCB3D7A-EB6B-4FCB-AA1B-AAB16CB32F04}"/>
          </ac:spMkLst>
        </pc:spChg>
        <pc:spChg chg="mod">
          <ac:chgData name="Samain Sabrin" userId="9cd1fb1c-1965-415c-b5ec-a32fda092ccf" providerId="ADAL" clId="{79304DE4-91E2-4A1A-817C-9D0CD2CA0F6F}" dt="2021-07-30T02:30:14.698" v="14301"/>
          <ac:spMkLst>
            <pc:docMk/>
            <pc:sldMk cId="102104095" sldId="375"/>
            <ac:spMk id="32" creationId="{4564C380-FB9C-4D4E-BE06-BA0459F19715}"/>
          </ac:spMkLst>
        </pc:spChg>
        <pc:spChg chg="mod">
          <ac:chgData name="Samain Sabrin" userId="9cd1fb1c-1965-415c-b5ec-a32fda092ccf" providerId="ADAL" clId="{79304DE4-91E2-4A1A-817C-9D0CD2CA0F6F}" dt="2021-07-30T02:30:14.698" v="14301"/>
          <ac:spMkLst>
            <pc:docMk/>
            <pc:sldMk cId="102104095" sldId="375"/>
            <ac:spMk id="33" creationId="{DDE72D63-12AE-40B8-8887-3DF6BCECF2A2}"/>
          </ac:spMkLst>
        </pc:spChg>
        <pc:spChg chg="mod">
          <ac:chgData name="Samain Sabrin" userId="9cd1fb1c-1965-415c-b5ec-a32fda092ccf" providerId="ADAL" clId="{79304DE4-91E2-4A1A-817C-9D0CD2CA0F6F}" dt="2021-07-30T02:30:14.698" v="14301"/>
          <ac:spMkLst>
            <pc:docMk/>
            <pc:sldMk cId="102104095" sldId="375"/>
            <ac:spMk id="34" creationId="{AF3C33F7-3858-4B73-9016-A954446B1A24}"/>
          </ac:spMkLst>
        </pc:spChg>
        <pc:spChg chg="mod">
          <ac:chgData name="Samain Sabrin" userId="9cd1fb1c-1965-415c-b5ec-a32fda092ccf" providerId="ADAL" clId="{79304DE4-91E2-4A1A-817C-9D0CD2CA0F6F}" dt="2021-07-30T02:30:14.698" v="14301"/>
          <ac:spMkLst>
            <pc:docMk/>
            <pc:sldMk cId="102104095" sldId="375"/>
            <ac:spMk id="35" creationId="{85AAE3A5-A6FA-4D02-9CF8-85F233805A5D}"/>
          </ac:spMkLst>
        </pc:spChg>
        <pc:spChg chg="mod">
          <ac:chgData name="Samain Sabrin" userId="9cd1fb1c-1965-415c-b5ec-a32fda092ccf" providerId="ADAL" clId="{79304DE4-91E2-4A1A-817C-9D0CD2CA0F6F}" dt="2021-07-30T05:14:41.186" v="14902"/>
          <ac:spMkLst>
            <pc:docMk/>
            <pc:sldMk cId="102104095" sldId="375"/>
            <ac:spMk id="39" creationId="{F1915D7E-D0CC-45C6-BF9B-74D6B0A333B3}"/>
          </ac:spMkLst>
        </pc:spChg>
        <pc:spChg chg="mod">
          <ac:chgData name="Samain Sabrin" userId="9cd1fb1c-1965-415c-b5ec-a32fda092ccf" providerId="ADAL" clId="{79304DE4-91E2-4A1A-817C-9D0CD2CA0F6F}" dt="2021-07-30T05:14:41.186" v="14902"/>
          <ac:spMkLst>
            <pc:docMk/>
            <pc:sldMk cId="102104095" sldId="375"/>
            <ac:spMk id="40" creationId="{0BDA2200-5DFA-4AE8-BC20-ED0430E39403}"/>
          </ac:spMkLst>
        </pc:spChg>
        <pc:spChg chg="mod">
          <ac:chgData name="Samain Sabrin" userId="9cd1fb1c-1965-415c-b5ec-a32fda092ccf" providerId="ADAL" clId="{79304DE4-91E2-4A1A-817C-9D0CD2CA0F6F}" dt="2021-07-30T05:14:41.186" v="14902"/>
          <ac:spMkLst>
            <pc:docMk/>
            <pc:sldMk cId="102104095" sldId="375"/>
            <ac:spMk id="41" creationId="{B8E21B46-F124-4AB1-B281-AEE79285A9F6}"/>
          </ac:spMkLst>
        </pc:spChg>
        <pc:spChg chg="mod">
          <ac:chgData name="Samain Sabrin" userId="9cd1fb1c-1965-415c-b5ec-a32fda092ccf" providerId="ADAL" clId="{79304DE4-91E2-4A1A-817C-9D0CD2CA0F6F}" dt="2021-07-30T05:14:41.186" v="14902"/>
          <ac:spMkLst>
            <pc:docMk/>
            <pc:sldMk cId="102104095" sldId="375"/>
            <ac:spMk id="42" creationId="{F231CC4B-F6C9-46B4-A6AF-780825C61071}"/>
          </ac:spMkLst>
        </pc:spChg>
        <pc:spChg chg="mod">
          <ac:chgData name="Samain Sabrin" userId="9cd1fb1c-1965-415c-b5ec-a32fda092ccf" providerId="ADAL" clId="{79304DE4-91E2-4A1A-817C-9D0CD2CA0F6F}" dt="2021-07-30T05:14:41.186" v="14902"/>
          <ac:spMkLst>
            <pc:docMk/>
            <pc:sldMk cId="102104095" sldId="375"/>
            <ac:spMk id="43" creationId="{58949307-0A15-45AA-8477-7B7523073E74}"/>
          </ac:spMkLst>
        </pc:spChg>
        <pc:spChg chg="mod">
          <ac:chgData name="Samain Sabrin" userId="9cd1fb1c-1965-415c-b5ec-a32fda092ccf" providerId="ADAL" clId="{79304DE4-91E2-4A1A-817C-9D0CD2CA0F6F}" dt="2021-07-30T05:14:41.186" v="14902"/>
          <ac:spMkLst>
            <pc:docMk/>
            <pc:sldMk cId="102104095" sldId="375"/>
            <ac:spMk id="44" creationId="{80A769AF-0B6B-44E7-B665-E848D6B899CD}"/>
          </ac:spMkLst>
        </pc:spChg>
        <pc:spChg chg="mod">
          <ac:chgData name="Samain Sabrin" userId="9cd1fb1c-1965-415c-b5ec-a32fda092ccf" providerId="ADAL" clId="{79304DE4-91E2-4A1A-817C-9D0CD2CA0F6F}" dt="2021-07-30T05:14:41.186" v="14902"/>
          <ac:spMkLst>
            <pc:docMk/>
            <pc:sldMk cId="102104095" sldId="375"/>
            <ac:spMk id="45" creationId="{68271CCC-D95D-4075-80F5-8B9207855D28}"/>
          </ac:spMkLst>
        </pc:spChg>
        <pc:spChg chg="mod">
          <ac:chgData name="Samain Sabrin" userId="9cd1fb1c-1965-415c-b5ec-a32fda092ccf" providerId="ADAL" clId="{79304DE4-91E2-4A1A-817C-9D0CD2CA0F6F}" dt="2021-07-30T05:14:41.186" v="14902"/>
          <ac:spMkLst>
            <pc:docMk/>
            <pc:sldMk cId="102104095" sldId="375"/>
            <ac:spMk id="46" creationId="{692143A6-902E-4A73-9622-A6EA97D19F7F}"/>
          </ac:spMkLst>
        </pc:spChg>
        <pc:spChg chg="mod">
          <ac:chgData name="Samain Sabrin" userId="9cd1fb1c-1965-415c-b5ec-a32fda092ccf" providerId="ADAL" clId="{79304DE4-91E2-4A1A-817C-9D0CD2CA0F6F}" dt="2021-07-30T05:14:41.186" v="14902"/>
          <ac:spMkLst>
            <pc:docMk/>
            <pc:sldMk cId="102104095" sldId="375"/>
            <ac:spMk id="47" creationId="{28A05941-011C-4D8C-99F9-4DB423BFAA12}"/>
          </ac:spMkLst>
        </pc:spChg>
        <pc:spChg chg="mod">
          <ac:chgData name="Samain Sabrin" userId="9cd1fb1c-1965-415c-b5ec-a32fda092ccf" providerId="ADAL" clId="{79304DE4-91E2-4A1A-817C-9D0CD2CA0F6F}" dt="2021-07-30T05:14:41.186" v="14902"/>
          <ac:spMkLst>
            <pc:docMk/>
            <pc:sldMk cId="102104095" sldId="375"/>
            <ac:spMk id="48" creationId="{40280A18-2D63-4F9C-BE09-66BEA0BFFE81}"/>
          </ac:spMkLst>
        </pc:spChg>
        <pc:spChg chg="mod">
          <ac:chgData name="Samain Sabrin" userId="9cd1fb1c-1965-415c-b5ec-a32fda092ccf" providerId="ADAL" clId="{79304DE4-91E2-4A1A-817C-9D0CD2CA0F6F}" dt="2021-07-30T05:14:41.186" v="14902"/>
          <ac:spMkLst>
            <pc:docMk/>
            <pc:sldMk cId="102104095" sldId="375"/>
            <ac:spMk id="49" creationId="{4F14DFC1-3714-4E3C-8CE3-A8E1ED7B7FC9}"/>
          </ac:spMkLst>
        </pc:spChg>
        <pc:spChg chg="mod">
          <ac:chgData name="Samain Sabrin" userId="9cd1fb1c-1965-415c-b5ec-a32fda092ccf" providerId="ADAL" clId="{79304DE4-91E2-4A1A-817C-9D0CD2CA0F6F}" dt="2021-07-30T05:14:41.186" v="14902"/>
          <ac:spMkLst>
            <pc:docMk/>
            <pc:sldMk cId="102104095" sldId="375"/>
            <ac:spMk id="50" creationId="{60A16ECB-C2A2-4690-AD98-61C9FC5AADFE}"/>
          </ac:spMkLst>
        </pc:spChg>
        <pc:spChg chg="mod">
          <ac:chgData name="Samain Sabrin" userId="9cd1fb1c-1965-415c-b5ec-a32fda092ccf" providerId="ADAL" clId="{79304DE4-91E2-4A1A-817C-9D0CD2CA0F6F}" dt="2021-07-30T05:14:41.186" v="14902"/>
          <ac:spMkLst>
            <pc:docMk/>
            <pc:sldMk cId="102104095" sldId="375"/>
            <ac:spMk id="51" creationId="{9BD8A1A2-6CEF-432C-9A79-EB9A5EEEFECF}"/>
          </ac:spMkLst>
        </pc:spChg>
        <pc:spChg chg="mod">
          <ac:chgData name="Samain Sabrin" userId="9cd1fb1c-1965-415c-b5ec-a32fda092ccf" providerId="ADAL" clId="{79304DE4-91E2-4A1A-817C-9D0CD2CA0F6F}" dt="2021-07-30T05:14:41.186" v="14902"/>
          <ac:spMkLst>
            <pc:docMk/>
            <pc:sldMk cId="102104095" sldId="375"/>
            <ac:spMk id="52" creationId="{405FC47B-A482-4565-931A-429AF9E14EA4}"/>
          </ac:spMkLst>
        </pc:spChg>
        <pc:spChg chg="mod">
          <ac:chgData name="Samain Sabrin" userId="9cd1fb1c-1965-415c-b5ec-a32fda092ccf" providerId="ADAL" clId="{79304DE4-91E2-4A1A-817C-9D0CD2CA0F6F}" dt="2021-07-30T05:14:41.186" v="14902"/>
          <ac:spMkLst>
            <pc:docMk/>
            <pc:sldMk cId="102104095" sldId="375"/>
            <ac:spMk id="53" creationId="{F3194AAC-9152-4955-934C-BA9854D7A78F}"/>
          </ac:spMkLst>
        </pc:spChg>
        <pc:spChg chg="mod">
          <ac:chgData name="Samain Sabrin" userId="9cd1fb1c-1965-415c-b5ec-a32fda092ccf" providerId="ADAL" clId="{79304DE4-91E2-4A1A-817C-9D0CD2CA0F6F}" dt="2021-07-30T05:14:41.186" v="14902"/>
          <ac:spMkLst>
            <pc:docMk/>
            <pc:sldMk cId="102104095" sldId="375"/>
            <ac:spMk id="54" creationId="{1F33CD01-5E6F-4854-B7DC-F379E4F6ACE3}"/>
          </ac:spMkLst>
        </pc:spChg>
        <pc:spChg chg="mod">
          <ac:chgData name="Samain Sabrin" userId="9cd1fb1c-1965-415c-b5ec-a32fda092ccf" providerId="ADAL" clId="{79304DE4-91E2-4A1A-817C-9D0CD2CA0F6F}" dt="2021-07-30T05:14:41.186" v="14902"/>
          <ac:spMkLst>
            <pc:docMk/>
            <pc:sldMk cId="102104095" sldId="375"/>
            <ac:spMk id="55" creationId="{A1A7683C-EBB2-457D-81C6-DC702A3CE28B}"/>
          </ac:spMkLst>
        </pc:spChg>
        <pc:spChg chg="mod">
          <ac:chgData name="Samain Sabrin" userId="9cd1fb1c-1965-415c-b5ec-a32fda092ccf" providerId="ADAL" clId="{79304DE4-91E2-4A1A-817C-9D0CD2CA0F6F}" dt="2021-07-30T05:14:41.186" v="14902"/>
          <ac:spMkLst>
            <pc:docMk/>
            <pc:sldMk cId="102104095" sldId="375"/>
            <ac:spMk id="56" creationId="{76483413-941F-4414-A9F9-084E81064A07}"/>
          </ac:spMkLst>
        </pc:spChg>
        <pc:spChg chg="mod">
          <ac:chgData name="Samain Sabrin" userId="9cd1fb1c-1965-415c-b5ec-a32fda092ccf" providerId="ADAL" clId="{79304DE4-91E2-4A1A-817C-9D0CD2CA0F6F}" dt="2021-07-30T05:44:26.834" v="15250"/>
          <ac:spMkLst>
            <pc:docMk/>
            <pc:sldMk cId="102104095" sldId="375"/>
            <ac:spMk id="67" creationId="{E7106DDF-1B6D-4CF2-9956-3BFC0F5E0127}"/>
          </ac:spMkLst>
        </pc:spChg>
        <pc:spChg chg="mod">
          <ac:chgData name="Samain Sabrin" userId="9cd1fb1c-1965-415c-b5ec-a32fda092ccf" providerId="ADAL" clId="{79304DE4-91E2-4A1A-817C-9D0CD2CA0F6F}" dt="2021-07-30T05:44:26.834" v="15250"/>
          <ac:spMkLst>
            <pc:docMk/>
            <pc:sldMk cId="102104095" sldId="375"/>
            <ac:spMk id="68" creationId="{F392A08F-63ED-4629-912B-9387C91E1ED3}"/>
          </ac:spMkLst>
        </pc:spChg>
        <pc:spChg chg="mod">
          <ac:chgData name="Samain Sabrin" userId="9cd1fb1c-1965-415c-b5ec-a32fda092ccf" providerId="ADAL" clId="{79304DE4-91E2-4A1A-817C-9D0CD2CA0F6F}" dt="2021-07-30T05:45:19.722" v="15266" actId="20577"/>
          <ac:spMkLst>
            <pc:docMk/>
            <pc:sldMk cId="102104095" sldId="375"/>
            <ac:spMk id="69" creationId="{1AD2C3D8-5A77-4394-8F81-844F2AE7D151}"/>
          </ac:spMkLst>
        </pc:spChg>
        <pc:spChg chg="mod">
          <ac:chgData name="Samain Sabrin" userId="9cd1fb1c-1965-415c-b5ec-a32fda092ccf" providerId="ADAL" clId="{79304DE4-91E2-4A1A-817C-9D0CD2CA0F6F}" dt="2021-07-30T05:44:26.834" v="15250"/>
          <ac:spMkLst>
            <pc:docMk/>
            <pc:sldMk cId="102104095" sldId="375"/>
            <ac:spMk id="70" creationId="{344110D9-1915-41A5-90D5-C181560986D0}"/>
          </ac:spMkLst>
        </pc:spChg>
        <pc:spChg chg="mod">
          <ac:chgData name="Samain Sabrin" userId="9cd1fb1c-1965-415c-b5ec-a32fda092ccf" providerId="ADAL" clId="{79304DE4-91E2-4A1A-817C-9D0CD2CA0F6F}" dt="2021-07-30T05:44:26.834" v="15250"/>
          <ac:spMkLst>
            <pc:docMk/>
            <pc:sldMk cId="102104095" sldId="375"/>
            <ac:spMk id="71" creationId="{69A89CBD-8B92-4D0E-8B48-D6D59B9125D8}"/>
          </ac:spMkLst>
        </pc:spChg>
        <pc:spChg chg="mod">
          <ac:chgData name="Samain Sabrin" userId="9cd1fb1c-1965-415c-b5ec-a32fda092ccf" providerId="ADAL" clId="{79304DE4-91E2-4A1A-817C-9D0CD2CA0F6F}" dt="2021-07-30T05:44:26.834" v="15250"/>
          <ac:spMkLst>
            <pc:docMk/>
            <pc:sldMk cId="102104095" sldId="375"/>
            <ac:spMk id="72" creationId="{8BE47924-1A85-4C60-937D-04E242BDA00B}"/>
          </ac:spMkLst>
        </pc:spChg>
        <pc:spChg chg="mod">
          <ac:chgData name="Samain Sabrin" userId="9cd1fb1c-1965-415c-b5ec-a32fda092ccf" providerId="ADAL" clId="{79304DE4-91E2-4A1A-817C-9D0CD2CA0F6F}" dt="2021-07-30T05:44:26.834" v="15250"/>
          <ac:spMkLst>
            <pc:docMk/>
            <pc:sldMk cId="102104095" sldId="375"/>
            <ac:spMk id="73" creationId="{588641B9-11C0-49A3-B586-2A4B53570217}"/>
          </ac:spMkLst>
        </pc:spChg>
        <pc:spChg chg="mod">
          <ac:chgData name="Samain Sabrin" userId="9cd1fb1c-1965-415c-b5ec-a32fda092ccf" providerId="ADAL" clId="{79304DE4-91E2-4A1A-817C-9D0CD2CA0F6F}" dt="2021-07-30T05:44:26.834" v="15250"/>
          <ac:spMkLst>
            <pc:docMk/>
            <pc:sldMk cId="102104095" sldId="375"/>
            <ac:spMk id="74" creationId="{C3BF5EC0-7C73-4346-8D46-7694335D2F47}"/>
          </ac:spMkLst>
        </pc:spChg>
        <pc:spChg chg="mod">
          <ac:chgData name="Samain Sabrin" userId="9cd1fb1c-1965-415c-b5ec-a32fda092ccf" providerId="ADAL" clId="{79304DE4-91E2-4A1A-817C-9D0CD2CA0F6F}" dt="2021-07-30T05:44:26.834" v="15250"/>
          <ac:spMkLst>
            <pc:docMk/>
            <pc:sldMk cId="102104095" sldId="375"/>
            <ac:spMk id="75" creationId="{FFE97987-6910-4FAE-B268-4E91C1E28F28}"/>
          </ac:spMkLst>
        </pc:spChg>
        <pc:spChg chg="mod">
          <ac:chgData name="Samain Sabrin" userId="9cd1fb1c-1965-415c-b5ec-a32fda092ccf" providerId="ADAL" clId="{79304DE4-91E2-4A1A-817C-9D0CD2CA0F6F}" dt="2021-07-30T05:44:26.834" v="15250"/>
          <ac:spMkLst>
            <pc:docMk/>
            <pc:sldMk cId="102104095" sldId="375"/>
            <ac:spMk id="76" creationId="{5CB6CF5D-89B7-4EF4-AFD8-766C0C089BE4}"/>
          </ac:spMkLst>
        </pc:spChg>
        <pc:spChg chg="mod">
          <ac:chgData name="Samain Sabrin" userId="9cd1fb1c-1965-415c-b5ec-a32fda092ccf" providerId="ADAL" clId="{79304DE4-91E2-4A1A-817C-9D0CD2CA0F6F}" dt="2021-07-30T05:44:26.834" v="15250"/>
          <ac:spMkLst>
            <pc:docMk/>
            <pc:sldMk cId="102104095" sldId="375"/>
            <ac:spMk id="77" creationId="{B64A06A3-A37D-4241-B575-AC7C2A6E1392}"/>
          </ac:spMkLst>
        </pc:spChg>
        <pc:spChg chg="mod">
          <ac:chgData name="Samain Sabrin" userId="9cd1fb1c-1965-415c-b5ec-a32fda092ccf" providerId="ADAL" clId="{79304DE4-91E2-4A1A-817C-9D0CD2CA0F6F}" dt="2021-07-30T05:44:26.834" v="15250"/>
          <ac:spMkLst>
            <pc:docMk/>
            <pc:sldMk cId="102104095" sldId="375"/>
            <ac:spMk id="78" creationId="{D1CE0660-5174-44F3-A63F-3BF3442EE976}"/>
          </ac:spMkLst>
        </pc:spChg>
        <pc:spChg chg="mod">
          <ac:chgData name="Samain Sabrin" userId="9cd1fb1c-1965-415c-b5ec-a32fda092ccf" providerId="ADAL" clId="{79304DE4-91E2-4A1A-817C-9D0CD2CA0F6F}" dt="2021-07-30T05:44:26.834" v="15250"/>
          <ac:spMkLst>
            <pc:docMk/>
            <pc:sldMk cId="102104095" sldId="375"/>
            <ac:spMk id="79" creationId="{06714BBC-E22B-44C0-B3A5-52B3015A0A91}"/>
          </ac:spMkLst>
        </pc:spChg>
        <pc:spChg chg="mod">
          <ac:chgData name="Samain Sabrin" userId="9cd1fb1c-1965-415c-b5ec-a32fda092ccf" providerId="ADAL" clId="{79304DE4-91E2-4A1A-817C-9D0CD2CA0F6F}" dt="2021-07-30T05:46:41.746" v="15342" actId="14100"/>
          <ac:spMkLst>
            <pc:docMk/>
            <pc:sldMk cId="102104095" sldId="375"/>
            <ac:spMk id="82" creationId="{18C966DB-5E23-497E-8730-8EB14F9F568C}"/>
          </ac:spMkLst>
        </pc:spChg>
        <pc:spChg chg="mod">
          <ac:chgData name="Samain Sabrin" userId="9cd1fb1c-1965-415c-b5ec-a32fda092ccf" providerId="ADAL" clId="{79304DE4-91E2-4A1A-817C-9D0CD2CA0F6F}" dt="2021-07-30T05:46:35.341" v="15341" actId="1035"/>
          <ac:spMkLst>
            <pc:docMk/>
            <pc:sldMk cId="102104095" sldId="375"/>
            <ac:spMk id="83" creationId="{49FDE84B-84FE-4B79-8B50-B5E77EBB791A}"/>
          </ac:spMkLst>
        </pc:spChg>
        <pc:spChg chg="mod">
          <ac:chgData name="Samain Sabrin" userId="9cd1fb1c-1965-415c-b5ec-a32fda092ccf" providerId="ADAL" clId="{79304DE4-91E2-4A1A-817C-9D0CD2CA0F6F}" dt="2021-07-30T05:46:35.341" v="15341" actId="1035"/>
          <ac:spMkLst>
            <pc:docMk/>
            <pc:sldMk cId="102104095" sldId="375"/>
            <ac:spMk id="84" creationId="{244E8517-C46C-4B91-8713-68C54751F56E}"/>
          </ac:spMkLst>
        </pc:spChg>
        <pc:spChg chg="del mod">
          <ac:chgData name="Samain Sabrin" userId="9cd1fb1c-1965-415c-b5ec-a32fda092ccf" providerId="ADAL" clId="{79304DE4-91E2-4A1A-817C-9D0CD2CA0F6F}" dt="2021-07-30T05:46:04.715" v="15291" actId="478"/>
          <ac:spMkLst>
            <pc:docMk/>
            <pc:sldMk cId="102104095" sldId="375"/>
            <ac:spMk id="85" creationId="{31B9F811-23A2-42BB-8372-128FED967549}"/>
          </ac:spMkLst>
        </pc:spChg>
        <pc:spChg chg="mod">
          <ac:chgData name="Samain Sabrin" userId="9cd1fb1c-1965-415c-b5ec-a32fda092ccf" providerId="ADAL" clId="{79304DE4-91E2-4A1A-817C-9D0CD2CA0F6F}" dt="2021-07-30T05:45:37.649" v="15268"/>
          <ac:spMkLst>
            <pc:docMk/>
            <pc:sldMk cId="102104095" sldId="375"/>
            <ac:spMk id="86" creationId="{B12E22AA-8F18-4AFC-AB17-1DC656B6C155}"/>
          </ac:spMkLst>
        </pc:spChg>
        <pc:spChg chg="mod">
          <ac:chgData name="Samain Sabrin" userId="9cd1fb1c-1965-415c-b5ec-a32fda092ccf" providerId="ADAL" clId="{79304DE4-91E2-4A1A-817C-9D0CD2CA0F6F}" dt="2021-07-30T05:47:20.570" v="15354" actId="20577"/>
          <ac:spMkLst>
            <pc:docMk/>
            <pc:sldMk cId="102104095" sldId="375"/>
            <ac:spMk id="87" creationId="{A0C4E845-1C5E-4F1D-9A46-A19F36FFBB08}"/>
          </ac:spMkLst>
        </pc:spChg>
        <pc:spChg chg="mod">
          <ac:chgData name="Samain Sabrin" userId="9cd1fb1c-1965-415c-b5ec-a32fda092ccf" providerId="ADAL" clId="{79304DE4-91E2-4A1A-817C-9D0CD2CA0F6F}" dt="2021-07-30T05:47:28.425" v="15361" actId="20577"/>
          <ac:spMkLst>
            <pc:docMk/>
            <pc:sldMk cId="102104095" sldId="375"/>
            <ac:spMk id="88" creationId="{AFF8466F-599F-445B-9598-0FF8DEA37FC2}"/>
          </ac:spMkLst>
        </pc:spChg>
        <pc:spChg chg="mod">
          <ac:chgData name="Samain Sabrin" userId="9cd1fb1c-1965-415c-b5ec-a32fda092ccf" providerId="ADAL" clId="{79304DE4-91E2-4A1A-817C-9D0CD2CA0F6F}" dt="2021-07-30T05:47:40.603" v="15368" actId="6549"/>
          <ac:spMkLst>
            <pc:docMk/>
            <pc:sldMk cId="102104095" sldId="375"/>
            <ac:spMk id="89" creationId="{B4EA262A-4359-44A4-9812-B6876F34A104}"/>
          </ac:spMkLst>
        </pc:spChg>
        <pc:spChg chg="mod">
          <ac:chgData name="Samain Sabrin" userId="9cd1fb1c-1965-415c-b5ec-a32fda092ccf" providerId="ADAL" clId="{79304DE4-91E2-4A1A-817C-9D0CD2CA0F6F}" dt="2021-07-30T05:46:35.341" v="15341" actId="1035"/>
          <ac:spMkLst>
            <pc:docMk/>
            <pc:sldMk cId="102104095" sldId="375"/>
            <ac:spMk id="92" creationId="{8BA4DD3E-2166-493B-BAE7-081A81A36195}"/>
          </ac:spMkLst>
        </pc:spChg>
        <pc:spChg chg="del mod">
          <ac:chgData name="Samain Sabrin" userId="9cd1fb1c-1965-415c-b5ec-a32fda092ccf" providerId="ADAL" clId="{79304DE4-91E2-4A1A-817C-9D0CD2CA0F6F}" dt="2021-07-30T05:46:04.715" v="15291" actId="478"/>
          <ac:spMkLst>
            <pc:docMk/>
            <pc:sldMk cId="102104095" sldId="375"/>
            <ac:spMk id="93" creationId="{D4454AD3-2128-4FE3-86DD-6F2DEF761CA8}"/>
          </ac:spMkLst>
        </pc:spChg>
        <pc:spChg chg="mod">
          <ac:chgData name="Samain Sabrin" userId="9cd1fb1c-1965-415c-b5ec-a32fda092ccf" providerId="ADAL" clId="{79304DE4-91E2-4A1A-817C-9D0CD2CA0F6F}" dt="2021-07-30T05:45:37.649" v="15268"/>
          <ac:spMkLst>
            <pc:docMk/>
            <pc:sldMk cId="102104095" sldId="375"/>
            <ac:spMk id="94" creationId="{AC353370-44AB-4810-AD05-EC2EF0A6E326}"/>
          </ac:spMkLst>
        </pc:spChg>
        <pc:spChg chg="mod">
          <ac:chgData name="Samain Sabrin" userId="9cd1fb1c-1965-415c-b5ec-a32fda092ccf" providerId="ADAL" clId="{79304DE4-91E2-4A1A-817C-9D0CD2CA0F6F}" dt="2021-07-30T05:45:37.649" v="15268"/>
          <ac:spMkLst>
            <pc:docMk/>
            <pc:sldMk cId="102104095" sldId="375"/>
            <ac:spMk id="95" creationId="{5AAF36FA-D6D6-45F2-863D-0625C298CE98}"/>
          </ac:spMkLst>
        </pc:spChg>
        <pc:spChg chg="mod">
          <ac:chgData name="Samain Sabrin" userId="9cd1fb1c-1965-415c-b5ec-a32fda092ccf" providerId="ADAL" clId="{79304DE4-91E2-4A1A-817C-9D0CD2CA0F6F}" dt="2021-07-30T05:45:37.649" v="15268"/>
          <ac:spMkLst>
            <pc:docMk/>
            <pc:sldMk cId="102104095" sldId="375"/>
            <ac:spMk id="96" creationId="{E3CC6E73-9C3E-4441-8A32-B3EFCF560654}"/>
          </ac:spMkLst>
        </pc:spChg>
        <pc:grpChg chg="add mod">
          <ac:chgData name="Samain Sabrin" userId="9cd1fb1c-1965-415c-b5ec-a32fda092ccf" providerId="ADAL" clId="{79304DE4-91E2-4A1A-817C-9D0CD2CA0F6F}" dt="2021-07-30T05:48:35.212" v="15387" actId="1038"/>
          <ac:grpSpMkLst>
            <pc:docMk/>
            <pc:sldMk cId="102104095" sldId="375"/>
            <ac:grpSpMk id="12" creationId="{5D6CA2B5-246F-4550-9C30-2344DB40B8CD}"/>
          </ac:grpSpMkLst>
        </pc:grpChg>
        <pc:grpChg chg="add mod">
          <ac:chgData name="Samain Sabrin" userId="9cd1fb1c-1965-415c-b5ec-a32fda092ccf" providerId="ADAL" clId="{79304DE4-91E2-4A1A-817C-9D0CD2CA0F6F}" dt="2021-07-30T05:48:35.212" v="15387" actId="1038"/>
          <ac:grpSpMkLst>
            <pc:docMk/>
            <pc:sldMk cId="102104095" sldId="375"/>
            <ac:grpSpMk id="15" creationId="{096B2899-ECD3-43E1-A7A8-757BEC4B7284}"/>
          </ac:grpSpMkLst>
        </pc:grpChg>
        <pc:grpChg chg="add mod">
          <ac:chgData name="Samain Sabrin" userId="9cd1fb1c-1965-415c-b5ec-a32fda092ccf" providerId="ADAL" clId="{79304DE4-91E2-4A1A-817C-9D0CD2CA0F6F}" dt="2021-07-30T05:48:35.212" v="15387" actId="1038"/>
          <ac:grpSpMkLst>
            <pc:docMk/>
            <pc:sldMk cId="102104095" sldId="375"/>
            <ac:grpSpMk id="20" creationId="{762B7060-D020-4D05-8FE2-39C811504C13}"/>
          </ac:grpSpMkLst>
        </pc:grpChg>
        <pc:grpChg chg="mod">
          <ac:chgData name="Samain Sabrin" userId="9cd1fb1c-1965-415c-b5ec-a32fda092ccf" providerId="ADAL" clId="{79304DE4-91E2-4A1A-817C-9D0CD2CA0F6F}" dt="2021-07-30T02:30:14.698" v="14301"/>
          <ac:grpSpMkLst>
            <pc:docMk/>
            <pc:sldMk cId="102104095" sldId="375"/>
            <ac:grpSpMk id="29" creationId="{BEF6ECD7-7417-4466-AF1E-090499E46E94}"/>
          </ac:grpSpMkLst>
        </pc:grpChg>
        <pc:grpChg chg="add del mod">
          <ac:chgData name="Samain Sabrin" userId="9cd1fb1c-1965-415c-b5ec-a32fda092ccf" providerId="ADAL" clId="{79304DE4-91E2-4A1A-817C-9D0CD2CA0F6F}" dt="2021-07-30T05:14:43.006" v="14903"/>
          <ac:grpSpMkLst>
            <pc:docMk/>
            <pc:sldMk cId="102104095" sldId="375"/>
            <ac:grpSpMk id="36" creationId="{CA0A9677-9431-41F7-B9BA-CAB5D3AF20F1}"/>
          </ac:grpSpMkLst>
        </pc:grpChg>
        <pc:grpChg chg="mod">
          <ac:chgData name="Samain Sabrin" userId="9cd1fb1c-1965-415c-b5ec-a32fda092ccf" providerId="ADAL" clId="{79304DE4-91E2-4A1A-817C-9D0CD2CA0F6F}" dt="2021-07-30T05:48:35.212" v="15387" actId="1038"/>
          <ac:grpSpMkLst>
            <pc:docMk/>
            <pc:sldMk cId="102104095" sldId="375"/>
            <ac:grpSpMk id="37" creationId="{4D7E46FA-86CE-4E13-8295-795EA20D50FB}"/>
          </ac:grpSpMkLst>
        </pc:grpChg>
        <pc:grpChg chg="mod">
          <ac:chgData name="Samain Sabrin" userId="9cd1fb1c-1965-415c-b5ec-a32fda092ccf" providerId="ADAL" clId="{79304DE4-91E2-4A1A-817C-9D0CD2CA0F6F}" dt="2021-07-30T05:14:41.186" v="14902"/>
          <ac:grpSpMkLst>
            <pc:docMk/>
            <pc:sldMk cId="102104095" sldId="375"/>
            <ac:grpSpMk id="37" creationId="{947B8887-972A-4002-A811-1F6593B4D8B3}"/>
          </ac:grpSpMkLst>
        </pc:grpChg>
        <pc:grpChg chg="mod">
          <ac:chgData name="Samain Sabrin" userId="9cd1fb1c-1965-415c-b5ec-a32fda092ccf" providerId="ADAL" clId="{79304DE4-91E2-4A1A-817C-9D0CD2CA0F6F}" dt="2021-07-30T05:14:41.186" v="14902"/>
          <ac:grpSpMkLst>
            <pc:docMk/>
            <pc:sldMk cId="102104095" sldId="375"/>
            <ac:grpSpMk id="38" creationId="{C01DABCE-197A-4799-A63E-5BA1C24BEDA4}"/>
          </ac:grpSpMkLst>
        </pc:grpChg>
        <pc:grpChg chg="mod">
          <ac:chgData name="Samain Sabrin" userId="9cd1fb1c-1965-415c-b5ec-a32fda092ccf" providerId="ADAL" clId="{79304DE4-91E2-4A1A-817C-9D0CD2CA0F6F}" dt="2021-07-30T05:48:35.212" v="15387" actId="1038"/>
          <ac:grpSpMkLst>
            <pc:docMk/>
            <pc:sldMk cId="102104095" sldId="375"/>
            <ac:grpSpMk id="40" creationId="{BEA599F0-8CD8-4DBC-9D05-D2D6D9C5854C}"/>
          </ac:grpSpMkLst>
        </pc:grpChg>
        <pc:grpChg chg="add del mod">
          <ac:chgData name="Samain Sabrin" userId="9cd1fb1c-1965-415c-b5ec-a32fda092ccf" providerId="ADAL" clId="{79304DE4-91E2-4A1A-817C-9D0CD2CA0F6F}" dt="2021-07-30T05:45:26.891" v="15267" actId="478"/>
          <ac:grpSpMkLst>
            <pc:docMk/>
            <pc:sldMk cId="102104095" sldId="375"/>
            <ac:grpSpMk id="66" creationId="{11310FE7-8B74-42DF-AEBD-425228EA0E9F}"/>
          </ac:grpSpMkLst>
        </pc:grpChg>
        <pc:grpChg chg="add mod">
          <ac:chgData name="Samain Sabrin" userId="9cd1fb1c-1965-415c-b5ec-a32fda092ccf" providerId="ADAL" clId="{79304DE4-91E2-4A1A-817C-9D0CD2CA0F6F}" dt="2021-07-30T05:49:01.661" v="15388" actId="164"/>
          <ac:grpSpMkLst>
            <pc:docMk/>
            <pc:sldMk cId="102104095" sldId="375"/>
            <ac:grpSpMk id="81" creationId="{22B5FFC1-7E91-4AB4-98EE-DC76A399696B}"/>
          </ac:grpSpMkLst>
        </pc:grpChg>
        <pc:grpChg chg="mod">
          <ac:chgData name="Samain Sabrin" userId="9cd1fb1c-1965-415c-b5ec-a32fda092ccf" providerId="ADAL" clId="{79304DE4-91E2-4A1A-817C-9D0CD2CA0F6F}" dt="2021-07-30T05:45:37.649" v="15268"/>
          <ac:grpSpMkLst>
            <pc:docMk/>
            <pc:sldMk cId="102104095" sldId="375"/>
            <ac:grpSpMk id="90" creationId="{DE2F2EC5-E0C3-4794-A719-26BF1B00F114}"/>
          </ac:grpSpMkLst>
        </pc:grpChg>
        <pc:grpChg chg="add mod">
          <ac:chgData name="Samain Sabrin" userId="9cd1fb1c-1965-415c-b5ec-a32fda092ccf" providerId="ADAL" clId="{79304DE4-91E2-4A1A-817C-9D0CD2CA0F6F}" dt="2021-07-30T05:49:01.661" v="15388" actId="164"/>
          <ac:grpSpMkLst>
            <pc:docMk/>
            <pc:sldMk cId="102104095" sldId="375"/>
            <ac:grpSpMk id="98" creationId="{88243E2A-6B80-42E5-B282-D9A7C247C1C2}"/>
          </ac:grpSpMkLst>
        </pc:grpChg>
        <pc:picChg chg="mod">
          <ac:chgData name="Samain Sabrin" userId="9cd1fb1c-1965-415c-b5ec-a32fda092ccf" providerId="ADAL" clId="{79304DE4-91E2-4A1A-817C-9D0CD2CA0F6F}" dt="2021-07-30T05:48:35.212" v="15387" actId="1038"/>
          <ac:picMkLst>
            <pc:docMk/>
            <pc:sldMk cId="102104095" sldId="375"/>
            <ac:picMk id="3" creationId="{E295AD13-6C61-40E2-9B16-A8A999D2239B}"/>
          </ac:picMkLst>
        </pc:picChg>
        <pc:picChg chg="mod ord">
          <ac:chgData name="Samain Sabrin" userId="9cd1fb1c-1965-415c-b5ec-a32fda092ccf" providerId="ADAL" clId="{79304DE4-91E2-4A1A-817C-9D0CD2CA0F6F}" dt="2021-07-30T05:48:35.212" v="15387" actId="1038"/>
          <ac:picMkLst>
            <pc:docMk/>
            <pc:sldMk cId="102104095" sldId="375"/>
            <ac:picMk id="4" creationId="{B073C73D-0706-446A-BA4E-959A03525CF4}"/>
          </ac:picMkLst>
        </pc:picChg>
        <pc:picChg chg="del mod">
          <ac:chgData name="Samain Sabrin" userId="9cd1fb1c-1965-415c-b5ec-a32fda092ccf" providerId="ADAL" clId="{79304DE4-91E2-4A1A-817C-9D0CD2CA0F6F}" dt="2021-07-30T05:48:05.354" v="15369" actId="478"/>
          <ac:picMkLst>
            <pc:docMk/>
            <pc:sldMk cId="102104095" sldId="375"/>
            <ac:picMk id="7" creationId="{C88D8AC3-AC01-4816-9A80-AA2A1BC3EB94}"/>
          </ac:picMkLst>
        </pc:picChg>
        <pc:picChg chg="add mod ord modCrop">
          <ac:chgData name="Samain Sabrin" userId="9cd1fb1c-1965-415c-b5ec-a32fda092ccf" providerId="ADAL" clId="{79304DE4-91E2-4A1A-817C-9D0CD2CA0F6F}" dt="2021-07-30T05:48:35.212" v="15387" actId="1038"/>
          <ac:picMkLst>
            <pc:docMk/>
            <pc:sldMk cId="102104095" sldId="375"/>
            <ac:picMk id="11" creationId="{6C7E2D91-8A1E-4E2A-9DC0-4C2F221604A3}"/>
          </ac:picMkLst>
        </pc:picChg>
        <pc:picChg chg="mod">
          <ac:chgData name="Samain Sabrin" userId="9cd1fb1c-1965-415c-b5ec-a32fda092ccf" providerId="ADAL" clId="{79304DE4-91E2-4A1A-817C-9D0CD2CA0F6F}" dt="2021-07-30T02:30:14.698" v="14301"/>
          <ac:picMkLst>
            <pc:docMk/>
            <pc:sldMk cId="102104095" sldId="375"/>
            <ac:picMk id="30" creationId="{DA8CC8BE-A192-46EA-B9FB-70C54B4240FC}"/>
          </ac:picMkLst>
        </pc:picChg>
        <pc:picChg chg="mod">
          <ac:chgData name="Samain Sabrin" userId="9cd1fb1c-1965-415c-b5ec-a32fda092ccf" providerId="ADAL" clId="{79304DE4-91E2-4A1A-817C-9D0CD2CA0F6F}" dt="2021-07-30T05:44:26.834" v="15250"/>
          <ac:picMkLst>
            <pc:docMk/>
            <pc:sldMk cId="102104095" sldId="375"/>
            <ac:picMk id="80" creationId="{BB778723-E834-4A64-9750-2B3571F6E5B3}"/>
          </ac:picMkLst>
        </pc:picChg>
        <pc:picChg chg="mod">
          <ac:chgData name="Samain Sabrin" userId="9cd1fb1c-1965-415c-b5ec-a32fda092ccf" providerId="ADAL" clId="{79304DE4-91E2-4A1A-817C-9D0CD2CA0F6F}" dt="2021-07-30T05:46:35.341" v="15341" actId="1035"/>
          <ac:picMkLst>
            <pc:docMk/>
            <pc:sldMk cId="102104095" sldId="375"/>
            <ac:picMk id="91" creationId="{A68BAB75-6B43-4F6B-8D6E-0B4BCCCC7794}"/>
          </ac:picMkLst>
        </pc:picChg>
        <pc:picChg chg="add mod">
          <ac:chgData name="Samain Sabrin" userId="9cd1fb1c-1965-415c-b5ec-a32fda092ccf" providerId="ADAL" clId="{79304DE4-91E2-4A1A-817C-9D0CD2CA0F6F}" dt="2021-07-30T05:49:01.661" v="15388" actId="164"/>
          <ac:picMkLst>
            <pc:docMk/>
            <pc:sldMk cId="102104095" sldId="375"/>
            <ac:picMk id="97" creationId="{C9FD21B6-BAE1-4A17-AFAD-5B4E235F4642}"/>
          </ac:picMkLst>
        </pc:picChg>
      </pc:sldChg>
      <pc:sldChg chg="addSp delSp modSp add mod ord delCm modNotesTx">
        <pc:chgData name="Samain Sabrin" userId="9cd1fb1c-1965-415c-b5ec-a32fda092ccf" providerId="ADAL" clId="{79304DE4-91E2-4A1A-817C-9D0CD2CA0F6F}" dt="2021-07-30T03:31:13.844" v="14530" actId="1038"/>
        <pc:sldMkLst>
          <pc:docMk/>
          <pc:sldMk cId="4285061242" sldId="376"/>
        </pc:sldMkLst>
        <pc:spChg chg="mod topLvl">
          <ac:chgData name="Samain Sabrin" userId="9cd1fb1c-1965-415c-b5ec-a32fda092ccf" providerId="ADAL" clId="{79304DE4-91E2-4A1A-817C-9D0CD2CA0F6F}" dt="2021-07-29T22:39:13.463" v="11074" actId="164"/>
          <ac:spMkLst>
            <pc:docMk/>
            <pc:sldMk cId="4285061242" sldId="376"/>
            <ac:spMk id="7" creationId="{D061BA90-AB10-4A37-89A1-35E751B20A58}"/>
          </ac:spMkLst>
        </pc:spChg>
        <pc:spChg chg="mod">
          <ac:chgData name="Samain Sabrin" userId="9cd1fb1c-1965-415c-b5ec-a32fda092ccf" providerId="ADAL" clId="{79304DE4-91E2-4A1A-817C-9D0CD2CA0F6F}" dt="2021-07-29T22:30:01.526" v="10838" actId="1037"/>
          <ac:spMkLst>
            <pc:docMk/>
            <pc:sldMk cId="4285061242" sldId="376"/>
            <ac:spMk id="8" creationId="{FC4BA28E-2254-493A-8566-A72EE98D2C18}"/>
          </ac:spMkLst>
        </pc:spChg>
        <pc:spChg chg="mod topLvl">
          <ac:chgData name="Samain Sabrin" userId="9cd1fb1c-1965-415c-b5ec-a32fda092ccf" providerId="ADAL" clId="{79304DE4-91E2-4A1A-817C-9D0CD2CA0F6F}" dt="2021-07-29T22:39:13.463" v="11074" actId="164"/>
          <ac:spMkLst>
            <pc:docMk/>
            <pc:sldMk cId="4285061242" sldId="376"/>
            <ac:spMk id="9" creationId="{FE46CAFA-E814-4221-BC25-F41E568188DF}"/>
          </ac:spMkLst>
        </pc:spChg>
        <pc:spChg chg="mod topLvl">
          <ac:chgData name="Samain Sabrin" userId="9cd1fb1c-1965-415c-b5ec-a32fda092ccf" providerId="ADAL" clId="{79304DE4-91E2-4A1A-817C-9D0CD2CA0F6F}" dt="2021-07-29T22:39:13.463" v="11074" actId="164"/>
          <ac:spMkLst>
            <pc:docMk/>
            <pc:sldMk cId="4285061242" sldId="376"/>
            <ac:spMk id="10" creationId="{B9BD3730-4746-4045-8477-EED2B9AA47A6}"/>
          </ac:spMkLst>
        </pc:spChg>
        <pc:spChg chg="mod topLvl">
          <ac:chgData name="Samain Sabrin" userId="9cd1fb1c-1965-415c-b5ec-a32fda092ccf" providerId="ADAL" clId="{79304DE4-91E2-4A1A-817C-9D0CD2CA0F6F}" dt="2021-07-29T22:39:13.463" v="11074" actId="164"/>
          <ac:spMkLst>
            <pc:docMk/>
            <pc:sldMk cId="4285061242" sldId="376"/>
            <ac:spMk id="11" creationId="{AFD9AD59-352D-4A5B-8816-F1D741DB8EA1}"/>
          </ac:spMkLst>
        </pc:spChg>
        <pc:spChg chg="mod topLvl">
          <ac:chgData name="Samain Sabrin" userId="9cd1fb1c-1965-415c-b5ec-a32fda092ccf" providerId="ADAL" clId="{79304DE4-91E2-4A1A-817C-9D0CD2CA0F6F}" dt="2021-07-29T22:39:13.463" v="11074" actId="164"/>
          <ac:spMkLst>
            <pc:docMk/>
            <pc:sldMk cId="4285061242" sldId="376"/>
            <ac:spMk id="12" creationId="{3A2D08CE-C24A-48D8-BE34-7DF0B4B40F35}"/>
          </ac:spMkLst>
        </pc:spChg>
        <pc:spChg chg="mod topLvl">
          <ac:chgData name="Samain Sabrin" userId="9cd1fb1c-1965-415c-b5ec-a32fda092ccf" providerId="ADAL" clId="{79304DE4-91E2-4A1A-817C-9D0CD2CA0F6F}" dt="2021-07-29T22:39:13.463" v="11074" actId="164"/>
          <ac:spMkLst>
            <pc:docMk/>
            <pc:sldMk cId="4285061242" sldId="376"/>
            <ac:spMk id="13" creationId="{64FD048F-A3D5-49F7-A95D-9B4FBF96CD8D}"/>
          </ac:spMkLst>
        </pc:spChg>
        <pc:spChg chg="mod topLvl">
          <ac:chgData name="Samain Sabrin" userId="9cd1fb1c-1965-415c-b5ec-a32fda092ccf" providerId="ADAL" clId="{79304DE4-91E2-4A1A-817C-9D0CD2CA0F6F}" dt="2021-07-29T22:39:13.463" v="11074" actId="164"/>
          <ac:spMkLst>
            <pc:docMk/>
            <pc:sldMk cId="4285061242" sldId="376"/>
            <ac:spMk id="14" creationId="{13516331-C392-4A5E-9303-341327734D7A}"/>
          </ac:spMkLst>
        </pc:spChg>
        <pc:spChg chg="del">
          <ac:chgData name="Samain Sabrin" userId="9cd1fb1c-1965-415c-b5ec-a32fda092ccf" providerId="ADAL" clId="{79304DE4-91E2-4A1A-817C-9D0CD2CA0F6F}" dt="2021-07-27T18:35:28.284" v="7418" actId="478"/>
          <ac:spMkLst>
            <pc:docMk/>
            <pc:sldMk cId="4285061242" sldId="376"/>
            <ac:spMk id="15" creationId="{0C87CD0C-E271-4436-832E-55F73B070EFC}"/>
          </ac:spMkLst>
        </pc:spChg>
        <pc:spChg chg="mod topLvl">
          <ac:chgData name="Samain Sabrin" userId="9cd1fb1c-1965-415c-b5ec-a32fda092ccf" providerId="ADAL" clId="{79304DE4-91E2-4A1A-817C-9D0CD2CA0F6F}" dt="2021-07-29T22:39:13.463" v="11074" actId="164"/>
          <ac:spMkLst>
            <pc:docMk/>
            <pc:sldMk cId="4285061242" sldId="376"/>
            <ac:spMk id="15" creationId="{76769672-1443-4E41-8A76-947084C72107}"/>
          </ac:spMkLst>
        </pc:spChg>
        <pc:spChg chg="mod topLvl">
          <ac:chgData name="Samain Sabrin" userId="9cd1fb1c-1965-415c-b5ec-a32fda092ccf" providerId="ADAL" clId="{79304DE4-91E2-4A1A-817C-9D0CD2CA0F6F}" dt="2021-07-29T22:39:13.463" v="11074" actId="164"/>
          <ac:spMkLst>
            <pc:docMk/>
            <pc:sldMk cId="4285061242" sldId="376"/>
            <ac:spMk id="16" creationId="{A7AF76DB-D16C-4A37-9EA5-2C4B9B66F9CA}"/>
          </ac:spMkLst>
        </pc:spChg>
        <pc:spChg chg="mod topLvl">
          <ac:chgData name="Samain Sabrin" userId="9cd1fb1c-1965-415c-b5ec-a32fda092ccf" providerId="ADAL" clId="{79304DE4-91E2-4A1A-817C-9D0CD2CA0F6F}" dt="2021-07-29T22:39:13.463" v="11074" actId="164"/>
          <ac:spMkLst>
            <pc:docMk/>
            <pc:sldMk cId="4285061242" sldId="376"/>
            <ac:spMk id="17" creationId="{4CA3D297-FB24-4B6F-89C6-E1990CE7AAF2}"/>
          </ac:spMkLst>
        </pc:spChg>
        <pc:spChg chg="mod topLvl">
          <ac:chgData name="Samain Sabrin" userId="9cd1fb1c-1965-415c-b5ec-a32fda092ccf" providerId="ADAL" clId="{79304DE4-91E2-4A1A-817C-9D0CD2CA0F6F}" dt="2021-07-29T22:39:13.463" v="11074" actId="164"/>
          <ac:spMkLst>
            <pc:docMk/>
            <pc:sldMk cId="4285061242" sldId="376"/>
            <ac:spMk id="18" creationId="{D23F446D-6CD4-4ACE-A5D4-A3C904E9C038}"/>
          </ac:spMkLst>
        </pc:spChg>
        <pc:spChg chg="mod topLvl">
          <ac:chgData name="Samain Sabrin" userId="9cd1fb1c-1965-415c-b5ec-a32fda092ccf" providerId="ADAL" clId="{79304DE4-91E2-4A1A-817C-9D0CD2CA0F6F}" dt="2021-07-29T22:39:13.463" v="11074" actId="164"/>
          <ac:spMkLst>
            <pc:docMk/>
            <pc:sldMk cId="4285061242" sldId="376"/>
            <ac:spMk id="19" creationId="{1B3774B7-4D1C-4304-B936-C8ADE6A62677}"/>
          </ac:spMkLst>
        </pc:spChg>
        <pc:spChg chg="mod topLvl">
          <ac:chgData name="Samain Sabrin" userId="9cd1fb1c-1965-415c-b5ec-a32fda092ccf" providerId="ADAL" clId="{79304DE4-91E2-4A1A-817C-9D0CD2CA0F6F}" dt="2021-07-29T22:39:13.463" v="11074" actId="164"/>
          <ac:spMkLst>
            <pc:docMk/>
            <pc:sldMk cId="4285061242" sldId="376"/>
            <ac:spMk id="20" creationId="{1E540C47-1D50-4F30-873A-C0DB6DA9F4D9}"/>
          </ac:spMkLst>
        </pc:spChg>
        <pc:spChg chg="mod topLvl">
          <ac:chgData name="Samain Sabrin" userId="9cd1fb1c-1965-415c-b5ec-a32fda092ccf" providerId="ADAL" clId="{79304DE4-91E2-4A1A-817C-9D0CD2CA0F6F}" dt="2021-07-29T22:39:13.463" v="11074" actId="164"/>
          <ac:spMkLst>
            <pc:docMk/>
            <pc:sldMk cId="4285061242" sldId="376"/>
            <ac:spMk id="21" creationId="{C1C8ADB8-CCE1-40FB-A6EC-A5AF529A754E}"/>
          </ac:spMkLst>
        </pc:spChg>
        <pc:spChg chg="mod topLvl">
          <ac:chgData name="Samain Sabrin" userId="9cd1fb1c-1965-415c-b5ec-a32fda092ccf" providerId="ADAL" clId="{79304DE4-91E2-4A1A-817C-9D0CD2CA0F6F}" dt="2021-07-29T22:39:13.463" v="11074" actId="164"/>
          <ac:spMkLst>
            <pc:docMk/>
            <pc:sldMk cId="4285061242" sldId="376"/>
            <ac:spMk id="22" creationId="{81A689E4-3B2C-4203-A8A5-00530814B3E5}"/>
          </ac:spMkLst>
        </pc:spChg>
        <pc:spChg chg="mod topLvl">
          <ac:chgData name="Samain Sabrin" userId="9cd1fb1c-1965-415c-b5ec-a32fda092ccf" providerId="ADAL" clId="{79304DE4-91E2-4A1A-817C-9D0CD2CA0F6F}" dt="2021-07-29T22:39:13.463" v="11074" actId="164"/>
          <ac:spMkLst>
            <pc:docMk/>
            <pc:sldMk cId="4285061242" sldId="376"/>
            <ac:spMk id="23" creationId="{F441CA59-7FA4-432D-932A-E43C46FF7464}"/>
          </ac:spMkLst>
        </pc:spChg>
        <pc:spChg chg="mod topLvl">
          <ac:chgData name="Samain Sabrin" userId="9cd1fb1c-1965-415c-b5ec-a32fda092ccf" providerId="ADAL" clId="{79304DE4-91E2-4A1A-817C-9D0CD2CA0F6F}" dt="2021-07-29T22:39:13.463" v="11074" actId="164"/>
          <ac:spMkLst>
            <pc:docMk/>
            <pc:sldMk cId="4285061242" sldId="376"/>
            <ac:spMk id="24" creationId="{6AA66FBC-1527-45BD-A6E0-38A3A50CB070}"/>
          </ac:spMkLst>
        </pc:spChg>
        <pc:spChg chg="mod topLvl">
          <ac:chgData name="Samain Sabrin" userId="9cd1fb1c-1965-415c-b5ec-a32fda092ccf" providerId="ADAL" clId="{79304DE4-91E2-4A1A-817C-9D0CD2CA0F6F}" dt="2021-07-29T22:39:13.463" v="11074" actId="164"/>
          <ac:spMkLst>
            <pc:docMk/>
            <pc:sldMk cId="4285061242" sldId="376"/>
            <ac:spMk id="25" creationId="{C43107B3-6597-4D8B-8A88-E433DB5211C2}"/>
          </ac:spMkLst>
        </pc:spChg>
        <pc:spChg chg="mod topLvl">
          <ac:chgData name="Samain Sabrin" userId="9cd1fb1c-1965-415c-b5ec-a32fda092ccf" providerId="ADAL" clId="{79304DE4-91E2-4A1A-817C-9D0CD2CA0F6F}" dt="2021-07-29T22:39:13.463" v="11074" actId="164"/>
          <ac:spMkLst>
            <pc:docMk/>
            <pc:sldMk cId="4285061242" sldId="376"/>
            <ac:spMk id="26" creationId="{B1505E21-A04E-49CD-8645-E6920A239D91}"/>
          </ac:spMkLst>
        </pc:spChg>
        <pc:spChg chg="mod topLvl">
          <ac:chgData name="Samain Sabrin" userId="9cd1fb1c-1965-415c-b5ec-a32fda092ccf" providerId="ADAL" clId="{79304DE4-91E2-4A1A-817C-9D0CD2CA0F6F}" dt="2021-07-29T22:39:13.463" v="11074" actId="164"/>
          <ac:spMkLst>
            <pc:docMk/>
            <pc:sldMk cId="4285061242" sldId="376"/>
            <ac:spMk id="27" creationId="{31D742F6-BB4D-4549-B990-7F84AD90EE67}"/>
          </ac:spMkLst>
        </pc:spChg>
        <pc:spChg chg="mod topLvl">
          <ac:chgData name="Samain Sabrin" userId="9cd1fb1c-1965-415c-b5ec-a32fda092ccf" providerId="ADAL" clId="{79304DE4-91E2-4A1A-817C-9D0CD2CA0F6F}" dt="2021-07-29T22:39:13.463" v="11074" actId="164"/>
          <ac:spMkLst>
            <pc:docMk/>
            <pc:sldMk cId="4285061242" sldId="376"/>
            <ac:spMk id="28" creationId="{8F7F0312-AADF-4D82-A989-06850ED14CC5}"/>
          </ac:spMkLst>
        </pc:spChg>
        <pc:spChg chg="mod topLvl">
          <ac:chgData name="Samain Sabrin" userId="9cd1fb1c-1965-415c-b5ec-a32fda092ccf" providerId="ADAL" clId="{79304DE4-91E2-4A1A-817C-9D0CD2CA0F6F}" dt="2021-07-29T22:39:13.463" v="11074" actId="164"/>
          <ac:spMkLst>
            <pc:docMk/>
            <pc:sldMk cId="4285061242" sldId="376"/>
            <ac:spMk id="29" creationId="{7ED5968D-628F-4DE8-A5B7-D7F1F0111D10}"/>
          </ac:spMkLst>
        </pc:spChg>
        <pc:spChg chg="add mod">
          <ac:chgData name="Samain Sabrin" userId="9cd1fb1c-1965-415c-b5ec-a32fda092ccf" providerId="ADAL" clId="{79304DE4-91E2-4A1A-817C-9D0CD2CA0F6F}" dt="2021-07-29T22:39:13.463" v="11074" actId="164"/>
          <ac:spMkLst>
            <pc:docMk/>
            <pc:sldMk cId="4285061242" sldId="376"/>
            <ac:spMk id="31" creationId="{C34038DD-734C-4E7C-BCFA-7342AE47FFEA}"/>
          </ac:spMkLst>
        </pc:spChg>
        <pc:spChg chg="add mod">
          <ac:chgData name="Samain Sabrin" userId="9cd1fb1c-1965-415c-b5ec-a32fda092ccf" providerId="ADAL" clId="{79304DE4-91E2-4A1A-817C-9D0CD2CA0F6F}" dt="2021-07-29T22:39:13.463" v="11074" actId="164"/>
          <ac:spMkLst>
            <pc:docMk/>
            <pc:sldMk cId="4285061242" sldId="376"/>
            <ac:spMk id="32" creationId="{FEDC9514-BEAF-43B5-8A72-BF612E7CFCD9}"/>
          </ac:spMkLst>
        </pc:spChg>
        <pc:spChg chg="add mod">
          <ac:chgData name="Samain Sabrin" userId="9cd1fb1c-1965-415c-b5ec-a32fda092ccf" providerId="ADAL" clId="{79304DE4-91E2-4A1A-817C-9D0CD2CA0F6F}" dt="2021-07-29T22:39:13.463" v="11074" actId="164"/>
          <ac:spMkLst>
            <pc:docMk/>
            <pc:sldMk cId="4285061242" sldId="376"/>
            <ac:spMk id="33" creationId="{B4F93EA7-A4BF-4CE4-8892-54F78E0A49E6}"/>
          </ac:spMkLst>
        </pc:spChg>
        <pc:spChg chg="add mod">
          <ac:chgData name="Samain Sabrin" userId="9cd1fb1c-1965-415c-b5ec-a32fda092ccf" providerId="ADAL" clId="{79304DE4-91E2-4A1A-817C-9D0CD2CA0F6F}" dt="2021-07-29T22:39:13.463" v="11074" actId="164"/>
          <ac:spMkLst>
            <pc:docMk/>
            <pc:sldMk cId="4285061242" sldId="376"/>
            <ac:spMk id="34" creationId="{7E71230A-527F-4A02-8E72-1E614F4FA50E}"/>
          </ac:spMkLst>
        </pc:spChg>
        <pc:spChg chg="add mod">
          <ac:chgData name="Samain Sabrin" userId="9cd1fb1c-1965-415c-b5ec-a32fda092ccf" providerId="ADAL" clId="{79304DE4-91E2-4A1A-817C-9D0CD2CA0F6F}" dt="2021-07-30T03:31:13.844" v="14530" actId="1038"/>
          <ac:spMkLst>
            <pc:docMk/>
            <pc:sldMk cId="4285061242" sldId="376"/>
            <ac:spMk id="35" creationId="{17B65114-767E-4F0C-83C7-6C72643C49D2}"/>
          </ac:spMkLst>
        </pc:spChg>
        <pc:spChg chg="add mod">
          <ac:chgData name="Samain Sabrin" userId="9cd1fb1c-1965-415c-b5ec-a32fda092ccf" providerId="ADAL" clId="{79304DE4-91E2-4A1A-817C-9D0CD2CA0F6F}" dt="2021-07-30T03:31:13.844" v="14530" actId="1038"/>
          <ac:spMkLst>
            <pc:docMk/>
            <pc:sldMk cId="4285061242" sldId="376"/>
            <ac:spMk id="36" creationId="{FBE0F617-93E2-4ED8-AB7F-34F4A9BDAE00}"/>
          </ac:spMkLst>
        </pc:spChg>
        <pc:spChg chg="add mod">
          <ac:chgData name="Samain Sabrin" userId="9cd1fb1c-1965-415c-b5ec-a32fda092ccf" providerId="ADAL" clId="{79304DE4-91E2-4A1A-817C-9D0CD2CA0F6F}" dt="2021-07-29T22:39:13.463" v="11074" actId="164"/>
          <ac:spMkLst>
            <pc:docMk/>
            <pc:sldMk cId="4285061242" sldId="376"/>
            <ac:spMk id="37" creationId="{E82A7214-2CC2-4BE3-A79B-90A13A5D312F}"/>
          </ac:spMkLst>
        </pc:spChg>
        <pc:spChg chg="add mod">
          <ac:chgData name="Samain Sabrin" userId="9cd1fb1c-1965-415c-b5ec-a32fda092ccf" providerId="ADAL" clId="{79304DE4-91E2-4A1A-817C-9D0CD2CA0F6F}" dt="2021-07-29T22:39:13.463" v="11074" actId="164"/>
          <ac:spMkLst>
            <pc:docMk/>
            <pc:sldMk cId="4285061242" sldId="376"/>
            <ac:spMk id="38" creationId="{CF52D369-8C95-46C9-B7C9-59DE506ED899}"/>
          </ac:spMkLst>
        </pc:spChg>
        <pc:spChg chg="mod">
          <ac:chgData name="Samain Sabrin" userId="9cd1fb1c-1965-415c-b5ec-a32fda092ccf" providerId="ADAL" clId="{79304DE4-91E2-4A1A-817C-9D0CD2CA0F6F}" dt="2021-07-29T22:39:48.924" v="11081" actId="120"/>
          <ac:spMkLst>
            <pc:docMk/>
            <pc:sldMk cId="4285061242" sldId="376"/>
            <ac:spMk id="40" creationId="{91D19551-BF09-4B09-A7A5-C823192D8715}"/>
          </ac:spMkLst>
        </pc:spChg>
        <pc:spChg chg="mod">
          <ac:chgData name="Samain Sabrin" userId="9cd1fb1c-1965-415c-b5ec-a32fda092ccf" providerId="ADAL" clId="{79304DE4-91E2-4A1A-817C-9D0CD2CA0F6F}" dt="2021-07-29T22:39:48.924" v="11081" actId="120"/>
          <ac:spMkLst>
            <pc:docMk/>
            <pc:sldMk cId="4285061242" sldId="376"/>
            <ac:spMk id="41" creationId="{ACCE19D3-5FAC-445F-9385-D5C18CD7CC67}"/>
          </ac:spMkLst>
        </pc:spChg>
        <pc:spChg chg="mod">
          <ac:chgData name="Samain Sabrin" userId="9cd1fb1c-1965-415c-b5ec-a32fda092ccf" providerId="ADAL" clId="{79304DE4-91E2-4A1A-817C-9D0CD2CA0F6F}" dt="2021-07-29T22:39:48.924" v="11081" actId="120"/>
          <ac:spMkLst>
            <pc:docMk/>
            <pc:sldMk cId="4285061242" sldId="376"/>
            <ac:spMk id="42" creationId="{DC5B5F6C-6654-4163-9C4B-F745E7B136DC}"/>
          </ac:spMkLst>
        </pc:spChg>
        <pc:spChg chg="mod">
          <ac:chgData name="Samain Sabrin" userId="9cd1fb1c-1965-415c-b5ec-a32fda092ccf" providerId="ADAL" clId="{79304DE4-91E2-4A1A-817C-9D0CD2CA0F6F}" dt="2021-07-29T22:39:48.924" v="11081" actId="120"/>
          <ac:spMkLst>
            <pc:docMk/>
            <pc:sldMk cId="4285061242" sldId="376"/>
            <ac:spMk id="43" creationId="{63E9F46A-8A52-4988-AC4D-90BACFF9108C}"/>
          </ac:spMkLst>
        </pc:spChg>
        <pc:spChg chg="mod">
          <ac:chgData name="Samain Sabrin" userId="9cd1fb1c-1965-415c-b5ec-a32fda092ccf" providerId="ADAL" clId="{79304DE4-91E2-4A1A-817C-9D0CD2CA0F6F}" dt="2021-07-29T22:39:48.924" v="11081" actId="120"/>
          <ac:spMkLst>
            <pc:docMk/>
            <pc:sldMk cId="4285061242" sldId="376"/>
            <ac:spMk id="44" creationId="{7C464606-4A30-42DE-AEAC-02317975C775}"/>
          </ac:spMkLst>
        </pc:spChg>
        <pc:spChg chg="mod">
          <ac:chgData name="Samain Sabrin" userId="9cd1fb1c-1965-415c-b5ec-a32fda092ccf" providerId="ADAL" clId="{79304DE4-91E2-4A1A-817C-9D0CD2CA0F6F}" dt="2021-07-29T22:39:48.924" v="11081" actId="120"/>
          <ac:spMkLst>
            <pc:docMk/>
            <pc:sldMk cId="4285061242" sldId="376"/>
            <ac:spMk id="45" creationId="{509B2324-25D4-4CCA-8D14-D60F351449EE}"/>
          </ac:spMkLst>
        </pc:spChg>
        <pc:spChg chg="mod">
          <ac:chgData name="Samain Sabrin" userId="9cd1fb1c-1965-415c-b5ec-a32fda092ccf" providerId="ADAL" clId="{79304DE4-91E2-4A1A-817C-9D0CD2CA0F6F}" dt="2021-07-29T22:39:48.924" v="11081" actId="120"/>
          <ac:spMkLst>
            <pc:docMk/>
            <pc:sldMk cId="4285061242" sldId="376"/>
            <ac:spMk id="46" creationId="{87B7967B-66C3-4E48-B5DD-7FC012FCE894}"/>
          </ac:spMkLst>
        </pc:spChg>
        <pc:spChg chg="mod">
          <ac:chgData name="Samain Sabrin" userId="9cd1fb1c-1965-415c-b5ec-a32fda092ccf" providerId="ADAL" clId="{79304DE4-91E2-4A1A-817C-9D0CD2CA0F6F}" dt="2021-07-29T22:39:48.924" v="11081" actId="120"/>
          <ac:spMkLst>
            <pc:docMk/>
            <pc:sldMk cId="4285061242" sldId="376"/>
            <ac:spMk id="47" creationId="{75C1C1AB-5E47-4616-A64F-6D08B0B89F80}"/>
          </ac:spMkLst>
        </pc:spChg>
        <pc:spChg chg="mod">
          <ac:chgData name="Samain Sabrin" userId="9cd1fb1c-1965-415c-b5ec-a32fda092ccf" providerId="ADAL" clId="{79304DE4-91E2-4A1A-817C-9D0CD2CA0F6F}" dt="2021-07-29T22:39:48.924" v="11081" actId="120"/>
          <ac:spMkLst>
            <pc:docMk/>
            <pc:sldMk cId="4285061242" sldId="376"/>
            <ac:spMk id="48" creationId="{F6933E2F-8E6D-4A9E-9DD2-86F9CC47F937}"/>
          </ac:spMkLst>
        </pc:spChg>
        <pc:spChg chg="mod">
          <ac:chgData name="Samain Sabrin" userId="9cd1fb1c-1965-415c-b5ec-a32fda092ccf" providerId="ADAL" clId="{79304DE4-91E2-4A1A-817C-9D0CD2CA0F6F}" dt="2021-07-29T22:39:48.924" v="11081" actId="120"/>
          <ac:spMkLst>
            <pc:docMk/>
            <pc:sldMk cId="4285061242" sldId="376"/>
            <ac:spMk id="49" creationId="{63AF1913-9FBC-434D-B4C6-ED44079B1E02}"/>
          </ac:spMkLst>
        </pc:spChg>
        <pc:spChg chg="mod">
          <ac:chgData name="Samain Sabrin" userId="9cd1fb1c-1965-415c-b5ec-a32fda092ccf" providerId="ADAL" clId="{79304DE4-91E2-4A1A-817C-9D0CD2CA0F6F}" dt="2021-07-29T22:39:48.924" v="11081" actId="120"/>
          <ac:spMkLst>
            <pc:docMk/>
            <pc:sldMk cId="4285061242" sldId="376"/>
            <ac:spMk id="50" creationId="{1636C814-674B-4D80-B516-5ACE733728D4}"/>
          </ac:spMkLst>
        </pc:spChg>
        <pc:spChg chg="mod">
          <ac:chgData name="Samain Sabrin" userId="9cd1fb1c-1965-415c-b5ec-a32fda092ccf" providerId="ADAL" clId="{79304DE4-91E2-4A1A-817C-9D0CD2CA0F6F}" dt="2021-07-29T22:39:48.924" v="11081" actId="120"/>
          <ac:spMkLst>
            <pc:docMk/>
            <pc:sldMk cId="4285061242" sldId="376"/>
            <ac:spMk id="51" creationId="{1E9A224C-8771-4539-95E8-873A66F243E3}"/>
          </ac:spMkLst>
        </pc:spChg>
        <pc:spChg chg="mod">
          <ac:chgData name="Samain Sabrin" userId="9cd1fb1c-1965-415c-b5ec-a32fda092ccf" providerId="ADAL" clId="{79304DE4-91E2-4A1A-817C-9D0CD2CA0F6F}" dt="2021-07-29T22:39:48.924" v="11081" actId="120"/>
          <ac:spMkLst>
            <pc:docMk/>
            <pc:sldMk cId="4285061242" sldId="376"/>
            <ac:spMk id="52" creationId="{342E382B-43F6-4425-8880-5E817ED788AF}"/>
          </ac:spMkLst>
        </pc:spChg>
        <pc:spChg chg="mod">
          <ac:chgData name="Samain Sabrin" userId="9cd1fb1c-1965-415c-b5ec-a32fda092ccf" providerId="ADAL" clId="{79304DE4-91E2-4A1A-817C-9D0CD2CA0F6F}" dt="2021-07-29T22:39:48.924" v="11081" actId="120"/>
          <ac:spMkLst>
            <pc:docMk/>
            <pc:sldMk cId="4285061242" sldId="376"/>
            <ac:spMk id="53" creationId="{1700B2D6-CCCA-4026-B330-E3A3A861E3F5}"/>
          </ac:spMkLst>
        </pc:spChg>
        <pc:spChg chg="mod">
          <ac:chgData name="Samain Sabrin" userId="9cd1fb1c-1965-415c-b5ec-a32fda092ccf" providerId="ADAL" clId="{79304DE4-91E2-4A1A-817C-9D0CD2CA0F6F}" dt="2021-07-29T22:39:48.924" v="11081" actId="120"/>
          <ac:spMkLst>
            <pc:docMk/>
            <pc:sldMk cId="4285061242" sldId="376"/>
            <ac:spMk id="54" creationId="{2790C845-49C3-46B8-960D-AC74B87CE414}"/>
          </ac:spMkLst>
        </pc:spChg>
        <pc:spChg chg="mod">
          <ac:chgData name="Samain Sabrin" userId="9cd1fb1c-1965-415c-b5ec-a32fda092ccf" providerId="ADAL" clId="{79304DE4-91E2-4A1A-817C-9D0CD2CA0F6F}" dt="2021-07-29T22:39:48.924" v="11081" actId="120"/>
          <ac:spMkLst>
            <pc:docMk/>
            <pc:sldMk cId="4285061242" sldId="376"/>
            <ac:spMk id="55" creationId="{2457BE41-FEB1-41FD-8375-CEF7B862735D}"/>
          </ac:spMkLst>
        </pc:spChg>
        <pc:spChg chg="mod">
          <ac:chgData name="Samain Sabrin" userId="9cd1fb1c-1965-415c-b5ec-a32fda092ccf" providerId="ADAL" clId="{79304DE4-91E2-4A1A-817C-9D0CD2CA0F6F}" dt="2021-07-29T22:39:48.924" v="11081" actId="120"/>
          <ac:spMkLst>
            <pc:docMk/>
            <pc:sldMk cId="4285061242" sldId="376"/>
            <ac:spMk id="56" creationId="{E0B9FE3A-7DB6-41B2-9473-F6869DEAEB94}"/>
          </ac:spMkLst>
        </pc:spChg>
        <pc:spChg chg="mod">
          <ac:chgData name="Samain Sabrin" userId="9cd1fb1c-1965-415c-b5ec-a32fda092ccf" providerId="ADAL" clId="{79304DE4-91E2-4A1A-817C-9D0CD2CA0F6F}" dt="2021-07-29T22:39:48.924" v="11081" actId="120"/>
          <ac:spMkLst>
            <pc:docMk/>
            <pc:sldMk cId="4285061242" sldId="376"/>
            <ac:spMk id="57" creationId="{A5971CC0-DBDE-4884-BF5B-52BBE58769F7}"/>
          </ac:spMkLst>
        </pc:spChg>
        <pc:spChg chg="mod">
          <ac:chgData name="Samain Sabrin" userId="9cd1fb1c-1965-415c-b5ec-a32fda092ccf" providerId="ADAL" clId="{79304DE4-91E2-4A1A-817C-9D0CD2CA0F6F}" dt="2021-07-29T22:39:48.924" v="11081" actId="120"/>
          <ac:spMkLst>
            <pc:docMk/>
            <pc:sldMk cId="4285061242" sldId="376"/>
            <ac:spMk id="58" creationId="{D84C86FB-DD27-4025-9280-53D9EEEDF282}"/>
          </ac:spMkLst>
        </pc:spChg>
        <pc:spChg chg="mod">
          <ac:chgData name="Samain Sabrin" userId="9cd1fb1c-1965-415c-b5ec-a32fda092ccf" providerId="ADAL" clId="{79304DE4-91E2-4A1A-817C-9D0CD2CA0F6F}" dt="2021-07-29T22:39:48.924" v="11081" actId="120"/>
          <ac:spMkLst>
            <pc:docMk/>
            <pc:sldMk cId="4285061242" sldId="376"/>
            <ac:spMk id="59" creationId="{A8D8AA74-769B-411F-ABD1-772F434F7076}"/>
          </ac:spMkLst>
        </pc:spChg>
        <pc:spChg chg="mod">
          <ac:chgData name="Samain Sabrin" userId="9cd1fb1c-1965-415c-b5ec-a32fda092ccf" providerId="ADAL" clId="{79304DE4-91E2-4A1A-817C-9D0CD2CA0F6F}" dt="2021-07-29T22:39:48.924" v="11081" actId="120"/>
          <ac:spMkLst>
            <pc:docMk/>
            <pc:sldMk cId="4285061242" sldId="376"/>
            <ac:spMk id="60" creationId="{805735DD-B901-43D8-9342-2A5B01E91EAD}"/>
          </ac:spMkLst>
        </pc:spChg>
        <pc:spChg chg="mod">
          <ac:chgData name="Samain Sabrin" userId="9cd1fb1c-1965-415c-b5ec-a32fda092ccf" providerId="ADAL" clId="{79304DE4-91E2-4A1A-817C-9D0CD2CA0F6F}" dt="2021-07-29T22:39:48.924" v="11081" actId="120"/>
          <ac:spMkLst>
            <pc:docMk/>
            <pc:sldMk cId="4285061242" sldId="376"/>
            <ac:spMk id="61" creationId="{BEF7B9B8-9560-4A90-A6BF-B2260F4854AB}"/>
          </ac:spMkLst>
        </pc:spChg>
        <pc:spChg chg="del">
          <ac:chgData name="Samain Sabrin" userId="9cd1fb1c-1965-415c-b5ec-a32fda092ccf" providerId="ADAL" clId="{79304DE4-91E2-4A1A-817C-9D0CD2CA0F6F}" dt="2021-07-27T18:35:28.284" v="7418" actId="478"/>
          <ac:spMkLst>
            <pc:docMk/>
            <pc:sldMk cId="4285061242" sldId="376"/>
            <ac:spMk id="62" creationId="{08B88CB0-84C3-4675-8F2D-BB99DFA187AB}"/>
          </ac:spMkLst>
        </pc:spChg>
        <pc:spChg chg="mod">
          <ac:chgData name="Samain Sabrin" userId="9cd1fb1c-1965-415c-b5ec-a32fda092ccf" providerId="ADAL" clId="{79304DE4-91E2-4A1A-817C-9D0CD2CA0F6F}" dt="2021-07-29T22:39:48.924" v="11081" actId="120"/>
          <ac:spMkLst>
            <pc:docMk/>
            <pc:sldMk cId="4285061242" sldId="376"/>
            <ac:spMk id="62" creationId="{3F8FB9E8-83F5-4938-ACD1-C5EB2A718775}"/>
          </ac:spMkLst>
        </pc:spChg>
        <pc:spChg chg="del">
          <ac:chgData name="Samain Sabrin" userId="9cd1fb1c-1965-415c-b5ec-a32fda092ccf" providerId="ADAL" clId="{79304DE4-91E2-4A1A-817C-9D0CD2CA0F6F}" dt="2021-07-27T18:35:28.284" v="7418" actId="478"/>
          <ac:spMkLst>
            <pc:docMk/>
            <pc:sldMk cId="4285061242" sldId="376"/>
            <ac:spMk id="63" creationId="{9F7C0E7E-3B46-4777-A42C-9C498B8C724A}"/>
          </ac:spMkLst>
        </pc:spChg>
        <pc:spChg chg="mod">
          <ac:chgData name="Samain Sabrin" userId="9cd1fb1c-1965-415c-b5ec-a32fda092ccf" providerId="ADAL" clId="{79304DE4-91E2-4A1A-817C-9D0CD2CA0F6F}" dt="2021-07-29T22:39:48.924" v="11081" actId="120"/>
          <ac:spMkLst>
            <pc:docMk/>
            <pc:sldMk cId="4285061242" sldId="376"/>
            <ac:spMk id="63" creationId="{E7C99445-0723-495C-8CE7-DE5EF42E00BB}"/>
          </ac:spMkLst>
        </pc:spChg>
        <pc:spChg chg="mod">
          <ac:chgData name="Samain Sabrin" userId="9cd1fb1c-1965-415c-b5ec-a32fda092ccf" providerId="ADAL" clId="{79304DE4-91E2-4A1A-817C-9D0CD2CA0F6F}" dt="2021-07-29T22:39:48.924" v="11081" actId="120"/>
          <ac:spMkLst>
            <pc:docMk/>
            <pc:sldMk cId="4285061242" sldId="376"/>
            <ac:spMk id="64" creationId="{3CE22CB1-AAF2-41A2-B99D-2D4489E31A8F}"/>
          </ac:spMkLst>
        </pc:spChg>
        <pc:spChg chg="del">
          <ac:chgData name="Samain Sabrin" userId="9cd1fb1c-1965-415c-b5ec-a32fda092ccf" providerId="ADAL" clId="{79304DE4-91E2-4A1A-817C-9D0CD2CA0F6F}" dt="2021-07-27T18:35:28.284" v="7418" actId="478"/>
          <ac:spMkLst>
            <pc:docMk/>
            <pc:sldMk cId="4285061242" sldId="376"/>
            <ac:spMk id="64" creationId="{C745F221-5186-4B26-B747-EDA5C326B1FB}"/>
          </ac:spMkLst>
        </pc:spChg>
        <pc:spChg chg="del">
          <ac:chgData name="Samain Sabrin" userId="9cd1fb1c-1965-415c-b5ec-a32fda092ccf" providerId="ADAL" clId="{79304DE4-91E2-4A1A-817C-9D0CD2CA0F6F}" dt="2021-07-27T18:35:28.284" v="7418" actId="478"/>
          <ac:spMkLst>
            <pc:docMk/>
            <pc:sldMk cId="4285061242" sldId="376"/>
            <ac:spMk id="65" creationId="{0342CC7E-9C3B-4D08-B013-F761A0505172}"/>
          </ac:spMkLst>
        </pc:spChg>
        <pc:spChg chg="mod">
          <ac:chgData name="Samain Sabrin" userId="9cd1fb1c-1965-415c-b5ec-a32fda092ccf" providerId="ADAL" clId="{79304DE4-91E2-4A1A-817C-9D0CD2CA0F6F}" dt="2021-07-29T22:39:48.924" v="11081" actId="120"/>
          <ac:spMkLst>
            <pc:docMk/>
            <pc:sldMk cId="4285061242" sldId="376"/>
            <ac:spMk id="65" creationId="{F83E29B3-01A2-476E-84E8-B2D31B056F03}"/>
          </ac:spMkLst>
        </pc:spChg>
        <pc:spChg chg="del">
          <ac:chgData name="Samain Sabrin" userId="9cd1fb1c-1965-415c-b5ec-a32fda092ccf" providerId="ADAL" clId="{79304DE4-91E2-4A1A-817C-9D0CD2CA0F6F}" dt="2021-07-27T18:35:28.284" v="7418" actId="478"/>
          <ac:spMkLst>
            <pc:docMk/>
            <pc:sldMk cId="4285061242" sldId="376"/>
            <ac:spMk id="66" creationId="{0C416978-0283-4823-BCCB-797F37E735CF}"/>
          </ac:spMkLst>
        </pc:spChg>
        <pc:spChg chg="mod">
          <ac:chgData name="Samain Sabrin" userId="9cd1fb1c-1965-415c-b5ec-a32fda092ccf" providerId="ADAL" clId="{79304DE4-91E2-4A1A-817C-9D0CD2CA0F6F}" dt="2021-07-29T22:39:48.924" v="11081" actId="120"/>
          <ac:spMkLst>
            <pc:docMk/>
            <pc:sldMk cId="4285061242" sldId="376"/>
            <ac:spMk id="66" creationId="{F3EE170C-1860-4B90-88FF-4EA0296F96B7}"/>
          </ac:spMkLst>
        </pc:spChg>
        <pc:spChg chg="del">
          <ac:chgData name="Samain Sabrin" userId="9cd1fb1c-1965-415c-b5ec-a32fda092ccf" providerId="ADAL" clId="{79304DE4-91E2-4A1A-817C-9D0CD2CA0F6F}" dt="2021-07-27T18:35:28.284" v="7418" actId="478"/>
          <ac:spMkLst>
            <pc:docMk/>
            <pc:sldMk cId="4285061242" sldId="376"/>
            <ac:spMk id="67" creationId="{5276EF77-CCBC-4BA0-9C3D-AFDC7B88DC9A}"/>
          </ac:spMkLst>
        </pc:spChg>
        <pc:spChg chg="mod">
          <ac:chgData name="Samain Sabrin" userId="9cd1fb1c-1965-415c-b5ec-a32fda092ccf" providerId="ADAL" clId="{79304DE4-91E2-4A1A-817C-9D0CD2CA0F6F}" dt="2021-07-29T22:39:48.924" v="11081" actId="120"/>
          <ac:spMkLst>
            <pc:docMk/>
            <pc:sldMk cId="4285061242" sldId="376"/>
            <ac:spMk id="67" creationId="{D86078DC-F2EC-4422-B4F8-3412D77F0102}"/>
          </ac:spMkLst>
        </pc:spChg>
        <pc:spChg chg="del">
          <ac:chgData name="Samain Sabrin" userId="9cd1fb1c-1965-415c-b5ec-a32fda092ccf" providerId="ADAL" clId="{79304DE4-91E2-4A1A-817C-9D0CD2CA0F6F}" dt="2021-07-27T18:35:28.284" v="7418" actId="478"/>
          <ac:spMkLst>
            <pc:docMk/>
            <pc:sldMk cId="4285061242" sldId="376"/>
            <ac:spMk id="68" creationId="{3BB77DBE-740E-45C6-B93F-F241EEBC2C42}"/>
          </ac:spMkLst>
        </pc:spChg>
        <pc:spChg chg="del mod topLvl">
          <ac:chgData name="Samain Sabrin" userId="9cd1fb1c-1965-415c-b5ec-a32fda092ccf" providerId="ADAL" clId="{79304DE4-91E2-4A1A-817C-9D0CD2CA0F6F}" dt="2021-07-29T22:44:12.526" v="11112" actId="478"/>
          <ac:spMkLst>
            <pc:docMk/>
            <pc:sldMk cId="4285061242" sldId="376"/>
            <ac:spMk id="69" creationId="{68549DED-D999-4180-8AFE-800208683C4C}"/>
          </ac:spMkLst>
        </pc:spChg>
        <pc:spChg chg="del">
          <ac:chgData name="Samain Sabrin" userId="9cd1fb1c-1965-415c-b5ec-a32fda092ccf" providerId="ADAL" clId="{79304DE4-91E2-4A1A-817C-9D0CD2CA0F6F}" dt="2021-07-27T18:35:28.284" v="7418" actId="478"/>
          <ac:spMkLst>
            <pc:docMk/>
            <pc:sldMk cId="4285061242" sldId="376"/>
            <ac:spMk id="69" creationId="{D2A41476-92E7-40CE-83AC-18375DB99F5A}"/>
          </ac:spMkLst>
        </pc:spChg>
        <pc:spChg chg="del">
          <ac:chgData name="Samain Sabrin" userId="9cd1fb1c-1965-415c-b5ec-a32fda092ccf" providerId="ADAL" clId="{79304DE4-91E2-4A1A-817C-9D0CD2CA0F6F}" dt="2021-07-27T18:35:28.284" v="7418" actId="478"/>
          <ac:spMkLst>
            <pc:docMk/>
            <pc:sldMk cId="4285061242" sldId="376"/>
            <ac:spMk id="70" creationId="{1F8498E8-4624-4E0E-AE19-246CD2BBA77D}"/>
          </ac:spMkLst>
        </pc:spChg>
        <pc:spChg chg="del mod topLvl">
          <ac:chgData name="Samain Sabrin" userId="9cd1fb1c-1965-415c-b5ec-a32fda092ccf" providerId="ADAL" clId="{79304DE4-91E2-4A1A-817C-9D0CD2CA0F6F}" dt="2021-07-29T22:44:12.526" v="11112" actId="478"/>
          <ac:spMkLst>
            <pc:docMk/>
            <pc:sldMk cId="4285061242" sldId="376"/>
            <ac:spMk id="70" creationId="{D18F3F0E-323D-4BFE-8CDA-8659474DC54C}"/>
          </ac:spMkLst>
        </pc:spChg>
        <pc:spChg chg="del mod topLvl">
          <ac:chgData name="Samain Sabrin" userId="9cd1fb1c-1965-415c-b5ec-a32fda092ccf" providerId="ADAL" clId="{79304DE4-91E2-4A1A-817C-9D0CD2CA0F6F}" dt="2021-07-29T22:44:12.526" v="11112" actId="478"/>
          <ac:spMkLst>
            <pc:docMk/>
            <pc:sldMk cId="4285061242" sldId="376"/>
            <ac:spMk id="71" creationId="{4E344F66-BB82-4BA1-BFDA-538C8B33CE5C}"/>
          </ac:spMkLst>
        </pc:spChg>
        <pc:spChg chg="del">
          <ac:chgData name="Samain Sabrin" userId="9cd1fb1c-1965-415c-b5ec-a32fda092ccf" providerId="ADAL" clId="{79304DE4-91E2-4A1A-817C-9D0CD2CA0F6F}" dt="2021-07-27T18:35:28.284" v="7418" actId="478"/>
          <ac:spMkLst>
            <pc:docMk/>
            <pc:sldMk cId="4285061242" sldId="376"/>
            <ac:spMk id="71" creationId="{C30E1594-B1E4-4F5A-8F1D-B94A0324B0ED}"/>
          </ac:spMkLst>
        </pc:spChg>
        <pc:spChg chg="del">
          <ac:chgData name="Samain Sabrin" userId="9cd1fb1c-1965-415c-b5ec-a32fda092ccf" providerId="ADAL" clId="{79304DE4-91E2-4A1A-817C-9D0CD2CA0F6F}" dt="2021-07-27T18:35:28.284" v="7418" actId="478"/>
          <ac:spMkLst>
            <pc:docMk/>
            <pc:sldMk cId="4285061242" sldId="376"/>
            <ac:spMk id="72" creationId="{1095A41A-F916-46A6-91E3-C29765199721}"/>
          </ac:spMkLst>
        </pc:spChg>
        <pc:spChg chg="del mod topLvl">
          <ac:chgData name="Samain Sabrin" userId="9cd1fb1c-1965-415c-b5ec-a32fda092ccf" providerId="ADAL" clId="{79304DE4-91E2-4A1A-817C-9D0CD2CA0F6F}" dt="2021-07-29T22:44:12.526" v="11112" actId="478"/>
          <ac:spMkLst>
            <pc:docMk/>
            <pc:sldMk cId="4285061242" sldId="376"/>
            <ac:spMk id="72" creationId="{7A9284C2-5894-425D-9964-5A481EF272AA}"/>
          </ac:spMkLst>
        </pc:spChg>
        <pc:spChg chg="del">
          <ac:chgData name="Samain Sabrin" userId="9cd1fb1c-1965-415c-b5ec-a32fda092ccf" providerId="ADAL" clId="{79304DE4-91E2-4A1A-817C-9D0CD2CA0F6F}" dt="2021-07-27T18:35:28.284" v="7418" actId="478"/>
          <ac:spMkLst>
            <pc:docMk/>
            <pc:sldMk cId="4285061242" sldId="376"/>
            <ac:spMk id="73" creationId="{1FB5953C-BB6F-4378-AE18-502ADF67715C}"/>
          </ac:spMkLst>
        </pc:spChg>
        <pc:spChg chg="del mod topLvl">
          <ac:chgData name="Samain Sabrin" userId="9cd1fb1c-1965-415c-b5ec-a32fda092ccf" providerId="ADAL" clId="{79304DE4-91E2-4A1A-817C-9D0CD2CA0F6F}" dt="2021-07-29T22:44:12.526" v="11112" actId="478"/>
          <ac:spMkLst>
            <pc:docMk/>
            <pc:sldMk cId="4285061242" sldId="376"/>
            <ac:spMk id="73" creationId="{29CD0610-5287-479F-ADE8-5D875D5D19E8}"/>
          </ac:spMkLst>
        </pc:spChg>
        <pc:spChg chg="del">
          <ac:chgData name="Samain Sabrin" userId="9cd1fb1c-1965-415c-b5ec-a32fda092ccf" providerId="ADAL" clId="{79304DE4-91E2-4A1A-817C-9D0CD2CA0F6F}" dt="2021-07-27T18:35:28.284" v="7418" actId="478"/>
          <ac:spMkLst>
            <pc:docMk/>
            <pc:sldMk cId="4285061242" sldId="376"/>
            <ac:spMk id="74" creationId="{9C8453B1-F90E-44AB-8F51-0F3755DF57A4}"/>
          </ac:spMkLst>
        </pc:spChg>
        <pc:spChg chg="del mod topLvl">
          <ac:chgData name="Samain Sabrin" userId="9cd1fb1c-1965-415c-b5ec-a32fda092ccf" providerId="ADAL" clId="{79304DE4-91E2-4A1A-817C-9D0CD2CA0F6F}" dt="2021-07-29T22:44:12.526" v="11112" actId="478"/>
          <ac:spMkLst>
            <pc:docMk/>
            <pc:sldMk cId="4285061242" sldId="376"/>
            <ac:spMk id="74" creationId="{FD24337E-F41E-432B-982A-BB74560EACD9}"/>
          </ac:spMkLst>
        </pc:spChg>
        <pc:spChg chg="del mod topLvl">
          <ac:chgData name="Samain Sabrin" userId="9cd1fb1c-1965-415c-b5ec-a32fda092ccf" providerId="ADAL" clId="{79304DE4-91E2-4A1A-817C-9D0CD2CA0F6F}" dt="2021-07-29T22:44:12.526" v="11112" actId="478"/>
          <ac:spMkLst>
            <pc:docMk/>
            <pc:sldMk cId="4285061242" sldId="376"/>
            <ac:spMk id="75" creationId="{3ED72662-57E3-4910-92EF-5AF9DF155D18}"/>
          </ac:spMkLst>
        </pc:spChg>
        <pc:spChg chg="del">
          <ac:chgData name="Samain Sabrin" userId="9cd1fb1c-1965-415c-b5ec-a32fda092ccf" providerId="ADAL" clId="{79304DE4-91E2-4A1A-817C-9D0CD2CA0F6F}" dt="2021-07-27T18:35:28.284" v="7418" actId="478"/>
          <ac:spMkLst>
            <pc:docMk/>
            <pc:sldMk cId="4285061242" sldId="376"/>
            <ac:spMk id="75" creationId="{5E90E930-2A94-46D7-8C26-4FFDC89911A3}"/>
          </ac:spMkLst>
        </pc:spChg>
        <pc:spChg chg="del mod topLvl">
          <ac:chgData name="Samain Sabrin" userId="9cd1fb1c-1965-415c-b5ec-a32fda092ccf" providerId="ADAL" clId="{79304DE4-91E2-4A1A-817C-9D0CD2CA0F6F}" dt="2021-07-29T22:44:12.526" v="11112" actId="478"/>
          <ac:spMkLst>
            <pc:docMk/>
            <pc:sldMk cId="4285061242" sldId="376"/>
            <ac:spMk id="76" creationId="{09FAEDBF-4086-4D46-85F7-5DD52558BD42}"/>
          </ac:spMkLst>
        </pc:spChg>
        <pc:spChg chg="del">
          <ac:chgData name="Samain Sabrin" userId="9cd1fb1c-1965-415c-b5ec-a32fda092ccf" providerId="ADAL" clId="{79304DE4-91E2-4A1A-817C-9D0CD2CA0F6F}" dt="2021-07-27T18:35:28.284" v="7418" actId="478"/>
          <ac:spMkLst>
            <pc:docMk/>
            <pc:sldMk cId="4285061242" sldId="376"/>
            <ac:spMk id="76" creationId="{13D91CA1-62AB-436C-B375-0CF58D1CEA75}"/>
          </ac:spMkLst>
        </pc:spChg>
        <pc:spChg chg="del">
          <ac:chgData name="Samain Sabrin" userId="9cd1fb1c-1965-415c-b5ec-a32fda092ccf" providerId="ADAL" clId="{79304DE4-91E2-4A1A-817C-9D0CD2CA0F6F}" dt="2021-07-27T18:35:28.284" v="7418" actId="478"/>
          <ac:spMkLst>
            <pc:docMk/>
            <pc:sldMk cId="4285061242" sldId="376"/>
            <ac:spMk id="77" creationId="{89058629-BD00-4F94-B526-8F1029DAFF26}"/>
          </ac:spMkLst>
        </pc:spChg>
        <pc:spChg chg="del mod topLvl">
          <ac:chgData name="Samain Sabrin" userId="9cd1fb1c-1965-415c-b5ec-a32fda092ccf" providerId="ADAL" clId="{79304DE4-91E2-4A1A-817C-9D0CD2CA0F6F}" dt="2021-07-29T22:44:12.526" v="11112" actId="478"/>
          <ac:spMkLst>
            <pc:docMk/>
            <pc:sldMk cId="4285061242" sldId="376"/>
            <ac:spMk id="77" creationId="{AE5DA319-0AA8-4E12-A746-AF1F82963BA8}"/>
          </ac:spMkLst>
        </pc:spChg>
        <pc:spChg chg="del">
          <ac:chgData name="Samain Sabrin" userId="9cd1fb1c-1965-415c-b5ec-a32fda092ccf" providerId="ADAL" clId="{79304DE4-91E2-4A1A-817C-9D0CD2CA0F6F}" dt="2021-07-27T18:35:28.284" v="7418" actId="478"/>
          <ac:spMkLst>
            <pc:docMk/>
            <pc:sldMk cId="4285061242" sldId="376"/>
            <ac:spMk id="78" creationId="{A51CB39A-5C9B-4399-B322-5EF8B5A99657}"/>
          </ac:spMkLst>
        </pc:spChg>
        <pc:spChg chg="del mod topLvl">
          <ac:chgData name="Samain Sabrin" userId="9cd1fb1c-1965-415c-b5ec-a32fda092ccf" providerId="ADAL" clId="{79304DE4-91E2-4A1A-817C-9D0CD2CA0F6F}" dt="2021-07-29T22:44:12.526" v="11112" actId="478"/>
          <ac:spMkLst>
            <pc:docMk/>
            <pc:sldMk cId="4285061242" sldId="376"/>
            <ac:spMk id="78" creationId="{DB7A6E54-8202-4865-AA1A-99655B982CA7}"/>
          </ac:spMkLst>
        </pc:spChg>
        <pc:spChg chg="del">
          <ac:chgData name="Samain Sabrin" userId="9cd1fb1c-1965-415c-b5ec-a32fda092ccf" providerId="ADAL" clId="{79304DE4-91E2-4A1A-817C-9D0CD2CA0F6F}" dt="2021-07-27T18:35:28.284" v="7418" actId="478"/>
          <ac:spMkLst>
            <pc:docMk/>
            <pc:sldMk cId="4285061242" sldId="376"/>
            <ac:spMk id="79" creationId="{596C0D50-2C40-4E45-9339-4D1675AD2475}"/>
          </ac:spMkLst>
        </pc:spChg>
        <pc:spChg chg="del mod topLvl">
          <ac:chgData name="Samain Sabrin" userId="9cd1fb1c-1965-415c-b5ec-a32fda092ccf" providerId="ADAL" clId="{79304DE4-91E2-4A1A-817C-9D0CD2CA0F6F}" dt="2021-07-29T22:44:12.526" v="11112" actId="478"/>
          <ac:spMkLst>
            <pc:docMk/>
            <pc:sldMk cId="4285061242" sldId="376"/>
            <ac:spMk id="79" creationId="{ADA3DF16-60D0-4220-8DAA-749D7DCB3A42}"/>
          </ac:spMkLst>
        </pc:spChg>
        <pc:spChg chg="del">
          <ac:chgData name="Samain Sabrin" userId="9cd1fb1c-1965-415c-b5ec-a32fda092ccf" providerId="ADAL" clId="{79304DE4-91E2-4A1A-817C-9D0CD2CA0F6F}" dt="2021-07-27T18:35:28.284" v="7418" actId="478"/>
          <ac:spMkLst>
            <pc:docMk/>
            <pc:sldMk cId="4285061242" sldId="376"/>
            <ac:spMk id="80" creationId="{7E122F3A-2FC6-4C3D-A823-811EFB0A5006}"/>
          </ac:spMkLst>
        </pc:spChg>
        <pc:spChg chg="del mod topLvl">
          <ac:chgData name="Samain Sabrin" userId="9cd1fb1c-1965-415c-b5ec-a32fda092ccf" providerId="ADAL" clId="{79304DE4-91E2-4A1A-817C-9D0CD2CA0F6F}" dt="2021-07-29T22:44:12.526" v="11112" actId="478"/>
          <ac:spMkLst>
            <pc:docMk/>
            <pc:sldMk cId="4285061242" sldId="376"/>
            <ac:spMk id="80" creationId="{E92052F0-9649-4ED5-BA78-824A9152F2EF}"/>
          </ac:spMkLst>
        </pc:spChg>
        <pc:spChg chg="del mod topLvl">
          <ac:chgData name="Samain Sabrin" userId="9cd1fb1c-1965-415c-b5ec-a32fda092ccf" providerId="ADAL" clId="{79304DE4-91E2-4A1A-817C-9D0CD2CA0F6F}" dt="2021-07-29T22:44:12.526" v="11112" actId="478"/>
          <ac:spMkLst>
            <pc:docMk/>
            <pc:sldMk cId="4285061242" sldId="376"/>
            <ac:spMk id="81" creationId="{0743AFE1-61B2-4943-AE14-F8165E549F0C}"/>
          </ac:spMkLst>
        </pc:spChg>
        <pc:spChg chg="del">
          <ac:chgData name="Samain Sabrin" userId="9cd1fb1c-1965-415c-b5ec-a32fda092ccf" providerId="ADAL" clId="{79304DE4-91E2-4A1A-817C-9D0CD2CA0F6F}" dt="2021-07-27T18:35:28.284" v="7418" actId="478"/>
          <ac:spMkLst>
            <pc:docMk/>
            <pc:sldMk cId="4285061242" sldId="376"/>
            <ac:spMk id="81" creationId="{FB5AE1FA-F2BD-4EA0-86D1-E11F506B2677}"/>
          </ac:spMkLst>
        </pc:spChg>
        <pc:spChg chg="del mod topLvl">
          <ac:chgData name="Samain Sabrin" userId="9cd1fb1c-1965-415c-b5ec-a32fda092ccf" providerId="ADAL" clId="{79304DE4-91E2-4A1A-817C-9D0CD2CA0F6F}" dt="2021-07-29T22:44:12.526" v="11112" actId="478"/>
          <ac:spMkLst>
            <pc:docMk/>
            <pc:sldMk cId="4285061242" sldId="376"/>
            <ac:spMk id="82" creationId="{0A37275D-0CBB-41E7-BB50-08672925BF90}"/>
          </ac:spMkLst>
        </pc:spChg>
        <pc:spChg chg="del">
          <ac:chgData name="Samain Sabrin" userId="9cd1fb1c-1965-415c-b5ec-a32fda092ccf" providerId="ADAL" clId="{79304DE4-91E2-4A1A-817C-9D0CD2CA0F6F}" dt="2021-07-27T18:35:28.284" v="7418" actId="478"/>
          <ac:spMkLst>
            <pc:docMk/>
            <pc:sldMk cId="4285061242" sldId="376"/>
            <ac:spMk id="82" creationId="{C66E5BAE-47D5-474B-BC55-6D21711ED225}"/>
          </ac:spMkLst>
        </pc:spChg>
        <pc:spChg chg="del mod topLvl">
          <ac:chgData name="Samain Sabrin" userId="9cd1fb1c-1965-415c-b5ec-a32fda092ccf" providerId="ADAL" clId="{79304DE4-91E2-4A1A-817C-9D0CD2CA0F6F}" dt="2021-07-29T22:44:12.526" v="11112" actId="478"/>
          <ac:spMkLst>
            <pc:docMk/>
            <pc:sldMk cId="4285061242" sldId="376"/>
            <ac:spMk id="83" creationId="{A7725A2F-2F06-4416-8698-C10965EB52AD}"/>
          </ac:spMkLst>
        </pc:spChg>
        <pc:spChg chg="del mod topLvl">
          <ac:chgData name="Samain Sabrin" userId="9cd1fb1c-1965-415c-b5ec-a32fda092ccf" providerId="ADAL" clId="{79304DE4-91E2-4A1A-817C-9D0CD2CA0F6F}" dt="2021-07-29T22:44:12.526" v="11112" actId="478"/>
          <ac:spMkLst>
            <pc:docMk/>
            <pc:sldMk cId="4285061242" sldId="376"/>
            <ac:spMk id="84" creationId="{D8432DA4-13DC-4780-BD20-146E79B4F283}"/>
          </ac:spMkLst>
        </pc:spChg>
        <pc:spChg chg="del mod topLvl">
          <ac:chgData name="Samain Sabrin" userId="9cd1fb1c-1965-415c-b5ec-a32fda092ccf" providerId="ADAL" clId="{79304DE4-91E2-4A1A-817C-9D0CD2CA0F6F}" dt="2021-07-29T22:44:12.526" v="11112" actId="478"/>
          <ac:spMkLst>
            <pc:docMk/>
            <pc:sldMk cId="4285061242" sldId="376"/>
            <ac:spMk id="85" creationId="{A9CD0A0F-45EB-4C44-8F6C-663F6B54905C}"/>
          </ac:spMkLst>
        </pc:spChg>
        <pc:spChg chg="del mod topLvl">
          <ac:chgData name="Samain Sabrin" userId="9cd1fb1c-1965-415c-b5ec-a32fda092ccf" providerId="ADAL" clId="{79304DE4-91E2-4A1A-817C-9D0CD2CA0F6F}" dt="2021-07-29T22:44:12.526" v="11112" actId="478"/>
          <ac:spMkLst>
            <pc:docMk/>
            <pc:sldMk cId="4285061242" sldId="376"/>
            <ac:spMk id="86" creationId="{39417358-2B1D-4162-8290-AED849E6CB10}"/>
          </ac:spMkLst>
        </pc:spChg>
        <pc:spChg chg="del mod topLvl">
          <ac:chgData name="Samain Sabrin" userId="9cd1fb1c-1965-415c-b5ec-a32fda092ccf" providerId="ADAL" clId="{79304DE4-91E2-4A1A-817C-9D0CD2CA0F6F}" dt="2021-07-29T22:44:12.526" v="11112" actId="478"/>
          <ac:spMkLst>
            <pc:docMk/>
            <pc:sldMk cId="4285061242" sldId="376"/>
            <ac:spMk id="87" creationId="{4CF43465-BE95-4630-BF46-51BC1BFB9B02}"/>
          </ac:spMkLst>
        </pc:spChg>
        <pc:spChg chg="del mod topLvl">
          <ac:chgData name="Samain Sabrin" userId="9cd1fb1c-1965-415c-b5ec-a32fda092ccf" providerId="ADAL" clId="{79304DE4-91E2-4A1A-817C-9D0CD2CA0F6F}" dt="2021-07-29T22:44:12.526" v="11112" actId="478"/>
          <ac:spMkLst>
            <pc:docMk/>
            <pc:sldMk cId="4285061242" sldId="376"/>
            <ac:spMk id="88" creationId="{AE78A514-D504-48E6-A55B-37A330FD7C28}"/>
          </ac:spMkLst>
        </pc:spChg>
        <pc:spChg chg="del mod topLvl">
          <ac:chgData name="Samain Sabrin" userId="9cd1fb1c-1965-415c-b5ec-a32fda092ccf" providerId="ADAL" clId="{79304DE4-91E2-4A1A-817C-9D0CD2CA0F6F}" dt="2021-07-29T22:44:12.526" v="11112" actId="478"/>
          <ac:spMkLst>
            <pc:docMk/>
            <pc:sldMk cId="4285061242" sldId="376"/>
            <ac:spMk id="89" creationId="{31767B95-038B-4C2A-9136-995ADC5B772D}"/>
          </ac:spMkLst>
        </pc:spChg>
        <pc:spChg chg="del mod topLvl">
          <ac:chgData name="Samain Sabrin" userId="9cd1fb1c-1965-415c-b5ec-a32fda092ccf" providerId="ADAL" clId="{79304DE4-91E2-4A1A-817C-9D0CD2CA0F6F}" dt="2021-07-29T22:44:12.526" v="11112" actId="478"/>
          <ac:spMkLst>
            <pc:docMk/>
            <pc:sldMk cId="4285061242" sldId="376"/>
            <ac:spMk id="90" creationId="{3C322028-0CC4-4A0F-9FF5-811BF75BDDE1}"/>
          </ac:spMkLst>
        </pc:spChg>
        <pc:spChg chg="mod topLvl">
          <ac:chgData name="Samain Sabrin" userId="9cd1fb1c-1965-415c-b5ec-a32fda092ccf" providerId="ADAL" clId="{79304DE4-91E2-4A1A-817C-9D0CD2CA0F6F}" dt="2021-07-29T22:46:26.169" v="11162" actId="164"/>
          <ac:spMkLst>
            <pc:docMk/>
            <pc:sldMk cId="4285061242" sldId="376"/>
            <ac:spMk id="91" creationId="{1BD2172E-7B41-447F-AAE6-74C8FD0C8387}"/>
          </ac:spMkLst>
        </pc:spChg>
        <pc:spChg chg="del mod topLvl">
          <ac:chgData name="Samain Sabrin" userId="9cd1fb1c-1965-415c-b5ec-a32fda092ccf" providerId="ADAL" clId="{79304DE4-91E2-4A1A-817C-9D0CD2CA0F6F}" dt="2021-07-29T22:43:58.782" v="11111" actId="478"/>
          <ac:spMkLst>
            <pc:docMk/>
            <pc:sldMk cId="4285061242" sldId="376"/>
            <ac:spMk id="92" creationId="{738A2C94-69DA-475D-9200-86D1EAB697F2}"/>
          </ac:spMkLst>
        </pc:spChg>
        <pc:spChg chg="del mod topLvl">
          <ac:chgData name="Samain Sabrin" userId="9cd1fb1c-1965-415c-b5ec-a32fda092ccf" providerId="ADAL" clId="{79304DE4-91E2-4A1A-817C-9D0CD2CA0F6F}" dt="2021-07-29T22:44:12.526" v="11112" actId="478"/>
          <ac:spMkLst>
            <pc:docMk/>
            <pc:sldMk cId="4285061242" sldId="376"/>
            <ac:spMk id="93" creationId="{BB957263-BFA1-4BDD-B6AE-33091A408649}"/>
          </ac:spMkLst>
        </pc:spChg>
        <pc:spChg chg="del mod topLvl">
          <ac:chgData name="Samain Sabrin" userId="9cd1fb1c-1965-415c-b5ec-a32fda092ccf" providerId="ADAL" clId="{79304DE4-91E2-4A1A-817C-9D0CD2CA0F6F}" dt="2021-07-29T22:44:12.526" v="11112" actId="478"/>
          <ac:spMkLst>
            <pc:docMk/>
            <pc:sldMk cId="4285061242" sldId="376"/>
            <ac:spMk id="94" creationId="{246EDAE7-DDC1-48D1-AE64-68DF685B68BE}"/>
          </ac:spMkLst>
        </pc:spChg>
        <pc:spChg chg="del mod topLvl">
          <ac:chgData name="Samain Sabrin" userId="9cd1fb1c-1965-415c-b5ec-a32fda092ccf" providerId="ADAL" clId="{79304DE4-91E2-4A1A-817C-9D0CD2CA0F6F}" dt="2021-07-29T22:44:12.526" v="11112" actId="478"/>
          <ac:spMkLst>
            <pc:docMk/>
            <pc:sldMk cId="4285061242" sldId="376"/>
            <ac:spMk id="95" creationId="{7C8A7F2F-483D-4EDA-B141-4F371CDE7E2E}"/>
          </ac:spMkLst>
        </pc:spChg>
        <pc:spChg chg="del mod topLvl">
          <ac:chgData name="Samain Sabrin" userId="9cd1fb1c-1965-415c-b5ec-a32fda092ccf" providerId="ADAL" clId="{79304DE4-91E2-4A1A-817C-9D0CD2CA0F6F}" dt="2021-07-29T22:44:12.526" v="11112" actId="478"/>
          <ac:spMkLst>
            <pc:docMk/>
            <pc:sldMk cId="4285061242" sldId="376"/>
            <ac:spMk id="96" creationId="{C785A306-BF2D-4DC7-A683-99338F4A4A4E}"/>
          </ac:spMkLst>
        </pc:spChg>
        <pc:spChg chg="add mod">
          <ac:chgData name="Samain Sabrin" userId="9cd1fb1c-1965-415c-b5ec-a32fda092ccf" providerId="ADAL" clId="{79304DE4-91E2-4A1A-817C-9D0CD2CA0F6F}" dt="2021-07-29T22:46:26.169" v="11162" actId="164"/>
          <ac:spMkLst>
            <pc:docMk/>
            <pc:sldMk cId="4285061242" sldId="376"/>
            <ac:spMk id="97" creationId="{6BAB8D34-D732-43A0-86AF-927944C08495}"/>
          </ac:spMkLst>
        </pc:spChg>
        <pc:spChg chg="add mod">
          <ac:chgData name="Samain Sabrin" userId="9cd1fb1c-1965-415c-b5ec-a32fda092ccf" providerId="ADAL" clId="{79304DE4-91E2-4A1A-817C-9D0CD2CA0F6F}" dt="2021-07-29T22:46:26.169" v="11162" actId="164"/>
          <ac:spMkLst>
            <pc:docMk/>
            <pc:sldMk cId="4285061242" sldId="376"/>
            <ac:spMk id="98" creationId="{BF8E00E3-AA0E-437A-9BFA-C4A3CCE5D515}"/>
          </ac:spMkLst>
        </pc:spChg>
        <pc:spChg chg="add mod">
          <ac:chgData name="Samain Sabrin" userId="9cd1fb1c-1965-415c-b5ec-a32fda092ccf" providerId="ADAL" clId="{79304DE4-91E2-4A1A-817C-9D0CD2CA0F6F}" dt="2021-07-29T22:46:26.169" v="11162" actId="164"/>
          <ac:spMkLst>
            <pc:docMk/>
            <pc:sldMk cId="4285061242" sldId="376"/>
            <ac:spMk id="99" creationId="{73DF77BF-F314-4116-8BAA-C8942B6E972F}"/>
          </ac:spMkLst>
        </pc:spChg>
        <pc:spChg chg="add mod">
          <ac:chgData name="Samain Sabrin" userId="9cd1fb1c-1965-415c-b5ec-a32fda092ccf" providerId="ADAL" clId="{79304DE4-91E2-4A1A-817C-9D0CD2CA0F6F}" dt="2021-07-29T22:44:51.664" v="11129" actId="571"/>
          <ac:spMkLst>
            <pc:docMk/>
            <pc:sldMk cId="4285061242" sldId="376"/>
            <ac:spMk id="100" creationId="{62AAC6B1-C15F-4B52-8AB6-A6D7B7D88242}"/>
          </ac:spMkLst>
        </pc:spChg>
        <pc:spChg chg="add mod">
          <ac:chgData name="Samain Sabrin" userId="9cd1fb1c-1965-415c-b5ec-a32fda092ccf" providerId="ADAL" clId="{79304DE4-91E2-4A1A-817C-9D0CD2CA0F6F}" dt="2021-07-29T22:46:26.169" v="11162" actId="164"/>
          <ac:spMkLst>
            <pc:docMk/>
            <pc:sldMk cId="4285061242" sldId="376"/>
            <ac:spMk id="101" creationId="{A304438C-238C-49CA-BDD9-9262801E61AC}"/>
          </ac:spMkLst>
        </pc:spChg>
        <pc:spChg chg="add mod">
          <ac:chgData name="Samain Sabrin" userId="9cd1fb1c-1965-415c-b5ec-a32fda092ccf" providerId="ADAL" clId="{79304DE4-91E2-4A1A-817C-9D0CD2CA0F6F}" dt="2021-07-29T22:46:26.169" v="11162" actId="164"/>
          <ac:spMkLst>
            <pc:docMk/>
            <pc:sldMk cId="4285061242" sldId="376"/>
            <ac:spMk id="102" creationId="{30E962E3-8536-4E83-8F33-F29017484307}"/>
          </ac:spMkLst>
        </pc:spChg>
        <pc:spChg chg="add mod">
          <ac:chgData name="Samain Sabrin" userId="9cd1fb1c-1965-415c-b5ec-a32fda092ccf" providerId="ADAL" clId="{79304DE4-91E2-4A1A-817C-9D0CD2CA0F6F}" dt="2021-07-29T22:46:26.169" v="11162" actId="164"/>
          <ac:spMkLst>
            <pc:docMk/>
            <pc:sldMk cId="4285061242" sldId="376"/>
            <ac:spMk id="103" creationId="{ACD0B731-6E7D-42BF-80D9-D6A4871FC060}"/>
          </ac:spMkLst>
        </pc:spChg>
        <pc:spChg chg="add mod">
          <ac:chgData name="Samain Sabrin" userId="9cd1fb1c-1965-415c-b5ec-a32fda092ccf" providerId="ADAL" clId="{79304DE4-91E2-4A1A-817C-9D0CD2CA0F6F}" dt="2021-07-29T22:46:26.169" v="11162" actId="164"/>
          <ac:spMkLst>
            <pc:docMk/>
            <pc:sldMk cId="4285061242" sldId="376"/>
            <ac:spMk id="104" creationId="{BA8E099D-6553-4521-A78C-93EB03791882}"/>
          </ac:spMkLst>
        </pc:spChg>
        <pc:spChg chg="add mod">
          <ac:chgData name="Samain Sabrin" userId="9cd1fb1c-1965-415c-b5ec-a32fda092ccf" providerId="ADAL" clId="{79304DE4-91E2-4A1A-817C-9D0CD2CA0F6F}" dt="2021-07-29T22:46:26.169" v="11162" actId="164"/>
          <ac:spMkLst>
            <pc:docMk/>
            <pc:sldMk cId="4285061242" sldId="376"/>
            <ac:spMk id="105" creationId="{F12F7D04-4A75-4471-9B22-D3AC2A3C5CE4}"/>
          </ac:spMkLst>
        </pc:spChg>
        <pc:spChg chg="add mod">
          <ac:chgData name="Samain Sabrin" userId="9cd1fb1c-1965-415c-b5ec-a32fda092ccf" providerId="ADAL" clId="{79304DE4-91E2-4A1A-817C-9D0CD2CA0F6F}" dt="2021-07-29T22:46:26.169" v="11162" actId="164"/>
          <ac:spMkLst>
            <pc:docMk/>
            <pc:sldMk cId="4285061242" sldId="376"/>
            <ac:spMk id="106" creationId="{400B0A15-192C-4C83-AD12-D59DD49C4662}"/>
          </ac:spMkLst>
        </pc:spChg>
        <pc:spChg chg="add mod">
          <ac:chgData name="Samain Sabrin" userId="9cd1fb1c-1965-415c-b5ec-a32fda092ccf" providerId="ADAL" clId="{79304DE4-91E2-4A1A-817C-9D0CD2CA0F6F}" dt="2021-07-29T22:46:26.169" v="11162" actId="164"/>
          <ac:spMkLst>
            <pc:docMk/>
            <pc:sldMk cId="4285061242" sldId="376"/>
            <ac:spMk id="107" creationId="{4BE12105-DA7F-429E-9D71-DE8D509AC5BF}"/>
          </ac:spMkLst>
        </pc:spChg>
        <pc:grpChg chg="add mod">
          <ac:chgData name="Samain Sabrin" userId="9cd1fb1c-1965-415c-b5ec-a32fda092ccf" providerId="ADAL" clId="{79304DE4-91E2-4A1A-817C-9D0CD2CA0F6F}" dt="2021-07-29T22:40:13.892" v="11089" actId="1076"/>
          <ac:grpSpMkLst>
            <pc:docMk/>
            <pc:sldMk cId="4285061242" sldId="376"/>
            <ac:grpSpMk id="4" creationId="{398D0591-B509-4441-A436-DE16CD0030BF}"/>
          </ac:grpSpMkLst>
        </pc:grpChg>
        <pc:grpChg chg="add del mod ord">
          <ac:chgData name="Samain Sabrin" userId="9cd1fb1c-1965-415c-b5ec-a32fda092ccf" providerId="ADAL" clId="{79304DE4-91E2-4A1A-817C-9D0CD2CA0F6F}" dt="2021-07-29T22:33:18.384" v="10845" actId="165"/>
          <ac:grpSpMkLst>
            <pc:docMk/>
            <pc:sldMk cId="4285061242" sldId="376"/>
            <ac:grpSpMk id="6" creationId="{22E7C4BB-F827-4B64-8138-9F80CEA6B525}"/>
          </ac:grpSpMkLst>
        </pc:grpChg>
        <pc:grpChg chg="add mod">
          <ac:chgData name="Samain Sabrin" userId="9cd1fb1c-1965-415c-b5ec-a32fda092ccf" providerId="ADAL" clId="{79304DE4-91E2-4A1A-817C-9D0CD2CA0F6F}" dt="2021-07-29T22:46:26.169" v="11162" actId="164"/>
          <ac:grpSpMkLst>
            <pc:docMk/>
            <pc:sldMk cId="4285061242" sldId="376"/>
            <ac:grpSpMk id="30" creationId="{E72F1CF0-ADE7-4854-AC53-91B9E0355A5C}"/>
          </ac:grpSpMkLst>
        </pc:grpChg>
        <pc:grpChg chg="add mod">
          <ac:chgData name="Samain Sabrin" userId="9cd1fb1c-1965-415c-b5ec-a32fda092ccf" providerId="ADAL" clId="{79304DE4-91E2-4A1A-817C-9D0CD2CA0F6F}" dt="2021-07-29T22:40:13.892" v="11089" actId="1076"/>
          <ac:grpSpMkLst>
            <pc:docMk/>
            <pc:sldMk cId="4285061242" sldId="376"/>
            <ac:grpSpMk id="39" creationId="{77210A9C-8436-4A99-9427-68D804156DF9}"/>
          </ac:grpSpMkLst>
        </pc:grpChg>
        <pc:grpChg chg="del">
          <ac:chgData name="Samain Sabrin" userId="9cd1fb1c-1965-415c-b5ec-a32fda092ccf" providerId="ADAL" clId="{79304DE4-91E2-4A1A-817C-9D0CD2CA0F6F}" dt="2021-07-27T18:35:28.284" v="7418" actId="478"/>
          <ac:grpSpMkLst>
            <pc:docMk/>
            <pc:sldMk cId="4285061242" sldId="376"/>
            <ac:grpSpMk id="61" creationId="{BAE80202-0E7E-4258-B992-5E6AFD3FC6DF}"/>
          </ac:grpSpMkLst>
        </pc:grpChg>
        <pc:grpChg chg="add del mod">
          <ac:chgData name="Samain Sabrin" userId="9cd1fb1c-1965-415c-b5ec-a32fda092ccf" providerId="ADAL" clId="{79304DE4-91E2-4A1A-817C-9D0CD2CA0F6F}" dt="2021-07-29T22:40:52.786" v="11094" actId="165"/>
          <ac:grpSpMkLst>
            <pc:docMk/>
            <pc:sldMk cId="4285061242" sldId="376"/>
            <ac:grpSpMk id="68" creationId="{6DF38620-ED1E-4DCA-BA22-D0ADA0EA2D55}"/>
          </ac:grpSpMkLst>
        </pc:grpChg>
        <pc:picChg chg="add del mod modCrop">
          <ac:chgData name="Samain Sabrin" userId="9cd1fb1c-1965-415c-b5ec-a32fda092ccf" providerId="ADAL" clId="{79304DE4-91E2-4A1A-817C-9D0CD2CA0F6F}" dt="2021-07-27T18:49:17.335" v="8013" actId="478"/>
          <ac:picMkLst>
            <pc:docMk/>
            <pc:sldMk cId="4285061242" sldId="376"/>
            <ac:picMk id="3" creationId="{6410EAE6-7C40-4F79-8964-00100AF3B872}"/>
          </ac:picMkLst>
        </pc:picChg>
        <pc:picChg chg="add mod modCrop">
          <ac:chgData name="Samain Sabrin" userId="9cd1fb1c-1965-415c-b5ec-a32fda092ccf" providerId="ADAL" clId="{79304DE4-91E2-4A1A-817C-9D0CD2CA0F6F}" dt="2021-07-29T22:46:10.171" v="11160" actId="732"/>
          <ac:picMkLst>
            <pc:docMk/>
            <pc:sldMk cId="4285061242" sldId="376"/>
            <ac:picMk id="3" creationId="{92FC94F7-0ACF-4810-BDB0-7A8DFC6B6AE4}"/>
          </ac:picMkLst>
        </pc:picChg>
        <pc:picChg chg="add del mod modCrop">
          <ac:chgData name="Samain Sabrin" userId="9cd1fb1c-1965-415c-b5ec-a32fda092ccf" providerId="ADAL" clId="{79304DE4-91E2-4A1A-817C-9D0CD2CA0F6F}" dt="2021-07-29T22:29:29.356" v="10810" actId="478"/>
          <ac:picMkLst>
            <pc:docMk/>
            <pc:sldMk cId="4285061242" sldId="376"/>
            <ac:picMk id="5" creationId="{ACF23796-EEA5-42A4-9E84-E245476AA9EF}"/>
          </ac:picMkLst>
        </pc:picChg>
      </pc:sldChg>
      <pc:sldChg chg="modSp mod modAnim">
        <pc:chgData name="Samain Sabrin" userId="9cd1fb1c-1965-415c-b5ec-a32fda092ccf" providerId="ADAL" clId="{79304DE4-91E2-4A1A-817C-9D0CD2CA0F6F}" dt="2021-07-30T03:18:42.514" v="14425" actId="208"/>
        <pc:sldMkLst>
          <pc:docMk/>
          <pc:sldMk cId="448064338" sldId="382"/>
        </pc:sldMkLst>
        <pc:spChg chg="mod">
          <ac:chgData name="Samain Sabrin" userId="9cd1fb1c-1965-415c-b5ec-a32fda092ccf" providerId="ADAL" clId="{79304DE4-91E2-4A1A-817C-9D0CD2CA0F6F}" dt="2021-07-30T03:16:26.125" v="14419" actId="207"/>
          <ac:spMkLst>
            <pc:docMk/>
            <pc:sldMk cId="448064338" sldId="382"/>
            <ac:spMk id="3" creationId="{ADC7ECB2-94DC-4EA3-B0C9-F38DA41785C8}"/>
          </ac:spMkLst>
        </pc:spChg>
        <pc:spChg chg="mod">
          <ac:chgData name="Samain Sabrin" userId="9cd1fb1c-1965-415c-b5ec-a32fda092ccf" providerId="ADAL" clId="{79304DE4-91E2-4A1A-817C-9D0CD2CA0F6F}" dt="2021-07-30T03:17:07.298" v="14421" actId="207"/>
          <ac:spMkLst>
            <pc:docMk/>
            <pc:sldMk cId="448064338" sldId="382"/>
            <ac:spMk id="6" creationId="{CBA93801-35FE-406B-AEA0-459DB2D8AA58}"/>
          </ac:spMkLst>
        </pc:spChg>
        <pc:spChg chg="mod">
          <ac:chgData name="Samain Sabrin" userId="9cd1fb1c-1965-415c-b5ec-a32fda092ccf" providerId="ADAL" clId="{79304DE4-91E2-4A1A-817C-9D0CD2CA0F6F}" dt="2021-07-30T03:17:36.852" v="14424" actId="207"/>
          <ac:spMkLst>
            <pc:docMk/>
            <pc:sldMk cId="448064338" sldId="382"/>
            <ac:spMk id="8" creationId="{B9C2E76B-FF73-469B-B6D4-272084199190}"/>
          </ac:spMkLst>
        </pc:spChg>
        <pc:spChg chg="mod">
          <ac:chgData name="Samain Sabrin" userId="9cd1fb1c-1965-415c-b5ec-a32fda092ccf" providerId="ADAL" clId="{79304DE4-91E2-4A1A-817C-9D0CD2CA0F6F}" dt="2021-07-30T03:17:36.852" v="14424" actId="207"/>
          <ac:spMkLst>
            <pc:docMk/>
            <pc:sldMk cId="448064338" sldId="382"/>
            <ac:spMk id="10" creationId="{F92744D9-33DD-4586-825F-53BDA06C072C}"/>
          </ac:spMkLst>
        </pc:spChg>
        <pc:spChg chg="mod">
          <ac:chgData name="Samain Sabrin" userId="9cd1fb1c-1965-415c-b5ec-a32fda092ccf" providerId="ADAL" clId="{79304DE4-91E2-4A1A-817C-9D0CD2CA0F6F}" dt="2021-07-30T03:17:36.852" v="14424" actId="207"/>
          <ac:spMkLst>
            <pc:docMk/>
            <pc:sldMk cId="448064338" sldId="382"/>
            <ac:spMk id="13" creationId="{4F242AF3-7B49-42EB-85A9-6DA67B12AE2A}"/>
          </ac:spMkLst>
        </pc:spChg>
        <pc:spChg chg="mod">
          <ac:chgData name="Samain Sabrin" userId="9cd1fb1c-1965-415c-b5ec-a32fda092ccf" providerId="ADAL" clId="{79304DE4-91E2-4A1A-817C-9D0CD2CA0F6F}" dt="2021-07-30T03:17:36.852" v="14424" actId="207"/>
          <ac:spMkLst>
            <pc:docMk/>
            <pc:sldMk cId="448064338" sldId="382"/>
            <ac:spMk id="15" creationId="{B848C4FE-90BE-433A-99A7-DB930B98E667}"/>
          </ac:spMkLst>
        </pc:spChg>
        <pc:cxnChg chg="mod">
          <ac:chgData name="Samain Sabrin" userId="9cd1fb1c-1965-415c-b5ec-a32fda092ccf" providerId="ADAL" clId="{79304DE4-91E2-4A1A-817C-9D0CD2CA0F6F}" dt="2021-07-30T03:16:33.857" v="14420" actId="208"/>
          <ac:cxnSpMkLst>
            <pc:docMk/>
            <pc:sldMk cId="448064338" sldId="382"/>
            <ac:cxnSpMk id="4" creationId="{6BFFA978-2D89-42CE-9B9E-B464B6C19C38}"/>
          </ac:cxnSpMkLst>
        </pc:cxnChg>
        <pc:cxnChg chg="mod">
          <ac:chgData name="Samain Sabrin" userId="9cd1fb1c-1965-415c-b5ec-a32fda092ccf" providerId="ADAL" clId="{79304DE4-91E2-4A1A-817C-9D0CD2CA0F6F}" dt="2021-07-30T03:18:42.514" v="14425" actId="208"/>
          <ac:cxnSpMkLst>
            <pc:docMk/>
            <pc:sldMk cId="448064338" sldId="382"/>
            <ac:cxnSpMk id="5" creationId="{0CC6A7E6-F49B-46E2-BFD5-1A6185ACC1B0}"/>
          </ac:cxnSpMkLst>
        </pc:cxnChg>
        <pc:cxnChg chg="mod">
          <ac:chgData name="Samain Sabrin" userId="9cd1fb1c-1965-415c-b5ec-a32fda092ccf" providerId="ADAL" clId="{79304DE4-91E2-4A1A-817C-9D0CD2CA0F6F}" dt="2021-07-30T03:18:42.514" v="14425" actId="208"/>
          <ac:cxnSpMkLst>
            <pc:docMk/>
            <pc:sldMk cId="448064338" sldId="382"/>
            <ac:cxnSpMk id="7" creationId="{026D4552-114A-464D-B66D-B108E1951CC9}"/>
          </ac:cxnSpMkLst>
        </pc:cxnChg>
        <pc:cxnChg chg="mod">
          <ac:chgData name="Samain Sabrin" userId="9cd1fb1c-1965-415c-b5ec-a32fda092ccf" providerId="ADAL" clId="{79304DE4-91E2-4A1A-817C-9D0CD2CA0F6F}" dt="2021-07-30T03:18:42.514" v="14425" actId="208"/>
          <ac:cxnSpMkLst>
            <pc:docMk/>
            <pc:sldMk cId="448064338" sldId="382"/>
            <ac:cxnSpMk id="11" creationId="{2F1C2D8F-649D-433B-96B5-21C7D271BDB1}"/>
          </ac:cxnSpMkLst>
        </pc:cxnChg>
        <pc:cxnChg chg="mod">
          <ac:chgData name="Samain Sabrin" userId="9cd1fb1c-1965-415c-b5ec-a32fda092ccf" providerId="ADAL" clId="{79304DE4-91E2-4A1A-817C-9D0CD2CA0F6F}" dt="2021-07-30T03:18:42.514" v="14425" actId="208"/>
          <ac:cxnSpMkLst>
            <pc:docMk/>
            <pc:sldMk cId="448064338" sldId="382"/>
            <ac:cxnSpMk id="12" creationId="{5F5447B9-C7FF-4C4B-8D52-14BB07E05AEF}"/>
          </ac:cxnSpMkLst>
        </pc:cxnChg>
        <pc:cxnChg chg="mod">
          <ac:chgData name="Samain Sabrin" userId="9cd1fb1c-1965-415c-b5ec-a32fda092ccf" providerId="ADAL" clId="{79304DE4-91E2-4A1A-817C-9D0CD2CA0F6F}" dt="2021-07-30T03:18:42.514" v="14425" actId="208"/>
          <ac:cxnSpMkLst>
            <pc:docMk/>
            <pc:sldMk cId="448064338" sldId="382"/>
            <ac:cxnSpMk id="14" creationId="{00569EEE-B8AA-41D9-AE01-56A0263C414A}"/>
          </ac:cxnSpMkLst>
        </pc:cxnChg>
      </pc:sldChg>
      <pc:sldChg chg="modSp mod addCm delCm modCm">
        <pc:chgData name="Samain Sabrin" userId="9cd1fb1c-1965-415c-b5ec-a32fda092ccf" providerId="ADAL" clId="{79304DE4-91E2-4A1A-817C-9D0CD2CA0F6F}" dt="2021-07-29T15:59:41.780" v="8787" actId="1592"/>
        <pc:sldMkLst>
          <pc:docMk/>
          <pc:sldMk cId="3428086018" sldId="383"/>
        </pc:sldMkLst>
        <pc:spChg chg="mod">
          <ac:chgData name="Samain Sabrin" userId="9cd1fb1c-1965-415c-b5ec-a32fda092ccf" providerId="ADAL" clId="{79304DE4-91E2-4A1A-817C-9D0CD2CA0F6F}" dt="2021-07-29T15:09:54.748" v="8551" actId="20577"/>
          <ac:spMkLst>
            <pc:docMk/>
            <pc:sldMk cId="3428086018" sldId="383"/>
            <ac:spMk id="5" creationId="{E51FD34C-A376-4423-A156-659D1D9A659A}"/>
          </ac:spMkLst>
        </pc:spChg>
        <pc:graphicFrameChg chg="mod">
          <ac:chgData name="Samain Sabrin" userId="9cd1fb1c-1965-415c-b5ec-a32fda092ccf" providerId="ADAL" clId="{79304DE4-91E2-4A1A-817C-9D0CD2CA0F6F}" dt="2021-07-29T15:11:01.596" v="8555" actId="113"/>
          <ac:graphicFrameMkLst>
            <pc:docMk/>
            <pc:sldMk cId="3428086018" sldId="383"/>
            <ac:graphicFrameMk id="3" creationId="{35EF5605-1F9B-42C1-B01B-ABA7D44214DD}"/>
          </ac:graphicFrameMkLst>
        </pc:graphicFrameChg>
        <pc:graphicFrameChg chg="mod">
          <ac:chgData name="Samain Sabrin" userId="9cd1fb1c-1965-415c-b5ec-a32fda092ccf" providerId="ADAL" clId="{79304DE4-91E2-4A1A-817C-9D0CD2CA0F6F}" dt="2021-07-29T15:12:00.012" v="8557" actId="113"/>
          <ac:graphicFrameMkLst>
            <pc:docMk/>
            <pc:sldMk cId="3428086018" sldId="383"/>
            <ac:graphicFrameMk id="17" creationId="{10DFFFE8-EE25-49AF-8E9B-257E45A61284}"/>
          </ac:graphicFrameMkLst>
        </pc:graphicFrameChg>
      </pc:sldChg>
      <pc:sldChg chg="addSp delSp modSp mod">
        <pc:chgData name="Samain Sabrin" userId="9cd1fb1c-1965-415c-b5ec-a32fda092ccf" providerId="ADAL" clId="{79304DE4-91E2-4A1A-817C-9D0CD2CA0F6F}" dt="2021-07-30T17:01:38.416" v="15503" actId="1076"/>
        <pc:sldMkLst>
          <pc:docMk/>
          <pc:sldMk cId="599151949" sldId="384"/>
        </pc:sldMkLst>
        <pc:spChg chg="mod">
          <ac:chgData name="Samain Sabrin" userId="9cd1fb1c-1965-415c-b5ec-a32fda092ccf" providerId="ADAL" clId="{79304DE4-91E2-4A1A-817C-9D0CD2CA0F6F}" dt="2021-07-29T19:53:55.387" v="9736" actId="20577"/>
          <ac:spMkLst>
            <pc:docMk/>
            <pc:sldMk cId="599151949" sldId="384"/>
            <ac:spMk id="3" creationId="{1771E527-D085-4927-9082-27AC30D3F78B}"/>
          </ac:spMkLst>
        </pc:spChg>
        <pc:spChg chg="mod">
          <ac:chgData name="Samain Sabrin" userId="9cd1fb1c-1965-415c-b5ec-a32fda092ccf" providerId="ADAL" clId="{79304DE4-91E2-4A1A-817C-9D0CD2CA0F6F}" dt="2021-07-29T19:55:52.531" v="9744" actId="571"/>
          <ac:spMkLst>
            <pc:docMk/>
            <pc:sldMk cId="599151949" sldId="384"/>
            <ac:spMk id="20" creationId="{FA788143-22AD-4FC5-A4A8-A6C26524169C}"/>
          </ac:spMkLst>
        </pc:spChg>
        <pc:spChg chg="mod">
          <ac:chgData name="Samain Sabrin" userId="9cd1fb1c-1965-415c-b5ec-a32fda092ccf" providerId="ADAL" clId="{79304DE4-91E2-4A1A-817C-9D0CD2CA0F6F}" dt="2021-07-29T19:56:05.536" v="9748" actId="20577"/>
          <ac:spMkLst>
            <pc:docMk/>
            <pc:sldMk cId="599151949" sldId="384"/>
            <ac:spMk id="21" creationId="{9DBE2006-B22E-477B-A19C-769D1DBDA284}"/>
          </ac:spMkLst>
        </pc:spChg>
        <pc:spChg chg="mod">
          <ac:chgData name="Samain Sabrin" userId="9cd1fb1c-1965-415c-b5ec-a32fda092ccf" providerId="ADAL" clId="{79304DE4-91E2-4A1A-817C-9D0CD2CA0F6F}" dt="2021-07-29T19:54:23.266" v="9737"/>
          <ac:spMkLst>
            <pc:docMk/>
            <pc:sldMk cId="599151949" sldId="384"/>
            <ac:spMk id="25" creationId="{1F57636C-532F-4D23-A784-C160B44467AB}"/>
          </ac:spMkLst>
        </pc:spChg>
        <pc:spChg chg="mod">
          <ac:chgData name="Samain Sabrin" userId="9cd1fb1c-1965-415c-b5ec-a32fda092ccf" providerId="ADAL" clId="{79304DE4-91E2-4A1A-817C-9D0CD2CA0F6F}" dt="2021-07-29T19:54:23.266" v="9737"/>
          <ac:spMkLst>
            <pc:docMk/>
            <pc:sldMk cId="599151949" sldId="384"/>
            <ac:spMk id="26" creationId="{22DDA310-EB5B-4162-BA51-D65AFA2CC5AB}"/>
          </ac:spMkLst>
        </pc:spChg>
        <pc:spChg chg="mod">
          <ac:chgData name="Samain Sabrin" userId="9cd1fb1c-1965-415c-b5ec-a32fda092ccf" providerId="ADAL" clId="{79304DE4-91E2-4A1A-817C-9D0CD2CA0F6F}" dt="2021-07-29T19:54:23.266" v="9737"/>
          <ac:spMkLst>
            <pc:docMk/>
            <pc:sldMk cId="599151949" sldId="384"/>
            <ac:spMk id="27" creationId="{6631C69C-9A29-4CF8-A494-C46AC0CD1932}"/>
          </ac:spMkLst>
        </pc:spChg>
        <pc:spChg chg="mod">
          <ac:chgData name="Samain Sabrin" userId="9cd1fb1c-1965-415c-b5ec-a32fda092ccf" providerId="ADAL" clId="{79304DE4-91E2-4A1A-817C-9D0CD2CA0F6F}" dt="2021-07-29T19:54:23.266" v="9737"/>
          <ac:spMkLst>
            <pc:docMk/>
            <pc:sldMk cId="599151949" sldId="384"/>
            <ac:spMk id="28" creationId="{B205A888-90F1-4995-8DFE-C0AA19661996}"/>
          </ac:spMkLst>
        </pc:spChg>
        <pc:spChg chg="mod">
          <ac:chgData name="Samain Sabrin" userId="9cd1fb1c-1965-415c-b5ec-a32fda092ccf" providerId="ADAL" clId="{79304DE4-91E2-4A1A-817C-9D0CD2CA0F6F}" dt="2021-07-29T19:54:23.266" v="9737"/>
          <ac:spMkLst>
            <pc:docMk/>
            <pc:sldMk cId="599151949" sldId="384"/>
            <ac:spMk id="29" creationId="{22C8AE30-6281-4013-BD3A-0A2AC6C3280B}"/>
          </ac:spMkLst>
        </pc:spChg>
        <pc:spChg chg="mod">
          <ac:chgData name="Samain Sabrin" userId="9cd1fb1c-1965-415c-b5ec-a32fda092ccf" providerId="ADAL" clId="{79304DE4-91E2-4A1A-817C-9D0CD2CA0F6F}" dt="2021-07-29T19:54:23.266" v="9737"/>
          <ac:spMkLst>
            <pc:docMk/>
            <pc:sldMk cId="599151949" sldId="384"/>
            <ac:spMk id="30" creationId="{FC42270E-95B9-409F-85E9-06B74CBE3B62}"/>
          </ac:spMkLst>
        </pc:spChg>
        <pc:spChg chg="mod">
          <ac:chgData name="Samain Sabrin" userId="9cd1fb1c-1965-415c-b5ec-a32fda092ccf" providerId="ADAL" clId="{79304DE4-91E2-4A1A-817C-9D0CD2CA0F6F}" dt="2021-07-29T19:54:23.266" v="9737"/>
          <ac:spMkLst>
            <pc:docMk/>
            <pc:sldMk cId="599151949" sldId="384"/>
            <ac:spMk id="31" creationId="{4413952A-7532-4983-9515-F8D8D32B352A}"/>
          </ac:spMkLst>
        </pc:spChg>
        <pc:spChg chg="mod">
          <ac:chgData name="Samain Sabrin" userId="9cd1fb1c-1965-415c-b5ec-a32fda092ccf" providerId="ADAL" clId="{79304DE4-91E2-4A1A-817C-9D0CD2CA0F6F}" dt="2021-07-29T19:54:23.266" v="9737"/>
          <ac:spMkLst>
            <pc:docMk/>
            <pc:sldMk cId="599151949" sldId="384"/>
            <ac:spMk id="32" creationId="{9130A744-2429-42C1-9F6C-DD68366E08AB}"/>
          </ac:spMkLst>
        </pc:spChg>
        <pc:spChg chg="mod">
          <ac:chgData name="Samain Sabrin" userId="9cd1fb1c-1965-415c-b5ec-a32fda092ccf" providerId="ADAL" clId="{79304DE4-91E2-4A1A-817C-9D0CD2CA0F6F}" dt="2021-07-29T19:54:23.266" v="9737"/>
          <ac:spMkLst>
            <pc:docMk/>
            <pc:sldMk cId="599151949" sldId="384"/>
            <ac:spMk id="33" creationId="{2B017597-AB9F-4098-808C-C6CD12D2AB46}"/>
          </ac:spMkLst>
        </pc:spChg>
        <pc:spChg chg="mod">
          <ac:chgData name="Samain Sabrin" userId="9cd1fb1c-1965-415c-b5ec-a32fda092ccf" providerId="ADAL" clId="{79304DE4-91E2-4A1A-817C-9D0CD2CA0F6F}" dt="2021-07-29T19:54:23.266" v="9737"/>
          <ac:spMkLst>
            <pc:docMk/>
            <pc:sldMk cId="599151949" sldId="384"/>
            <ac:spMk id="34" creationId="{4CDD9810-DC25-40B3-A34D-6DA2EF99EEC1}"/>
          </ac:spMkLst>
        </pc:spChg>
        <pc:spChg chg="mod">
          <ac:chgData name="Samain Sabrin" userId="9cd1fb1c-1965-415c-b5ec-a32fda092ccf" providerId="ADAL" clId="{79304DE4-91E2-4A1A-817C-9D0CD2CA0F6F}" dt="2021-07-29T19:54:23.266" v="9737"/>
          <ac:spMkLst>
            <pc:docMk/>
            <pc:sldMk cId="599151949" sldId="384"/>
            <ac:spMk id="35" creationId="{9522FF29-6AF3-4CFF-AA16-F3A13F78D819}"/>
          </ac:spMkLst>
        </pc:spChg>
        <pc:spChg chg="mod">
          <ac:chgData name="Samain Sabrin" userId="9cd1fb1c-1965-415c-b5ec-a32fda092ccf" providerId="ADAL" clId="{79304DE4-91E2-4A1A-817C-9D0CD2CA0F6F}" dt="2021-07-29T19:54:23.266" v="9737"/>
          <ac:spMkLst>
            <pc:docMk/>
            <pc:sldMk cId="599151949" sldId="384"/>
            <ac:spMk id="36" creationId="{3B9893BB-D79D-4202-88D0-FF8E5B4E17AB}"/>
          </ac:spMkLst>
        </pc:spChg>
        <pc:spChg chg="mod">
          <ac:chgData name="Samain Sabrin" userId="9cd1fb1c-1965-415c-b5ec-a32fda092ccf" providerId="ADAL" clId="{79304DE4-91E2-4A1A-817C-9D0CD2CA0F6F}" dt="2021-07-29T19:54:23.266" v="9737"/>
          <ac:spMkLst>
            <pc:docMk/>
            <pc:sldMk cId="599151949" sldId="384"/>
            <ac:spMk id="37" creationId="{D43C71EA-7C3C-4BF6-BE3A-1024B902B3FB}"/>
          </ac:spMkLst>
        </pc:spChg>
        <pc:spChg chg="mod">
          <ac:chgData name="Samain Sabrin" userId="9cd1fb1c-1965-415c-b5ec-a32fda092ccf" providerId="ADAL" clId="{79304DE4-91E2-4A1A-817C-9D0CD2CA0F6F}" dt="2021-07-29T19:54:23.266" v="9737"/>
          <ac:spMkLst>
            <pc:docMk/>
            <pc:sldMk cId="599151949" sldId="384"/>
            <ac:spMk id="38" creationId="{8AE35A7A-592C-4146-8830-03D58F3D8D09}"/>
          </ac:spMkLst>
        </pc:spChg>
        <pc:spChg chg="mod">
          <ac:chgData name="Samain Sabrin" userId="9cd1fb1c-1965-415c-b5ec-a32fda092ccf" providerId="ADAL" clId="{79304DE4-91E2-4A1A-817C-9D0CD2CA0F6F}" dt="2021-07-29T19:54:23.266" v="9737"/>
          <ac:spMkLst>
            <pc:docMk/>
            <pc:sldMk cId="599151949" sldId="384"/>
            <ac:spMk id="39" creationId="{94560469-5E81-425C-87FF-B0A53D84E9DC}"/>
          </ac:spMkLst>
        </pc:spChg>
        <pc:spChg chg="mod">
          <ac:chgData name="Samain Sabrin" userId="9cd1fb1c-1965-415c-b5ec-a32fda092ccf" providerId="ADAL" clId="{79304DE4-91E2-4A1A-817C-9D0CD2CA0F6F}" dt="2021-07-29T19:54:23.266" v="9737"/>
          <ac:spMkLst>
            <pc:docMk/>
            <pc:sldMk cId="599151949" sldId="384"/>
            <ac:spMk id="40" creationId="{C225F412-93E3-4634-AFB3-B5FED12DE4B8}"/>
          </ac:spMkLst>
        </pc:spChg>
        <pc:spChg chg="mod">
          <ac:chgData name="Samain Sabrin" userId="9cd1fb1c-1965-415c-b5ec-a32fda092ccf" providerId="ADAL" clId="{79304DE4-91E2-4A1A-817C-9D0CD2CA0F6F}" dt="2021-07-29T19:54:23.266" v="9737"/>
          <ac:spMkLst>
            <pc:docMk/>
            <pc:sldMk cId="599151949" sldId="384"/>
            <ac:spMk id="41" creationId="{82E84619-B85F-435E-8200-F8862D90C370}"/>
          </ac:spMkLst>
        </pc:spChg>
        <pc:spChg chg="mod">
          <ac:chgData name="Samain Sabrin" userId="9cd1fb1c-1965-415c-b5ec-a32fda092ccf" providerId="ADAL" clId="{79304DE4-91E2-4A1A-817C-9D0CD2CA0F6F}" dt="2021-07-29T19:54:23.266" v="9737"/>
          <ac:spMkLst>
            <pc:docMk/>
            <pc:sldMk cId="599151949" sldId="384"/>
            <ac:spMk id="42" creationId="{8CD3097A-87CA-4855-8B3A-8D9D46368D47}"/>
          </ac:spMkLst>
        </pc:spChg>
        <pc:spChg chg="add del mod">
          <ac:chgData name="Samain Sabrin" userId="9cd1fb1c-1965-415c-b5ec-a32fda092ccf" providerId="ADAL" clId="{79304DE4-91E2-4A1A-817C-9D0CD2CA0F6F}" dt="2021-07-29T19:54:28.317" v="9739" actId="478"/>
          <ac:spMkLst>
            <pc:docMk/>
            <pc:sldMk cId="599151949" sldId="384"/>
            <ac:spMk id="43" creationId="{A4E5B627-19D2-42A0-A1B9-613182B976B6}"/>
          </ac:spMkLst>
        </pc:spChg>
        <pc:spChg chg="add mod">
          <ac:chgData name="Samain Sabrin" userId="9cd1fb1c-1965-415c-b5ec-a32fda092ccf" providerId="ADAL" clId="{79304DE4-91E2-4A1A-817C-9D0CD2CA0F6F}" dt="2021-07-29T19:54:50.963" v="9743" actId="1076"/>
          <ac:spMkLst>
            <pc:docMk/>
            <pc:sldMk cId="599151949" sldId="384"/>
            <ac:spMk id="44" creationId="{3368E7DC-4E23-4C38-856B-2933D56B4D85}"/>
          </ac:spMkLst>
        </pc:spChg>
        <pc:spChg chg="add mod">
          <ac:chgData name="Samain Sabrin" userId="9cd1fb1c-1965-415c-b5ec-a32fda092ccf" providerId="ADAL" clId="{79304DE4-91E2-4A1A-817C-9D0CD2CA0F6F}" dt="2021-07-29T19:56:02.095" v="9747" actId="20577"/>
          <ac:spMkLst>
            <pc:docMk/>
            <pc:sldMk cId="599151949" sldId="384"/>
            <ac:spMk id="45" creationId="{0A13C801-9CE3-49B8-BFBD-6BF6A7952FF1}"/>
          </ac:spMkLst>
        </pc:spChg>
        <pc:spChg chg="mod">
          <ac:chgData name="Samain Sabrin" userId="9cd1fb1c-1965-415c-b5ec-a32fda092ccf" providerId="ADAL" clId="{79304DE4-91E2-4A1A-817C-9D0CD2CA0F6F}" dt="2021-07-29T19:56:11.169" v="9749"/>
          <ac:spMkLst>
            <pc:docMk/>
            <pc:sldMk cId="599151949" sldId="384"/>
            <ac:spMk id="47" creationId="{8AD6223E-9865-4DD8-B3A0-74FED7D37CF6}"/>
          </ac:spMkLst>
        </pc:spChg>
        <pc:spChg chg="mod">
          <ac:chgData name="Samain Sabrin" userId="9cd1fb1c-1965-415c-b5ec-a32fda092ccf" providerId="ADAL" clId="{79304DE4-91E2-4A1A-817C-9D0CD2CA0F6F}" dt="2021-07-29T19:56:11.169" v="9749"/>
          <ac:spMkLst>
            <pc:docMk/>
            <pc:sldMk cId="599151949" sldId="384"/>
            <ac:spMk id="48" creationId="{88B844C0-FD15-46D3-B3B4-E85F4F426985}"/>
          </ac:spMkLst>
        </pc:spChg>
        <pc:spChg chg="mod">
          <ac:chgData name="Samain Sabrin" userId="9cd1fb1c-1965-415c-b5ec-a32fda092ccf" providerId="ADAL" clId="{79304DE4-91E2-4A1A-817C-9D0CD2CA0F6F}" dt="2021-07-29T19:56:11.169" v="9749"/>
          <ac:spMkLst>
            <pc:docMk/>
            <pc:sldMk cId="599151949" sldId="384"/>
            <ac:spMk id="49" creationId="{83674AB5-1777-4887-9111-534E8A79F79A}"/>
          </ac:spMkLst>
        </pc:spChg>
        <pc:spChg chg="add mod">
          <ac:chgData name="Samain Sabrin" userId="9cd1fb1c-1965-415c-b5ec-a32fda092ccf" providerId="ADAL" clId="{79304DE4-91E2-4A1A-817C-9D0CD2CA0F6F}" dt="2021-07-29T20:07:38.059" v="10043" actId="1076"/>
          <ac:spMkLst>
            <pc:docMk/>
            <pc:sldMk cId="599151949" sldId="384"/>
            <ac:spMk id="50" creationId="{7EAC86D9-9FAB-4A8A-85DC-DB35B7D2DE33}"/>
          </ac:spMkLst>
        </pc:spChg>
        <pc:spChg chg="add mod">
          <ac:chgData name="Samain Sabrin" userId="9cd1fb1c-1965-415c-b5ec-a32fda092ccf" providerId="ADAL" clId="{79304DE4-91E2-4A1A-817C-9D0CD2CA0F6F}" dt="2021-07-29T20:07:38.059" v="10043" actId="1076"/>
          <ac:spMkLst>
            <pc:docMk/>
            <pc:sldMk cId="599151949" sldId="384"/>
            <ac:spMk id="51" creationId="{E9A77E65-B6D8-41D1-AABA-7DE846798F69}"/>
          </ac:spMkLst>
        </pc:spChg>
        <pc:spChg chg="mod">
          <ac:chgData name="Samain Sabrin" userId="9cd1fb1c-1965-415c-b5ec-a32fda092ccf" providerId="ADAL" clId="{79304DE4-91E2-4A1A-817C-9D0CD2CA0F6F}" dt="2021-07-29T20:03:53.455" v="9958" actId="1036"/>
          <ac:spMkLst>
            <pc:docMk/>
            <pc:sldMk cId="599151949" sldId="384"/>
            <ac:spMk id="56" creationId="{CD6F1470-AE23-4FDB-BB87-7259FBD92D1F}"/>
          </ac:spMkLst>
        </pc:spChg>
        <pc:spChg chg="mod">
          <ac:chgData name="Samain Sabrin" userId="9cd1fb1c-1965-415c-b5ec-a32fda092ccf" providerId="ADAL" clId="{79304DE4-91E2-4A1A-817C-9D0CD2CA0F6F}" dt="2021-07-29T20:03:53.455" v="9958" actId="1036"/>
          <ac:spMkLst>
            <pc:docMk/>
            <pc:sldMk cId="599151949" sldId="384"/>
            <ac:spMk id="57" creationId="{FDEF3CD2-7CB4-48D2-8702-600E4E45D22A}"/>
          </ac:spMkLst>
        </pc:spChg>
        <pc:spChg chg="mod">
          <ac:chgData name="Samain Sabrin" userId="9cd1fb1c-1965-415c-b5ec-a32fda092ccf" providerId="ADAL" clId="{79304DE4-91E2-4A1A-817C-9D0CD2CA0F6F}" dt="2021-07-29T20:03:53.455" v="9958" actId="1036"/>
          <ac:spMkLst>
            <pc:docMk/>
            <pc:sldMk cId="599151949" sldId="384"/>
            <ac:spMk id="58" creationId="{243BA5EA-1C82-4DC9-AB52-DABB7B117D6E}"/>
          </ac:spMkLst>
        </pc:spChg>
        <pc:spChg chg="mod">
          <ac:chgData name="Samain Sabrin" userId="9cd1fb1c-1965-415c-b5ec-a32fda092ccf" providerId="ADAL" clId="{79304DE4-91E2-4A1A-817C-9D0CD2CA0F6F}" dt="2021-07-29T20:03:53.455" v="9958" actId="1036"/>
          <ac:spMkLst>
            <pc:docMk/>
            <pc:sldMk cId="599151949" sldId="384"/>
            <ac:spMk id="59" creationId="{EB63F34A-AC75-4F82-8FB7-F00D9F07B6F7}"/>
          </ac:spMkLst>
        </pc:spChg>
        <pc:spChg chg="mod">
          <ac:chgData name="Samain Sabrin" userId="9cd1fb1c-1965-415c-b5ec-a32fda092ccf" providerId="ADAL" clId="{79304DE4-91E2-4A1A-817C-9D0CD2CA0F6F}" dt="2021-07-29T20:03:01.708" v="9943" actId="571"/>
          <ac:spMkLst>
            <pc:docMk/>
            <pc:sldMk cId="599151949" sldId="384"/>
            <ac:spMk id="60" creationId="{2454C496-4202-4C57-9686-7B6DABEF4443}"/>
          </ac:spMkLst>
        </pc:spChg>
        <pc:spChg chg="mod">
          <ac:chgData name="Samain Sabrin" userId="9cd1fb1c-1965-415c-b5ec-a32fda092ccf" providerId="ADAL" clId="{79304DE4-91E2-4A1A-817C-9D0CD2CA0F6F}" dt="2021-07-29T20:03:01.708" v="9943" actId="571"/>
          <ac:spMkLst>
            <pc:docMk/>
            <pc:sldMk cId="599151949" sldId="384"/>
            <ac:spMk id="61" creationId="{119AE97B-486C-4BCC-8B3B-DC6E767BB767}"/>
          </ac:spMkLst>
        </pc:spChg>
        <pc:spChg chg="mod">
          <ac:chgData name="Samain Sabrin" userId="9cd1fb1c-1965-415c-b5ec-a32fda092ccf" providerId="ADAL" clId="{79304DE4-91E2-4A1A-817C-9D0CD2CA0F6F}" dt="2021-07-29T20:03:30.733" v="9954" actId="1035"/>
          <ac:spMkLst>
            <pc:docMk/>
            <pc:sldMk cId="599151949" sldId="384"/>
            <ac:spMk id="62" creationId="{37099988-01C7-4AE2-9E83-DAEE183BAA68}"/>
          </ac:spMkLst>
        </pc:spChg>
        <pc:spChg chg="del mod">
          <ac:chgData name="Samain Sabrin" userId="9cd1fb1c-1965-415c-b5ec-a32fda092ccf" providerId="ADAL" clId="{79304DE4-91E2-4A1A-817C-9D0CD2CA0F6F}" dt="2021-07-29T20:03:06.701" v="9946" actId="478"/>
          <ac:spMkLst>
            <pc:docMk/>
            <pc:sldMk cId="599151949" sldId="384"/>
            <ac:spMk id="63" creationId="{C44CC598-1AF8-47BD-A3A7-1D34271DB30F}"/>
          </ac:spMkLst>
        </pc:spChg>
        <pc:spChg chg="mod">
          <ac:chgData name="Samain Sabrin" userId="9cd1fb1c-1965-415c-b5ec-a32fda092ccf" providerId="ADAL" clId="{79304DE4-91E2-4A1A-817C-9D0CD2CA0F6F}" dt="2021-07-29T19:59:58.735" v="9788" actId="165"/>
          <ac:spMkLst>
            <pc:docMk/>
            <pc:sldMk cId="599151949" sldId="384"/>
            <ac:spMk id="64" creationId="{B2CCA2A3-DDFE-4187-A803-B4430BDBDBE1}"/>
          </ac:spMkLst>
        </pc:spChg>
        <pc:spChg chg="mod">
          <ac:chgData name="Samain Sabrin" userId="9cd1fb1c-1965-415c-b5ec-a32fda092ccf" providerId="ADAL" clId="{79304DE4-91E2-4A1A-817C-9D0CD2CA0F6F}" dt="2021-07-29T19:59:58.735" v="9788" actId="165"/>
          <ac:spMkLst>
            <pc:docMk/>
            <pc:sldMk cId="599151949" sldId="384"/>
            <ac:spMk id="65" creationId="{A4C125B9-601A-4828-9661-AA2F2F7C790B}"/>
          </ac:spMkLst>
        </pc:spChg>
        <pc:spChg chg="mod">
          <ac:chgData name="Samain Sabrin" userId="9cd1fb1c-1965-415c-b5ec-a32fda092ccf" providerId="ADAL" clId="{79304DE4-91E2-4A1A-817C-9D0CD2CA0F6F}" dt="2021-07-29T19:59:58.735" v="9788" actId="165"/>
          <ac:spMkLst>
            <pc:docMk/>
            <pc:sldMk cId="599151949" sldId="384"/>
            <ac:spMk id="66" creationId="{2EBBEC5C-559A-4341-ABEA-CE1CB56A4E4B}"/>
          </ac:spMkLst>
        </pc:spChg>
        <pc:spChg chg="mod">
          <ac:chgData name="Samain Sabrin" userId="9cd1fb1c-1965-415c-b5ec-a32fda092ccf" providerId="ADAL" clId="{79304DE4-91E2-4A1A-817C-9D0CD2CA0F6F}" dt="2021-07-29T19:59:58.735" v="9788" actId="165"/>
          <ac:spMkLst>
            <pc:docMk/>
            <pc:sldMk cId="599151949" sldId="384"/>
            <ac:spMk id="67" creationId="{5B4BF0A8-64F5-4DFF-8ECC-8CF4849C653E}"/>
          </ac:spMkLst>
        </pc:spChg>
        <pc:spChg chg="mod">
          <ac:chgData name="Samain Sabrin" userId="9cd1fb1c-1965-415c-b5ec-a32fda092ccf" providerId="ADAL" clId="{79304DE4-91E2-4A1A-817C-9D0CD2CA0F6F}" dt="2021-07-29T19:59:58.735" v="9788" actId="165"/>
          <ac:spMkLst>
            <pc:docMk/>
            <pc:sldMk cId="599151949" sldId="384"/>
            <ac:spMk id="68" creationId="{EA8D4F64-7A3E-4E73-AA23-DFB45A8F2CFE}"/>
          </ac:spMkLst>
        </pc:spChg>
        <pc:spChg chg="mod">
          <ac:chgData name="Samain Sabrin" userId="9cd1fb1c-1965-415c-b5ec-a32fda092ccf" providerId="ADAL" clId="{79304DE4-91E2-4A1A-817C-9D0CD2CA0F6F}" dt="2021-07-29T19:59:58.735" v="9788" actId="165"/>
          <ac:spMkLst>
            <pc:docMk/>
            <pc:sldMk cId="599151949" sldId="384"/>
            <ac:spMk id="69" creationId="{57CEA7DF-395F-4660-AEBA-C43F88D7B69E}"/>
          </ac:spMkLst>
        </pc:spChg>
        <pc:spChg chg="mod">
          <ac:chgData name="Samain Sabrin" userId="9cd1fb1c-1965-415c-b5ec-a32fda092ccf" providerId="ADAL" clId="{79304DE4-91E2-4A1A-817C-9D0CD2CA0F6F}" dt="2021-07-29T19:59:58.735" v="9788" actId="165"/>
          <ac:spMkLst>
            <pc:docMk/>
            <pc:sldMk cId="599151949" sldId="384"/>
            <ac:spMk id="70" creationId="{7168F561-3C18-4D0A-9C40-6B3D5FB76905}"/>
          </ac:spMkLst>
        </pc:spChg>
        <pc:spChg chg="mod">
          <ac:chgData name="Samain Sabrin" userId="9cd1fb1c-1965-415c-b5ec-a32fda092ccf" providerId="ADAL" clId="{79304DE4-91E2-4A1A-817C-9D0CD2CA0F6F}" dt="2021-07-29T19:59:58.735" v="9788" actId="165"/>
          <ac:spMkLst>
            <pc:docMk/>
            <pc:sldMk cId="599151949" sldId="384"/>
            <ac:spMk id="71" creationId="{EC42E0B8-F4EE-48BB-9371-4CFC35B9D5E4}"/>
          </ac:spMkLst>
        </pc:spChg>
        <pc:spChg chg="mod">
          <ac:chgData name="Samain Sabrin" userId="9cd1fb1c-1965-415c-b5ec-a32fda092ccf" providerId="ADAL" clId="{79304DE4-91E2-4A1A-817C-9D0CD2CA0F6F}" dt="2021-07-29T19:59:58.735" v="9788" actId="165"/>
          <ac:spMkLst>
            <pc:docMk/>
            <pc:sldMk cId="599151949" sldId="384"/>
            <ac:spMk id="72" creationId="{ACAAD398-A642-4C09-9C58-5201343EA88B}"/>
          </ac:spMkLst>
        </pc:spChg>
        <pc:spChg chg="mod">
          <ac:chgData name="Samain Sabrin" userId="9cd1fb1c-1965-415c-b5ec-a32fda092ccf" providerId="ADAL" clId="{79304DE4-91E2-4A1A-817C-9D0CD2CA0F6F}" dt="2021-07-29T19:59:58.735" v="9788" actId="165"/>
          <ac:spMkLst>
            <pc:docMk/>
            <pc:sldMk cId="599151949" sldId="384"/>
            <ac:spMk id="73" creationId="{D81E9610-0CE9-4ED2-91A6-93D5B8104C53}"/>
          </ac:spMkLst>
        </pc:spChg>
        <pc:spChg chg="add mod">
          <ac:chgData name="Samain Sabrin" userId="9cd1fb1c-1965-415c-b5ec-a32fda092ccf" providerId="ADAL" clId="{79304DE4-91E2-4A1A-817C-9D0CD2CA0F6F}" dt="2021-07-29T20:03:30.733" v="9954" actId="1035"/>
          <ac:spMkLst>
            <pc:docMk/>
            <pc:sldMk cId="599151949" sldId="384"/>
            <ac:spMk id="74" creationId="{F7B0377E-D073-4654-9F57-959E141085A0}"/>
          </ac:spMkLst>
        </pc:spChg>
        <pc:spChg chg="add mod">
          <ac:chgData name="Samain Sabrin" userId="9cd1fb1c-1965-415c-b5ec-a32fda092ccf" providerId="ADAL" clId="{79304DE4-91E2-4A1A-817C-9D0CD2CA0F6F}" dt="2021-07-29T20:03:30.733" v="9954" actId="1035"/>
          <ac:spMkLst>
            <pc:docMk/>
            <pc:sldMk cId="599151949" sldId="384"/>
            <ac:spMk id="75" creationId="{1D9D6D13-C11B-45F0-9559-F95414359413}"/>
          </ac:spMkLst>
        </pc:spChg>
        <pc:spChg chg="add mod">
          <ac:chgData name="Samain Sabrin" userId="9cd1fb1c-1965-415c-b5ec-a32fda092ccf" providerId="ADAL" clId="{79304DE4-91E2-4A1A-817C-9D0CD2CA0F6F}" dt="2021-07-29T20:03:30.733" v="9954" actId="1035"/>
          <ac:spMkLst>
            <pc:docMk/>
            <pc:sldMk cId="599151949" sldId="384"/>
            <ac:spMk id="76" creationId="{FC80CAC6-8137-43E0-A1D9-A9411646154D}"/>
          </ac:spMkLst>
        </pc:spChg>
        <pc:spChg chg="add del mod">
          <ac:chgData name="Samain Sabrin" userId="9cd1fb1c-1965-415c-b5ec-a32fda092ccf" providerId="ADAL" clId="{79304DE4-91E2-4A1A-817C-9D0CD2CA0F6F}" dt="2021-07-29T20:06:38.755" v="10030" actId="21"/>
          <ac:spMkLst>
            <pc:docMk/>
            <pc:sldMk cId="599151949" sldId="384"/>
            <ac:spMk id="77" creationId="{8771869C-BCB9-4D07-AFA5-15344E77313F}"/>
          </ac:spMkLst>
        </pc:spChg>
        <pc:spChg chg="add del mod">
          <ac:chgData name="Samain Sabrin" userId="9cd1fb1c-1965-415c-b5ec-a32fda092ccf" providerId="ADAL" clId="{79304DE4-91E2-4A1A-817C-9D0CD2CA0F6F}" dt="2021-07-29T20:06:33.321" v="10028" actId="21"/>
          <ac:spMkLst>
            <pc:docMk/>
            <pc:sldMk cId="599151949" sldId="384"/>
            <ac:spMk id="78" creationId="{1CE8C185-7C7B-4028-A125-D28B1AFFC28E}"/>
          </ac:spMkLst>
        </pc:spChg>
        <pc:spChg chg="add mod">
          <ac:chgData name="Samain Sabrin" userId="9cd1fb1c-1965-415c-b5ec-a32fda092ccf" providerId="ADAL" clId="{79304DE4-91E2-4A1A-817C-9D0CD2CA0F6F}" dt="2021-07-30T17:01:38.416" v="15503" actId="1076"/>
          <ac:spMkLst>
            <pc:docMk/>
            <pc:sldMk cId="599151949" sldId="384"/>
            <ac:spMk id="79" creationId="{FF425794-1F72-4A43-BA8F-C686089CF3A9}"/>
          </ac:spMkLst>
        </pc:spChg>
        <pc:spChg chg="add mod">
          <ac:chgData name="Samain Sabrin" userId="9cd1fb1c-1965-415c-b5ec-a32fda092ccf" providerId="ADAL" clId="{79304DE4-91E2-4A1A-817C-9D0CD2CA0F6F}" dt="2021-07-30T05:30:56.890" v="15231" actId="20577"/>
          <ac:spMkLst>
            <pc:docMk/>
            <pc:sldMk cId="599151949" sldId="384"/>
            <ac:spMk id="80" creationId="{877660C2-65C5-4851-9BAD-D9588A0A5767}"/>
          </ac:spMkLst>
        </pc:spChg>
        <pc:spChg chg="add mod">
          <ac:chgData name="Samain Sabrin" userId="9cd1fb1c-1965-415c-b5ec-a32fda092ccf" providerId="ADAL" clId="{79304DE4-91E2-4A1A-817C-9D0CD2CA0F6F}" dt="2021-07-29T20:07:54.682" v="10046" actId="1076"/>
          <ac:spMkLst>
            <pc:docMk/>
            <pc:sldMk cId="599151949" sldId="384"/>
            <ac:spMk id="81" creationId="{9829EC38-56B3-4879-AE92-A21ADD2B1E3F}"/>
          </ac:spMkLst>
        </pc:spChg>
        <pc:spChg chg="add mod">
          <ac:chgData name="Samain Sabrin" userId="9cd1fb1c-1965-415c-b5ec-a32fda092ccf" providerId="ADAL" clId="{79304DE4-91E2-4A1A-817C-9D0CD2CA0F6F}" dt="2021-07-29T20:07:58.099" v="10047" actId="1076"/>
          <ac:spMkLst>
            <pc:docMk/>
            <pc:sldMk cId="599151949" sldId="384"/>
            <ac:spMk id="82" creationId="{D1B75858-4B58-403B-B161-5D899EF44A57}"/>
          </ac:spMkLst>
        </pc:spChg>
        <pc:grpChg chg="add mod">
          <ac:chgData name="Samain Sabrin" userId="9cd1fb1c-1965-415c-b5ec-a32fda092ccf" providerId="ADAL" clId="{79304DE4-91E2-4A1A-817C-9D0CD2CA0F6F}" dt="2021-07-29T19:55:52.531" v="9744" actId="571"/>
          <ac:grpSpMkLst>
            <pc:docMk/>
            <pc:sldMk cId="599151949" sldId="384"/>
            <ac:grpSpMk id="19" creationId="{CC1B3998-F90B-4207-8198-AB0721BA3B67}"/>
          </ac:grpSpMkLst>
        </pc:grpChg>
        <pc:grpChg chg="add del mod">
          <ac:chgData name="Samain Sabrin" userId="9cd1fb1c-1965-415c-b5ec-a32fda092ccf" providerId="ADAL" clId="{79304DE4-91E2-4A1A-817C-9D0CD2CA0F6F}" dt="2021-07-29T19:57:02.461" v="9759" actId="478"/>
          <ac:grpSpMkLst>
            <pc:docMk/>
            <pc:sldMk cId="599151949" sldId="384"/>
            <ac:grpSpMk id="22" creationId="{7D48B39D-5B96-4E23-8B77-9AE1DE77C264}"/>
          </ac:grpSpMkLst>
        </pc:grpChg>
        <pc:grpChg chg="mod">
          <ac:chgData name="Samain Sabrin" userId="9cd1fb1c-1965-415c-b5ec-a32fda092ccf" providerId="ADAL" clId="{79304DE4-91E2-4A1A-817C-9D0CD2CA0F6F}" dt="2021-07-29T19:54:23.266" v="9737"/>
          <ac:grpSpMkLst>
            <pc:docMk/>
            <pc:sldMk cId="599151949" sldId="384"/>
            <ac:grpSpMk id="23" creationId="{FE7019D8-0699-4045-ADD8-F59755B31D2D}"/>
          </ac:grpSpMkLst>
        </pc:grpChg>
        <pc:grpChg chg="mod">
          <ac:chgData name="Samain Sabrin" userId="9cd1fb1c-1965-415c-b5ec-a32fda092ccf" providerId="ADAL" clId="{79304DE4-91E2-4A1A-817C-9D0CD2CA0F6F}" dt="2021-07-29T19:54:23.266" v="9737"/>
          <ac:grpSpMkLst>
            <pc:docMk/>
            <pc:sldMk cId="599151949" sldId="384"/>
            <ac:grpSpMk id="24" creationId="{3547A3D4-EE3B-44BB-80B3-E06F9AECF53F}"/>
          </ac:grpSpMkLst>
        </pc:grpChg>
        <pc:grpChg chg="add mod">
          <ac:chgData name="Samain Sabrin" userId="9cd1fb1c-1965-415c-b5ec-a32fda092ccf" providerId="ADAL" clId="{79304DE4-91E2-4A1A-817C-9D0CD2CA0F6F}" dt="2021-07-29T19:56:31.052" v="9756" actId="1036"/>
          <ac:grpSpMkLst>
            <pc:docMk/>
            <pc:sldMk cId="599151949" sldId="384"/>
            <ac:grpSpMk id="46" creationId="{A0D731AA-942A-4A51-A56E-3A7A3E08485B}"/>
          </ac:grpSpMkLst>
        </pc:grpChg>
        <pc:grpChg chg="add mod">
          <ac:chgData name="Samain Sabrin" userId="9cd1fb1c-1965-415c-b5ec-a32fda092ccf" providerId="ADAL" clId="{79304DE4-91E2-4A1A-817C-9D0CD2CA0F6F}" dt="2021-07-29T20:07:40.211" v="10044" actId="1076"/>
          <ac:grpSpMkLst>
            <pc:docMk/>
            <pc:sldMk cId="599151949" sldId="384"/>
            <ac:grpSpMk id="52" creationId="{DC064BAE-E6E6-473E-99B9-D52931D263BE}"/>
          </ac:grpSpMkLst>
        </pc:grpChg>
        <pc:grpChg chg="add del mod ord">
          <ac:chgData name="Samain Sabrin" userId="9cd1fb1c-1965-415c-b5ec-a32fda092ccf" providerId="ADAL" clId="{79304DE4-91E2-4A1A-817C-9D0CD2CA0F6F}" dt="2021-07-29T19:59:58.735" v="9788" actId="165"/>
          <ac:grpSpMkLst>
            <pc:docMk/>
            <pc:sldMk cId="599151949" sldId="384"/>
            <ac:grpSpMk id="53" creationId="{8B5DFA2D-C338-431C-8B82-0631A328396B}"/>
          </ac:grpSpMkLst>
        </pc:grpChg>
        <pc:grpChg chg="del mod topLvl">
          <ac:chgData name="Samain Sabrin" userId="9cd1fb1c-1965-415c-b5ec-a32fda092ccf" providerId="ADAL" clId="{79304DE4-91E2-4A1A-817C-9D0CD2CA0F6F}" dt="2021-07-29T20:00:08.924" v="9791" actId="478"/>
          <ac:grpSpMkLst>
            <pc:docMk/>
            <pc:sldMk cId="599151949" sldId="384"/>
            <ac:grpSpMk id="54" creationId="{A2DE14F8-5E21-49A9-BCCB-5A076DAAAE24}"/>
          </ac:grpSpMkLst>
        </pc:grpChg>
        <pc:grpChg chg="mod topLvl">
          <ac:chgData name="Samain Sabrin" userId="9cd1fb1c-1965-415c-b5ec-a32fda092ccf" providerId="ADAL" clId="{79304DE4-91E2-4A1A-817C-9D0CD2CA0F6F}" dt="2021-07-29T20:06:46.875" v="10034" actId="164"/>
          <ac:grpSpMkLst>
            <pc:docMk/>
            <pc:sldMk cId="599151949" sldId="384"/>
            <ac:grpSpMk id="55" creationId="{6E91A993-62F3-44D6-AB39-5A7129CE6FE2}"/>
          </ac:grpSpMkLst>
        </pc:grpChg>
        <pc:grpChg chg="add mod">
          <ac:chgData name="Samain Sabrin" userId="9cd1fb1c-1965-415c-b5ec-a32fda092ccf" providerId="ADAL" clId="{79304DE4-91E2-4A1A-817C-9D0CD2CA0F6F}" dt="2021-07-29T20:08:03.444" v="10048" actId="1076"/>
          <ac:grpSpMkLst>
            <pc:docMk/>
            <pc:sldMk cId="599151949" sldId="384"/>
            <ac:grpSpMk id="83" creationId="{CC6C147B-CFE5-4113-A44F-42A4999236E0}"/>
          </ac:grpSpMkLst>
        </pc:grpChg>
        <pc:picChg chg="add del mod">
          <ac:chgData name="Samain Sabrin" userId="9cd1fb1c-1965-415c-b5ec-a32fda092ccf" providerId="ADAL" clId="{79304DE4-91E2-4A1A-817C-9D0CD2CA0F6F}" dt="2021-07-29T19:11:55.691" v="9527" actId="478"/>
          <ac:picMkLst>
            <pc:docMk/>
            <pc:sldMk cId="599151949" sldId="384"/>
            <ac:picMk id="4" creationId="{7870FD5E-041E-4E75-8574-0832A753A61D}"/>
          </ac:picMkLst>
        </pc:picChg>
        <pc:picChg chg="add del mod">
          <ac:chgData name="Samain Sabrin" userId="9cd1fb1c-1965-415c-b5ec-a32fda092ccf" providerId="ADAL" clId="{79304DE4-91E2-4A1A-817C-9D0CD2CA0F6F}" dt="2021-07-29T19:19:46.859" v="9552" actId="478"/>
          <ac:picMkLst>
            <pc:docMk/>
            <pc:sldMk cId="599151949" sldId="384"/>
            <ac:picMk id="6" creationId="{0370A93B-132F-45A6-A3B5-902BAD01D872}"/>
          </ac:picMkLst>
        </pc:picChg>
        <pc:picChg chg="add del mod">
          <ac:chgData name="Samain Sabrin" userId="9cd1fb1c-1965-415c-b5ec-a32fda092ccf" providerId="ADAL" clId="{79304DE4-91E2-4A1A-817C-9D0CD2CA0F6F}" dt="2021-07-29T19:51:52.586" v="9693" actId="478"/>
          <ac:picMkLst>
            <pc:docMk/>
            <pc:sldMk cId="599151949" sldId="384"/>
            <ac:picMk id="8" creationId="{C6BA168E-EBA9-4D07-B70A-A14E2F924ADF}"/>
          </ac:picMkLst>
        </pc:picChg>
        <pc:picChg chg="add del mod ord modCrop">
          <ac:chgData name="Samain Sabrin" userId="9cd1fb1c-1965-415c-b5ec-a32fda092ccf" providerId="ADAL" clId="{79304DE4-91E2-4A1A-817C-9D0CD2CA0F6F}" dt="2021-07-29T19:49:52.875" v="9665" actId="478"/>
          <ac:picMkLst>
            <pc:docMk/>
            <pc:sldMk cId="599151949" sldId="384"/>
            <ac:picMk id="10" creationId="{ACC7E7A5-F88B-44EF-B6DB-18515F2A8006}"/>
          </ac:picMkLst>
        </pc:picChg>
        <pc:picChg chg="add del mod modCrop">
          <ac:chgData name="Samain Sabrin" userId="9cd1fb1c-1965-415c-b5ec-a32fda092ccf" providerId="ADAL" clId="{79304DE4-91E2-4A1A-817C-9D0CD2CA0F6F}" dt="2021-07-29T19:45:16.428" v="9637" actId="478"/>
          <ac:picMkLst>
            <pc:docMk/>
            <pc:sldMk cId="599151949" sldId="384"/>
            <ac:picMk id="12" creationId="{611D2222-6E05-4A45-94FA-661DB0F5B8C0}"/>
          </ac:picMkLst>
        </pc:picChg>
        <pc:picChg chg="add mod modCrop">
          <ac:chgData name="Samain Sabrin" userId="9cd1fb1c-1965-415c-b5ec-a32fda092ccf" providerId="ADAL" clId="{79304DE4-91E2-4A1A-817C-9D0CD2CA0F6F}" dt="2021-07-29T21:14:00.382" v="10398" actId="1076"/>
          <ac:picMkLst>
            <pc:docMk/>
            <pc:sldMk cId="599151949" sldId="384"/>
            <ac:picMk id="14" creationId="{F90D97A9-FDD5-428D-A5BB-9FA36357ADAA}"/>
          </ac:picMkLst>
        </pc:picChg>
        <pc:picChg chg="add del mod ord modCrop">
          <ac:chgData name="Samain Sabrin" userId="9cd1fb1c-1965-415c-b5ec-a32fda092ccf" providerId="ADAL" clId="{79304DE4-91E2-4A1A-817C-9D0CD2CA0F6F}" dt="2021-07-29T21:27:56.971" v="10503" actId="478"/>
          <ac:picMkLst>
            <pc:docMk/>
            <pc:sldMk cId="599151949" sldId="384"/>
            <ac:picMk id="16" creationId="{36D2AAF0-5DC9-424B-BE42-9E4E800939B6}"/>
          </ac:picMkLst>
        </pc:picChg>
        <pc:picChg chg="add mod modCrop">
          <ac:chgData name="Samain Sabrin" userId="9cd1fb1c-1965-415c-b5ec-a32fda092ccf" providerId="ADAL" clId="{79304DE4-91E2-4A1A-817C-9D0CD2CA0F6F}" dt="2021-07-29T20:04:08.875" v="9961" actId="571"/>
          <ac:picMkLst>
            <pc:docMk/>
            <pc:sldMk cId="599151949" sldId="384"/>
            <ac:picMk id="17" creationId="{B7E278BA-77B8-4AFE-814A-5E16EDB633B5}"/>
          </ac:picMkLst>
        </pc:picChg>
        <pc:picChg chg="add del mod modCrop">
          <ac:chgData name="Samain Sabrin" userId="9cd1fb1c-1965-415c-b5ec-a32fda092ccf" providerId="ADAL" clId="{79304DE4-91E2-4A1A-817C-9D0CD2CA0F6F}" dt="2021-07-29T20:03:15.090" v="9949" actId="478"/>
          <ac:picMkLst>
            <pc:docMk/>
            <pc:sldMk cId="599151949" sldId="384"/>
            <ac:picMk id="18" creationId="{167F2555-4603-4491-B5BD-C9370752FF39}"/>
          </ac:picMkLst>
        </pc:picChg>
        <pc:picChg chg="add mod ord modCrop">
          <ac:chgData name="Samain Sabrin" userId="9cd1fb1c-1965-415c-b5ec-a32fda092ccf" providerId="ADAL" clId="{79304DE4-91E2-4A1A-817C-9D0CD2CA0F6F}" dt="2021-07-29T21:28:32.012" v="10515" actId="1036"/>
          <ac:picMkLst>
            <pc:docMk/>
            <pc:sldMk cId="599151949" sldId="384"/>
            <ac:picMk id="85" creationId="{DC419E5E-E1BF-43A5-8F68-44C1D6E259A9}"/>
          </ac:picMkLst>
        </pc:picChg>
      </pc:sldChg>
      <pc:sldChg chg="addSp delSp modSp mod addCm delCm modCm">
        <pc:chgData name="Samain Sabrin" userId="9cd1fb1c-1965-415c-b5ec-a32fda092ccf" providerId="ADAL" clId="{79304DE4-91E2-4A1A-817C-9D0CD2CA0F6F}" dt="2021-07-30T17:53:30.670" v="15512" actId="1076"/>
        <pc:sldMkLst>
          <pc:docMk/>
          <pc:sldMk cId="79132679" sldId="385"/>
        </pc:sldMkLst>
        <pc:spChg chg="del">
          <ac:chgData name="Samain Sabrin" userId="9cd1fb1c-1965-415c-b5ec-a32fda092ccf" providerId="ADAL" clId="{79304DE4-91E2-4A1A-817C-9D0CD2CA0F6F}" dt="2021-07-29T20:08:22.580" v="10050" actId="478"/>
          <ac:spMkLst>
            <pc:docMk/>
            <pc:sldMk cId="79132679" sldId="385"/>
            <ac:spMk id="3" creationId="{4C0391EB-BFED-428C-92C3-F0757E9726A8}"/>
          </ac:spMkLst>
        </pc:spChg>
        <pc:spChg chg="add mod">
          <ac:chgData name="Samain Sabrin" userId="9cd1fb1c-1965-415c-b5ec-a32fda092ccf" providerId="ADAL" clId="{79304DE4-91E2-4A1A-817C-9D0CD2CA0F6F}" dt="2021-07-29T20:08:27.244" v="10059" actId="20577"/>
          <ac:spMkLst>
            <pc:docMk/>
            <pc:sldMk cId="79132679" sldId="385"/>
            <ac:spMk id="4" creationId="{CF4CB28B-E216-4067-8A6E-B90C0ABACA06}"/>
          </ac:spMkLst>
        </pc:spChg>
        <pc:spChg chg="add mod">
          <ac:chgData name="Samain Sabrin" userId="9cd1fb1c-1965-415c-b5ec-a32fda092ccf" providerId="ADAL" clId="{79304DE4-91E2-4A1A-817C-9D0CD2CA0F6F}" dt="2021-07-30T17:53:30.670" v="15512" actId="1076"/>
          <ac:spMkLst>
            <pc:docMk/>
            <pc:sldMk cId="79132679" sldId="385"/>
            <ac:spMk id="5" creationId="{5EA196B6-1BE4-4F1A-B075-CDF0E898B05D}"/>
          </ac:spMkLst>
        </pc:spChg>
        <pc:spChg chg="add mod">
          <ac:chgData name="Samain Sabrin" userId="9cd1fb1c-1965-415c-b5ec-a32fda092ccf" providerId="ADAL" clId="{79304DE4-91E2-4A1A-817C-9D0CD2CA0F6F}" dt="2021-07-29T20:47:04.460" v="10174" actId="1076"/>
          <ac:spMkLst>
            <pc:docMk/>
            <pc:sldMk cId="79132679" sldId="385"/>
            <ac:spMk id="6" creationId="{03E88287-57C6-4FAB-88BB-72C3C27E0DC9}"/>
          </ac:spMkLst>
        </pc:spChg>
        <pc:spChg chg="mod">
          <ac:chgData name="Samain Sabrin" userId="9cd1fb1c-1965-415c-b5ec-a32fda092ccf" providerId="ADAL" clId="{79304DE4-91E2-4A1A-817C-9D0CD2CA0F6F}" dt="2021-07-29T20:32:53.059" v="10100"/>
          <ac:spMkLst>
            <pc:docMk/>
            <pc:sldMk cId="79132679" sldId="385"/>
            <ac:spMk id="9" creationId="{F4548423-BB06-404E-916B-79FA17ADD832}"/>
          </ac:spMkLst>
        </pc:spChg>
        <pc:spChg chg="mod">
          <ac:chgData name="Samain Sabrin" userId="9cd1fb1c-1965-415c-b5ec-a32fda092ccf" providerId="ADAL" clId="{79304DE4-91E2-4A1A-817C-9D0CD2CA0F6F}" dt="2021-07-29T20:32:53.059" v="10100"/>
          <ac:spMkLst>
            <pc:docMk/>
            <pc:sldMk cId="79132679" sldId="385"/>
            <ac:spMk id="10" creationId="{3BB6B93C-0B5E-439A-A17D-A93CECDCE0BC}"/>
          </ac:spMkLst>
        </pc:spChg>
        <pc:spChg chg="mod">
          <ac:chgData name="Samain Sabrin" userId="9cd1fb1c-1965-415c-b5ec-a32fda092ccf" providerId="ADAL" clId="{79304DE4-91E2-4A1A-817C-9D0CD2CA0F6F}" dt="2021-07-29T20:32:53.059" v="10100"/>
          <ac:spMkLst>
            <pc:docMk/>
            <pc:sldMk cId="79132679" sldId="385"/>
            <ac:spMk id="11" creationId="{0503FE2E-592E-4E86-AB5F-2F4E2DD74DA6}"/>
          </ac:spMkLst>
        </pc:spChg>
        <pc:spChg chg="mod">
          <ac:chgData name="Samain Sabrin" userId="9cd1fb1c-1965-415c-b5ec-a32fda092ccf" providerId="ADAL" clId="{79304DE4-91E2-4A1A-817C-9D0CD2CA0F6F}" dt="2021-07-29T20:32:53.059" v="10100"/>
          <ac:spMkLst>
            <pc:docMk/>
            <pc:sldMk cId="79132679" sldId="385"/>
            <ac:spMk id="13" creationId="{4932517B-301B-40E5-BCD5-CECD861CDC1C}"/>
          </ac:spMkLst>
        </pc:spChg>
        <pc:spChg chg="mod">
          <ac:chgData name="Samain Sabrin" userId="9cd1fb1c-1965-415c-b5ec-a32fda092ccf" providerId="ADAL" clId="{79304DE4-91E2-4A1A-817C-9D0CD2CA0F6F}" dt="2021-07-29T20:32:53.059" v="10100"/>
          <ac:spMkLst>
            <pc:docMk/>
            <pc:sldMk cId="79132679" sldId="385"/>
            <ac:spMk id="14" creationId="{1923BDBB-2B76-4709-BB17-959B18EB8F6D}"/>
          </ac:spMkLst>
        </pc:spChg>
        <pc:spChg chg="mod">
          <ac:chgData name="Samain Sabrin" userId="9cd1fb1c-1965-415c-b5ec-a32fda092ccf" providerId="ADAL" clId="{79304DE4-91E2-4A1A-817C-9D0CD2CA0F6F}" dt="2021-07-29T20:32:53.059" v="10100"/>
          <ac:spMkLst>
            <pc:docMk/>
            <pc:sldMk cId="79132679" sldId="385"/>
            <ac:spMk id="15" creationId="{030D5A3C-8E9D-4F5B-B818-470CFE317F56}"/>
          </ac:spMkLst>
        </pc:spChg>
        <pc:spChg chg="mod">
          <ac:chgData name="Samain Sabrin" userId="9cd1fb1c-1965-415c-b5ec-a32fda092ccf" providerId="ADAL" clId="{79304DE4-91E2-4A1A-817C-9D0CD2CA0F6F}" dt="2021-07-29T20:45:42.912" v="10159" actId="1038"/>
          <ac:spMkLst>
            <pc:docMk/>
            <pc:sldMk cId="79132679" sldId="385"/>
            <ac:spMk id="18" creationId="{0DCA8272-C030-4489-BDCE-40C7C0F21BCE}"/>
          </ac:spMkLst>
        </pc:spChg>
        <pc:spChg chg="mod">
          <ac:chgData name="Samain Sabrin" userId="9cd1fb1c-1965-415c-b5ec-a32fda092ccf" providerId="ADAL" clId="{79304DE4-91E2-4A1A-817C-9D0CD2CA0F6F}" dt="2021-07-29T20:45:33.666" v="10153" actId="20577"/>
          <ac:spMkLst>
            <pc:docMk/>
            <pc:sldMk cId="79132679" sldId="385"/>
            <ac:spMk id="19" creationId="{7CF245A0-438B-4DF2-9530-CE7DAFE02A19}"/>
          </ac:spMkLst>
        </pc:spChg>
        <pc:spChg chg="del mod">
          <ac:chgData name="Samain Sabrin" userId="9cd1fb1c-1965-415c-b5ec-a32fda092ccf" providerId="ADAL" clId="{79304DE4-91E2-4A1A-817C-9D0CD2CA0F6F}" dt="2021-07-29T23:01:26.316" v="11297" actId="478"/>
          <ac:spMkLst>
            <pc:docMk/>
            <pc:sldMk cId="79132679" sldId="385"/>
            <ac:spMk id="22" creationId="{73061FBF-8502-4F9F-BA02-E8E72DCAFF00}"/>
          </ac:spMkLst>
        </pc:spChg>
        <pc:spChg chg="del mod">
          <ac:chgData name="Samain Sabrin" userId="9cd1fb1c-1965-415c-b5ec-a32fda092ccf" providerId="ADAL" clId="{79304DE4-91E2-4A1A-817C-9D0CD2CA0F6F}" dt="2021-07-29T23:01:26.316" v="11297" actId="478"/>
          <ac:spMkLst>
            <pc:docMk/>
            <pc:sldMk cId="79132679" sldId="385"/>
            <ac:spMk id="23" creationId="{76E7A31C-B240-4A04-9B59-B01B3A826CEA}"/>
          </ac:spMkLst>
        </pc:spChg>
        <pc:spChg chg="mod">
          <ac:chgData name="Samain Sabrin" userId="9cd1fb1c-1965-415c-b5ec-a32fda092ccf" providerId="ADAL" clId="{79304DE4-91E2-4A1A-817C-9D0CD2CA0F6F}" dt="2021-07-29T20:47:38.051" v="10180" actId="571"/>
          <ac:spMkLst>
            <pc:docMk/>
            <pc:sldMk cId="79132679" sldId="385"/>
            <ac:spMk id="24" creationId="{02708BD2-3A0B-4487-AD92-E02C8763C323}"/>
          </ac:spMkLst>
        </pc:spChg>
        <pc:spChg chg="mod">
          <ac:chgData name="Samain Sabrin" userId="9cd1fb1c-1965-415c-b5ec-a32fda092ccf" providerId="ADAL" clId="{79304DE4-91E2-4A1A-817C-9D0CD2CA0F6F}" dt="2021-07-29T20:47:38.051" v="10180" actId="571"/>
          <ac:spMkLst>
            <pc:docMk/>
            <pc:sldMk cId="79132679" sldId="385"/>
            <ac:spMk id="25" creationId="{DD1697AA-B880-4B89-961B-7238896BB13C}"/>
          </ac:spMkLst>
        </pc:spChg>
        <pc:spChg chg="mod">
          <ac:chgData name="Samain Sabrin" userId="9cd1fb1c-1965-415c-b5ec-a32fda092ccf" providerId="ADAL" clId="{79304DE4-91E2-4A1A-817C-9D0CD2CA0F6F}" dt="2021-07-29T20:47:38.051" v="10180" actId="571"/>
          <ac:spMkLst>
            <pc:docMk/>
            <pc:sldMk cId="79132679" sldId="385"/>
            <ac:spMk id="26" creationId="{CB80F422-8DF5-4DE6-9BBF-68B1D219CA9F}"/>
          </ac:spMkLst>
        </pc:spChg>
        <pc:spChg chg="mod">
          <ac:chgData name="Samain Sabrin" userId="9cd1fb1c-1965-415c-b5ec-a32fda092ccf" providerId="ADAL" clId="{79304DE4-91E2-4A1A-817C-9D0CD2CA0F6F}" dt="2021-07-29T20:47:38.051" v="10180" actId="571"/>
          <ac:spMkLst>
            <pc:docMk/>
            <pc:sldMk cId="79132679" sldId="385"/>
            <ac:spMk id="27" creationId="{5DBBB224-D6BC-477D-9CE1-F3BCEDA96FF6}"/>
          </ac:spMkLst>
        </pc:spChg>
        <pc:spChg chg="mod">
          <ac:chgData name="Samain Sabrin" userId="9cd1fb1c-1965-415c-b5ec-a32fda092ccf" providerId="ADAL" clId="{79304DE4-91E2-4A1A-817C-9D0CD2CA0F6F}" dt="2021-07-29T20:47:38.051" v="10180" actId="571"/>
          <ac:spMkLst>
            <pc:docMk/>
            <pc:sldMk cId="79132679" sldId="385"/>
            <ac:spMk id="28" creationId="{FEE15624-CC13-4CB0-8522-A357379FAF51}"/>
          </ac:spMkLst>
        </pc:spChg>
        <pc:spChg chg="mod">
          <ac:chgData name="Samain Sabrin" userId="9cd1fb1c-1965-415c-b5ec-a32fda092ccf" providerId="ADAL" clId="{79304DE4-91E2-4A1A-817C-9D0CD2CA0F6F}" dt="2021-07-29T20:47:38.051" v="10180" actId="571"/>
          <ac:spMkLst>
            <pc:docMk/>
            <pc:sldMk cId="79132679" sldId="385"/>
            <ac:spMk id="29" creationId="{D034553D-F36C-4B6E-81E1-9CC0A931A5FF}"/>
          </ac:spMkLst>
        </pc:spChg>
        <pc:spChg chg="mod">
          <ac:chgData name="Samain Sabrin" userId="9cd1fb1c-1965-415c-b5ec-a32fda092ccf" providerId="ADAL" clId="{79304DE4-91E2-4A1A-817C-9D0CD2CA0F6F}" dt="2021-07-29T20:47:38.051" v="10180" actId="571"/>
          <ac:spMkLst>
            <pc:docMk/>
            <pc:sldMk cId="79132679" sldId="385"/>
            <ac:spMk id="30" creationId="{1B53292E-6797-44F3-9829-105EAADB7314}"/>
          </ac:spMkLst>
        </pc:spChg>
        <pc:spChg chg="mod">
          <ac:chgData name="Samain Sabrin" userId="9cd1fb1c-1965-415c-b5ec-a32fda092ccf" providerId="ADAL" clId="{79304DE4-91E2-4A1A-817C-9D0CD2CA0F6F}" dt="2021-07-29T20:47:38.051" v="10180" actId="571"/>
          <ac:spMkLst>
            <pc:docMk/>
            <pc:sldMk cId="79132679" sldId="385"/>
            <ac:spMk id="31" creationId="{95288446-B9AE-4966-ADE1-0E77031A7CAC}"/>
          </ac:spMkLst>
        </pc:spChg>
        <pc:spChg chg="mod">
          <ac:chgData name="Samain Sabrin" userId="9cd1fb1c-1965-415c-b5ec-a32fda092ccf" providerId="ADAL" clId="{79304DE4-91E2-4A1A-817C-9D0CD2CA0F6F}" dt="2021-07-29T20:47:38.051" v="10180" actId="571"/>
          <ac:spMkLst>
            <pc:docMk/>
            <pc:sldMk cId="79132679" sldId="385"/>
            <ac:spMk id="32" creationId="{36CDCD19-E92F-4DA7-85A3-F27D904FA6F0}"/>
          </ac:spMkLst>
        </pc:spChg>
        <pc:spChg chg="mod">
          <ac:chgData name="Samain Sabrin" userId="9cd1fb1c-1965-415c-b5ec-a32fda092ccf" providerId="ADAL" clId="{79304DE4-91E2-4A1A-817C-9D0CD2CA0F6F}" dt="2021-07-29T20:47:38.051" v="10180" actId="571"/>
          <ac:spMkLst>
            <pc:docMk/>
            <pc:sldMk cId="79132679" sldId="385"/>
            <ac:spMk id="33" creationId="{6342FA5A-D473-4ECF-A42A-70EDCB9F88EB}"/>
          </ac:spMkLst>
        </pc:spChg>
        <pc:spChg chg="add mod">
          <ac:chgData name="Samain Sabrin" userId="9cd1fb1c-1965-415c-b5ec-a32fda092ccf" providerId="ADAL" clId="{79304DE4-91E2-4A1A-817C-9D0CD2CA0F6F}" dt="2021-07-30T17:02:17.418" v="15505" actId="207"/>
          <ac:spMkLst>
            <pc:docMk/>
            <pc:sldMk cId="79132679" sldId="385"/>
            <ac:spMk id="38" creationId="{E1C90DB9-19F0-42D0-AF04-2127BE95CB93}"/>
          </ac:spMkLst>
        </pc:spChg>
        <pc:spChg chg="add mod">
          <ac:chgData name="Samain Sabrin" userId="9cd1fb1c-1965-415c-b5ec-a32fda092ccf" providerId="ADAL" clId="{79304DE4-91E2-4A1A-817C-9D0CD2CA0F6F}" dt="2021-07-29T20:47:43.020" v="10187" actId="20577"/>
          <ac:spMkLst>
            <pc:docMk/>
            <pc:sldMk cId="79132679" sldId="385"/>
            <ac:spMk id="39" creationId="{9B7671D9-4225-4D4F-A5B2-21C00EA240C9}"/>
          </ac:spMkLst>
        </pc:spChg>
        <pc:spChg chg="add mod">
          <ac:chgData name="Samain Sabrin" userId="9cd1fb1c-1965-415c-b5ec-a32fda092ccf" providerId="ADAL" clId="{79304DE4-91E2-4A1A-817C-9D0CD2CA0F6F}" dt="2021-07-29T20:50:05.761" v="10195"/>
          <ac:spMkLst>
            <pc:docMk/>
            <pc:sldMk cId="79132679" sldId="385"/>
            <ac:spMk id="40" creationId="{D7E65C03-D11B-426D-9FD4-67D5C7A3CB51}"/>
          </ac:spMkLst>
        </pc:spChg>
        <pc:spChg chg="add mod">
          <ac:chgData name="Samain Sabrin" userId="9cd1fb1c-1965-415c-b5ec-a32fda092ccf" providerId="ADAL" clId="{79304DE4-91E2-4A1A-817C-9D0CD2CA0F6F}" dt="2021-07-29T23:06:32.301" v="11333" actId="164"/>
          <ac:spMkLst>
            <pc:docMk/>
            <pc:sldMk cId="79132679" sldId="385"/>
            <ac:spMk id="41" creationId="{2D6D0DA2-B138-4EE4-983B-1C0AA3B5887D}"/>
          </ac:spMkLst>
        </pc:spChg>
        <pc:spChg chg="add mod">
          <ac:chgData name="Samain Sabrin" userId="9cd1fb1c-1965-415c-b5ec-a32fda092ccf" providerId="ADAL" clId="{79304DE4-91E2-4A1A-817C-9D0CD2CA0F6F}" dt="2021-07-29T23:06:32.301" v="11333" actId="164"/>
          <ac:spMkLst>
            <pc:docMk/>
            <pc:sldMk cId="79132679" sldId="385"/>
            <ac:spMk id="42" creationId="{DFE70515-C4E9-45BB-BFB3-EA11D65E58B8}"/>
          </ac:spMkLst>
        </pc:spChg>
        <pc:grpChg chg="add mod">
          <ac:chgData name="Samain Sabrin" userId="9cd1fb1c-1965-415c-b5ec-a32fda092ccf" providerId="ADAL" clId="{79304DE4-91E2-4A1A-817C-9D0CD2CA0F6F}" dt="2021-07-29T20:32:53.059" v="10100"/>
          <ac:grpSpMkLst>
            <pc:docMk/>
            <pc:sldMk cId="79132679" sldId="385"/>
            <ac:grpSpMk id="8" creationId="{9F35A025-33A3-4D0C-82CB-F8A4AADC2FD6}"/>
          </ac:grpSpMkLst>
        </pc:grpChg>
        <pc:grpChg chg="add mod">
          <ac:chgData name="Samain Sabrin" userId="9cd1fb1c-1965-415c-b5ec-a32fda092ccf" providerId="ADAL" clId="{79304DE4-91E2-4A1A-817C-9D0CD2CA0F6F}" dt="2021-07-29T20:32:53.059" v="10100"/>
          <ac:grpSpMkLst>
            <pc:docMk/>
            <pc:sldMk cId="79132679" sldId="385"/>
            <ac:grpSpMk id="12" creationId="{1E120BAD-E6C7-4871-8770-88CF85914A34}"/>
          </ac:grpSpMkLst>
        </pc:grpChg>
        <pc:grpChg chg="add mod">
          <ac:chgData name="Samain Sabrin" userId="9cd1fb1c-1965-415c-b5ec-a32fda092ccf" providerId="ADAL" clId="{79304DE4-91E2-4A1A-817C-9D0CD2CA0F6F}" dt="2021-07-29T20:32:53.059" v="10100"/>
          <ac:grpSpMkLst>
            <pc:docMk/>
            <pc:sldMk cId="79132679" sldId="385"/>
            <ac:grpSpMk id="16" creationId="{BF4EE9AA-59E7-4CF5-9317-CA8716278B1A}"/>
          </ac:grpSpMkLst>
        </pc:grpChg>
        <pc:grpChg chg="add mod">
          <ac:chgData name="Samain Sabrin" userId="9cd1fb1c-1965-415c-b5ec-a32fda092ccf" providerId="ADAL" clId="{79304DE4-91E2-4A1A-817C-9D0CD2CA0F6F}" dt="2021-07-29T23:06:32.301" v="11333" actId="164"/>
          <ac:grpSpMkLst>
            <pc:docMk/>
            <pc:sldMk cId="79132679" sldId="385"/>
            <ac:grpSpMk id="20" creationId="{D977A5C2-9A24-4258-B6E8-06B61D366FA8}"/>
          </ac:grpSpMkLst>
        </pc:grpChg>
        <pc:grpChg chg="mod">
          <ac:chgData name="Samain Sabrin" userId="9cd1fb1c-1965-415c-b5ec-a32fda092ccf" providerId="ADAL" clId="{79304DE4-91E2-4A1A-817C-9D0CD2CA0F6F}" dt="2021-07-29T20:47:38.051" v="10180" actId="571"/>
          <ac:grpSpMkLst>
            <pc:docMk/>
            <pc:sldMk cId="79132679" sldId="385"/>
            <ac:grpSpMk id="21" creationId="{D3352352-E26A-4CFB-A507-864A38C0F493}"/>
          </ac:grpSpMkLst>
        </pc:grpChg>
        <pc:grpChg chg="add mod">
          <ac:chgData name="Samain Sabrin" userId="9cd1fb1c-1965-415c-b5ec-a32fda092ccf" providerId="ADAL" clId="{79304DE4-91E2-4A1A-817C-9D0CD2CA0F6F}" dt="2021-07-29T23:06:32.301" v="11333" actId="164"/>
          <ac:grpSpMkLst>
            <pc:docMk/>
            <pc:sldMk cId="79132679" sldId="385"/>
            <ac:grpSpMk id="43" creationId="{EA27C6BC-DC12-414F-8BAB-88A79A07F14C}"/>
          </ac:grpSpMkLst>
        </pc:grpChg>
        <pc:picChg chg="add mod ord modCrop">
          <ac:chgData name="Samain Sabrin" userId="9cd1fb1c-1965-415c-b5ec-a32fda092ccf" providerId="ADAL" clId="{79304DE4-91E2-4A1A-817C-9D0CD2CA0F6F}" dt="2021-07-29T20:32:29.645" v="10099" actId="732"/>
          <ac:picMkLst>
            <pc:docMk/>
            <pc:sldMk cId="79132679" sldId="385"/>
            <ac:picMk id="7" creationId="{86E61119-2AE6-4D00-A5A1-8E90ECD8B684}"/>
          </ac:picMkLst>
        </pc:picChg>
        <pc:picChg chg="mod">
          <ac:chgData name="Samain Sabrin" userId="9cd1fb1c-1965-415c-b5ec-a32fda092ccf" providerId="ADAL" clId="{79304DE4-91E2-4A1A-817C-9D0CD2CA0F6F}" dt="2021-07-29T20:32:53.059" v="10100"/>
          <ac:picMkLst>
            <pc:docMk/>
            <pc:sldMk cId="79132679" sldId="385"/>
            <ac:picMk id="17" creationId="{7D9A856E-0AC7-4EA1-B5E9-E304A65512A3}"/>
          </ac:picMkLst>
        </pc:picChg>
        <pc:picChg chg="add del mod">
          <ac:chgData name="Samain Sabrin" userId="9cd1fb1c-1965-415c-b5ec-a32fda092ccf" providerId="ADAL" clId="{79304DE4-91E2-4A1A-817C-9D0CD2CA0F6F}" dt="2021-07-29T20:42:14.992" v="10106" actId="478"/>
          <ac:picMkLst>
            <pc:docMk/>
            <pc:sldMk cId="79132679" sldId="385"/>
            <ac:picMk id="35" creationId="{F0D5FD78-8FAC-4CD9-B992-90D5AECD2B17}"/>
          </ac:picMkLst>
        </pc:picChg>
        <pc:picChg chg="add mod ord modCrop">
          <ac:chgData name="Samain Sabrin" userId="9cd1fb1c-1965-415c-b5ec-a32fda092ccf" providerId="ADAL" clId="{79304DE4-91E2-4A1A-817C-9D0CD2CA0F6F}" dt="2021-07-29T20:44:25.435" v="10148" actId="1076"/>
          <ac:picMkLst>
            <pc:docMk/>
            <pc:sldMk cId="79132679" sldId="385"/>
            <ac:picMk id="37" creationId="{0F3E8B13-ABEE-4819-BF3C-B5FCC74D05F8}"/>
          </ac:picMkLst>
        </pc:picChg>
      </pc:sldChg>
      <pc:sldChg chg="addSp delSp modSp mod ord">
        <pc:chgData name="Samain Sabrin" userId="9cd1fb1c-1965-415c-b5ec-a32fda092ccf" providerId="ADAL" clId="{79304DE4-91E2-4A1A-817C-9D0CD2CA0F6F}" dt="2021-07-30T17:53:08.566" v="15511" actId="20577"/>
        <pc:sldMkLst>
          <pc:docMk/>
          <pc:sldMk cId="554738398" sldId="386"/>
        </pc:sldMkLst>
        <pc:spChg chg="mod">
          <ac:chgData name="Samain Sabrin" userId="9cd1fb1c-1965-415c-b5ec-a32fda092ccf" providerId="ADAL" clId="{79304DE4-91E2-4A1A-817C-9D0CD2CA0F6F}" dt="2021-07-29T21:12:59.100" v="10381" actId="20577"/>
          <ac:spMkLst>
            <pc:docMk/>
            <pc:sldMk cId="554738398" sldId="386"/>
            <ac:spMk id="3" creationId="{D7192A4E-9A7F-4647-96A5-D6B143E96A03}"/>
          </ac:spMkLst>
        </pc:spChg>
        <pc:spChg chg="add del mod">
          <ac:chgData name="Samain Sabrin" userId="9cd1fb1c-1965-415c-b5ec-a32fda092ccf" providerId="ADAL" clId="{79304DE4-91E2-4A1A-817C-9D0CD2CA0F6F}" dt="2021-07-29T20:48:21.724" v="10191" actId="478"/>
          <ac:spMkLst>
            <pc:docMk/>
            <pc:sldMk cId="554738398" sldId="386"/>
            <ac:spMk id="4" creationId="{B19038DF-E179-444C-BB8E-EFD6C7F7949F}"/>
          </ac:spMkLst>
        </pc:spChg>
        <pc:spChg chg="mod">
          <ac:chgData name="Samain Sabrin" userId="9cd1fb1c-1965-415c-b5ec-a32fda092ccf" providerId="ADAL" clId="{79304DE4-91E2-4A1A-817C-9D0CD2CA0F6F}" dt="2021-07-29T20:50:13.168" v="10196"/>
          <ac:spMkLst>
            <pc:docMk/>
            <pc:sldMk cId="554738398" sldId="386"/>
            <ac:spMk id="6" creationId="{66126C80-6862-47B1-9065-CF2C44789149}"/>
          </ac:spMkLst>
        </pc:spChg>
        <pc:spChg chg="mod">
          <ac:chgData name="Samain Sabrin" userId="9cd1fb1c-1965-415c-b5ec-a32fda092ccf" providerId="ADAL" clId="{79304DE4-91E2-4A1A-817C-9D0CD2CA0F6F}" dt="2021-07-29T20:50:13.168" v="10196"/>
          <ac:spMkLst>
            <pc:docMk/>
            <pc:sldMk cId="554738398" sldId="386"/>
            <ac:spMk id="7" creationId="{D597B17D-1EBB-49A9-A4D7-E2A0456BBDAD}"/>
          </ac:spMkLst>
        </pc:spChg>
        <pc:spChg chg="mod">
          <ac:chgData name="Samain Sabrin" userId="9cd1fb1c-1965-415c-b5ec-a32fda092ccf" providerId="ADAL" clId="{79304DE4-91E2-4A1A-817C-9D0CD2CA0F6F}" dt="2021-07-29T20:50:13.168" v="10196"/>
          <ac:spMkLst>
            <pc:docMk/>
            <pc:sldMk cId="554738398" sldId="386"/>
            <ac:spMk id="8" creationId="{7552585A-C077-4F25-B298-3F36F1902BA4}"/>
          </ac:spMkLst>
        </pc:spChg>
        <pc:spChg chg="add mod">
          <ac:chgData name="Samain Sabrin" userId="9cd1fb1c-1965-415c-b5ec-a32fda092ccf" providerId="ADAL" clId="{79304DE4-91E2-4A1A-817C-9D0CD2CA0F6F}" dt="2021-07-29T20:50:13.168" v="10196"/>
          <ac:spMkLst>
            <pc:docMk/>
            <pc:sldMk cId="554738398" sldId="386"/>
            <ac:spMk id="9" creationId="{FA67F7B6-3652-41A7-A9EF-0F0A80A0FBDA}"/>
          </ac:spMkLst>
        </pc:spChg>
        <pc:spChg chg="mod">
          <ac:chgData name="Samain Sabrin" userId="9cd1fb1c-1965-415c-b5ec-a32fda092ccf" providerId="ADAL" clId="{79304DE4-91E2-4A1A-817C-9D0CD2CA0F6F}" dt="2021-07-29T20:50:13.168" v="10196"/>
          <ac:spMkLst>
            <pc:docMk/>
            <pc:sldMk cId="554738398" sldId="386"/>
            <ac:spMk id="11" creationId="{5793D665-1228-4054-9AB9-8795EBE2258E}"/>
          </ac:spMkLst>
        </pc:spChg>
        <pc:spChg chg="mod">
          <ac:chgData name="Samain Sabrin" userId="9cd1fb1c-1965-415c-b5ec-a32fda092ccf" providerId="ADAL" clId="{79304DE4-91E2-4A1A-817C-9D0CD2CA0F6F}" dt="2021-07-29T20:50:13.168" v="10196"/>
          <ac:spMkLst>
            <pc:docMk/>
            <pc:sldMk cId="554738398" sldId="386"/>
            <ac:spMk id="12" creationId="{B9DF4C25-B9EC-46AE-A30A-824AAD59D850}"/>
          </ac:spMkLst>
        </pc:spChg>
        <pc:spChg chg="mod">
          <ac:chgData name="Samain Sabrin" userId="9cd1fb1c-1965-415c-b5ec-a32fda092ccf" providerId="ADAL" clId="{79304DE4-91E2-4A1A-817C-9D0CD2CA0F6F}" dt="2021-07-29T20:50:13.168" v="10196"/>
          <ac:spMkLst>
            <pc:docMk/>
            <pc:sldMk cId="554738398" sldId="386"/>
            <ac:spMk id="13" creationId="{8DDD5ED1-2AC4-4B57-A90F-7DCB0955388F}"/>
          </ac:spMkLst>
        </pc:spChg>
        <pc:spChg chg="mod">
          <ac:chgData name="Samain Sabrin" userId="9cd1fb1c-1965-415c-b5ec-a32fda092ccf" providerId="ADAL" clId="{79304DE4-91E2-4A1A-817C-9D0CD2CA0F6F}" dt="2021-07-29T21:07:22.092" v="10280" actId="20577"/>
          <ac:spMkLst>
            <pc:docMk/>
            <pc:sldMk cId="554738398" sldId="386"/>
            <ac:spMk id="16" creationId="{BC902FF6-D1F0-4248-85A4-396264082341}"/>
          </ac:spMkLst>
        </pc:spChg>
        <pc:spChg chg="mod">
          <ac:chgData name="Samain Sabrin" userId="9cd1fb1c-1965-415c-b5ec-a32fda092ccf" providerId="ADAL" clId="{79304DE4-91E2-4A1A-817C-9D0CD2CA0F6F}" dt="2021-07-29T21:06:32.354" v="10272" actId="14100"/>
          <ac:spMkLst>
            <pc:docMk/>
            <pc:sldMk cId="554738398" sldId="386"/>
            <ac:spMk id="17" creationId="{D58FD47F-1FE2-4B0B-B72F-300BCF6D8CB3}"/>
          </ac:spMkLst>
        </pc:spChg>
        <pc:spChg chg="mod">
          <ac:chgData name="Samain Sabrin" userId="9cd1fb1c-1965-415c-b5ec-a32fda092ccf" providerId="ADAL" clId="{79304DE4-91E2-4A1A-817C-9D0CD2CA0F6F}" dt="2021-07-29T20:50:13.168" v="10196"/>
          <ac:spMkLst>
            <pc:docMk/>
            <pc:sldMk cId="554738398" sldId="386"/>
            <ac:spMk id="20" creationId="{7CE5CA6E-5806-4FEC-BD6D-9589943D744B}"/>
          </ac:spMkLst>
        </pc:spChg>
        <pc:spChg chg="mod">
          <ac:chgData name="Samain Sabrin" userId="9cd1fb1c-1965-415c-b5ec-a32fda092ccf" providerId="ADAL" clId="{79304DE4-91E2-4A1A-817C-9D0CD2CA0F6F}" dt="2021-07-29T20:50:13.168" v="10196"/>
          <ac:spMkLst>
            <pc:docMk/>
            <pc:sldMk cId="554738398" sldId="386"/>
            <ac:spMk id="21" creationId="{6224B439-5766-478A-BEFC-8D7B11467035}"/>
          </ac:spMkLst>
        </pc:spChg>
        <pc:spChg chg="mod">
          <ac:chgData name="Samain Sabrin" userId="9cd1fb1c-1965-415c-b5ec-a32fda092ccf" providerId="ADAL" clId="{79304DE4-91E2-4A1A-817C-9D0CD2CA0F6F}" dt="2021-07-29T20:50:13.168" v="10196"/>
          <ac:spMkLst>
            <pc:docMk/>
            <pc:sldMk cId="554738398" sldId="386"/>
            <ac:spMk id="22" creationId="{58A4CE3A-A88C-415B-9E4C-563D319FD806}"/>
          </ac:spMkLst>
        </pc:spChg>
        <pc:spChg chg="mod">
          <ac:chgData name="Samain Sabrin" userId="9cd1fb1c-1965-415c-b5ec-a32fda092ccf" providerId="ADAL" clId="{79304DE4-91E2-4A1A-817C-9D0CD2CA0F6F}" dt="2021-07-29T20:50:13.168" v="10196"/>
          <ac:spMkLst>
            <pc:docMk/>
            <pc:sldMk cId="554738398" sldId="386"/>
            <ac:spMk id="23" creationId="{B5D14224-9876-47B7-8F37-BB9D2AEE01FA}"/>
          </ac:spMkLst>
        </pc:spChg>
        <pc:spChg chg="mod">
          <ac:chgData name="Samain Sabrin" userId="9cd1fb1c-1965-415c-b5ec-a32fda092ccf" providerId="ADAL" clId="{79304DE4-91E2-4A1A-817C-9D0CD2CA0F6F}" dt="2021-07-29T20:50:13.168" v="10196"/>
          <ac:spMkLst>
            <pc:docMk/>
            <pc:sldMk cId="554738398" sldId="386"/>
            <ac:spMk id="24" creationId="{C10451F7-E0EC-468D-AE45-DA759844198D}"/>
          </ac:spMkLst>
        </pc:spChg>
        <pc:spChg chg="mod">
          <ac:chgData name="Samain Sabrin" userId="9cd1fb1c-1965-415c-b5ec-a32fda092ccf" providerId="ADAL" clId="{79304DE4-91E2-4A1A-817C-9D0CD2CA0F6F}" dt="2021-07-29T20:50:13.168" v="10196"/>
          <ac:spMkLst>
            <pc:docMk/>
            <pc:sldMk cId="554738398" sldId="386"/>
            <ac:spMk id="25" creationId="{FD6A4B08-7B32-4FA9-898B-1E6F67A5B5A9}"/>
          </ac:spMkLst>
        </pc:spChg>
        <pc:spChg chg="mod">
          <ac:chgData name="Samain Sabrin" userId="9cd1fb1c-1965-415c-b5ec-a32fda092ccf" providerId="ADAL" clId="{79304DE4-91E2-4A1A-817C-9D0CD2CA0F6F}" dt="2021-07-29T20:50:13.168" v="10196"/>
          <ac:spMkLst>
            <pc:docMk/>
            <pc:sldMk cId="554738398" sldId="386"/>
            <ac:spMk id="26" creationId="{9BFF7219-0B8C-4DA2-8324-E274269F294D}"/>
          </ac:spMkLst>
        </pc:spChg>
        <pc:spChg chg="mod">
          <ac:chgData name="Samain Sabrin" userId="9cd1fb1c-1965-415c-b5ec-a32fda092ccf" providerId="ADAL" clId="{79304DE4-91E2-4A1A-817C-9D0CD2CA0F6F}" dt="2021-07-29T20:50:13.168" v="10196"/>
          <ac:spMkLst>
            <pc:docMk/>
            <pc:sldMk cId="554738398" sldId="386"/>
            <ac:spMk id="27" creationId="{896590BA-2F91-49FB-8D0B-2F9B143A9FEF}"/>
          </ac:spMkLst>
        </pc:spChg>
        <pc:spChg chg="mod">
          <ac:chgData name="Samain Sabrin" userId="9cd1fb1c-1965-415c-b5ec-a32fda092ccf" providerId="ADAL" clId="{79304DE4-91E2-4A1A-817C-9D0CD2CA0F6F}" dt="2021-07-29T20:50:13.168" v="10196"/>
          <ac:spMkLst>
            <pc:docMk/>
            <pc:sldMk cId="554738398" sldId="386"/>
            <ac:spMk id="28" creationId="{4A3884EE-9810-4C9F-A8CC-F95238701BD2}"/>
          </ac:spMkLst>
        </pc:spChg>
        <pc:spChg chg="mod">
          <ac:chgData name="Samain Sabrin" userId="9cd1fb1c-1965-415c-b5ec-a32fda092ccf" providerId="ADAL" clId="{79304DE4-91E2-4A1A-817C-9D0CD2CA0F6F}" dt="2021-07-29T20:50:13.168" v="10196"/>
          <ac:spMkLst>
            <pc:docMk/>
            <pc:sldMk cId="554738398" sldId="386"/>
            <ac:spMk id="29" creationId="{E28CE1FF-FC96-425F-B431-A5B9A825C7EB}"/>
          </ac:spMkLst>
        </pc:spChg>
        <pc:spChg chg="mod">
          <ac:chgData name="Samain Sabrin" userId="9cd1fb1c-1965-415c-b5ec-a32fda092ccf" providerId="ADAL" clId="{79304DE4-91E2-4A1A-817C-9D0CD2CA0F6F}" dt="2021-07-29T20:50:13.168" v="10196"/>
          <ac:spMkLst>
            <pc:docMk/>
            <pc:sldMk cId="554738398" sldId="386"/>
            <ac:spMk id="30" creationId="{6775D00C-F34D-4909-BD84-0EDB891C87D9}"/>
          </ac:spMkLst>
        </pc:spChg>
        <pc:spChg chg="mod">
          <ac:chgData name="Samain Sabrin" userId="9cd1fb1c-1965-415c-b5ec-a32fda092ccf" providerId="ADAL" clId="{79304DE4-91E2-4A1A-817C-9D0CD2CA0F6F}" dt="2021-07-29T20:50:13.168" v="10196"/>
          <ac:spMkLst>
            <pc:docMk/>
            <pc:sldMk cId="554738398" sldId="386"/>
            <ac:spMk id="31" creationId="{FAD4E7F2-D5D9-403E-B948-49714418C7E6}"/>
          </ac:spMkLst>
        </pc:spChg>
        <pc:spChg chg="add del mod">
          <ac:chgData name="Samain Sabrin" userId="9cd1fb1c-1965-415c-b5ec-a32fda092ccf" providerId="ADAL" clId="{79304DE4-91E2-4A1A-817C-9D0CD2CA0F6F}" dt="2021-07-29T20:57:47.614" v="10200"/>
          <ac:spMkLst>
            <pc:docMk/>
            <pc:sldMk cId="554738398" sldId="386"/>
            <ac:spMk id="32" creationId="{781A04F5-77E2-48AD-92C9-14D1E66460CC}"/>
          </ac:spMkLst>
        </pc:spChg>
        <pc:spChg chg="mod">
          <ac:chgData name="Samain Sabrin" userId="9cd1fb1c-1965-415c-b5ec-a32fda092ccf" providerId="ADAL" clId="{79304DE4-91E2-4A1A-817C-9D0CD2CA0F6F}" dt="2021-07-29T21:05:39.740" v="10261" actId="6549"/>
          <ac:spMkLst>
            <pc:docMk/>
            <pc:sldMk cId="554738398" sldId="386"/>
            <ac:spMk id="40" creationId="{FBDDA29E-BF98-4B52-B603-15B929A225FD}"/>
          </ac:spMkLst>
        </pc:spChg>
        <pc:spChg chg="mod">
          <ac:chgData name="Samain Sabrin" userId="9cd1fb1c-1965-415c-b5ec-a32fda092ccf" providerId="ADAL" clId="{79304DE4-91E2-4A1A-817C-9D0CD2CA0F6F}" dt="2021-07-29T21:05:49.947" v="10265" actId="20577"/>
          <ac:spMkLst>
            <pc:docMk/>
            <pc:sldMk cId="554738398" sldId="386"/>
            <ac:spMk id="41" creationId="{525E25FE-E85C-4CEB-B6BE-CA0DBA583370}"/>
          </ac:spMkLst>
        </pc:spChg>
        <pc:spChg chg="mod">
          <ac:chgData name="Samain Sabrin" userId="9cd1fb1c-1965-415c-b5ec-a32fda092ccf" providerId="ADAL" clId="{79304DE4-91E2-4A1A-817C-9D0CD2CA0F6F}" dt="2021-07-29T21:05:17.271" v="10255"/>
          <ac:spMkLst>
            <pc:docMk/>
            <pc:sldMk cId="554738398" sldId="386"/>
            <ac:spMk id="42" creationId="{21BDD21F-73A9-4063-A973-84751FF77D41}"/>
          </ac:spMkLst>
        </pc:spChg>
        <pc:spChg chg="mod">
          <ac:chgData name="Samain Sabrin" userId="9cd1fb1c-1965-415c-b5ec-a32fda092ccf" providerId="ADAL" clId="{79304DE4-91E2-4A1A-817C-9D0CD2CA0F6F}" dt="2021-07-29T21:05:17.271" v="10255"/>
          <ac:spMkLst>
            <pc:docMk/>
            <pc:sldMk cId="554738398" sldId="386"/>
            <ac:spMk id="43" creationId="{011E8654-CF6D-4F87-A675-343270C6BB9A}"/>
          </ac:spMkLst>
        </pc:spChg>
        <pc:spChg chg="mod">
          <ac:chgData name="Samain Sabrin" userId="9cd1fb1c-1965-415c-b5ec-a32fda092ccf" providerId="ADAL" clId="{79304DE4-91E2-4A1A-817C-9D0CD2CA0F6F}" dt="2021-07-29T21:05:17.271" v="10255"/>
          <ac:spMkLst>
            <pc:docMk/>
            <pc:sldMk cId="554738398" sldId="386"/>
            <ac:spMk id="44" creationId="{693130AE-A3F6-4523-8272-44298D327C0A}"/>
          </ac:spMkLst>
        </pc:spChg>
        <pc:spChg chg="mod">
          <ac:chgData name="Samain Sabrin" userId="9cd1fb1c-1965-415c-b5ec-a32fda092ccf" providerId="ADAL" clId="{79304DE4-91E2-4A1A-817C-9D0CD2CA0F6F}" dt="2021-07-29T21:05:17.271" v="10255"/>
          <ac:spMkLst>
            <pc:docMk/>
            <pc:sldMk cId="554738398" sldId="386"/>
            <ac:spMk id="45" creationId="{2B34FB4B-E127-44C0-B0D1-E0DDDEFD55E9}"/>
          </ac:spMkLst>
        </pc:spChg>
        <pc:spChg chg="mod">
          <ac:chgData name="Samain Sabrin" userId="9cd1fb1c-1965-415c-b5ec-a32fda092ccf" providerId="ADAL" clId="{79304DE4-91E2-4A1A-817C-9D0CD2CA0F6F}" dt="2021-07-29T21:05:17.271" v="10255"/>
          <ac:spMkLst>
            <pc:docMk/>
            <pc:sldMk cId="554738398" sldId="386"/>
            <ac:spMk id="46" creationId="{5710FC95-0713-42C7-B84D-1068214A3EDD}"/>
          </ac:spMkLst>
        </pc:spChg>
        <pc:spChg chg="mod">
          <ac:chgData name="Samain Sabrin" userId="9cd1fb1c-1965-415c-b5ec-a32fda092ccf" providerId="ADAL" clId="{79304DE4-91E2-4A1A-817C-9D0CD2CA0F6F}" dt="2021-07-29T21:05:17.271" v="10255"/>
          <ac:spMkLst>
            <pc:docMk/>
            <pc:sldMk cId="554738398" sldId="386"/>
            <ac:spMk id="47" creationId="{5B0FE63B-6561-484D-BA61-6064F6587EE3}"/>
          </ac:spMkLst>
        </pc:spChg>
        <pc:spChg chg="mod">
          <ac:chgData name="Samain Sabrin" userId="9cd1fb1c-1965-415c-b5ec-a32fda092ccf" providerId="ADAL" clId="{79304DE4-91E2-4A1A-817C-9D0CD2CA0F6F}" dt="2021-07-29T21:05:17.271" v="10255"/>
          <ac:spMkLst>
            <pc:docMk/>
            <pc:sldMk cId="554738398" sldId="386"/>
            <ac:spMk id="48" creationId="{9E79F86A-55A2-42EB-8A57-31301CA479F4}"/>
          </ac:spMkLst>
        </pc:spChg>
        <pc:spChg chg="mod">
          <ac:chgData name="Samain Sabrin" userId="9cd1fb1c-1965-415c-b5ec-a32fda092ccf" providerId="ADAL" clId="{79304DE4-91E2-4A1A-817C-9D0CD2CA0F6F}" dt="2021-07-29T21:05:17.271" v="10255"/>
          <ac:spMkLst>
            <pc:docMk/>
            <pc:sldMk cId="554738398" sldId="386"/>
            <ac:spMk id="49" creationId="{E9AA6595-6979-4328-B043-D1C56EA83AEE}"/>
          </ac:spMkLst>
        </pc:spChg>
        <pc:spChg chg="mod">
          <ac:chgData name="Samain Sabrin" userId="9cd1fb1c-1965-415c-b5ec-a32fda092ccf" providerId="ADAL" clId="{79304DE4-91E2-4A1A-817C-9D0CD2CA0F6F}" dt="2021-07-29T21:05:17.271" v="10255"/>
          <ac:spMkLst>
            <pc:docMk/>
            <pc:sldMk cId="554738398" sldId="386"/>
            <ac:spMk id="50" creationId="{94B75E07-DB27-4491-9584-416C57EB9F7D}"/>
          </ac:spMkLst>
        </pc:spChg>
        <pc:spChg chg="mod">
          <ac:chgData name="Samain Sabrin" userId="9cd1fb1c-1965-415c-b5ec-a32fda092ccf" providerId="ADAL" clId="{79304DE4-91E2-4A1A-817C-9D0CD2CA0F6F}" dt="2021-07-29T21:05:17.271" v="10255"/>
          <ac:spMkLst>
            <pc:docMk/>
            <pc:sldMk cId="554738398" sldId="386"/>
            <ac:spMk id="51" creationId="{118244F1-33E2-4027-B182-9563BA5A18AE}"/>
          </ac:spMkLst>
        </pc:spChg>
        <pc:spChg chg="mod">
          <ac:chgData name="Samain Sabrin" userId="9cd1fb1c-1965-415c-b5ec-a32fda092ccf" providerId="ADAL" clId="{79304DE4-91E2-4A1A-817C-9D0CD2CA0F6F}" dt="2021-07-29T21:05:17.271" v="10255"/>
          <ac:spMkLst>
            <pc:docMk/>
            <pc:sldMk cId="554738398" sldId="386"/>
            <ac:spMk id="52" creationId="{590426D0-8F59-47B2-A520-F0F4DE586F9D}"/>
          </ac:spMkLst>
        </pc:spChg>
        <pc:spChg chg="mod">
          <ac:chgData name="Samain Sabrin" userId="9cd1fb1c-1965-415c-b5ec-a32fda092ccf" providerId="ADAL" clId="{79304DE4-91E2-4A1A-817C-9D0CD2CA0F6F}" dt="2021-07-30T17:02:10.819" v="15504" actId="207"/>
          <ac:spMkLst>
            <pc:docMk/>
            <pc:sldMk cId="554738398" sldId="386"/>
            <ac:spMk id="53" creationId="{A2C3C1FA-DCE9-46E3-88B2-7C46507A9D55}"/>
          </ac:spMkLst>
        </pc:spChg>
        <pc:spChg chg="add mod">
          <ac:chgData name="Samain Sabrin" userId="9cd1fb1c-1965-415c-b5ec-a32fda092ccf" providerId="ADAL" clId="{79304DE4-91E2-4A1A-817C-9D0CD2CA0F6F}" dt="2021-07-30T17:53:08.566" v="15511" actId="20577"/>
          <ac:spMkLst>
            <pc:docMk/>
            <pc:sldMk cId="554738398" sldId="386"/>
            <ac:spMk id="54" creationId="{FBE0C567-14C1-450A-BF77-3BAB1C4693A4}"/>
          </ac:spMkLst>
        </pc:spChg>
        <pc:spChg chg="add mod">
          <ac:chgData name="Samain Sabrin" userId="9cd1fb1c-1965-415c-b5ec-a32fda092ccf" providerId="ADAL" clId="{79304DE4-91E2-4A1A-817C-9D0CD2CA0F6F}" dt="2021-07-30T05:30:16.970" v="15220" actId="1035"/>
          <ac:spMkLst>
            <pc:docMk/>
            <pc:sldMk cId="554738398" sldId="386"/>
            <ac:spMk id="55" creationId="{6482D4CD-F43F-4746-A0F7-E0FAD5C3A556}"/>
          </ac:spMkLst>
        </pc:spChg>
        <pc:grpChg chg="add mod">
          <ac:chgData name="Samain Sabrin" userId="9cd1fb1c-1965-415c-b5ec-a32fda092ccf" providerId="ADAL" clId="{79304DE4-91E2-4A1A-817C-9D0CD2CA0F6F}" dt="2021-07-29T20:50:13.168" v="10196"/>
          <ac:grpSpMkLst>
            <pc:docMk/>
            <pc:sldMk cId="554738398" sldId="386"/>
            <ac:grpSpMk id="5" creationId="{1D1E501D-2BA0-4A4C-87F5-A90DDCF14373}"/>
          </ac:grpSpMkLst>
        </pc:grpChg>
        <pc:grpChg chg="add mod">
          <ac:chgData name="Samain Sabrin" userId="9cd1fb1c-1965-415c-b5ec-a32fda092ccf" providerId="ADAL" clId="{79304DE4-91E2-4A1A-817C-9D0CD2CA0F6F}" dt="2021-07-29T20:50:13.168" v="10196"/>
          <ac:grpSpMkLst>
            <pc:docMk/>
            <pc:sldMk cId="554738398" sldId="386"/>
            <ac:grpSpMk id="10" creationId="{FF018A98-40B7-4E7D-977B-7CEC2768E883}"/>
          </ac:grpSpMkLst>
        </pc:grpChg>
        <pc:grpChg chg="add mod">
          <ac:chgData name="Samain Sabrin" userId="9cd1fb1c-1965-415c-b5ec-a32fda092ccf" providerId="ADAL" clId="{79304DE4-91E2-4A1A-817C-9D0CD2CA0F6F}" dt="2021-07-30T17:51:20.755" v="15510" actId="1076"/>
          <ac:grpSpMkLst>
            <pc:docMk/>
            <pc:sldMk cId="554738398" sldId="386"/>
            <ac:grpSpMk id="14" creationId="{2A13E122-740B-4168-8587-116A6407DBB1}"/>
          </ac:grpSpMkLst>
        </pc:grpChg>
        <pc:grpChg chg="add del mod">
          <ac:chgData name="Samain Sabrin" userId="9cd1fb1c-1965-415c-b5ec-a32fda092ccf" providerId="ADAL" clId="{79304DE4-91E2-4A1A-817C-9D0CD2CA0F6F}" dt="2021-07-29T21:05:16.701" v="10254" actId="478"/>
          <ac:grpSpMkLst>
            <pc:docMk/>
            <pc:sldMk cId="554738398" sldId="386"/>
            <ac:grpSpMk id="18" creationId="{11C431A9-FEF9-4405-9723-D797AADF6C1B}"/>
          </ac:grpSpMkLst>
        </pc:grpChg>
        <pc:grpChg chg="mod">
          <ac:chgData name="Samain Sabrin" userId="9cd1fb1c-1965-415c-b5ec-a32fda092ccf" providerId="ADAL" clId="{79304DE4-91E2-4A1A-817C-9D0CD2CA0F6F}" dt="2021-07-29T20:50:13.168" v="10196"/>
          <ac:grpSpMkLst>
            <pc:docMk/>
            <pc:sldMk cId="554738398" sldId="386"/>
            <ac:grpSpMk id="19" creationId="{E0E74CBB-90D9-4C49-BD62-1F0CFD0D6F2B}"/>
          </ac:grpSpMkLst>
        </pc:grpChg>
        <pc:grpChg chg="add mod">
          <ac:chgData name="Samain Sabrin" userId="9cd1fb1c-1965-415c-b5ec-a32fda092ccf" providerId="ADAL" clId="{79304DE4-91E2-4A1A-817C-9D0CD2CA0F6F}" dt="2021-07-29T21:05:17.271" v="10255"/>
          <ac:grpSpMkLst>
            <pc:docMk/>
            <pc:sldMk cId="554738398" sldId="386"/>
            <ac:grpSpMk id="38" creationId="{774AD58E-86BE-409A-A8AC-0238F0480E80}"/>
          </ac:grpSpMkLst>
        </pc:grpChg>
        <pc:grpChg chg="mod">
          <ac:chgData name="Samain Sabrin" userId="9cd1fb1c-1965-415c-b5ec-a32fda092ccf" providerId="ADAL" clId="{79304DE4-91E2-4A1A-817C-9D0CD2CA0F6F}" dt="2021-07-29T21:05:17.271" v="10255"/>
          <ac:grpSpMkLst>
            <pc:docMk/>
            <pc:sldMk cId="554738398" sldId="386"/>
            <ac:grpSpMk id="39" creationId="{1B300D0E-9611-40F6-AE3C-8F9986179880}"/>
          </ac:grpSpMkLst>
        </pc:grpChg>
        <pc:picChg chg="mod">
          <ac:chgData name="Samain Sabrin" userId="9cd1fb1c-1965-415c-b5ec-a32fda092ccf" providerId="ADAL" clId="{79304DE4-91E2-4A1A-817C-9D0CD2CA0F6F}" dt="2021-07-29T20:50:13.168" v="10196"/>
          <ac:picMkLst>
            <pc:docMk/>
            <pc:sldMk cId="554738398" sldId="386"/>
            <ac:picMk id="15" creationId="{ABEBB2A6-989D-4F48-A125-D195C4E37C83}"/>
          </ac:picMkLst>
        </pc:picChg>
        <pc:picChg chg="add mod ord modCrop">
          <ac:chgData name="Samain Sabrin" userId="9cd1fb1c-1965-415c-b5ec-a32fda092ccf" providerId="ADAL" clId="{79304DE4-91E2-4A1A-817C-9D0CD2CA0F6F}" dt="2021-07-30T17:51:08.978" v="15508" actId="1076"/>
          <ac:picMkLst>
            <pc:docMk/>
            <pc:sldMk cId="554738398" sldId="386"/>
            <ac:picMk id="33" creationId="{499FFEDF-5AB4-42B9-8612-6F0C55A30703}"/>
          </ac:picMkLst>
        </pc:picChg>
        <pc:picChg chg="add del mod">
          <ac:chgData name="Samain Sabrin" userId="9cd1fb1c-1965-415c-b5ec-a32fda092ccf" providerId="ADAL" clId="{79304DE4-91E2-4A1A-817C-9D0CD2CA0F6F}" dt="2021-07-29T21:02:51.579" v="10217" actId="478"/>
          <ac:picMkLst>
            <pc:docMk/>
            <pc:sldMk cId="554738398" sldId="386"/>
            <ac:picMk id="35" creationId="{2C0AE1F4-CE84-4410-9CC9-3BF4A5048235}"/>
          </ac:picMkLst>
        </pc:picChg>
        <pc:picChg chg="add mod ord modCrop">
          <ac:chgData name="Samain Sabrin" userId="9cd1fb1c-1965-415c-b5ec-a32fda092ccf" providerId="ADAL" clId="{79304DE4-91E2-4A1A-817C-9D0CD2CA0F6F}" dt="2021-07-29T21:13:22.493" v="10388" actId="1036"/>
          <ac:picMkLst>
            <pc:docMk/>
            <pc:sldMk cId="554738398" sldId="386"/>
            <ac:picMk id="37" creationId="{CFBFBBD2-03BF-4C4F-86A3-C3ECC6D275C0}"/>
          </ac:picMkLst>
        </pc:picChg>
      </pc:sldChg>
      <pc:sldChg chg="modSp mod">
        <pc:chgData name="Samain Sabrin" userId="9cd1fb1c-1965-415c-b5ec-a32fda092ccf" providerId="ADAL" clId="{79304DE4-91E2-4A1A-817C-9D0CD2CA0F6F}" dt="2021-07-29T23:59:23.100" v="12178" actId="1076"/>
        <pc:sldMkLst>
          <pc:docMk/>
          <pc:sldMk cId="1594476301" sldId="388"/>
        </pc:sldMkLst>
        <pc:spChg chg="mod">
          <ac:chgData name="Samain Sabrin" userId="9cd1fb1c-1965-415c-b5ec-a32fda092ccf" providerId="ADAL" clId="{79304DE4-91E2-4A1A-817C-9D0CD2CA0F6F}" dt="2021-07-29T23:59:23.100" v="12178" actId="1076"/>
          <ac:spMkLst>
            <pc:docMk/>
            <pc:sldMk cId="1594476301" sldId="388"/>
            <ac:spMk id="4" creationId="{EC49790F-2C91-4C96-B9CF-6107C7C89186}"/>
          </ac:spMkLst>
        </pc:spChg>
        <pc:spChg chg="mod">
          <ac:chgData name="Samain Sabrin" userId="9cd1fb1c-1965-415c-b5ec-a32fda092ccf" providerId="ADAL" clId="{79304DE4-91E2-4A1A-817C-9D0CD2CA0F6F}" dt="2021-07-29T23:59:23.100" v="12178" actId="1076"/>
          <ac:spMkLst>
            <pc:docMk/>
            <pc:sldMk cId="1594476301" sldId="388"/>
            <ac:spMk id="5" creationId="{7885057D-4A8F-4806-B6FC-80686C56DAE1}"/>
          </ac:spMkLst>
        </pc:spChg>
        <pc:spChg chg="mod">
          <ac:chgData name="Samain Sabrin" userId="9cd1fb1c-1965-415c-b5ec-a32fda092ccf" providerId="ADAL" clId="{79304DE4-91E2-4A1A-817C-9D0CD2CA0F6F}" dt="2021-07-29T23:59:23.100" v="12178" actId="1076"/>
          <ac:spMkLst>
            <pc:docMk/>
            <pc:sldMk cId="1594476301" sldId="388"/>
            <ac:spMk id="7" creationId="{BF1B7EE7-B30C-46A1-88DC-B6845DF531E8}"/>
          </ac:spMkLst>
        </pc:spChg>
        <pc:spChg chg="mod">
          <ac:chgData name="Samain Sabrin" userId="9cd1fb1c-1965-415c-b5ec-a32fda092ccf" providerId="ADAL" clId="{79304DE4-91E2-4A1A-817C-9D0CD2CA0F6F}" dt="2021-07-29T23:59:23.100" v="12178" actId="1076"/>
          <ac:spMkLst>
            <pc:docMk/>
            <pc:sldMk cId="1594476301" sldId="388"/>
            <ac:spMk id="8" creationId="{D035859A-9423-4679-930B-D5070C4B3A53}"/>
          </ac:spMkLst>
        </pc:spChg>
        <pc:spChg chg="mod">
          <ac:chgData name="Samain Sabrin" userId="9cd1fb1c-1965-415c-b5ec-a32fda092ccf" providerId="ADAL" clId="{79304DE4-91E2-4A1A-817C-9D0CD2CA0F6F}" dt="2021-07-29T23:59:23.100" v="12178" actId="1076"/>
          <ac:spMkLst>
            <pc:docMk/>
            <pc:sldMk cId="1594476301" sldId="388"/>
            <ac:spMk id="16" creationId="{15D9F323-BEAE-48E7-B73C-0122C2FCCCF1}"/>
          </ac:spMkLst>
        </pc:spChg>
        <pc:spChg chg="mod">
          <ac:chgData name="Samain Sabrin" userId="9cd1fb1c-1965-415c-b5ec-a32fda092ccf" providerId="ADAL" clId="{79304DE4-91E2-4A1A-817C-9D0CD2CA0F6F}" dt="2021-07-29T23:59:23.100" v="12178" actId="1076"/>
          <ac:spMkLst>
            <pc:docMk/>
            <pc:sldMk cId="1594476301" sldId="388"/>
            <ac:spMk id="18" creationId="{824A2131-56ED-4BDE-BA7D-B0CDE7009567}"/>
          </ac:spMkLst>
        </pc:spChg>
        <pc:spChg chg="mod">
          <ac:chgData name="Samain Sabrin" userId="9cd1fb1c-1965-415c-b5ec-a32fda092ccf" providerId="ADAL" clId="{79304DE4-91E2-4A1A-817C-9D0CD2CA0F6F}" dt="2021-07-29T23:58:52.716" v="12174" actId="122"/>
          <ac:spMkLst>
            <pc:docMk/>
            <pc:sldMk cId="1594476301" sldId="388"/>
            <ac:spMk id="25" creationId="{D8B12D2F-E334-488D-BB7F-399701EDE32F}"/>
          </ac:spMkLst>
        </pc:spChg>
        <pc:spChg chg="mod">
          <ac:chgData name="Samain Sabrin" userId="9cd1fb1c-1965-415c-b5ec-a32fda092ccf" providerId="ADAL" clId="{79304DE4-91E2-4A1A-817C-9D0CD2CA0F6F}" dt="2021-07-29T23:59:23.100" v="12178" actId="1076"/>
          <ac:spMkLst>
            <pc:docMk/>
            <pc:sldMk cId="1594476301" sldId="388"/>
            <ac:spMk id="29" creationId="{1B6155DD-BB65-AB47-A965-5BBF96B01069}"/>
          </ac:spMkLst>
        </pc:spChg>
        <pc:spChg chg="mod">
          <ac:chgData name="Samain Sabrin" userId="9cd1fb1c-1965-415c-b5ec-a32fda092ccf" providerId="ADAL" clId="{79304DE4-91E2-4A1A-817C-9D0CD2CA0F6F}" dt="2021-07-29T23:59:23.100" v="12178" actId="1076"/>
          <ac:spMkLst>
            <pc:docMk/>
            <pc:sldMk cId="1594476301" sldId="388"/>
            <ac:spMk id="31" creationId="{49A9189C-130F-CF47-8401-1219F8878693}"/>
          </ac:spMkLst>
        </pc:spChg>
        <pc:spChg chg="mod">
          <ac:chgData name="Samain Sabrin" userId="9cd1fb1c-1965-415c-b5ec-a32fda092ccf" providerId="ADAL" clId="{79304DE4-91E2-4A1A-817C-9D0CD2CA0F6F}" dt="2021-07-29T23:58:56.636" v="12175" actId="122"/>
          <ac:spMkLst>
            <pc:docMk/>
            <pc:sldMk cId="1594476301" sldId="388"/>
            <ac:spMk id="57" creationId="{908FB06A-55FA-EB4B-B88F-343D9A4991B4}"/>
          </ac:spMkLst>
        </pc:spChg>
        <pc:grpChg chg="mod">
          <ac:chgData name="Samain Sabrin" userId="9cd1fb1c-1965-415c-b5ec-a32fda092ccf" providerId="ADAL" clId="{79304DE4-91E2-4A1A-817C-9D0CD2CA0F6F}" dt="2021-07-29T23:59:23.100" v="12178" actId="1076"/>
          <ac:grpSpMkLst>
            <pc:docMk/>
            <pc:sldMk cId="1594476301" sldId="388"/>
            <ac:grpSpMk id="10" creationId="{C74A9BFD-CF2F-224A-ABB5-A7EE8BE0D1FB}"/>
          </ac:grpSpMkLst>
        </pc:grpChg>
        <pc:grpChg chg="mod">
          <ac:chgData name="Samain Sabrin" userId="9cd1fb1c-1965-415c-b5ec-a32fda092ccf" providerId="ADAL" clId="{79304DE4-91E2-4A1A-817C-9D0CD2CA0F6F}" dt="2021-07-29T23:59:23.100" v="12178" actId="1076"/>
          <ac:grpSpMkLst>
            <pc:docMk/>
            <pc:sldMk cId="1594476301" sldId="388"/>
            <ac:grpSpMk id="11" creationId="{80298054-B7A6-454C-B1A4-7E33B2DC17EA}"/>
          </ac:grpSpMkLst>
        </pc:grpChg>
        <pc:grpChg chg="mod">
          <ac:chgData name="Samain Sabrin" userId="9cd1fb1c-1965-415c-b5ec-a32fda092ccf" providerId="ADAL" clId="{79304DE4-91E2-4A1A-817C-9D0CD2CA0F6F}" dt="2021-07-29T23:59:23.100" v="12178" actId="1076"/>
          <ac:grpSpMkLst>
            <pc:docMk/>
            <pc:sldMk cId="1594476301" sldId="388"/>
            <ac:grpSpMk id="55" creationId="{927F3F76-94B8-C740-A5B8-F2D1D3921BD4}"/>
          </ac:grpSpMkLst>
        </pc:grpChg>
        <pc:picChg chg="mod">
          <ac:chgData name="Samain Sabrin" userId="9cd1fb1c-1965-415c-b5ec-a32fda092ccf" providerId="ADAL" clId="{79304DE4-91E2-4A1A-817C-9D0CD2CA0F6F}" dt="2021-07-29T23:58:28.243" v="12167" actId="14100"/>
          <ac:picMkLst>
            <pc:docMk/>
            <pc:sldMk cId="1594476301" sldId="388"/>
            <ac:picMk id="19" creationId="{290BB62F-F26F-4938-AB8D-CECFC2C52E58}"/>
          </ac:picMkLst>
        </pc:picChg>
        <pc:picChg chg="mod">
          <ac:chgData name="Samain Sabrin" userId="9cd1fb1c-1965-415c-b5ec-a32fda092ccf" providerId="ADAL" clId="{79304DE4-91E2-4A1A-817C-9D0CD2CA0F6F}" dt="2021-07-29T23:58:38.555" v="12169" actId="1076"/>
          <ac:picMkLst>
            <pc:docMk/>
            <pc:sldMk cId="1594476301" sldId="388"/>
            <ac:picMk id="56" creationId="{9710875B-A90F-B043-AC6B-5964B6077ECD}"/>
          </ac:picMkLst>
        </pc:picChg>
        <pc:cxnChg chg="mod">
          <ac:chgData name="Samain Sabrin" userId="9cd1fb1c-1965-415c-b5ec-a32fda092ccf" providerId="ADAL" clId="{79304DE4-91E2-4A1A-817C-9D0CD2CA0F6F}" dt="2021-07-29T23:59:23.100" v="12178" actId="1076"/>
          <ac:cxnSpMkLst>
            <pc:docMk/>
            <pc:sldMk cId="1594476301" sldId="388"/>
            <ac:cxnSpMk id="3" creationId="{477AF8FE-3C2A-FA43-A237-7DB9E4D50ABF}"/>
          </ac:cxnSpMkLst>
        </pc:cxnChg>
        <pc:cxnChg chg="mod">
          <ac:chgData name="Samain Sabrin" userId="9cd1fb1c-1965-415c-b5ec-a32fda092ccf" providerId="ADAL" clId="{79304DE4-91E2-4A1A-817C-9D0CD2CA0F6F}" dt="2021-07-29T23:59:23.100" v="12178" actId="1076"/>
          <ac:cxnSpMkLst>
            <pc:docMk/>
            <pc:sldMk cId="1594476301" sldId="388"/>
            <ac:cxnSpMk id="28" creationId="{FAD4B565-C185-8F43-A495-86A19843728E}"/>
          </ac:cxnSpMkLst>
        </pc:cxnChg>
        <pc:cxnChg chg="mod">
          <ac:chgData name="Samain Sabrin" userId="9cd1fb1c-1965-415c-b5ec-a32fda092ccf" providerId="ADAL" clId="{79304DE4-91E2-4A1A-817C-9D0CD2CA0F6F}" dt="2021-07-29T23:59:23.100" v="12178" actId="1076"/>
          <ac:cxnSpMkLst>
            <pc:docMk/>
            <pc:sldMk cId="1594476301" sldId="388"/>
            <ac:cxnSpMk id="36" creationId="{E37EDD72-CD38-DC4A-A512-4A902F7FBADA}"/>
          </ac:cxnSpMkLst>
        </pc:cxnChg>
        <pc:cxnChg chg="mod">
          <ac:chgData name="Samain Sabrin" userId="9cd1fb1c-1965-415c-b5ec-a32fda092ccf" providerId="ADAL" clId="{79304DE4-91E2-4A1A-817C-9D0CD2CA0F6F}" dt="2021-07-29T23:59:23.100" v="12178" actId="1076"/>
          <ac:cxnSpMkLst>
            <pc:docMk/>
            <pc:sldMk cId="1594476301" sldId="388"/>
            <ac:cxnSpMk id="58" creationId="{2113B7B1-DDBE-F043-8011-DDE4C1071466}"/>
          </ac:cxnSpMkLst>
        </pc:cxnChg>
      </pc:sldChg>
      <pc:sldChg chg="addSp delSp modSp add mod">
        <pc:chgData name="Samain Sabrin" userId="9cd1fb1c-1965-415c-b5ec-a32fda092ccf" providerId="ADAL" clId="{79304DE4-91E2-4A1A-817C-9D0CD2CA0F6F}" dt="2021-07-30T05:31:18.681" v="15232" actId="1076"/>
        <pc:sldMkLst>
          <pc:docMk/>
          <pc:sldMk cId="2936822277" sldId="389"/>
        </pc:sldMkLst>
        <pc:spChg chg="mod">
          <ac:chgData name="Samain Sabrin" userId="9cd1fb1c-1965-415c-b5ec-a32fda092ccf" providerId="ADAL" clId="{79304DE4-91E2-4A1A-817C-9D0CD2CA0F6F}" dt="2021-07-29T21:10:40.912" v="10327" actId="20577"/>
          <ac:spMkLst>
            <pc:docMk/>
            <pc:sldMk cId="2936822277" sldId="389"/>
            <ac:spMk id="4" creationId="{CF4CB28B-E216-4067-8A6E-B90C0ABACA06}"/>
          </ac:spMkLst>
        </pc:spChg>
        <pc:spChg chg="mod">
          <ac:chgData name="Samain Sabrin" userId="9cd1fb1c-1965-415c-b5ec-a32fda092ccf" providerId="ADAL" clId="{79304DE4-91E2-4A1A-817C-9D0CD2CA0F6F}" dt="2021-07-29T21:21:14.126" v="10451" actId="1076"/>
          <ac:spMkLst>
            <pc:docMk/>
            <pc:sldMk cId="2936822277" sldId="389"/>
            <ac:spMk id="5" creationId="{5EA196B6-1BE4-4F1A-B075-CDF0E898B05D}"/>
          </ac:spMkLst>
        </pc:spChg>
        <pc:spChg chg="mod">
          <ac:chgData name="Samain Sabrin" userId="9cd1fb1c-1965-415c-b5ec-a32fda092ccf" providerId="ADAL" clId="{79304DE4-91E2-4A1A-817C-9D0CD2CA0F6F}" dt="2021-07-30T05:31:18.681" v="15232" actId="1076"/>
          <ac:spMkLst>
            <pc:docMk/>
            <pc:sldMk cId="2936822277" sldId="389"/>
            <ac:spMk id="6" creationId="{03E88287-57C6-4FAB-88BB-72C3C27E0DC9}"/>
          </ac:spMkLst>
        </pc:spChg>
        <pc:spChg chg="mod">
          <ac:chgData name="Samain Sabrin" userId="9cd1fb1c-1965-415c-b5ec-a32fda092ccf" providerId="ADAL" clId="{79304DE4-91E2-4A1A-817C-9D0CD2CA0F6F}" dt="2021-07-29T21:25:25.867" v="10492" actId="20577"/>
          <ac:spMkLst>
            <pc:docMk/>
            <pc:sldMk cId="2936822277" sldId="389"/>
            <ac:spMk id="18" creationId="{0DCA8272-C030-4489-BDCE-40C7C0F21BCE}"/>
          </ac:spMkLst>
        </pc:spChg>
        <pc:spChg chg="mod">
          <ac:chgData name="Samain Sabrin" userId="9cd1fb1c-1965-415c-b5ec-a32fda092ccf" providerId="ADAL" clId="{79304DE4-91E2-4A1A-817C-9D0CD2CA0F6F}" dt="2021-07-29T21:25:19.683" v="10488" actId="14100"/>
          <ac:spMkLst>
            <pc:docMk/>
            <pc:sldMk cId="2936822277" sldId="389"/>
            <ac:spMk id="19" creationId="{7CF245A0-438B-4DF2-9530-CE7DAFE02A19}"/>
          </ac:spMkLst>
        </pc:spChg>
        <pc:spChg chg="mod topLvl">
          <ac:chgData name="Samain Sabrin" userId="9cd1fb1c-1965-415c-b5ec-a32fda092ccf" providerId="ADAL" clId="{79304DE4-91E2-4A1A-817C-9D0CD2CA0F6F}" dt="2021-07-30T03:10:03.631" v="14391" actId="164"/>
          <ac:spMkLst>
            <pc:docMk/>
            <pc:sldMk cId="2936822277" sldId="389"/>
            <ac:spMk id="22" creationId="{73061FBF-8502-4F9F-BA02-E8E72DCAFF00}"/>
          </ac:spMkLst>
        </pc:spChg>
        <pc:spChg chg="mod topLvl">
          <ac:chgData name="Samain Sabrin" userId="9cd1fb1c-1965-415c-b5ec-a32fda092ccf" providerId="ADAL" clId="{79304DE4-91E2-4A1A-817C-9D0CD2CA0F6F}" dt="2021-07-30T03:10:03.631" v="14391" actId="164"/>
          <ac:spMkLst>
            <pc:docMk/>
            <pc:sldMk cId="2936822277" sldId="389"/>
            <ac:spMk id="23" creationId="{76E7A31C-B240-4A04-9B59-B01B3A826CEA}"/>
          </ac:spMkLst>
        </pc:spChg>
        <pc:spChg chg="del mod topLvl">
          <ac:chgData name="Samain Sabrin" userId="9cd1fb1c-1965-415c-b5ec-a32fda092ccf" providerId="ADAL" clId="{79304DE4-91E2-4A1A-817C-9D0CD2CA0F6F}" dt="2021-07-30T03:08:53.569" v="14366" actId="478"/>
          <ac:spMkLst>
            <pc:docMk/>
            <pc:sldMk cId="2936822277" sldId="389"/>
            <ac:spMk id="24" creationId="{02708BD2-3A0B-4487-AD92-E02C8763C323}"/>
          </ac:spMkLst>
        </pc:spChg>
        <pc:spChg chg="del mod topLvl">
          <ac:chgData name="Samain Sabrin" userId="9cd1fb1c-1965-415c-b5ec-a32fda092ccf" providerId="ADAL" clId="{79304DE4-91E2-4A1A-817C-9D0CD2CA0F6F}" dt="2021-07-30T03:08:51.874" v="14365" actId="478"/>
          <ac:spMkLst>
            <pc:docMk/>
            <pc:sldMk cId="2936822277" sldId="389"/>
            <ac:spMk id="25" creationId="{DD1697AA-B880-4B89-961B-7238896BB13C}"/>
          </ac:spMkLst>
        </pc:spChg>
        <pc:spChg chg="del mod topLvl">
          <ac:chgData name="Samain Sabrin" userId="9cd1fb1c-1965-415c-b5ec-a32fda092ccf" providerId="ADAL" clId="{79304DE4-91E2-4A1A-817C-9D0CD2CA0F6F}" dt="2021-07-30T03:08:51.874" v="14365" actId="478"/>
          <ac:spMkLst>
            <pc:docMk/>
            <pc:sldMk cId="2936822277" sldId="389"/>
            <ac:spMk id="26" creationId="{CB80F422-8DF5-4DE6-9BBF-68B1D219CA9F}"/>
          </ac:spMkLst>
        </pc:spChg>
        <pc:spChg chg="del mod topLvl">
          <ac:chgData name="Samain Sabrin" userId="9cd1fb1c-1965-415c-b5ec-a32fda092ccf" providerId="ADAL" clId="{79304DE4-91E2-4A1A-817C-9D0CD2CA0F6F}" dt="2021-07-30T03:08:51.874" v="14365" actId="478"/>
          <ac:spMkLst>
            <pc:docMk/>
            <pc:sldMk cId="2936822277" sldId="389"/>
            <ac:spMk id="27" creationId="{5DBBB224-D6BC-477D-9CE1-F3BCEDA96FF6}"/>
          </ac:spMkLst>
        </pc:spChg>
        <pc:spChg chg="del mod topLvl">
          <ac:chgData name="Samain Sabrin" userId="9cd1fb1c-1965-415c-b5ec-a32fda092ccf" providerId="ADAL" clId="{79304DE4-91E2-4A1A-817C-9D0CD2CA0F6F}" dt="2021-07-30T03:08:51.874" v="14365" actId="478"/>
          <ac:spMkLst>
            <pc:docMk/>
            <pc:sldMk cId="2936822277" sldId="389"/>
            <ac:spMk id="28" creationId="{FEE15624-CC13-4CB0-8522-A357379FAF51}"/>
          </ac:spMkLst>
        </pc:spChg>
        <pc:spChg chg="del mod topLvl">
          <ac:chgData name="Samain Sabrin" userId="9cd1fb1c-1965-415c-b5ec-a32fda092ccf" providerId="ADAL" clId="{79304DE4-91E2-4A1A-817C-9D0CD2CA0F6F}" dt="2021-07-30T03:08:51.874" v="14365" actId="478"/>
          <ac:spMkLst>
            <pc:docMk/>
            <pc:sldMk cId="2936822277" sldId="389"/>
            <ac:spMk id="29" creationId="{D034553D-F36C-4B6E-81E1-9CC0A931A5FF}"/>
          </ac:spMkLst>
        </pc:spChg>
        <pc:spChg chg="del mod topLvl">
          <ac:chgData name="Samain Sabrin" userId="9cd1fb1c-1965-415c-b5ec-a32fda092ccf" providerId="ADAL" clId="{79304DE4-91E2-4A1A-817C-9D0CD2CA0F6F}" dt="2021-07-30T03:08:51.874" v="14365" actId="478"/>
          <ac:spMkLst>
            <pc:docMk/>
            <pc:sldMk cId="2936822277" sldId="389"/>
            <ac:spMk id="30" creationId="{1B53292E-6797-44F3-9829-105EAADB7314}"/>
          </ac:spMkLst>
        </pc:spChg>
        <pc:spChg chg="del mod topLvl">
          <ac:chgData name="Samain Sabrin" userId="9cd1fb1c-1965-415c-b5ec-a32fda092ccf" providerId="ADAL" clId="{79304DE4-91E2-4A1A-817C-9D0CD2CA0F6F}" dt="2021-07-30T03:08:51.874" v="14365" actId="478"/>
          <ac:spMkLst>
            <pc:docMk/>
            <pc:sldMk cId="2936822277" sldId="389"/>
            <ac:spMk id="31" creationId="{95288446-B9AE-4966-ADE1-0E77031A7CAC}"/>
          </ac:spMkLst>
        </pc:spChg>
        <pc:spChg chg="del mod topLvl">
          <ac:chgData name="Samain Sabrin" userId="9cd1fb1c-1965-415c-b5ec-a32fda092ccf" providerId="ADAL" clId="{79304DE4-91E2-4A1A-817C-9D0CD2CA0F6F}" dt="2021-07-30T03:08:51.874" v="14365" actId="478"/>
          <ac:spMkLst>
            <pc:docMk/>
            <pc:sldMk cId="2936822277" sldId="389"/>
            <ac:spMk id="32" creationId="{36CDCD19-E92F-4DA7-85A3-F27D904FA6F0}"/>
          </ac:spMkLst>
        </pc:spChg>
        <pc:spChg chg="del mod topLvl">
          <ac:chgData name="Samain Sabrin" userId="9cd1fb1c-1965-415c-b5ec-a32fda092ccf" providerId="ADAL" clId="{79304DE4-91E2-4A1A-817C-9D0CD2CA0F6F}" dt="2021-07-30T03:08:51.874" v="14365" actId="478"/>
          <ac:spMkLst>
            <pc:docMk/>
            <pc:sldMk cId="2936822277" sldId="389"/>
            <ac:spMk id="33" creationId="{6342FA5A-D473-4ECF-A42A-70EDCB9F88EB}"/>
          </ac:spMkLst>
        </pc:spChg>
        <pc:spChg chg="mod topLvl">
          <ac:chgData name="Samain Sabrin" userId="9cd1fb1c-1965-415c-b5ec-a32fda092ccf" providerId="ADAL" clId="{79304DE4-91E2-4A1A-817C-9D0CD2CA0F6F}" dt="2021-07-30T03:10:51.088" v="14393" actId="208"/>
          <ac:spMkLst>
            <pc:docMk/>
            <pc:sldMk cId="2936822277" sldId="389"/>
            <ac:spMk id="38" creationId="{E1C90DB9-19F0-42D0-AF04-2127BE95CB93}"/>
          </ac:spMkLst>
        </pc:spChg>
        <pc:spChg chg="mod topLvl">
          <ac:chgData name="Samain Sabrin" userId="9cd1fb1c-1965-415c-b5ec-a32fda092ccf" providerId="ADAL" clId="{79304DE4-91E2-4A1A-817C-9D0CD2CA0F6F}" dt="2021-07-30T03:08:33.634" v="14360" actId="165"/>
          <ac:spMkLst>
            <pc:docMk/>
            <pc:sldMk cId="2936822277" sldId="389"/>
            <ac:spMk id="39" creationId="{9B7671D9-4225-4D4F-A5B2-21C00EA240C9}"/>
          </ac:spMkLst>
        </pc:spChg>
        <pc:spChg chg="add mod">
          <ac:chgData name="Samain Sabrin" userId="9cd1fb1c-1965-415c-b5ec-a32fda092ccf" providerId="ADAL" clId="{79304DE4-91E2-4A1A-817C-9D0CD2CA0F6F}" dt="2021-07-30T03:10:41.649" v="14392" actId="208"/>
          <ac:spMkLst>
            <pc:docMk/>
            <pc:sldMk cId="2936822277" sldId="389"/>
            <ac:spMk id="42" creationId="{758A8815-25EA-4034-9B18-D7705E8EC51C}"/>
          </ac:spMkLst>
        </pc:spChg>
        <pc:spChg chg="add mod">
          <ac:chgData name="Samain Sabrin" userId="9cd1fb1c-1965-415c-b5ec-a32fda092ccf" providerId="ADAL" clId="{79304DE4-91E2-4A1A-817C-9D0CD2CA0F6F}" dt="2021-07-30T03:14:47.707" v="14410" actId="1076"/>
          <ac:spMkLst>
            <pc:docMk/>
            <pc:sldMk cId="2936822277" sldId="389"/>
            <ac:spMk id="43" creationId="{F10D8746-093B-4D2D-91E0-85B76B3E3859}"/>
          </ac:spMkLst>
        </pc:spChg>
        <pc:grpChg chg="del">
          <ac:chgData name="Samain Sabrin" userId="9cd1fb1c-1965-415c-b5ec-a32fda092ccf" providerId="ADAL" clId="{79304DE4-91E2-4A1A-817C-9D0CD2CA0F6F}" dt="2021-07-30T03:08:33.634" v="14360" actId="165"/>
          <ac:grpSpMkLst>
            <pc:docMk/>
            <pc:sldMk cId="2936822277" sldId="389"/>
            <ac:grpSpMk id="20" creationId="{D977A5C2-9A24-4258-B6E8-06B61D366FA8}"/>
          </ac:grpSpMkLst>
        </pc:grpChg>
        <pc:grpChg chg="del mod topLvl">
          <ac:chgData name="Samain Sabrin" userId="9cd1fb1c-1965-415c-b5ec-a32fda092ccf" providerId="ADAL" clId="{79304DE4-91E2-4A1A-817C-9D0CD2CA0F6F}" dt="2021-07-30T03:08:48.195" v="14364" actId="165"/>
          <ac:grpSpMkLst>
            <pc:docMk/>
            <pc:sldMk cId="2936822277" sldId="389"/>
            <ac:grpSpMk id="21" creationId="{D3352352-E26A-4CFB-A507-864A38C0F493}"/>
          </ac:grpSpMkLst>
        </pc:grpChg>
        <pc:grpChg chg="add mod">
          <ac:chgData name="Samain Sabrin" userId="9cd1fb1c-1965-415c-b5ec-a32fda092ccf" providerId="ADAL" clId="{79304DE4-91E2-4A1A-817C-9D0CD2CA0F6F}" dt="2021-07-30T03:10:03.631" v="14391" actId="164"/>
          <ac:grpSpMkLst>
            <pc:docMk/>
            <pc:sldMk cId="2936822277" sldId="389"/>
            <ac:grpSpMk id="36" creationId="{B1ED1717-CC04-4A0E-A496-350E1E828584}"/>
          </ac:grpSpMkLst>
        </pc:grpChg>
        <pc:picChg chg="add mod ord modCrop">
          <ac:chgData name="Samain Sabrin" userId="9cd1fb1c-1965-415c-b5ec-a32fda092ccf" providerId="ADAL" clId="{79304DE4-91E2-4A1A-817C-9D0CD2CA0F6F}" dt="2021-07-29T21:20:19.218" v="10438" actId="732"/>
          <ac:picMkLst>
            <pc:docMk/>
            <pc:sldMk cId="2936822277" sldId="389"/>
            <ac:picMk id="3" creationId="{48B1978D-A1DB-483F-91E9-CF3A95C8BA2A}"/>
          </ac:picMkLst>
        </pc:picChg>
        <pc:picChg chg="del">
          <ac:chgData name="Samain Sabrin" userId="9cd1fb1c-1965-415c-b5ec-a32fda092ccf" providerId="ADAL" clId="{79304DE4-91E2-4A1A-817C-9D0CD2CA0F6F}" dt="2021-07-29T21:11:36.108" v="10373" actId="478"/>
          <ac:picMkLst>
            <pc:docMk/>
            <pc:sldMk cId="2936822277" sldId="389"/>
            <ac:picMk id="7" creationId="{86E61119-2AE6-4D00-A5A1-8E90ECD8B684}"/>
          </ac:picMkLst>
        </pc:picChg>
        <pc:picChg chg="mod">
          <ac:chgData name="Samain Sabrin" userId="9cd1fb1c-1965-415c-b5ec-a32fda092ccf" providerId="ADAL" clId="{79304DE4-91E2-4A1A-817C-9D0CD2CA0F6F}" dt="2021-07-30T03:14:49.716" v="14412" actId="14100"/>
          <ac:picMkLst>
            <pc:docMk/>
            <pc:sldMk cId="2936822277" sldId="389"/>
            <ac:picMk id="17" creationId="{7D9A856E-0AC7-4EA1-B5E9-E304A65512A3}"/>
          </ac:picMkLst>
        </pc:picChg>
        <pc:picChg chg="add mod ord modCrop">
          <ac:chgData name="Samain Sabrin" userId="9cd1fb1c-1965-415c-b5ec-a32fda092ccf" providerId="ADAL" clId="{79304DE4-91E2-4A1A-817C-9D0CD2CA0F6F}" dt="2021-07-29T21:21:11.581" v="10449" actId="1076"/>
          <ac:picMkLst>
            <pc:docMk/>
            <pc:sldMk cId="2936822277" sldId="389"/>
            <ac:picMk id="35" creationId="{1B43ED77-3F19-4F09-9F2D-AA5EB6869662}"/>
          </ac:picMkLst>
        </pc:picChg>
        <pc:picChg chg="del">
          <ac:chgData name="Samain Sabrin" userId="9cd1fb1c-1965-415c-b5ec-a32fda092ccf" providerId="ADAL" clId="{79304DE4-91E2-4A1A-817C-9D0CD2CA0F6F}" dt="2021-07-29T21:11:33.887" v="10372" actId="478"/>
          <ac:picMkLst>
            <pc:docMk/>
            <pc:sldMk cId="2936822277" sldId="389"/>
            <ac:picMk id="37" creationId="{0F3E8B13-ABEE-4819-BF3C-B5FCC74D05F8}"/>
          </ac:picMkLst>
        </pc:picChg>
        <pc:picChg chg="add mod">
          <ac:chgData name="Samain Sabrin" userId="9cd1fb1c-1965-415c-b5ec-a32fda092ccf" providerId="ADAL" clId="{79304DE4-91E2-4A1A-817C-9D0CD2CA0F6F}" dt="2021-07-30T03:10:03.631" v="14391" actId="164"/>
          <ac:picMkLst>
            <pc:docMk/>
            <pc:sldMk cId="2936822277" sldId="389"/>
            <ac:picMk id="41" creationId="{0A9B69AF-2075-4889-8A8A-D270E4AF2A3F}"/>
          </ac:picMkLst>
        </pc:picChg>
      </pc:sldChg>
      <pc:sldChg chg="addSp delSp modSp mod">
        <pc:chgData name="Samain Sabrin" userId="9cd1fb1c-1965-415c-b5ec-a32fda092ccf" providerId="ADAL" clId="{79304DE4-91E2-4A1A-817C-9D0CD2CA0F6F}" dt="2021-07-29T23:49:18.206" v="12133" actId="14100"/>
        <pc:sldMkLst>
          <pc:docMk/>
          <pc:sldMk cId="11298606" sldId="390"/>
        </pc:sldMkLst>
        <pc:spChg chg="mod">
          <ac:chgData name="Samain Sabrin" userId="9cd1fb1c-1965-415c-b5ec-a32fda092ccf" providerId="ADAL" clId="{79304DE4-91E2-4A1A-817C-9D0CD2CA0F6F}" dt="2021-07-29T23:48:10.610" v="12119" actId="14100"/>
          <ac:spMkLst>
            <pc:docMk/>
            <pc:sldMk cId="11298606" sldId="390"/>
            <ac:spMk id="7" creationId="{BF1B7EE7-B30C-46A1-88DC-B6845DF531E8}"/>
          </ac:spMkLst>
        </pc:spChg>
        <pc:spChg chg="mod">
          <ac:chgData name="Samain Sabrin" userId="9cd1fb1c-1965-415c-b5ec-a32fda092ccf" providerId="ADAL" clId="{79304DE4-91E2-4A1A-817C-9D0CD2CA0F6F}" dt="2021-07-29T23:47:53.738" v="12117" actId="14100"/>
          <ac:spMkLst>
            <pc:docMk/>
            <pc:sldMk cId="11298606" sldId="390"/>
            <ac:spMk id="16" creationId="{15D9F323-BEAE-48E7-B73C-0122C2FCCCF1}"/>
          </ac:spMkLst>
        </pc:spChg>
        <pc:spChg chg="mod">
          <ac:chgData name="Samain Sabrin" userId="9cd1fb1c-1965-415c-b5ec-a32fda092ccf" providerId="ADAL" clId="{79304DE4-91E2-4A1A-817C-9D0CD2CA0F6F}" dt="2021-07-29T23:48:20.011" v="12120" actId="14100"/>
          <ac:spMkLst>
            <pc:docMk/>
            <pc:sldMk cId="11298606" sldId="390"/>
            <ac:spMk id="30" creationId="{849DECAF-A2FD-694B-88DA-5E2604CCECDF}"/>
          </ac:spMkLst>
        </pc:spChg>
        <pc:picChg chg="add del mod">
          <ac:chgData name="Samain Sabrin" userId="9cd1fb1c-1965-415c-b5ec-a32fda092ccf" providerId="ADAL" clId="{79304DE4-91E2-4A1A-817C-9D0CD2CA0F6F}" dt="2021-07-29T21:47:17.259" v="10635" actId="478"/>
          <ac:picMkLst>
            <pc:docMk/>
            <pc:sldMk cId="11298606" sldId="390"/>
            <ac:picMk id="10" creationId="{57BA5E2A-2125-4FFB-B6EE-6D02EE182AE7}"/>
          </ac:picMkLst>
        </pc:picChg>
        <pc:picChg chg="add mod">
          <ac:chgData name="Samain Sabrin" userId="9cd1fb1c-1965-415c-b5ec-a32fda092ccf" providerId="ADAL" clId="{79304DE4-91E2-4A1A-817C-9D0CD2CA0F6F}" dt="2021-07-29T21:47:23.341" v="10637" actId="27614"/>
          <ac:picMkLst>
            <pc:docMk/>
            <pc:sldMk cId="11298606" sldId="390"/>
            <ac:picMk id="13" creationId="{15218C32-9675-4FEA-B3F9-78A3E872D423}"/>
          </ac:picMkLst>
        </pc:picChg>
        <pc:cxnChg chg="mod">
          <ac:chgData name="Samain Sabrin" userId="9cd1fb1c-1965-415c-b5ec-a32fda092ccf" providerId="ADAL" clId="{79304DE4-91E2-4A1A-817C-9D0CD2CA0F6F}" dt="2021-07-29T23:48:24.410" v="12121" actId="14100"/>
          <ac:cxnSpMkLst>
            <pc:docMk/>
            <pc:sldMk cId="11298606" sldId="390"/>
            <ac:cxnSpMk id="28" creationId="{FAD4B565-C185-8F43-A495-86A19843728E}"/>
          </ac:cxnSpMkLst>
        </pc:cxnChg>
        <pc:cxnChg chg="mod">
          <ac:chgData name="Samain Sabrin" userId="9cd1fb1c-1965-415c-b5ec-a32fda092ccf" providerId="ADAL" clId="{79304DE4-91E2-4A1A-817C-9D0CD2CA0F6F}" dt="2021-07-29T23:48:20.011" v="12120" actId="14100"/>
          <ac:cxnSpMkLst>
            <pc:docMk/>
            <pc:sldMk cId="11298606" sldId="390"/>
            <ac:cxnSpMk id="34" creationId="{AFCAD052-786C-3E48-AF54-3D2694616200}"/>
          </ac:cxnSpMkLst>
        </pc:cxnChg>
        <pc:cxnChg chg="mod">
          <ac:chgData name="Samain Sabrin" userId="9cd1fb1c-1965-415c-b5ec-a32fda092ccf" providerId="ADAL" clId="{79304DE4-91E2-4A1A-817C-9D0CD2CA0F6F}" dt="2021-07-29T23:49:18.206" v="12133" actId="14100"/>
          <ac:cxnSpMkLst>
            <pc:docMk/>
            <pc:sldMk cId="11298606" sldId="390"/>
            <ac:cxnSpMk id="49" creationId="{411F5A19-E1DC-9A4A-B963-6F22569F4357}"/>
          </ac:cxnSpMkLst>
        </pc:cxnChg>
        <pc:cxnChg chg="mod">
          <ac:chgData name="Samain Sabrin" userId="9cd1fb1c-1965-415c-b5ec-a32fda092ccf" providerId="ADAL" clId="{79304DE4-91E2-4A1A-817C-9D0CD2CA0F6F}" dt="2021-07-29T23:48:58.395" v="12129" actId="14100"/>
          <ac:cxnSpMkLst>
            <pc:docMk/>
            <pc:sldMk cId="11298606" sldId="390"/>
            <ac:cxnSpMk id="52" creationId="{AFD9D82C-EAA4-8549-9D4E-68E066E69A12}"/>
          </ac:cxnSpMkLst>
        </pc:cxnChg>
      </pc:sldChg>
      <pc:sldChg chg="modSp mod">
        <pc:chgData name="Samain Sabrin" userId="9cd1fb1c-1965-415c-b5ec-a32fda092ccf" providerId="ADAL" clId="{79304DE4-91E2-4A1A-817C-9D0CD2CA0F6F}" dt="2021-07-30T00:33:43.722" v="13198" actId="14100"/>
        <pc:sldMkLst>
          <pc:docMk/>
          <pc:sldMk cId="2908846478" sldId="391"/>
        </pc:sldMkLst>
        <pc:spChg chg="mod">
          <ac:chgData name="Samain Sabrin" userId="9cd1fb1c-1965-415c-b5ec-a32fda092ccf" providerId="ADAL" clId="{79304DE4-91E2-4A1A-817C-9D0CD2CA0F6F}" dt="2021-07-30T00:33:34.747" v="13195" actId="1076"/>
          <ac:spMkLst>
            <pc:docMk/>
            <pc:sldMk cId="2908846478" sldId="391"/>
            <ac:spMk id="28" creationId="{4A5A4992-E8B0-D34D-A423-7158026EF3A9}"/>
          </ac:spMkLst>
        </pc:spChg>
        <pc:spChg chg="mod">
          <ac:chgData name="Samain Sabrin" userId="9cd1fb1c-1965-415c-b5ec-a32fda092ccf" providerId="ADAL" clId="{79304DE4-91E2-4A1A-817C-9D0CD2CA0F6F}" dt="2021-07-30T00:33:32.379" v="13194" actId="1076"/>
          <ac:spMkLst>
            <pc:docMk/>
            <pc:sldMk cId="2908846478" sldId="391"/>
            <ac:spMk id="30" creationId="{C94BA4B4-4507-6F4E-8918-657509990881}"/>
          </ac:spMkLst>
        </pc:spChg>
        <pc:spChg chg="mod">
          <ac:chgData name="Samain Sabrin" userId="9cd1fb1c-1965-415c-b5ec-a32fda092ccf" providerId="ADAL" clId="{79304DE4-91E2-4A1A-817C-9D0CD2CA0F6F}" dt="2021-07-29T23:56:58.155" v="12156" actId="1076"/>
          <ac:spMkLst>
            <pc:docMk/>
            <pc:sldMk cId="2908846478" sldId="391"/>
            <ac:spMk id="32" creationId="{EB24F20F-9788-CB4A-9DB1-7903E1A3B71D}"/>
          </ac:spMkLst>
        </pc:spChg>
        <pc:spChg chg="mod">
          <ac:chgData name="Samain Sabrin" userId="9cd1fb1c-1965-415c-b5ec-a32fda092ccf" providerId="ADAL" clId="{79304DE4-91E2-4A1A-817C-9D0CD2CA0F6F}" dt="2021-07-29T23:56:58.155" v="12156" actId="1076"/>
          <ac:spMkLst>
            <pc:docMk/>
            <pc:sldMk cId="2908846478" sldId="391"/>
            <ac:spMk id="49" creationId="{0617C823-36D0-A142-A433-E63B5E112727}"/>
          </ac:spMkLst>
        </pc:spChg>
        <pc:spChg chg="mod">
          <ac:chgData name="Samain Sabrin" userId="9cd1fb1c-1965-415c-b5ec-a32fda092ccf" providerId="ADAL" clId="{79304DE4-91E2-4A1A-817C-9D0CD2CA0F6F}" dt="2021-07-29T23:56:58.155" v="12156" actId="1076"/>
          <ac:spMkLst>
            <pc:docMk/>
            <pc:sldMk cId="2908846478" sldId="391"/>
            <ac:spMk id="50" creationId="{3700547C-3B24-0742-A9A9-AC96AD4C16B2}"/>
          </ac:spMkLst>
        </pc:spChg>
        <pc:spChg chg="mod">
          <ac:chgData name="Samain Sabrin" userId="9cd1fb1c-1965-415c-b5ec-a32fda092ccf" providerId="ADAL" clId="{79304DE4-91E2-4A1A-817C-9D0CD2CA0F6F}" dt="2021-07-29T23:56:58.155" v="12156" actId="1076"/>
          <ac:spMkLst>
            <pc:docMk/>
            <pc:sldMk cId="2908846478" sldId="391"/>
            <ac:spMk id="51" creationId="{CC5930C0-D9C7-A242-8162-DADB9F95F445}"/>
          </ac:spMkLst>
        </pc:spChg>
        <pc:spChg chg="mod">
          <ac:chgData name="Samain Sabrin" userId="9cd1fb1c-1965-415c-b5ec-a32fda092ccf" providerId="ADAL" clId="{79304DE4-91E2-4A1A-817C-9D0CD2CA0F6F}" dt="2021-07-29T23:56:58.155" v="12156" actId="1076"/>
          <ac:spMkLst>
            <pc:docMk/>
            <pc:sldMk cId="2908846478" sldId="391"/>
            <ac:spMk id="53" creationId="{68A8BEA5-A2B5-4346-8E5B-B6B02617C0CD}"/>
          </ac:spMkLst>
        </pc:spChg>
        <pc:grpChg chg="mod">
          <ac:chgData name="Samain Sabrin" userId="9cd1fb1c-1965-415c-b5ec-a32fda092ccf" providerId="ADAL" clId="{79304DE4-91E2-4A1A-817C-9D0CD2CA0F6F}" dt="2021-07-29T23:56:58.155" v="12156" actId="1076"/>
          <ac:grpSpMkLst>
            <pc:docMk/>
            <pc:sldMk cId="2908846478" sldId="391"/>
            <ac:grpSpMk id="34" creationId="{392A765B-4FE5-7949-9FD2-03179C34C37E}"/>
          </ac:grpSpMkLst>
        </pc:grpChg>
        <pc:picChg chg="mod">
          <ac:chgData name="Samain Sabrin" userId="9cd1fb1c-1965-415c-b5ec-a32fda092ccf" providerId="ADAL" clId="{79304DE4-91E2-4A1A-817C-9D0CD2CA0F6F}" dt="2021-07-29T23:56:58.155" v="12156" actId="1076"/>
          <ac:picMkLst>
            <pc:docMk/>
            <pc:sldMk cId="2908846478" sldId="391"/>
            <ac:picMk id="3" creationId="{41BEB9A8-DCE3-E740-B859-D409700CA3F6}"/>
          </ac:picMkLst>
        </pc:picChg>
        <pc:picChg chg="mod">
          <ac:chgData name="Samain Sabrin" userId="9cd1fb1c-1965-415c-b5ec-a32fda092ccf" providerId="ADAL" clId="{79304DE4-91E2-4A1A-817C-9D0CD2CA0F6F}" dt="2021-07-30T00:33:29.546" v="13193" actId="1076"/>
          <ac:picMkLst>
            <pc:docMk/>
            <pc:sldMk cId="2908846478" sldId="391"/>
            <ac:picMk id="26" creationId="{A0BF1790-1F40-7D40-B96A-611CC7D598F8}"/>
          </ac:picMkLst>
        </pc:picChg>
        <pc:picChg chg="mod">
          <ac:chgData name="Samain Sabrin" userId="9cd1fb1c-1965-415c-b5ec-a32fda092ccf" providerId="ADAL" clId="{79304DE4-91E2-4A1A-817C-9D0CD2CA0F6F}" dt="2021-07-30T00:33:36.267" v="13196" actId="1076"/>
          <ac:picMkLst>
            <pc:docMk/>
            <pc:sldMk cId="2908846478" sldId="391"/>
            <ac:picMk id="27" creationId="{71F600DF-440E-A64A-8F95-EC811B8B426B}"/>
          </ac:picMkLst>
        </pc:picChg>
        <pc:cxnChg chg="mod">
          <ac:chgData name="Samain Sabrin" userId="9cd1fb1c-1965-415c-b5ec-a32fda092ccf" providerId="ADAL" clId="{79304DE4-91E2-4A1A-817C-9D0CD2CA0F6F}" dt="2021-07-29T23:56:58.155" v="12156" actId="1076"/>
          <ac:cxnSpMkLst>
            <pc:docMk/>
            <pc:sldMk cId="2908846478" sldId="391"/>
            <ac:cxnSpMk id="10" creationId="{F4ED2928-BF37-0243-97E9-E605D19A1E97}"/>
          </ac:cxnSpMkLst>
        </pc:cxnChg>
        <pc:cxnChg chg="mod">
          <ac:chgData name="Samain Sabrin" userId="9cd1fb1c-1965-415c-b5ec-a32fda092ccf" providerId="ADAL" clId="{79304DE4-91E2-4A1A-817C-9D0CD2CA0F6F}" dt="2021-07-29T23:56:58.155" v="12156" actId="1076"/>
          <ac:cxnSpMkLst>
            <pc:docMk/>
            <pc:sldMk cId="2908846478" sldId="391"/>
            <ac:cxnSpMk id="56" creationId="{E9145A26-F0F9-874B-8EB7-CA468538F352}"/>
          </ac:cxnSpMkLst>
        </pc:cxnChg>
        <pc:cxnChg chg="mod">
          <ac:chgData name="Samain Sabrin" userId="9cd1fb1c-1965-415c-b5ec-a32fda092ccf" providerId="ADAL" clId="{79304DE4-91E2-4A1A-817C-9D0CD2CA0F6F}" dt="2021-07-30T00:33:39.227" v="13197" actId="14100"/>
          <ac:cxnSpMkLst>
            <pc:docMk/>
            <pc:sldMk cId="2908846478" sldId="391"/>
            <ac:cxnSpMk id="60" creationId="{26FD56D3-5892-F146-8DF2-6BFC0CD8EC2C}"/>
          </ac:cxnSpMkLst>
        </pc:cxnChg>
        <pc:cxnChg chg="mod">
          <ac:chgData name="Samain Sabrin" userId="9cd1fb1c-1965-415c-b5ec-a32fda092ccf" providerId="ADAL" clId="{79304DE4-91E2-4A1A-817C-9D0CD2CA0F6F}" dt="2021-07-30T00:33:43.722" v="13198" actId="14100"/>
          <ac:cxnSpMkLst>
            <pc:docMk/>
            <pc:sldMk cId="2908846478" sldId="391"/>
            <ac:cxnSpMk id="67" creationId="{8685A2D7-5E8F-BB48-9DF8-0DE37EC9325A}"/>
          </ac:cxnSpMkLst>
        </pc:cxnChg>
      </pc:sldChg>
      <pc:sldChg chg="addSp delSp modSp add mod">
        <pc:chgData name="Samain Sabrin" userId="9cd1fb1c-1965-415c-b5ec-a32fda092ccf" providerId="ADAL" clId="{79304DE4-91E2-4A1A-817C-9D0CD2CA0F6F}" dt="2021-07-30T05:13:26.946" v="14895" actId="165"/>
        <pc:sldMkLst>
          <pc:docMk/>
          <pc:sldMk cId="1833977078" sldId="392"/>
        </pc:sldMkLst>
        <pc:spChg chg="mod topLvl">
          <ac:chgData name="Samain Sabrin" userId="9cd1fb1c-1965-415c-b5ec-a32fda092ccf" providerId="ADAL" clId="{79304DE4-91E2-4A1A-817C-9D0CD2CA0F6F}" dt="2021-07-30T05:13:26.946" v="14895" actId="165"/>
          <ac:spMkLst>
            <pc:docMk/>
            <pc:sldMk cId="1833977078" sldId="392"/>
            <ac:spMk id="11" creationId="{BEDE1BDD-FECD-4C13-8095-3EC258B17A37}"/>
          </ac:spMkLst>
        </pc:spChg>
        <pc:spChg chg="mod">
          <ac:chgData name="Samain Sabrin" userId="9cd1fb1c-1965-415c-b5ec-a32fda092ccf" providerId="ADAL" clId="{79304DE4-91E2-4A1A-817C-9D0CD2CA0F6F}" dt="2021-07-30T00:17:51.899" v="12789" actId="14100"/>
          <ac:spMkLst>
            <pc:docMk/>
            <pc:sldMk cId="1833977078" sldId="392"/>
            <ac:spMk id="13" creationId="{8CBC4ABC-B885-45D5-8D39-823E03856F6A}"/>
          </ac:spMkLst>
        </pc:spChg>
        <pc:spChg chg="mod">
          <ac:chgData name="Samain Sabrin" userId="9cd1fb1c-1965-415c-b5ec-a32fda092ccf" providerId="ADAL" clId="{79304DE4-91E2-4A1A-817C-9D0CD2CA0F6F}" dt="2021-07-30T05:13:26.946" v="14895" actId="165"/>
          <ac:spMkLst>
            <pc:docMk/>
            <pc:sldMk cId="1833977078" sldId="392"/>
            <ac:spMk id="24" creationId="{F405E498-9760-4F8A-8181-50E5D5CAAAA4}"/>
          </ac:spMkLst>
        </pc:spChg>
        <pc:spChg chg="mod">
          <ac:chgData name="Samain Sabrin" userId="9cd1fb1c-1965-415c-b5ec-a32fda092ccf" providerId="ADAL" clId="{79304DE4-91E2-4A1A-817C-9D0CD2CA0F6F}" dt="2021-07-30T05:13:26.946" v="14895" actId="165"/>
          <ac:spMkLst>
            <pc:docMk/>
            <pc:sldMk cId="1833977078" sldId="392"/>
            <ac:spMk id="26" creationId="{8C6B3269-6C73-4944-B3FE-56DC7F204278}"/>
          </ac:spMkLst>
        </pc:spChg>
        <pc:spChg chg="mod">
          <ac:chgData name="Samain Sabrin" userId="9cd1fb1c-1965-415c-b5ec-a32fda092ccf" providerId="ADAL" clId="{79304DE4-91E2-4A1A-817C-9D0CD2CA0F6F}" dt="2021-07-30T05:13:26.946" v="14895" actId="165"/>
          <ac:spMkLst>
            <pc:docMk/>
            <pc:sldMk cId="1833977078" sldId="392"/>
            <ac:spMk id="27" creationId="{3527C67A-40EE-4C02-B87D-DAF01584EFF5}"/>
          </ac:spMkLst>
        </pc:spChg>
        <pc:spChg chg="del">
          <ac:chgData name="Samain Sabrin" userId="9cd1fb1c-1965-415c-b5ec-a32fda092ccf" providerId="ADAL" clId="{79304DE4-91E2-4A1A-817C-9D0CD2CA0F6F}" dt="2021-07-29T23:31:40.464" v="11773" actId="478"/>
          <ac:spMkLst>
            <pc:docMk/>
            <pc:sldMk cId="1833977078" sldId="392"/>
            <ac:spMk id="28" creationId="{71497710-28B8-4138-AF38-BDF3CDCB810F}"/>
          </ac:spMkLst>
        </pc:spChg>
        <pc:spChg chg="mod">
          <ac:chgData name="Samain Sabrin" userId="9cd1fb1c-1965-415c-b5ec-a32fda092ccf" providerId="ADAL" clId="{79304DE4-91E2-4A1A-817C-9D0CD2CA0F6F}" dt="2021-07-30T05:13:26.946" v="14895" actId="165"/>
          <ac:spMkLst>
            <pc:docMk/>
            <pc:sldMk cId="1833977078" sldId="392"/>
            <ac:spMk id="32" creationId="{30F862B0-1C7A-4C77-BF3C-A08959D6F8F2}"/>
          </ac:spMkLst>
        </pc:spChg>
        <pc:spChg chg="mod">
          <ac:chgData name="Samain Sabrin" userId="9cd1fb1c-1965-415c-b5ec-a32fda092ccf" providerId="ADAL" clId="{79304DE4-91E2-4A1A-817C-9D0CD2CA0F6F}" dt="2021-07-30T05:13:26.946" v="14895" actId="165"/>
          <ac:spMkLst>
            <pc:docMk/>
            <pc:sldMk cId="1833977078" sldId="392"/>
            <ac:spMk id="33" creationId="{F8AD38E5-37A6-4E16-87AA-4EC9C0FF05FA}"/>
          </ac:spMkLst>
        </pc:spChg>
        <pc:spChg chg="mod">
          <ac:chgData name="Samain Sabrin" userId="9cd1fb1c-1965-415c-b5ec-a32fda092ccf" providerId="ADAL" clId="{79304DE4-91E2-4A1A-817C-9D0CD2CA0F6F}" dt="2021-07-30T05:13:26.946" v="14895" actId="165"/>
          <ac:spMkLst>
            <pc:docMk/>
            <pc:sldMk cId="1833977078" sldId="392"/>
            <ac:spMk id="34" creationId="{82F0D8A8-7973-4E86-BD00-7F6823FFC381}"/>
          </ac:spMkLst>
        </pc:spChg>
        <pc:spChg chg="mod">
          <ac:chgData name="Samain Sabrin" userId="9cd1fb1c-1965-415c-b5ec-a32fda092ccf" providerId="ADAL" clId="{79304DE4-91E2-4A1A-817C-9D0CD2CA0F6F}" dt="2021-07-30T05:13:26.946" v="14895" actId="165"/>
          <ac:spMkLst>
            <pc:docMk/>
            <pc:sldMk cId="1833977078" sldId="392"/>
            <ac:spMk id="35" creationId="{5CD0E12B-A68A-4A4E-B784-DF9EEAB31A62}"/>
          </ac:spMkLst>
        </pc:spChg>
        <pc:spChg chg="mod">
          <ac:chgData name="Samain Sabrin" userId="9cd1fb1c-1965-415c-b5ec-a32fda092ccf" providerId="ADAL" clId="{79304DE4-91E2-4A1A-817C-9D0CD2CA0F6F}" dt="2021-07-30T05:13:26.946" v="14895" actId="165"/>
          <ac:spMkLst>
            <pc:docMk/>
            <pc:sldMk cId="1833977078" sldId="392"/>
            <ac:spMk id="36" creationId="{86A6C137-ABDD-4705-9C07-450303DF9270}"/>
          </ac:spMkLst>
        </pc:spChg>
        <pc:spChg chg="mod">
          <ac:chgData name="Samain Sabrin" userId="9cd1fb1c-1965-415c-b5ec-a32fda092ccf" providerId="ADAL" clId="{79304DE4-91E2-4A1A-817C-9D0CD2CA0F6F}" dt="2021-07-30T05:13:26.946" v="14895" actId="165"/>
          <ac:spMkLst>
            <pc:docMk/>
            <pc:sldMk cId="1833977078" sldId="392"/>
            <ac:spMk id="37" creationId="{970B4BF4-95AA-4062-8D01-344DC6C5AF7A}"/>
          </ac:spMkLst>
        </pc:spChg>
        <pc:spChg chg="mod">
          <ac:chgData name="Samain Sabrin" userId="9cd1fb1c-1965-415c-b5ec-a32fda092ccf" providerId="ADAL" clId="{79304DE4-91E2-4A1A-817C-9D0CD2CA0F6F}" dt="2021-07-30T05:13:26.946" v="14895" actId="165"/>
          <ac:spMkLst>
            <pc:docMk/>
            <pc:sldMk cId="1833977078" sldId="392"/>
            <ac:spMk id="39" creationId="{4DD24EB9-9526-40E9-870B-2A620A0DF5D8}"/>
          </ac:spMkLst>
        </pc:spChg>
        <pc:spChg chg="mod">
          <ac:chgData name="Samain Sabrin" userId="9cd1fb1c-1965-415c-b5ec-a32fda092ccf" providerId="ADAL" clId="{79304DE4-91E2-4A1A-817C-9D0CD2CA0F6F}" dt="2021-07-30T05:13:26.946" v="14895" actId="165"/>
          <ac:spMkLst>
            <pc:docMk/>
            <pc:sldMk cId="1833977078" sldId="392"/>
            <ac:spMk id="41" creationId="{4396807D-F33D-463B-A74D-2E272B8D9BFF}"/>
          </ac:spMkLst>
        </pc:spChg>
        <pc:spChg chg="mod">
          <ac:chgData name="Samain Sabrin" userId="9cd1fb1c-1965-415c-b5ec-a32fda092ccf" providerId="ADAL" clId="{79304DE4-91E2-4A1A-817C-9D0CD2CA0F6F}" dt="2021-07-30T05:13:26.946" v="14895" actId="165"/>
          <ac:spMkLst>
            <pc:docMk/>
            <pc:sldMk cId="1833977078" sldId="392"/>
            <ac:spMk id="47" creationId="{BF7D10C4-F958-4A54-9D9D-DDE79D18EA42}"/>
          </ac:spMkLst>
        </pc:spChg>
        <pc:spChg chg="mod">
          <ac:chgData name="Samain Sabrin" userId="9cd1fb1c-1965-415c-b5ec-a32fda092ccf" providerId="ADAL" clId="{79304DE4-91E2-4A1A-817C-9D0CD2CA0F6F}" dt="2021-07-30T05:13:26.946" v="14895" actId="165"/>
          <ac:spMkLst>
            <pc:docMk/>
            <pc:sldMk cId="1833977078" sldId="392"/>
            <ac:spMk id="49" creationId="{7D3180E4-CD06-4DE2-B92F-C72C6D2B4C5F}"/>
          </ac:spMkLst>
        </pc:spChg>
        <pc:spChg chg="add mod ord">
          <ac:chgData name="Samain Sabrin" userId="9cd1fb1c-1965-415c-b5ec-a32fda092ccf" providerId="ADAL" clId="{79304DE4-91E2-4A1A-817C-9D0CD2CA0F6F}" dt="2021-07-29T23:35:09.374" v="11893" actId="1037"/>
          <ac:spMkLst>
            <pc:docMk/>
            <pc:sldMk cId="1833977078" sldId="392"/>
            <ac:spMk id="62" creationId="{46576EAD-2027-4645-BB07-B931199F77BF}"/>
          </ac:spMkLst>
        </pc:spChg>
        <pc:spChg chg="add del mod">
          <ac:chgData name="Samain Sabrin" userId="9cd1fb1c-1965-415c-b5ec-a32fda092ccf" providerId="ADAL" clId="{79304DE4-91E2-4A1A-817C-9D0CD2CA0F6F}" dt="2021-07-29T23:22:05.243" v="11399" actId="478"/>
          <ac:spMkLst>
            <pc:docMk/>
            <pc:sldMk cId="1833977078" sldId="392"/>
            <ac:spMk id="63" creationId="{D3479B66-4458-424F-8882-59F0F8C20169}"/>
          </ac:spMkLst>
        </pc:spChg>
        <pc:spChg chg="add mod">
          <ac:chgData name="Samain Sabrin" userId="9cd1fb1c-1965-415c-b5ec-a32fda092ccf" providerId="ADAL" clId="{79304DE4-91E2-4A1A-817C-9D0CD2CA0F6F}" dt="2021-07-29T23:35:09.374" v="11893" actId="1037"/>
          <ac:spMkLst>
            <pc:docMk/>
            <pc:sldMk cId="1833977078" sldId="392"/>
            <ac:spMk id="64" creationId="{0333FE4A-C557-4F8C-B425-7BD5D93BBEF7}"/>
          </ac:spMkLst>
        </pc:spChg>
        <pc:spChg chg="add mod">
          <ac:chgData name="Samain Sabrin" userId="9cd1fb1c-1965-415c-b5ec-a32fda092ccf" providerId="ADAL" clId="{79304DE4-91E2-4A1A-817C-9D0CD2CA0F6F}" dt="2021-07-29T23:36:10.736" v="11956" actId="20577"/>
          <ac:spMkLst>
            <pc:docMk/>
            <pc:sldMk cId="1833977078" sldId="392"/>
            <ac:spMk id="68" creationId="{2BC521A0-43E0-47CE-9D12-D5A93A7072F6}"/>
          </ac:spMkLst>
        </pc:spChg>
        <pc:spChg chg="add mod">
          <ac:chgData name="Samain Sabrin" userId="9cd1fb1c-1965-415c-b5ec-a32fda092ccf" providerId="ADAL" clId="{79304DE4-91E2-4A1A-817C-9D0CD2CA0F6F}" dt="2021-07-29T23:35:09.374" v="11893" actId="1037"/>
          <ac:spMkLst>
            <pc:docMk/>
            <pc:sldMk cId="1833977078" sldId="392"/>
            <ac:spMk id="70" creationId="{D25F7292-0541-4C2B-8EDB-13F7BF2871B2}"/>
          </ac:spMkLst>
        </pc:spChg>
        <pc:spChg chg="add mod">
          <ac:chgData name="Samain Sabrin" userId="9cd1fb1c-1965-415c-b5ec-a32fda092ccf" providerId="ADAL" clId="{79304DE4-91E2-4A1A-817C-9D0CD2CA0F6F}" dt="2021-07-29T23:35:09.374" v="11893" actId="1037"/>
          <ac:spMkLst>
            <pc:docMk/>
            <pc:sldMk cId="1833977078" sldId="392"/>
            <ac:spMk id="72" creationId="{154482BD-CBDD-44C1-BC35-9708FDAC43C3}"/>
          </ac:spMkLst>
        </pc:spChg>
        <pc:spChg chg="mod">
          <ac:chgData name="Samain Sabrin" userId="9cd1fb1c-1965-415c-b5ec-a32fda092ccf" providerId="ADAL" clId="{79304DE4-91E2-4A1A-817C-9D0CD2CA0F6F}" dt="2021-07-30T05:13:26.946" v="14895" actId="165"/>
          <ac:spMkLst>
            <pc:docMk/>
            <pc:sldMk cId="1833977078" sldId="392"/>
            <ac:spMk id="73" creationId="{E16DA83F-B835-4B09-919B-E196C10E5E5B}"/>
          </ac:spMkLst>
        </pc:spChg>
        <pc:spChg chg="add mod">
          <ac:chgData name="Samain Sabrin" userId="9cd1fb1c-1965-415c-b5ec-a32fda092ccf" providerId="ADAL" clId="{79304DE4-91E2-4A1A-817C-9D0CD2CA0F6F}" dt="2021-07-29T23:27:58.734" v="11622" actId="571"/>
          <ac:spMkLst>
            <pc:docMk/>
            <pc:sldMk cId="1833977078" sldId="392"/>
            <ac:spMk id="75" creationId="{AA0DE1D8-F375-47E8-ABE7-CEB777817C04}"/>
          </ac:spMkLst>
        </pc:spChg>
        <pc:spChg chg="add mod">
          <ac:chgData name="Samain Sabrin" userId="9cd1fb1c-1965-415c-b5ec-a32fda092ccf" providerId="ADAL" clId="{79304DE4-91E2-4A1A-817C-9D0CD2CA0F6F}" dt="2021-07-29T23:35:09.374" v="11893" actId="1037"/>
          <ac:spMkLst>
            <pc:docMk/>
            <pc:sldMk cId="1833977078" sldId="392"/>
            <ac:spMk id="76" creationId="{263B6413-193F-4411-B0FA-C640454B714C}"/>
          </ac:spMkLst>
        </pc:spChg>
        <pc:spChg chg="add mod">
          <ac:chgData name="Samain Sabrin" userId="9cd1fb1c-1965-415c-b5ec-a32fda092ccf" providerId="ADAL" clId="{79304DE4-91E2-4A1A-817C-9D0CD2CA0F6F}" dt="2021-07-29T23:30:53.968" v="11748" actId="571"/>
          <ac:spMkLst>
            <pc:docMk/>
            <pc:sldMk cId="1833977078" sldId="392"/>
            <ac:spMk id="78" creationId="{37961BE2-28C0-426E-9880-D9E2CEA79896}"/>
          </ac:spMkLst>
        </pc:spChg>
        <pc:spChg chg="mod">
          <ac:chgData name="Samain Sabrin" userId="9cd1fb1c-1965-415c-b5ec-a32fda092ccf" providerId="ADAL" clId="{79304DE4-91E2-4A1A-817C-9D0CD2CA0F6F}" dt="2021-07-30T05:13:26.946" v="14895" actId="165"/>
          <ac:spMkLst>
            <pc:docMk/>
            <pc:sldMk cId="1833977078" sldId="392"/>
            <ac:spMk id="79" creationId="{1A7ED0A2-34F6-41B5-8BB3-74967CE0BFB6}"/>
          </ac:spMkLst>
        </pc:spChg>
        <pc:spChg chg="add mod">
          <ac:chgData name="Samain Sabrin" userId="9cd1fb1c-1965-415c-b5ec-a32fda092ccf" providerId="ADAL" clId="{79304DE4-91E2-4A1A-817C-9D0CD2CA0F6F}" dt="2021-07-29T23:35:09.374" v="11893" actId="1037"/>
          <ac:spMkLst>
            <pc:docMk/>
            <pc:sldMk cId="1833977078" sldId="392"/>
            <ac:spMk id="80" creationId="{5380C706-0F3E-450D-8A77-F5F141C15852}"/>
          </ac:spMkLst>
        </pc:spChg>
        <pc:spChg chg="add mod">
          <ac:chgData name="Samain Sabrin" userId="9cd1fb1c-1965-415c-b5ec-a32fda092ccf" providerId="ADAL" clId="{79304DE4-91E2-4A1A-817C-9D0CD2CA0F6F}" dt="2021-07-29T23:35:09.374" v="11893" actId="1037"/>
          <ac:spMkLst>
            <pc:docMk/>
            <pc:sldMk cId="1833977078" sldId="392"/>
            <ac:spMk id="82" creationId="{FD927ED2-9D19-498E-9345-84480EE5CE9F}"/>
          </ac:spMkLst>
        </pc:spChg>
        <pc:spChg chg="add mod">
          <ac:chgData name="Samain Sabrin" userId="9cd1fb1c-1965-415c-b5ec-a32fda092ccf" providerId="ADAL" clId="{79304DE4-91E2-4A1A-817C-9D0CD2CA0F6F}" dt="2021-07-30T00:23:02.387" v="12878" actId="1076"/>
          <ac:spMkLst>
            <pc:docMk/>
            <pc:sldMk cId="1833977078" sldId="392"/>
            <ac:spMk id="83" creationId="{02690798-13D3-4018-AB54-C1450E93EEEE}"/>
          </ac:spMkLst>
        </pc:spChg>
        <pc:spChg chg="mod">
          <ac:chgData name="Samain Sabrin" userId="9cd1fb1c-1965-415c-b5ec-a32fda092ccf" providerId="ADAL" clId="{79304DE4-91E2-4A1A-817C-9D0CD2CA0F6F}" dt="2021-07-30T05:13:26.946" v="14895" actId="165"/>
          <ac:spMkLst>
            <pc:docMk/>
            <pc:sldMk cId="1833977078" sldId="392"/>
            <ac:spMk id="85" creationId="{80607A86-4C58-483C-8C27-55523AA8B04B}"/>
          </ac:spMkLst>
        </pc:spChg>
        <pc:spChg chg="mod">
          <ac:chgData name="Samain Sabrin" userId="9cd1fb1c-1965-415c-b5ec-a32fda092ccf" providerId="ADAL" clId="{79304DE4-91E2-4A1A-817C-9D0CD2CA0F6F}" dt="2021-07-30T05:13:26.946" v="14895" actId="165"/>
          <ac:spMkLst>
            <pc:docMk/>
            <pc:sldMk cId="1833977078" sldId="392"/>
            <ac:spMk id="86" creationId="{9CE5A5A4-3CCE-4E45-AD62-4060F61DE160}"/>
          </ac:spMkLst>
        </pc:spChg>
        <pc:spChg chg="mod topLvl">
          <ac:chgData name="Samain Sabrin" userId="9cd1fb1c-1965-415c-b5ec-a32fda092ccf" providerId="ADAL" clId="{79304DE4-91E2-4A1A-817C-9D0CD2CA0F6F}" dt="2021-07-30T05:13:26.946" v="14895" actId="165"/>
          <ac:spMkLst>
            <pc:docMk/>
            <pc:sldMk cId="1833977078" sldId="392"/>
            <ac:spMk id="93" creationId="{19719949-A53E-4D52-A2A5-F6B63FF71A2B}"/>
          </ac:spMkLst>
        </pc:spChg>
        <pc:spChg chg="del mod">
          <ac:chgData name="Samain Sabrin" userId="9cd1fb1c-1965-415c-b5ec-a32fda092ccf" providerId="ADAL" clId="{79304DE4-91E2-4A1A-817C-9D0CD2CA0F6F}" dt="2021-07-29T23:20:55.163" v="11387" actId="478"/>
          <ac:spMkLst>
            <pc:docMk/>
            <pc:sldMk cId="1833977078" sldId="392"/>
            <ac:spMk id="100" creationId="{8B1038E2-4ECA-417D-8656-434D03BC5C55}"/>
          </ac:spMkLst>
        </pc:spChg>
        <pc:spChg chg="del">
          <ac:chgData name="Samain Sabrin" userId="9cd1fb1c-1965-415c-b5ec-a32fda092ccf" providerId="ADAL" clId="{79304DE4-91E2-4A1A-817C-9D0CD2CA0F6F}" dt="2021-07-29T23:31:32.316" v="11767" actId="478"/>
          <ac:spMkLst>
            <pc:docMk/>
            <pc:sldMk cId="1833977078" sldId="392"/>
            <ac:spMk id="125" creationId="{D2752E9A-CBAC-46B3-9CF0-B893F9113D16}"/>
          </ac:spMkLst>
        </pc:spChg>
        <pc:spChg chg="del">
          <ac:chgData name="Samain Sabrin" userId="9cd1fb1c-1965-415c-b5ec-a32fda092ccf" providerId="ADAL" clId="{79304DE4-91E2-4A1A-817C-9D0CD2CA0F6F}" dt="2021-07-29T23:31:33.356" v="11768" actId="478"/>
          <ac:spMkLst>
            <pc:docMk/>
            <pc:sldMk cId="1833977078" sldId="392"/>
            <ac:spMk id="126" creationId="{A14C10B0-C892-477B-8A5A-0F3DDD77D15C}"/>
          </ac:spMkLst>
        </pc:spChg>
        <pc:spChg chg="del">
          <ac:chgData name="Samain Sabrin" userId="9cd1fb1c-1965-415c-b5ec-a32fda092ccf" providerId="ADAL" clId="{79304DE4-91E2-4A1A-817C-9D0CD2CA0F6F}" dt="2021-07-29T23:31:34.815" v="11769" actId="478"/>
          <ac:spMkLst>
            <pc:docMk/>
            <pc:sldMk cId="1833977078" sldId="392"/>
            <ac:spMk id="127" creationId="{E3EA8F30-439F-44C2-9D3D-9A3C0FF59C01}"/>
          </ac:spMkLst>
        </pc:spChg>
        <pc:spChg chg="del">
          <ac:chgData name="Samain Sabrin" userId="9cd1fb1c-1965-415c-b5ec-a32fda092ccf" providerId="ADAL" clId="{79304DE4-91E2-4A1A-817C-9D0CD2CA0F6F}" dt="2021-07-29T23:31:35.982" v="11770" actId="478"/>
          <ac:spMkLst>
            <pc:docMk/>
            <pc:sldMk cId="1833977078" sldId="392"/>
            <ac:spMk id="128" creationId="{E653BF0B-76B7-4AEF-AF83-6868EECAE928}"/>
          </ac:spMkLst>
        </pc:spChg>
        <pc:spChg chg="del">
          <ac:chgData name="Samain Sabrin" userId="9cd1fb1c-1965-415c-b5ec-a32fda092ccf" providerId="ADAL" clId="{79304DE4-91E2-4A1A-817C-9D0CD2CA0F6F}" dt="2021-07-29T23:31:37.452" v="11771" actId="478"/>
          <ac:spMkLst>
            <pc:docMk/>
            <pc:sldMk cId="1833977078" sldId="392"/>
            <ac:spMk id="129" creationId="{BC927BD6-EDFB-4835-83E6-CD0AE24DA369}"/>
          </ac:spMkLst>
        </pc:spChg>
        <pc:spChg chg="del mod">
          <ac:chgData name="Samain Sabrin" userId="9cd1fb1c-1965-415c-b5ec-a32fda092ccf" providerId="ADAL" clId="{79304DE4-91E2-4A1A-817C-9D0CD2CA0F6F}" dt="2021-07-29T23:31:38.829" v="11772" actId="478"/>
          <ac:spMkLst>
            <pc:docMk/>
            <pc:sldMk cId="1833977078" sldId="392"/>
            <ac:spMk id="130" creationId="{01BE7752-BDE7-4FED-B5A7-F0EE83470221}"/>
          </ac:spMkLst>
        </pc:spChg>
        <pc:grpChg chg="add del mod">
          <ac:chgData name="Samain Sabrin" userId="9cd1fb1c-1965-415c-b5ec-a32fda092ccf" providerId="ADAL" clId="{79304DE4-91E2-4A1A-817C-9D0CD2CA0F6F}" dt="2021-07-30T05:13:26.946" v="14895" actId="165"/>
          <ac:grpSpMkLst>
            <pc:docMk/>
            <pc:sldMk cId="1833977078" sldId="392"/>
            <ac:grpSpMk id="5" creationId="{CCF063F6-8DB9-4372-A67A-2577408F30EB}"/>
          </ac:grpSpMkLst>
        </pc:grpChg>
        <pc:grpChg chg="mod">
          <ac:chgData name="Samain Sabrin" userId="9cd1fb1c-1965-415c-b5ec-a32fda092ccf" providerId="ADAL" clId="{79304DE4-91E2-4A1A-817C-9D0CD2CA0F6F}" dt="2021-07-30T05:13:26.946" v="14895" actId="165"/>
          <ac:grpSpMkLst>
            <pc:docMk/>
            <pc:sldMk cId="1833977078" sldId="392"/>
            <ac:grpSpMk id="12" creationId="{0D43EA57-CB22-4F03-83D8-6E04C33AE0DF}"/>
          </ac:grpSpMkLst>
        </pc:grpChg>
        <pc:grpChg chg="mod topLvl">
          <ac:chgData name="Samain Sabrin" userId="9cd1fb1c-1965-415c-b5ec-a32fda092ccf" providerId="ADAL" clId="{79304DE4-91E2-4A1A-817C-9D0CD2CA0F6F}" dt="2021-07-30T05:13:26.946" v="14895" actId="165"/>
          <ac:grpSpMkLst>
            <pc:docMk/>
            <pc:sldMk cId="1833977078" sldId="392"/>
            <ac:grpSpMk id="14" creationId="{5D1AEE25-FB06-4027-BC48-64D0F1EBF5F0}"/>
          </ac:grpSpMkLst>
        </pc:grpChg>
        <pc:grpChg chg="mod">
          <ac:chgData name="Samain Sabrin" userId="9cd1fb1c-1965-415c-b5ec-a32fda092ccf" providerId="ADAL" clId="{79304DE4-91E2-4A1A-817C-9D0CD2CA0F6F}" dt="2021-07-30T05:13:26.946" v="14895" actId="165"/>
          <ac:grpSpMkLst>
            <pc:docMk/>
            <pc:sldMk cId="1833977078" sldId="392"/>
            <ac:grpSpMk id="23" creationId="{68A7C151-7194-4D4F-A6BE-9ADAA231B4D2}"/>
          </ac:grpSpMkLst>
        </pc:grpChg>
        <pc:grpChg chg="mod">
          <ac:chgData name="Samain Sabrin" userId="9cd1fb1c-1965-415c-b5ec-a32fda092ccf" providerId="ADAL" clId="{79304DE4-91E2-4A1A-817C-9D0CD2CA0F6F}" dt="2021-07-30T05:13:26.946" v="14895" actId="165"/>
          <ac:grpSpMkLst>
            <pc:docMk/>
            <pc:sldMk cId="1833977078" sldId="392"/>
            <ac:grpSpMk id="29" creationId="{54693B6F-52EA-423E-B6CA-112C473CC55C}"/>
          </ac:grpSpMkLst>
        </pc:grpChg>
        <pc:grpChg chg="mod">
          <ac:chgData name="Samain Sabrin" userId="9cd1fb1c-1965-415c-b5ec-a32fda092ccf" providerId="ADAL" clId="{79304DE4-91E2-4A1A-817C-9D0CD2CA0F6F}" dt="2021-07-30T05:13:26.946" v="14895" actId="165"/>
          <ac:grpSpMkLst>
            <pc:docMk/>
            <pc:sldMk cId="1833977078" sldId="392"/>
            <ac:grpSpMk id="30" creationId="{AEA8843A-E073-4331-94C8-3DFF45B99092}"/>
          </ac:grpSpMkLst>
        </pc:grpChg>
        <pc:grpChg chg="mod topLvl">
          <ac:chgData name="Samain Sabrin" userId="9cd1fb1c-1965-415c-b5ec-a32fda092ccf" providerId="ADAL" clId="{79304DE4-91E2-4A1A-817C-9D0CD2CA0F6F}" dt="2021-07-30T05:13:26.946" v="14895" actId="165"/>
          <ac:grpSpMkLst>
            <pc:docMk/>
            <pc:sldMk cId="1833977078" sldId="392"/>
            <ac:grpSpMk id="50" creationId="{8D9CBFEB-A44F-43CD-8D0A-A4890131C681}"/>
          </ac:grpSpMkLst>
        </pc:grpChg>
        <pc:grpChg chg="del">
          <ac:chgData name="Samain Sabrin" userId="9cd1fb1c-1965-415c-b5ec-a32fda092ccf" providerId="ADAL" clId="{79304DE4-91E2-4A1A-817C-9D0CD2CA0F6F}" dt="2021-07-29T23:20:50.635" v="11385" actId="478"/>
          <ac:grpSpMkLst>
            <pc:docMk/>
            <pc:sldMk cId="1833977078" sldId="392"/>
            <ac:grpSpMk id="101" creationId="{D19953CE-4614-4976-8899-54138FC26CAB}"/>
          </ac:grpSpMkLst>
        </pc:grpChg>
        <pc:graphicFrameChg chg="del">
          <ac:chgData name="Samain Sabrin" userId="9cd1fb1c-1965-415c-b5ec-a32fda092ccf" providerId="ADAL" clId="{79304DE4-91E2-4A1A-817C-9D0CD2CA0F6F}" dt="2021-07-29T23:20:57.476" v="11388" actId="478"/>
          <ac:graphicFrameMkLst>
            <pc:docMk/>
            <pc:sldMk cId="1833977078" sldId="392"/>
            <ac:graphicFrameMk id="22" creationId="{4AF94D53-D196-44AC-8E15-A824754EC4FA}"/>
          </ac:graphicFrameMkLst>
        </pc:graphicFrameChg>
        <pc:picChg chg="mod topLvl">
          <ac:chgData name="Samain Sabrin" userId="9cd1fb1c-1965-415c-b5ec-a32fda092ccf" providerId="ADAL" clId="{79304DE4-91E2-4A1A-817C-9D0CD2CA0F6F}" dt="2021-07-30T05:13:26.946" v="14895" actId="165"/>
          <ac:picMkLst>
            <pc:docMk/>
            <pc:sldMk cId="1833977078" sldId="392"/>
            <ac:picMk id="3" creationId="{7997FC1E-1201-44C9-8411-D0FDFB6EF63E}"/>
          </ac:picMkLst>
        </pc:picChg>
        <pc:cxnChg chg="add mod">
          <ac:chgData name="Samain Sabrin" userId="9cd1fb1c-1965-415c-b5ec-a32fda092ccf" providerId="ADAL" clId="{79304DE4-91E2-4A1A-817C-9D0CD2CA0F6F}" dt="2021-07-29T23:35:09.374" v="11893" actId="1037"/>
          <ac:cxnSpMkLst>
            <pc:docMk/>
            <pc:sldMk cId="1833977078" sldId="392"/>
            <ac:cxnSpMk id="65" creationId="{F100745D-14B1-40B5-AEAD-0E928DA295AA}"/>
          </ac:cxnSpMkLst>
        </pc:cxnChg>
        <pc:cxnChg chg="add mod">
          <ac:chgData name="Samain Sabrin" userId="9cd1fb1c-1965-415c-b5ec-a32fda092ccf" providerId="ADAL" clId="{79304DE4-91E2-4A1A-817C-9D0CD2CA0F6F}" dt="2021-07-29T23:35:09.374" v="11893" actId="1037"/>
          <ac:cxnSpMkLst>
            <pc:docMk/>
            <pc:sldMk cId="1833977078" sldId="392"/>
            <ac:cxnSpMk id="69" creationId="{09D3E1EB-9E4F-435C-917C-2E26E2CAA6E3}"/>
          </ac:cxnSpMkLst>
        </pc:cxnChg>
        <pc:cxnChg chg="add mod">
          <ac:chgData name="Samain Sabrin" userId="9cd1fb1c-1965-415c-b5ec-a32fda092ccf" providerId="ADAL" clId="{79304DE4-91E2-4A1A-817C-9D0CD2CA0F6F}" dt="2021-07-29T23:35:09.374" v="11893" actId="1037"/>
          <ac:cxnSpMkLst>
            <pc:docMk/>
            <pc:sldMk cId="1833977078" sldId="392"/>
            <ac:cxnSpMk id="71" creationId="{077F834D-F920-42F6-80B6-C6604BA08E40}"/>
          </ac:cxnSpMkLst>
        </pc:cxnChg>
        <pc:cxnChg chg="add mod">
          <ac:chgData name="Samain Sabrin" userId="9cd1fb1c-1965-415c-b5ec-a32fda092ccf" providerId="ADAL" clId="{79304DE4-91E2-4A1A-817C-9D0CD2CA0F6F}" dt="2021-07-29T23:35:09.374" v="11893" actId="1037"/>
          <ac:cxnSpMkLst>
            <pc:docMk/>
            <pc:sldMk cId="1833977078" sldId="392"/>
            <ac:cxnSpMk id="74" creationId="{33BFA847-F7E8-417C-B4C1-4BCB9C7C0633}"/>
          </ac:cxnSpMkLst>
        </pc:cxnChg>
        <pc:cxnChg chg="add mod">
          <ac:chgData name="Samain Sabrin" userId="9cd1fb1c-1965-415c-b5ec-a32fda092ccf" providerId="ADAL" clId="{79304DE4-91E2-4A1A-817C-9D0CD2CA0F6F}" dt="2021-07-29T23:35:09.374" v="11893" actId="1037"/>
          <ac:cxnSpMkLst>
            <pc:docMk/>
            <pc:sldMk cId="1833977078" sldId="392"/>
            <ac:cxnSpMk id="77" creationId="{1D2B2258-ACDE-44C9-8B1B-005B3177DB50}"/>
          </ac:cxnSpMkLst>
        </pc:cxnChg>
        <pc:cxnChg chg="add mod">
          <ac:chgData name="Samain Sabrin" userId="9cd1fb1c-1965-415c-b5ec-a32fda092ccf" providerId="ADAL" clId="{79304DE4-91E2-4A1A-817C-9D0CD2CA0F6F}" dt="2021-07-29T23:35:09.374" v="11893" actId="1037"/>
          <ac:cxnSpMkLst>
            <pc:docMk/>
            <pc:sldMk cId="1833977078" sldId="392"/>
            <ac:cxnSpMk id="81" creationId="{FE993915-044C-49AB-BD04-B7BB37A59579}"/>
          </ac:cxnSpMkLst>
        </pc:cxnChg>
      </pc:sldChg>
      <pc:sldChg chg="add del">
        <pc:chgData name="Samain Sabrin" userId="9cd1fb1c-1965-415c-b5ec-a32fda092ccf" providerId="ADAL" clId="{79304DE4-91E2-4A1A-817C-9D0CD2CA0F6F}" dt="2021-07-29T23:19:23.553" v="11383" actId="2890"/>
        <pc:sldMkLst>
          <pc:docMk/>
          <pc:sldMk cId="4242815163" sldId="392"/>
        </pc:sldMkLst>
      </pc:sldChg>
      <pc:sldChg chg="modSp mod">
        <pc:chgData name="Samain Sabrin" userId="9cd1fb1c-1965-415c-b5ec-a32fda092ccf" providerId="ADAL" clId="{79304DE4-91E2-4A1A-817C-9D0CD2CA0F6F}" dt="2021-07-30T17:17:46.865" v="15506" actId="20577"/>
        <pc:sldMkLst>
          <pc:docMk/>
          <pc:sldMk cId="3308802186" sldId="393"/>
        </pc:sldMkLst>
        <pc:spChg chg="mod">
          <ac:chgData name="Samain Sabrin" userId="9cd1fb1c-1965-415c-b5ec-a32fda092ccf" providerId="ADAL" clId="{79304DE4-91E2-4A1A-817C-9D0CD2CA0F6F}" dt="2021-07-30T04:57:56.900" v="14847" actId="2085"/>
          <ac:spMkLst>
            <pc:docMk/>
            <pc:sldMk cId="3308802186" sldId="393"/>
            <ac:spMk id="51" creationId="{CC5930C0-D9C7-A242-8162-DADB9F95F445}"/>
          </ac:spMkLst>
        </pc:spChg>
        <pc:spChg chg="mod">
          <ac:chgData name="Samain Sabrin" userId="9cd1fb1c-1965-415c-b5ec-a32fda092ccf" providerId="ADAL" clId="{79304DE4-91E2-4A1A-817C-9D0CD2CA0F6F}" dt="2021-07-30T04:57:56.900" v="14847" actId="2085"/>
          <ac:spMkLst>
            <pc:docMk/>
            <pc:sldMk cId="3308802186" sldId="393"/>
            <ac:spMk id="53" creationId="{68A8BEA5-A2B5-4346-8E5B-B6B02617C0CD}"/>
          </ac:spMkLst>
        </pc:spChg>
        <pc:spChg chg="mod">
          <ac:chgData name="Samain Sabrin" userId="9cd1fb1c-1965-415c-b5ec-a32fda092ccf" providerId="ADAL" clId="{79304DE4-91E2-4A1A-817C-9D0CD2CA0F6F}" dt="2021-07-30T04:57:56.900" v="14847" actId="2085"/>
          <ac:spMkLst>
            <pc:docMk/>
            <pc:sldMk cId="3308802186" sldId="393"/>
            <ac:spMk id="54" creationId="{AA954C3B-26F8-C64A-BE94-F7AA30FFAC8B}"/>
          </ac:spMkLst>
        </pc:spChg>
        <pc:spChg chg="mod">
          <ac:chgData name="Samain Sabrin" userId="9cd1fb1c-1965-415c-b5ec-a32fda092ccf" providerId="ADAL" clId="{79304DE4-91E2-4A1A-817C-9D0CD2CA0F6F}" dt="2021-07-30T17:17:46.865" v="15506" actId="20577"/>
          <ac:spMkLst>
            <pc:docMk/>
            <pc:sldMk cId="3308802186" sldId="393"/>
            <ac:spMk id="72" creationId="{79E0AEE3-E18F-2340-BBA2-D479FB7885A3}"/>
          </ac:spMkLst>
        </pc:spChg>
      </pc:sldChg>
      <pc:sldChg chg="addSp delSp modSp add mod modNotesTx">
        <pc:chgData name="Samain Sabrin" userId="9cd1fb1c-1965-415c-b5ec-a32fda092ccf" providerId="ADAL" clId="{79304DE4-91E2-4A1A-817C-9D0CD2CA0F6F}" dt="2021-07-30T00:22:01.908" v="12871" actId="1076"/>
        <pc:sldMkLst>
          <pc:docMk/>
          <pc:sldMk cId="515803244" sldId="394"/>
        </pc:sldMkLst>
        <pc:spChg chg="mod">
          <ac:chgData name="Samain Sabrin" userId="9cd1fb1c-1965-415c-b5ec-a32fda092ccf" providerId="ADAL" clId="{79304DE4-91E2-4A1A-817C-9D0CD2CA0F6F}" dt="2021-07-30T00:22:01.908" v="12871" actId="1076"/>
          <ac:spMkLst>
            <pc:docMk/>
            <pc:sldMk cId="515803244" sldId="394"/>
            <ac:spMk id="2" creationId="{9E73DE66-2687-4842-B6AD-4574193E00F1}"/>
          </ac:spMkLst>
        </pc:spChg>
        <pc:spChg chg="del">
          <ac:chgData name="Samain Sabrin" userId="9cd1fb1c-1965-415c-b5ec-a32fda092ccf" providerId="ADAL" clId="{79304DE4-91E2-4A1A-817C-9D0CD2CA0F6F}" dt="2021-07-29T23:32:47.326" v="11830" actId="478"/>
          <ac:spMkLst>
            <pc:docMk/>
            <pc:sldMk cId="515803244" sldId="394"/>
            <ac:spMk id="23" creationId="{CF9E0845-6805-4696-A3B2-307D8BAA8131}"/>
          </ac:spMkLst>
        </pc:spChg>
        <pc:spChg chg="mod">
          <ac:chgData name="Samain Sabrin" userId="9cd1fb1c-1965-415c-b5ec-a32fda092ccf" providerId="ADAL" clId="{79304DE4-91E2-4A1A-817C-9D0CD2CA0F6F}" dt="2021-07-30T00:22:01.908" v="12871" actId="1076"/>
          <ac:spMkLst>
            <pc:docMk/>
            <pc:sldMk cId="515803244" sldId="394"/>
            <ac:spMk id="24" creationId="{6ED49BCE-6D0E-4E30-8E84-803009BDD487}"/>
          </ac:spMkLst>
        </pc:spChg>
        <pc:spChg chg="mod">
          <ac:chgData name="Samain Sabrin" userId="9cd1fb1c-1965-415c-b5ec-a32fda092ccf" providerId="ADAL" clId="{79304DE4-91E2-4A1A-817C-9D0CD2CA0F6F}" dt="2021-07-30T00:22:01.908" v="12871" actId="1076"/>
          <ac:spMkLst>
            <pc:docMk/>
            <pc:sldMk cId="515803244" sldId="394"/>
            <ac:spMk id="37" creationId="{95EC5C75-B771-4E44-8586-82D63AF9F3BD}"/>
          </ac:spMkLst>
        </pc:spChg>
        <pc:spChg chg="mod">
          <ac:chgData name="Samain Sabrin" userId="9cd1fb1c-1965-415c-b5ec-a32fda092ccf" providerId="ADAL" clId="{79304DE4-91E2-4A1A-817C-9D0CD2CA0F6F}" dt="2021-07-30T00:22:01.908" v="12871" actId="1076"/>
          <ac:spMkLst>
            <pc:docMk/>
            <pc:sldMk cId="515803244" sldId="394"/>
            <ac:spMk id="38" creationId="{C4BAD86C-61F7-4BA5-8FA8-16F25EAEE09C}"/>
          </ac:spMkLst>
        </pc:spChg>
        <pc:spChg chg="mod">
          <ac:chgData name="Samain Sabrin" userId="9cd1fb1c-1965-415c-b5ec-a32fda092ccf" providerId="ADAL" clId="{79304DE4-91E2-4A1A-817C-9D0CD2CA0F6F}" dt="2021-07-30T00:22:01.908" v="12871" actId="1076"/>
          <ac:spMkLst>
            <pc:docMk/>
            <pc:sldMk cId="515803244" sldId="394"/>
            <ac:spMk id="43" creationId="{52F90640-6F12-415A-A349-CA64B183EF0D}"/>
          </ac:spMkLst>
        </pc:spChg>
        <pc:spChg chg="mod">
          <ac:chgData name="Samain Sabrin" userId="9cd1fb1c-1965-415c-b5ec-a32fda092ccf" providerId="ADAL" clId="{79304DE4-91E2-4A1A-817C-9D0CD2CA0F6F}" dt="2021-07-30T00:22:01.908" v="12871" actId="1076"/>
          <ac:spMkLst>
            <pc:docMk/>
            <pc:sldMk cId="515803244" sldId="394"/>
            <ac:spMk id="47" creationId="{6AF7B94D-55D6-4516-B0A0-4B4569E9DD1F}"/>
          </ac:spMkLst>
        </pc:spChg>
        <pc:spChg chg="mod">
          <ac:chgData name="Samain Sabrin" userId="9cd1fb1c-1965-415c-b5ec-a32fda092ccf" providerId="ADAL" clId="{79304DE4-91E2-4A1A-817C-9D0CD2CA0F6F}" dt="2021-07-30T00:22:01.908" v="12871" actId="1076"/>
          <ac:spMkLst>
            <pc:docMk/>
            <pc:sldMk cId="515803244" sldId="394"/>
            <ac:spMk id="50" creationId="{1CD08B84-65BF-415B-A167-5CB04950ADE2}"/>
          </ac:spMkLst>
        </pc:spChg>
        <pc:spChg chg="mod">
          <ac:chgData name="Samain Sabrin" userId="9cd1fb1c-1965-415c-b5ec-a32fda092ccf" providerId="ADAL" clId="{79304DE4-91E2-4A1A-817C-9D0CD2CA0F6F}" dt="2021-07-30T00:22:01.908" v="12871" actId="1076"/>
          <ac:spMkLst>
            <pc:docMk/>
            <pc:sldMk cId="515803244" sldId="394"/>
            <ac:spMk id="52" creationId="{DC81C811-0088-414C-98A1-8F687CEBCF4B}"/>
          </ac:spMkLst>
        </pc:spChg>
        <pc:spChg chg="mod">
          <ac:chgData name="Samain Sabrin" userId="9cd1fb1c-1965-415c-b5ec-a32fda092ccf" providerId="ADAL" clId="{79304DE4-91E2-4A1A-817C-9D0CD2CA0F6F}" dt="2021-07-30T00:22:01.908" v="12871" actId="1076"/>
          <ac:spMkLst>
            <pc:docMk/>
            <pc:sldMk cId="515803244" sldId="394"/>
            <ac:spMk id="68" creationId="{4BF59020-465B-4560-8F67-328C9140CA6D}"/>
          </ac:spMkLst>
        </pc:spChg>
        <pc:spChg chg="del">
          <ac:chgData name="Samain Sabrin" userId="9cd1fb1c-1965-415c-b5ec-a32fda092ccf" providerId="ADAL" clId="{79304DE4-91E2-4A1A-817C-9D0CD2CA0F6F}" dt="2021-07-29T23:32:48.821" v="11831" actId="478"/>
          <ac:spMkLst>
            <pc:docMk/>
            <pc:sldMk cId="515803244" sldId="394"/>
            <ac:spMk id="69" creationId="{C0E9F40C-898A-4FDD-BC45-676B093C430E}"/>
          </ac:spMkLst>
        </pc:spChg>
        <pc:spChg chg="del">
          <ac:chgData name="Samain Sabrin" userId="9cd1fb1c-1965-415c-b5ec-a32fda092ccf" providerId="ADAL" clId="{79304DE4-91E2-4A1A-817C-9D0CD2CA0F6F}" dt="2021-07-29T23:32:49.807" v="11832" actId="478"/>
          <ac:spMkLst>
            <pc:docMk/>
            <pc:sldMk cId="515803244" sldId="394"/>
            <ac:spMk id="70" creationId="{9E619AF3-E639-493D-9E85-C35B7FC0C58E}"/>
          </ac:spMkLst>
        </pc:spChg>
        <pc:spChg chg="mod">
          <ac:chgData name="Samain Sabrin" userId="9cd1fb1c-1965-415c-b5ec-a32fda092ccf" providerId="ADAL" clId="{79304DE4-91E2-4A1A-817C-9D0CD2CA0F6F}" dt="2021-07-30T00:22:01.908" v="12871" actId="1076"/>
          <ac:spMkLst>
            <pc:docMk/>
            <pc:sldMk cId="515803244" sldId="394"/>
            <ac:spMk id="71" creationId="{29ED4135-0CF1-4E3A-A98D-07D0A95AFF66}"/>
          </ac:spMkLst>
        </pc:spChg>
        <pc:spChg chg="mod">
          <ac:chgData name="Samain Sabrin" userId="9cd1fb1c-1965-415c-b5ec-a32fda092ccf" providerId="ADAL" clId="{79304DE4-91E2-4A1A-817C-9D0CD2CA0F6F}" dt="2021-07-30T00:22:01.908" v="12871" actId="1076"/>
          <ac:spMkLst>
            <pc:docMk/>
            <pc:sldMk cId="515803244" sldId="394"/>
            <ac:spMk id="84" creationId="{487A1475-A1A8-4B9E-B076-7158D91ED755}"/>
          </ac:spMkLst>
        </pc:spChg>
        <pc:spChg chg="mod">
          <ac:chgData name="Samain Sabrin" userId="9cd1fb1c-1965-415c-b5ec-a32fda092ccf" providerId="ADAL" clId="{79304DE4-91E2-4A1A-817C-9D0CD2CA0F6F}" dt="2021-07-30T00:22:01.908" v="12871" actId="1076"/>
          <ac:spMkLst>
            <pc:docMk/>
            <pc:sldMk cId="515803244" sldId="394"/>
            <ac:spMk id="85" creationId="{7D58513F-EAB8-442B-9035-831EF6963C83}"/>
          </ac:spMkLst>
        </pc:spChg>
        <pc:spChg chg="mod">
          <ac:chgData name="Samain Sabrin" userId="9cd1fb1c-1965-415c-b5ec-a32fda092ccf" providerId="ADAL" clId="{79304DE4-91E2-4A1A-817C-9D0CD2CA0F6F}" dt="2021-07-30T00:22:01.908" v="12871" actId="1076"/>
          <ac:spMkLst>
            <pc:docMk/>
            <pc:sldMk cId="515803244" sldId="394"/>
            <ac:spMk id="86" creationId="{ABE4E460-D1D5-4F30-97F8-0EB6758ED676}"/>
          </ac:spMkLst>
        </pc:spChg>
        <pc:grpChg chg="mod">
          <ac:chgData name="Samain Sabrin" userId="9cd1fb1c-1965-415c-b5ec-a32fda092ccf" providerId="ADAL" clId="{79304DE4-91E2-4A1A-817C-9D0CD2CA0F6F}" dt="2021-07-30T00:22:01.908" v="12871" actId="1076"/>
          <ac:grpSpMkLst>
            <pc:docMk/>
            <pc:sldMk cId="515803244" sldId="394"/>
            <ac:grpSpMk id="4" creationId="{6B45277B-9CF6-4DE3-9D1E-EB50D538F71C}"/>
          </ac:grpSpMkLst>
        </pc:grpChg>
        <pc:grpChg chg="add del">
          <ac:chgData name="Samain Sabrin" userId="9cd1fb1c-1965-415c-b5ec-a32fda092ccf" providerId="ADAL" clId="{79304DE4-91E2-4A1A-817C-9D0CD2CA0F6F}" dt="2021-07-29T23:33:02.577" v="11838" actId="478"/>
          <ac:grpSpMkLst>
            <pc:docMk/>
            <pc:sldMk cId="515803244" sldId="394"/>
            <ac:grpSpMk id="13" creationId="{11D30E6E-3E49-405C-B514-C200AB8D6701}"/>
          </ac:grpSpMkLst>
        </pc:grpChg>
        <pc:picChg chg="mod">
          <ac:chgData name="Samain Sabrin" userId="9cd1fb1c-1965-415c-b5ec-a32fda092ccf" providerId="ADAL" clId="{79304DE4-91E2-4A1A-817C-9D0CD2CA0F6F}" dt="2021-07-30T00:22:01.908" v="12871" actId="1076"/>
          <ac:picMkLst>
            <pc:docMk/>
            <pc:sldMk cId="515803244" sldId="394"/>
            <ac:picMk id="54" creationId="{F029745A-D007-460E-91E6-658D770962A3}"/>
          </ac:picMkLst>
        </pc:picChg>
        <pc:cxnChg chg="del topLvl">
          <ac:chgData name="Samain Sabrin" userId="9cd1fb1c-1965-415c-b5ec-a32fda092ccf" providerId="ADAL" clId="{79304DE4-91E2-4A1A-817C-9D0CD2CA0F6F}" dt="2021-07-29T23:33:02.577" v="11838" actId="478"/>
          <ac:cxnSpMkLst>
            <pc:docMk/>
            <pc:sldMk cId="515803244" sldId="394"/>
            <ac:cxnSpMk id="6" creationId="{909B9919-2F3C-4CF6-9DC7-A1A0FA6284F7}"/>
          </ac:cxnSpMkLst>
        </pc:cxnChg>
        <pc:cxnChg chg="del">
          <ac:chgData name="Samain Sabrin" userId="9cd1fb1c-1965-415c-b5ec-a32fda092ccf" providerId="ADAL" clId="{79304DE4-91E2-4A1A-817C-9D0CD2CA0F6F}" dt="2021-07-29T23:32:53.293" v="11833" actId="478"/>
          <ac:cxnSpMkLst>
            <pc:docMk/>
            <pc:sldMk cId="515803244" sldId="394"/>
            <ac:cxnSpMk id="30" creationId="{866E157D-F523-4621-9968-8CEE626B4668}"/>
          </ac:cxnSpMkLst>
        </pc:cxnChg>
        <pc:cxnChg chg="mod topLvl">
          <ac:chgData name="Samain Sabrin" userId="9cd1fb1c-1965-415c-b5ec-a32fda092ccf" providerId="ADAL" clId="{79304DE4-91E2-4A1A-817C-9D0CD2CA0F6F}" dt="2021-07-30T00:22:01.908" v="12871" actId="1076"/>
          <ac:cxnSpMkLst>
            <pc:docMk/>
            <pc:sldMk cId="515803244" sldId="394"/>
            <ac:cxnSpMk id="33" creationId="{796C75FE-26C2-4463-BE21-6158CFE60670}"/>
          </ac:cxnSpMkLst>
        </pc:cxnChg>
      </pc:sldChg>
      <pc:sldChg chg="modSp mod">
        <pc:chgData name="Samain Sabrin" userId="9cd1fb1c-1965-415c-b5ec-a32fda092ccf" providerId="ADAL" clId="{79304DE4-91E2-4A1A-817C-9D0CD2CA0F6F}" dt="2021-07-30T00:47:21.801" v="13352" actId="2085"/>
        <pc:sldMkLst>
          <pc:docMk/>
          <pc:sldMk cId="2871639307" sldId="395"/>
        </pc:sldMkLst>
        <pc:spChg chg="mod">
          <ac:chgData name="Samain Sabrin" userId="9cd1fb1c-1965-415c-b5ec-a32fda092ccf" providerId="ADAL" clId="{79304DE4-91E2-4A1A-817C-9D0CD2CA0F6F}" dt="2021-07-30T00:46:58.463" v="13350" actId="207"/>
          <ac:spMkLst>
            <pc:docMk/>
            <pc:sldMk cId="2871639307" sldId="395"/>
            <ac:spMk id="2" creationId="{F6C53FF9-4271-411C-805F-63D6012926CF}"/>
          </ac:spMkLst>
        </pc:spChg>
        <pc:spChg chg="mod">
          <ac:chgData name="Samain Sabrin" userId="9cd1fb1c-1965-415c-b5ec-a32fda092ccf" providerId="ADAL" clId="{79304DE4-91E2-4A1A-817C-9D0CD2CA0F6F}" dt="2021-07-30T00:47:10.346" v="13351" actId="2085"/>
          <ac:spMkLst>
            <pc:docMk/>
            <pc:sldMk cId="2871639307" sldId="395"/>
            <ac:spMk id="7" creationId="{08B659BD-DE2F-7D4C-9D8C-607FA636C987}"/>
          </ac:spMkLst>
        </pc:spChg>
        <pc:spChg chg="mod">
          <ac:chgData name="Samain Sabrin" userId="9cd1fb1c-1965-415c-b5ec-a32fda092ccf" providerId="ADAL" clId="{79304DE4-91E2-4A1A-817C-9D0CD2CA0F6F}" dt="2021-07-30T00:46:58.463" v="13350" actId="207"/>
          <ac:spMkLst>
            <pc:docMk/>
            <pc:sldMk cId="2871639307" sldId="395"/>
            <ac:spMk id="8" creationId="{A45139FF-3C58-4640-BA10-C640F3E5C6BC}"/>
          </ac:spMkLst>
        </pc:spChg>
        <pc:spChg chg="mod">
          <ac:chgData name="Samain Sabrin" userId="9cd1fb1c-1965-415c-b5ec-a32fda092ccf" providerId="ADAL" clId="{79304DE4-91E2-4A1A-817C-9D0CD2CA0F6F}" dt="2021-07-30T00:47:10.346" v="13351" actId="2085"/>
          <ac:spMkLst>
            <pc:docMk/>
            <pc:sldMk cId="2871639307" sldId="395"/>
            <ac:spMk id="18" creationId="{D2E25AC1-9EF5-BF4E-934C-51DEBF48E5FF}"/>
          </ac:spMkLst>
        </pc:spChg>
        <pc:spChg chg="mod">
          <ac:chgData name="Samain Sabrin" userId="9cd1fb1c-1965-415c-b5ec-a32fda092ccf" providerId="ADAL" clId="{79304DE4-91E2-4A1A-817C-9D0CD2CA0F6F}" dt="2021-07-30T00:47:10.346" v="13351" actId="2085"/>
          <ac:spMkLst>
            <pc:docMk/>
            <pc:sldMk cId="2871639307" sldId="395"/>
            <ac:spMk id="19" creationId="{9DAB21E5-DBEC-5F4B-B365-1F7FE23DCC37}"/>
          </ac:spMkLst>
        </pc:spChg>
        <pc:spChg chg="mod">
          <ac:chgData name="Samain Sabrin" userId="9cd1fb1c-1965-415c-b5ec-a32fda092ccf" providerId="ADAL" clId="{79304DE4-91E2-4A1A-817C-9D0CD2CA0F6F}" dt="2021-07-30T00:47:21.801" v="13352" actId="2085"/>
          <ac:spMkLst>
            <pc:docMk/>
            <pc:sldMk cId="2871639307" sldId="395"/>
            <ac:spMk id="21" creationId="{9750F5CB-CC2A-4E4C-98F7-24F677D91207}"/>
          </ac:spMkLst>
        </pc:spChg>
        <pc:spChg chg="mod">
          <ac:chgData name="Samain Sabrin" userId="9cd1fb1c-1965-415c-b5ec-a32fda092ccf" providerId="ADAL" clId="{79304DE4-91E2-4A1A-817C-9D0CD2CA0F6F}" dt="2021-07-30T00:46:58.463" v="13350" actId="207"/>
          <ac:spMkLst>
            <pc:docMk/>
            <pc:sldMk cId="2871639307" sldId="395"/>
            <ac:spMk id="23" creationId="{23CE8535-EE4D-D645-9E61-444FF6DF7DA0}"/>
          </ac:spMkLst>
        </pc:spChg>
        <pc:spChg chg="mod">
          <ac:chgData name="Samain Sabrin" userId="9cd1fb1c-1965-415c-b5ec-a32fda092ccf" providerId="ADAL" clId="{79304DE4-91E2-4A1A-817C-9D0CD2CA0F6F}" dt="2021-07-30T00:47:21.801" v="13352" actId="2085"/>
          <ac:spMkLst>
            <pc:docMk/>
            <pc:sldMk cId="2871639307" sldId="395"/>
            <ac:spMk id="24" creationId="{46329787-4326-9541-BCA6-22BE8880B042}"/>
          </ac:spMkLst>
        </pc:spChg>
        <pc:spChg chg="mod">
          <ac:chgData name="Samain Sabrin" userId="9cd1fb1c-1965-415c-b5ec-a32fda092ccf" providerId="ADAL" clId="{79304DE4-91E2-4A1A-817C-9D0CD2CA0F6F}" dt="2021-07-30T00:47:21.801" v="13352" actId="2085"/>
          <ac:spMkLst>
            <pc:docMk/>
            <pc:sldMk cId="2871639307" sldId="395"/>
            <ac:spMk id="25" creationId="{14C696B9-323B-A04A-9439-0C9AE797F2F2}"/>
          </ac:spMkLst>
        </pc:spChg>
        <pc:spChg chg="mod">
          <ac:chgData name="Samain Sabrin" userId="9cd1fb1c-1965-415c-b5ec-a32fda092ccf" providerId="ADAL" clId="{79304DE4-91E2-4A1A-817C-9D0CD2CA0F6F}" dt="2021-07-30T00:46:58.463" v="13350" actId="207"/>
          <ac:spMkLst>
            <pc:docMk/>
            <pc:sldMk cId="2871639307" sldId="395"/>
            <ac:spMk id="27" creationId="{2A705467-E984-2644-864F-3B1356D9840A}"/>
          </ac:spMkLst>
        </pc:spChg>
      </pc:sldChg>
      <pc:sldChg chg="addSp delSp modSp add mod">
        <pc:chgData name="Samain Sabrin" userId="9cd1fb1c-1965-415c-b5ec-a32fda092ccf" providerId="ADAL" clId="{79304DE4-91E2-4A1A-817C-9D0CD2CA0F6F}" dt="2021-07-30T00:44:43.580" v="13348" actId="1037"/>
        <pc:sldMkLst>
          <pc:docMk/>
          <pc:sldMk cId="1336683836" sldId="396"/>
        </pc:sldMkLst>
        <pc:spChg chg="mod">
          <ac:chgData name="Samain Sabrin" userId="9cd1fb1c-1965-415c-b5ec-a32fda092ccf" providerId="ADAL" clId="{79304DE4-91E2-4A1A-817C-9D0CD2CA0F6F}" dt="2021-07-30T00:37:37.771" v="13255" actId="1076"/>
          <ac:spMkLst>
            <pc:docMk/>
            <pc:sldMk cId="1336683836" sldId="396"/>
            <ac:spMk id="28" creationId="{4A5A4992-E8B0-D34D-A423-7158026EF3A9}"/>
          </ac:spMkLst>
        </pc:spChg>
        <pc:spChg chg="mod">
          <ac:chgData name="Samain Sabrin" userId="9cd1fb1c-1965-415c-b5ec-a32fda092ccf" providerId="ADAL" clId="{79304DE4-91E2-4A1A-817C-9D0CD2CA0F6F}" dt="2021-07-30T00:37:37.771" v="13255" actId="1076"/>
          <ac:spMkLst>
            <pc:docMk/>
            <pc:sldMk cId="1336683836" sldId="396"/>
            <ac:spMk id="30" creationId="{C94BA4B4-4507-6F4E-8918-657509990881}"/>
          </ac:spMkLst>
        </pc:spChg>
        <pc:spChg chg="mod ord">
          <ac:chgData name="Samain Sabrin" userId="9cd1fb1c-1965-415c-b5ec-a32fda092ccf" providerId="ADAL" clId="{79304DE4-91E2-4A1A-817C-9D0CD2CA0F6F}" dt="2021-07-30T00:37:37.771" v="13255" actId="1076"/>
          <ac:spMkLst>
            <pc:docMk/>
            <pc:sldMk cId="1336683836" sldId="396"/>
            <ac:spMk id="32" creationId="{EB24F20F-9788-CB4A-9DB1-7903E1A3B71D}"/>
          </ac:spMkLst>
        </pc:spChg>
        <pc:spChg chg="mod">
          <ac:chgData name="Samain Sabrin" userId="9cd1fb1c-1965-415c-b5ec-a32fda092ccf" providerId="ADAL" clId="{79304DE4-91E2-4A1A-817C-9D0CD2CA0F6F}" dt="2021-07-30T00:38:02.170" v="13284" actId="1036"/>
          <ac:spMkLst>
            <pc:docMk/>
            <pc:sldMk cId="1336683836" sldId="396"/>
            <ac:spMk id="49" creationId="{0617C823-36D0-A142-A433-E63B5E112727}"/>
          </ac:spMkLst>
        </pc:spChg>
        <pc:spChg chg="mod">
          <ac:chgData name="Samain Sabrin" userId="9cd1fb1c-1965-415c-b5ec-a32fda092ccf" providerId="ADAL" clId="{79304DE4-91E2-4A1A-817C-9D0CD2CA0F6F}" dt="2021-07-30T00:38:02.170" v="13284" actId="1036"/>
          <ac:spMkLst>
            <pc:docMk/>
            <pc:sldMk cId="1336683836" sldId="396"/>
            <ac:spMk id="50" creationId="{3700547C-3B24-0742-A9A9-AC96AD4C16B2}"/>
          </ac:spMkLst>
        </pc:spChg>
        <pc:spChg chg="mod">
          <ac:chgData name="Samain Sabrin" userId="9cd1fb1c-1965-415c-b5ec-a32fda092ccf" providerId="ADAL" clId="{79304DE4-91E2-4A1A-817C-9D0CD2CA0F6F}" dt="2021-07-30T00:41:16.682" v="13310" actId="14100"/>
          <ac:spMkLst>
            <pc:docMk/>
            <pc:sldMk cId="1336683836" sldId="396"/>
            <ac:spMk id="51" creationId="{CC5930C0-D9C7-A242-8162-DADB9F95F445}"/>
          </ac:spMkLst>
        </pc:spChg>
        <pc:spChg chg="mod">
          <ac:chgData name="Samain Sabrin" userId="9cd1fb1c-1965-415c-b5ec-a32fda092ccf" providerId="ADAL" clId="{79304DE4-91E2-4A1A-817C-9D0CD2CA0F6F}" dt="2021-07-30T00:41:19.484" v="13311" actId="14100"/>
          <ac:spMkLst>
            <pc:docMk/>
            <pc:sldMk cId="1336683836" sldId="396"/>
            <ac:spMk id="53" creationId="{68A8BEA5-A2B5-4346-8E5B-B6B02617C0CD}"/>
          </ac:spMkLst>
        </pc:spChg>
        <pc:grpChg chg="mod">
          <ac:chgData name="Samain Sabrin" userId="9cd1fb1c-1965-415c-b5ec-a32fda092ccf" providerId="ADAL" clId="{79304DE4-91E2-4A1A-817C-9D0CD2CA0F6F}" dt="2021-07-30T00:38:02.170" v="13284" actId="1036"/>
          <ac:grpSpMkLst>
            <pc:docMk/>
            <pc:sldMk cId="1336683836" sldId="396"/>
            <ac:grpSpMk id="34" creationId="{392A765B-4FE5-7949-9FD2-03179C34C37E}"/>
          </ac:grpSpMkLst>
        </pc:grpChg>
        <pc:picChg chg="mod ord">
          <ac:chgData name="Samain Sabrin" userId="9cd1fb1c-1965-415c-b5ec-a32fda092ccf" providerId="ADAL" clId="{79304DE4-91E2-4A1A-817C-9D0CD2CA0F6F}" dt="2021-07-30T00:44:43.580" v="13348" actId="1037"/>
          <ac:picMkLst>
            <pc:docMk/>
            <pc:sldMk cId="1336683836" sldId="396"/>
            <ac:picMk id="3" creationId="{41BEB9A8-DCE3-E740-B859-D409700CA3F6}"/>
          </ac:picMkLst>
        </pc:picChg>
        <pc:picChg chg="mod">
          <ac:chgData name="Samain Sabrin" userId="9cd1fb1c-1965-415c-b5ec-a32fda092ccf" providerId="ADAL" clId="{79304DE4-91E2-4A1A-817C-9D0CD2CA0F6F}" dt="2021-07-30T00:40:16.555" v="13304" actId="1038"/>
          <ac:picMkLst>
            <pc:docMk/>
            <pc:sldMk cId="1336683836" sldId="396"/>
            <ac:picMk id="26" creationId="{A0BF1790-1F40-7D40-B96A-611CC7D598F8}"/>
          </ac:picMkLst>
        </pc:picChg>
        <pc:picChg chg="mod">
          <ac:chgData name="Samain Sabrin" userId="9cd1fb1c-1965-415c-b5ec-a32fda092ccf" providerId="ADAL" clId="{79304DE4-91E2-4A1A-817C-9D0CD2CA0F6F}" dt="2021-07-30T00:37:37.771" v="13255" actId="1076"/>
          <ac:picMkLst>
            <pc:docMk/>
            <pc:sldMk cId="1336683836" sldId="396"/>
            <ac:picMk id="27" creationId="{71F600DF-440E-A64A-8F95-EC811B8B426B}"/>
          </ac:picMkLst>
        </pc:picChg>
        <pc:cxnChg chg="del">
          <ac:chgData name="Samain Sabrin" userId="9cd1fb1c-1965-415c-b5ec-a32fda092ccf" providerId="ADAL" clId="{79304DE4-91E2-4A1A-817C-9D0CD2CA0F6F}" dt="2021-07-30T00:34:22.043" v="13202" actId="478"/>
          <ac:cxnSpMkLst>
            <pc:docMk/>
            <pc:sldMk cId="1336683836" sldId="396"/>
            <ac:cxnSpMk id="10" creationId="{F4ED2928-BF37-0243-97E9-E605D19A1E97}"/>
          </ac:cxnSpMkLst>
        </pc:cxnChg>
        <pc:cxnChg chg="add mod ord">
          <ac:chgData name="Samain Sabrin" userId="9cd1fb1c-1965-415c-b5ec-a32fda092ccf" providerId="ADAL" clId="{79304DE4-91E2-4A1A-817C-9D0CD2CA0F6F}" dt="2021-07-30T00:40:12.363" v="13298" actId="14100"/>
          <ac:cxnSpMkLst>
            <pc:docMk/>
            <pc:sldMk cId="1336683836" sldId="396"/>
            <ac:cxnSpMk id="14" creationId="{AF1A72E0-D2EE-4FBD-99A1-07AC80D258FA}"/>
          </ac:cxnSpMkLst>
        </pc:cxnChg>
        <pc:cxnChg chg="add del mod">
          <ac:chgData name="Samain Sabrin" userId="9cd1fb1c-1965-415c-b5ec-a32fda092ccf" providerId="ADAL" clId="{79304DE4-91E2-4A1A-817C-9D0CD2CA0F6F}" dt="2021-07-30T00:41:22.204" v="13312" actId="478"/>
          <ac:cxnSpMkLst>
            <pc:docMk/>
            <pc:sldMk cId="1336683836" sldId="396"/>
            <ac:cxnSpMk id="52" creationId="{38B01241-B27E-45FD-BD45-65E63FDE2F11}"/>
          </ac:cxnSpMkLst>
        </pc:cxnChg>
        <pc:cxnChg chg="add del mod ord">
          <ac:chgData name="Samain Sabrin" userId="9cd1fb1c-1965-415c-b5ec-a32fda092ccf" providerId="ADAL" clId="{79304DE4-91E2-4A1A-817C-9D0CD2CA0F6F}" dt="2021-07-30T00:43:02.688" v="13334" actId="478"/>
          <ac:cxnSpMkLst>
            <pc:docMk/>
            <pc:sldMk cId="1336683836" sldId="396"/>
            <ac:cxnSpMk id="54" creationId="{D28718D5-3CA5-4161-BBE4-8B4ED0D2D905}"/>
          </ac:cxnSpMkLst>
        </pc:cxnChg>
        <pc:cxnChg chg="add del mod">
          <ac:chgData name="Samain Sabrin" userId="9cd1fb1c-1965-415c-b5ec-a32fda092ccf" providerId="ADAL" clId="{79304DE4-91E2-4A1A-817C-9D0CD2CA0F6F}" dt="2021-07-30T00:43:23.740" v="13340" actId="478"/>
          <ac:cxnSpMkLst>
            <pc:docMk/>
            <pc:sldMk cId="1336683836" sldId="396"/>
            <ac:cxnSpMk id="55" creationId="{BCEF3F75-03C8-4D97-BEAE-90B22940176D}"/>
          </ac:cxnSpMkLst>
        </pc:cxnChg>
        <pc:cxnChg chg="del">
          <ac:chgData name="Samain Sabrin" userId="9cd1fb1c-1965-415c-b5ec-a32fda092ccf" providerId="ADAL" clId="{79304DE4-91E2-4A1A-817C-9D0CD2CA0F6F}" dt="2021-07-30T00:34:21.676" v="13201" actId="478"/>
          <ac:cxnSpMkLst>
            <pc:docMk/>
            <pc:sldMk cId="1336683836" sldId="396"/>
            <ac:cxnSpMk id="56" creationId="{E9145A26-F0F9-874B-8EB7-CA468538F352}"/>
          </ac:cxnSpMkLst>
        </pc:cxnChg>
        <pc:cxnChg chg="add mod ord">
          <ac:chgData name="Samain Sabrin" userId="9cd1fb1c-1965-415c-b5ec-a32fda092ccf" providerId="ADAL" clId="{79304DE4-91E2-4A1A-817C-9D0CD2CA0F6F}" dt="2021-07-30T00:40:24.747" v="13305" actId="14100"/>
          <ac:cxnSpMkLst>
            <pc:docMk/>
            <pc:sldMk cId="1336683836" sldId="396"/>
            <ac:cxnSpMk id="57" creationId="{B000CE3E-0CE4-4757-9F48-FA58C575AE8C}"/>
          </ac:cxnSpMkLst>
        </pc:cxnChg>
        <pc:cxnChg chg="add del mod">
          <ac:chgData name="Samain Sabrin" userId="9cd1fb1c-1965-415c-b5ec-a32fda092ccf" providerId="ADAL" clId="{79304DE4-91E2-4A1A-817C-9D0CD2CA0F6F}" dt="2021-07-30T00:41:44.891" v="13318" actId="478"/>
          <ac:cxnSpMkLst>
            <pc:docMk/>
            <pc:sldMk cId="1336683836" sldId="396"/>
            <ac:cxnSpMk id="58" creationId="{713DE1E8-1091-4609-947C-55949C099676}"/>
          </ac:cxnSpMkLst>
        </pc:cxnChg>
        <pc:cxnChg chg="add del mod">
          <ac:chgData name="Samain Sabrin" userId="9cd1fb1c-1965-415c-b5ec-a32fda092ccf" providerId="ADAL" clId="{79304DE4-91E2-4A1A-817C-9D0CD2CA0F6F}" dt="2021-07-30T00:42:44.864" v="13331" actId="478"/>
          <ac:cxnSpMkLst>
            <pc:docMk/>
            <pc:sldMk cId="1336683836" sldId="396"/>
            <ac:cxnSpMk id="59" creationId="{846A3AA9-C50C-4025-814F-417D18A544A8}"/>
          </ac:cxnSpMkLst>
        </pc:cxnChg>
        <pc:cxnChg chg="del">
          <ac:chgData name="Samain Sabrin" userId="9cd1fb1c-1965-415c-b5ec-a32fda092ccf" providerId="ADAL" clId="{79304DE4-91E2-4A1A-817C-9D0CD2CA0F6F}" dt="2021-07-30T00:34:20.959" v="13200" actId="478"/>
          <ac:cxnSpMkLst>
            <pc:docMk/>
            <pc:sldMk cId="1336683836" sldId="396"/>
            <ac:cxnSpMk id="60" creationId="{26FD56D3-5892-F146-8DF2-6BFC0CD8EC2C}"/>
          </ac:cxnSpMkLst>
        </pc:cxnChg>
        <pc:cxnChg chg="del mod">
          <ac:chgData name="Samain Sabrin" userId="9cd1fb1c-1965-415c-b5ec-a32fda092ccf" providerId="ADAL" clId="{79304DE4-91E2-4A1A-817C-9D0CD2CA0F6F}" dt="2021-07-30T00:34:22.924" v="13203" actId="478"/>
          <ac:cxnSpMkLst>
            <pc:docMk/>
            <pc:sldMk cId="1336683836" sldId="396"/>
            <ac:cxnSpMk id="67" creationId="{8685A2D7-5E8F-BB48-9DF8-0DE37EC9325A}"/>
          </ac:cxnSpMkLst>
        </pc:cxnChg>
        <pc:cxnChg chg="add mod">
          <ac:chgData name="Samain Sabrin" userId="9cd1fb1c-1965-415c-b5ec-a32fda092ccf" providerId="ADAL" clId="{79304DE4-91E2-4A1A-817C-9D0CD2CA0F6F}" dt="2021-07-30T00:42:52.379" v="13333" actId="1076"/>
          <ac:cxnSpMkLst>
            <pc:docMk/>
            <pc:sldMk cId="1336683836" sldId="396"/>
            <ac:cxnSpMk id="68" creationId="{BD44FF3C-06DA-440A-8FD2-2F4C8C6982D0}"/>
          </ac:cxnSpMkLst>
        </pc:cxnChg>
        <pc:cxnChg chg="add mod">
          <ac:chgData name="Samain Sabrin" userId="9cd1fb1c-1965-415c-b5ec-a32fda092ccf" providerId="ADAL" clId="{79304DE4-91E2-4A1A-817C-9D0CD2CA0F6F}" dt="2021-07-30T00:43:22.067" v="13339" actId="14100"/>
          <ac:cxnSpMkLst>
            <pc:docMk/>
            <pc:sldMk cId="1336683836" sldId="396"/>
            <ac:cxnSpMk id="69" creationId="{CA7F189D-ED4E-4E2B-B144-8C597650CEC1}"/>
          </ac:cxnSpMkLst>
        </pc:cxnChg>
        <pc:cxnChg chg="add mod">
          <ac:chgData name="Samain Sabrin" userId="9cd1fb1c-1965-415c-b5ec-a32fda092ccf" providerId="ADAL" clId="{79304DE4-91E2-4A1A-817C-9D0CD2CA0F6F}" dt="2021-07-30T00:44:39.446" v="13346" actId="1582"/>
          <ac:cxnSpMkLst>
            <pc:docMk/>
            <pc:sldMk cId="1336683836" sldId="396"/>
            <ac:cxnSpMk id="73" creationId="{FBF5EEBD-85FF-4D78-A32A-304AF8B05E29}"/>
          </ac:cxnSpMkLst>
        </pc:cxnChg>
      </pc:sldChg>
      <pc:sldChg chg="modSp mod">
        <pc:chgData name="Samain Sabrin" userId="9cd1fb1c-1965-415c-b5ec-a32fda092ccf" providerId="ADAL" clId="{79304DE4-91E2-4A1A-817C-9D0CD2CA0F6F}" dt="2021-07-30T01:02:16.426" v="14088" actId="1076"/>
        <pc:sldMkLst>
          <pc:docMk/>
          <pc:sldMk cId="2198658514" sldId="397"/>
        </pc:sldMkLst>
        <pc:spChg chg="mod">
          <ac:chgData name="Samain Sabrin" userId="9cd1fb1c-1965-415c-b5ec-a32fda092ccf" providerId="ADAL" clId="{79304DE4-91E2-4A1A-817C-9D0CD2CA0F6F}" dt="2021-07-30T01:01:50.434" v="14085" actId="1076"/>
          <ac:spMkLst>
            <pc:docMk/>
            <pc:sldMk cId="2198658514" sldId="397"/>
            <ac:spMk id="28" creationId="{4A5A4992-E8B0-D34D-A423-7158026EF3A9}"/>
          </ac:spMkLst>
        </pc:spChg>
        <pc:spChg chg="mod">
          <ac:chgData name="Samain Sabrin" userId="9cd1fb1c-1965-415c-b5ec-a32fda092ccf" providerId="ADAL" clId="{79304DE4-91E2-4A1A-817C-9D0CD2CA0F6F}" dt="2021-07-30T01:02:16.426" v="14088" actId="1076"/>
          <ac:spMkLst>
            <pc:docMk/>
            <pc:sldMk cId="2198658514" sldId="397"/>
            <ac:spMk id="30" creationId="{C94BA4B4-4507-6F4E-8918-657509990881}"/>
          </ac:spMkLst>
        </pc:spChg>
        <pc:spChg chg="mod">
          <ac:chgData name="Samain Sabrin" userId="9cd1fb1c-1965-415c-b5ec-a32fda092ccf" providerId="ADAL" clId="{79304DE4-91E2-4A1A-817C-9D0CD2CA0F6F}" dt="2021-07-30T01:01:43.147" v="14084" actId="1076"/>
          <ac:spMkLst>
            <pc:docMk/>
            <pc:sldMk cId="2198658514" sldId="397"/>
            <ac:spMk id="32" creationId="{EB24F20F-9788-CB4A-9DB1-7903E1A3B71D}"/>
          </ac:spMkLst>
        </pc:spChg>
      </pc:sldChg>
      <pc:sldChg chg="modSp mod">
        <pc:chgData name="Samain Sabrin" userId="9cd1fb1c-1965-415c-b5ec-a32fda092ccf" providerId="ADAL" clId="{79304DE4-91E2-4A1A-817C-9D0CD2CA0F6F}" dt="2021-07-30T05:10:48.393" v="14891" actId="208"/>
        <pc:sldMkLst>
          <pc:docMk/>
          <pc:sldMk cId="3702621696" sldId="398"/>
        </pc:sldMkLst>
        <pc:cxnChg chg="mod">
          <ac:chgData name="Samain Sabrin" userId="9cd1fb1c-1965-415c-b5ec-a32fda092ccf" providerId="ADAL" clId="{79304DE4-91E2-4A1A-817C-9D0CD2CA0F6F}" dt="2021-07-30T05:10:48.393" v="14891" actId="208"/>
          <ac:cxnSpMkLst>
            <pc:docMk/>
            <pc:sldMk cId="3702621696" sldId="398"/>
            <ac:cxnSpMk id="3" creationId="{477AF8FE-3C2A-FA43-A237-7DB9E4D50ABF}"/>
          </ac:cxnSpMkLst>
        </pc:cxnChg>
        <pc:cxnChg chg="mod">
          <ac:chgData name="Samain Sabrin" userId="9cd1fb1c-1965-415c-b5ec-a32fda092ccf" providerId="ADAL" clId="{79304DE4-91E2-4A1A-817C-9D0CD2CA0F6F}" dt="2021-07-30T05:10:48.393" v="14891" actId="208"/>
          <ac:cxnSpMkLst>
            <pc:docMk/>
            <pc:sldMk cId="3702621696" sldId="398"/>
            <ac:cxnSpMk id="36" creationId="{4A518C82-789E-B048-B4BA-413548E00EF0}"/>
          </ac:cxnSpMkLst>
        </pc:cxnChg>
        <pc:cxnChg chg="mod">
          <ac:chgData name="Samain Sabrin" userId="9cd1fb1c-1965-415c-b5ec-a32fda092ccf" providerId="ADAL" clId="{79304DE4-91E2-4A1A-817C-9D0CD2CA0F6F}" dt="2021-07-30T05:10:48.393" v="14891" actId="208"/>
          <ac:cxnSpMkLst>
            <pc:docMk/>
            <pc:sldMk cId="3702621696" sldId="398"/>
            <ac:cxnSpMk id="40" creationId="{BDB05D31-8E9C-694F-B546-3E55011BE417}"/>
          </ac:cxnSpMkLst>
        </pc:cxnChg>
        <pc:cxnChg chg="mod">
          <ac:chgData name="Samain Sabrin" userId="9cd1fb1c-1965-415c-b5ec-a32fda092ccf" providerId="ADAL" clId="{79304DE4-91E2-4A1A-817C-9D0CD2CA0F6F}" dt="2021-07-30T05:10:48.393" v="14891" actId="208"/>
          <ac:cxnSpMkLst>
            <pc:docMk/>
            <pc:sldMk cId="3702621696" sldId="398"/>
            <ac:cxnSpMk id="63" creationId="{A9B0BB2F-2B19-EC4B-AE34-4A16B81C0C67}"/>
          </ac:cxnSpMkLst>
        </pc:cxnChg>
      </pc:sldChg>
      <pc:sldChg chg="modSp mod addCm delCm modCm">
        <pc:chgData name="Samain Sabrin" userId="9cd1fb1c-1965-415c-b5ec-a32fda092ccf" providerId="ADAL" clId="{79304DE4-91E2-4A1A-817C-9D0CD2CA0F6F}" dt="2021-07-30T05:37:08.235" v="15248" actId="1037"/>
        <pc:sldMkLst>
          <pc:docMk/>
          <pc:sldMk cId="588666689" sldId="399"/>
        </pc:sldMkLst>
        <pc:spChg chg="mod">
          <ac:chgData name="Samain Sabrin" userId="9cd1fb1c-1965-415c-b5ec-a32fda092ccf" providerId="ADAL" clId="{79304DE4-91E2-4A1A-817C-9D0CD2CA0F6F}" dt="2021-07-30T05:37:08.235" v="15248" actId="1037"/>
          <ac:spMkLst>
            <pc:docMk/>
            <pc:sldMk cId="588666689" sldId="399"/>
            <ac:spMk id="48" creationId="{E74B2D23-D558-3B4B-8AAF-1E4C4607FED3}"/>
          </ac:spMkLst>
        </pc:spChg>
        <pc:spChg chg="mod">
          <ac:chgData name="Samain Sabrin" userId="9cd1fb1c-1965-415c-b5ec-a32fda092ccf" providerId="ADAL" clId="{79304DE4-91E2-4A1A-817C-9D0CD2CA0F6F}" dt="2021-07-30T05:36:41.370" v="15239" actId="1076"/>
          <ac:spMkLst>
            <pc:docMk/>
            <pc:sldMk cId="588666689" sldId="399"/>
            <ac:spMk id="80" creationId="{532EE7EB-1B18-264F-9701-F4EE3A2195AE}"/>
          </ac:spMkLst>
        </pc:spChg>
        <pc:spChg chg="mod">
          <ac:chgData name="Samain Sabrin" userId="9cd1fb1c-1965-415c-b5ec-a32fda092ccf" providerId="ADAL" clId="{79304DE4-91E2-4A1A-817C-9D0CD2CA0F6F}" dt="2021-07-30T05:36:41.370" v="15239" actId="1076"/>
          <ac:spMkLst>
            <pc:docMk/>
            <pc:sldMk cId="588666689" sldId="399"/>
            <ac:spMk id="81" creationId="{09B7C069-1832-E348-B780-EC9F9A92F417}"/>
          </ac:spMkLst>
        </pc:spChg>
        <pc:spChg chg="mod">
          <ac:chgData name="Samain Sabrin" userId="9cd1fb1c-1965-415c-b5ec-a32fda092ccf" providerId="ADAL" clId="{79304DE4-91E2-4A1A-817C-9D0CD2CA0F6F}" dt="2021-07-30T05:36:41.370" v="15239" actId="1076"/>
          <ac:spMkLst>
            <pc:docMk/>
            <pc:sldMk cId="588666689" sldId="399"/>
            <ac:spMk id="82" creationId="{A7D35268-0DBC-F042-B4C8-E9716FACC942}"/>
          </ac:spMkLst>
        </pc:spChg>
        <pc:spChg chg="mod">
          <ac:chgData name="Samain Sabrin" userId="9cd1fb1c-1965-415c-b5ec-a32fda092ccf" providerId="ADAL" clId="{79304DE4-91E2-4A1A-817C-9D0CD2CA0F6F}" dt="2021-07-30T05:36:41.370" v="15239" actId="1076"/>
          <ac:spMkLst>
            <pc:docMk/>
            <pc:sldMk cId="588666689" sldId="399"/>
            <ac:spMk id="83" creationId="{C950B6A3-B5A7-034B-AD45-F5852FE4B746}"/>
          </ac:spMkLst>
        </pc:spChg>
        <pc:grpChg chg="mod">
          <ac:chgData name="Samain Sabrin" userId="9cd1fb1c-1965-415c-b5ec-a32fda092ccf" providerId="ADAL" clId="{79304DE4-91E2-4A1A-817C-9D0CD2CA0F6F}" dt="2021-07-30T05:36:41.370" v="15239" actId="1076"/>
          <ac:grpSpMkLst>
            <pc:docMk/>
            <pc:sldMk cId="588666689" sldId="399"/>
            <ac:grpSpMk id="49" creationId="{C07BE174-00D7-9F48-8C1D-F1E372D70D13}"/>
          </ac:grpSpMkLst>
        </pc:grpChg>
        <pc:cxnChg chg="mod">
          <ac:chgData name="Samain Sabrin" userId="9cd1fb1c-1965-415c-b5ec-a32fda092ccf" providerId="ADAL" clId="{79304DE4-91E2-4A1A-817C-9D0CD2CA0F6F}" dt="2021-07-30T05:36:41.370" v="15239" actId="1076"/>
          <ac:cxnSpMkLst>
            <pc:docMk/>
            <pc:sldMk cId="588666689" sldId="399"/>
            <ac:cxnSpMk id="4" creationId="{7882891A-9A46-954F-AE57-75408FFC6346}"/>
          </ac:cxnSpMkLst>
        </pc:cxnChg>
        <pc:cxnChg chg="mod">
          <ac:chgData name="Samain Sabrin" userId="9cd1fb1c-1965-415c-b5ec-a32fda092ccf" providerId="ADAL" clId="{79304DE4-91E2-4A1A-817C-9D0CD2CA0F6F}" dt="2021-07-30T05:36:41.370" v="15239" actId="1076"/>
          <ac:cxnSpMkLst>
            <pc:docMk/>
            <pc:sldMk cId="588666689" sldId="399"/>
            <ac:cxnSpMk id="84" creationId="{A3748855-F792-5A4C-97C5-901F3B6EF396}"/>
          </ac:cxnSpMkLst>
        </pc:cxnChg>
        <pc:cxnChg chg="mod">
          <ac:chgData name="Samain Sabrin" userId="9cd1fb1c-1965-415c-b5ec-a32fda092ccf" providerId="ADAL" clId="{79304DE4-91E2-4A1A-817C-9D0CD2CA0F6F}" dt="2021-07-30T05:36:41.370" v="15239" actId="1076"/>
          <ac:cxnSpMkLst>
            <pc:docMk/>
            <pc:sldMk cId="588666689" sldId="399"/>
            <ac:cxnSpMk id="85" creationId="{D71F2412-EC5B-F544-AE82-CD8560C3D05D}"/>
          </ac:cxnSpMkLst>
        </pc:cxnChg>
        <pc:cxnChg chg="mod">
          <ac:chgData name="Samain Sabrin" userId="9cd1fb1c-1965-415c-b5ec-a32fda092ccf" providerId="ADAL" clId="{79304DE4-91E2-4A1A-817C-9D0CD2CA0F6F}" dt="2021-07-30T05:36:41.370" v="15239" actId="1076"/>
          <ac:cxnSpMkLst>
            <pc:docMk/>
            <pc:sldMk cId="588666689" sldId="399"/>
            <ac:cxnSpMk id="86" creationId="{F5FFD900-F285-0A4E-8935-92DB62367DD4}"/>
          </ac:cxnSpMkLst>
        </pc:cxnChg>
      </pc:sldChg>
      <pc:sldChg chg="modSp mod">
        <pc:chgData name="Samain Sabrin" userId="9cd1fb1c-1965-415c-b5ec-a32fda092ccf" providerId="ADAL" clId="{79304DE4-91E2-4A1A-817C-9D0CD2CA0F6F}" dt="2021-07-30T04:46:12.335" v="14733" actId="2085"/>
        <pc:sldMkLst>
          <pc:docMk/>
          <pc:sldMk cId="1496622077" sldId="400"/>
        </pc:sldMkLst>
        <pc:spChg chg="mod">
          <ac:chgData name="Samain Sabrin" userId="9cd1fb1c-1965-415c-b5ec-a32fda092ccf" providerId="ADAL" clId="{79304DE4-91E2-4A1A-817C-9D0CD2CA0F6F}" dt="2021-07-30T04:46:12.335" v="14733" actId="2085"/>
          <ac:spMkLst>
            <pc:docMk/>
            <pc:sldMk cId="1496622077" sldId="400"/>
            <ac:spMk id="59" creationId="{FF857756-3F7C-7244-A1BE-F70E306312BA}"/>
          </ac:spMkLst>
        </pc:spChg>
        <pc:spChg chg="mod">
          <ac:chgData name="Samain Sabrin" userId="9cd1fb1c-1965-415c-b5ec-a32fda092ccf" providerId="ADAL" clId="{79304DE4-91E2-4A1A-817C-9D0CD2CA0F6F}" dt="2021-07-30T04:46:12.335" v="14733" actId="2085"/>
          <ac:spMkLst>
            <pc:docMk/>
            <pc:sldMk cId="1496622077" sldId="400"/>
            <ac:spMk id="70" creationId="{B1A7399B-E36D-6D43-9E60-A2FCB2F8732F}"/>
          </ac:spMkLst>
        </pc:spChg>
        <pc:spChg chg="mod">
          <ac:chgData name="Samain Sabrin" userId="9cd1fb1c-1965-415c-b5ec-a32fda092ccf" providerId="ADAL" clId="{79304DE4-91E2-4A1A-817C-9D0CD2CA0F6F}" dt="2021-07-30T04:46:12.335" v="14733" actId="2085"/>
          <ac:spMkLst>
            <pc:docMk/>
            <pc:sldMk cId="1496622077" sldId="400"/>
            <ac:spMk id="73" creationId="{8761CD6A-E7AA-BD4D-B61A-121E62A0C516}"/>
          </ac:spMkLst>
        </pc:spChg>
      </pc:sldChg>
      <pc:sldChg chg="addSp delSp modSp add mod">
        <pc:chgData name="Samain Sabrin" userId="9cd1fb1c-1965-415c-b5ec-a32fda092ccf" providerId="ADAL" clId="{79304DE4-91E2-4A1A-817C-9D0CD2CA0F6F}" dt="2021-07-30T05:09:47.722" v="14889" actId="14100"/>
        <pc:sldMkLst>
          <pc:docMk/>
          <pc:sldMk cId="203402430" sldId="401"/>
        </pc:sldMkLst>
        <pc:spChg chg="del">
          <ac:chgData name="Samain Sabrin" userId="9cd1fb1c-1965-415c-b5ec-a32fda092ccf" providerId="ADAL" clId="{79304DE4-91E2-4A1A-817C-9D0CD2CA0F6F}" dt="2021-07-30T04:52:01.324" v="14772" actId="478"/>
          <ac:spMkLst>
            <pc:docMk/>
            <pc:sldMk cId="203402430" sldId="401"/>
            <ac:spMk id="20" creationId="{14A7A9A7-069C-4093-BF35-3F2276EE4487}"/>
          </ac:spMkLst>
        </pc:spChg>
        <pc:spChg chg="mod">
          <ac:chgData name="Samain Sabrin" userId="9cd1fb1c-1965-415c-b5ec-a32fda092ccf" providerId="ADAL" clId="{79304DE4-91E2-4A1A-817C-9D0CD2CA0F6F}" dt="2021-07-30T04:52:21.498" v="14776" actId="14100"/>
          <ac:spMkLst>
            <pc:docMk/>
            <pc:sldMk cId="203402430" sldId="401"/>
            <ac:spMk id="24" creationId="{3845538D-AA93-429F-99EC-4FD08DDE9325}"/>
          </ac:spMkLst>
        </pc:spChg>
        <pc:spChg chg="mod">
          <ac:chgData name="Samain Sabrin" userId="9cd1fb1c-1965-415c-b5ec-a32fda092ccf" providerId="ADAL" clId="{79304DE4-91E2-4A1A-817C-9D0CD2CA0F6F}" dt="2021-07-30T04:52:46.370" v="14784" actId="1076"/>
          <ac:spMkLst>
            <pc:docMk/>
            <pc:sldMk cId="203402430" sldId="401"/>
            <ac:spMk id="27" creationId="{6BB1C99B-3C37-B645-8F4F-C9697BC4D361}"/>
          </ac:spMkLst>
        </pc:spChg>
        <pc:spChg chg="mod">
          <ac:chgData name="Samain Sabrin" userId="9cd1fb1c-1965-415c-b5ec-a32fda092ccf" providerId="ADAL" clId="{79304DE4-91E2-4A1A-817C-9D0CD2CA0F6F}" dt="2021-07-30T04:52:57.418" v="14788" actId="1076"/>
          <ac:spMkLst>
            <pc:docMk/>
            <pc:sldMk cId="203402430" sldId="401"/>
            <ac:spMk id="39" creationId="{261BFD4C-72DD-C04E-94E5-BC781B4C896A}"/>
          </ac:spMkLst>
        </pc:spChg>
        <pc:spChg chg="del">
          <ac:chgData name="Samain Sabrin" userId="9cd1fb1c-1965-415c-b5ec-a32fda092ccf" providerId="ADAL" clId="{79304DE4-91E2-4A1A-817C-9D0CD2CA0F6F}" dt="2021-07-30T04:51:46.445" v="14766" actId="478"/>
          <ac:spMkLst>
            <pc:docMk/>
            <pc:sldMk cId="203402430" sldId="401"/>
            <ac:spMk id="41" creationId="{039A025D-8787-904A-8CC2-1197D5F8FA2A}"/>
          </ac:spMkLst>
        </pc:spChg>
        <pc:spChg chg="add del mod">
          <ac:chgData name="Samain Sabrin" userId="9cd1fb1c-1965-415c-b5ec-a32fda092ccf" providerId="ADAL" clId="{79304DE4-91E2-4A1A-817C-9D0CD2CA0F6F}" dt="2021-07-30T04:51:50.419" v="14767" actId="1076"/>
          <ac:spMkLst>
            <pc:docMk/>
            <pc:sldMk cId="203402430" sldId="401"/>
            <ac:spMk id="43" creationId="{3AB38860-4C36-4C4D-B737-CEFB89528859}"/>
          </ac:spMkLst>
        </pc:spChg>
        <pc:grpChg chg="mod">
          <ac:chgData name="Samain Sabrin" userId="9cd1fb1c-1965-415c-b5ec-a32fda092ccf" providerId="ADAL" clId="{79304DE4-91E2-4A1A-817C-9D0CD2CA0F6F}" dt="2021-07-30T04:51:29.259" v="14758" actId="1076"/>
          <ac:grpSpMkLst>
            <pc:docMk/>
            <pc:sldMk cId="203402430" sldId="401"/>
            <ac:grpSpMk id="11" creationId="{80298054-B7A6-454C-B1A4-7E33B2DC17EA}"/>
          </ac:grpSpMkLst>
        </pc:grpChg>
        <pc:grpChg chg="mod">
          <ac:chgData name="Samain Sabrin" userId="9cd1fb1c-1965-415c-b5ec-a32fda092ccf" providerId="ADAL" clId="{79304DE4-91E2-4A1A-817C-9D0CD2CA0F6F}" dt="2021-07-30T04:51:36.330" v="14760" actId="1076"/>
          <ac:grpSpMkLst>
            <pc:docMk/>
            <pc:sldMk cId="203402430" sldId="401"/>
            <ac:grpSpMk id="37" creationId="{589CBCDE-8A33-3448-A7D5-224AD155985B}"/>
          </ac:grpSpMkLst>
        </pc:grpChg>
        <pc:picChg chg="mod">
          <ac:chgData name="Samain Sabrin" userId="9cd1fb1c-1965-415c-b5ec-a32fda092ccf" providerId="ADAL" clId="{79304DE4-91E2-4A1A-817C-9D0CD2CA0F6F}" dt="2021-07-30T04:52:17.417" v="14775" actId="14100"/>
          <ac:picMkLst>
            <pc:docMk/>
            <pc:sldMk cId="203402430" sldId="401"/>
            <ac:picMk id="13" creationId="{15218C32-9675-4FEA-B3F9-78A3E872D423}"/>
          </ac:picMkLst>
        </pc:picChg>
        <pc:picChg chg="mod">
          <ac:chgData name="Samain Sabrin" userId="9cd1fb1c-1965-415c-b5ec-a32fda092ccf" providerId="ADAL" clId="{79304DE4-91E2-4A1A-817C-9D0CD2CA0F6F}" dt="2021-07-30T05:09:47.722" v="14889" actId="14100"/>
          <ac:picMkLst>
            <pc:docMk/>
            <pc:sldMk cId="203402430" sldId="401"/>
            <ac:picMk id="19" creationId="{290BB62F-F26F-4938-AB8D-CECFC2C52E58}"/>
          </ac:picMkLst>
        </pc:picChg>
        <pc:picChg chg="mod">
          <ac:chgData name="Samain Sabrin" userId="9cd1fb1c-1965-415c-b5ec-a32fda092ccf" providerId="ADAL" clId="{79304DE4-91E2-4A1A-817C-9D0CD2CA0F6F}" dt="2021-07-30T04:52:46.370" v="14784" actId="1076"/>
          <ac:picMkLst>
            <pc:docMk/>
            <pc:sldMk cId="203402430" sldId="401"/>
            <ac:picMk id="26" creationId="{FF1D3480-8297-CE4E-B12A-8107C59C45AB}"/>
          </ac:picMkLst>
        </pc:picChg>
        <pc:picChg chg="mod">
          <ac:chgData name="Samain Sabrin" userId="9cd1fb1c-1965-415c-b5ec-a32fda092ccf" providerId="ADAL" clId="{79304DE4-91E2-4A1A-817C-9D0CD2CA0F6F}" dt="2021-07-30T04:52:52.738" v="14786" actId="1076"/>
          <ac:picMkLst>
            <pc:docMk/>
            <pc:sldMk cId="203402430" sldId="401"/>
            <ac:picMk id="38" creationId="{2C03DD8A-A3C9-0949-B984-04159B0517C2}"/>
          </ac:picMkLst>
        </pc:picChg>
        <pc:cxnChg chg="del mod">
          <ac:chgData name="Samain Sabrin" userId="9cd1fb1c-1965-415c-b5ec-a32fda092ccf" providerId="ADAL" clId="{79304DE4-91E2-4A1A-817C-9D0CD2CA0F6F}" dt="2021-07-30T04:52:40.875" v="14783" actId="478"/>
          <ac:cxnSpMkLst>
            <pc:docMk/>
            <pc:sldMk cId="203402430" sldId="401"/>
            <ac:cxnSpMk id="3" creationId="{477AF8FE-3C2A-FA43-A237-7DB9E4D50ABF}"/>
          </ac:cxnSpMkLst>
        </pc:cxnChg>
        <pc:cxnChg chg="add mod">
          <ac:chgData name="Samain Sabrin" userId="9cd1fb1c-1965-415c-b5ec-a32fda092ccf" providerId="ADAL" clId="{79304DE4-91E2-4A1A-817C-9D0CD2CA0F6F}" dt="2021-07-30T05:09:47.722" v="14889" actId="14100"/>
          <ac:cxnSpMkLst>
            <pc:docMk/>
            <pc:sldMk cId="203402430" sldId="401"/>
            <ac:cxnSpMk id="15" creationId="{C01EDE80-9072-4587-B879-A74ACC660612}"/>
          </ac:cxnSpMkLst>
        </pc:cxnChg>
        <pc:cxnChg chg="del mod">
          <ac:chgData name="Samain Sabrin" userId="9cd1fb1c-1965-415c-b5ec-a32fda092ccf" providerId="ADAL" clId="{79304DE4-91E2-4A1A-817C-9D0CD2CA0F6F}" dt="2021-07-30T04:52:39.690" v="14782" actId="478"/>
          <ac:cxnSpMkLst>
            <pc:docMk/>
            <pc:sldMk cId="203402430" sldId="401"/>
            <ac:cxnSpMk id="28" creationId="{FAD4B565-C185-8F43-A495-86A19843728E}"/>
          </ac:cxnSpMkLst>
        </pc:cxnChg>
        <pc:cxnChg chg="del mod">
          <ac:chgData name="Samain Sabrin" userId="9cd1fb1c-1965-415c-b5ec-a32fda092ccf" providerId="ADAL" clId="{79304DE4-91E2-4A1A-817C-9D0CD2CA0F6F}" dt="2021-07-30T04:52:39.036" v="14781" actId="478"/>
          <ac:cxnSpMkLst>
            <pc:docMk/>
            <pc:sldMk cId="203402430" sldId="401"/>
            <ac:cxnSpMk id="34" creationId="{AFCAD052-786C-3E48-AF54-3D2694616200}"/>
          </ac:cxnSpMkLst>
        </pc:cxnChg>
        <pc:cxnChg chg="add mod">
          <ac:chgData name="Samain Sabrin" userId="9cd1fb1c-1965-415c-b5ec-a32fda092ccf" providerId="ADAL" clId="{79304DE4-91E2-4A1A-817C-9D0CD2CA0F6F}" dt="2021-07-30T04:57:19.309" v="14844" actId="1037"/>
          <ac:cxnSpMkLst>
            <pc:docMk/>
            <pc:sldMk cId="203402430" sldId="401"/>
            <ac:cxnSpMk id="40" creationId="{46DA6428-603E-45E3-8793-2262DAF7B6E4}"/>
          </ac:cxnSpMkLst>
        </pc:cxnChg>
        <pc:cxnChg chg="add mod ord">
          <ac:chgData name="Samain Sabrin" userId="9cd1fb1c-1965-415c-b5ec-a32fda092ccf" providerId="ADAL" clId="{79304DE4-91E2-4A1A-817C-9D0CD2CA0F6F}" dt="2021-07-30T04:57:24.831" v="14846" actId="167"/>
          <ac:cxnSpMkLst>
            <pc:docMk/>
            <pc:sldMk cId="203402430" sldId="401"/>
            <ac:cxnSpMk id="47" creationId="{A92FFDDF-404E-464E-927F-39A275610390}"/>
          </ac:cxnSpMkLst>
        </pc:cxnChg>
        <pc:cxnChg chg="del mod">
          <ac:chgData name="Samain Sabrin" userId="9cd1fb1c-1965-415c-b5ec-a32fda092ccf" providerId="ADAL" clId="{79304DE4-91E2-4A1A-817C-9D0CD2CA0F6F}" dt="2021-07-30T04:52:12.593" v="14774" actId="478"/>
          <ac:cxnSpMkLst>
            <pc:docMk/>
            <pc:sldMk cId="203402430" sldId="401"/>
            <ac:cxnSpMk id="49" creationId="{411F5A19-E1DC-9A4A-B963-6F22569F4357}"/>
          </ac:cxnSpMkLst>
        </pc:cxnChg>
        <pc:cxnChg chg="add mod">
          <ac:chgData name="Samain Sabrin" userId="9cd1fb1c-1965-415c-b5ec-a32fda092ccf" providerId="ADAL" clId="{79304DE4-91E2-4A1A-817C-9D0CD2CA0F6F}" dt="2021-07-30T05:08:09.385" v="14876" actId="14100"/>
          <ac:cxnSpMkLst>
            <pc:docMk/>
            <pc:sldMk cId="203402430" sldId="401"/>
            <ac:cxnSpMk id="50" creationId="{0C5108D7-5445-430A-9560-432CD5E6748A}"/>
          </ac:cxnSpMkLst>
        </pc:cxnChg>
        <pc:cxnChg chg="del">
          <ac:chgData name="Samain Sabrin" userId="9cd1fb1c-1965-415c-b5ec-a32fda092ccf" providerId="ADAL" clId="{79304DE4-91E2-4A1A-817C-9D0CD2CA0F6F}" dt="2021-07-30T04:52:38.620" v="14780" actId="478"/>
          <ac:cxnSpMkLst>
            <pc:docMk/>
            <pc:sldMk cId="203402430" sldId="401"/>
            <ac:cxnSpMk id="52" creationId="{AFD9D82C-EAA4-8549-9D4E-68E066E69A12}"/>
          </ac:cxnSpMkLst>
        </pc:cxnChg>
        <pc:cxnChg chg="add mod">
          <ac:chgData name="Samain Sabrin" userId="9cd1fb1c-1965-415c-b5ec-a32fda092ccf" providerId="ADAL" clId="{79304DE4-91E2-4A1A-817C-9D0CD2CA0F6F}" dt="2021-07-30T05:08:14.706" v="14878" actId="14100"/>
          <ac:cxnSpMkLst>
            <pc:docMk/>
            <pc:sldMk cId="203402430" sldId="401"/>
            <ac:cxnSpMk id="53" creationId="{6D568A7C-319D-41C5-9147-42AD4E197668}"/>
          </ac:cxnSpMkLst>
        </pc:cxnChg>
        <pc:cxnChg chg="del">
          <ac:chgData name="Samain Sabrin" userId="9cd1fb1c-1965-415c-b5ec-a32fda092ccf" providerId="ADAL" clId="{79304DE4-91E2-4A1A-817C-9D0CD2CA0F6F}" dt="2021-07-30T04:52:38.204" v="14779" actId="478"/>
          <ac:cxnSpMkLst>
            <pc:docMk/>
            <pc:sldMk cId="203402430" sldId="401"/>
            <ac:cxnSpMk id="63" creationId="{A9B0BB2F-2B19-EC4B-AE34-4A16B81C0C67}"/>
          </ac:cxnSpMkLst>
        </pc:cxnChg>
        <pc:cxnChg chg="add del mod">
          <ac:chgData name="Samain Sabrin" userId="9cd1fb1c-1965-415c-b5ec-a32fda092ccf" providerId="ADAL" clId="{79304DE4-91E2-4A1A-817C-9D0CD2CA0F6F}" dt="2021-07-30T05:08:32.847" v="14882" actId="478"/>
          <ac:cxnSpMkLst>
            <pc:docMk/>
            <pc:sldMk cId="203402430" sldId="401"/>
            <ac:cxnSpMk id="64" creationId="{D62AC18F-75AA-4A21-AEF7-AD225CEA30E9}"/>
          </ac:cxnSpMkLst>
        </pc:cxnChg>
        <pc:cxnChg chg="add mod">
          <ac:chgData name="Samain Sabrin" userId="9cd1fb1c-1965-415c-b5ec-a32fda092ccf" providerId="ADAL" clId="{79304DE4-91E2-4A1A-817C-9D0CD2CA0F6F}" dt="2021-07-30T05:08:44.482" v="14887" actId="14100"/>
          <ac:cxnSpMkLst>
            <pc:docMk/>
            <pc:sldMk cId="203402430" sldId="401"/>
            <ac:cxnSpMk id="66" creationId="{A64DCC9A-016E-47F4-9A8D-B9F58B5BCC7F}"/>
          </ac:cxnSpMkLst>
        </pc:cxnChg>
      </pc:sldChg>
      <pc:sldChg chg="modSp add del mod">
        <pc:chgData name="Samain Sabrin" userId="9cd1fb1c-1965-415c-b5ec-a32fda092ccf" providerId="ADAL" clId="{79304DE4-91E2-4A1A-817C-9D0CD2CA0F6F}" dt="2021-07-30T04:50:30.887" v="14755" actId="2696"/>
        <pc:sldMkLst>
          <pc:docMk/>
          <pc:sldMk cId="3042259878" sldId="401"/>
        </pc:sldMkLst>
        <pc:spChg chg="mod">
          <ac:chgData name="Samain Sabrin" userId="9cd1fb1c-1965-415c-b5ec-a32fda092ccf" providerId="ADAL" clId="{79304DE4-91E2-4A1A-817C-9D0CD2CA0F6F}" dt="2021-07-30T04:49:22.318" v="14749" actId="1076"/>
          <ac:spMkLst>
            <pc:docMk/>
            <pc:sldMk cId="3042259878" sldId="401"/>
            <ac:spMk id="36" creationId="{0C1F3EE4-132D-4B18-9C4A-A726E98175B0}"/>
          </ac:spMkLst>
        </pc:spChg>
        <pc:picChg chg="mod">
          <ac:chgData name="Samain Sabrin" userId="9cd1fb1c-1965-415c-b5ec-a32fda092ccf" providerId="ADAL" clId="{79304DE4-91E2-4A1A-817C-9D0CD2CA0F6F}" dt="2021-07-30T04:50:18.341" v="14752" actId="207"/>
          <ac:picMkLst>
            <pc:docMk/>
            <pc:sldMk cId="3042259878" sldId="401"/>
            <ac:picMk id="68" creationId="{432DFCF3-FEC3-5140-9AE4-F2CAA98AC708}"/>
          </ac:picMkLst>
        </pc:picChg>
        <pc:picChg chg="mod">
          <ac:chgData name="Samain Sabrin" userId="9cd1fb1c-1965-415c-b5ec-a32fda092ccf" providerId="ADAL" clId="{79304DE4-91E2-4A1A-817C-9D0CD2CA0F6F}" dt="2021-07-30T04:50:24.723" v="14754" actId="1076"/>
          <ac:picMkLst>
            <pc:docMk/>
            <pc:sldMk cId="3042259878" sldId="401"/>
            <ac:picMk id="71" creationId="{6D5D259F-4A8E-2345-8163-F16D852BFF2F}"/>
          </ac:picMkLst>
        </pc:picChg>
      </pc:sldChg>
    </pc:docChg>
  </pc:docChgLst>
  <pc:docChgLst>
    <pc:chgData name="Kathryn Greenler" userId="S::kathryn.greenler@ssaihq.com::d26d9263-b825-41fc-91e1-5c0ca916230e" providerId="AD" clId="Web-{305BAA4C-AAA5-1869-A54F-352A0D7BA69A}"/>
    <pc:docChg chg="modSld">
      <pc:chgData name="Kathryn Greenler" userId="S::kathryn.greenler@ssaihq.com::d26d9263-b825-41fc-91e1-5c0ca916230e" providerId="AD" clId="Web-{305BAA4C-AAA5-1869-A54F-352A0D7BA69A}" dt="2021-07-29T15:20:59.423" v="391"/>
      <pc:docMkLst>
        <pc:docMk/>
      </pc:docMkLst>
      <pc:sldChg chg="modSp addCm modNotes">
        <pc:chgData name="Kathryn Greenler" userId="S::kathryn.greenler@ssaihq.com::d26d9263-b825-41fc-91e1-5c0ca916230e" providerId="AD" clId="Web-{305BAA4C-AAA5-1869-A54F-352A0D7BA69A}" dt="2021-07-29T15:20:59.423" v="391"/>
        <pc:sldMkLst>
          <pc:docMk/>
          <pc:sldMk cId="1440423306" sldId="367"/>
        </pc:sldMkLst>
        <pc:spChg chg="mod">
          <ac:chgData name="Kathryn Greenler" userId="S::kathryn.greenler@ssaihq.com::d26d9263-b825-41fc-91e1-5c0ca916230e" providerId="AD" clId="Web-{305BAA4C-AAA5-1869-A54F-352A0D7BA69A}" dt="2021-07-28T17:52:01.637" v="16" actId="20577"/>
          <ac:spMkLst>
            <pc:docMk/>
            <pc:sldMk cId="1440423306" sldId="367"/>
            <ac:spMk id="8" creationId="{831B6817-BC6E-4EAF-B086-7CCDEAFE122F}"/>
          </ac:spMkLst>
        </pc:spChg>
        <pc:spChg chg="mod">
          <ac:chgData name="Kathryn Greenler" userId="S::kathryn.greenler@ssaihq.com::d26d9263-b825-41fc-91e1-5c0ca916230e" providerId="AD" clId="Web-{305BAA4C-AAA5-1869-A54F-352A0D7BA69A}" dt="2021-07-28T20:01:59.833" v="366" actId="1076"/>
          <ac:spMkLst>
            <pc:docMk/>
            <pc:sldMk cId="1440423306" sldId="367"/>
            <ac:spMk id="12" creationId="{4A4656DD-11DD-43E8-8188-232A8C44CA31}"/>
          </ac:spMkLst>
        </pc:spChg>
        <pc:spChg chg="mod">
          <ac:chgData name="Kathryn Greenler" userId="S::kathryn.greenler@ssaihq.com::d26d9263-b825-41fc-91e1-5c0ca916230e" providerId="AD" clId="Web-{305BAA4C-AAA5-1869-A54F-352A0D7BA69A}" dt="2021-07-28T20:02:04.677" v="367" actId="1076"/>
          <ac:spMkLst>
            <pc:docMk/>
            <pc:sldMk cId="1440423306" sldId="367"/>
            <ac:spMk id="13" creationId="{CDB28EF9-62D5-4B92-A74A-BA7D298AA993}"/>
          </ac:spMkLst>
        </pc:spChg>
      </pc:sldChg>
    </pc:docChg>
  </pc:docChgLst>
  <pc:docChgLst>
    <pc:chgData name="Joseph Scarmuzza" userId="S::joseph.scarmuzza@ssaihq.com::c04343c0-4c73-4c6d-9d42-a6d78c9d5fe3" providerId="AD" clId="Web-{8E82AD26-A2FB-A9F1-334D-C8335972EFE6}"/>
    <pc:docChg chg="modSld">
      <pc:chgData name="Joseph Scarmuzza" userId="S::joseph.scarmuzza@ssaihq.com::c04343c0-4c73-4c6d-9d42-a6d78c9d5fe3" providerId="AD" clId="Web-{8E82AD26-A2FB-A9F1-334D-C8335972EFE6}" dt="2021-07-29T03:10:15.371" v="15" actId="1076"/>
      <pc:docMkLst>
        <pc:docMk/>
      </pc:docMkLst>
      <pc:sldChg chg="modSp">
        <pc:chgData name="Joseph Scarmuzza" userId="S::joseph.scarmuzza@ssaihq.com::c04343c0-4c73-4c6d-9d42-a6d78c9d5fe3" providerId="AD" clId="Web-{8E82AD26-A2FB-A9F1-334D-C8335972EFE6}" dt="2021-07-29T03:10:15.371" v="15" actId="1076"/>
        <pc:sldMkLst>
          <pc:docMk/>
          <pc:sldMk cId="2416735289" sldId="351"/>
        </pc:sldMkLst>
        <pc:spChg chg="mod">
          <ac:chgData name="Joseph Scarmuzza" userId="S::joseph.scarmuzza@ssaihq.com::c04343c0-4c73-4c6d-9d42-a6d78c9d5fe3" providerId="AD" clId="Web-{8E82AD26-A2FB-A9F1-334D-C8335972EFE6}" dt="2021-07-29T03:10:15.356" v="14" actId="1076"/>
          <ac:spMkLst>
            <pc:docMk/>
            <pc:sldMk cId="2416735289" sldId="351"/>
            <ac:spMk id="6" creationId="{56894DA3-02F7-43FC-821E-823223418A2D}"/>
          </ac:spMkLst>
        </pc:spChg>
        <pc:spChg chg="mod">
          <ac:chgData name="Joseph Scarmuzza" userId="S::joseph.scarmuzza@ssaihq.com::c04343c0-4c73-4c6d-9d42-a6d78c9d5fe3" providerId="AD" clId="Web-{8E82AD26-A2FB-A9F1-334D-C8335972EFE6}" dt="2021-07-29T03:09:54.761" v="13" actId="20577"/>
          <ac:spMkLst>
            <pc:docMk/>
            <pc:sldMk cId="2416735289" sldId="351"/>
            <ac:spMk id="13" creationId="{2884DE10-6B36-448A-B6DB-AC34D92A9F61}"/>
          </ac:spMkLst>
        </pc:spChg>
        <pc:spChg chg="mod">
          <ac:chgData name="Joseph Scarmuzza" userId="S::joseph.scarmuzza@ssaihq.com::c04343c0-4c73-4c6d-9d42-a6d78c9d5fe3" providerId="AD" clId="Web-{8E82AD26-A2FB-A9F1-334D-C8335972EFE6}" dt="2021-07-29T03:10:15.371" v="15" actId="1076"/>
          <ac:spMkLst>
            <pc:docMk/>
            <pc:sldMk cId="2416735289" sldId="351"/>
            <ac:spMk id="16" creationId="{7991F7F4-FE55-4776-AE2A-860BF2B2EB13}"/>
          </ac:spMkLst>
        </pc:spChg>
      </pc:sldChg>
    </pc:docChg>
  </pc:docChgLst>
  <pc:docChgLst>
    <pc:chgData name="Jillian Walechka" userId="S::jillian.walechka@ssaihq.com::35b07cd0-783e-4530-b735-decbc23ffe41" providerId="AD" clId="Web-{D6E069D6-B72D-8806-9190-38EFE006F723}"/>
    <pc:docChg chg="modSld sldOrd">
      <pc:chgData name="Jillian Walechka" userId="S::jillian.walechka@ssaihq.com::35b07cd0-783e-4530-b735-decbc23ffe41" providerId="AD" clId="Web-{D6E069D6-B72D-8806-9190-38EFE006F723}" dt="2021-07-28T20:23:23.899" v="38"/>
      <pc:docMkLst>
        <pc:docMk/>
      </pc:docMkLst>
      <pc:sldChg chg="delCm modNotes">
        <pc:chgData name="Jillian Walechka" userId="S::jillian.walechka@ssaihq.com::35b07cd0-783e-4530-b735-decbc23ffe41" providerId="AD" clId="Web-{D6E069D6-B72D-8806-9190-38EFE006F723}" dt="2021-07-28T20:23:23.899" v="38"/>
        <pc:sldMkLst>
          <pc:docMk/>
          <pc:sldMk cId="2810663580" sldId="329"/>
        </pc:sldMkLst>
      </pc:sldChg>
      <pc:sldChg chg="ord">
        <pc:chgData name="Jillian Walechka" userId="S::jillian.walechka@ssaihq.com::35b07cd0-783e-4530-b735-decbc23ffe41" providerId="AD" clId="Web-{D6E069D6-B72D-8806-9190-38EFE006F723}" dt="2021-07-28T20:13:49.508" v="3"/>
        <pc:sldMkLst>
          <pc:docMk/>
          <pc:sldMk cId="3406436404" sldId="357"/>
        </pc:sldMkLst>
      </pc:sldChg>
      <pc:sldChg chg="modSp ord">
        <pc:chgData name="Jillian Walechka" userId="S::jillian.walechka@ssaihq.com::35b07cd0-783e-4530-b735-decbc23ffe41" providerId="AD" clId="Web-{D6E069D6-B72D-8806-9190-38EFE006F723}" dt="2021-07-28T20:15:56.149" v="32" actId="1076"/>
        <pc:sldMkLst>
          <pc:docMk/>
          <pc:sldMk cId="1440423306" sldId="367"/>
        </pc:sldMkLst>
        <pc:spChg chg="mod">
          <ac:chgData name="Jillian Walechka" userId="S::jillian.walechka@ssaihq.com::35b07cd0-783e-4530-b735-decbc23ffe41" providerId="AD" clId="Web-{D6E069D6-B72D-8806-9190-38EFE006F723}" dt="2021-07-28T20:15:21.430" v="21" actId="1076"/>
          <ac:spMkLst>
            <pc:docMk/>
            <pc:sldMk cId="1440423306" sldId="367"/>
            <ac:spMk id="3" creationId="{1B5CED9D-1849-41F1-82D5-48B6AF001B2F}"/>
          </ac:spMkLst>
        </pc:spChg>
        <pc:spChg chg="mod">
          <ac:chgData name="Jillian Walechka" userId="S::jillian.walechka@ssaihq.com::35b07cd0-783e-4530-b735-decbc23ffe41" providerId="AD" clId="Web-{D6E069D6-B72D-8806-9190-38EFE006F723}" dt="2021-07-28T20:15:56.149" v="32" actId="1076"/>
          <ac:spMkLst>
            <pc:docMk/>
            <pc:sldMk cId="1440423306" sldId="367"/>
            <ac:spMk id="8" creationId="{831B6817-BC6E-4EAF-B086-7CCDEAFE122F}"/>
          </ac:spMkLst>
        </pc:spChg>
      </pc:sldChg>
      <pc:sldChg chg="modSp ord">
        <pc:chgData name="Jillian Walechka" userId="S::jillian.walechka@ssaihq.com::35b07cd0-783e-4530-b735-decbc23ffe41" providerId="AD" clId="Web-{D6E069D6-B72D-8806-9190-38EFE006F723}" dt="2021-07-28T20:18:11.930" v="34" actId="1076"/>
        <pc:sldMkLst>
          <pc:docMk/>
          <pc:sldMk cId="204544839" sldId="368"/>
        </pc:sldMkLst>
        <pc:picChg chg="mod">
          <ac:chgData name="Jillian Walechka" userId="S::jillian.walechka@ssaihq.com::35b07cd0-783e-4530-b735-decbc23ffe41" providerId="AD" clId="Web-{D6E069D6-B72D-8806-9190-38EFE006F723}" dt="2021-07-28T20:18:11.930" v="34" actId="1076"/>
          <ac:picMkLst>
            <pc:docMk/>
            <pc:sldMk cId="204544839" sldId="368"/>
            <ac:picMk id="5" creationId="{8A1765F0-F4D2-4487-BB02-EEE85CA14211}"/>
          </ac:picMkLst>
        </pc:picChg>
      </pc:sldChg>
      <pc:sldChg chg="ord">
        <pc:chgData name="Jillian Walechka" userId="S::jillian.walechka@ssaihq.com::35b07cd0-783e-4530-b735-decbc23ffe41" providerId="AD" clId="Web-{D6E069D6-B72D-8806-9190-38EFE006F723}" dt="2021-07-28T19:53:15.147" v="2"/>
        <pc:sldMkLst>
          <pc:docMk/>
          <pc:sldMk cId="102104095" sldId="375"/>
        </pc:sldMkLst>
      </pc:sldChg>
    </pc:docChg>
  </pc:docChgLst>
  <pc:docChgLst>
    <pc:chgData name="Kathryn Greenler" userId="S::kathryn.greenler@ssaihq.com::d26d9263-b825-41fc-91e1-5c0ca916230e" providerId="AD" clId="Web-{B9787AFE-7A4B-F439-0CB4-FF71BFBD75A9}"/>
    <pc:docChg chg="modSld">
      <pc:chgData name="Kathryn Greenler" userId="S::kathryn.greenler@ssaihq.com::d26d9263-b825-41fc-91e1-5c0ca916230e" providerId="AD" clId="Web-{B9787AFE-7A4B-F439-0CB4-FF71BFBD75A9}" dt="2021-07-26T16:30:20.607" v="0"/>
      <pc:docMkLst>
        <pc:docMk/>
      </pc:docMkLst>
      <pc:sldChg chg="delSp">
        <pc:chgData name="Kathryn Greenler" userId="S::kathryn.greenler@ssaihq.com::d26d9263-b825-41fc-91e1-5c0ca916230e" providerId="AD" clId="Web-{B9787AFE-7A4B-F439-0CB4-FF71BFBD75A9}" dt="2021-07-26T16:30:20.607" v="0"/>
        <pc:sldMkLst>
          <pc:docMk/>
          <pc:sldMk cId="3693261145" sldId="341"/>
        </pc:sldMkLst>
        <pc:spChg chg="topLvl">
          <ac:chgData name="Kathryn Greenler" userId="S::kathryn.greenler@ssaihq.com::d26d9263-b825-41fc-91e1-5c0ca916230e" providerId="AD" clId="Web-{B9787AFE-7A4B-F439-0CB4-FF71BFBD75A9}" dt="2021-07-26T16:30:20.607" v="0"/>
          <ac:spMkLst>
            <pc:docMk/>
            <pc:sldMk cId="3693261145" sldId="341"/>
            <ac:spMk id="3" creationId="{DA8BDC67-4731-4FA8-A1BF-6EBB9392232D}"/>
          </ac:spMkLst>
        </pc:spChg>
        <pc:spChg chg="topLvl">
          <ac:chgData name="Kathryn Greenler" userId="S::kathryn.greenler@ssaihq.com::d26d9263-b825-41fc-91e1-5c0ca916230e" providerId="AD" clId="Web-{B9787AFE-7A4B-F439-0CB4-FF71BFBD75A9}" dt="2021-07-26T16:30:20.607" v="0"/>
          <ac:spMkLst>
            <pc:docMk/>
            <pc:sldMk cId="3693261145" sldId="341"/>
            <ac:spMk id="4" creationId="{048943BE-17BE-4BD1-AEFB-7BB9C4B2845A}"/>
          </ac:spMkLst>
        </pc:spChg>
        <pc:spChg chg="topLvl">
          <ac:chgData name="Kathryn Greenler" userId="S::kathryn.greenler@ssaihq.com::d26d9263-b825-41fc-91e1-5c0ca916230e" providerId="AD" clId="Web-{B9787AFE-7A4B-F439-0CB4-FF71BFBD75A9}" dt="2021-07-26T16:30:20.607" v="0"/>
          <ac:spMkLst>
            <pc:docMk/>
            <pc:sldMk cId="3693261145" sldId="341"/>
            <ac:spMk id="8" creationId="{69CDFDF4-110C-4EC3-BDB1-DC1E1A800252}"/>
          </ac:spMkLst>
        </pc:spChg>
        <pc:spChg chg="topLvl">
          <ac:chgData name="Kathryn Greenler" userId="S::kathryn.greenler@ssaihq.com::d26d9263-b825-41fc-91e1-5c0ca916230e" providerId="AD" clId="Web-{B9787AFE-7A4B-F439-0CB4-FF71BFBD75A9}" dt="2021-07-26T16:30:20.607" v="0"/>
          <ac:spMkLst>
            <pc:docMk/>
            <pc:sldMk cId="3693261145" sldId="341"/>
            <ac:spMk id="13" creationId="{E5A5CD4F-8AE6-451F-89E0-47BEE3D30FEA}"/>
          </ac:spMkLst>
        </pc:spChg>
        <pc:spChg chg="topLvl">
          <ac:chgData name="Kathryn Greenler" userId="S::kathryn.greenler@ssaihq.com::d26d9263-b825-41fc-91e1-5c0ca916230e" providerId="AD" clId="Web-{B9787AFE-7A4B-F439-0CB4-FF71BFBD75A9}" dt="2021-07-26T16:30:20.607" v="0"/>
          <ac:spMkLst>
            <pc:docMk/>
            <pc:sldMk cId="3693261145" sldId="341"/>
            <ac:spMk id="14" creationId="{E70FED66-E6F4-41CD-9891-209E6064429E}"/>
          </ac:spMkLst>
        </pc:spChg>
        <pc:spChg chg="topLvl">
          <ac:chgData name="Kathryn Greenler" userId="S::kathryn.greenler@ssaihq.com::d26d9263-b825-41fc-91e1-5c0ca916230e" providerId="AD" clId="Web-{B9787AFE-7A4B-F439-0CB4-FF71BFBD75A9}" dt="2021-07-26T16:30:20.607" v="0"/>
          <ac:spMkLst>
            <pc:docMk/>
            <pc:sldMk cId="3693261145" sldId="341"/>
            <ac:spMk id="15" creationId="{695E0680-6FFC-4FAB-A431-E4CCED5F0BE5}"/>
          </ac:spMkLst>
        </pc:spChg>
        <pc:spChg chg="topLvl">
          <ac:chgData name="Kathryn Greenler" userId="S::kathryn.greenler@ssaihq.com::d26d9263-b825-41fc-91e1-5c0ca916230e" providerId="AD" clId="Web-{B9787AFE-7A4B-F439-0CB4-FF71BFBD75A9}" dt="2021-07-26T16:30:20.607" v="0"/>
          <ac:spMkLst>
            <pc:docMk/>
            <pc:sldMk cId="3693261145" sldId="341"/>
            <ac:spMk id="16" creationId="{195599E5-ACBF-41BE-BC8D-606263CA376F}"/>
          </ac:spMkLst>
        </pc:spChg>
        <pc:grpChg chg="del">
          <ac:chgData name="Kathryn Greenler" userId="S::kathryn.greenler@ssaihq.com::d26d9263-b825-41fc-91e1-5c0ca916230e" providerId="AD" clId="Web-{B9787AFE-7A4B-F439-0CB4-FF71BFBD75A9}" dt="2021-07-26T16:30:20.607" v="0"/>
          <ac:grpSpMkLst>
            <pc:docMk/>
            <pc:sldMk cId="3693261145" sldId="341"/>
            <ac:grpSpMk id="9" creationId="{5B363A20-EF92-4CA0-A246-3197D1C42FE4}"/>
          </ac:grpSpMkLst>
        </pc:grpChg>
        <pc:picChg chg="topLvl">
          <ac:chgData name="Kathryn Greenler" userId="S::kathryn.greenler@ssaihq.com::d26d9263-b825-41fc-91e1-5c0ca916230e" providerId="AD" clId="Web-{B9787AFE-7A4B-F439-0CB4-FF71BFBD75A9}" dt="2021-07-26T16:30:20.607" v="0"/>
          <ac:picMkLst>
            <pc:docMk/>
            <pc:sldMk cId="3693261145" sldId="341"/>
            <ac:picMk id="5" creationId="{B100BB3B-CC6A-47ED-8A3D-251A5F1F0764}"/>
          </ac:picMkLst>
        </pc:picChg>
        <pc:picChg chg="topLvl">
          <ac:chgData name="Kathryn Greenler" userId="S::kathryn.greenler@ssaihq.com::d26d9263-b825-41fc-91e1-5c0ca916230e" providerId="AD" clId="Web-{B9787AFE-7A4B-F439-0CB4-FF71BFBD75A9}" dt="2021-07-26T16:30:20.607" v="0"/>
          <ac:picMkLst>
            <pc:docMk/>
            <pc:sldMk cId="3693261145" sldId="341"/>
            <ac:picMk id="7" creationId="{3B00A616-B58C-4B65-8EE6-C587B7BB6F4E}"/>
          </ac:picMkLst>
        </pc:picChg>
      </pc:sldChg>
    </pc:docChg>
  </pc:docChgLst>
  <pc:docChgLst>
    <pc:chgData name="Joseph Scarmuzza" userId="S::joseph.scarmuzza@ssaihq.com::c04343c0-4c73-4c6d-9d42-a6d78c9d5fe3" providerId="AD" clId="Web-{E40E6A85-29D6-4FC5-A88D-C98912A26D6B}"/>
    <pc:docChg chg="addSld delSld modSld sldOrd">
      <pc:chgData name="Joseph Scarmuzza" userId="S::joseph.scarmuzza@ssaihq.com::c04343c0-4c73-4c6d-9d42-a6d78c9d5fe3" providerId="AD" clId="Web-{E40E6A85-29D6-4FC5-A88D-C98912A26D6B}" dt="2021-07-29T02:57:11.960" v="2152"/>
      <pc:docMkLst>
        <pc:docMk/>
      </pc:docMkLst>
      <pc:sldChg chg="addCm delCm modNotes">
        <pc:chgData name="Joseph Scarmuzza" userId="S::joseph.scarmuzza@ssaihq.com::c04343c0-4c73-4c6d-9d42-a6d78c9d5fe3" providerId="AD" clId="Web-{E40E6A85-29D6-4FC5-A88D-C98912A26D6B}" dt="2021-07-29T01:40:56.378" v="1318"/>
        <pc:sldMkLst>
          <pc:docMk/>
          <pc:sldMk cId="854650501" sldId="328"/>
        </pc:sldMkLst>
      </pc:sldChg>
      <pc:sldChg chg="addSp delSp modSp del">
        <pc:chgData name="Joseph Scarmuzza" userId="S::joseph.scarmuzza@ssaihq.com::c04343c0-4c73-4c6d-9d42-a6d78c9d5fe3" providerId="AD" clId="Web-{E40E6A85-29D6-4FC5-A88D-C98912A26D6B}" dt="2021-07-29T01:39:41.498" v="1290"/>
        <pc:sldMkLst>
          <pc:docMk/>
          <pc:sldMk cId="2810663580" sldId="329"/>
        </pc:sldMkLst>
        <pc:spChg chg="del mod">
          <ac:chgData name="Joseph Scarmuzza" userId="S::joseph.scarmuzza@ssaihq.com::c04343c0-4c73-4c6d-9d42-a6d78c9d5fe3" providerId="AD" clId="Web-{E40E6A85-29D6-4FC5-A88D-C98912A26D6B}" dt="2021-07-29T01:35:46.718" v="1233"/>
          <ac:spMkLst>
            <pc:docMk/>
            <pc:sldMk cId="2810663580" sldId="329"/>
            <ac:spMk id="5" creationId="{E51FD34C-A376-4423-A156-659D1D9A659A}"/>
          </ac:spMkLst>
        </pc:spChg>
        <pc:spChg chg="add del mod">
          <ac:chgData name="Joseph Scarmuzza" userId="S::joseph.scarmuzza@ssaihq.com::c04343c0-4c73-4c6d-9d42-a6d78c9d5fe3" providerId="AD" clId="Web-{E40E6A85-29D6-4FC5-A88D-C98912A26D6B}" dt="2021-07-29T01:38:27.181" v="1263"/>
          <ac:spMkLst>
            <pc:docMk/>
            <pc:sldMk cId="2810663580" sldId="329"/>
            <ac:spMk id="7504" creationId="{6663C560-E014-4170-8BCE-6E54390B39C8}"/>
          </ac:spMkLst>
        </pc:spChg>
        <pc:spChg chg="add del mod">
          <ac:chgData name="Joseph Scarmuzza" userId="S::joseph.scarmuzza@ssaihq.com::c04343c0-4c73-4c6d-9d42-a6d78c9d5fe3" providerId="AD" clId="Web-{E40E6A85-29D6-4FC5-A88D-C98912A26D6B}" dt="2021-07-29T01:38:56.870" v="1286" actId="20577"/>
          <ac:spMkLst>
            <pc:docMk/>
            <pc:sldMk cId="2810663580" sldId="329"/>
            <ac:spMk id="7610" creationId="{B6B9791C-DE0F-4B4A-9D71-809B19DF1FE8}"/>
          </ac:spMkLst>
        </pc:spChg>
        <pc:graphicFrameChg chg="del mod modGraphic">
          <ac:chgData name="Joseph Scarmuzza" userId="S::joseph.scarmuzza@ssaihq.com::c04343c0-4c73-4c6d-9d42-a6d78c9d5fe3" providerId="AD" clId="Web-{E40E6A85-29D6-4FC5-A88D-C98912A26D6B}" dt="2021-07-29T01:38:21.446" v="1260"/>
          <ac:graphicFrameMkLst>
            <pc:docMk/>
            <pc:sldMk cId="2810663580" sldId="329"/>
            <ac:graphicFrameMk id="3" creationId="{35EF5605-1F9B-42C1-B01B-ABA7D44214DD}"/>
          </ac:graphicFrameMkLst>
        </pc:graphicFrameChg>
        <pc:graphicFrameChg chg="add del mod modGraphic">
          <ac:chgData name="Joseph Scarmuzza" userId="S::joseph.scarmuzza@ssaihq.com::c04343c0-4c73-4c6d-9d42-a6d78c9d5fe3" providerId="AD" clId="Web-{E40E6A85-29D6-4FC5-A88D-C98912A26D6B}" dt="2021-07-29T01:28:48.926" v="1143"/>
          <ac:graphicFrameMkLst>
            <pc:docMk/>
            <pc:sldMk cId="2810663580" sldId="329"/>
            <ac:graphicFrameMk id="579" creationId="{69BAE202-255B-4AC8-BD1B-DE65E4BCD542}"/>
          </ac:graphicFrameMkLst>
        </pc:graphicFrameChg>
        <pc:graphicFrameChg chg="add del mod modGraphic">
          <ac:chgData name="Joseph Scarmuzza" userId="S::joseph.scarmuzza@ssaihq.com::c04343c0-4c73-4c6d-9d42-a6d78c9d5fe3" providerId="AD" clId="Web-{E40E6A85-29D6-4FC5-A88D-C98912A26D6B}" dt="2021-07-29T01:39:15.981" v="1288" actId="1076"/>
          <ac:graphicFrameMkLst>
            <pc:docMk/>
            <pc:sldMk cId="2810663580" sldId="329"/>
            <ac:graphicFrameMk id="4364" creationId="{DABB01F0-1A01-43AD-8E46-50296D8075E4}"/>
          </ac:graphicFrameMkLst>
        </pc:graphicFrameChg>
        <pc:graphicFrameChg chg="add mod modGraphic">
          <ac:chgData name="Joseph Scarmuzza" userId="S::joseph.scarmuzza@ssaihq.com::c04343c0-4c73-4c6d-9d42-a6d78c9d5fe3" providerId="AD" clId="Web-{E40E6A85-29D6-4FC5-A88D-C98912A26D6B}" dt="2021-07-29T01:38:24.275" v="1262" actId="1076"/>
          <ac:graphicFrameMkLst>
            <pc:docMk/>
            <pc:sldMk cId="2810663580" sldId="329"/>
            <ac:graphicFrameMk id="5580" creationId="{9063B6C7-29A0-4614-8952-C187E53BEE4B}"/>
          </ac:graphicFrameMkLst>
        </pc:graphicFrameChg>
      </pc:sldChg>
      <pc:sldChg chg="addCm modCm">
        <pc:chgData name="Joseph Scarmuzza" userId="S::joseph.scarmuzza@ssaihq.com::c04343c0-4c73-4c6d-9d42-a6d78c9d5fe3" providerId="AD" clId="Web-{E40E6A85-29D6-4FC5-A88D-C98912A26D6B}" dt="2021-07-29T01:56:02.013" v="1637"/>
        <pc:sldMkLst>
          <pc:docMk/>
          <pc:sldMk cId="3235152287" sldId="332"/>
        </pc:sldMkLst>
      </pc:sldChg>
      <pc:sldChg chg="modSp">
        <pc:chgData name="Joseph Scarmuzza" userId="S::joseph.scarmuzza@ssaihq.com::c04343c0-4c73-4c6d-9d42-a6d78c9d5fe3" providerId="AD" clId="Web-{E40E6A85-29D6-4FC5-A88D-C98912A26D6B}" dt="2021-07-29T02:23:33.210" v="1792" actId="1076"/>
        <pc:sldMkLst>
          <pc:docMk/>
          <pc:sldMk cId="4230212736" sldId="334"/>
        </pc:sldMkLst>
        <pc:spChg chg="mod">
          <ac:chgData name="Joseph Scarmuzza" userId="S::joseph.scarmuzza@ssaihq.com::c04343c0-4c73-4c6d-9d42-a6d78c9d5fe3" providerId="AD" clId="Web-{E40E6A85-29D6-4FC5-A88D-C98912A26D6B}" dt="2021-07-29T02:23:33.210" v="1792" actId="1076"/>
          <ac:spMkLst>
            <pc:docMk/>
            <pc:sldMk cId="4230212736" sldId="334"/>
            <ac:spMk id="2" creationId="{EFFB44A8-0E13-4F28-91F7-895238450818}"/>
          </ac:spMkLst>
        </pc:spChg>
        <pc:spChg chg="mod">
          <ac:chgData name="Joseph Scarmuzza" userId="S::joseph.scarmuzza@ssaihq.com::c04343c0-4c73-4c6d-9d42-a6d78c9d5fe3" providerId="AD" clId="Web-{E40E6A85-29D6-4FC5-A88D-C98912A26D6B}" dt="2021-07-29T02:23:30.960" v="1791" actId="1076"/>
          <ac:spMkLst>
            <pc:docMk/>
            <pc:sldMk cId="4230212736" sldId="334"/>
            <ac:spMk id="5" creationId="{BCC65C4B-2223-4F28-A49F-F3AB5493CBEF}"/>
          </ac:spMkLst>
        </pc:spChg>
      </pc:sldChg>
      <pc:sldChg chg="addSp delSp modSp">
        <pc:chgData name="Joseph Scarmuzza" userId="S::joseph.scarmuzza@ssaihq.com::c04343c0-4c73-4c6d-9d42-a6d78c9d5fe3" providerId="AD" clId="Web-{E40E6A85-29D6-4FC5-A88D-C98912A26D6B}" dt="2021-07-29T02:34:49.643" v="2016" actId="1076"/>
        <pc:sldMkLst>
          <pc:docMk/>
          <pc:sldMk cId="2950822595" sldId="335"/>
        </pc:sldMkLst>
        <pc:spChg chg="mod">
          <ac:chgData name="Joseph Scarmuzza" userId="S::joseph.scarmuzza@ssaihq.com::c04343c0-4c73-4c6d-9d42-a6d78c9d5fe3" providerId="AD" clId="Web-{E40E6A85-29D6-4FC5-A88D-C98912A26D6B}" dt="2021-07-29T02:34:49.643" v="2016" actId="1076"/>
          <ac:spMkLst>
            <pc:docMk/>
            <pc:sldMk cId="2950822595" sldId="335"/>
            <ac:spMk id="2" creationId="{737F4234-11B1-4559-8A1E-08E6CA45A3AE}"/>
          </ac:spMkLst>
        </pc:spChg>
        <pc:spChg chg="add mod">
          <ac:chgData name="Joseph Scarmuzza" userId="S::joseph.scarmuzza@ssaihq.com::c04343c0-4c73-4c6d-9d42-a6d78c9d5fe3" providerId="AD" clId="Web-{E40E6A85-29D6-4FC5-A88D-C98912A26D6B}" dt="2021-07-29T02:34:47.550" v="2015" actId="1076"/>
          <ac:spMkLst>
            <pc:docMk/>
            <pc:sldMk cId="2950822595" sldId="335"/>
            <ac:spMk id="5" creationId="{CE5C2EF5-DF22-481C-AEF7-C7048594D185}"/>
          </ac:spMkLst>
        </pc:spChg>
        <pc:picChg chg="add del mod">
          <ac:chgData name="Joseph Scarmuzza" userId="S::joseph.scarmuzza@ssaihq.com::c04343c0-4c73-4c6d-9d42-a6d78c9d5fe3" providerId="AD" clId="Web-{E40E6A85-29D6-4FC5-A88D-C98912A26D6B}" dt="2021-07-29T02:34:13.719" v="2006"/>
          <ac:picMkLst>
            <pc:docMk/>
            <pc:sldMk cId="2950822595" sldId="335"/>
            <ac:picMk id="3" creationId="{1FE517B0-728E-4F18-A495-7EC6E3B74E1B}"/>
          </ac:picMkLst>
        </pc:picChg>
        <pc:picChg chg="add mod">
          <ac:chgData name="Joseph Scarmuzza" userId="S::joseph.scarmuzza@ssaihq.com::c04343c0-4c73-4c6d-9d42-a6d78c9d5fe3" providerId="AD" clId="Web-{E40E6A85-29D6-4FC5-A88D-C98912A26D6B}" dt="2021-07-29T02:34:42.456" v="2013" actId="1076"/>
          <ac:picMkLst>
            <pc:docMk/>
            <pc:sldMk cId="2950822595" sldId="335"/>
            <ac:picMk id="6" creationId="{92EDEEC5-8863-4F71-A895-AF40353F2496}"/>
          </ac:picMkLst>
        </pc:picChg>
        <pc:picChg chg="add mod">
          <ac:chgData name="Joseph Scarmuzza" userId="S::joseph.scarmuzza@ssaihq.com::c04343c0-4c73-4c6d-9d42-a6d78c9d5fe3" providerId="AD" clId="Web-{E40E6A85-29D6-4FC5-A88D-C98912A26D6B}" dt="2021-07-29T02:34:42.456" v="2012" actId="1076"/>
          <ac:picMkLst>
            <pc:docMk/>
            <pc:sldMk cId="2950822595" sldId="335"/>
            <ac:picMk id="7" creationId="{8739DBF5-C697-470E-9A0B-390416B49DE4}"/>
          </ac:picMkLst>
        </pc:picChg>
        <pc:picChg chg="add mod">
          <ac:chgData name="Joseph Scarmuzza" userId="S::joseph.scarmuzza@ssaihq.com::c04343c0-4c73-4c6d-9d42-a6d78c9d5fe3" providerId="AD" clId="Web-{E40E6A85-29D6-4FC5-A88D-C98912A26D6B}" dt="2021-07-29T02:34:42.471" v="2014" actId="1076"/>
          <ac:picMkLst>
            <pc:docMk/>
            <pc:sldMk cId="2950822595" sldId="335"/>
            <ac:picMk id="8" creationId="{972C218C-0AAF-4ABC-A585-1C8850E369B6}"/>
          </ac:picMkLst>
        </pc:picChg>
      </pc:sldChg>
      <pc:sldChg chg="modSp">
        <pc:chgData name="Joseph Scarmuzza" userId="S::joseph.scarmuzza@ssaihq.com::c04343c0-4c73-4c6d-9d42-a6d78c9d5fe3" providerId="AD" clId="Web-{E40E6A85-29D6-4FC5-A88D-C98912A26D6B}" dt="2021-07-29T02:27:19.897" v="1923" actId="1076"/>
        <pc:sldMkLst>
          <pc:docMk/>
          <pc:sldMk cId="2412362506" sldId="336"/>
        </pc:sldMkLst>
        <pc:spChg chg="mod">
          <ac:chgData name="Joseph Scarmuzza" userId="S::joseph.scarmuzza@ssaihq.com::c04343c0-4c73-4c6d-9d42-a6d78c9d5fe3" providerId="AD" clId="Web-{E40E6A85-29D6-4FC5-A88D-C98912A26D6B}" dt="2021-07-29T02:27:08.504" v="1921" actId="1076"/>
          <ac:spMkLst>
            <pc:docMk/>
            <pc:sldMk cId="2412362506" sldId="336"/>
            <ac:spMk id="2" creationId="{C612DC57-ECAB-44C1-9B79-060A40F56641}"/>
          </ac:spMkLst>
        </pc:spChg>
        <pc:spChg chg="mod">
          <ac:chgData name="Joseph Scarmuzza" userId="S::joseph.scarmuzza@ssaihq.com::c04343c0-4c73-4c6d-9d42-a6d78c9d5fe3" providerId="AD" clId="Web-{E40E6A85-29D6-4FC5-A88D-C98912A26D6B}" dt="2021-07-29T02:27:19.897" v="1923" actId="1076"/>
          <ac:spMkLst>
            <pc:docMk/>
            <pc:sldMk cId="2412362506" sldId="336"/>
            <ac:spMk id="4" creationId="{570EF8DC-2249-4FC9-80C8-0555BACE72E5}"/>
          </ac:spMkLst>
        </pc:spChg>
        <pc:spChg chg="mod">
          <ac:chgData name="Joseph Scarmuzza" userId="S::joseph.scarmuzza@ssaihq.com::c04343c0-4c73-4c6d-9d42-a6d78c9d5fe3" providerId="AD" clId="Web-{E40E6A85-29D6-4FC5-A88D-C98912A26D6B}" dt="2021-07-29T02:26:02.141" v="1899" actId="1076"/>
          <ac:spMkLst>
            <pc:docMk/>
            <pc:sldMk cId="2412362506" sldId="336"/>
            <ac:spMk id="10" creationId="{6E1571B3-1690-43A1-8377-AB8C485F037E}"/>
          </ac:spMkLst>
        </pc:spChg>
        <pc:spChg chg="mod">
          <ac:chgData name="Joseph Scarmuzza" userId="S::joseph.scarmuzza@ssaihq.com::c04343c0-4c73-4c6d-9d42-a6d78c9d5fe3" providerId="AD" clId="Web-{E40E6A85-29D6-4FC5-A88D-C98912A26D6B}" dt="2021-07-29T02:26:02.141" v="1900" actId="1076"/>
          <ac:spMkLst>
            <pc:docMk/>
            <pc:sldMk cId="2412362506" sldId="336"/>
            <ac:spMk id="11" creationId="{C4B2F6B7-E947-47BF-9720-D7E9EEE05996}"/>
          </ac:spMkLst>
        </pc:spChg>
        <pc:spChg chg="mod">
          <ac:chgData name="Joseph Scarmuzza" userId="S::joseph.scarmuzza@ssaihq.com::c04343c0-4c73-4c6d-9d42-a6d78c9d5fe3" providerId="AD" clId="Web-{E40E6A85-29D6-4FC5-A88D-C98912A26D6B}" dt="2021-07-29T02:26:02.157" v="1901" actId="1076"/>
          <ac:spMkLst>
            <pc:docMk/>
            <pc:sldMk cId="2412362506" sldId="336"/>
            <ac:spMk id="12" creationId="{B764D3CE-477D-4A3F-B3F4-69C90C01BBE2}"/>
          </ac:spMkLst>
        </pc:spChg>
        <pc:spChg chg="mod">
          <ac:chgData name="Joseph Scarmuzza" userId="S::joseph.scarmuzza@ssaihq.com::c04343c0-4c73-4c6d-9d42-a6d78c9d5fe3" providerId="AD" clId="Web-{E40E6A85-29D6-4FC5-A88D-C98912A26D6B}" dt="2021-07-29T02:26:02.172" v="1902" actId="1076"/>
          <ac:spMkLst>
            <pc:docMk/>
            <pc:sldMk cId="2412362506" sldId="336"/>
            <ac:spMk id="13" creationId="{80F8E1EF-20B8-4BE0-8BEC-AA143CCF3A70}"/>
          </ac:spMkLst>
        </pc:spChg>
        <pc:picChg chg="mod">
          <ac:chgData name="Joseph Scarmuzza" userId="S::joseph.scarmuzza@ssaihq.com::c04343c0-4c73-4c6d-9d42-a6d78c9d5fe3" providerId="AD" clId="Web-{E40E6A85-29D6-4FC5-A88D-C98912A26D6B}" dt="2021-07-29T02:26:02.094" v="1894" actId="1076"/>
          <ac:picMkLst>
            <pc:docMk/>
            <pc:sldMk cId="2412362506" sldId="336"/>
            <ac:picMk id="3" creationId="{8178B7A4-5C02-4133-A320-1655115489FA}"/>
          </ac:picMkLst>
        </pc:picChg>
        <pc:picChg chg="mod">
          <ac:chgData name="Joseph Scarmuzza" userId="S::joseph.scarmuzza@ssaihq.com::c04343c0-4c73-4c6d-9d42-a6d78c9d5fe3" providerId="AD" clId="Web-{E40E6A85-29D6-4FC5-A88D-C98912A26D6B}" dt="2021-07-29T02:26:02.110" v="1895" actId="1076"/>
          <ac:picMkLst>
            <pc:docMk/>
            <pc:sldMk cId="2412362506" sldId="336"/>
            <ac:picMk id="5" creationId="{FA787243-2E45-4DC5-86ED-4CDFFBAB1DEE}"/>
          </ac:picMkLst>
        </pc:picChg>
        <pc:picChg chg="mod">
          <ac:chgData name="Joseph Scarmuzza" userId="S::joseph.scarmuzza@ssaihq.com::c04343c0-4c73-4c6d-9d42-a6d78c9d5fe3" providerId="AD" clId="Web-{E40E6A85-29D6-4FC5-A88D-C98912A26D6B}" dt="2021-07-29T02:26:02.110" v="1896" actId="1076"/>
          <ac:picMkLst>
            <pc:docMk/>
            <pc:sldMk cId="2412362506" sldId="336"/>
            <ac:picMk id="7" creationId="{B3560FF3-A847-48D1-A02D-C0BB42877C3D}"/>
          </ac:picMkLst>
        </pc:picChg>
        <pc:picChg chg="mod">
          <ac:chgData name="Joseph Scarmuzza" userId="S::joseph.scarmuzza@ssaihq.com::c04343c0-4c73-4c6d-9d42-a6d78c9d5fe3" providerId="AD" clId="Web-{E40E6A85-29D6-4FC5-A88D-C98912A26D6B}" dt="2021-07-29T02:26:02.125" v="1897" actId="1076"/>
          <ac:picMkLst>
            <pc:docMk/>
            <pc:sldMk cId="2412362506" sldId="336"/>
            <ac:picMk id="8" creationId="{FD289D30-FCEC-4CA8-A914-41929DDF3AD5}"/>
          </ac:picMkLst>
        </pc:picChg>
        <pc:picChg chg="mod">
          <ac:chgData name="Joseph Scarmuzza" userId="S::joseph.scarmuzza@ssaihq.com::c04343c0-4c73-4c6d-9d42-a6d78c9d5fe3" providerId="AD" clId="Web-{E40E6A85-29D6-4FC5-A88D-C98912A26D6B}" dt="2021-07-29T02:26:02.125" v="1898" actId="1076"/>
          <ac:picMkLst>
            <pc:docMk/>
            <pc:sldMk cId="2412362506" sldId="336"/>
            <ac:picMk id="9" creationId="{4910DEC7-F8F8-4FF1-977A-EA263881C1CC}"/>
          </ac:picMkLst>
        </pc:picChg>
      </pc:sldChg>
      <pc:sldChg chg="modSp modNotes">
        <pc:chgData name="Joseph Scarmuzza" userId="S::joseph.scarmuzza@ssaihq.com::c04343c0-4c73-4c6d-9d42-a6d78c9d5fe3" providerId="AD" clId="Web-{E40E6A85-29D6-4FC5-A88D-C98912A26D6B}" dt="2021-07-29T01:10:52.265" v="525" actId="14100"/>
        <pc:sldMkLst>
          <pc:docMk/>
          <pc:sldMk cId="4122951838" sldId="339"/>
        </pc:sldMkLst>
        <pc:spChg chg="mod">
          <ac:chgData name="Joseph Scarmuzza" userId="S::joseph.scarmuzza@ssaihq.com::c04343c0-4c73-4c6d-9d42-a6d78c9d5fe3" providerId="AD" clId="Web-{E40E6A85-29D6-4FC5-A88D-C98912A26D6B}" dt="2021-07-29T01:10:52.265" v="525" actId="14100"/>
          <ac:spMkLst>
            <pc:docMk/>
            <pc:sldMk cId="4122951838" sldId="339"/>
            <ac:spMk id="15" creationId="{BC931BF9-B72E-40C1-9471-4E16979B6124}"/>
          </ac:spMkLst>
        </pc:spChg>
      </pc:sldChg>
      <pc:sldChg chg="addSp modSp">
        <pc:chgData name="Joseph Scarmuzza" userId="S::joseph.scarmuzza@ssaihq.com::c04343c0-4c73-4c6d-9d42-a6d78c9d5fe3" providerId="AD" clId="Web-{E40E6A85-29D6-4FC5-A88D-C98912A26D6B}" dt="2021-07-29T01:06:30.624" v="492" actId="1076"/>
        <pc:sldMkLst>
          <pc:docMk/>
          <pc:sldMk cId="959520665" sldId="340"/>
        </pc:sldMkLst>
        <pc:spChg chg="mod">
          <ac:chgData name="Joseph Scarmuzza" userId="S::joseph.scarmuzza@ssaihq.com::c04343c0-4c73-4c6d-9d42-a6d78c9d5fe3" providerId="AD" clId="Web-{E40E6A85-29D6-4FC5-A88D-C98912A26D6B}" dt="2021-07-29T01:04:35.961" v="478" actId="1076"/>
          <ac:spMkLst>
            <pc:docMk/>
            <pc:sldMk cId="959520665" sldId="340"/>
            <ac:spMk id="6" creationId="{30791770-9352-46E9-A8C8-A80E4F91D173}"/>
          </ac:spMkLst>
        </pc:spChg>
        <pc:spChg chg="mod">
          <ac:chgData name="Joseph Scarmuzza" userId="S::joseph.scarmuzza@ssaihq.com::c04343c0-4c73-4c6d-9d42-a6d78c9d5fe3" providerId="AD" clId="Web-{E40E6A85-29D6-4FC5-A88D-C98912A26D6B}" dt="2021-07-29T01:06:30.624" v="492" actId="1076"/>
          <ac:spMkLst>
            <pc:docMk/>
            <pc:sldMk cId="959520665" sldId="340"/>
            <ac:spMk id="27" creationId="{828BC2E0-74C8-4066-B635-26FF955D052C}"/>
          </ac:spMkLst>
        </pc:spChg>
        <pc:picChg chg="mod">
          <ac:chgData name="Joseph Scarmuzza" userId="S::joseph.scarmuzza@ssaihq.com::c04343c0-4c73-4c6d-9d42-a6d78c9d5fe3" providerId="AD" clId="Web-{E40E6A85-29D6-4FC5-A88D-C98912A26D6B}" dt="2021-07-29T01:04:26.851" v="477" actId="1076"/>
          <ac:picMkLst>
            <pc:docMk/>
            <pc:sldMk cId="959520665" sldId="340"/>
            <ac:picMk id="5" creationId="{54462C86-52EF-4B9A-9293-059CCBED0A5C}"/>
          </ac:picMkLst>
        </pc:picChg>
        <pc:picChg chg="add mod modCrop">
          <ac:chgData name="Joseph Scarmuzza" userId="S::joseph.scarmuzza@ssaihq.com::c04343c0-4c73-4c6d-9d42-a6d78c9d5fe3" providerId="AD" clId="Web-{E40E6A85-29D6-4FC5-A88D-C98912A26D6B}" dt="2021-07-29T01:06:22.936" v="491" actId="1076"/>
          <ac:picMkLst>
            <pc:docMk/>
            <pc:sldMk cId="959520665" sldId="340"/>
            <ac:picMk id="7" creationId="{72F846B8-475D-4473-B098-4D69D0B90B8B}"/>
          </ac:picMkLst>
        </pc:picChg>
      </pc:sldChg>
      <pc:sldChg chg="modSp delCm">
        <pc:chgData name="Joseph Scarmuzza" userId="S::joseph.scarmuzza@ssaihq.com::c04343c0-4c73-4c6d-9d42-a6d78c9d5fe3" providerId="AD" clId="Web-{E40E6A85-29D6-4FC5-A88D-C98912A26D6B}" dt="2021-07-29T02:50:33.749" v="2148" actId="20577"/>
        <pc:sldMkLst>
          <pc:docMk/>
          <pc:sldMk cId="3693261145" sldId="341"/>
        </pc:sldMkLst>
        <pc:spChg chg="mod">
          <ac:chgData name="Joseph Scarmuzza" userId="S::joseph.scarmuzza@ssaihq.com::c04343c0-4c73-4c6d-9d42-a6d78c9d5fe3" providerId="AD" clId="Web-{E40E6A85-29D6-4FC5-A88D-C98912A26D6B}" dt="2021-07-29T02:50:33.749" v="2148" actId="20577"/>
          <ac:spMkLst>
            <pc:docMk/>
            <pc:sldMk cId="3693261145" sldId="341"/>
            <ac:spMk id="11" creationId="{06A52057-E2F9-4ED3-8A04-C9277495DB1F}"/>
          </ac:spMkLst>
        </pc:spChg>
        <pc:spChg chg="mod">
          <ac:chgData name="Joseph Scarmuzza" userId="S::joseph.scarmuzza@ssaihq.com::c04343c0-4c73-4c6d-9d42-a6d78c9d5fe3" providerId="AD" clId="Web-{E40E6A85-29D6-4FC5-A88D-C98912A26D6B}" dt="2021-07-29T02:49:57.309" v="2143" actId="1076"/>
          <ac:spMkLst>
            <pc:docMk/>
            <pc:sldMk cId="3693261145" sldId="341"/>
            <ac:spMk id="12" creationId="{ED5472BF-72B8-46F8-A466-5491EB1D10B3}"/>
          </ac:spMkLst>
        </pc:spChg>
      </pc:sldChg>
      <pc:sldChg chg="addCm">
        <pc:chgData name="Joseph Scarmuzza" userId="S::joseph.scarmuzza@ssaihq.com::c04343c0-4c73-4c6d-9d42-a6d78c9d5fe3" providerId="AD" clId="Web-{E40E6A85-29D6-4FC5-A88D-C98912A26D6B}" dt="2021-07-29T01:58:48.226" v="1643"/>
        <pc:sldMkLst>
          <pc:docMk/>
          <pc:sldMk cId="217518805" sldId="347"/>
        </pc:sldMkLst>
      </pc:sldChg>
      <pc:sldChg chg="addSp delSp modSp">
        <pc:chgData name="Joseph Scarmuzza" userId="S::joseph.scarmuzza@ssaihq.com::c04343c0-4c73-4c6d-9d42-a6d78c9d5fe3" providerId="AD" clId="Web-{E40E6A85-29D6-4FC5-A88D-C98912A26D6B}" dt="2021-07-29T02:57:11.960" v="2152"/>
        <pc:sldMkLst>
          <pc:docMk/>
          <pc:sldMk cId="2797834318" sldId="350"/>
        </pc:sldMkLst>
        <pc:spChg chg="mod">
          <ac:chgData name="Joseph Scarmuzza" userId="S::joseph.scarmuzza@ssaihq.com::c04343c0-4c73-4c6d-9d42-a6d78c9d5fe3" providerId="AD" clId="Web-{E40E6A85-29D6-4FC5-A88D-C98912A26D6B}" dt="2021-07-29T01:11:00.922" v="527" actId="20577"/>
          <ac:spMkLst>
            <pc:docMk/>
            <pc:sldMk cId="2797834318" sldId="350"/>
            <ac:spMk id="21" creationId="{AAC8EE70-1C74-4A8F-B81B-ED3935AF37DB}"/>
          </ac:spMkLst>
        </pc:spChg>
        <pc:picChg chg="add del mod">
          <ac:chgData name="Joseph Scarmuzza" userId="S::joseph.scarmuzza@ssaihq.com::c04343c0-4c73-4c6d-9d42-a6d78c9d5fe3" providerId="AD" clId="Web-{E40E6A85-29D6-4FC5-A88D-C98912A26D6B}" dt="2021-07-29T02:57:11.960" v="2152"/>
          <ac:picMkLst>
            <pc:docMk/>
            <pc:sldMk cId="2797834318" sldId="350"/>
            <ac:picMk id="28" creationId="{A81DD866-B082-433D-A52E-99290108D8AB}"/>
          </ac:picMkLst>
        </pc:picChg>
      </pc:sldChg>
      <pc:sldChg chg="modNotes">
        <pc:chgData name="Joseph Scarmuzza" userId="S::joseph.scarmuzza@ssaihq.com::c04343c0-4c73-4c6d-9d42-a6d78c9d5fe3" providerId="AD" clId="Web-{E40E6A85-29D6-4FC5-A88D-C98912A26D6B}" dt="2021-07-29T02:39:41.662" v="2021"/>
        <pc:sldMkLst>
          <pc:docMk/>
          <pc:sldMk cId="2416735289" sldId="351"/>
        </pc:sldMkLst>
      </pc:sldChg>
      <pc:sldChg chg="addSp modSp addCm">
        <pc:chgData name="Joseph Scarmuzza" userId="S::joseph.scarmuzza@ssaihq.com::c04343c0-4c73-4c6d-9d42-a6d78c9d5fe3" providerId="AD" clId="Web-{E40E6A85-29D6-4FC5-A88D-C98912A26D6B}" dt="2021-07-29T02:19:42.101" v="1739"/>
        <pc:sldMkLst>
          <pc:docMk/>
          <pc:sldMk cId="1968329069" sldId="353"/>
        </pc:sldMkLst>
        <pc:spChg chg="mod">
          <ac:chgData name="Joseph Scarmuzza" userId="S::joseph.scarmuzza@ssaihq.com::c04343c0-4c73-4c6d-9d42-a6d78c9d5fe3" providerId="AD" clId="Web-{E40E6A85-29D6-4FC5-A88D-C98912A26D6B}" dt="2021-07-28T22:39:33.302" v="416" actId="1076"/>
          <ac:spMkLst>
            <pc:docMk/>
            <pc:sldMk cId="1968329069" sldId="353"/>
            <ac:spMk id="53" creationId="{70E67482-5BBF-4BF2-9701-B4CB3C4D9914}"/>
          </ac:spMkLst>
        </pc:spChg>
        <pc:spChg chg="mod">
          <ac:chgData name="Joseph Scarmuzza" userId="S::joseph.scarmuzza@ssaihq.com::c04343c0-4c73-4c6d-9d42-a6d78c9d5fe3" providerId="AD" clId="Web-{E40E6A85-29D6-4FC5-A88D-C98912A26D6B}" dt="2021-07-28T22:39:39.349" v="417" actId="1076"/>
          <ac:spMkLst>
            <pc:docMk/>
            <pc:sldMk cId="1968329069" sldId="353"/>
            <ac:spMk id="55" creationId="{69116870-D5DE-4884-9301-098A00BE670D}"/>
          </ac:spMkLst>
        </pc:spChg>
        <pc:spChg chg="mod">
          <ac:chgData name="Joseph Scarmuzza" userId="S::joseph.scarmuzza@ssaihq.com::c04343c0-4c73-4c6d-9d42-a6d78c9d5fe3" providerId="AD" clId="Web-{E40E6A85-29D6-4FC5-A88D-C98912A26D6B}" dt="2021-07-28T22:42:27.235" v="434" actId="1076"/>
          <ac:spMkLst>
            <pc:docMk/>
            <pc:sldMk cId="1968329069" sldId="353"/>
            <ac:spMk id="57" creationId="{A0919644-4442-47AE-80B1-2DCD1281EAE0}"/>
          </ac:spMkLst>
        </pc:spChg>
        <pc:spChg chg="mod">
          <ac:chgData name="Joseph Scarmuzza" userId="S::joseph.scarmuzza@ssaihq.com::c04343c0-4c73-4c6d-9d42-a6d78c9d5fe3" providerId="AD" clId="Web-{E40E6A85-29D6-4FC5-A88D-C98912A26D6B}" dt="2021-07-28T22:37:40.185" v="401" actId="1076"/>
          <ac:spMkLst>
            <pc:docMk/>
            <pc:sldMk cId="1968329069" sldId="353"/>
            <ac:spMk id="59" creationId="{65268F92-10E5-4E45-95D8-9140D381B05F}"/>
          </ac:spMkLst>
        </pc:spChg>
        <pc:spChg chg="mod">
          <ac:chgData name="Joseph Scarmuzza" userId="S::joseph.scarmuzza@ssaihq.com::c04343c0-4c73-4c6d-9d42-a6d78c9d5fe3" providerId="AD" clId="Web-{E40E6A85-29D6-4FC5-A88D-C98912A26D6B}" dt="2021-07-28T22:43:47.615" v="471" actId="1076"/>
          <ac:spMkLst>
            <pc:docMk/>
            <pc:sldMk cId="1968329069" sldId="353"/>
            <ac:spMk id="63" creationId="{638A7547-B0F1-4B05-9502-E096CD72F958}"/>
          </ac:spMkLst>
        </pc:spChg>
        <pc:spChg chg="mod">
          <ac:chgData name="Joseph Scarmuzza" userId="S::joseph.scarmuzza@ssaihq.com::c04343c0-4c73-4c6d-9d42-a6d78c9d5fe3" providerId="AD" clId="Web-{E40E6A85-29D6-4FC5-A88D-C98912A26D6B}" dt="2021-07-28T22:42:10.390" v="431" actId="1076"/>
          <ac:spMkLst>
            <pc:docMk/>
            <pc:sldMk cId="1968329069" sldId="353"/>
            <ac:spMk id="65" creationId="{0DACCD37-F410-4BF9-952C-276B04EDB8CB}"/>
          </ac:spMkLst>
        </pc:spChg>
        <pc:spChg chg="mod">
          <ac:chgData name="Joseph Scarmuzza" userId="S::joseph.scarmuzza@ssaihq.com::c04343c0-4c73-4c6d-9d42-a6d78c9d5fe3" providerId="AD" clId="Web-{E40E6A85-29D6-4FC5-A88D-C98912A26D6B}" dt="2021-07-28T22:38:31.486" v="408" actId="1076"/>
          <ac:spMkLst>
            <pc:docMk/>
            <pc:sldMk cId="1968329069" sldId="353"/>
            <ac:spMk id="69" creationId="{14F4BF57-1747-4574-859E-AC1219C8FD68}"/>
          </ac:spMkLst>
        </pc:spChg>
        <pc:spChg chg="mod">
          <ac:chgData name="Joseph Scarmuzza" userId="S::joseph.scarmuzza@ssaihq.com::c04343c0-4c73-4c6d-9d42-a6d78c9d5fe3" providerId="AD" clId="Web-{E40E6A85-29D6-4FC5-A88D-C98912A26D6B}" dt="2021-07-28T22:42:21.985" v="433" actId="1076"/>
          <ac:spMkLst>
            <pc:docMk/>
            <pc:sldMk cId="1968329069" sldId="353"/>
            <ac:spMk id="70" creationId="{15F40F05-9907-44CC-9AF9-E2D96B7794E9}"/>
          </ac:spMkLst>
        </pc:spChg>
        <pc:spChg chg="mod">
          <ac:chgData name="Joseph Scarmuzza" userId="S::joseph.scarmuzza@ssaihq.com::c04343c0-4c73-4c6d-9d42-a6d78c9d5fe3" providerId="AD" clId="Web-{E40E6A85-29D6-4FC5-A88D-C98912A26D6B}" dt="2021-07-28T22:38:56.003" v="412" actId="20577"/>
          <ac:spMkLst>
            <pc:docMk/>
            <pc:sldMk cId="1968329069" sldId="353"/>
            <ac:spMk id="72" creationId="{21737DE8-1AD1-4B09-A780-C4837B5B370D}"/>
          </ac:spMkLst>
        </pc:spChg>
        <pc:spChg chg="mod">
          <ac:chgData name="Joseph Scarmuzza" userId="S::joseph.scarmuzza@ssaihq.com::c04343c0-4c73-4c6d-9d42-a6d78c9d5fe3" providerId="AD" clId="Web-{E40E6A85-29D6-4FC5-A88D-C98912A26D6B}" dt="2021-07-28T22:39:01.706" v="413" actId="1076"/>
          <ac:spMkLst>
            <pc:docMk/>
            <pc:sldMk cId="1968329069" sldId="353"/>
            <ac:spMk id="73" creationId="{994569BD-A62E-4F46-B288-29F1D6566F00}"/>
          </ac:spMkLst>
        </pc:spChg>
        <pc:spChg chg="add mod">
          <ac:chgData name="Joseph Scarmuzza" userId="S::joseph.scarmuzza@ssaihq.com::c04343c0-4c73-4c6d-9d42-a6d78c9d5fe3" providerId="AD" clId="Web-{E40E6A85-29D6-4FC5-A88D-C98912A26D6B}" dt="2021-07-28T22:43:53.116" v="472" actId="1076"/>
          <ac:spMkLst>
            <pc:docMk/>
            <pc:sldMk cId="1968329069" sldId="353"/>
            <ac:spMk id="212" creationId="{42811635-B9D7-4A66-BA16-E46CE64A1F9B}"/>
          </ac:spMkLst>
        </pc:spChg>
        <pc:cxnChg chg="add mod">
          <ac:chgData name="Joseph Scarmuzza" userId="S::joseph.scarmuzza@ssaihq.com::c04343c0-4c73-4c6d-9d42-a6d78c9d5fe3" providerId="AD" clId="Web-{E40E6A85-29D6-4FC5-A88D-C98912A26D6B}" dt="2021-07-28T22:42:03.765" v="430" actId="14100"/>
          <ac:cxnSpMkLst>
            <pc:docMk/>
            <pc:sldMk cId="1968329069" sldId="353"/>
            <ac:cxnSpMk id="195" creationId="{3E6B0A7A-BD37-45BC-8D24-93997D066653}"/>
          </ac:cxnSpMkLst>
        </pc:cxnChg>
      </pc:sldChg>
      <pc:sldChg chg="modSp ord delCm">
        <pc:chgData name="Joseph Scarmuzza" userId="S::joseph.scarmuzza@ssaihq.com::c04343c0-4c73-4c6d-9d42-a6d78c9d5fe3" providerId="AD" clId="Web-{E40E6A85-29D6-4FC5-A88D-C98912A26D6B}" dt="2021-07-29T02:21:50.875" v="1781" actId="1076"/>
        <pc:sldMkLst>
          <pc:docMk/>
          <pc:sldMk cId="2254421393" sldId="355"/>
        </pc:sldMkLst>
        <pc:spChg chg="mod">
          <ac:chgData name="Joseph Scarmuzza" userId="S::joseph.scarmuzza@ssaihq.com::c04343c0-4c73-4c6d-9d42-a6d78c9d5fe3" providerId="AD" clId="Web-{E40E6A85-29D6-4FC5-A88D-C98912A26D6B}" dt="2021-07-29T02:21:35.905" v="1780" actId="20577"/>
          <ac:spMkLst>
            <pc:docMk/>
            <pc:sldMk cId="2254421393" sldId="355"/>
            <ac:spMk id="10" creationId="{600F7DD9-E5B6-483A-B02F-3C17940F24E9}"/>
          </ac:spMkLst>
        </pc:spChg>
        <pc:spChg chg="mod">
          <ac:chgData name="Joseph Scarmuzza" userId="S::joseph.scarmuzza@ssaihq.com::c04343c0-4c73-4c6d-9d42-a6d78c9d5fe3" providerId="AD" clId="Web-{E40E6A85-29D6-4FC5-A88D-C98912A26D6B}" dt="2021-07-29T02:21:50.875" v="1781" actId="1076"/>
          <ac:spMkLst>
            <pc:docMk/>
            <pc:sldMk cId="2254421393" sldId="355"/>
            <ac:spMk id="14" creationId="{E1B79346-07EC-4CC7-81CE-CC30F5A98D03}"/>
          </ac:spMkLst>
        </pc:spChg>
      </pc:sldChg>
      <pc:sldChg chg="modSp modNotes">
        <pc:chgData name="Joseph Scarmuzza" userId="S::joseph.scarmuzza@ssaihq.com::c04343c0-4c73-4c6d-9d42-a6d78c9d5fe3" providerId="AD" clId="Web-{E40E6A85-29D6-4FC5-A88D-C98912A26D6B}" dt="2021-07-29T01:10:22.404" v="516"/>
        <pc:sldMkLst>
          <pc:docMk/>
          <pc:sldMk cId="721557897" sldId="356"/>
        </pc:sldMkLst>
        <pc:spChg chg="mod">
          <ac:chgData name="Joseph Scarmuzza" userId="S::joseph.scarmuzza@ssaihq.com::c04343c0-4c73-4c6d-9d42-a6d78c9d5fe3" providerId="AD" clId="Web-{E40E6A85-29D6-4FC5-A88D-C98912A26D6B}" dt="2021-07-29T01:08:17.771" v="496" actId="1076"/>
          <ac:spMkLst>
            <pc:docMk/>
            <pc:sldMk cId="721557897" sldId="356"/>
            <ac:spMk id="14" creationId="{4926CC7A-DA41-40CE-8D01-238BF874B5CB}"/>
          </ac:spMkLst>
        </pc:spChg>
        <pc:graphicFrameChg chg="modGraphic">
          <ac:chgData name="Joseph Scarmuzza" userId="S::joseph.scarmuzza@ssaihq.com::c04343c0-4c73-4c6d-9d42-a6d78c9d5fe3" providerId="AD" clId="Web-{E40E6A85-29D6-4FC5-A88D-C98912A26D6B}" dt="2021-07-29T01:09:02.915" v="498" actId="20577"/>
          <ac:graphicFrameMkLst>
            <pc:docMk/>
            <pc:sldMk cId="721557897" sldId="356"/>
            <ac:graphicFrameMk id="22" creationId="{86B63A24-65B0-40F8-954D-F06A154BBCD3}"/>
          </ac:graphicFrameMkLst>
        </pc:graphicFrameChg>
      </pc:sldChg>
      <pc:sldChg chg="mod ord modClrScheme chgLayout">
        <pc:chgData name="Joseph Scarmuzza" userId="S::joseph.scarmuzza@ssaihq.com::c04343c0-4c73-4c6d-9d42-a6d78c9d5fe3" providerId="AD" clId="Web-{E40E6A85-29D6-4FC5-A88D-C98912A26D6B}" dt="2021-07-28T22:10:01.627" v="10"/>
        <pc:sldMkLst>
          <pc:docMk/>
          <pc:sldMk cId="3406436404" sldId="357"/>
        </pc:sldMkLst>
      </pc:sldChg>
      <pc:sldChg chg="modSp ord">
        <pc:chgData name="Joseph Scarmuzza" userId="S::joseph.scarmuzza@ssaihq.com::c04343c0-4c73-4c6d-9d42-a6d78c9d5fe3" providerId="AD" clId="Web-{E40E6A85-29D6-4FC5-A88D-C98912A26D6B}" dt="2021-07-28T20:00:47.848" v="5"/>
        <pc:sldMkLst>
          <pc:docMk/>
          <pc:sldMk cId="1825961899" sldId="359"/>
        </pc:sldMkLst>
        <pc:spChg chg="mod">
          <ac:chgData name="Joseph Scarmuzza" userId="S::joseph.scarmuzza@ssaihq.com::c04343c0-4c73-4c6d-9d42-a6d78c9d5fe3" providerId="AD" clId="Web-{E40E6A85-29D6-4FC5-A88D-C98912A26D6B}" dt="2021-07-28T19:59:37.222" v="3" actId="20577"/>
          <ac:spMkLst>
            <pc:docMk/>
            <pc:sldMk cId="1825961899" sldId="359"/>
            <ac:spMk id="8" creationId="{FC4BA28E-2254-493A-8566-A72EE98D2C18}"/>
          </ac:spMkLst>
        </pc:spChg>
      </pc:sldChg>
      <pc:sldChg chg="ord">
        <pc:chgData name="Joseph Scarmuzza" userId="S::joseph.scarmuzza@ssaihq.com::c04343c0-4c73-4c6d-9d42-a6d78c9d5fe3" providerId="AD" clId="Web-{E40E6A85-29D6-4FC5-A88D-C98912A26D6B}" dt="2021-07-28T20:02:29.710" v="6"/>
        <pc:sldMkLst>
          <pc:docMk/>
          <pc:sldMk cId="2925344693" sldId="365"/>
        </pc:sldMkLst>
      </pc:sldChg>
      <pc:sldChg chg="addSp delSp modSp">
        <pc:chgData name="Joseph Scarmuzza" userId="S::joseph.scarmuzza@ssaihq.com::c04343c0-4c73-4c6d-9d42-a6d78c9d5fe3" providerId="AD" clId="Web-{E40E6A85-29D6-4FC5-A88D-C98912A26D6B}" dt="2021-07-29T02:05:37.955" v="1731" actId="1076"/>
        <pc:sldMkLst>
          <pc:docMk/>
          <pc:sldMk cId="1440423306" sldId="367"/>
        </pc:sldMkLst>
        <pc:spChg chg="mod topLvl">
          <ac:chgData name="Joseph Scarmuzza" userId="S::joseph.scarmuzza@ssaihq.com::c04343c0-4c73-4c6d-9d42-a6d78c9d5fe3" providerId="AD" clId="Web-{E40E6A85-29D6-4FC5-A88D-C98912A26D6B}" dt="2021-07-29T02:04:30.060" v="1706" actId="1076"/>
          <ac:spMkLst>
            <pc:docMk/>
            <pc:sldMk cId="1440423306" sldId="367"/>
            <ac:spMk id="3" creationId="{1B5CED9D-1849-41F1-82D5-48B6AF001B2F}"/>
          </ac:spMkLst>
        </pc:spChg>
        <pc:spChg chg="mod topLvl">
          <ac:chgData name="Joseph Scarmuzza" userId="S::joseph.scarmuzza@ssaihq.com::c04343c0-4c73-4c6d-9d42-a6d78c9d5fe3" providerId="AD" clId="Web-{E40E6A85-29D6-4FC5-A88D-C98912A26D6B}" dt="2021-07-29T02:04:30.044" v="1705" actId="1076"/>
          <ac:spMkLst>
            <pc:docMk/>
            <pc:sldMk cId="1440423306" sldId="367"/>
            <ac:spMk id="4" creationId="{533B80D7-6119-49F0-BB7B-8BEFFD9AFF83}"/>
          </ac:spMkLst>
        </pc:spChg>
        <pc:spChg chg="mod">
          <ac:chgData name="Joseph Scarmuzza" userId="S::joseph.scarmuzza@ssaihq.com::c04343c0-4c73-4c6d-9d42-a6d78c9d5fe3" providerId="AD" clId="Web-{E40E6A85-29D6-4FC5-A88D-C98912A26D6B}" dt="2021-07-29T02:03:54.839" v="1699" actId="1076"/>
          <ac:spMkLst>
            <pc:docMk/>
            <pc:sldMk cId="1440423306" sldId="367"/>
            <ac:spMk id="5" creationId="{70436D70-9EFC-47BB-B3C2-0D1C6559A1CC}"/>
          </ac:spMkLst>
        </pc:spChg>
        <pc:spChg chg="mod">
          <ac:chgData name="Joseph Scarmuzza" userId="S::joseph.scarmuzza@ssaihq.com::c04343c0-4c73-4c6d-9d42-a6d78c9d5fe3" providerId="AD" clId="Web-{E40E6A85-29D6-4FC5-A88D-C98912A26D6B}" dt="2021-07-29T02:03:54.855" v="1700" actId="1076"/>
          <ac:spMkLst>
            <pc:docMk/>
            <pc:sldMk cId="1440423306" sldId="367"/>
            <ac:spMk id="8" creationId="{831B6817-BC6E-4EAF-B086-7CCDEAFE122F}"/>
          </ac:spMkLst>
        </pc:spChg>
        <pc:spChg chg="add mod">
          <ac:chgData name="Joseph Scarmuzza" userId="S::joseph.scarmuzza@ssaihq.com::c04343c0-4c73-4c6d-9d42-a6d78c9d5fe3" providerId="AD" clId="Web-{E40E6A85-29D6-4FC5-A88D-C98912A26D6B}" dt="2021-07-29T02:05:37.955" v="1731" actId="1076"/>
          <ac:spMkLst>
            <pc:docMk/>
            <pc:sldMk cId="1440423306" sldId="367"/>
            <ac:spMk id="14" creationId="{86793B2D-15D0-48D0-8AE7-93DEE41A75EB}"/>
          </ac:spMkLst>
        </pc:spChg>
        <pc:spChg chg="mod">
          <ac:chgData name="Joseph Scarmuzza" userId="S::joseph.scarmuzza@ssaihq.com::c04343c0-4c73-4c6d-9d42-a6d78c9d5fe3" providerId="AD" clId="Web-{E40E6A85-29D6-4FC5-A88D-C98912A26D6B}" dt="2021-07-29T02:04:12.949" v="1702" actId="1076"/>
          <ac:spMkLst>
            <pc:docMk/>
            <pc:sldMk cId="1440423306" sldId="367"/>
            <ac:spMk id="15" creationId="{30E832D5-C2F6-404D-8BB1-A80293704A13}"/>
          </ac:spMkLst>
        </pc:spChg>
        <pc:grpChg chg="add del">
          <ac:chgData name="Joseph Scarmuzza" userId="S::joseph.scarmuzza@ssaihq.com::c04343c0-4c73-4c6d-9d42-a6d78c9d5fe3" providerId="AD" clId="Web-{E40E6A85-29D6-4FC5-A88D-C98912A26D6B}" dt="2021-07-29T02:01:23.220" v="1659"/>
          <ac:grpSpMkLst>
            <pc:docMk/>
            <pc:sldMk cId="1440423306" sldId="367"/>
            <ac:grpSpMk id="6" creationId="{B36E7F67-0899-4316-A97B-5732185CF1A5}"/>
          </ac:grpSpMkLst>
        </pc:grpChg>
      </pc:sldChg>
      <pc:sldChg chg="modSp addCm delCm">
        <pc:chgData name="Joseph Scarmuzza" userId="S::joseph.scarmuzza@ssaihq.com::c04343c0-4c73-4c6d-9d42-a6d78c9d5fe3" providerId="AD" clId="Web-{E40E6A85-29D6-4FC5-A88D-C98912A26D6B}" dt="2021-07-29T02:06:45.178" v="1736"/>
        <pc:sldMkLst>
          <pc:docMk/>
          <pc:sldMk cId="204544839" sldId="368"/>
        </pc:sldMkLst>
        <pc:picChg chg="mod">
          <ac:chgData name="Joseph Scarmuzza" userId="S::joseph.scarmuzza@ssaihq.com::c04343c0-4c73-4c6d-9d42-a6d78c9d5fe3" providerId="AD" clId="Web-{E40E6A85-29D6-4FC5-A88D-C98912A26D6B}" dt="2021-07-29T02:06:29.536" v="1734" actId="1076"/>
          <ac:picMkLst>
            <pc:docMk/>
            <pc:sldMk cId="204544839" sldId="368"/>
            <ac:picMk id="4" creationId="{059A5D0A-C597-46DF-A3B4-0FDB321D7D0D}"/>
          </ac:picMkLst>
        </pc:picChg>
      </pc:sldChg>
      <pc:sldChg chg="modSp">
        <pc:chgData name="Joseph Scarmuzza" userId="S::joseph.scarmuzza@ssaihq.com::c04343c0-4c73-4c6d-9d42-a6d78c9d5fe3" providerId="AD" clId="Web-{E40E6A85-29D6-4FC5-A88D-C98912A26D6B}" dt="2021-07-29T02:09:42.517" v="1738" actId="1076"/>
        <pc:sldMkLst>
          <pc:docMk/>
          <pc:sldMk cId="1588442520" sldId="369"/>
        </pc:sldMkLst>
        <pc:spChg chg="mod">
          <ac:chgData name="Joseph Scarmuzza" userId="S::joseph.scarmuzza@ssaihq.com::c04343c0-4c73-4c6d-9d42-a6d78c9d5fe3" providerId="AD" clId="Web-{E40E6A85-29D6-4FC5-A88D-C98912A26D6B}" dt="2021-07-29T02:09:42.517" v="1738" actId="1076"/>
          <ac:spMkLst>
            <pc:docMk/>
            <pc:sldMk cId="1588442520" sldId="369"/>
            <ac:spMk id="67" creationId="{05F09A19-DE77-41EB-9156-076E402C92AD}"/>
          </ac:spMkLst>
        </pc:spChg>
      </pc:sldChg>
      <pc:sldChg chg="delCm">
        <pc:chgData name="Joseph Scarmuzza" userId="S::joseph.scarmuzza@ssaihq.com::c04343c0-4c73-4c6d-9d42-a6d78c9d5fe3" providerId="AD" clId="Web-{E40E6A85-29D6-4FC5-A88D-C98912A26D6B}" dt="2021-07-29T02:23:04.927" v="1784"/>
        <pc:sldMkLst>
          <pc:docMk/>
          <pc:sldMk cId="1311769867" sldId="370"/>
        </pc:sldMkLst>
      </pc:sldChg>
      <pc:sldChg chg="addCm">
        <pc:chgData name="Joseph Scarmuzza" userId="S::joseph.scarmuzza@ssaihq.com::c04343c0-4c73-4c6d-9d42-a6d78c9d5fe3" providerId="AD" clId="Web-{E40E6A85-29D6-4FC5-A88D-C98912A26D6B}" dt="2021-07-29T02:22:41.003" v="1782"/>
        <pc:sldMkLst>
          <pc:docMk/>
          <pc:sldMk cId="1141387422" sldId="372"/>
        </pc:sldMkLst>
      </pc:sldChg>
      <pc:sldChg chg="delCm">
        <pc:chgData name="Joseph Scarmuzza" userId="S::joseph.scarmuzza@ssaihq.com::c04343c0-4c73-4c6d-9d42-a6d78c9d5fe3" providerId="AD" clId="Web-{E40E6A85-29D6-4FC5-A88D-C98912A26D6B}" dt="2021-07-29T02:22:58.801" v="1783"/>
        <pc:sldMkLst>
          <pc:docMk/>
          <pc:sldMk cId="960502562" sldId="373"/>
        </pc:sldMkLst>
      </pc:sldChg>
      <pc:sldChg chg="addCm">
        <pc:chgData name="Joseph Scarmuzza" userId="S::joseph.scarmuzza@ssaihq.com::c04343c0-4c73-4c6d-9d42-a6d78c9d5fe3" providerId="AD" clId="Web-{E40E6A85-29D6-4FC5-A88D-C98912A26D6B}" dt="2021-07-29T01:57:10.783" v="1638"/>
        <pc:sldMkLst>
          <pc:docMk/>
          <pc:sldMk cId="1315186027" sldId="374"/>
        </pc:sldMkLst>
      </pc:sldChg>
      <pc:sldChg chg="addCm">
        <pc:chgData name="Joseph Scarmuzza" userId="S::joseph.scarmuzza@ssaihq.com::c04343c0-4c73-4c6d-9d42-a6d78c9d5fe3" providerId="AD" clId="Web-{E40E6A85-29D6-4FC5-A88D-C98912A26D6B}" dt="2021-07-29T01:59:40.198" v="1644"/>
        <pc:sldMkLst>
          <pc:docMk/>
          <pc:sldMk cId="4285061242" sldId="376"/>
        </pc:sldMkLst>
      </pc:sldChg>
      <pc:sldChg chg="addSp modSp new">
        <pc:chgData name="Joseph Scarmuzza" userId="S::joseph.scarmuzza@ssaihq.com::c04343c0-4c73-4c6d-9d42-a6d78c9d5fe3" providerId="AD" clId="Web-{E40E6A85-29D6-4FC5-A88D-C98912A26D6B}" dt="2021-07-28T22:20:37.776" v="203"/>
        <pc:sldMkLst>
          <pc:docMk/>
          <pc:sldMk cId="819534643" sldId="377"/>
        </pc:sldMkLst>
        <pc:spChg chg="add mod">
          <ac:chgData name="Joseph Scarmuzza" userId="S::joseph.scarmuzza@ssaihq.com::c04343c0-4c73-4c6d-9d42-a6d78c9d5fe3" providerId="AD" clId="Web-{E40E6A85-29D6-4FC5-A88D-C98912A26D6B}" dt="2021-07-28T22:20:37.776" v="203"/>
          <ac:spMkLst>
            <pc:docMk/>
            <pc:sldMk cId="819534643" sldId="377"/>
            <ac:spMk id="3" creationId="{ADC7ECB2-94DC-4EA3-B0C9-F38DA41785C8}"/>
          </ac:spMkLst>
        </pc:spChg>
        <pc:picChg chg="add mod">
          <ac:chgData name="Joseph Scarmuzza" userId="S::joseph.scarmuzza@ssaihq.com::c04343c0-4c73-4c6d-9d42-a6d78c9d5fe3" providerId="AD" clId="Web-{E40E6A85-29D6-4FC5-A88D-C98912A26D6B}" dt="2021-07-28T22:11:17.725" v="16" actId="1076"/>
          <ac:picMkLst>
            <pc:docMk/>
            <pc:sldMk cId="819534643" sldId="377"/>
            <ac:picMk id="2" creationId="{57B17619-D2A9-489B-B29D-A727C9DC9B4D}"/>
          </ac:picMkLst>
        </pc:picChg>
        <pc:cxnChg chg="add mod ord">
          <ac:chgData name="Joseph Scarmuzza" userId="S::joseph.scarmuzza@ssaihq.com::c04343c0-4c73-4c6d-9d42-a6d78c9d5fe3" providerId="AD" clId="Web-{E40E6A85-29D6-4FC5-A88D-C98912A26D6B}" dt="2021-07-28T22:20:27.541" v="202"/>
          <ac:cxnSpMkLst>
            <pc:docMk/>
            <pc:sldMk cId="819534643" sldId="377"/>
            <ac:cxnSpMk id="4" creationId="{6BFFA978-2D89-42CE-9B9E-B464B6C19C38}"/>
          </ac:cxnSpMkLst>
        </pc:cxnChg>
      </pc:sldChg>
      <pc:sldChg chg="add del replId">
        <pc:chgData name="Joseph Scarmuzza" userId="S::joseph.scarmuzza@ssaihq.com::c04343c0-4c73-4c6d-9d42-a6d78c9d5fe3" providerId="AD" clId="Web-{E40E6A85-29D6-4FC5-A88D-C98912A26D6B}" dt="2021-07-28T22:11:49.133" v="22"/>
        <pc:sldMkLst>
          <pc:docMk/>
          <pc:sldMk cId="2462679874" sldId="378"/>
        </pc:sldMkLst>
      </pc:sldChg>
      <pc:sldChg chg="addSp modSp add replId">
        <pc:chgData name="Joseph Scarmuzza" userId="S::joseph.scarmuzza@ssaihq.com::c04343c0-4c73-4c6d-9d42-a6d78c9d5fe3" providerId="AD" clId="Web-{E40E6A85-29D6-4FC5-A88D-C98912A26D6B}" dt="2021-07-28T22:25:42.655" v="290" actId="20577"/>
        <pc:sldMkLst>
          <pc:docMk/>
          <pc:sldMk cId="2664682189" sldId="378"/>
        </pc:sldMkLst>
        <pc:spChg chg="add mod">
          <ac:chgData name="Joseph Scarmuzza" userId="S::joseph.scarmuzza@ssaihq.com::c04343c0-4c73-4c6d-9d42-a6d78c9d5fe3" providerId="AD" clId="Web-{E40E6A85-29D6-4FC5-A88D-C98912A26D6B}" dt="2021-07-28T22:25:42.655" v="290" actId="20577"/>
          <ac:spMkLst>
            <pc:docMk/>
            <pc:sldMk cId="2664682189" sldId="378"/>
            <ac:spMk id="6" creationId="{CBA93801-35FE-406B-AEA0-459DB2D8AA58}"/>
          </ac:spMkLst>
        </pc:spChg>
        <pc:cxnChg chg="add mod">
          <ac:chgData name="Joseph Scarmuzza" userId="S::joseph.scarmuzza@ssaihq.com::c04343c0-4c73-4c6d-9d42-a6d78c9d5fe3" providerId="AD" clId="Web-{E40E6A85-29D6-4FC5-A88D-C98912A26D6B}" dt="2021-07-28T22:21:38.343" v="213" actId="14100"/>
          <ac:cxnSpMkLst>
            <pc:docMk/>
            <pc:sldMk cId="2664682189" sldId="378"/>
            <ac:cxnSpMk id="5" creationId="{0CC6A7E6-F49B-46E2-BFD5-1A6185ACC1B0}"/>
          </ac:cxnSpMkLst>
        </pc:cxnChg>
      </pc:sldChg>
      <pc:sldChg chg="add del replId">
        <pc:chgData name="Joseph Scarmuzza" userId="S::joseph.scarmuzza@ssaihq.com::c04343c0-4c73-4c6d-9d42-a6d78c9d5fe3" providerId="AD" clId="Web-{E40E6A85-29D6-4FC5-A88D-C98912A26D6B}" dt="2021-07-28T22:11:47.618" v="21"/>
        <pc:sldMkLst>
          <pc:docMk/>
          <pc:sldMk cId="2200018375" sldId="379"/>
        </pc:sldMkLst>
      </pc:sldChg>
      <pc:sldChg chg="addSp modSp add replId">
        <pc:chgData name="Joseph Scarmuzza" userId="S::joseph.scarmuzza@ssaihq.com::c04343c0-4c73-4c6d-9d42-a6d78c9d5fe3" providerId="AD" clId="Web-{E40E6A85-29D6-4FC5-A88D-C98912A26D6B}" dt="2021-07-28T22:25:58.625" v="292" actId="20577"/>
        <pc:sldMkLst>
          <pc:docMk/>
          <pc:sldMk cId="3754975463" sldId="379"/>
        </pc:sldMkLst>
        <pc:spChg chg="mod">
          <ac:chgData name="Joseph Scarmuzza" userId="S::joseph.scarmuzza@ssaihq.com::c04343c0-4c73-4c6d-9d42-a6d78c9d5fe3" providerId="AD" clId="Web-{E40E6A85-29D6-4FC5-A88D-C98912A26D6B}" dt="2021-07-28T22:25:52.187" v="291" actId="20577"/>
          <ac:spMkLst>
            <pc:docMk/>
            <pc:sldMk cId="3754975463" sldId="379"/>
            <ac:spMk id="6" creationId="{CBA93801-35FE-406B-AEA0-459DB2D8AA58}"/>
          </ac:spMkLst>
        </pc:spChg>
        <pc:spChg chg="add mod">
          <ac:chgData name="Joseph Scarmuzza" userId="S::joseph.scarmuzza@ssaihq.com::c04343c0-4c73-4c6d-9d42-a6d78c9d5fe3" providerId="AD" clId="Web-{E40E6A85-29D6-4FC5-A88D-C98912A26D6B}" dt="2021-07-28T22:25:58.625" v="292" actId="20577"/>
          <ac:spMkLst>
            <pc:docMk/>
            <pc:sldMk cId="3754975463" sldId="379"/>
            <ac:spMk id="8" creationId="{B9C2E76B-FF73-469B-B6D4-272084199190}"/>
          </ac:spMkLst>
        </pc:spChg>
        <pc:cxnChg chg="add mod">
          <ac:chgData name="Joseph Scarmuzza" userId="S::joseph.scarmuzza@ssaihq.com::c04343c0-4c73-4c6d-9d42-a6d78c9d5fe3" providerId="AD" clId="Web-{E40E6A85-29D6-4FC5-A88D-C98912A26D6B}" dt="2021-07-28T22:22:47.769" v="238" actId="14100"/>
          <ac:cxnSpMkLst>
            <pc:docMk/>
            <pc:sldMk cId="3754975463" sldId="379"/>
            <ac:cxnSpMk id="7" creationId="{026D4552-114A-464D-B66D-B108E1951CC9}"/>
          </ac:cxnSpMkLst>
        </pc:cxnChg>
      </pc:sldChg>
      <pc:sldChg chg="add del replId">
        <pc:chgData name="Joseph Scarmuzza" userId="S::joseph.scarmuzza@ssaihq.com::c04343c0-4c73-4c6d-9d42-a6d78c9d5fe3" providerId="AD" clId="Web-{E40E6A85-29D6-4FC5-A88D-C98912A26D6B}" dt="2021-07-28T22:11:46.336" v="20"/>
        <pc:sldMkLst>
          <pc:docMk/>
          <pc:sldMk cId="315108304" sldId="380"/>
        </pc:sldMkLst>
      </pc:sldChg>
      <pc:sldChg chg="addSp delSp modSp add replId">
        <pc:chgData name="Joseph Scarmuzza" userId="S::joseph.scarmuzza@ssaihq.com::c04343c0-4c73-4c6d-9d42-a6d78c9d5fe3" providerId="AD" clId="Web-{E40E6A85-29D6-4FC5-A88D-C98912A26D6B}" dt="2021-07-28T22:30:36.705" v="341" actId="20577"/>
        <pc:sldMkLst>
          <pc:docMk/>
          <pc:sldMk cId="1579520747" sldId="380"/>
        </pc:sldMkLst>
        <pc:spChg chg="mod">
          <ac:chgData name="Joseph Scarmuzza" userId="S::joseph.scarmuzza@ssaihq.com::c04343c0-4c73-4c6d-9d42-a6d78c9d5fe3" providerId="AD" clId="Web-{E40E6A85-29D6-4FC5-A88D-C98912A26D6B}" dt="2021-07-28T22:26:19.048" v="298" actId="20577"/>
          <ac:spMkLst>
            <pc:docMk/>
            <pc:sldMk cId="1579520747" sldId="380"/>
            <ac:spMk id="6" creationId="{CBA93801-35FE-406B-AEA0-459DB2D8AA58}"/>
          </ac:spMkLst>
        </pc:spChg>
        <pc:spChg chg="mod">
          <ac:chgData name="Joseph Scarmuzza" userId="S::joseph.scarmuzza@ssaihq.com::c04343c0-4c73-4c6d-9d42-a6d78c9d5fe3" providerId="AD" clId="Web-{E40E6A85-29D6-4FC5-A88D-C98912A26D6B}" dt="2021-07-28T22:26:41.956" v="304" actId="1076"/>
          <ac:spMkLst>
            <pc:docMk/>
            <pc:sldMk cId="1579520747" sldId="380"/>
            <ac:spMk id="8" creationId="{B9C2E76B-FF73-469B-B6D4-272084199190}"/>
          </ac:spMkLst>
        </pc:spChg>
        <pc:spChg chg="add mod">
          <ac:chgData name="Joseph Scarmuzza" userId="S::joseph.scarmuzza@ssaihq.com::c04343c0-4c73-4c6d-9d42-a6d78c9d5fe3" providerId="AD" clId="Web-{E40E6A85-29D6-4FC5-A88D-C98912A26D6B}" dt="2021-07-28T22:30:36.705" v="341" actId="20577"/>
          <ac:spMkLst>
            <pc:docMk/>
            <pc:sldMk cId="1579520747" sldId="380"/>
            <ac:spMk id="10" creationId="{F92744D9-33DD-4586-825F-53BDA06C072C}"/>
          </ac:spMkLst>
        </pc:spChg>
        <pc:picChg chg="mod">
          <ac:chgData name="Joseph Scarmuzza" userId="S::joseph.scarmuzza@ssaihq.com::c04343c0-4c73-4c6d-9d42-a6d78c9d5fe3" providerId="AD" clId="Web-{E40E6A85-29D6-4FC5-A88D-C98912A26D6B}" dt="2021-07-28T22:29:45.608" v="334" actId="1076"/>
          <ac:picMkLst>
            <pc:docMk/>
            <pc:sldMk cId="1579520747" sldId="380"/>
            <ac:picMk id="2" creationId="{57B17619-D2A9-489B-B29D-A727C9DC9B4D}"/>
          </ac:picMkLst>
        </pc:picChg>
        <pc:cxnChg chg="mod">
          <ac:chgData name="Joseph Scarmuzza" userId="S::joseph.scarmuzza@ssaihq.com::c04343c0-4c73-4c6d-9d42-a6d78c9d5fe3" providerId="AD" clId="Web-{E40E6A85-29D6-4FC5-A88D-C98912A26D6B}" dt="2021-07-28T22:28:58.980" v="327" actId="1076"/>
          <ac:cxnSpMkLst>
            <pc:docMk/>
            <pc:sldMk cId="1579520747" sldId="380"/>
            <ac:cxnSpMk id="7" creationId="{026D4552-114A-464D-B66D-B108E1951CC9}"/>
          </ac:cxnSpMkLst>
        </pc:cxnChg>
        <pc:cxnChg chg="add del mod">
          <ac:chgData name="Joseph Scarmuzza" userId="S::joseph.scarmuzza@ssaihq.com::c04343c0-4c73-4c6d-9d42-a6d78c9d5fe3" providerId="AD" clId="Web-{E40E6A85-29D6-4FC5-A88D-C98912A26D6B}" dt="2021-07-28T22:29:40.061" v="333"/>
          <ac:cxnSpMkLst>
            <pc:docMk/>
            <pc:sldMk cId="1579520747" sldId="380"/>
            <ac:cxnSpMk id="9" creationId="{C4921387-27C1-4E6E-A071-8549ED7C6AD5}"/>
          </ac:cxnSpMkLst>
        </pc:cxnChg>
        <pc:cxnChg chg="add del mod ord">
          <ac:chgData name="Joseph Scarmuzza" userId="S::joseph.scarmuzza@ssaihq.com::c04343c0-4c73-4c6d-9d42-a6d78c9d5fe3" providerId="AD" clId="Web-{E40E6A85-29D6-4FC5-A88D-C98912A26D6B}" dt="2021-07-28T22:29:40.061" v="332"/>
          <ac:cxnSpMkLst>
            <pc:docMk/>
            <pc:sldMk cId="1579520747" sldId="380"/>
            <ac:cxnSpMk id="11" creationId="{EC4949FA-1A23-42BC-AB39-068FCA0B6EEF}"/>
          </ac:cxnSpMkLst>
        </pc:cxnChg>
        <pc:cxnChg chg="add mod ord">
          <ac:chgData name="Joseph Scarmuzza" userId="S::joseph.scarmuzza@ssaihq.com::c04343c0-4c73-4c6d-9d42-a6d78c9d5fe3" providerId="AD" clId="Web-{E40E6A85-29D6-4FC5-A88D-C98912A26D6B}" dt="2021-07-28T22:30:17.704" v="340"/>
          <ac:cxnSpMkLst>
            <pc:docMk/>
            <pc:sldMk cId="1579520747" sldId="380"/>
            <ac:cxnSpMk id="12" creationId="{5F5447B9-C7FF-4C4B-8D52-14BB07E05AEF}"/>
          </ac:cxnSpMkLst>
        </pc:cxnChg>
      </pc:sldChg>
      <pc:sldChg chg="addSp modSp add replId">
        <pc:chgData name="Joseph Scarmuzza" userId="S::joseph.scarmuzza@ssaihq.com::c04343c0-4c73-4c6d-9d42-a6d78c9d5fe3" providerId="AD" clId="Web-{E40E6A85-29D6-4FC5-A88D-C98912A26D6B}" dt="2021-07-28T22:32:00.648" v="374" actId="20577"/>
        <pc:sldMkLst>
          <pc:docMk/>
          <pc:sldMk cId="143889171" sldId="381"/>
        </pc:sldMkLst>
        <pc:spChg chg="add mod">
          <ac:chgData name="Joseph Scarmuzza" userId="S::joseph.scarmuzza@ssaihq.com::c04343c0-4c73-4c6d-9d42-a6d78c9d5fe3" providerId="AD" clId="Web-{E40E6A85-29D6-4FC5-A88D-C98912A26D6B}" dt="2021-07-28T22:32:00.648" v="374" actId="20577"/>
          <ac:spMkLst>
            <pc:docMk/>
            <pc:sldMk cId="143889171" sldId="381"/>
            <ac:spMk id="13" creationId="{4F242AF3-7B49-42EB-85A9-6DA67B12AE2A}"/>
          </ac:spMkLst>
        </pc:spChg>
        <pc:cxnChg chg="add mod">
          <ac:chgData name="Joseph Scarmuzza" userId="S::joseph.scarmuzza@ssaihq.com::c04343c0-4c73-4c6d-9d42-a6d78c9d5fe3" providerId="AD" clId="Web-{E40E6A85-29D6-4FC5-A88D-C98912A26D6B}" dt="2021-07-28T22:31:22.177" v="349" actId="14100"/>
          <ac:cxnSpMkLst>
            <pc:docMk/>
            <pc:sldMk cId="143889171" sldId="381"/>
            <ac:cxnSpMk id="11" creationId="{2F1C2D8F-649D-433B-96B5-21C7D271BDB1}"/>
          </ac:cxnSpMkLst>
        </pc:cxnChg>
      </pc:sldChg>
      <pc:sldChg chg="addSp modSp add replId">
        <pc:chgData name="Joseph Scarmuzza" userId="S::joseph.scarmuzza@ssaihq.com::c04343c0-4c73-4c6d-9d42-a6d78c9d5fe3" providerId="AD" clId="Web-{E40E6A85-29D6-4FC5-A88D-C98912A26D6B}" dt="2021-07-28T22:33:48.561" v="396" actId="20577"/>
        <pc:sldMkLst>
          <pc:docMk/>
          <pc:sldMk cId="448064338" sldId="382"/>
        </pc:sldMkLst>
        <pc:spChg chg="mod">
          <ac:chgData name="Joseph Scarmuzza" userId="S::joseph.scarmuzza@ssaihq.com::c04343c0-4c73-4c6d-9d42-a6d78c9d5fe3" providerId="AD" clId="Web-{E40E6A85-29D6-4FC5-A88D-C98912A26D6B}" dt="2021-07-28T22:32:26.228" v="377" actId="20577"/>
          <ac:spMkLst>
            <pc:docMk/>
            <pc:sldMk cId="448064338" sldId="382"/>
            <ac:spMk id="6" creationId="{CBA93801-35FE-406B-AEA0-459DB2D8AA58}"/>
          </ac:spMkLst>
        </pc:spChg>
        <pc:spChg chg="add mod">
          <ac:chgData name="Joseph Scarmuzza" userId="S::joseph.scarmuzza@ssaihq.com::c04343c0-4c73-4c6d-9d42-a6d78c9d5fe3" providerId="AD" clId="Web-{E40E6A85-29D6-4FC5-A88D-C98912A26D6B}" dt="2021-07-28T22:33:48.561" v="396" actId="20577"/>
          <ac:spMkLst>
            <pc:docMk/>
            <pc:sldMk cId="448064338" sldId="382"/>
            <ac:spMk id="15" creationId="{B848C4FE-90BE-433A-99A7-DB930B98E667}"/>
          </ac:spMkLst>
        </pc:spChg>
        <pc:cxnChg chg="add mod">
          <ac:chgData name="Joseph Scarmuzza" userId="S::joseph.scarmuzza@ssaihq.com::c04343c0-4c73-4c6d-9d42-a6d78c9d5fe3" providerId="AD" clId="Web-{E40E6A85-29D6-4FC5-A88D-C98912A26D6B}" dt="2021-07-28T22:33:13.325" v="385" actId="14100"/>
          <ac:cxnSpMkLst>
            <pc:docMk/>
            <pc:sldMk cId="448064338" sldId="382"/>
            <ac:cxnSpMk id="14" creationId="{00569EEE-B8AA-41D9-AE01-56A0263C414A}"/>
          </ac:cxnSpMkLst>
        </pc:cxnChg>
      </pc:sldChg>
      <pc:sldChg chg="addSp delSp modSp add modNotes">
        <pc:chgData name="Joseph Scarmuzza" userId="S::joseph.scarmuzza@ssaihq.com::c04343c0-4c73-4c6d-9d42-a6d78c9d5fe3" providerId="AD" clId="Web-{E40E6A85-29D6-4FC5-A88D-C98912A26D6B}" dt="2021-07-29T01:58:25.912" v="1642" actId="20577"/>
        <pc:sldMkLst>
          <pc:docMk/>
          <pc:sldMk cId="3428086018" sldId="383"/>
        </pc:sldMkLst>
        <pc:spChg chg="add del mod">
          <ac:chgData name="Joseph Scarmuzza" userId="S::joseph.scarmuzza@ssaihq.com::c04343c0-4c73-4c6d-9d42-a6d78c9d5fe3" providerId="AD" clId="Web-{E40E6A85-29D6-4FC5-A88D-C98912A26D6B}" dt="2021-07-29T01:58:25.912" v="1642" actId="20577"/>
          <ac:spMkLst>
            <pc:docMk/>
            <pc:sldMk cId="3428086018" sldId="383"/>
            <ac:spMk id="5" creationId="{E51FD34C-A376-4423-A156-659D1D9A659A}"/>
          </ac:spMkLst>
        </pc:spChg>
        <pc:spChg chg="add mod">
          <ac:chgData name="Joseph Scarmuzza" userId="S::joseph.scarmuzza@ssaihq.com::c04343c0-4c73-4c6d-9d42-a6d78c9d5fe3" providerId="AD" clId="Web-{E40E6A85-29D6-4FC5-A88D-C98912A26D6B}" dt="2021-07-29T01:51:19.636" v="1620" actId="1076"/>
          <ac:spMkLst>
            <pc:docMk/>
            <pc:sldMk cId="3428086018" sldId="383"/>
            <ac:spMk id="2269" creationId="{B3331689-C159-4101-BD92-A65B5BE5CC93}"/>
          </ac:spMkLst>
        </pc:spChg>
        <pc:spChg chg="add mod">
          <ac:chgData name="Joseph Scarmuzza" userId="S::joseph.scarmuzza@ssaihq.com::c04343c0-4c73-4c6d-9d42-a6d78c9d5fe3" providerId="AD" clId="Web-{E40E6A85-29D6-4FC5-A88D-C98912A26D6B}" dt="2021-07-29T01:51:23.433" v="1621" actId="1076"/>
          <ac:spMkLst>
            <pc:docMk/>
            <pc:sldMk cId="3428086018" sldId="383"/>
            <ac:spMk id="2270" creationId="{91C2C489-4A6C-440C-9B9E-49A44A95EEA8}"/>
          </ac:spMkLst>
        </pc:spChg>
        <pc:graphicFrameChg chg="mod">
          <ac:chgData name="Joseph Scarmuzza" userId="S::joseph.scarmuzza@ssaihq.com::c04343c0-4c73-4c6d-9d42-a6d78c9d5fe3" providerId="AD" clId="Web-{E40E6A85-29D6-4FC5-A88D-C98912A26D6B}" dt="2021-07-29T01:49:48.630" v="1574" actId="1076"/>
          <ac:graphicFrameMkLst>
            <pc:docMk/>
            <pc:sldMk cId="3428086018" sldId="383"/>
            <ac:graphicFrameMk id="3" creationId="{35EF5605-1F9B-42C1-B01B-ABA7D44214DD}"/>
          </ac:graphicFrameMkLst>
        </pc:graphicFrameChg>
        <pc:graphicFrameChg chg="add mod ord modGraphic">
          <ac:chgData name="Joseph Scarmuzza" userId="S::joseph.scarmuzza@ssaihq.com::c04343c0-4c73-4c6d-9d42-a6d78c9d5fe3" providerId="AD" clId="Web-{E40E6A85-29D6-4FC5-A88D-C98912A26D6B}" dt="2021-07-29T01:49:48.552" v="1573" actId="1076"/>
          <ac:graphicFrameMkLst>
            <pc:docMk/>
            <pc:sldMk cId="3428086018" sldId="383"/>
            <ac:graphicFrameMk id="17" creationId="{10DFFFE8-EE25-49AF-8E9B-257E45A61284}"/>
          </ac:graphicFrameMkLst>
        </pc:graphicFrameChg>
        <pc:cxnChg chg="add mod">
          <ac:chgData name="Joseph Scarmuzza" userId="S::joseph.scarmuzza@ssaihq.com::c04343c0-4c73-4c6d-9d42-a6d78c9d5fe3" providerId="AD" clId="Web-{E40E6A85-29D6-4FC5-A88D-C98912A26D6B}" dt="2021-07-29T01:52:59.673" v="1636" actId="1076"/>
          <ac:cxnSpMkLst>
            <pc:docMk/>
            <pc:sldMk cId="3428086018" sldId="383"/>
            <ac:cxnSpMk id="2271" creationId="{1A51CC8A-BE60-405D-A578-BD6040967FEC}"/>
          </ac:cxnSpMkLst>
        </pc:cxnChg>
      </pc:sldChg>
    </pc:docChg>
  </pc:docChgLst>
  <pc:docChgLst>
    <pc:chgData name="Kathryn Greenler" userId="S::kathryn.greenler@ssaihq.com::d26d9263-b825-41fc-91e1-5c0ca916230e" providerId="AD" clId="Web-{D64EF700-35F7-4A82-98BA-50A8DEFD9A00}"/>
    <pc:docChg chg="modSld sldOrd">
      <pc:chgData name="Kathryn Greenler" userId="S::kathryn.greenler@ssaihq.com::d26d9263-b825-41fc-91e1-5c0ca916230e" providerId="AD" clId="Web-{D64EF700-35F7-4A82-98BA-50A8DEFD9A00}" dt="2021-07-26T20:40:14.926" v="178" actId="20577"/>
      <pc:docMkLst>
        <pc:docMk/>
      </pc:docMkLst>
      <pc:sldChg chg="ord">
        <pc:chgData name="Kathryn Greenler" userId="S::kathryn.greenler@ssaihq.com::d26d9263-b825-41fc-91e1-5c0ca916230e" providerId="AD" clId="Web-{D64EF700-35F7-4A82-98BA-50A8DEFD9A00}" dt="2021-07-26T19:51:43.772" v="171"/>
        <pc:sldMkLst>
          <pc:docMk/>
          <pc:sldMk cId="2560682895" sldId="325"/>
        </pc:sldMkLst>
      </pc:sldChg>
      <pc:sldChg chg="modSp">
        <pc:chgData name="Kathryn Greenler" userId="S::kathryn.greenler@ssaihq.com::d26d9263-b825-41fc-91e1-5c0ca916230e" providerId="AD" clId="Web-{D64EF700-35F7-4A82-98BA-50A8DEFD9A00}" dt="2021-07-26T20:16:50.288" v="172" actId="20577"/>
        <pc:sldMkLst>
          <pc:docMk/>
          <pc:sldMk cId="2712001884" sldId="326"/>
        </pc:sldMkLst>
        <pc:graphicFrameChg chg="modGraphic">
          <ac:chgData name="Kathryn Greenler" userId="S::kathryn.greenler@ssaihq.com::d26d9263-b825-41fc-91e1-5c0ca916230e" providerId="AD" clId="Web-{D64EF700-35F7-4A82-98BA-50A8DEFD9A00}" dt="2021-07-26T20:16:50.288" v="172" actId="20577"/>
          <ac:graphicFrameMkLst>
            <pc:docMk/>
            <pc:sldMk cId="2712001884" sldId="326"/>
            <ac:graphicFrameMk id="4" creationId="{2352BF9E-4D65-4E50-AD5B-923CA50903DB}"/>
          </ac:graphicFrameMkLst>
        </pc:graphicFrameChg>
      </pc:sldChg>
      <pc:sldChg chg="modSp">
        <pc:chgData name="Kathryn Greenler" userId="S::kathryn.greenler@ssaihq.com::d26d9263-b825-41fc-91e1-5c0ca916230e" providerId="AD" clId="Web-{D64EF700-35F7-4A82-98BA-50A8DEFD9A00}" dt="2021-07-26T20:40:14.926" v="178" actId="20577"/>
        <pc:sldMkLst>
          <pc:docMk/>
          <pc:sldMk cId="4122951838" sldId="339"/>
        </pc:sldMkLst>
        <pc:spChg chg="mod">
          <ac:chgData name="Kathryn Greenler" userId="S::kathryn.greenler@ssaihq.com::d26d9263-b825-41fc-91e1-5c0ca916230e" providerId="AD" clId="Web-{D64EF700-35F7-4A82-98BA-50A8DEFD9A00}" dt="2021-07-26T20:40:14.926" v="178" actId="20577"/>
          <ac:spMkLst>
            <pc:docMk/>
            <pc:sldMk cId="4122951838" sldId="339"/>
            <ac:spMk id="26" creationId="{1CBB9E45-C3BF-4EDD-A2E2-5F71FD8A8733}"/>
          </ac:spMkLst>
        </pc:spChg>
      </pc:sldChg>
      <pc:sldChg chg="addSp delSp modSp delCm">
        <pc:chgData name="Kathryn Greenler" userId="S::kathryn.greenler@ssaihq.com::d26d9263-b825-41fc-91e1-5c0ca916230e" providerId="AD" clId="Web-{D64EF700-35F7-4A82-98BA-50A8DEFD9A00}" dt="2021-07-26T19:40:23.501" v="170"/>
        <pc:sldMkLst>
          <pc:docMk/>
          <pc:sldMk cId="3693261145" sldId="341"/>
        </pc:sldMkLst>
        <pc:spChg chg="add mod">
          <ac:chgData name="Kathryn Greenler" userId="S::kathryn.greenler@ssaihq.com::d26d9263-b825-41fc-91e1-5c0ca916230e" providerId="AD" clId="Web-{D64EF700-35F7-4A82-98BA-50A8DEFD9A00}" dt="2021-07-26T19:08:26.863" v="158" actId="1076"/>
          <ac:spMkLst>
            <pc:docMk/>
            <pc:sldMk cId="3693261145" sldId="341"/>
            <ac:spMk id="9" creationId="{5346D7CF-9FCF-438E-BEB7-9F20D9D6B723}"/>
          </ac:spMkLst>
        </pc:spChg>
        <pc:spChg chg="add mod">
          <ac:chgData name="Kathryn Greenler" userId="S::kathryn.greenler@ssaihq.com::d26d9263-b825-41fc-91e1-5c0ca916230e" providerId="AD" clId="Web-{D64EF700-35F7-4A82-98BA-50A8DEFD9A00}" dt="2021-07-26T19:15:37.345" v="164" actId="1076"/>
          <ac:spMkLst>
            <pc:docMk/>
            <pc:sldMk cId="3693261145" sldId="341"/>
            <ac:spMk id="10" creationId="{94705D23-C59F-4CAA-B209-06B9C13D5408}"/>
          </ac:spMkLst>
        </pc:spChg>
        <pc:spChg chg="add mod">
          <ac:chgData name="Kathryn Greenler" userId="S::kathryn.greenler@ssaihq.com::d26d9263-b825-41fc-91e1-5c0ca916230e" providerId="AD" clId="Web-{D64EF700-35F7-4A82-98BA-50A8DEFD9A00}" dt="2021-07-26T19:15:41.158" v="165" actId="1076"/>
          <ac:spMkLst>
            <pc:docMk/>
            <pc:sldMk cId="3693261145" sldId="341"/>
            <ac:spMk id="19" creationId="{FC122630-C0B0-4CF1-90A6-B70DF8445191}"/>
          </ac:spMkLst>
        </pc:spChg>
        <pc:picChg chg="del mod">
          <ac:chgData name="Kathryn Greenler" userId="S::kathryn.greenler@ssaihq.com::d26d9263-b825-41fc-91e1-5c0ca916230e" providerId="AD" clId="Web-{D64EF700-35F7-4A82-98BA-50A8DEFD9A00}" dt="2021-07-26T18:58:21.750" v="1"/>
          <ac:picMkLst>
            <pc:docMk/>
            <pc:sldMk cId="3693261145" sldId="341"/>
            <ac:picMk id="5" creationId="{B100BB3B-CC6A-47ED-8A3D-251A5F1F0764}"/>
          </ac:picMkLst>
        </pc:picChg>
        <pc:picChg chg="mod">
          <ac:chgData name="Kathryn Greenler" userId="S::kathryn.greenler@ssaihq.com::d26d9263-b825-41fc-91e1-5c0ca916230e" providerId="AD" clId="Web-{D64EF700-35F7-4A82-98BA-50A8DEFD9A00}" dt="2021-07-26T19:08:17.894" v="157"/>
          <ac:picMkLst>
            <pc:docMk/>
            <pc:sldMk cId="3693261145" sldId="341"/>
            <ac:picMk id="7" creationId="{3B00A616-B58C-4B65-8EE6-C587B7BB6F4E}"/>
          </ac:picMkLst>
        </pc:picChg>
        <pc:cxnChg chg="add mod">
          <ac:chgData name="Kathryn Greenler" userId="S::kathryn.greenler@ssaihq.com::d26d9263-b825-41fc-91e1-5c0ca916230e" providerId="AD" clId="Web-{D64EF700-35F7-4A82-98BA-50A8DEFD9A00}" dt="2021-07-26T19:16:48.160" v="169" actId="1076"/>
          <ac:cxnSpMkLst>
            <pc:docMk/>
            <pc:sldMk cId="3693261145" sldId="341"/>
            <ac:cxnSpMk id="21" creationId="{CD42E1DD-9834-4825-AA8F-D3355166192D}"/>
          </ac:cxnSpMkLst>
        </pc:cxnChg>
      </pc:sldChg>
    </pc:docChg>
  </pc:docChgLst>
  <pc:docChgLst>
    <pc:chgData name="Jillian Walechka" userId="S::jillian.walechka@ssaihq.com::35b07cd0-783e-4530-b735-decbc23ffe41" providerId="AD" clId="Web-{E926C759-0283-3431-0D30-0363237853D2}"/>
    <pc:docChg chg="modSld">
      <pc:chgData name="Jillian Walechka" userId="S::jillian.walechka@ssaihq.com::35b07cd0-783e-4530-b735-decbc23ffe41" providerId="AD" clId="Web-{E926C759-0283-3431-0D30-0363237853D2}" dt="2021-07-26T21:28:06.878" v="855" actId="20577"/>
      <pc:docMkLst>
        <pc:docMk/>
      </pc:docMkLst>
      <pc:sldChg chg="delCm modNotes">
        <pc:chgData name="Jillian Walechka" userId="S::jillian.walechka@ssaihq.com::35b07cd0-783e-4530-b735-decbc23ffe41" providerId="AD" clId="Web-{E926C759-0283-3431-0D30-0363237853D2}" dt="2021-07-26T19:42:36.665" v="490"/>
        <pc:sldMkLst>
          <pc:docMk/>
          <pc:sldMk cId="2560682895" sldId="325"/>
        </pc:sldMkLst>
      </pc:sldChg>
      <pc:sldChg chg="modSp delCm modNotes">
        <pc:chgData name="Jillian Walechka" userId="S::jillian.walechka@ssaihq.com::35b07cd0-783e-4530-b735-decbc23ffe41" providerId="AD" clId="Web-{E926C759-0283-3431-0D30-0363237853D2}" dt="2021-07-26T21:25:30.816" v="796"/>
        <pc:sldMkLst>
          <pc:docMk/>
          <pc:sldMk cId="2712001884" sldId="326"/>
        </pc:sldMkLst>
        <pc:graphicFrameChg chg="modGraphic">
          <ac:chgData name="Jillian Walechka" userId="S::jillian.walechka@ssaihq.com::35b07cd0-783e-4530-b735-decbc23ffe41" providerId="AD" clId="Web-{E926C759-0283-3431-0D30-0363237853D2}" dt="2021-07-26T21:25:09.035" v="795" actId="20577"/>
          <ac:graphicFrameMkLst>
            <pc:docMk/>
            <pc:sldMk cId="2712001884" sldId="326"/>
            <ac:graphicFrameMk id="4" creationId="{2352BF9E-4D65-4E50-AD5B-923CA50903DB}"/>
          </ac:graphicFrameMkLst>
        </pc:graphicFrameChg>
      </pc:sldChg>
      <pc:sldChg chg="modSp modNotes">
        <pc:chgData name="Jillian Walechka" userId="S::jillian.walechka@ssaihq.com::35b07cd0-783e-4530-b735-decbc23ffe41" providerId="AD" clId="Web-{E926C759-0283-3431-0D30-0363237853D2}" dt="2021-07-26T19:23:53.242" v="127"/>
        <pc:sldMkLst>
          <pc:docMk/>
          <pc:sldMk cId="2311804091" sldId="342"/>
        </pc:sldMkLst>
        <pc:spChg chg="mod">
          <ac:chgData name="Jillian Walechka" userId="S::jillian.walechka@ssaihq.com::35b07cd0-783e-4530-b735-decbc23ffe41" providerId="AD" clId="Web-{E926C759-0283-3431-0D30-0363237853D2}" dt="2021-07-26T19:19:43.476" v="34" actId="1076"/>
          <ac:spMkLst>
            <pc:docMk/>
            <pc:sldMk cId="2311804091" sldId="342"/>
            <ac:spMk id="9" creationId="{78693C30-7BD0-424C-849B-7108C9744938}"/>
          </ac:spMkLst>
        </pc:spChg>
      </pc:sldChg>
      <pc:sldChg chg="modSp">
        <pc:chgData name="Jillian Walechka" userId="S::jillian.walechka@ssaihq.com::35b07cd0-783e-4530-b735-decbc23ffe41" providerId="AD" clId="Web-{E926C759-0283-3431-0D30-0363237853D2}" dt="2021-07-26T21:28:06.878" v="855" actId="20577"/>
        <pc:sldMkLst>
          <pc:docMk/>
          <pc:sldMk cId="1440423306" sldId="367"/>
        </pc:sldMkLst>
        <pc:spChg chg="mod">
          <ac:chgData name="Jillian Walechka" userId="S::jillian.walechka@ssaihq.com::35b07cd0-783e-4530-b735-decbc23ffe41" providerId="AD" clId="Web-{E926C759-0283-3431-0D30-0363237853D2}" dt="2021-07-26T21:28:06.878" v="855" actId="20577"/>
          <ac:spMkLst>
            <pc:docMk/>
            <pc:sldMk cId="1440423306" sldId="367"/>
            <ac:spMk id="3" creationId="{1B5CED9D-1849-41F1-82D5-48B6AF001B2F}"/>
          </ac:spMkLst>
        </pc:spChg>
      </pc:sldChg>
    </pc:docChg>
  </pc:docChgLst>
  <pc:docChgLst>
    <pc:chgData name="Joseph Scarmuzza" userId="c04343c0-4c73-4c6d-9d42-a6d78c9d5fe3" providerId="ADAL" clId="{CE1EFBE4-B0C5-C743-AAED-9B8485304806}"/>
    <pc:docChg chg="undo redo custSel addSld delSld modSld sldOrd">
      <pc:chgData name="Joseph Scarmuzza" userId="c04343c0-4c73-4c6d-9d42-a6d78c9d5fe3" providerId="ADAL" clId="{CE1EFBE4-B0C5-C743-AAED-9B8485304806}" dt="2021-07-30T06:20:57.388" v="13707" actId="1038"/>
      <pc:docMkLst>
        <pc:docMk/>
      </pc:docMkLst>
      <pc:sldChg chg="addSp delSp modSp mod delCm">
        <pc:chgData name="Joseph Scarmuzza" userId="c04343c0-4c73-4c6d-9d42-a6d78c9d5fe3" providerId="ADAL" clId="{CE1EFBE4-B0C5-C743-AAED-9B8485304806}" dt="2021-07-30T01:34:47.886" v="7850" actId="1038"/>
        <pc:sldMkLst>
          <pc:docMk/>
          <pc:sldMk cId="2560682895" sldId="325"/>
        </pc:sldMkLst>
        <pc:spChg chg="del mod topLvl">
          <ac:chgData name="Joseph Scarmuzza" userId="c04343c0-4c73-4c6d-9d42-a6d78c9d5fe3" providerId="ADAL" clId="{CE1EFBE4-B0C5-C743-AAED-9B8485304806}" dt="2021-07-29T19:03:38.954" v="812" actId="478"/>
          <ac:spMkLst>
            <pc:docMk/>
            <pc:sldMk cId="2560682895" sldId="325"/>
            <ac:spMk id="9" creationId="{B4E8CAA6-EC92-49BB-A025-8FF5181AB3EF}"/>
          </ac:spMkLst>
        </pc:spChg>
        <pc:grpChg chg="del mod">
          <ac:chgData name="Joseph Scarmuzza" userId="c04343c0-4c73-4c6d-9d42-a6d78c9d5fe3" providerId="ADAL" clId="{CE1EFBE4-B0C5-C743-AAED-9B8485304806}" dt="2021-07-29T19:03:37.684" v="811" actId="165"/>
          <ac:grpSpMkLst>
            <pc:docMk/>
            <pc:sldMk cId="2560682895" sldId="325"/>
            <ac:grpSpMk id="10" creationId="{17387E16-99F2-4AC8-BD7A-24277D0AC5B5}"/>
          </ac:grpSpMkLst>
        </pc:grpChg>
        <pc:picChg chg="del mod topLvl modCrop">
          <ac:chgData name="Joseph Scarmuzza" userId="c04343c0-4c73-4c6d-9d42-a6d78c9d5fe3" providerId="ADAL" clId="{CE1EFBE4-B0C5-C743-AAED-9B8485304806}" dt="2021-07-30T01:34:39.259" v="7846" actId="478"/>
          <ac:picMkLst>
            <pc:docMk/>
            <pc:sldMk cId="2560682895" sldId="325"/>
            <ac:picMk id="2" creationId="{5443295E-9F01-42A3-BAC2-B6219001ECBA}"/>
          </ac:picMkLst>
        </pc:picChg>
        <pc:picChg chg="add mod">
          <ac:chgData name="Joseph Scarmuzza" userId="c04343c0-4c73-4c6d-9d42-a6d78c9d5fe3" providerId="ADAL" clId="{CE1EFBE4-B0C5-C743-AAED-9B8485304806}" dt="2021-07-29T19:25:20.113" v="985" actId="1038"/>
          <ac:picMkLst>
            <pc:docMk/>
            <pc:sldMk cId="2560682895" sldId="325"/>
            <ac:picMk id="7" creationId="{B0DAF15D-75DB-2D44-AAB9-D8173269E3FE}"/>
          </ac:picMkLst>
        </pc:picChg>
        <pc:picChg chg="del">
          <ac:chgData name="Joseph Scarmuzza" userId="c04343c0-4c73-4c6d-9d42-a6d78c9d5fe3" providerId="ADAL" clId="{CE1EFBE4-B0C5-C743-AAED-9B8485304806}" dt="2021-07-29T18:59:39.958" v="803" actId="478"/>
          <ac:picMkLst>
            <pc:docMk/>
            <pc:sldMk cId="2560682895" sldId="325"/>
            <ac:picMk id="11" creationId="{27F9D1F0-36EB-4A15-8C38-9C1C437C6428}"/>
          </ac:picMkLst>
        </pc:picChg>
        <pc:picChg chg="add mod modCrop">
          <ac:chgData name="Joseph Scarmuzza" userId="c04343c0-4c73-4c6d-9d42-a6d78c9d5fe3" providerId="ADAL" clId="{CE1EFBE4-B0C5-C743-AAED-9B8485304806}" dt="2021-07-30T01:34:47.886" v="7850" actId="1038"/>
          <ac:picMkLst>
            <pc:docMk/>
            <pc:sldMk cId="2560682895" sldId="325"/>
            <ac:picMk id="12" creationId="{241E9F94-A223-C549-A40D-67E555AEFD19}"/>
          </ac:picMkLst>
        </pc:picChg>
        <pc:picChg chg="del">
          <ac:chgData name="Joseph Scarmuzza" userId="c04343c0-4c73-4c6d-9d42-a6d78c9d5fe3" providerId="ADAL" clId="{CE1EFBE4-B0C5-C743-AAED-9B8485304806}" dt="2021-07-29T18:59:36.968" v="801" actId="478"/>
          <ac:picMkLst>
            <pc:docMk/>
            <pc:sldMk cId="2560682895" sldId="325"/>
            <ac:picMk id="13" creationId="{208E55A9-2C32-4085-893B-7381AA6CE271}"/>
          </ac:picMkLst>
        </pc:picChg>
        <pc:picChg chg="del mod">
          <ac:chgData name="Joseph Scarmuzza" userId="c04343c0-4c73-4c6d-9d42-a6d78c9d5fe3" providerId="ADAL" clId="{CE1EFBE4-B0C5-C743-AAED-9B8485304806}" dt="2021-07-29T19:03:11.819" v="808" actId="478"/>
          <ac:picMkLst>
            <pc:docMk/>
            <pc:sldMk cId="2560682895" sldId="325"/>
            <ac:picMk id="15" creationId="{A6AC4777-2516-443A-9BAC-225AB8F68450}"/>
          </ac:picMkLst>
        </pc:picChg>
        <pc:picChg chg="add del mod">
          <ac:chgData name="Joseph Scarmuzza" userId="c04343c0-4c73-4c6d-9d42-a6d78c9d5fe3" providerId="ADAL" clId="{CE1EFBE4-B0C5-C743-AAED-9B8485304806}" dt="2021-07-29T19:06:10.990" v="844" actId="478"/>
          <ac:picMkLst>
            <pc:docMk/>
            <pc:sldMk cId="2560682895" sldId="325"/>
            <ac:picMk id="16" creationId="{7CC67660-B512-4444-8989-D7BDFB040DDA}"/>
          </ac:picMkLst>
        </pc:picChg>
        <pc:picChg chg="add del mod">
          <ac:chgData name="Joseph Scarmuzza" userId="c04343c0-4c73-4c6d-9d42-a6d78c9d5fe3" providerId="ADAL" clId="{CE1EFBE4-B0C5-C743-AAED-9B8485304806}" dt="2021-07-29T19:16:25.841" v="935" actId="478"/>
          <ac:picMkLst>
            <pc:docMk/>
            <pc:sldMk cId="2560682895" sldId="325"/>
            <ac:picMk id="18" creationId="{998D7CD1-9246-FD42-BDD9-EF05EBCA88BE}"/>
          </ac:picMkLst>
        </pc:picChg>
        <pc:picChg chg="add mod">
          <ac:chgData name="Joseph Scarmuzza" userId="c04343c0-4c73-4c6d-9d42-a6d78c9d5fe3" providerId="ADAL" clId="{CE1EFBE4-B0C5-C743-AAED-9B8485304806}" dt="2021-07-29T19:20:39.957" v="969" actId="1036"/>
          <ac:picMkLst>
            <pc:docMk/>
            <pc:sldMk cId="2560682895" sldId="325"/>
            <ac:picMk id="20" creationId="{333B540D-784B-0641-ACB8-A11AC967F8BC}"/>
          </ac:picMkLst>
        </pc:picChg>
      </pc:sldChg>
      <pc:sldChg chg="modSp mod modNotesTx">
        <pc:chgData name="Joseph Scarmuzza" userId="c04343c0-4c73-4c6d-9d42-a6d78c9d5fe3" providerId="ADAL" clId="{CE1EFBE4-B0C5-C743-AAED-9B8485304806}" dt="2021-07-30T01:34:11.166" v="7843" actId="1036"/>
        <pc:sldMkLst>
          <pc:docMk/>
          <pc:sldMk cId="2712001884" sldId="326"/>
        </pc:sldMkLst>
        <pc:spChg chg="mod">
          <ac:chgData name="Joseph Scarmuzza" userId="c04343c0-4c73-4c6d-9d42-a6d78c9d5fe3" providerId="ADAL" clId="{CE1EFBE4-B0C5-C743-AAED-9B8485304806}" dt="2021-07-29T19:29:47.198" v="986" actId="20577"/>
          <ac:spMkLst>
            <pc:docMk/>
            <pc:sldMk cId="2712001884" sldId="326"/>
            <ac:spMk id="10" creationId="{AAE8047A-2C05-444A-A7EB-F19F2267F29F}"/>
          </ac:spMkLst>
        </pc:spChg>
        <pc:spChg chg="mod">
          <ac:chgData name="Joseph Scarmuzza" userId="c04343c0-4c73-4c6d-9d42-a6d78c9d5fe3" providerId="ADAL" clId="{CE1EFBE4-B0C5-C743-AAED-9B8485304806}" dt="2021-07-30T01:34:11.166" v="7843" actId="1036"/>
          <ac:spMkLst>
            <pc:docMk/>
            <pc:sldMk cId="2712001884" sldId="326"/>
            <ac:spMk id="15" creationId="{77F3A322-64C6-4714-AC59-7681202095BB}"/>
          </ac:spMkLst>
        </pc:spChg>
        <pc:grpChg chg="mod">
          <ac:chgData name="Joseph Scarmuzza" userId="c04343c0-4c73-4c6d-9d42-a6d78c9d5fe3" providerId="ADAL" clId="{CE1EFBE4-B0C5-C743-AAED-9B8485304806}" dt="2021-07-30T01:34:07.952" v="7840" actId="1036"/>
          <ac:grpSpMkLst>
            <pc:docMk/>
            <pc:sldMk cId="2712001884" sldId="326"/>
            <ac:grpSpMk id="8" creationId="{FE9C0862-5DED-4402-AFB2-0B37E1132A9D}"/>
          </ac:grpSpMkLst>
        </pc:grpChg>
        <pc:graphicFrameChg chg="mod">
          <ac:chgData name="Joseph Scarmuzza" userId="c04343c0-4c73-4c6d-9d42-a6d78c9d5fe3" providerId="ADAL" clId="{CE1EFBE4-B0C5-C743-AAED-9B8485304806}" dt="2021-07-29T19:12:57.474" v="928" actId="20577"/>
          <ac:graphicFrameMkLst>
            <pc:docMk/>
            <pc:sldMk cId="2712001884" sldId="326"/>
            <ac:graphicFrameMk id="4" creationId="{2352BF9E-4D65-4E50-AD5B-923CA50903DB}"/>
          </ac:graphicFrameMkLst>
        </pc:graphicFrameChg>
      </pc:sldChg>
      <pc:sldChg chg="modSp mod ord addCm delCm modCm modNotesTx">
        <pc:chgData name="Joseph Scarmuzza" userId="c04343c0-4c73-4c6d-9d42-a6d78c9d5fe3" providerId="ADAL" clId="{CE1EFBE4-B0C5-C743-AAED-9B8485304806}" dt="2021-07-30T01:39:23.613" v="7898" actId="20577"/>
        <pc:sldMkLst>
          <pc:docMk/>
          <pc:sldMk cId="854650501" sldId="328"/>
        </pc:sldMkLst>
        <pc:spChg chg="mod">
          <ac:chgData name="Joseph Scarmuzza" userId="c04343c0-4c73-4c6d-9d42-a6d78c9d5fe3" providerId="ADAL" clId="{CE1EFBE4-B0C5-C743-AAED-9B8485304806}" dt="2021-07-29T19:38:27.241" v="1059" actId="1076"/>
          <ac:spMkLst>
            <pc:docMk/>
            <pc:sldMk cId="854650501" sldId="328"/>
            <ac:spMk id="5" creationId="{3D6F4B14-BE16-4874-B9F9-2D34DCEDBA11}"/>
          </ac:spMkLst>
        </pc:spChg>
        <pc:graphicFrameChg chg="mod modGraphic">
          <ac:chgData name="Joseph Scarmuzza" userId="c04343c0-4c73-4c6d-9d42-a6d78c9d5fe3" providerId="ADAL" clId="{CE1EFBE4-B0C5-C743-AAED-9B8485304806}" dt="2021-07-29T23:11:26.861" v="3620" actId="20577"/>
          <ac:graphicFrameMkLst>
            <pc:docMk/>
            <pc:sldMk cId="854650501" sldId="328"/>
            <ac:graphicFrameMk id="7" creationId="{6E873ABE-E309-4FA4-8B1F-585F2D892539}"/>
          </ac:graphicFrameMkLst>
        </pc:graphicFrameChg>
      </pc:sldChg>
      <pc:sldChg chg="addSp delSp modSp add del mod ord">
        <pc:chgData name="Joseph Scarmuzza" userId="c04343c0-4c73-4c6d-9d42-a6d78c9d5fe3" providerId="ADAL" clId="{CE1EFBE4-B0C5-C743-AAED-9B8485304806}" dt="2021-07-29T23:03:48.649" v="3576" actId="2696"/>
        <pc:sldMkLst>
          <pc:docMk/>
          <pc:sldMk cId="2566435850" sldId="331"/>
        </pc:sldMkLst>
        <pc:spChg chg="add del">
          <ac:chgData name="Joseph Scarmuzza" userId="c04343c0-4c73-4c6d-9d42-a6d78c9d5fe3" providerId="ADAL" clId="{CE1EFBE4-B0C5-C743-AAED-9B8485304806}" dt="2021-07-29T21:40:43.166" v="2652" actId="478"/>
          <ac:spMkLst>
            <pc:docMk/>
            <pc:sldMk cId="2566435850" sldId="331"/>
            <ac:spMk id="16" creationId="{15D9F323-BEAE-48E7-B73C-0122C2FCCCF1}"/>
          </ac:spMkLst>
        </pc:spChg>
        <pc:spChg chg="mod topLvl">
          <ac:chgData name="Joseph Scarmuzza" userId="c04343c0-4c73-4c6d-9d42-a6d78c9d5fe3" providerId="ADAL" clId="{CE1EFBE4-B0C5-C743-AAED-9B8485304806}" dt="2021-07-29T21:18:08.448" v="2485" actId="165"/>
          <ac:spMkLst>
            <pc:docMk/>
            <pc:sldMk cId="2566435850" sldId="331"/>
            <ac:spMk id="22" creationId="{56495D71-5F61-41F6-9E4B-BFF637D7268E}"/>
          </ac:spMkLst>
        </pc:spChg>
        <pc:spChg chg="mod topLvl">
          <ac:chgData name="Joseph Scarmuzza" userId="c04343c0-4c73-4c6d-9d42-a6d78c9d5fe3" providerId="ADAL" clId="{CE1EFBE4-B0C5-C743-AAED-9B8485304806}" dt="2021-07-29T21:18:08.448" v="2485" actId="165"/>
          <ac:spMkLst>
            <pc:docMk/>
            <pc:sldMk cId="2566435850" sldId="331"/>
            <ac:spMk id="23" creationId="{C4E60923-40F5-4077-BED9-77416B416346}"/>
          </ac:spMkLst>
        </pc:spChg>
        <pc:spChg chg="mod topLvl">
          <ac:chgData name="Joseph Scarmuzza" userId="c04343c0-4c73-4c6d-9d42-a6d78c9d5fe3" providerId="ADAL" clId="{CE1EFBE4-B0C5-C743-AAED-9B8485304806}" dt="2021-07-29T21:18:08.448" v="2485" actId="165"/>
          <ac:spMkLst>
            <pc:docMk/>
            <pc:sldMk cId="2566435850" sldId="331"/>
            <ac:spMk id="24" creationId="{3845538D-AA93-429F-99EC-4FD08DDE9325}"/>
          </ac:spMkLst>
        </pc:spChg>
        <pc:spChg chg="mod topLvl">
          <ac:chgData name="Joseph Scarmuzza" userId="c04343c0-4c73-4c6d-9d42-a6d78c9d5fe3" providerId="ADAL" clId="{CE1EFBE4-B0C5-C743-AAED-9B8485304806}" dt="2021-07-29T21:18:08.448" v="2485" actId="165"/>
          <ac:spMkLst>
            <pc:docMk/>
            <pc:sldMk cId="2566435850" sldId="331"/>
            <ac:spMk id="25" creationId="{D8B12D2F-E334-488D-BB7F-399701EDE32F}"/>
          </ac:spMkLst>
        </pc:spChg>
        <pc:grpChg chg="del">
          <ac:chgData name="Joseph Scarmuzza" userId="c04343c0-4c73-4c6d-9d42-a6d78c9d5fe3" providerId="ADAL" clId="{CE1EFBE4-B0C5-C743-AAED-9B8485304806}" dt="2021-07-29T21:18:08.448" v="2485" actId="165"/>
          <ac:grpSpMkLst>
            <pc:docMk/>
            <pc:sldMk cId="2566435850" sldId="331"/>
            <ac:grpSpMk id="26" creationId="{6925FC37-FC24-43EE-8389-00EADBD567FB}"/>
          </ac:grpSpMkLst>
        </pc:grpChg>
        <pc:picChg chg="mod topLvl">
          <ac:chgData name="Joseph Scarmuzza" userId="c04343c0-4c73-4c6d-9d42-a6d78c9d5fe3" providerId="ADAL" clId="{CE1EFBE4-B0C5-C743-AAED-9B8485304806}" dt="2021-07-29T21:18:08.448" v="2485" actId="165"/>
          <ac:picMkLst>
            <pc:docMk/>
            <pc:sldMk cId="2566435850" sldId="331"/>
            <ac:picMk id="15" creationId="{B332F1A4-5E47-4500-950A-4B0BB6FF03EC}"/>
          </ac:picMkLst>
        </pc:picChg>
        <pc:picChg chg="mod topLvl">
          <ac:chgData name="Joseph Scarmuzza" userId="c04343c0-4c73-4c6d-9d42-a6d78c9d5fe3" providerId="ADAL" clId="{CE1EFBE4-B0C5-C743-AAED-9B8485304806}" dt="2021-07-29T21:18:08.448" v="2485" actId="165"/>
          <ac:picMkLst>
            <pc:docMk/>
            <pc:sldMk cId="2566435850" sldId="331"/>
            <ac:picMk id="17" creationId="{93A30F6F-1B89-4D57-824A-574A21C0A278}"/>
          </ac:picMkLst>
        </pc:picChg>
        <pc:picChg chg="mod topLvl">
          <ac:chgData name="Joseph Scarmuzza" userId="c04343c0-4c73-4c6d-9d42-a6d78c9d5fe3" providerId="ADAL" clId="{CE1EFBE4-B0C5-C743-AAED-9B8485304806}" dt="2021-07-29T21:18:08.448" v="2485" actId="165"/>
          <ac:picMkLst>
            <pc:docMk/>
            <pc:sldMk cId="2566435850" sldId="331"/>
            <ac:picMk id="19" creationId="{290BB62F-F26F-4938-AB8D-CECFC2C52E58}"/>
          </ac:picMkLst>
        </pc:picChg>
        <pc:picChg chg="mod topLvl">
          <ac:chgData name="Joseph Scarmuzza" userId="c04343c0-4c73-4c6d-9d42-a6d78c9d5fe3" providerId="ADAL" clId="{CE1EFBE4-B0C5-C743-AAED-9B8485304806}" dt="2021-07-29T21:18:08.448" v="2485" actId="165"/>
          <ac:picMkLst>
            <pc:docMk/>
            <pc:sldMk cId="2566435850" sldId="331"/>
            <ac:picMk id="21" creationId="{5C5DA534-1192-4B04-99FE-41376C2950B4}"/>
          </ac:picMkLst>
        </pc:picChg>
      </pc:sldChg>
      <pc:sldChg chg="modSp mod">
        <pc:chgData name="Joseph Scarmuzza" userId="c04343c0-4c73-4c6d-9d42-a6d78c9d5fe3" providerId="ADAL" clId="{CE1EFBE4-B0C5-C743-AAED-9B8485304806}" dt="2021-07-30T05:09:25.346" v="12643" actId="1076"/>
        <pc:sldMkLst>
          <pc:docMk/>
          <pc:sldMk cId="4230212736" sldId="334"/>
        </pc:sldMkLst>
        <pc:spChg chg="mod">
          <ac:chgData name="Joseph Scarmuzza" userId="c04343c0-4c73-4c6d-9d42-a6d78c9d5fe3" providerId="ADAL" clId="{CE1EFBE4-B0C5-C743-AAED-9B8485304806}" dt="2021-07-30T05:06:49.068" v="12501" actId="1076"/>
          <ac:spMkLst>
            <pc:docMk/>
            <pc:sldMk cId="4230212736" sldId="334"/>
            <ac:spMk id="2" creationId="{EFFB44A8-0E13-4F28-91F7-895238450818}"/>
          </ac:spMkLst>
        </pc:spChg>
        <pc:spChg chg="mod">
          <ac:chgData name="Joseph Scarmuzza" userId="c04343c0-4c73-4c6d-9d42-a6d78c9d5fe3" providerId="ADAL" clId="{CE1EFBE4-B0C5-C743-AAED-9B8485304806}" dt="2021-07-30T05:09:25.346" v="12643" actId="1076"/>
          <ac:spMkLst>
            <pc:docMk/>
            <pc:sldMk cId="4230212736" sldId="334"/>
            <ac:spMk id="4" creationId="{13850CD3-622A-4894-B5CE-DD043E63FEB5}"/>
          </ac:spMkLst>
        </pc:spChg>
        <pc:spChg chg="mod">
          <ac:chgData name="Joseph Scarmuzza" userId="c04343c0-4c73-4c6d-9d42-a6d78c9d5fe3" providerId="ADAL" clId="{CE1EFBE4-B0C5-C743-AAED-9B8485304806}" dt="2021-07-30T05:09:10.535" v="12642" actId="14100"/>
          <ac:spMkLst>
            <pc:docMk/>
            <pc:sldMk cId="4230212736" sldId="334"/>
            <ac:spMk id="5" creationId="{BCC65C4B-2223-4F28-A49F-F3AB5493CBEF}"/>
          </ac:spMkLst>
        </pc:spChg>
      </pc:sldChg>
      <pc:sldChg chg="modSp mod ord modNotesTx">
        <pc:chgData name="Joseph Scarmuzza" userId="c04343c0-4c73-4c6d-9d42-a6d78c9d5fe3" providerId="ADAL" clId="{CE1EFBE4-B0C5-C743-AAED-9B8485304806}" dt="2021-07-30T05:00:16.161" v="12387" actId="20577"/>
        <pc:sldMkLst>
          <pc:docMk/>
          <pc:sldMk cId="2950822595" sldId="335"/>
        </pc:sldMkLst>
        <pc:spChg chg="mod">
          <ac:chgData name="Joseph Scarmuzza" userId="c04343c0-4c73-4c6d-9d42-a6d78c9d5fe3" providerId="ADAL" clId="{CE1EFBE4-B0C5-C743-AAED-9B8485304806}" dt="2021-07-30T04:58:30.086" v="12362" actId="20577"/>
          <ac:spMkLst>
            <pc:docMk/>
            <pc:sldMk cId="2950822595" sldId="335"/>
            <ac:spMk id="10" creationId="{A2B6E458-D09C-46B5-A948-52A1339009F3}"/>
          </ac:spMkLst>
        </pc:spChg>
      </pc:sldChg>
      <pc:sldChg chg="modSp mod">
        <pc:chgData name="Joseph Scarmuzza" userId="c04343c0-4c73-4c6d-9d42-a6d78c9d5fe3" providerId="ADAL" clId="{CE1EFBE4-B0C5-C743-AAED-9B8485304806}" dt="2021-07-30T05:00:51.815" v="12394" actId="1076"/>
        <pc:sldMkLst>
          <pc:docMk/>
          <pc:sldMk cId="2412362506" sldId="336"/>
        </pc:sldMkLst>
        <pc:spChg chg="mod">
          <ac:chgData name="Joseph Scarmuzza" userId="c04343c0-4c73-4c6d-9d42-a6d78c9d5fe3" providerId="ADAL" clId="{CE1EFBE4-B0C5-C743-AAED-9B8485304806}" dt="2021-07-30T05:00:51.815" v="12394" actId="1076"/>
          <ac:spMkLst>
            <pc:docMk/>
            <pc:sldMk cId="2412362506" sldId="336"/>
            <ac:spMk id="2" creationId="{C612DC57-ECAB-44C1-9B79-060A40F56641}"/>
          </ac:spMkLst>
        </pc:spChg>
      </pc:sldChg>
      <pc:sldChg chg="addSp delSp modSp mod modNotesTx">
        <pc:chgData name="Joseph Scarmuzza" userId="c04343c0-4c73-4c6d-9d42-a6d78c9d5fe3" providerId="ADAL" clId="{CE1EFBE4-B0C5-C743-AAED-9B8485304806}" dt="2021-07-30T01:33:39.587" v="7831" actId="14100"/>
        <pc:sldMkLst>
          <pc:docMk/>
          <pc:sldMk cId="959520665" sldId="340"/>
        </pc:sldMkLst>
        <pc:spChg chg="add mod">
          <ac:chgData name="Joseph Scarmuzza" userId="c04343c0-4c73-4c6d-9d42-a6d78c9d5fe3" providerId="ADAL" clId="{CE1EFBE4-B0C5-C743-AAED-9B8485304806}" dt="2021-07-29T20:05:29.246" v="1554" actId="113"/>
          <ac:spMkLst>
            <pc:docMk/>
            <pc:sldMk cId="959520665" sldId="340"/>
            <ac:spMk id="2" creationId="{5B2306C3-9266-8949-A18F-52E5316F21C9}"/>
          </ac:spMkLst>
        </pc:spChg>
        <pc:spChg chg="add mod">
          <ac:chgData name="Joseph Scarmuzza" userId="c04343c0-4c73-4c6d-9d42-a6d78c9d5fe3" providerId="ADAL" clId="{CE1EFBE4-B0C5-C743-AAED-9B8485304806}" dt="2021-07-29T20:05:29.246" v="1554" actId="113"/>
          <ac:spMkLst>
            <pc:docMk/>
            <pc:sldMk cId="959520665" sldId="340"/>
            <ac:spMk id="9" creationId="{82DB5DBF-A308-3F43-B9E5-52202B8C7EB1}"/>
          </ac:spMkLst>
        </pc:spChg>
        <pc:spChg chg="add mod">
          <ac:chgData name="Joseph Scarmuzza" userId="c04343c0-4c73-4c6d-9d42-a6d78c9d5fe3" providerId="ADAL" clId="{CE1EFBE4-B0C5-C743-AAED-9B8485304806}" dt="2021-07-29T20:05:29.246" v="1554" actId="113"/>
          <ac:spMkLst>
            <pc:docMk/>
            <pc:sldMk cId="959520665" sldId="340"/>
            <ac:spMk id="10" creationId="{2A5AC03B-9A29-DC4C-B0B8-25309951F125}"/>
          </ac:spMkLst>
        </pc:spChg>
        <pc:spChg chg="add mod">
          <ac:chgData name="Joseph Scarmuzza" userId="c04343c0-4c73-4c6d-9d42-a6d78c9d5fe3" providerId="ADAL" clId="{CE1EFBE4-B0C5-C743-AAED-9B8485304806}" dt="2021-07-29T20:05:29.246" v="1554" actId="113"/>
          <ac:spMkLst>
            <pc:docMk/>
            <pc:sldMk cId="959520665" sldId="340"/>
            <ac:spMk id="11" creationId="{D13A5403-EE2E-1B47-A326-F7CFEA6D552D}"/>
          </ac:spMkLst>
        </pc:spChg>
        <pc:spChg chg="add mod">
          <ac:chgData name="Joseph Scarmuzza" userId="c04343c0-4c73-4c6d-9d42-a6d78c9d5fe3" providerId="ADAL" clId="{CE1EFBE4-B0C5-C743-AAED-9B8485304806}" dt="2021-07-29T20:05:29.246" v="1554" actId="113"/>
          <ac:spMkLst>
            <pc:docMk/>
            <pc:sldMk cId="959520665" sldId="340"/>
            <ac:spMk id="12" creationId="{139D8A32-5CF9-1A46-8C44-71962A4C30B3}"/>
          </ac:spMkLst>
        </pc:spChg>
        <pc:spChg chg="add mod">
          <ac:chgData name="Joseph Scarmuzza" userId="c04343c0-4c73-4c6d-9d42-a6d78c9d5fe3" providerId="ADAL" clId="{CE1EFBE4-B0C5-C743-AAED-9B8485304806}" dt="2021-07-29T20:05:29.246" v="1554" actId="113"/>
          <ac:spMkLst>
            <pc:docMk/>
            <pc:sldMk cId="959520665" sldId="340"/>
            <ac:spMk id="13" creationId="{8851EC21-AFF3-A940-8376-11B150165B66}"/>
          </ac:spMkLst>
        </pc:spChg>
        <pc:spChg chg="add mod">
          <ac:chgData name="Joseph Scarmuzza" userId="c04343c0-4c73-4c6d-9d42-a6d78c9d5fe3" providerId="ADAL" clId="{CE1EFBE4-B0C5-C743-AAED-9B8485304806}" dt="2021-07-29T20:05:29.246" v="1554" actId="113"/>
          <ac:spMkLst>
            <pc:docMk/>
            <pc:sldMk cId="959520665" sldId="340"/>
            <ac:spMk id="14" creationId="{B07EFBF9-387F-CE4C-A18D-DA984A2E54B9}"/>
          </ac:spMkLst>
        </pc:spChg>
        <pc:spChg chg="add mod">
          <ac:chgData name="Joseph Scarmuzza" userId="c04343c0-4c73-4c6d-9d42-a6d78c9d5fe3" providerId="ADAL" clId="{CE1EFBE4-B0C5-C743-AAED-9B8485304806}" dt="2021-07-29T20:05:29.246" v="1554" actId="113"/>
          <ac:spMkLst>
            <pc:docMk/>
            <pc:sldMk cId="959520665" sldId="340"/>
            <ac:spMk id="15" creationId="{738E4158-6EB1-1147-AF68-45033F24FA0B}"/>
          </ac:spMkLst>
        </pc:spChg>
        <pc:spChg chg="add mod">
          <ac:chgData name="Joseph Scarmuzza" userId="c04343c0-4c73-4c6d-9d42-a6d78c9d5fe3" providerId="ADAL" clId="{CE1EFBE4-B0C5-C743-AAED-9B8485304806}" dt="2021-07-29T20:12:15.023" v="1807" actId="20577"/>
          <ac:spMkLst>
            <pc:docMk/>
            <pc:sldMk cId="959520665" sldId="340"/>
            <ac:spMk id="16" creationId="{35E55A56-61C5-8D49-81A1-5441E03F70CF}"/>
          </ac:spMkLst>
        </pc:spChg>
        <pc:spChg chg="add mod">
          <ac:chgData name="Joseph Scarmuzza" userId="c04343c0-4c73-4c6d-9d42-a6d78c9d5fe3" providerId="ADAL" clId="{CE1EFBE4-B0C5-C743-AAED-9B8485304806}" dt="2021-07-29T20:05:29.246" v="1554" actId="113"/>
          <ac:spMkLst>
            <pc:docMk/>
            <pc:sldMk cId="959520665" sldId="340"/>
            <ac:spMk id="17" creationId="{5D71EC77-3969-8247-AE95-23BB55D3D0E6}"/>
          </ac:spMkLst>
        </pc:spChg>
        <pc:spChg chg="add mod">
          <ac:chgData name="Joseph Scarmuzza" userId="c04343c0-4c73-4c6d-9d42-a6d78c9d5fe3" providerId="ADAL" clId="{CE1EFBE4-B0C5-C743-AAED-9B8485304806}" dt="2021-07-29T20:05:56.857" v="1570" actId="1076"/>
          <ac:spMkLst>
            <pc:docMk/>
            <pc:sldMk cId="959520665" sldId="340"/>
            <ac:spMk id="18" creationId="{4C03594C-B30C-3647-B642-1F7859074AA4}"/>
          </ac:spMkLst>
        </pc:spChg>
        <pc:spChg chg="add mod">
          <ac:chgData name="Joseph Scarmuzza" userId="c04343c0-4c73-4c6d-9d42-a6d78c9d5fe3" providerId="ADAL" clId="{CE1EFBE4-B0C5-C743-AAED-9B8485304806}" dt="2021-07-29T20:06:07.078" v="1579" actId="20577"/>
          <ac:spMkLst>
            <pc:docMk/>
            <pc:sldMk cId="959520665" sldId="340"/>
            <ac:spMk id="19" creationId="{15D3C71D-F574-8A41-865C-98831429A030}"/>
          </ac:spMkLst>
        </pc:spChg>
        <pc:spChg chg="add mod">
          <ac:chgData name="Joseph Scarmuzza" userId="c04343c0-4c73-4c6d-9d42-a6d78c9d5fe3" providerId="ADAL" clId="{CE1EFBE4-B0C5-C743-AAED-9B8485304806}" dt="2021-07-29T20:06:34.304" v="1594" actId="1076"/>
          <ac:spMkLst>
            <pc:docMk/>
            <pc:sldMk cId="959520665" sldId="340"/>
            <ac:spMk id="20" creationId="{7557A754-C7BB-EB43-B35D-53075EF40F63}"/>
          </ac:spMkLst>
        </pc:spChg>
        <pc:spChg chg="add mod">
          <ac:chgData name="Joseph Scarmuzza" userId="c04343c0-4c73-4c6d-9d42-a6d78c9d5fe3" providerId="ADAL" clId="{CE1EFBE4-B0C5-C743-AAED-9B8485304806}" dt="2021-07-29T20:11:47.587" v="1793" actId="164"/>
          <ac:spMkLst>
            <pc:docMk/>
            <pc:sldMk cId="959520665" sldId="340"/>
            <ac:spMk id="25" creationId="{E5B02DEB-119F-5B4E-80A4-BA7E4B6DE5BF}"/>
          </ac:spMkLst>
        </pc:spChg>
        <pc:spChg chg="mod">
          <ac:chgData name="Joseph Scarmuzza" userId="c04343c0-4c73-4c6d-9d42-a6d78c9d5fe3" providerId="ADAL" clId="{CE1EFBE4-B0C5-C743-AAED-9B8485304806}" dt="2021-07-29T20:11:37.824" v="1792" actId="1076"/>
          <ac:spMkLst>
            <pc:docMk/>
            <pc:sldMk cId="959520665" sldId="340"/>
            <ac:spMk id="30" creationId="{4110C230-84F3-4FB3-8FE8-B805A397356D}"/>
          </ac:spMkLst>
        </pc:spChg>
        <pc:grpChg chg="add mod">
          <ac:chgData name="Joseph Scarmuzza" userId="c04343c0-4c73-4c6d-9d42-a6d78c9d5fe3" providerId="ADAL" clId="{CE1EFBE4-B0C5-C743-AAED-9B8485304806}" dt="2021-07-29T20:11:59.242" v="1795" actId="1076"/>
          <ac:grpSpMkLst>
            <pc:docMk/>
            <pc:sldMk cId="959520665" sldId="340"/>
            <ac:grpSpMk id="28" creationId="{3A880782-B24F-FE4B-8924-BE4FA06B6173}"/>
          </ac:grpSpMkLst>
        </pc:grpChg>
        <pc:picChg chg="mod modCrop">
          <ac:chgData name="Joseph Scarmuzza" userId="c04343c0-4c73-4c6d-9d42-a6d78c9d5fe3" providerId="ADAL" clId="{CE1EFBE4-B0C5-C743-AAED-9B8485304806}" dt="2021-07-29T20:00:03.599" v="1402" actId="208"/>
          <ac:picMkLst>
            <pc:docMk/>
            <pc:sldMk cId="959520665" sldId="340"/>
            <ac:picMk id="5" creationId="{54462C86-52EF-4B9A-9293-059CCBED0A5C}"/>
          </ac:picMkLst>
        </pc:picChg>
        <pc:picChg chg="add del mod">
          <ac:chgData name="Joseph Scarmuzza" userId="c04343c0-4c73-4c6d-9d42-a6d78c9d5fe3" providerId="ADAL" clId="{CE1EFBE4-B0C5-C743-AAED-9B8485304806}" dt="2021-07-29T20:09:27.311" v="1755" actId="478"/>
          <ac:picMkLst>
            <pc:docMk/>
            <pc:sldMk cId="959520665" sldId="340"/>
            <ac:picMk id="7" creationId="{72F846B8-475D-4473-B098-4D69D0B90B8B}"/>
          </ac:picMkLst>
        </pc:picChg>
        <pc:picChg chg="add del mod">
          <ac:chgData name="Joseph Scarmuzza" userId="c04343c0-4c73-4c6d-9d42-a6d78c9d5fe3" providerId="ADAL" clId="{CE1EFBE4-B0C5-C743-AAED-9B8485304806}" dt="2021-07-29T20:07:32.152" v="1611" actId="478"/>
          <ac:picMkLst>
            <pc:docMk/>
            <pc:sldMk cId="959520665" sldId="340"/>
            <ac:picMk id="8" creationId="{F4159E7A-6929-9D49-B175-191E4E2A1CB8}"/>
          </ac:picMkLst>
        </pc:picChg>
        <pc:cxnChg chg="add mod">
          <ac:chgData name="Joseph Scarmuzza" userId="c04343c0-4c73-4c6d-9d42-a6d78c9d5fe3" providerId="ADAL" clId="{CE1EFBE4-B0C5-C743-AAED-9B8485304806}" dt="2021-07-30T01:33:39.587" v="7831" actId="14100"/>
          <ac:cxnSpMkLst>
            <pc:docMk/>
            <pc:sldMk cId="959520665" sldId="340"/>
            <ac:cxnSpMk id="4" creationId="{D1A11DA7-5885-2F41-B37A-0F5D4EB061DA}"/>
          </ac:cxnSpMkLst>
        </pc:cxnChg>
        <pc:cxnChg chg="add mod">
          <ac:chgData name="Joseph Scarmuzza" userId="c04343c0-4c73-4c6d-9d42-a6d78c9d5fe3" providerId="ADAL" clId="{CE1EFBE4-B0C5-C743-AAED-9B8485304806}" dt="2021-07-29T20:11:47.587" v="1793" actId="164"/>
          <ac:cxnSpMkLst>
            <pc:docMk/>
            <pc:sldMk cId="959520665" sldId="340"/>
            <ac:cxnSpMk id="24" creationId="{C01CBDD2-4CDD-6D43-94B9-EFDF233143A9}"/>
          </ac:cxnSpMkLst>
        </pc:cxnChg>
        <pc:cxnChg chg="add mod">
          <ac:chgData name="Joseph Scarmuzza" userId="c04343c0-4c73-4c6d-9d42-a6d78c9d5fe3" providerId="ADAL" clId="{CE1EFBE4-B0C5-C743-AAED-9B8485304806}" dt="2021-07-29T20:11:47.587" v="1793" actId="164"/>
          <ac:cxnSpMkLst>
            <pc:docMk/>
            <pc:sldMk cId="959520665" sldId="340"/>
            <ac:cxnSpMk id="29" creationId="{1C3292DC-EB0F-6C4F-879C-B14C85096034}"/>
          </ac:cxnSpMkLst>
        </pc:cxnChg>
        <pc:cxnChg chg="add mod">
          <ac:chgData name="Joseph Scarmuzza" userId="c04343c0-4c73-4c6d-9d42-a6d78c9d5fe3" providerId="ADAL" clId="{CE1EFBE4-B0C5-C743-AAED-9B8485304806}" dt="2021-07-29T20:11:47.587" v="1793" actId="164"/>
          <ac:cxnSpMkLst>
            <pc:docMk/>
            <pc:sldMk cId="959520665" sldId="340"/>
            <ac:cxnSpMk id="31" creationId="{E792AEB1-8EE5-4A4D-B94D-1CCC0191213F}"/>
          </ac:cxnSpMkLst>
        </pc:cxnChg>
        <pc:cxnChg chg="add mod">
          <ac:chgData name="Joseph Scarmuzza" userId="c04343c0-4c73-4c6d-9d42-a6d78c9d5fe3" providerId="ADAL" clId="{CE1EFBE4-B0C5-C743-AAED-9B8485304806}" dt="2021-07-29T20:11:47.587" v="1793" actId="164"/>
          <ac:cxnSpMkLst>
            <pc:docMk/>
            <pc:sldMk cId="959520665" sldId="340"/>
            <ac:cxnSpMk id="32" creationId="{C8787D8A-4104-5646-A300-40E476DD7563}"/>
          </ac:cxnSpMkLst>
        </pc:cxnChg>
      </pc:sldChg>
      <pc:sldChg chg="addCm">
        <pc:chgData name="Joseph Scarmuzza" userId="c04343c0-4c73-4c6d-9d42-a6d78c9d5fe3" providerId="ADAL" clId="{CE1EFBE4-B0C5-C743-AAED-9B8485304806}" dt="2021-07-29T19:42:39.718" v="1061" actId="1589"/>
        <pc:sldMkLst>
          <pc:docMk/>
          <pc:sldMk cId="217518805" sldId="347"/>
        </pc:sldMkLst>
      </pc:sldChg>
      <pc:sldChg chg="addSp delSp modSp mod modNotesTx">
        <pc:chgData name="Joseph Scarmuzza" userId="c04343c0-4c73-4c6d-9d42-a6d78c9d5fe3" providerId="ADAL" clId="{CE1EFBE4-B0C5-C743-AAED-9B8485304806}" dt="2021-07-30T04:49:57.466" v="11860" actId="20577"/>
        <pc:sldMkLst>
          <pc:docMk/>
          <pc:sldMk cId="2797834318" sldId="350"/>
        </pc:sldMkLst>
        <pc:spChg chg="mod">
          <ac:chgData name="Joseph Scarmuzza" userId="c04343c0-4c73-4c6d-9d42-a6d78c9d5fe3" providerId="ADAL" clId="{CE1EFBE4-B0C5-C743-AAED-9B8485304806}" dt="2021-07-30T01:35:51.515" v="7857" actId="1036"/>
          <ac:spMkLst>
            <pc:docMk/>
            <pc:sldMk cId="2797834318" sldId="350"/>
            <ac:spMk id="3" creationId="{EBDAB721-EA10-46CE-B9FA-DF2DFB46656E}"/>
          </ac:spMkLst>
        </pc:spChg>
        <pc:spChg chg="mod">
          <ac:chgData name="Joseph Scarmuzza" userId="c04343c0-4c73-4c6d-9d42-a6d78c9d5fe3" providerId="ADAL" clId="{CE1EFBE4-B0C5-C743-AAED-9B8485304806}" dt="2021-07-29T18:47:38.904" v="615" actId="1035"/>
          <ac:spMkLst>
            <pc:docMk/>
            <pc:sldMk cId="2797834318" sldId="350"/>
            <ac:spMk id="9" creationId="{1C9C38E5-99B7-440C-9A18-AD94A7DFAE41}"/>
          </ac:spMkLst>
        </pc:spChg>
        <pc:spChg chg="mod">
          <ac:chgData name="Joseph Scarmuzza" userId="c04343c0-4c73-4c6d-9d42-a6d78c9d5fe3" providerId="ADAL" clId="{CE1EFBE4-B0C5-C743-AAED-9B8485304806}" dt="2021-07-29T18:47:25.165" v="601" actId="255"/>
          <ac:spMkLst>
            <pc:docMk/>
            <pc:sldMk cId="2797834318" sldId="350"/>
            <ac:spMk id="12" creationId="{123E4F68-B9AD-4E22-91E4-834AAF378AF1}"/>
          </ac:spMkLst>
        </pc:spChg>
        <pc:spChg chg="mod">
          <ac:chgData name="Joseph Scarmuzza" userId="c04343c0-4c73-4c6d-9d42-a6d78c9d5fe3" providerId="ADAL" clId="{CE1EFBE4-B0C5-C743-AAED-9B8485304806}" dt="2021-07-29T18:47:31.827" v="602" actId="14100"/>
          <ac:spMkLst>
            <pc:docMk/>
            <pc:sldMk cId="2797834318" sldId="350"/>
            <ac:spMk id="13" creationId="{E0138EB4-6643-4881-AD0A-92C907D2A746}"/>
          </ac:spMkLst>
        </pc:spChg>
        <pc:spChg chg="mod">
          <ac:chgData name="Joseph Scarmuzza" userId="c04343c0-4c73-4c6d-9d42-a6d78c9d5fe3" providerId="ADAL" clId="{CE1EFBE4-B0C5-C743-AAED-9B8485304806}" dt="2021-07-29T18:53:18.217" v="729" actId="1036"/>
          <ac:spMkLst>
            <pc:docMk/>
            <pc:sldMk cId="2797834318" sldId="350"/>
            <ac:spMk id="14" creationId="{C9F23B6D-FB88-40EE-8710-56B43AB134BB}"/>
          </ac:spMkLst>
        </pc:spChg>
        <pc:spChg chg="mod">
          <ac:chgData name="Joseph Scarmuzza" userId="c04343c0-4c73-4c6d-9d42-a6d78c9d5fe3" providerId="ADAL" clId="{CE1EFBE4-B0C5-C743-AAED-9B8485304806}" dt="2021-07-29T18:53:22.300" v="730" actId="14100"/>
          <ac:spMkLst>
            <pc:docMk/>
            <pc:sldMk cId="2797834318" sldId="350"/>
            <ac:spMk id="18" creationId="{943F6692-EFEE-434D-BD04-B7CA1958430F}"/>
          </ac:spMkLst>
        </pc:spChg>
        <pc:spChg chg="mod">
          <ac:chgData name="Joseph Scarmuzza" userId="c04343c0-4c73-4c6d-9d42-a6d78c9d5fe3" providerId="ADAL" clId="{CE1EFBE4-B0C5-C743-AAED-9B8485304806}" dt="2021-07-29T18:50:41.628" v="692" actId="14100"/>
          <ac:spMkLst>
            <pc:docMk/>
            <pc:sldMk cId="2797834318" sldId="350"/>
            <ac:spMk id="26" creationId="{40D9F5DB-38E9-4461-9190-BF573F29FFC0}"/>
          </ac:spMkLst>
        </pc:spChg>
        <pc:spChg chg="mod">
          <ac:chgData name="Joseph Scarmuzza" userId="c04343c0-4c73-4c6d-9d42-a6d78c9d5fe3" providerId="ADAL" clId="{CE1EFBE4-B0C5-C743-AAED-9B8485304806}" dt="2021-07-29T18:53:13.659" v="725" actId="1035"/>
          <ac:spMkLst>
            <pc:docMk/>
            <pc:sldMk cId="2797834318" sldId="350"/>
            <ac:spMk id="30" creationId="{CDE2804C-2C86-4F3E-A0D9-AE5FEDE996EE}"/>
          </ac:spMkLst>
        </pc:spChg>
        <pc:spChg chg="mod">
          <ac:chgData name="Joseph Scarmuzza" userId="c04343c0-4c73-4c6d-9d42-a6d78c9d5fe3" providerId="ADAL" clId="{CE1EFBE4-B0C5-C743-AAED-9B8485304806}" dt="2021-07-29T18:47:46.193" v="625" actId="1035"/>
          <ac:spMkLst>
            <pc:docMk/>
            <pc:sldMk cId="2797834318" sldId="350"/>
            <ac:spMk id="31" creationId="{C3AB0318-033A-40DD-B080-0D9E805B250C}"/>
          </ac:spMkLst>
        </pc:spChg>
        <pc:spChg chg="mod">
          <ac:chgData name="Joseph Scarmuzza" userId="c04343c0-4c73-4c6d-9d42-a6d78c9d5fe3" providerId="ADAL" clId="{CE1EFBE4-B0C5-C743-AAED-9B8485304806}" dt="2021-07-29T18:50:09.434" v="674" actId="1076"/>
          <ac:spMkLst>
            <pc:docMk/>
            <pc:sldMk cId="2797834318" sldId="350"/>
            <ac:spMk id="32" creationId="{0D543481-8E2A-4205-BD1D-0E7105EFB84B}"/>
          </ac:spMkLst>
        </pc:spChg>
        <pc:spChg chg="mod">
          <ac:chgData name="Joseph Scarmuzza" userId="c04343c0-4c73-4c6d-9d42-a6d78c9d5fe3" providerId="ADAL" clId="{CE1EFBE4-B0C5-C743-AAED-9B8485304806}" dt="2021-07-29T18:47:38.904" v="615" actId="1035"/>
          <ac:spMkLst>
            <pc:docMk/>
            <pc:sldMk cId="2797834318" sldId="350"/>
            <ac:spMk id="33" creationId="{1588786B-28D5-4F8F-933C-771B609AB6E1}"/>
          </ac:spMkLst>
        </pc:spChg>
        <pc:spChg chg="mod">
          <ac:chgData name="Joseph Scarmuzza" userId="c04343c0-4c73-4c6d-9d42-a6d78c9d5fe3" providerId="ADAL" clId="{CE1EFBE4-B0C5-C743-AAED-9B8485304806}" dt="2021-07-29T18:47:46.193" v="625" actId="1035"/>
          <ac:spMkLst>
            <pc:docMk/>
            <pc:sldMk cId="2797834318" sldId="350"/>
            <ac:spMk id="36" creationId="{9805AA88-D3A2-4EDC-B036-AAD5BD4BF791}"/>
          </ac:spMkLst>
        </pc:spChg>
        <pc:spChg chg="mod">
          <ac:chgData name="Joseph Scarmuzza" userId="c04343c0-4c73-4c6d-9d42-a6d78c9d5fe3" providerId="ADAL" clId="{CE1EFBE4-B0C5-C743-AAED-9B8485304806}" dt="2021-07-29T18:47:38.904" v="615" actId="1035"/>
          <ac:spMkLst>
            <pc:docMk/>
            <pc:sldMk cId="2797834318" sldId="350"/>
            <ac:spMk id="38" creationId="{826F8821-2E5B-4F44-A2D3-43473FBAD26F}"/>
          </ac:spMkLst>
        </pc:spChg>
        <pc:spChg chg="add mod">
          <ac:chgData name="Joseph Scarmuzza" userId="c04343c0-4c73-4c6d-9d42-a6d78c9d5fe3" providerId="ADAL" clId="{CE1EFBE4-B0C5-C743-AAED-9B8485304806}" dt="2021-07-30T01:36:16.045" v="7860" actId="1076"/>
          <ac:spMkLst>
            <pc:docMk/>
            <pc:sldMk cId="2797834318" sldId="350"/>
            <ac:spMk id="40" creationId="{89434AE1-07D3-FD4B-A893-C754FF1DD02A}"/>
          </ac:spMkLst>
        </pc:spChg>
        <pc:spChg chg="add mod">
          <ac:chgData name="Joseph Scarmuzza" userId="c04343c0-4c73-4c6d-9d42-a6d78c9d5fe3" providerId="ADAL" clId="{CE1EFBE4-B0C5-C743-AAED-9B8485304806}" dt="2021-07-29T18:53:46.739" v="738" actId="1036"/>
          <ac:spMkLst>
            <pc:docMk/>
            <pc:sldMk cId="2797834318" sldId="350"/>
            <ac:spMk id="43" creationId="{110C2F74-BE93-7146-ABAE-084FA8F657F0}"/>
          </ac:spMkLst>
        </pc:spChg>
        <pc:grpChg chg="mod">
          <ac:chgData name="Joseph Scarmuzza" userId="c04343c0-4c73-4c6d-9d42-a6d78c9d5fe3" providerId="ADAL" clId="{CE1EFBE4-B0C5-C743-AAED-9B8485304806}" dt="2021-07-29T18:50:49.486" v="693" actId="14100"/>
          <ac:grpSpMkLst>
            <pc:docMk/>
            <pc:sldMk cId="2797834318" sldId="350"/>
            <ac:grpSpMk id="2" creationId="{DC13D2DF-21D0-4474-878F-E1B80973E415}"/>
          </ac:grpSpMkLst>
        </pc:grpChg>
        <pc:grpChg chg="mod">
          <ac:chgData name="Joseph Scarmuzza" userId="c04343c0-4c73-4c6d-9d42-a6d78c9d5fe3" providerId="ADAL" clId="{CE1EFBE4-B0C5-C743-AAED-9B8485304806}" dt="2021-07-29T18:50:41.628" v="692" actId="14100"/>
          <ac:grpSpMkLst>
            <pc:docMk/>
            <pc:sldMk cId="2797834318" sldId="350"/>
            <ac:grpSpMk id="11" creationId="{7D8F9DBA-4AB3-40B5-BA9B-62882D05C026}"/>
          </ac:grpSpMkLst>
        </pc:grpChg>
        <pc:picChg chg="mod">
          <ac:chgData name="Joseph Scarmuzza" userId="c04343c0-4c73-4c6d-9d42-a6d78c9d5fe3" providerId="ADAL" clId="{CE1EFBE4-B0C5-C743-AAED-9B8485304806}" dt="2021-07-29T18:50:41.628" v="692" actId="14100"/>
          <ac:picMkLst>
            <pc:docMk/>
            <pc:sldMk cId="2797834318" sldId="350"/>
            <ac:picMk id="27" creationId="{F4FD6437-5B4C-4F5C-8442-C13ABBC43BFB}"/>
          </ac:picMkLst>
        </pc:picChg>
        <pc:picChg chg="mod">
          <ac:chgData name="Joseph Scarmuzza" userId="c04343c0-4c73-4c6d-9d42-a6d78c9d5fe3" providerId="ADAL" clId="{CE1EFBE4-B0C5-C743-AAED-9B8485304806}" dt="2021-07-29T18:53:06.765" v="721" actId="1035"/>
          <ac:picMkLst>
            <pc:docMk/>
            <pc:sldMk cId="2797834318" sldId="350"/>
            <ac:picMk id="29" creationId="{5F85F652-3023-4805-8AC4-ABC359B0C0F7}"/>
          </ac:picMkLst>
        </pc:picChg>
        <pc:picChg chg="mod">
          <ac:chgData name="Joseph Scarmuzza" userId="c04343c0-4c73-4c6d-9d42-a6d78c9d5fe3" providerId="ADAL" clId="{CE1EFBE4-B0C5-C743-AAED-9B8485304806}" dt="2021-07-29T18:52:58.562" v="712" actId="1038"/>
          <ac:picMkLst>
            <pc:docMk/>
            <pc:sldMk cId="2797834318" sldId="350"/>
            <ac:picMk id="34" creationId="{BADBDCAC-7AD9-49DE-A775-F85AB2225C40}"/>
          </ac:picMkLst>
        </pc:picChg>
        <pc:picChg chg="mod">
          <ac:chgData name="Joseph Scarmuzza" userId="c04343c0-4c73-4c6d-9d42-a6d78c9d5fe3" providerId="ADAL" clId="{CE1EFBE4-B0C5-C743-AAED-9B8485304806}" dt="2021-07-29T18:47:03.036" v="597" actId="1038"/>
          <ac:picMkLst>
            <pc:docMk/>
            <pc:sldMk cId="2797834318" sldId="350"/>
            <ac:picMk id="37" creationId="{526385FB-1E69-4C52-8ED0-C10A4F336F05}"/>
          </ac:picMkLst>
        </pc:picChg>
        <pc:picChg chg="mod">
          <ac:chgData name="Joseph Scarmuzza" userId="c04343c0-4c73-4c6d-9d42-a6d78c9d5fe3" providerId="ADAL" clId="{CE1EFBE4-B0C5-C743-AAED-9B8485304806}" dt="2021-07-29T18:46:57.959" v="590" actId="1038"/>
          <ac:picMkLst>
            <pc:docMk/>
            <pc:sldMk cId="2797834318" sldId="350"/>
            <ac:picMk id="41" creationId="{5EEC1836-41D8-4977-ADCB-1B8AF33EDE6D}"/>
          </ac:picMkLst>
        </pc:picChg>
        <pc:picChg chg="del">
          <ac:chgData name="Joseph Scarmuzza" userId="c04343c0-4c73-4c6d-9d42-a6d78c9d5fe3" providerId="ADAL" clId="{CE1EFBE4-B0C5-C743-AAED-9B8485304806}" dt="2021-07-29T18:45:29.277" v="575" actId="478"/>
          <ac:picMkLst>
            <pc:docMk/>
            <pc:sldMk cId="2797834318" sldId="350"/>
            <ac:picMk id="42" creationId="{85D905F0-528B-4D2D-A55B-00E9F80DAE4E}"/>
          </ac:picMkLst>
        </pc:picChg>
      </pc:sldChg>
      <pc:sldChg chg="ord modNotesTx">
        <pc:chgData name="Joseph Scarmuzza" userId="c04343c0-4c73-4c6d-9d42-a6d78c9d5fe3" providerId="ADAL" clId="{CE1EFBE4-B0C5-C743-AAED-9B8485304806}" dt="2021-07-30T04:47:32.568" v="11825" actId="20577"/>
        <pc:sldMkLst>
          <pc:docMk/>
          <pc:sldMk cId="2416735289" sldId="351"/>
        </pc:sldMkLst>
      </pc:sldChg>
      <pc:sldChg chg="modSp mod">
        <pc:chgData name="Joseph Scarmuzza" userId="c04343c0-4c73-4c6d-9d42-a6d78c9d5fe3" providerId="ADAL" clId="{CE1EFBE4-B0C5-C743-AAED-9B8485304806}" dt="2021-07-30T05:28:46.293" v="12998" actId="1038"/>
        <pc:sldMkLst>
          <pc:docMk/>
          <pc:sldMk cId="1968329069" sldId="353"/>
        </pc:sldMkLst>
        <pc:spChg chg="mod">
          <ac:chgData name="Joseph Scarmuzza" userId="c04343c0-4c73-4c6d-9d42-a6d78c9d5fe3" providerId="ADAL" clId="{CE1EFBE4-B0C5-C743-AAED-9B8485304806}" dt="2021-07-30T05:28:46.293" v="12998" actId="1038"/>
          <ac:spMkLst>
            <pc:docMk/>
            <pc:sldMk cId="1968329069" sldId="353"/>
            <ac:spMk id="13" creationId="{2900F6D6-DB20-4BDB-9546-A5064D495F5B}"/>
          </ac:spMkLst>
        </pc:spChg>
        <pc:picChg chg="mod">
          <ac:chgData name="Joseph Scarmuzza" userId="c04343c0-4c73-4c6d-9d42-a6d78c9d5fe3" providerId="ADAL" clId="{CE1EFBE4-B0C5-C743-AAED-9B8485304806}" dt="2021-07-30T01:04:59.027" v="7070" actId="1076"/>
          <ac:picMkLst>
            <pc:docMk/>
            <pc:sldMk cId="1968329069" sldId="353"/>
            <ac:picMk id="3" creationId="{B4340F09-E777-48DD-98FF-FAC6E1FFFBC0}"/>
          </ac:picMkLst>
        </pc:picChg>
      </pc:sldChg>
      <pc:sldChg chg="modSp del mod">
        <pc:chgData name="Joseph Scarmuzza" userId="c04343c0-4c73-4c6d-9d42-a6d78c9d5fe3" providerId="ADAL" clId="{CE1EFBE4-B0C5-C743-AAED-9B8485304806}" dt="2021-07-30T01:31:36.831" v="7824" actId="2696"/>
        <pc:sldMkLst>
          <pc:docMk/>
          <pc:sldMk cId="721557897" sldId="356"/>
        </pc:sldMkLst>
        <pc:graphicFrameChg chg="mod">
          <ac:chgData name="Joseph Scarmuzza" userId="c04343c0-4c73-4c6d-9d42-a6d78c9d5fe3" providerId="ADAL" clId="{CE1EFBE4-B0C5-C743-AAED-9B8485304806}" dt="2021-07-29T22:00:38.090" v="2894" actId="14100"/>
          <ac:graphicFrameMkLst>
            <pc:docMk/>
            <pc:sldMk cId="721557897" sldId="356"/>
            <ac:graphicFrameMk id="6" creationId="{6194F77B-34A3-44D7-9947-C9417DC8606B}"/>
          </ac:graphicFrameMkLst>
        </pc:graphicFrameChg>
      </pc:sldChg>
      <pc:sldChg chg="addSp delSp modSp mod">
        <pc:chgData name="Joseph Scarmuzza" userId="c04343c0-4c73-4c6d-9d42-a6d78c9d5fe3" providerId="ADAL" clId="{CE1EFBE4-B0C5-C743-AAED-9B8485304806}" dt="2021-07-30T06:20:57.388" v="13707" actId="1038"/>
        <pc:sldMkLst>
          <pc:docMk/>
          <pc:sldMk cId="3406436404" sldId="357"/>
        </pc:sldMkLst>
        <pc:spChg chg="mod">
          <ac:chgData name="Joseph Scarmuzza" userId="c04343c0-4c73-4c6d-9d42-a6d78c9d5fe3" providerId="ADAL" clId="{CE1EFBE4-B0C5-C743-AAED-9B8485304806}" dt="2021-07-30T06:16:10.135" v="13482" actId="20577"/>
          <ac:spMkLst>
            <pc:docMk/>
            <pc:sldMk cId="3406436404" sldId="357"/>
            <ac:spMk id="3" creationId="{7E4A1E45-6383-4DA2-A1EC-E9ED69E821CF}"/>
          </ac:spMkLst>
        </pc:spChg>
        <pc:spChg chg="add mod">
          <ac:chgData name="Joseph Scarmuzza" userId="c04343c0-4c73-4c6d-9d42-a6d78c9d5fe3" providerId="ADAL" clId="{CE1EFBE4-B0C5-C743-AAED-9B8485304806}" dt="2021-07-30T06:20:52.282" v="13702" actId="1038"/>
          <ac:spMkLst>
            <pc:docMk/>
            <pc:sldMk cId="3406436404" sldId="357"/>
            <ac:spMk id="5" creationId="{6DA7ED89-7024-EE41-8F3A-767380A36D64}"/>
          </ac:spMkLst>
        </pc:spChg>
        <pc:spChg chg="add del mod">
          <ac:chgData name="Joseph Scarmuzza" userId="c04343c0-4c73-4c6d-9d42-a6d78c9d5fe3" providerId="ADAL" clId="{CE1EFBE4-B0C5-C743-AAED-9B8485304806}" dt="2021-07-30T05:21:19.393" v="12842" actId="478"/>
          <ac:spMkLst>
            <pc:docMk/>
            <pc:sldMk cId="3406436404" sldId="357"/>
            <ac:spMk id="6" creationId="{E2F8F791-F4DC-404B-8CF1-32F13886AF41}"/>
          </ac:spMkLst>
        </pc:spChg>
        <pc:spChg chg="add mod">
          <ac:chgData name="Joseph Scarmuzza" userId="c04343c0-4c73-4c6d-9d42-a6d78c9d5fe3" providerId="ADAL" clId="{CE1EFBE4-B0C5-C743-AAED-9B8485304806}" dt="2021-07-30T06:20:52.282" v="13702" actId="1038"/>
          <ac:spMkLst>
            <pc:docMk/>
            <pc:sldMk cId="3406436404" sldId="357"/>
            <ac:spMk id="7" creationId="{7C608854-E851-CF4A-A420-FA110C1A9C9F}"/>
          </ac:spMkLst>
        </pc:spChg>
        <pc:spChg chg="add mod">
          <ac:chgData name="Joseph Scarmuzza" userId="c04343c0-4c73-4c6d-9d42-a6d78c9d5fe3" providerId="ADAL" clId="{CE1EFBE4-B0C5-C743-AAED-9B8485304806}" dt="2021-07-30T06:20:52.282" v="13702" actId="1038"/>
          <ac:spMkLst>
            <pc:docMk/>
            <pc:sldMk cId="3406436404" sldId="357"/>
            <ac:spMk id="8" creationId="{D8FFDE9E-B091-7F4D-9A50-9E8BBBC103E7}"/>
          </ac:spMkLst>
        </pc:spChg>
        <pc:spChg chg="add mod">
          <ac:chgData name="Joseph Scarmuzza" userId="c04343c0-4c73-4c6d-9d42-a6d78c9d5fe3" providerId="ADAL" clId="{CE1EFBE4-B0C5-C743-AAED-9B8485304806}" dt="2021-07-30T06:20:52.282" v="13702" actId="1038"/>
          <ac:spMkLst>
            <pc:docMk/>
            <pc:sldMk cId="3406436404" sldId="357"/>
            <ac:spMk id="9" creationId="{D4DA60D2-BC18-D845-9476-2F48F494A37C}"/>
          </ac:spMkLst>
        </pc:spChg>
        <pc:spChg chg="add mod">
          <ac:chgData name="Joseph Scarmuzza" userId="c04343c0-4c73-4c6d-9d42-a6d78c9d5fe3" providerId="ADAL" clId="{CE1EFBE4-B0C5-C743-AAED-9B8485304806}" dt="2021-07-30T06:20:52.282" v="13702" actId="1038"/>
          <ac:spMkLst>
            <pc:docMk/>
            <pc:sldMk cId="3406436404" sldId="357"/>
            <ac:spMk id="10" creationId="{ADF18E21-D44F-A841-BE2B-897A630B3C9C}"/>
          </ac:spMkLst>
        </pc:spChg>
        <pc:spChg chg="add mod">
          <ac:chgData name="Joseph Scarmuzza" userId="c04343c0-4c73-4c6d-9d42-a6d78c9d5fe3" providerId="ADAL" clId="{CE1EFBE4-B0C5-C743-AAED-9B8485304806}" dt="2021-07-30T06:20:52.282" v="13702" actId="1038"/>
          <ac:spMkLst>
            <pc:docMk/>
            <pc:sldMk cId="3406436404" sldId="357"/>
            <ac:spMk id="11" creationId="{81D2B1C5-7F5D-1B45-A3EC-E5B8922267B0}"/>
          </ac:spMkLst>
        </pc:spChg>
        <pc:spChg chg="add mod">
          <ac:chgData name="Joseph Scarmuzza" userId="c04343c0-4c73-4c6d-9d42-a6d78c9d5fe3" providerId="ADAL" clId="{CE1EFBE4-B0C5-C743-AAED-9B8485304806}" dt="2021-07-30T06:20:52.282" v="13702" actId="1038"/>
          <ac:spMkLst>
            <pc:docMk/>
            <pc:sldMk cId="3406436404" sldId="357"/>
            <ac:spMk id="12" creationId="{9777E0DA-7F87-C542-AD43-727E67712F46}"/>
          </ac:spMkLst>
        </pc:spChg>
        <pc:spChg chg="add mod">
          <ac:chgData name="Joseph Scarmuzza" userId="c04343c0-4c73-4c6d-9d42-a6d78c9d5fe3" providerId="ADAL" clId="{CE1EFBE4-B0C5-C743-AAED-9B8485304806}" dt="2021-07-30T06:20:52.282" v="13702" actId="1038"/>
          <ac:spMkLst>
            <pc:docMk/>
            <pc:sldMk cId="3406436404" sldId="357"/>
            <ac:spMk id="13" creationId="{AE0A29D9-68D2-3D45-B0C4-3070CE0CFEEE}"/>
          </ac:spMkLst>
        </pc:spChg>
        <pc:spChg chg="add mod">
          <ac:chgData name="Joseph Scarmuzza" userId="c04343c0-4c73-4c6d-9d42-a6d78c9d5fe3" providerId="ADAL" clId="{CE1EFBE4-B0C5-C743-AAED-9B8485304806}" dt="2021-07-30T06:20:57.388" v="13707" actId="1038"/>
          <ac:spMkLst>
            <pc:docMk/>
            <pc:sldMk cId="3406436404" sldId="357"/>
            <ac:spMk id="26" creationId="{F0C9CB89-8740-5A4D-A6A2-0B28D63677D1}"/>
          </ac:spMkLst>
        </pc:spChg>
        <pc:spChg chg="add mod">
          <ac:chgData name="Joseph Scarmuzza" userId="c04343c0-4c73-4c6d-9d42-a6d78c9d5fe3" providerId="ADAL" clId="{CE1EFBE4-B0C5-C743-AAED-9B8485304806}" dt="2021-07-30T06:20:57.388" v="13707" actId="1038"/>
          <ac:spMkLst>
            <pc:docMk/>
            <pc:sldMk cId="3406436404" sldId="357"/>
            <ac:spMk id="27" creationId="{866BB74C-BD95-BC43-B04D-841F27610EDC}"/>
          </ac:spMkLst>
        </pc:spChg>
        <pc:spChg chg="add mod">
          <ac:chgData name="Joseph Scarmuzza" userId="c04343c0-4c73-4c6d-9d42-a6d78c9d5fe3" providerId="ADAL" clId="{CE1EFBE4-B0C5-C743-AAED-9B8485304806}" dt="2021-07-30T06:20:57.388" v="13707" actId="1038"/>
          <ac:spMkLst>
            <pc:docMk/>
            <pc:sldMk cId="3406436404" sldId="357"/>
            <ac:spMk id="28" creationId="{B55E3D80-1EAE-104E-B262-3711B91633BD}"/>
          </ac:spMkLst>
        </pc:spChg>
        <pc:spChg chg="add mod">
          <ac:chgData name="Joseph Scarmuzza" userId="c04343c0-4c73-4c6d-9d42-a6d78c9d5fe3" providerId="ADAL" clId="{CE1EFBE4-B0C5-C743-AAED-9B8485304806}" dt="2021-07-30T06:20:57.388" v="13707" actId="1038"/>
          <ac:spMkLst>
            <pc:docMk/>
            <pc:sldMk cId="3406436404" sldId="357"/>
            <ac:spMk id="29" creationId="{0D0E167D-5354-E147-ABF9-A9128F94698D}"/>
          </ac:spMkLst>
        </pc:spChg>
        <pc:spChg chg="add mod">
          <ac:chgData name="Joseph Scarmuzza" userId="c04343c0-4c73-4c6d-9d42-a6d78c9d5fe3" providerId="ADAL" clId="{CE1EFBE4-B0C5-C743-AAED-9B8485304806}" dt="2021-07-30T06:20:57.388" v="13707" actId="1038"/>
          <ac:spMkLst>
            <pc:docMk/>
            <pc:sldMk cId="3406436404" sldId="357"/>
            <ac:spMk id="30" creationId="{56204817-969E-0945-9ECE-00B90348A97C}"/>
          </ac:spMkLst>
        </pc:spChg>
        <pc:spChg chg="add mod">
          <ac:chgData name="Joseph Scarmuzza" userId="c04343c0-4c73-4c6d-9d42-a6d78c9d5fe3" providerId="ADAL" clId="{CE1EFBE4-B0C5-C743-AAED-9B8485304806}" dt="2021-07-30T06:20:57.388" v="13707" actId="1038"/>
          <ac:spMkLst>
            <pc:docMk/>
            <pc:sldMk cId="3406436404" sldId="357"/>
            <ac:spMk id="31" creationId="{0094D128-501A-5A41-82B9-F9B58A16D99F}"/>
          </ac:spMkLst>
        </pc:spChg>
        <pc:spChg chg="add mod">
          <ac:chgData name="Joseph Scarmuzza" userId="c04343c0-4c73-4c6d-9d42-a6d78c9d5fe3" providerId="ADAL" clId="{CE1EFBE4-B0C5-C743-AAED-9B8485304806}" dt="2021-07-30T06:20:57.388" v="13707" actId="1038"/>
          <ac:spMkLst>
            <pc:docMk/>
            <pc:sldMk cId="3406436404" sldId="357"/>
            <ac:spMk id="32" creationId="{9DBA5B02-F534-724B-9099-85EE1523C45D}"/>
          </ac:spMkLst>
        </pc:spChg>
        <pc:spChg chg="add mod">
          <ac:chgData name="Joseph Scarmuzza" userId="c04343c0-4c73-4c6d-9d42-a6d78c9d5fe3" providerId="ADAL" clId="{CE1EFBE4-B0C5-C743-AAED-9B8485304806}" dt="2021-07-30T06:20:57.388" v="13707" actId="1038"/>
          <ac:spMkLst>
            <pc:docMk/>
            <pc:sldMk cId="3406436404" sldId="357"/>
            <ac:spMk id="33" creationId="{51D396C8-8FD3-AE4E-AC18-558EC0774D0C}"/>
          </ac:spMkLst>
        </pc:spChg>
        <pc:spChg chg="add mod">
          <ac:chgData name="Joseph Scarmuzza" userId="c04343c0-4c73-4c6d-9d42-a6d78c9d5fe3" providerId="ADAL" clId="{CE1EFBE4-B0C5-C743-AAED-9B8485304806}" dt="2021-07-30T06:20:57.388" v="13707" actId="1038"/>
          <ac:spMkLst>
            <pc:docMk/>
            <pc:sldMk cId="3406436404" sldId="357"/>
            <ac:spMk id="34" creationId="{31F08DFC-F6C2-2741-BC34-25C556F425C4}"/>
          </ac:spMkLst>
        </pc:spChg>
        <pc:spChg chg="add mod">
          <ac:chgData name="Joseph Scarmuzza" userId="c04343c0-4c73-4c6d-9d42-a6d78c9d5fe3" providerId="ADAL" clId="{CE1EFBE4-B0C5-C743-AAED-9B8485304806}" dt="2021-07-30T06:20:57.388" v="13707" actId="1038"/>
          <ac:spMkLst>
            <pc:docMk/>
            <pc:sldMk cId="3406436404" sldId="357"/>
            <ac:spMk id="35" creationId="{A242B3C7-291E-B64D-B152-16A12B3F646E}"/>
          </ac:spMkLst>
        </pc:spChg>
        <pc:spChg chg="add mod">
          <ac:chgData name="Joseph Scarmuzza" userId="c04343c0-4c73-4c6d-9d42-a6d78c9d5fe3" providerId="ADAL" clId="{CE1EFBE4-B0C5-C743-AAED-9B8485304806}" dt="2021-07-30T06:20:57.388" v="13707" actId="1038"/>
          <ac:spMkLst>
            <pc:docMk/>
            <pc:sldMk cId="3406436404" sldId="357"/>
            <ac:spMk id="36" creationId="{C66A02CE-ADCA-D247-97C5-27471F082F47}"/>
          </ac:spMkLst>
        </pc:spChg>
        <pc:spChg chg="add mod">
          <ac:chgData name="Joseph Scarmuzza" userId="c04343c0-4c73-4c6d-9d42-a6d78c9d5fe3" providerId="ADAL" clId="{CE1EFBE4-B0C5-C743-AAED-9B8485304806}" dt="2021-07-30T06:20:57.388" v="13707" actId="1038"/>
          <ac:spMkLst>
            <pc:docMk/>
            <pc:sldMk cId="3406436404" sldId="357"/>
            <ac:spMk id="37" creationId="{38726D57-1135-734B-B19E-6438DAE271AA}"/>
          </ac:spMkLst>
        </pc:spChg>
        <pc:spChg chg="add mod">
          <ac:chgData name="Joseph Scarmuzza" userId="c04343c0-4c73-4c6d-9d42-a6d78c9d5fe3" providerId="ADAL" clId="{CE1EFBE4-B0C5-C743-AAED-9B8485304806}" dt="2021-07-30T06:20:57.388" v="13707" actId="1038"/>
          <ac:spMkLst>
            <pc:docMk/>
            <pc:sldMk cId="3406436404" sldId="357"/>
            <ac:spMk id="38" creationId="{BC0D3F9C-BC5A-7A4D-874F-2F60D6AA7494}"/>
          </ac:spMkLst>
        </pc:spChg>
        <pc:spChg chg="add mod">
          <ac:chgData name="Joseph Scarmuzza" userId="c04343c0-4c73-4c6d-9d42-a6d78c9d5fe3" providerId="ADAL" clId="{CE1EFBE4-B0C5-C743-AAED-9B8485304806}" dt="2021-07-30T06:20:57.388" v="13707" actId="1038"/>
          <ac:spMkLst>
            <pc:docMk/>
            <pc:sldMk cId="3406436404" sldId="357"/>
            <ac:spMk id="39" creationId="{D28D6C6A-3677-9E47-87BC-1A68D99AA6A3}"/>
          </ac:spMkLst>
        </pc:spChg>
        <pc:spChg chg="add mod">
          <ac:chgData name="Joseph Scarmuzza" userId="c04343c0-4c73-4c6d-9d42-a6d78c9d5fe3" providerId="ADAL" clId="{CE1EFBE4-B0C5-C743-AAED-9B8485304806}" dt="2021-07-30T06:20:57.388" v="13707" actId="1038"/>
          <ac:spMkLst>
            <pc:docMk/>
            <pc:sldMk cId="3406436404" sldId="357"/>
            <ac:spMk id="40" creationId="{4C249C3B-2D49-6849-AF7B-183BB3C77804}"/>
          </ac:spMkLst>
        </pc:spChg>
        <pc:spChg chg="add mod">
          <ac:chgData name="Joseph Scarmuzza" userId="c04343c0-4c73-4c6d-9d42-a6d78c9d5fe3" providerId="ADAL" clId="{CE1EFBE4-B0C5-C743-AAED-9B8485304806}" dt="2021-07-30T06:20:57.388" v="13707" actId="1038"/>
          <ac:spMkLst>
            <pc:docMk/>
            <pc:sldMk cId="3406436404" sldId="357"/>
            <ac:spMk id="41" creationId="{34A353F0-23EA-A042-9F91-0B45A06BD3BC}"/>
          </ac:spMkLst>
        </pc:spChg>
        <pc:spChg chg="add mod">
          <ac:chgData name="Joseph Scarmuzza" userId="c04343c0-4c73-4c6d-9d42-a6d78c9d5fe3" providerId="ADAL" clId="{CE1EFBE4-B0C5-C743-AAED-9B8485304806}" dt="2021-07-30T06:20:57.388" v="13707" actId="1038"/>
          <ac:spMkLst>
            <pc:docMk/>
            <pc:sldMk cId="3406436404" sldId="357"/>
            <ac:spMk id="42" creationId="{4050BCF8-3C3E-024C-9E1E-412AA1158F07}"/>
          </ac:spMkLst>
        </pc:spChg>
        <pc:spChg chg="add mod">
          <ac:chgData name="Joseph Scarmuzza" userId="c04343c0-4c73-4c6d-9d42-a6d78c9d5fe3" providerId="ADAL" clId="{CE1EFBE4-B0C5-C743-AAED-9B8485304806}" dt="2021-07-30T06:20:57.388" v="13707" actId="1038"/>
          <ac:spMkLst>
            <pc:docMk/>
            <pc:sldMk cId="3406436404" sldId="357"/>
            <ac:spMk id="43" creationId="{335CB454-8D6E-6248-B199-8ECA19B6CAFC}"/>
          </ac:spMkLst>
        </pc:spChg>
        <pc:spChg chg="add mod">
          <ac:chgData name="Joseph Scarmuzza" userId="c04343c0-4c73-4c6d-9d42-a6d78c9d5fe3" providerId="ADAL" clId="{CE1EFBE4-B0C5-C743-AAED-9B8485304806}" dt="2021-07-30T06:20:57.388" v="13707" actId="1038"/>
          <ac:spMkLst>
            <pc:docMk/>
            <pc:sldMk cId="3406436404" sldId="357"/>
            <ac:spMk id="44" creationId="{817DB248-365C-D848-8BDF-A31305E5044C}"/>
          </ac:spMkLst>
        </pc:spChg>
        <pc:picChg chg="add del mod modCrop">
          <ac:chgData name="Joseph Scarmuzza" userId="c04343c0-4c73-4c6d-9d42-a6d78c9d5fe3" providerId="ADAL" clId="{CE1EFBE4-B0C5-C743-AAED-9B8485304806}" dt="2021-07-30T06:15:27.733" v="13469" actId="478"/>
          <ac:picMkLst>
            <pc:docMk/>
            <pc:sldMk cId="3406436404" sldId="357"/>
            <ac:picMk id="2" creationId="{725B52E0-3D25-493A-A218-36BDEA9F0541}"/>
          </ac:picMkLst>
        </pc:picChg>
        <pc:picChg chg="add mod modCrop">
          <ac:chgData name="Joseph Scarmuzza" userId="c04343c0-4c73-4c6d-9d42-a6d78c9d5fe3" providerId="ADAL" clId="{CE1EFBE4-B0C5-C743-AAED-9B8485304806}" dt="2021-07-30T06:20:57.388" v="13707" actId="1038"/>
          <ac:picMkLst>
            <pc:docMk/>
            <pc:sldMk cId="3406436404" sldId="357"/>
            <ac:picMk id="4" creationId="{7E0A3CF3-B556-CE44-BCDF-5B14BB99FF8E}"/>
          </ac:picMkLst>
        </pc:picChg>
        <pc:cxnChg chg="add mod">
          <ac:chgData name="Joseph Scarmuzza" userId="c04343c0-4c73-4c6d-9d42-a6d78c9d5fe3" providerId="ADAL" clId="{CE1EFBE4-B0C5-C743-AAED-9B8485304806}" dt="2021-07-30T06:20:52.282" v="13702" actId="1038"/>
          <ac:cxnSpMkLst>
            <pc:docMk/>
            <pc:sldMk cId="3406436404" sldId="357"/>
            <ac:cxnSpMk id="15" creationId="{4B7B1813-B7A3-3547-975E-C7F2DDA7BA58}"/>
          </ac:cxnSpMkLst>
        </pc:cxnChg>
        <pc:cxnChg chg="add mod">
          <ac:chgData name="Joseph Scarmuzza" userId="c04343c0-4c73-4c6d-9d42-a6d78c9d5fe3" providerId="ADAL" clId="{CE1EFBE4-B0C5-C743-AAED-9B8485304806}" dt="2021-07-30T06:20:52.282" v="13702" actId="1038"/>
          <ac:cxnSpMkLst>
            <pc:docMk/>
            <pc:sldMk cId="3406436404" sldId="357"/>
            <ac:cxnSpMk id="19" creationId="{0DE04858-CB86-0441-B49A-6BF023158AEC}"/>
          </ac:cxnSpMkLst>
        </pc:cxnChg>
        <pc:cxnChg chg="add mod">
          <ac:chgData name="Joseph Scarmuzza" userId="c04343c0-4c73-4c6d-9d42-a6d78c9d5fe3" providerId="ADAL" clId="{CE1EFBE4-B0C5-C743-AAED-9B8485304806}" dt="2021-07-30T06:20:52.282" v="13702" actId="1038"/>
          <ac:cxnSpMkLst>
            <pc:docMk/>
            <pc:sldMk cId="3406436404" sldId="357"/>
            <ac:cxnSpMk id="20" creationId="{03B7E49E-A2DE-FE43-8173-8939C0C0EA30}"/>
          </ac:cxnSpMkLst>
        </pc:cxnChg>
        <pc:cxnChg chg="add mod">
          <ac:chgData name="Joseph Scarmuzza" userId="c04343c0-4c73-4c6d-9d42-a6d78c9d5fe3" providerId="ADAL" clId="{CE1EFBE4-B0C5-C743-AAED-9B8485304806}" dt="2021-07-30T06:20:52.282" v="13702" actId="1038"/>
          <ac:cxnSpMkLst>
            <pc:docMk/>
            <pc:sldMk cId="3406436404" sldId="357"/>
            <ac:cxnSpMk id="21" creationId="{93AA46FE-425C-6348-AD52-68DD3FA7446B}"/>
          </ac:cxnSpMkLst>
        </pc:cxnChg>
        <pc:cxnChg chg="add mod">
          <ac:chgData name="Joseph Scarmuzza" userId="c04343c0-4c73-4c6d-9d42-a6d78c9d5fe3" providerId="ADAL" clId="{CE1EFBE4-B0C5-C743-AAED-9B8485304806}" dt="2021-07-30T06:20:52.282" v="13702" actId="1038"/>
          <ac:cxnSpMkLst>
            <pc:docMk/>
            <pc:sldMk cId="3406436404" sldId="357"/>
            <ac:cxnSpMk id="22" creationId="{535E2663-9B25-4F45-A252-E8DB9862A2A8}"/>
          </ac:cxnSpMkLst>
        </pc:cxnChg>
        <pc:cxnChg chg="add mod">
          <ac:chgData name="Joseph Scarmuzza" userId="c04343c0-4c73-4c6d-9d42-a6d78c9d5fe3" providerId="ADAL" clId="{CE1EFBE4-B0C5-C743-AAED-9B8485304806}" dt="2021-07-30T06:20:52.282" v="13702" actId="1038"/>
          <ac:cxnSpMkLst>
            <pc:docMk/>
            <pc:sldMk cId="3406436404" sldId="357"/>
            <ac:cxnSpMk id="23" creationId="{779AA78E-4097-8942-9362-CFC9A2DE4F87}"/>
          </ac:cxnSpMkLst>
        </pc:cxnChg>
        <pc:cxnChg chg="add mod">
          <ac:chgData name="Joseph Scarmuzza" userId="c04343c0-4c73-4c6d-9d42-a6d78c9d5fe3" providerId="ADAL" clId="{CE1EFBE4-B0C5-C743-AAED-9B8485304806}" dt="2021-07-30T06:20:52.282" v="13702" actId="1038"/>
          <ac:cxnSpMkLst>
            <pc:docMk/>
            <pc:sldMk cId="3406436404" sldId="357"/>
            <ac:cxnSpMk id="24" creationId="{B23833DB-77C7-B249-A9C4-B6CE4BDFBB13}"/>
          </ac:cxnSpMkLst>
        </pc:cxnChg>
        <pc:cxnChg chg="add mod">
          <ac:chgData name="Joseph Scarmuzza" userId="c04343c0-4c73-4c6d-9d42-a6d78c9d5fe3" providerId="ADAL" clId="{CE1EFBE4-B0C5-C743-AAED-9B8485304806}" dt="2021-07-30T06:20:52.282" v="13702" actId="1038"/>
          <ac:cxnSpMkLst>
            <pc:docMk/>
            <pc:sldMk cId="3406436404" sldId="357"/>
            <ac:cxnSpMk id="25" creationId="{416589F2-7B82-CC48-B793-34AC526EF938}"/>
          </ac:cxnSpMkLst>
        </pc:cxnChg>
      </pc:sldChg>
      <pc:sldChg chg="modSp mod ord">
        <pc:chgData name="Joseph Scarmuzza" userId="c04343c0-4c73-4c6d-9d42-a6d78c9d5fe3" providerId="ADAL" clId="{CE1EFBE4-B0C5-C743-AAED-9B8485304806}" dt="2021-07-29T19:45:54.351" v="1093" actId="20577"/>
        <pc:sldMkLst>
          <pc:docMk/>
          <pc:sldMk cId="1825961899" sldId="359"/>
        </pc:sldMkLst>
        <pc:spChg chg="mod">
          <ac:chgData name="Joseph Scarmuzza" userId="c04343c0-4c73-4c6d-9d42-a6d78c9d5fe3" providerId="ADAL" clId="{CE1EFBE4-B0C5-C743-AAED-9B8485304806}" dt="2021-07-29T19:45:54.351" v="1093" actId="20577"/>
          <ac:spMkLst>
            <pc:docMk/>
            <pc:sldMk cId="1825961899" sldId="359"/>
            <ac:spMk id="8" creationId="{FC4BA28E-2254-493A-8566-A72EE98D2C18}"/>
          </ac:spMkLst>
        </pc:spChg>
      </pc:sldChg>
      <pc:sldChg chg="del ord">
        <pc:chgData name="Joseph Scarmuzza" userId="c04343c0-4c73-4c6d-9d42-a6d78c9d5fe3" providerId="ADAL" clId="{CE1EFBE4-B0C5-C743-AAED-9B8485304806}" dt="2021-07-29T22:37:18.269" v="2947" actId="2696"/>
        <pc:sldMkLst>
          <pc:docMk/>
          <pc:sldMk cId="789390761" sldId="360"/>
        </pc:sldMkLst>
      </pc:sldChg>
      <pc:sldChg chg="addSp delSp modSp mod ord modNotesTx">
        <pc:chgData name="Joseph Scarmuzza" userId="c04343c0-4c73-4c6d-9d42-a6d78c9d5fe3" providerId="ADAL" clId="{CE1EFBE4-B0C5-C743-AAED-9B8485304806}" dt="2021-07-29T23:42:17.508" v="5633" actId="20577"/>
        <pc:sldMkLst>
          <pc:docMk/>
          <pc:sldMk cId="3995615883" sldId="362"/>
        </pc:sldMkLst>
        <pc:spChg chg="add del">
          <ac:chgData name="Joseph Scarmuzza" userId="c04343c0-4c73-4c6d-9d42-a6d78c9d5fe3" providerId="ADAL" clId="{CE1EFBE4-B0C5-C743-AAED-9B8485304806}" dt="2021-07-29T22:44:05.805" v="3117" actId="21"/>
          <ac:spMkLst>
            <pc:docMk/>
            <pc:sldMk cId="3995615883" sldId="362"/>
            <ac:spMk id="6" creationId="{469E3B23-BEE9-BC4A-AE77-75E50D2AFE06}"/>
          </ac:spMkLst>
        </pc:spChg>
        <pc:spChg chg="mod">
          <ac:chgData name="Joseph Scarmuzza" userId="c04343c0-4c73-4c6d-9d42-a6d78c9d5fe3" providerId="ADAL" clId="{CE1EFBE4-B0C5-C743-AAED-9B8485304806}" dt="2021-07-29T23:42:17.508" v="5633" actId="20577"/>
          <ac:spMkLst>
            <pc:docMk/>
            <pc:sldMk cId="3995615883" sldId="362"/>
            <ac:spMk id="8" creationId="{FC4BA28E-2254-493A-8566-A72EE98D2C18}"/>
          </ac:spMkLst>
        </pc:spChg>
        <pc:spChg chg="mod">
          <ac:chgData name="Joseph Scarmuzza" userId="c04343c0-4c73-4c6d-9d42-a6d78c9d5fe3" providerId="ADAL" clId="{CE1EFBE4-B0C5-C743-AAED-9B8485304806}" dt="2021-07-29T23:02:27.308" v="3556" actId="1038"/>
          <ac:spMkLst>
            <pc:docMk/>
            <pc:sldMk cId="3995615883" sldId="362"/>
            <ac:spMk id="23" creationId="{209F8C44-6C23-4A9C-977C-6CB6D8786944}"/>
          </ac:spMkLst>
        </pc:spChg>
        <pc:spChg chg="mod">
          <ac:chgData name="Joseph Scarmuzza" userId="c04343c0-4c73-4c6d-9d42-a6d78c9d5fe3" providerId="ADAL" clId="{CE1EFBE4-B0C5-C743-AAED-9B8485304806}" dt="2021-07-29T23:02:27.308" v="3556" actId="1038"/>
          <ac:spMkLst>
            <pc:docMk/>
            <pc:sldMk cId="3995615883" sldId="362"/>
            <ac:spMk id="24" creationId="{CF90DF03-E1E0-435C-B17B-51C218DDD704}"/>
          </ac:spMkLst>
        </pc:spChg>
        <pc:grpChg chg="mod">
          <ac:chgData name="Joseph Scarmuzza" userId="c04343c0-4c73-4c6d-9d42-a6d78c9d5fe3" providerId="ADAL" clId="{CE1EFBE4-B0C5-C743-AAED-9B8485304806}" dt="2021-07-29T23:02:27.308" v="3556" actId="1038"/>
          <ac:grpSpMkLst>
            <pc:docMk/>
            <pc:sldMk cId="3995615883" sldId="362"/>
            <ac:grpSpMk id="7" creationId="{1BC61944-18C7-4C43-9152-D93CBC7EEAAF}"/>
          </ac:grpSpMkLst>
        </pc:grpChg>
      </pc:sldChg>
      <pc:sldChg chg="addSp delSp modSp mod ord delCm modNotesTx">
        <pc:chgData name="Joseph Scarmuzza" userId="c04343c0-4c73-4c6d-9d42-a6d78c9d5fe3" providerId="ADAL" clId="{CE1EFBE4-B0C5-C743-AAED-9B8485304806}" dt="2021-07-30T06:06:41.568" v="13468" actId="1592"/>
        <pc:sldMkLst>
          <pc:docMk/>
          <pc:sldMk cId="2925344693" sldId="365"/>
        </pc:sldMkLst>
        <pc:spChg chg="mod">
          <ac:chgData name="Joseph Scarmuzza" userId="c04343c0-4c73-4c6d-9d42-a6d78c9d5fe3" providerId="ADAL" clId="{CE1EFBE4-B0C5-C743-AAED-9B8485304806}" dt="2021-07-29T23:02:05.148" v="3545" actId="1036"/>
          <ac:spMkLst>
            <pc:docMk/>
            <pc:sldMk cId="2925344693" sldId="365"/>
            <ac:spMk id="7" creationId="{5E28E438-33B4-456A-8BD4-BFA2592BFA13}"/>
          </ac:spMkLst>
        </pc:spChg>
        <pc:spChg chg="add mod">
          <ac:chgData name="Joseph Scarmuzza" userId="c04343c0-4c73-4c6d-9d42-a6d78c9d5fe3" providerId="ADAL" clId="{CE1EFBE4-B0C5-C743-AAED-9B8485304806}" dt="2021-07-29T23:02:12.414" v="3547" actId="1036"/>
          <ac:spMkLst>
            <pc:docMk/>
            <pc:sldMk cId="2925344693" sldId="365"/>
            <ac:spMk id="42" creationId="{CB020542-9F20-6E45-9C77-D6BCB7B39908}"/>
          </ac:spMkLst>
        </pc:spChg>
        <pc:spChg chg="add mod">
          <ac:chgData name="Joseph Scarmuzza" userId="c04343c0-4c73-4c6d-9d42-a6d78c9d5fe3" providerId="ADAL" clId="{CE1EFBE4-B0C5-C743-AAED-9B8485304806}" dt="2021-07-29T23:02:12.414" v="3547" actId="1036"/>
          <ac:spMkLst>
            <pc:docMk/>
            <pc:sldMk cId="2925344693" sldId="365"/>
            <ac:spMk id="43" creationId="{2F29C4B4-09CD-BB4C-8233-B5036F8FDE83}"/>
          </ac:spMkLst>
        </pc:spChg>
        <pc:spChg chg="add mod">
          <ac:chgData name="Joseph Scarmuzza" userId="c04343c0-4c73-4c6d-9d42-a6d78c9d5fe3" providerId="ADAL" clId="{CE1EFBE4-B0C5-C743-AAED-9B8485304806}" dt="2021-07-29T23:02:12.414" v="3547" actId="1036"/>
          <ac:spMkLst>
            <pc:docMk/>
            <pc:sldMk cId="2925344693" sldId="365"/>
            <ac:spMk id="44" creationId="{B22AFC56-4A51-A943-A088-C06AD6BAE1FD}"/>
          </ac:spMkLst>
        </pc:spChg>
        <pc:spChg chg="add del mod">
          <ac:chgData name="Joseph Scarmuzza" userId="c04343c0-4c73-4c6d-9d42-a6d78c9d5fe3" providerId="ADAL" clId="{CE1EFBE4-B0C5-C743-AAED-9B8485304806}" dt="2021-07-30T06:00:05.430" v="13377" actId="478"/>
          <ac:spMkLst>
            <pc:docMk/>
            <pc:sldMk cId="2925344693" sldId="365"/>
            <ac:spMk id="51" creationId="{ABFF3C25-8A53-5A4F-98A4-237AB32C0565}"/>
          </ac:spMkLst>
        </pc:spChg>
        <pc:spChg chg="add mod">
          <ac:chgData name="Joseph Scarmuzza" userId="c04343c0-4c73-4c6d-9d42-a6d78c9d5fe3" providerId="ADAL" clId="{CE1EFBE4-B0C5-C743-AAED-9B8485304806}" dt="2021-07-30T05:58:52.950" v="13303" actId="1076"/>
          <ac:spMkLst>
            <pc:docMk/>
            <pc:sldMk cId="2925344693" sldId="365"/>
            <ac:spMk id="53" creationId="{DE67EFE5-728A-E448-8EAA-220DE37C85A3}"/>
          </ac:spMkLst>
        </pc:spChg>
        <pc:spChg chg="add mod">
          <ac:chgData name="Joseph Scarmuzza" userId="c04343c0-4c73-4c6d-9d42-a6d78c9d5fe3" providerId="ADAL" clId="{CE1EFBE4-B0C5-C743-AAED-9B8485304806}" dt="2021-07-30T06:03:04.850" v="13417" actId="1076"/>
          <ac:spMkLst>
            <pc:docMk/>
            <pc:sldMk cId="2925344693" sldId="365"/>
            <ac:spMk id="54" creationId="{9E4DEAFB-8AA0-AE48-AF70-FFF92A852B34}"/>
          </ac:spMkLst>
        </pc:spChg>
        <pc:spChg chg="add mod">
          <ac:chgData name="Joseph Scarmuzza" userId="c04343c0-4c73-4c6d-9d42-a6d78c9d5fe3" providerId="ADAL" clId="{CE1EFBE4-B0C5-C743-AAED-9B8485304806}" dt="2021-07-30T06:04:19.299" v="13431" actId="207"/>
          <ac:spMkLst>
            <pc:docMk/>
            <pc:sldMk cId="2925344693" sldId="365"/>
            <ac:spMk id="55" creationId="{2EE51949-3574-AF41-9584-717B9E70CC37}"/>
          </ac:spMkLst>
        </pc:spChg>
        <pc:spChg chg="del mod">
          <ac:chgData name="Joseph Scarmuzza" userId="c04343c0-4c73-4c6d-9d42-a6d78c9d5fe3" providerId="ADAL" clId="{CE1EFBE4-B0C5-C743-AAED-9B8485304806}" dt="2021-07-30T05:58:38.704" v="13287" actId="478"/>
          <ac:spMkLst>
            <pc:docMk/>
            <pc:sldMk cId="2925344693" sldId="365"/>
            <ac:spMk id="56" creationId="{07D6A016-D62B-4219-AC24-0E74673F78E2}"/>
          </ac:spMkLst>
        </pc:spChg>
        <pc:spChg chg="mod">
          <ac:chgData name="Joseph Scarmuzza" userId="c04343c0-4c73-4c6d-9d42-a6d78c9d5fe3" providerId="ADAL" clId="{CE1EFBE4-B0C5-C743-AAED-9B8485304806}" dt="2021-07-30T05:58:35.826" v="13286" actId="1076"/>
          <ac:spMkLst>
            <pc:docMk/>
            <pc:sldMk cId="2925344693" sldId="365"/>
            <ac:spMk id="60" creationId="{34227B14-EE70-4BF9-9B37-55ABDF20B1D9}"/>
          </ac:spMkLst>
        </pc:spChg>
        <pc:spChg chg="del mod">
          <ac:chgData name="Joseph Scarmuzza" userId="c04343c0-4c73-4c6d-9d42-a6d78c9d5fe3" providerId="ADAL" clId="{CE1EFBE4-B0C5-C743-AAED-9B8485304806}" dt="2021-07-30T05:57:59.690" v="13278" actId="478"/>
          <ac:spMkLst>
            <pc:docMk/>
            <pc:sldMk cId="2925344693" sldId="365"/>
            <ac:spMk id="66" creationId="{00AF5AA2-3694-4E1F-99E0-4C078EF37734}"/>
          </ac:spMkLst>
        </pc:spChg>
        <pc:spChg chg="mod">
          <ac:chgData name="Joseph Scarmuzza" userId="c04343c0-4c73-4c6d-9d42-a6d78c9d5fe3" providerId="ADAL" clId="{CE1EFBE4-B0C5-C743-AAED-9B8485304806}" dt="2021-07-30T05:57:37.625" v="13271" actId="1076"/>
          <ac:spMkLst>
            <pc:docMk/>
            <pc:sldMk cId="2925344693" sldId="365"/>
            <ac:spMk id="95" creationId="{E9AF4CFF-A1C3-4671-8B6D-2EA1A70DEE44}"/>
          </ac:spMkLst>
        </pc:spChg>
        <pc:spChg chg="mod">
          <ac:chgData name="Joseph Scarmuzza" userId="c04343c0-4c73-4c6d-9d42-a6d78c9d5fe3" providerId="ADAL" clId="{CE1EFBE4-B0C5-C743-AAED-9B8485304806}" dt="2021-07-30T05:57:32.513" v="13270" actId="1076"/>
          <ac:spMkLst>
            <pc:docMk/>
            <pc:sldMk cId="2925344693" sldId="365"/>
            <ac:spMk id="96" creationId="{6A60BBD9-AA12-4668-9F99-5A41AFA81B3A}"/>
          </ac:spMkLst>
        </pc:spChg>
        <pc:spChg chg="mod">
          <ac:chgData name="Joseph Scarmuzza" userId="c04343c0-4c73-4c6d-9d42-a6d78c9d5fe3" providerId="ADAL" clId="{CE1EFBE4-B0C5-C743-AAED-9B8485304806}" dt="2021-07-30T06:06:03.774" v="13461" actId="1076"/>
          <ac:spMkLst>
            <pc:docMk/>
            <pc:sldMk cId="2925344693" sldId="365"/>
            <ac:spMk id="97" creationId="{37A5ADE5-98F7-4E0C-B76C-1CADC5241008}"/>
          </ac:spMkLst>
        </pc:spChg>
        <pc:spChg chg="mod">
          <ac:chgData name="Joseph Scarmuzza" userId="c04343c0-4c73-4c6d-9d42-a6d78c9d5fe3" providerId="ADAL" clId="{CE1EFBE4-B0C5-C743-AAED-9B8485304806}" dt="2021-07-29T23:02:05.148" v="3545" actId="1036"/>
          <ac:spMkLst>
            <pc:docMk/>
            <pc:sldMk cId="2925344693" sldId="365"/>
            <ac:spMk id="100" creationId="{0C875639-E5F3-4A9C-85CF-D465D1DBD8D5}"/>
          </ac:spMkLst>
        </pc:spChg>
        <pc:grpChg chg="del mod">
          <ac:chgData name="Joseph Scarmuzza" userId="c04343c0-4c73-4c6d-9d42-a6d78c9d5fe3" providerId="ADAL" clId="{CE1EFBE4-B0C5-C743-AAED-9B8485304806}" dt="2021-07-30T05:57:55.364" v="13275" actId="478"/>
          <ac:grpSpMkLst>
            <pc:docMk/>
            <pc:sldMk cId="2925344693" sldId="365"/>
            <ac:grpSpMk id="2" creationId="{FD8DA53D-B2AF-497F-ACED-C15BDB729954}"/>
          </ac:grpSpMkLst>
        </pc:grpChg>
        <pc:grpChg chg="del mod">
          <ac:chgData name="Joseph Scarmuzza" userId="c04343c0-4c73-4c6d-9d42-a6d78c9d5fe3" providerId="ADAL" clId="{CE1EFBE4-B0C5-C743-AAED-9B8485304806}" dt="2021-07-30T05:58:02.145" v="13279" actId="478"/>
          <ac:grpSpMkLst>
            <pc:docMk/>
            <pc:sldMk cId="2925344693" sldId="365"/>
            <ac:grpSpMk id="6" creationId="{CF3FFABE-3D6C-4623-88BC-98A8048B9F14}"/>
          </ac:grpSpMkLst>
        </pc:grpChg>
        <pc:grpChg chg="mod">
          <ac:chgData name="Joseph Scarmuzza" userId="c04343c0-4c73-4c6d-9d42-a6d78c9d5fe3" providerId="ADAL" clId="{CE1EFBE4-B0C5-C743-AAED-9B8485304806}" dt="2021-07-30T06:06:23.660" v="13465" actId="1076"/>
          <ac:grpSpMkLst>
            <pc:docMk/>
            <pc:sldMk cId="2925344693" sldId="365"/>
            <ac:grpSpMk id="48" creationId="{7B9731E7-6F36-4C09-91C2-2416A54F3C71}"/>
          </ac:grpSpMkLst>
        </pc:grpChg>
        <pc:grpChg chg="mod">
          <ac:chgData name="Joseph Scarmuzza" userId="c04343c0-4c73-4c6d-9d42-a6d78c9d5fe3" providerId="ADAL" clId="{CE1EFBE4-B0C5-C743-AAED-9B8485304806}" dt="2021-07-30T06:06:32.891" v="13467" actId="1076"/>
          <ac:grpSpMkLst>
            <pc:docMk/>
            <pc:sldMk cId="2925344693" sldId="365"/>
            <ac:grpSpMk id="50" creationId="{8EDE28E5-333F-43E9-B9C8-85C35D1E6C11}"/>
          </ac:grpSpMkLst>
        </pc:grpChg>
        <pc:grpChg chg="mod">
          <ac:chgData name="Joseph Scarmuzza" userId="c04343c0-4c73-4c6d-9d42-a6d78c9d5fe3" providerId="ADAL" clId="{CE1EFBE4-B0C5-C743-AAED-9B8485304806}" dt="2021-07-30T06:06:28.654" v="13466" actId="1076"/>
          <ac:grpSpMkLst>
            <pc:docMk/>
            <pc:sldMk cId="2925344693" sldId="365"/>
            <ac:grpSpMk id="52" creationId="{A4F4F187-1A63-4A54-A819-7211489803F4}"/>
          </ac:grpSpMkLst>
        </pc:grpChg>
        <pc:picChg chg="add mod modCrop">
          <ac:chgData name="Joseph Scarmuzza" userId="c04343c0-4c73-4c6d-9d42-a6d78c9d5fe3" providerId="ADAL" clId="{CE1EFBE4-B0C5-C743-AAED-9B8485304806}" dt="2021-07-30T06:04:21.138" v="13433" actId="1076"/>
          <ac:picMkLst>
            <pc:docMk/>
            <pc:sldMk cId="2925344693" sldId="365"/>
            <ac:picMk id="4" creationId="{0038DDFB-FCBA-8A41-B8BD-F55995EEC7BF}"/>
          </ac:picMkLst>
        </pc:picChg>
        <pc:picChg chg="del mod">
          <ac:chgData name="Joseph Scarmuzza" userId="c04343c0-4c73-4c6d-9d42-a6d78c9d5fe3" providerId="ADAL" clId="{CE1EFBE4-B0C5-C743-AAED-9B8485304806}" dt="2021-07-30T05:57:53.722" v="13274" actId="478"/>
          <ac:picMkLst>
            <pc:docMk/>
            <pc:sldMk cId="2925344693" sldId="365"/>
            <ac:picMk id="5" creationId="{F582021C-9009-483D-B046-7AA292842E32}"/>
          </ac:picMkLst>
        </pc:picChg>
        <pc:picChg chg="add del mod">
          <ac:chgData name="Joseph Scarmuzza" userId="c04343c0-4c73-4c6d-9d42-a6d78c9d5fe3" providerId="ADAL" clId="{CE1EFBE4-B0C5-C743-AAED-9B8485304806}" dt="2021-07-30T05:54:17.302" v="13241" actId="478"/>
          <ac:picMkLst>
            <pc:docMk/>
            <pc:sldMk cId="2925344693" sldId="365"/>
            <ac:picMk id="47" creationId="{CA65213C-275F-D64A-BFAD-C8B85F567B80}"/>
          </ac:picMkLst>
        </pc:picChg>
        <pc:picChg chg="add del mod modCrop">
          <ac:chgData name="Joseph Scarmuzza" userId="c04343c0-4c73-4c6d-9d42-a6d78c9d5fe3" providerId="ADAL" clId="{CE1EFBE4-B0C5-C743-AAED-9B8485304806}" dt="2021-07-30T05:57:05.482" v="13263" actId="478"/>
          <ac:picMkLst>
            <pc:docMk/>
            <pc:sldMk cId="2925344693" sldId="365"/>
            <ac:picMk id="49" creationId="{26E4B0B8-9F5A-9848-84D9-DDE423EF0FEE}"/>
          </ac:picMkLst>
        </pc:picChg>
        <pc:cxnChg chg="add mod">
          <ac:chgData name="Joseph Scarmuzza" userId="c04343c0-4c73-4c6d-9d42-a6d78c9d5fe3" providerId="ADAL" clId="{CE1EFBE4-B0C5-C743-AAED-9B8485304806}" dt="2021-07-30T06:03:21.515" v="13421" actId="14100"/>
          <ac:cxnSpMkLst>
            <pc:docMk/>
            <pc:sldMk cId="2925344693" sldId="365"/>
            <ac:cxnSpMk id="10" creationId="{A8ACC19C-C26E-F94C-8A6A-830F2599BCD3}"/>
          </ac:cxnSpMkLst>
        </pc:cxnChg>
        <pc:cxnChg chg="add mod">
          <ac:chgData name="Joseph Scarmuzza" userId="c04343c0-4c73-4c6d-9d42-a6d78c9d5fe3" providerId="ADAL" clId="{CE1EFBE4-B0C5-C743-AAED-9B8485304806}" dt="2021-07-30T06:03:25.353" v="13422" actId="14100"/>
          <ac:cxnSpMkLst>
            <pc:docMk/>
            <pc:sldMk cId="2925344693" sldId="365"/>
            <ac:cxnSpMk id="57" creationId="{480B3960-DEF1-954C-B02B-F1A98341F19A}"/>
          </ac:cxnSpMkLst>
        </pc:cxnChg>
        <pc:cxnChg chg="add mod">
          <ac:chgData name="Joseph Scarmuzza" userId="c04343c0-4c73-4c6d-9d42-a6d78c9d5fe3" providerId="ADAL" clId="{CE1EFBE4-B0C5-C743-AAED-9B8485304806}" dt="2021-07-30T06:03:10.372" v="13418" actId="14100"/>
          <ac:cxnSpMkLst>
            <pc:docMk/>
            <pc:sldMk cId="2925344693" sldId="365"/>
            <ac:cxnSpMk id="59" creationId="{A7BDD382-1190-4946-8EEF-3F8F1E40EA5B}"/>
          </ac:cxnSpMkLst>
        </pc:cxnChg>
        <pc:cxnChg chg="add mod">
          <ac:chgData name="Joseph Scarmuzza" userId="c04343c0-4c73-4c6d-9d42-a6d78c9d5fe3" providerId="ADAL" clId="{CE1EFBE4-B0C5-C743-AAED-9B8485304806}" dt="2021-07-30T06:02:41.182" v="13413" actId="1038"/>
          <ac:cxnSpMkLst>
            <pc:docMk/>
            <pc:sldMk cId="2925344693" sldId="365"/>
            <ac:cxnSpMk id="67" creationId="{DF81E645-21D9-D245-8EC6-E34CF58821EB}"/>
          </ac:cxnSpMkLst>
        </pc:cxnChg>
        <pc:cxnChg chg="add mod">
          <ac:chgData name="Joseph Scarmuzza" userId="c04343c0-4c73-4c6d-9d42-a6d78c9d5fe3" providerId="ADAL" clId="{CE1EFBE4-B0C5-C743-AAED-9B8485304806}" dt="2021-07-30T06:03:16.733" v="13420" actId="14100"/>
          <ac:cxnSpMkLst>
            <pc:docMk/>
            <pc:sldMk cId="2925344693" sldId="365"/>
            <ac:cxnSpMk id="69" creationId="{F005140C-6AC8-9044-A1B2-8DCF4A48F82A}"/>
          </ac:cxnSpMkLst>
        </pc:cxnChg>
        <pc:cxnChg chg="add mod">
          <ac:chgData name="Joseph Scarmuzza" userId="c04343c0-4c73-4c6d-9d42-a6d78c9d5fe3" providerId="ADAL" clId="{CE1EFBE4-B0C5-C743-AAED-9B8485304806}" dt="2021-07-30T06:03:14.327" v="13419" actId="14100"/>
          <ac:cxnSpMkLst>
            <pc:docMk/>
            <pc:sldMk cId="2925344693" sldId="365"/>
            <ac:cxnSpMk id="71" creationId="{70744770-9E89-9149-9BF5-2D12FFA6624C}"/>
          </ac:cxnSpMkLst>
        </pc:cxnChg>
        <pc:cxnChg chg="add mod">
          <ac:chgData name="Joseph Scarmuzza" userId="c04343c0-4c73-4c6d-9d42-a6d78c9d5fe3" providerId="ADAL" clId="{CE1EFBE4-B0C5-C743-AAED-9B8485304806}" dt="2021-07-30T06:04:37.380" v="13436" actId="14100"/>
          <ac:cxnSpMkLst>
            <pc:docMk/>
            <pc:sldMk cId="2925344693" sldId="365"/>
            <ac:cxnSpMk id="81" creationId="{3E912968-FD8C-A04E-B877-4394BB3401D8}"/>
          </ac:cxnSpMkLst>
        </pc:cxnChg>
        <pc:cxnChg chg="add mod">
          <ac:chgData name="Joseph Scarmuzza" userId="c04343c0-4c73-4c6d-9d42-a6d78c9d5fe3" providerId="ADAL" clId="{CE1EFBE4-B0C5-C743-AAED-9B8485304806}" dt="2021-07-30T06:04:58.995" v="13440" actId="14100"/>
          <ac:cxnSpMkLst>
            <pc:docMk/>
            <pc:sldMk cId="2925344693" sldId="365"/>
            <ac:cxnSpMk id="82" creationId="{6224BDC4-E86A-8F4F-B86E-1FDB3ADEF482}"/>
          </ac:cxnSpMkLst>
        </pc:cxnChg>
        <pc:cxnChg chg="mod">
          <ac:chgData name="Joseph Scarmuzza" userId="c04343c0-4c73-4c6d-9d42-a6d78c9d5fe3" providerId="ADAL" clId="{CE1EFBE4-B0C5-C743-AAED-9B8485304806}" dt="2021-07-30T05:57:23.381" v="13266" actId="14100"/>
          <ac:cxnSpMkLst>
            <pc:docMk/>
            <pc:sldMk cId="2925344693" sldId="365"/>
            <ac:cxnSpMk id="98" creationId="{8E44E10E-7837-460F-8DA8-E90819005FF1}"/>
          </ac:cxnSpMkLst>
        </pc:cxnChg>
        <pc:cxnChg chg="add mod">
          <ac:chgData name="Joseph Scarmuzza" userId="c04343c0-4c73-4c6d-9d42-a6d78c9d5fe3" providerId="ADAL" clId="{CE1EFBE4-B0C5-C743-AAED-9B8485304806}" dt="2021-07-30T06:05:11.304" v="13444" actId="14100"/>
          <ac:cxnSpMkLst>
            <pc:docMk/>
            <pc:sldMk cId="2925344693" sldId="365"/>
            <ac:cxnSpMk id="99" creationId="{F30E2D8A-5937-3847-90D7-03F71C2BD47A}"/>
          </ac:cxnSpMkLst>
        </pc:cxnChg>
        <pc:cxnChg chg="add mod">
          <ac:chgData name="Joseph Scarmuzza" userId="c04343c0-4c73-4c6d-9d42-a6d78c9d5fe3" providerId="ADAL" clId="{CE1EFBE4-B0C5-C743-AAED-9B8485304806}" dt="2021-07-30T06:05:28.266" v="13453" actId="1036"/>
          <ac:cxnSpMkLst>
            <pc:docMk/>
            <pc:sldMk cId="2925344693" sldId="365"/>
            <ac:cxnSpMk id="101" creationId="{5B006E13-7A47-6C4B-BFA7-CC3D90FAE946}"/>
          </ac:cxnSpMkLst>
        </pc:cxnChg>
        <pc:cxnChg chg="add mod">
          <ac:chgData name="Joseph Scarmuzza" userId="c04343c0-4c73-4c6d-9d42-a6d78c9d5fe3" providerId="ADAL" clId="{CE1EFBE4-B0C5-C743-AAED-9B8485304806}" dt="2021-07-30T06:05:34.704" v="13458" actId="14100"/>
          <ac:cxnSpMkLst>
            <pc:docMk/>
            <pc:sldMk cId="2925344693" sldId="365"/>
            <ac:cxnSpMk id="102" creationId="{8D87A4B4-DE50-CD49-95B2-C4C06A81B029}"/>
          </ac:cxnSpMkLst>
        </pc:cxnChg>
      </pc:sldChg>
      <pc:sldChg chg="modSp mod delCm modNotesTx">
        <pc:chgData name="Joseph Scarmuzza" userId="c04343c0-4c73-4c6d-9d42-a6d78c9d5fe3" providerId="ADAL" clId="{CE1EFBE4-B0C5-C743-AAED-9B8485304806}" dt="2021-07-30T01:41:03.282" v="7963" actId="5793"/>
        <pc:sldMkLst>
          <pc:docMk/>
          <pc:sldMk cId="1440423306" sldId="367"/>
        </pc:sldMkLst>
        <pc:spChg chg="mod">
          <ac:chgData name="Joseph Scarmuzza" userId="c04343c0-4c73-4c6d-9d42-a6d78c9d5fe3" providerId="ADAL" clId="{CE1EFBE4-B0C5-C743-AAED-9B8485304806}" dt="2021-07-29T23:10:11.983" v="3607" actId="14100"/>
          <ac:spMkLst>
            <pc:docMk/>
            <pc:sldMk cId="1440423306" sldId="367"/>
            <ac:spMk id="4" creationId="{533B80D7-6119-49F0-BB7B-8BEFFD9AFF83}"/>
          </ac:spMkLst>
        </pc:spChg>
        <pc:spChg chg="mod">
          <ac:chgData name="Joseph Scarmuzza" userId="c04343c0-4c73-4c6d-9d42-a6d78c9d5fe3" providerId="ADAL" clId="{CE1EFBE4-B0C5-C743-AAED-9B8485304806}" dt="2021-07-29T23:10:22.312" v="3608" actId="14100"/>
          <ac:spMkLst>
            <pc:docMk/>
            <pc:sldMk cId="1440423306" sldId="367"/>
            <ac:spMk id="8" creationId="{831B6817-BC6E-4EAF-B086-7CCDEAFE122F}"/>
          </ac:spMkLst>
        </pc:spChg>
        <pc:spChg chg="mod">
          <ac:chgData name="Joseph Scarmuzza" userId="c04343c0-4c73-4c6d-9d42-a6d78c9d5fe3" providerId="ADAL" clId="{CE1EFBE4-B0C5-C743-AAED-9B8485304806}" dt="2021-07-29T23:10:32.741" v="3615" actId="1038"/>
          <ac:spMkLst>
            <pc:docMk/>
            <pc:sldMk cId="1440423306" sldId="367"/>
            <ac:spMk id="12" creationId="{4A4656DD-11DD-43E8-8188-232A8C44CA31}"/>
          </ac:spMkLst>
        </pc:spChg>
        <pc:spChg chg="mod">
          <ac:chgData name="Joseph Scarmuzza" userId="c04343c0-4c73-4c6d-9d42-a6d78c9d5fe3" providerId="ADAL" clId="{CE1EFBE4-B0C5-C743-AAED-9B8485304806}" dt="2021-07-29T23:10:32.741" v="3615" actId="1038"/>
          <ac:spMkLst>
            <pc:docMk/>
            <pc:sldMk cId="1440423306" sldId="367"/>
            <ac:spMk id="13" creationId="{CDB28EF9-62D5-4B92-A74A-BA7D298AA993}"/>
          </ac:spMkLst>
        </pc:spChg>
        <pc:picChg chg="mod">
          <ac:chgData name="Joseph Scarmuzza" userId="c04343c0-4c73-4c6d-9d42-a6d78c9d5fe3" providerId="ADAL" clId="{CE1EFBE4-B0C5-C743-AAED-9B8485304806}" dt="2021-07-29T23:10:32.741" v="3615" actId="1038"/>
          <ac:picMkLst>
            <pc:docMk/>
            <pc:sldMk cId="1440423306" sldId="367"/>
            <ac:picMk id="9" creationId="{66AF8D01-8567-473B-9E2B-F2F157160BD5}"/>
          </ac:picMkLst>
        </pc:picChg>
        <pc:picChg chg="mod">
          <ac:chgData name="Joseph Scarmuzza" userId="c04343c0-4c73-4c6d-9d42-a6d78c9d5fe3" providerId="ADAL" clId="{CE1EFBE4-B0C5-C743-AAED-9B8485304806}" dt="2021-07-29T23:10:32.741" v="3615" actId="1038"/>
          <ac:picMkLst>
            <pc:docMk/>
            <pc:sldMk cId="1440423306" sldId="367"/>
            <ac:picMk id="10" creationId="{A43167B2-7DDB-4033-99B7-C0054AC26ABC}"/>
          </ac:picMkLst>
        </pc:picChg>
      </pc:sldChg>
      <pc:sldChg chg="modSp mod">
        <pc:chgData name="Joseph Scarmuzza" userId="c04343c0-4c73-4c6d-9d42-a6d78c9d5fe3" providerId="ADAL" clId="{CE1EFBE4-B0C5-C743-AAED-9B8485304806}" dt="2021-07-30T05:34:38.271" v="13189" actId="20577"/>
        <pc:sldMkLst>
          <pc:docMk/>
          <pc:sldMk cId="204544839" sldId="368"/>
        </pc:sldMkLst>
        <pc:spChg chg="mod">
          <ac:chgData name="Joseph Scarmuzza" userId="c04343c0-4c73-4c6d-9d42-a6d78c9d5fe3" providerId="ADAL" clId="{CE1EFBE4-B0C5-C743-AAED-9B8485304806}" dt="2021-07-30T01:42:09.584" v="7994" actId="1037"/>
          <ac:spMkLst>
            <pc:docMk/>
            <pc:sldMk cId="204544839" sldId="368"/>
            <ac:spMk id="6" creationId="{6120113C-FE96-4AFE-9096-F77618824A65}"/>
          </ac:spMkLst>
        </pc:spChg>
        <pc:spChg chg="mod">
          <ac:chgData name="Joseph Scarmuzza" userId="c04343c0-4c73-4c6d-9d42-a6d78c9d5fe3" providerId="ADAL" clId="{CE1EFBE4-B0C5-C743-AAED-9B8485304806}" dt="2021-07-30T01:42:07.545" v="7993" actId="1038"/>
          <ac:spMkLst>
            <pc:docMk/>
            <pc:sldMk cId="204544839" sldId="368"/>
            <ac:spMk id="7" creationId="{60BE5B81-280E-401D-A771-4E24E11FEE59}"/>
          </ac:spMkLst>
        </pc:spChg>
        <pc:spChg chg="mod">
          <ac:chgData name="Joseph Scarmuzza" userId="c04343c0-4c73-4c6d-9d42-a6d78c9d5fe3" providerId="ADAL" clId="{CE1EFBE4-B0C5-C743-AAED-9B8485304806}" dt="2021-07-30T05:33:36.169" v="13111" actId="20577"/>
          <ac:spMkLst>
            <pc:docMk/>
            <pc:sldMk cId="204544839" sldId="368"/>
            <ac:spMk id="79" creationId="{BEA19FD3-4303-4AC5-964E-6002B983953D}"/>
          </ac:spMkLst>
        </pc:spChg>
        <pc:spChg chg="mod">
          <ac:chgData name="Joseph Scarmuzza" userId="c04343c0-4c73-4c6d-9d42-a6d78c9d5fe3" providerId="ADAL" clId="{CE1EFBE4-B0C5-C743-AAED-9B8485304806}" dt="2021-07-30T05:34:04.499" v="13148" actId="20577"/>
          <ac:spMkLst>
            <pc:docMk/>
            <pc:sldMk cId="204544839" sldId="368"/>
            <ac:spMk id="81" creationId="{5EF2D195-01FA-47BD-83E7-25AC058F6797}"/>
          </ac:spMkLst>
        </pc:spChg>
        <pc:spChg chg="mod">
          <ac:chgData name="Joseph Scarmuzza" userId="c04343c0-4c73-4c6d-9d42-a6d78c9d5fe3" providerId="ADAL" clId="{CE1EFBE4-B0C5-C743-AAED-9B8485304806}" dt="2021-07-30T05:34:02.396" v="13146" actId="20577"/>
          <ac:spMkLst>
            <pc:docMk/>
            <pc:sldMk cId="204544839" sldId="368"/>
            <ac:spMk id="82" creationId="{1B718CD8-0122-4BAD-9ECD-9E4C157EEBAF}"/>
          </ac:spMkLst>
        </pc:spChg>
        <pc:spChg chg="mod">
          <ac:chgData name="Joseph Scarmuzza" userId="c04343c0-4c73-4c6d-9d42-a6d78c9d5fe3" providerId="ADAL" clId="{CE1EFBE4-B0C5-C743-AAED-9B8485304806}" dt="2021-07-30T05:34:17.573" v="13165" actId="20577"/>
          <ac:spMkLst>
            <pc:docMk/>
            <pc:sldMk cId="204544839" sldId="368"/>
            <ac:spMk id="83" creationId="{BE8E4983-2E0C-469F-949C-E1DE6F1DC550}"/>
          </ac:spMkLst>
        </pc:spChg>
        <pc:spChg chg="mod">
          <ac:chgData name="Joseph Scarmuzza" userId="c04343c0-4c73-4c6d-9d42-a6d78c9d5fe3" providerId="ADAL" clId="{CE1EFBE4-B0C5-C743-AAED-9B8485304806}" dt="2021-07-30T05:34:38.271" v="13189" actId="20577"/>
          <ac:spMkLst>
            <pc:docMk/>
            <pc:sldMk cId="204544839" sldId="368"/>
            <ac:spMk id="84" creationId="{E7B8BB42-B360-4F7C-BDDF-10129214A8A1}"/>
          </ac:spMkLst>
        </pc:spChg>
        <pc:picChg chg="mod">
          <ac:chgData name="Joseph Scarmuzza" userId="c04343c0-4c73-4c6d-9d42-a6d78c9d5fe3" providerId="ADAL" clId="{CE1EFBE4-B0C5-C743-AAED-9B8485304806}" dt="2021-07-30T05:32:45.370" v="13097" actId="1076"/>
          <ac:picMkLst>
            <pc:docMk/>
            <pc:sldMk cId="204544839" sldId="368"/>
            <ac:picMk id="4" creationId="{2A32E02B-E8CA-47E1-8AC6-455E1732C70C}"/>
          </ac:picMkLst>
        </pc:picChg>
      </pc:sldChg>
      <pc:sldChg chg="addSp delSp modSp mod modNotesTx">
        <pc:chgData name="Joseph Scarmuzza" userId="c04343c0-4c73-4c6d-9d42-a6d78c9d5fe3" providerId="ADAL" clId="{CE1EFBE4-B0C5-C743-AAED-9B8485304806}" dt="2021-07-30T04:44:31.796" v="11811" actId="1035"/>
        <pc:sldMkLst>
          <pc:docMk/>
          <pc:sldMk cId="1588442520" sldId="369"/>
        </pc:sldMkLst>
        <pc:spChg chg="mod">
          <ac:chgData name="Joseph Scarmuzza" userId="c04343c0-4c73-4c6d-9d42-a6d78c9d5fe3" providerId="ADAL" clId="{CE1EFBE4-B0C5-C743-AAED-9B8485304806}" dt="2021-07-30T03:37:05.945" v="9642" actId="1038"/>
          <ac:spMkLst>
            <pc:docMk/>
            <pc:sldMk cId="1588442520" sldId="369"/>
            <ac:spMk id="3" creationId="{ECCACBFD-E8BD-4870-AE1D-915D90AABE1E}"/>
          </ac:spMkLst>
        </pc:spChg>
        <pc:spChg chg="mod">
          <ac:chgData name="Joseph Scarmuzza" userId="c04343c0-4c73-4c6d-9d42-a6d78c9d5fe3" providerId="ADAL" clId="{CE1EFBE4-B0C5-C743-AAED-9B8485304806}" dt="2021-07-30T03:37:05.945" v="9642" actId="1038"/>
          <ac:spMkLst>
            <pc:docMk/>
            <pc:sldMk cId="1588442520" sldId="369"/>
            <ac:spMk id="9" creationId="{CEE3A344-AE3B-44BD-9CCF-AD8B471F8676}"/>
          </ac:spMkLst>
        </pc:spChg>
        <pc:spChg chg="mod">
          <ac:chgData name="Joseph Scarmuzza" userId="c04343c0-4c73-4c6d-9d42-a6d78c9d5fe3" providerId="ADAL" clId="{CE1EFBE4-B0C5-C743-AAED-9B8485304806}" dt="2021-07-30T03:37:05.945" v="9642" actId="1038"/>
          <ac:spMkLst>
            <pc:docMk/>
            <pc:sldMk cId="1588442520" sldId="369"/>
            <ac:spMk id="10" creationId="{6D937759-F3E2-43C8-8129-EB109140CA5A}"/>
          </ac:spMkLst>
        </pc:spChg>
        <pc:spChg chg="mod">
          <ac:chgData name="Joseph Scarmuzza" userId="c04343c0-4c73-4c6d-9d42-a6d78c9d5fe3" providerId="ADAL" clId="{CE1EFBE4-B0C5-C743-AAED-9B8485304806}" dt="2021-07-30T03:37:05.945" v="9642" actId="1038"/>
          <ac:spMkLst>
            <pc:docMk/>
            <pc:sldMk cId="1588442520" sldId="369"/>
            <ac:spMk id="11" creationId="{B672DF71-F2E6-4F73-8638-0478100C4D51}"/>
          </ac:spMkLst>
        </pc:spChg>
        <pc:spChg chg="del mod">
          <ac:chgData name="Joseph Scarmuzza" userId="c04343c0-4c73-4c6d-9d42-a6d78c9d5fe3" providerId="ADAL" clId="{CE1EFBE4-B0C5-C743-AAED-9B8485304806}" dt="2021-07-30T03:29:25.905" v="9453" actId="478"/>
          <ac:spMkLst>
            <pc:docMk/>
            <pc:sldMk cId="1588442520" sldId="369"/>
            <ac:spMk id="12" creationId="{9C3C617C-5415-45F9-88C0-E9D93AB4A559}"/>
          </ac:spMkLst>
        </pc:spChg>
        <pc:spChg chg="mod">
          <ac:chgData name="Joseph Scarmuzza" userId="c04343c0-4c73-4c6d-9d42-a6d78c9d5fe3" providerId="ADAL" clId="{CE1EFBE4-B0C5-C743-AAED-9B8485304806}" dt="2021-07-30T03:37:05.945" v="9642" actId="1038"/>
          <ac:spMkLst>
            <pc:docMk/>
            <pc:sldMk cId="1588442520" sldId="369"/>
            <ac:spMk id="13" creationId="{75969887-CD78-4456-80BC-7CCF82A213BB}"/>
          </ac:spMkLst>
        </pc:spChg>
        <pc:spChg chg="mod">
          <ac:chgData name="Joseph Scarmuzza" userId="c04343c0-4c73-4c6d-9d42-a6d78c9d5fe3" providerId="ADAL" clId="{CE1EFBE4-B0C5-C743-AAED-9B8485304806}" dt="2021-07-30T03:37:05.945" v="9642" actId="1038"/>
          <ac:spMkLst>
            <pc:docMk/>
            <pc:sldMk cId="1588442520" sldId="369"/>
            <ac:spMk id="14" creationId="{134052F6-A2F7-4080-8E0A-2E7DBDBD3816}"/>
          </ac:spMkLst>
        </pc:spChg>
        <pc:spChg chg="mod">
          <ac:chgData name="Joseph Scarmuzza" userId="c04343c0-4c73-4c6d-9d42-a6d78c9d5fe3" providerId="ADAL" clId="{CE1EFBE4-B0C5-C743-AAED-9B8485304806}" dt="2021-07-30T03:37:05.945" v="9642" actId="1038"/>
          <ac:spMkLst>
            <pc:docMk/>
            <pc:sldMk cId="1588442520" sldId="369"/>
            <ac:spMk id="15" creationId="{4DDF27AE-9183-496A-B8C6-46FB775D3681}"/>
          </ac:spMkLst>
        </pc:spChg>
        <pc:spChg chg="mod">
          <ac:chgData name="Joseph Scarmuzza" userId="c04343c0-4c73-4c6d-9d42-a6d78c9d5fe3" providerId="ADAL" clId="{CE1EFBE4-B0C5-C743-AAED-9B8485304806}" dt="2021-07-30T03:37:05.945" v="9642" actId="1038"/>
          <ac:spMkLst>
            <pc:docMk/>
            <pc:sldMk cId="1588442520" sldId="369"/>
            <ac:spMk id="16" creationId="{35B37FC4-D843-4AF6-9945-F1DB6F15EAD0}"/>
          </ac:spMkLst>
        </pc:spChg>
        <pc:spChg chg="mod">
          <ac:chgData name="Joseph Scarmuzza" userId="c04343c0-4c73-4c6d-9d42-a6d78c9d5fe3" providerId="ADAL" clId="{CE1EFBE4-B0C5-C743-AAED-9B8485304806}" dt="2021-07-30T03:37:05.945" v="9642" actId="1038"/>
          <ac:spMkLst>
            <pc:docMk/>
            <pc:sldMk cId="1588442520" sldId="369"/>
            <ac:spMk id="17" creationId="{DAC5C5F0-F041-44C6-9E59-AFD9DADC273B}"/>
          </ac:spMkLst>
        </pc:spChg>
        <pc:spChg chg="mod">
          <ac:chgData name="Joseph Scarmuzza" userId="c04343c0-4c73-4c6d-9d42-a6d78c9d5fe3" providerId="ADAL" clId="{CE1EFBE4-B0C5-C743-AAED-9B8485304806}" dt="2021-07-30T03:37:05.945" v="9642" actId="1038"/>
          <ac:spMkLst>
            <pc:docMk/>
            <pc:sldMk cId="1588442520" sldId="369"/>
            <ac:spMk id="18" creationId="{A773464F-C0F2-43F4-9670-60951A1F3B72}"/>
          </ac:spMkLst>
        </pc:spChg>
        <pc:spChg chg="mod">
          <ac:chgData name="Joseph Scarmuzza" userId="c04343c0-4c73-4c6d-9d42-a6d78c9d5fe3" providerId="ADAL" clId="{CE1EFBE4-B0C5-C743-AAED-9B8485304806}" dt="2021-07-30T03:37:05.945" v="9642" actId="1038"/>
          <ac:spMkLst>
            <pc:docMk/>
            <pc:sldMk cId="1588442520" sldId="369"/>
            <ac:spMk id="19" creationId="{E2B7A283-B892-44B4-96BA-3425A5365DBF}"/>
          </ac:spMkLst>
        </pc:spChg>
        <pc:spChg chg="mod">
          <ac:chgData name="Joseph Scarmuzza" userId="c04343c0-4c73-4c6d-9d42-a6d78c9d5fe3" providerId="ADAL" clId="{CE1EFBE4-B0C5-C743-AAED-9B8485304806}" dt="2021-07-30T03:37:05.945" v="9642" actId="1038"/>
          <ac:spMkLst>
            <pc:docMk/>
            <pc:sldMk cId="1588442520" sldId="369"/>
            <ac:spMk id="20" creationId="{826F52C0-98AA-409E-9CFF-1E0DA5292EE3}"/>
          </ac:spMkLst>
        </pc:spChg>
        <pc:spChg chg="mod">
          <ac:chgData name="Joseph Scarmuzza" userId="c04343c0-4c73-4c6d-9d42-a6d78c9d5fe3" providerId="ADAL" clId="{CE1EFBE4-B0C5-C743-AAED-9B8485304806}" dt="2021-07-30T03:37:05.945" v="9642" actId="1038"/>
          <ac:spMkLst>
            <pc:docMk/>
            <pc:sldMk cId="1588442520" sldId="369"/>
            <ac:spMk id="21" creationId="{D5B4C216-92E5-4B8B-8D25-7A2F860DDB64}"/>
          </ac:spMkLst>
        </pc:spChg>
        <pc:spChg chg="mod">
          <ac:chgData name="Joseph Scarmuzza" userId="c04343c0-4c73-4c6d-9d42-a6d78c9d5fe3" providerId="ADAL" clId="{CE1EFBE4-B0C5-C743-AAED-9B8485304806}" dt="2021-07-30T03:37:05.945" v="9642" actId="1038"/>
          <ac:spMkLst>
            <pc:docMk/>
            <pc:sldMk cId="1588442520" sldId="369"/>
            <ac:spMk id="22" creationId="{3945BDE9-B47E-4FAC-81B2-C254BB00614B}"/>
          </ac:spMkLst>
        </pc:spChg>
        <pc:spChg chg="mod">
          <ac:chgData name="Joseph Scarmuzza" userId="c04343c0-4c73-4c6d-9d42-a6d78c9d5fe3" providerId="ADAL" clId="{CE1EFBE4-B0C5-C743-AAED-9B8485304806}" dt="2021-07-30T03:37:05.945" v="9642" actId="1038"/>
          <ac:spMkLst>
            <pc:docMk/>
            <pc:sldMk cId="1588442520" sldId="369"/>
            <ac:spMk id="23" creationId="{8E6B10AB-2EAC-4929-9B3E-95110A8B7718}"/>
          </ac:spMkLst>
        </pc:spChg>
        <pc:spChg chg="mod">
          <ac:chgData name="Joseph Scarmuzza" userId="c04343c0-4c73-4c6d-9d42-a6d78c9d5fe3" providerId="ADAL" clId="{CE1EFBE4-B0C5-C743-AAED-9B8485304806}" dt="2021-07-30T03:37:15.513" v="9648" actId="1035"/>
          <ac:spMkLst>
            <pc:docMk/>
            <pc:sldMk cId="1588442520" sldId="369"/>
            <ac:spMk id="24" creationId="{54493B1B-918C-4922-A588-0A2215E5E9FA}"/>
          </ac:spMkLst>
        </pc:spChg>
        <pc:spChg chg="mod">
          <ac:chgData name="Joseph Scarmuzza" userId="c04343c0-4c73-4c6d-9d42-a6d78c9d5fe3" providerId="ADAL" clId="{CE1EFBE4-B0C5-C743-AAED-9B8485304806}" dt="2021-07-30T03:37:05.945" v="9642" actId="1038"/>
          <ac:spMkLst>
            <pc:docMk/>
            <pc:sldMk cId="1588442520" sldId="369"/>
            <ac:spMk id="25" creationId="{0850E181-0684-4BA4-B152-68CEA1E1D80B}"/>
          </ac:spMkLst>
        </pc:spChg>
        <pc:spChg chg="mod">
          <ac:chgData name="Joseph Scarmuzza" userId="c04343c0-4c73-4c6d-9d42-a6d78c9d5fe3" providerId="ADAL" clId="{CE1EFBE4-B0C5-C743-AAED-9B8485304806}" dt="2021-07-30T03:37:05.945" v="9642" actId="1038"/>
          <ac:spMkLst>
            <pc:docMk/>
            <pc:sldMk cId="1588442520" sldId="369"/>
            <ac:spMk id="26" creationId="{00D0C988-C836-4AE6-9F13-1C01781B8FB0}"/>
          </ac:spMkLst>
        </pc:spChg>
        <pc:spChg chg="mod">
          <ac:chgData name="Joseph Scarmuzza" userId="c04343c0-4c73-4c6d-9d42-a6d78c9d5fe3" providerId="ADAL" clId="{CE1EFBE4-B0C5-C743-AAED-9B8485304806}" dt="2021-07-30T03:37:05.945" v="9642" actId="1038"/>
          <ac:spMkLst>
            <pc:docMk/>
            <pc:sldMk cId="1588442520" sldId="369"/>
            <ac:spMk id="27" creationId="{2745541A-CE0C-4345-9821-D1AC403523E7}"/>
          </ac:spMkLst>
        </pc:spChg>
        <pc:spChg chg="mod">
          <ac:chgData name="Joseph Scarmuzza" userId="c04343c0-4c73-4c6d-9d42-a6d78c9d5fe3" providerId="ADAL" clId="{CE1EFBE4-B0C5-C743-AAED-9B8485304806}" dt="2021-07-30T03:37:05.945" v="9642" actId="1038"/>
          <ac:spMkLst>
            <pc:docMk/>
            <pc:sldMk cId="1588442520" sldId="369"/>
            <ac:spMk id="28" creationId="{8A13D8A6-5C83-4477-BA96-CEE6D9FCD8FB}"/>
          </ac:spMkLst>
        </pc:spChg>
        <pc:spChg chg="mod">
          <ac:chgData name="Joseph Scarmuzza" userId="c04343c0-4c73-4c6d-9d42-a6d78c9d5fe3" providerId="ADAL" clId="{CE1EFBE4-B0C5-C743-AAED-9B8485304806}" dt="2021-07-30T03:37:05.945" v="9642" actId="1038"/>
          <ac:spMkLst>
            <pc:docMk/>
            <pc:sldMk cId="1588442520" sldId="369"/>
            <ac:spMk id="29" creationId="{1390AF23-8690-4E4F-8EC0-88438A189FA8}"/>
          </ac:spMkLst>
        </pc:spChg>
        <pc:spChg chg="mod">
          <ac:chgData name="Joseph Scarmuzza" userId="c04343c0-4c73-4c6d-9d42-a6d78c9d5fe3" providerId="ADAL" clId="{CE1EFBE4-B0C5-C743-AAED-9B8485304806}" dt="2021-07-30T03:37:05.945" v="9642" actId="1038"/>
          <ac:spMkLst>
            <pc:docMk/>
            <pc:sldMk cId="1588442520" sldId="369"/>
            <ac:spMk id="30" creationId="{78ED1BFB-D875-46E0-822D-441A6E7F10F4}"/>
          </ac:spMkLst>
        </pc:spChg>
        <pc:spChg chg="mod">
          <ac:chgData name="Joseph Scarmuzza" userId="c04343c0-4c73-4c6d-9d42-a6d78c9d5fe3" providerId="ADAL" clId="{CE1EFBE4-B0C5-C743-AAED-9B8485304806}" dt="2021-07-30T03:37:05.945" v="9642" actId="1038"/>
          <ac:spMkLst>
            <pc:docMk/>
            <pc:sldMk cId="1588442520" sldId="369"/>
            <ac:spMk id="31" creationId="{6BCD8BD4-1E05-481F-85BA-3502FBBB6007}"/>
          </ac:spMkLst>
        </pc:spChg>
        <pc:spChg chg="mod">
          <ac:chgData name="Joseph Scarmuzza" userId="c04343c0-4c73-4c6d-9d42-a6d78c9d5fe3" providerId="ADAL" clId="{CE1EFBE4-B0C5-C743-AAED-9B8485304806}" dt="2021-07-30T03:37:05.945" v="9642" actId="1038"/>
          <ac:spMkLst>
            <pc:docMk/>
            <pc:sldMk cId="1588442520" sldId="369"/>
            <ac:spMk id="32" creationId="{5126EDB9-BBB4-4D39-AE01-F966A2424EC1}"/>
          </ac:spMkLst>
        </pc:spChg>
        <pc:spChg chg="mod">
          <ac:chgData name="Joseph Scarmuzza" userId="c04343c0-4c73-4c6d-9d42-a6d78c9d5fe3" providerId="ADAL" clId="{CE1EFBE4-B0C5-C743-AAED-9B8485304806}" dt="2021-07-30T03:37:05.945" v="9642" actId="1038"/>
          <ac:spMkLst>
            <pc:docMk/>
            <pc:sldMk cId="1588442520" sldId="369"/>
            <ac:spMk id="33" creationId="{4E2D547F-DC0B-483B-A1FB-0E91F90CB8B4}"/>
          </ac:spMkLst>
        </pc:spChg>
        <pc:spChg chg="mod">
          <ac:chgData name="Joseph Scarmuzza" userId="c04343c0-4c73-4c6d-9d42-a6d78c9d5fe3" providerId="ADAL" clId="{CE1EFBE4-B0C5-C743-AAED-9B8485304806}" dt="2021-07-30T03:37:05.945" v="9642" actId="1038"/>
          <ac:spMkLst>
            <pc:docMk/>
            <pc:sldMk cId="1588442520" sldId="369"/>
            <ac:spMk id="34" creationId="{CA51BC56-4DDD-4E85-9ABA-0E57C058B969}"/>
          </ac:spMkLst>
        </pc:spChg>
        <pc:spChg chg="mod">
          <ac:chgData name="Joseph Scarmuzza" userId="c04343c0-4c73-4c6d-9d42-a6d78c9d5fe3" providerId="ADAL" clId="{CE1EFBE4-B0C5-C743-AAED-9B8485304806}" dt="2021-07-30T03:37:05.945" v="9642" actId="1038"/>
          <ac:spMkLst>
            <pc:docMk/>
            <pc:sldMk cId="1588442520" sldId="369"/>
            <ac:spMk id="35" creationId="{2417299C-0F91-4C47-AC93-7CDBE0CC3182}"/>
          </ac:spMkLst>
        </pc:spChg>
        <pc:spChg chg="mod">
          <ac:chgData name="Joseph Scarmuzza" userId="c04343c0-4c73-4c6d-9d42-a6d78c9d5fe3" providerId="ADAL" clId="{CE1EFBE4-B0C5-C743-AAED-9B8485304806}" dt="2021-07-30T03:37:05.945" v="9642" actId="1038"/>
          <ac:spMkLst>
            <pc:docMk/>
            <pc:sldMk cId="1588442520" sldId="369"/>
            <ac:spMk id="36" creationId="{0C1F3EE4-132D-4B18-9C4A-A726E98175B0}"/>
          </ac:spMkLst>
        </pc:spChg>
        <pc:spChg chg="mod">
          <ac:chgData name="Joseph Scarmuzza" userId="c04343c0-4c73-4c6d-9d42-a6d78c9d5fe3" providerId="ADAL" clId="{CE1EFBE4-B0C5-C743-AAED-9B8485304806}" dt="2021-07-30T03:37:05.945" v="9642" actId="1038"/>
          <ac:spMkLst>
            <pc:docMk/>
            <pc:sldMk cId="1588442520" sldId="369"/>
            <ac:spMk id="37" creationId="{DDAD4924-D9FE-4610-A297-FA7AC5BC28AE}"/>
          </ac:spMkLst>
        </pc:spChg>
        <pc:spChg chg="mod">
          <ac:chgData name="Joseph Scarmuzza" userId="c04343c0-4c73-4c6d-9d42-a6d78c9d5fe3" providerId="ADAL" clId="{CE1EFBE4-B0C5-C743-AAED-9B8485304806}" dt="2021-07-30T03:37:05.945" v="9642" actId="1038"/>
          <ac:spMkLst>
            <pc:docMk/>
            <pc:sldMk cId="1588442520" sldId="369"/>
            <ac:spMk id="38" creationId="{DFDD16B7-1A1F-4CE9-8BF2-2E4CC6F5EE9B}"/>
          </ac:spMkLst>
        </pc:spChg>
        <pc:spChg chg="mod">
          <ac:chgData name="Joseph Scarmuzza" userId="c04343c0-4c73-4c6d-9d42-a6d78c9d5fe3" providerId="ADAL" clId="{CE1EFBE4-B0C5-C743-AAED-9B8485304806}" dt="2021-07-30T03:37:05.945" v="9642" actId="1038"/>
          <ac:spMkLst>
            <pc:docMk/>
            <pc:sldMk cId="1588442520" sldId="369"/>
            <ac:spMk id="39" creationId="{3AB0729F-A5F8-4ED3-98DA-B71DB5F590D6}"/>
          </ac:spMkLst>
        </pc:spChg>
        <pc:spChg chg="mod">
          <ac:chgData name="Joseph Scarmuzza" userId="c04343c0-4c73-4c6d-9d42-a6d78c9d5fe3" providerId="ADAL" clId="{CE1EFBE4-B0C5-C743-AAED-9B8485304806}" dt="2021-07-30T03:37:05.945" v="9642" actId="1038"/>
          <ac:spMkLst>
            <pc:docMk/>
            <pc:sldMk cId="1588442520" sldId="369"/>
            <ac:spMk id="40" creationId="{7CBB226A-9692-4198-8CE1-792A3FE3EB01}"/>
          </ac:spMkLst>
        </pc:spChg>
        <pc:spChg chg="mod">
          <ac:chgData name="Joseph Scarmuzza" userId="c04343c0-4c73-4c6d-9d42-a6d78c9d5fe3" providerId="ADAL" clId="{CE1EFBE4-B0C5-C743-AAED-9B8485304806}" dt="2021-07-30T03:37:05.945" v="9642" actId="1038"/>
          <ac:spMkLst>
            <pc:docMk/>
            <pc:sldMk cId="1588442520" sldId="369"/>
            <ac:spMk id="41" creationId="{ACE7ED65-D118-4A53-B97D-CE8D607BEFB4}"/>
          </ac:spMkLst>
        </pc:spChg>
        <pc:spChg chg="mod">
          <ac:chgData name="Joseph Scarmuzza" userId="c04343c0-4c73-4c6d-9d42-a6d78c9d5fe3" providerId="ADAL" clId="{CE1EFBE4-B0C5-C743-AAED-9B8485304806}" dt="2021-07-30T03:37:05.945" v="9642" actId="1038"/>
          <ac:spMkLst>
            <pc:docMk/>
            <pc:sldMk cId="1588442520" sldId="369"/>
            <ac:spMk id="43" creationId="{00483A22-C21C-4143-A685-A27C3017D1E2}"/>
          </ac:spMkLst>
        </pc:spChg>
        <pc:spChg chg="del">
          <ac:chgData name="Joseph Scarmuzza" userId="c04343c0-4c73-4c6d-9d42-a6d78c9d5fe3" providerId="ADAL" clId="{CE1EFBE4-B0C5-C743-AAED-9B8485304806}" dt="2021-07-30T03:29:59.900" v="9458" actId="478"/>
          <ac:spMkLst>
            <pc:docMk/>
            <pc:sldMk cId="1588442520" sldId="369"/>
            <ac:spMk id="44" creationId="{B0AC95F7-3F4F-4178-A645-4B3D44401352}"/>
          </ac:spMkLst>
        </pc:spChg>
        <pc:spChg chg="del mod">
          <ac:chgData name="Joseph Scarmuzza" userId="c04343c0-4c73-4c6d-9d42-a6d78c9d5fe3" providerId="ADAL" clId="{CE1EFBE4-B0C5-C743-AAED-9B8485304806}" dt="2021-07-30T03:30:03.157" v="9459" actId="478"/>
          <ac:spMkLst>
            <pc:docMk/>
            <pc:sldMk cId="1588442520" sldId="369"/>
            <ac:spMk id="45" creationId="{BB8B3911-4D02-4F86-8C22-E92358A2B0A1}"/>
          </ac:spMkLst>
        </pc:spChg>
        <pc:spChg chg="del mod">
          <ac:chgData name="Joseph Scarmuzza" userId="c04343c0-4c73-4c6d-9d42-a6d78c9d5fe3" providerId="ADAL" clId="{CE1EFBE4-B0C5-C743-AAED-9B8485304806}" dt="2021-07-30T03:33:07.605" v="9494" actId="478"/>
          <ac:spMkLst>
            <pc:docMk/>
            <pc:sldMk cId="1588442520" sldId="369"/>
            <ac:spMk id="46" creationId="{0D72F4D3-E91D-4A19-BDA7-4FF8B9FAE9F5}"/>
          </ac:spMkLst>
        </pc:spChg>
        <pc:spChg chg="mod">
          <ac:chgData name="Joseph Scarmuzza" userId="c04343c0-4c73-4c6d-9d42-a6d78c9d5fe3" providerId="ADAL" clId="{CE1EFBE4-B0C5-C743-AAED-9B8485304806}" dt="2021-07-30T03:37:05.945" v="9642" actId="1038"/>
          <ac:spMkLst>
            <pc:docMk/>
            <pc:sldMk cId="1588442520" sldId="369"/>
            <ac:spMk id="47" creationId="{1EBDA022-35E6-4F12-98B8-4CC7499A0583}"/>
          </ac:spMkLst>
        </pc:spChg>
        <pc:spChg chg="mod">
          <ac:chgData name="Joseph Scarmuzza" userId="c04343c0-4c73-4c6d-9d42-a6d78c9d5fe3" providerId="ADAL" clId="{CE1EFBE4-B0C5-C743-AAED-9B8485304806}" dt="2021-07-30T03:37:05.945" v="9642" actId="1038"/>
          <ac:spMkLst>
            <pc:docMk/>
            <pc:sldMk cId="1588442520" sldId="369"/>
            <ac:spMk id="48" creationId="{A5CF0919-2E46-4B2C-8B98-3FAC18FD0D12}"/>
          </ac:spMkLst>
        </pc:spChg>
        <pc:spChg chg="mod">
          <ac:chgData name="Joseph Scarmuzza" userId="c04343c0-4c73-4c6d-9d42-a6d78c9d5fe3" providerId="ADAL" clId="{CE1EFBE4-B0C5-C743-AAED-9B8485304806}" dt="2021-07-30T03:37:05.945" v="9642" actId="1038"/>
          <ac:spMkLst>
            <pc:docMk/>
            <pc:sldMk cId="1588442520" sldId="369"/>
            <ac:spMk id="49" creationId="{380217B9-A823-4EEC-BE69-A12D6884924C}"/>
          </ac:spMkLst>
        </pc:spChg>
        <pc:spChg chg="mod">
          <ac:chgData name="Joseph Scarmuzza" userId="c04343c0-4c73-4c6d-9d42-a6d78c9d5fe3" providerId="ADAL" clId="{CE1EFBE4-B0C5-C743-AAED-9B8485304806}" dt="2021-07-30T03:37:05.945" v="9642" actId="1038"/>
          <ac:spMkLst>
            <pc:docMk/>
            <pc:sldMk cId="1588442520" sldId="369"/>
            <ac:spMk id="50" creationId="{F384C254-7005-4344-A2DF-4F1079794CF0}"/>
          </ac:spMkLst>
        </pc:spChg>
        <pc:spChg chg="mod">
          <ac:chgData name="Joseph Scarmuzza" userId="c04343c0-4c73-4c6d-9d42-a6d78c9d5fe3" providerId="ADAL" clId="{CE1EFBE4-B0C5-C743-AAED-9B8485304806}" dt="2021-07-30T03:37:05.945" v="9642" actId="1038"/>
          <ac:spMkLst>
            <pc:docMk/>
            <pc:sldMk cId="1588442520" sldId="369"/>
            <ac:spMk id="51" creationId="{9BE194D7-D187-48CE-94EF-70DA069109A7}"/>
          </ac:spMkLst>
        </pc:spChg>
        <pc:spChg chg="mod">
          <ac:chgData name="Joseph Scarmuzza" userId="c04343c0-4c73-4c6d-9d42-a6d78c9d5fe3" providerId="ADAL" clId="{CE1EFBE4-B0C5-C743-AAED-9B8485304806}" dt="2021-07-30T03:37:05.945" v="9642" actId="1038"/>
          <ac:spMkLst>
            <pc:docMk/>
            <pc:sldMk cId="1588442520" sldId="369"/>
            <ac:spMk id="52" creationId="{0EDAAE3D-A723-48A6-B9CF-59B33D772DED}"/>
          </ac:spMkLst>
        </pc:spChg>
        <pc:spChg chg="mod">
          <ac:chgData name="Joseph Scarmuzza" userId="c04343c0-4c73-4c6d-9d42-a6d78c9d5fe3" providerId="ADAL" clId="{CE1EFBE4-B0C5-C743-AAED-9B8485304806}" dt="2021-07-30T03:37:05.945" v="9642" actId="1038"/>
          <ac:spMkLst>
            <pc:docMk/>
            <pc:sldMk cId="1588442520" sldId="369"/>
            <ac:spMk id="53" creationId="{13BD8465-0B3B-497F-AED3-723C85D57B11}"/>
          </ac:spMkLst>
        </pc:spChg>
        <pc:spChg chg="mod">
          <ac:chgData name="Joseph Scarmuzza" userId="c04343c0-4c73-4c6d-9d42-a6d78c9d5fe3" providerId="ADAL" clId="{CE1EFBE4-B0C5-C743-AAED-9B8485304806}" dt="2021-07-30T03:37:05.945" v="9642" actId="1038"/>
          <ac:spMkLst>
            <pc:docMk/>
            <pc:sldMk cId="1588442520" sldId="369"/>
            <ac:spMk id="54" creationId="{0D4B70F9-C84A-4955-AB44-FA787EB2AB98}"/>
          </ac:spMkLst>
        </pc:spChg>
        <pc:spChg chg="mod">
          <ac:chgData name="Joseph Scarmuzza" userId="c04343c0-4c73-4c6d-9d42-a6d78c9d5fe3" providerId="ADAL" clId="{CE1EFBE4-B0C5-C743-AAED-9B8485304806}" dt="2021-07-30T03:37:05.945" v="9642" actId="1038"/>
          <ac:spMkLst>
            <pc:docMk/>
            <pc:sldMk cId="1588442520" sldId="369"/>
            <ac:spMk id="55" creationId="{30EA912C-8660-42B6-B6F9-73A9964D35D5}"/>
          </ac:spMkLst>
        </pc:spChg>
        <pc:spChg chg="del mod">
          <ac:chgData name="Joseph Scarmuzza" userId="c04343c0-4c73-4c6d-9d42-a6d78c9d5fe3" providerId="ADAL" clId="{CE1EFBE4-B0C5-C743-AAED-9B8485304806}" dt="2021-07-30T03:33:14.710" v="9496" actId="478"/>
          <ac:spMkLst>
            <pc:docMk/>
            <pc:sldMk cId="1588442520" sldId="369"/>
            <ac:spMk id="56" creationId="{4A04DFE7-F197-4149-8650-3797E601E844}"/>
          </ac:spMkLst>
        </pc:spChg>
        <pc:spChg chg="del mod">
          <ac:chgData name="Joseph Scarmuzza" userId="c04343c0-4c73-4c6d-9d42-a6d78c9d5fe3" providerId="ADAL" clId="{CE1EFBE4-B0C5-C743-AAED-9B8485304806}" dt="2021-07-30T03:33:10.284" v="9495" actId="478"/>
          <ac:spMkLst>
            <pc:docMk/>
            <pc:sldMk cId="1588442520" sldId="369"/>
            <ac:spMk id="57" creationId="{2C7F8AF2-85CB-41C2-B550-44819B685533}"/>
          </ac:spMkLst>
        </pc:spChg>
        <pc:spChg chg="del mod">
          <ac:chgData name="Joseph Scarmuzza" userId="c04343c0-4c73-4c6d-9d42-a6d78c9d5fe3" providerId="ADAL" clId="{CE1EFBE4-B0C5-C743-AAED-9B8485304806}" dt="2021-07-30T03:33:02.893" v="9492" actId="478"/>
          <ac:spMkLst>
            <pc:docMk/>
            <pc:sldMk cId="1588442520" sldId="369"/>
            <ac:spMk id="58" creationId="{65CDA8DE-D962-4E28-8009-1CD32A0B2646}"/>
          </ac:spMkLst>
        </pc:spChg>
        <pc:spChg chg="del">
          <ac:chgData name="Joseph Scarmuzza" userId="c04343c0-4c73-4c6d-9d42-a6d78c9d5fe3" providerId="ADAL" clId="{CE1EFBE4-B0C5-C743-AAED-9B8485304806}" dt="2021-07-30T03:33:04.004" v="9493" actId="478"/>
          <ac:spMkLst>
            <pc:docMk/>
            <pc:sldMk cId="1588442520" sldId="369"/>
            <ac:spMk id="59" creationId="{86F7A871-1F07-49C0-A4D5-ED84C5B2FA39}"/>
          </ac:spMkLst>
        </pc:spChg>
        <pc:spChg chg="mod">
          <ac:chgData name="Joseph Scarmuzza" userId="c04343c0-4c73-4c6d-9d42-a6d78c9d5fe3" providerId="ADAL" clId="{CE1EFBE4-B0C5-C743-AAED-9B8485304806}" dt="2021-07-30T03:37:05.945" v="9642" actId="1038"/>
          <ac:spMkLst>
            <pc:docMk/>
            <pc:sldMk cId="1588442520" sldId="369"/>
            <ac:spMk id="60" creationId="{EB0AAE27-D49A-4C1D-B779-94F95956EA44}"/>
          </ac:spMkLst>
        </pc:spChg>
        <pc:spChg chg="del mod">
          <ac:chgData name="Joseph Scarmuzza" userId="c04343c0-4c73-4c6d-9d42-a6d78c9d5fe3" providerId="ADAL" clId="{CE1EFBE4-B0C5-C743-AAED-9B8485304806}" dt="2021-07-30T03:33:01.696" v="9491" actId="478"/>
          <ac:spMkLst>
            <pc:docMk/>
            <pc:sldMk cId="1588442520" sldId="369"/>
            <ac:spMk id="61" creationId="{16D86B8B-9F67-4367-8043-1AE477EAE479}"/>
          </ac:spMkLst>
        </pc:spChg>
        <pc:spChg chg="mod">
          <ac:chgData name="Joseph Scarmuzza" userId="c04343c0-4c73-4c6d-9d42-a6d78c9d5fe3" providerId="ADAL" clId="{CE1EFBE4-B0C5-C743-AAED-9B8485304806}" dt="2021-07-30T04:04:33.950" v="10460" actId="207"/>
          <ac:spMkLst>
            <pc:docMk/>
            <pc:sldMk cId="1588442520" sldId="369"/>
            <ac:spMk id="62" creationId="{DEF43CE8-5581-4BFC-A77F-B47CAF54EEB9}"/>
          </ac:spMkLst>
        </pc:spChg>
        <pc:spChg chg="mod">
          <ac:chgData name="Joseph Scarmuzza" userId="c04343c0-4c73-4c6d-9d42-a6d78c9d5fe3" providerId="ADAL" clId="{CE1EFBE4-B0C5-C743-AAED-9B8485304806}" dt="2021-07-30T03:37:05.945" v="9642" actId="1038"/>
          <ac:spMkLst>
            <pc:docMk/>
            <pc:sldMk cId="1588442520" sldId="369"/>
            <ac:spMk id="63" creationId="{C626B99A-CD5F-44CE-8447-191AE84CEA14}"/>
          </ac:spMkLst>
        </pc:spChg>
        <pc:spChg chg="mod">
          <ac:chgData name="Joseph Scarmuzza" userId="c04343c0-4c73-4c6d-9d42-a6d78c9d5fe3" providerId="ADAL" clId="{CE1EFBE4-B0C5-C743-AAED-9B8485304806}" dt="2021-07-30T03:37:05.945" v="9642" actId="1038"/>
          <ac:spMkLst>
            <pc:docMk/>
            <pc:sldMk cId="1588442520" sldId="369"/>
            <ac:spMk id="64" creationId="{32148355-10B9-4BDA-ADC5-FEFF304ECBCD}"/>
          </ac:spMkLst>
        </pc:spChg>
        <pc:spChg chg="mod">
          <ac:chgData name="Joseph Scarmuzza" userId="c04343c0-4c73-4c6d-9d42-a6d78c9d5fe3" providerId="ADAL" clId="{CE1EFBE4-B0C5-C743-AAED-9B8485304806}" dt="2021-07-30T03:37:05.945" v="9642" actId="1038"/>
          <ac:spMkLst>
            <pc:docMk/>
            <pc:sldMk cId="1588442520" sldId="369"/>
            <ac:spMk id="65" creationId="{6F265F01-EB71-43EF-9C81-13D7DAE5FCF2}"/>
          </ac:spMkLst>
        </pc:spChg>
        <pc:spChg chg="mod">
          <ac:chgData name="Joseph Scarmuzza" userId="c04343c0-4c73-4c6d-9d42-a6d78c9d5fe3" providerId="ADAL" clId="{CE1EFBE4-B0C5-C743-AAED-9B8485304806}" dt="2021-07-30T03:37:05.945" v="9642" actId="1038"/>
          <ac:spMkLst>
            <pc:docMk/>
            <pc:sldMk cId="1588442520" sldId="369"/>
            <ac:spMk id="66" creationId="{2EF6D3EA-59C9-4B64-A65B-E868D998743C}"/>
          </ac:spMkLst>
        </pc:spChg>
        <pc:spChg chg="mod">
          <ac:chgData name="Joseph Scarmuzza" userId="c04343c0-4c73-4c6d-9d42-a6d78c9d5fe3" providerId="ADAL" clId="{CE1EFBE4-B0C5-C743-AAED-9B8485304806}" dt="2021-07-30T04:04:38.181" v="10461" actId="207"/>
          <ac:spMkLst>
            <pc:docMk/>
            <pc:sldMk cId="1588442520" sldId="369"/>
            <ac:spMk id="67" creationId="{05F09A19-DE77-41EB-9156-076E402C92AD}"/>
          </ac:spMkLst>
        </pc:spChg>
        <pc:spChg chg="add mod">
          <ac:chgData name="Joseph Scarmuzza" userId="c04343c0-4c73-4c6d-9d42-a6d78c9d5fe3" providerId="ADAL" clId="{CE1EFBE4-B0C5-C743-AAED-9B8485304806}" dt="2021-07-30T03:37:05.945" v="9642" actId="1038"/>
          <ac:spMkLst>
            <pc:docMk/>
            <pc:sldMk cId="1588442520" sldId="369"/>
            <ac:spMk id="72" creationId="{C02EEAD3-D954-574A-9DF8-2E5DA34B633B}"/>
          </ac:spMkLst>
        </pc:spChg>
        <pc:spChg chg="add mod">
          <ac:chgData name="Joseph Scarmuzza" userId="c04343c0-4c73-4c6d-9d42-a6d78c9d5fe3" providerId="ADAL" clId="{CE1EFBE4-B0C5-C743-AAED-9B8485304806}" dt="2021-07-30T04:44:31.796" v="11811" actId="1035"/>
          <ac:spMkLst>
            <pc:docMk/>
            <pc:sldMk cId="1588442520" sldId="369"/>
            <ac:spMk id="73" creationId="{15E1EC69-F0F7-014B-9E9B-70ABFF3C9BA8}"/>
          </ac:spMkLst>
        </pc:spChg>
        <pc:picChg chg="del">
          <ac:chgData name="Joseph Scarmuzza" userId="c04343c0-4c73-4c6d-9d42-a6d78c9d5fe3" providerId="ADAL" clId="{CE1EFBE4-B0C5-C743-AAED-9B8485304806}" dt="2021-07-30T03:12:42.670" v="8682" actId="478"/>
          <ac:picMkLst>
            <pc:docMk/>
            <pc:sldMk cId="1588442520" sldId="369"/>
            <ac:picMk id="2" creationId="{2519044C-B1A3-446D-9045-CD9599DB2E1F}"/>
          </ac:picMkLst>
        </pc:picChg>
        <pc:picChg chg="del">
          <ac:chgData name="Joseph Scarmuzza" userId="c04343c0-4c73-4c6d-9d42-a6d78c9d5fe3" providerId="ADAL" clId="{CE1EFBE4-B0C5-C743-AAED-9B8485304806}" dt="2021-07-30T03:12:44.275" v="8683" actId="478"/>
          <ac:picMkLst>
            <pc:docMk/>
            <pc:sldMk cId="1588442520" sldId="369"/>
            <ac:picMk id="4" creationId="{CAE208FB-2937-4998-8DB2-5CA33C163DD7}"/>
          </ac:picMkLst>
        </pc:picChg>
        <pc:picChg chg="add del mod">
          <ac:chgData name="Joseph Scarmuzza" userId="c04343c0-4c73-4c6d-9d42-a6d78c9d5fe3" providerId="ADAL" clId="{CE1EFBE4-B0C5-C743-AAED-9B8485304806}" dt="2021-07-30T03:27:09.187" v="9342" actId="478"/>
          <ac:picMkLst>
            <pc:docMk/>
            <pc:sldMk cId="1588442520" sldId="369"/>
            <ac:picMk id="6" creationId="{1615C6C5-1DCD-C64E-81E0-A46CAA89413B}"/>
          </ac:picMkLst>
        </pc:picChg>
        <pc:picChg chg="add mod">
          <ac:chgData name="Joseph Scarmuzza" userId="c04343c0-4c73-4c6d-9d42-a6d78c9d5fe3" providerId="ADAL" clId="{CE1EFBE4-B0C5-C743-AAED-9B8485304806}" dt="2021-07-30T03:37:05.945" v="9642" actId="1038"/>
          <ac:picMkLst>
            <pc:docMk/>
            <pc:sldMk cId="1588442520" sldId="369"/>
            <ac:picMk id="42" creationId="{39DD367B-2382-DB46-85E0-F3614D0C7CA2}"/>
          </ac:picMkLst>
        </pc:picChg>
        <pc:picChg chg="add mod modCrop">
          <ac:chgData name="Joseph Scarmuzza" userId="c04343c0-4c73-4c6d-9d42-a6d78c9d5fe3" providerId="ADAL" clId="{CE1EFBE4-B0C5-C743-AAED-9B8485304806}" dt="2021-07-30T03:37:05.945" v="9642" actId="1038"/>
          <ac:picMkLst>
            <pc:docMk/>
            <pc:sldMk cId="1588442520" sldId="369"/>
            <ac:picMk id="68" creationId="{432DFCF3-FEC3-5140-9AE4-F2CAA98AC708}"/>
          </ac:picMkLst>
        </pc:picChg>
        <pc:picChg chg="add del mod modCrop">
          <ac:chgData name="Joseph Scarmuzza" userId="c04343c0-4c73-4c6d-9d42-a6d78c9d5fe3" providerId="ADAL" clId="{CE1EFBE4-B0C5-C743-AAED-9B8485304806}" dt="2021-07-30T03:34:04.403" v="9514" actId="478"/>
          <ac:picMkLst>
            <pc:docMk/>
            <pc:sldMk cId="1588442520" sldId="369"/>
            <ac:picMk id="70" creationId="{8C682445-998D-D041-8FB3-D9F766B582FD}"/>
          </ac:picMkLst>
        </pc:picChg>
        <pc:picChg chg="add mod modCrop">
          <ac:chgData name="Joseph Scarmuzza" userId="c04343c0-4c73-4c6d-9d42-a6d78c9d5fe3" providerId="ADAL" clId="{CE1EFBE4-B0C5-C743-AAED-9B8485304806}" dt="2021-07-30T03:37:05.945" v="9642" actId="1038"/>
          <ac:picMkLst>
            <pc:docMk/>
            <pc:sldMk cId="1588442520" sldId="369"/>
            <ac:picMk id="71" creationId="{6D5D259F-4A8E-2345-8163-F16D852BFF2F}"/>
          </ac:picMkLst>
        </pc:picChg>
      </pc:sldChg>
      <pc:sldChg chg="addSp delSp modSp mod">
        <pc:chgData name="Joseph Scarmuzza" userId="c04343c0-4c73-4c6d-9d42-a6d78c9d5fe3" providerId="ADAL" clId="{CE1EFBE4-B0C5-C743-AAED-9B8485304806}" dt="2021-07-30T04:54:36.467" v="12281" actId="20577"/>
        <pc:sldMkLst>
          <pc:docMk/>
          <pc:sldMk cId="1311769867" sldId="370"/>
        </pc:sldMkLst>
        <pc:spChg chg="mod">
          <ac:chgData name="Joseph Scarmuzza" userId="c04343c0-4c73-4c6d-9d42-a6d78c9d5fe3" providerId="ADAL" clId="{CE1EFBE4-B0C5-C743-AAED-9B8485304806}" dt="2021-07-30T04:08:23.082" v="10575" actId="1036"/>
          <ac:spMkLst>
            <pc:docMk/>
            <pc:sldMk cId="1311769867" sldId="370"/>
            <ac:spMk id="4" creationId="{F4EB7B59-6E7E-45E8-825F-94493D0258CA}"/>
          </ac:spMkLst>
        </pc:spChg>
        <pc:spChg chg="mod">
          <ac:chgData name="Joseph Scarmuzza" userId="c04343c0-4c73-4c6d-9d42-a6d78c9d5fe3" providerId="ADAL" clId="{CE1EFBE4-B0C5-C743-AAED-9B8485304806}" dt="2021-07-30T04:08:23.082" v="10575" actId="1036"/>
          <ac:spMkLst>
            <pc:docMk/>
            <pc:sldMk cId="1311769867" sldId="370"/>
            <ac:spMk id="5" creationId="{0526D4E5-E276-4119-B8B4-25D30ED42DD1}"/>
          </ac:spMkLst>
        </pc:spChg>
        <pc:spChg chg="del">
          <ac:chgData name="Joseph Scarmuzza" userId="c04343c0-4c73-4c6d-9d42-a6d78c9d5fe3" providerId="ADAL" clId="{CE1EFBE4-B0C5-C743-AAED-9B8485304806}" dt="2021-07-30T04:06:10.678" v="10488" actId="478"/>
          <ac:spMkLst>
            <pc:docMk/>
            <pc:sldMk cId="1311769867" sldId="370"/>
            <ac:spMk id="15" creationId="{C7D50643-1F49-4B05-ACBB-73962423B7CC}"/>
          </ac:spMkLst>
        </pc:spChg>
        <pc:spChg chg="mod">
          <ac:chgData name="Joseph Scarmuzza" userId="c04343c0-4c73-4c6d-9d42-a6d78c9d5fe3" providerId="ADAL" clId="{CE1EFBE4-B0C5-C743-AAED-9B8485304806}" dt="2021-07-30T04:08:23.082" v="10575" actId="1036"/>
          <ac:spMkLst>
            <pc:docMk/>
            <pc:sldMk cId="1311769867" sldId="370"/>
            <ac:spMk id="16" creationId="{34CA9BAD-11ED-4464-AC2F-93954F267C99}"/>
          </ac:spMkLst>
        </pc:spChg>
        <pc:spChg chg="mod">
          <ac:chgData name="Joseph Scarmuzza" userId="c04343c0-4c73-4c6d-9d42-a6d78c9d5fe3" providerId="ADAL" clId="{CE1EFBE4-B0C5-C743-AAED-9B8485304806}" dt="2021-07-30T04:08:23.082" v="10575" actId="1036"/>
          <ac:spMkLst>
            <pc:docMk/>
            <pc:sldMk cId="1311769867" sldId="370"/>
            <ac:spMk id="17" creationId="{068FC5E3-51CA-4675-8F92-D756C29DFC22}"/>
          </ac:spMkLst>
        </pc:spChg>
        <pc:spChg chg="mod">
          <ac:chgData name="Joseph Scarmuzza" userId="c04343c0-4c73-4c6d-9d42-a6d78c9d5fe3" providerId="ADAL" clId="{CE1EFBE4-B0C5-C743-AAED-9B8485304806}" dt="2021-07-30T04:08:23.082" v="10575" actId="1036"/>
          <ac:spMkLst>
            <pc:docMk/>
            <pc:sldMk cId="1311769867" sldId="370"/>
            <ac:spMk id="18" creationId="{F8C79554-CBD4-47F8-BF91-7144B1895B86}"/>
          </ac:spMkLst>
        </pc:spChg>
        <pc:spChg chg="mod">
          <ac:chgData name="Joseph Scarmuzza" userId="c04343c0-4c73-4c6d-9d42-a6d78c9d5fe3" providerId="ADAL" clId="{CE1EFBE4-B0C5-C743-AAED-9B8485304806}" dt="2021-07-30T04:08:23.082" v="10575" actId="1036"/>
          <ac:spMkLst>
            <pc:docMk/>
            <pc:sldMk cId="1311769867" sldId="370"/>
            <ac:spMk id="19" creationId="{9ABC7989-7788-47E3-88B2-0E3F028F7FCB}"/>
          </ac:spMkLst>
        </pc:spChg>
        <pc:spChg chg="del mod">
          <ac:chgData name="Joseph Scarmuzza" userId="c04343c0-4c73-4c6d-9d42-a6d78c9d5fe3" providerId="ADAL" clId="{CE1EFBE4-B0C5-C743-AAED-9B8485304806}" dt="2021-07-30T04:06:08.998" v="10487" actId="478"/>
          <ac:spMkLst>
            <pc:docMk/>
            <pc:sldMk cId="1311769867" sldId="370"/>
            <ac:spMk id="20" creationId="{76E05F58-13A4-46E6-B16B-40A3668B36F9}"/>
          </ac:spMkLst>
        </pc:spChg>
        <pc:spChg chg="del">
          <ac:chgData name="Joseph Scarmuzza" userId="c04343c0-4c73-4c6d-9d42-a6d78c9d5fe3" providerId="ADAL" clId="{CE1EFBE4-B0C5-C743-AAED-9B8485304806}" dt="2021-07-30T04:06:10.678" v="10488" actId="478"/>
          <ac:spMkLst>
            <pc:docMk/>
            <pc:sldMk cId="1311769867" sldId="370"/>
            <ac:spMk id="21" creationId="{258AF6F7-E0B3-4423-B633-AAF497EC4405}"/>
          </ac:spMkLst>
        </pc:spChg>
        <pc:spChg chg="del">
          <ac:chgData name="Joseph Scarmuzza" userId="c04343c0-4c73-4c6d-9d42-a6d78c9d5fe3" providerId="ADAL" clId="{CE1EFBE4-B0C5-C743-AAED-9B8485304806}" dt="2021-07-30T04:06:10.678" v="10488" actId="478"/>
          <ac:spMkLst>
            <pc:docMk/>
            <pc:sldMk cId="1311769867" sldId="370"/>
            <ac:spMk id="22" creationId="{B2E7550B-5CE9-4D2F-ABBC-AF3E79BAB331}"/>
          </ac:spMkLst>
        </pc:spChg>
        <pc:spChg chg="del mod">
          <ac:chgData name="Joseph Scarmuzza" userId="c04343c0-4c73-4c6d-9d42-a6d78c9d5fe3" providerId="ADAL" clId="{CE1EFBE4-B0C5-C743-AAED-9B8485304806}" dt="2021-07-30T04:06:10.678" v="10488" actId="478"/>
          <ac:spMkLst>
            <pc:docMk/>
            <pc:sldMk cId="1311769867" sldId="370"/>
            <ac:spMk id="23" creationId="{EF08381A-DCE7-44C6-8A88-D7E5455A7700}"/>
          </ac:spMkLst>
        </pc:spChg>
        <pc:spChg chg="del mod">
          <ac:chgData name="Joseph Scarmuzza" userId="c04343c0-4c73-4c6d-9d42-a6d78c9d5fe3" providerId="ADAL" clId="{CE1EFBE4-B0C5-C743-AAED-9B8485304806}" dt="2021-07-30T04:00:49.453" v="10326" actId="478"/>
          <ac:spMkLst>
            <pc:docMk/>
            <pc:sldMk cId="1311769867" sldId="370"/>
            <ac:spMk id="25" creationId="{6C12EBFE-F2E6-473B-B75E-747F910CEA9D}"/>
          </ac:spMkLst>
        </pc:spChg>
        <pc:spChg chg="mod">
          <ac:chgData name="Joseph Scarmuzza" userId="c04343c0-4c73-4c6d-9d42-a6d78c9d5fe3" providerId="ADAL" clId="{CE1EFBE4-B0C5-C743-AAED-9B8485304806}" dt="2021-07-30T04:08:23.082" v="10575" actId="1036"/>
          <ac:spMkLst>
            <pc:docMk/>
            <pc:sldMk cId="1311769867" sldId="370"/>
            <ac:spMk id="26" creationId="{8258C5AC-C0E9-4AF1-AE9A-447F5F34DF62}"/>
          </ac:spMkLst>
        </pc:spChg>
        <pc:spChg chg="mod">
          <ac:chgData name="Joseph Scarmuzza" userId="c04343c0-4c73-4c6d-9d42-a6d78c9d5fe3" providerId="ADAL" clId="{CE1EFBE4-B0C5-C743-AAED-9B8485304806}" dt="2021-07-30T04:08:23.082" v="10575" actId="1036"/>
          <ac:spMkLst>
            <pc:docMk/>
            <pc:sldMk cId="1311769867" sldId="370"/>
            <ac:spMk id="27" creationId="{7578870A-97E0-449B-9C77-CE6A7D333B6D}"/>
          </ac:spMkLst>
        </pc:spChg>
        <pc:spChg chg="mod">
          <ac:chgData name="Joseph Scarmuzza" userId="c04343c0-4c73-4c6d-9d42-a6d78c9d5fe3" providerId="ADAL" clId="{CE1EFBE4-B0C5-C743-AAED-9B8485304806}" dt="2021-07-30T04:08:23.082" v="10575" actId="1036"/>
          <ac:spMkLst>
            <pc:docMk/>
            <pc:sldMk cId="1311769867" sldId="370"/>
            <ac:spMk id="28" creationId="{EC62990F-56DD-4AB1-B33C-B82B4780B5F6}"/>
          </ac:spMkLst>
        </pc:spChg>
        <pc:spChg chg="mod">
          <ac:chgData name="Joseph Scarmuzza" userId="c04343c0-4c73-4c6d-9d42-a6d78c9d5fe3" providerId="ADAL" clId="{CE1EFBE4-B0C5-C743-AAED-9B8485304806}" dt="2021-07-30T04:08:23.082" v="10575" actId="1036"/>
          <ac:spMkLst>
            <pc:docMk/>
            <pc:sldMk cId="1311769867" sldId="370"/>
            <ac:spMk id="29" creationId="{0CEE2A60-A3E2-46E8-8A74-2441770D970E}"/>
          </ac:spMkLst>
        </pc:spChg>
        <pc:spChg chg="mod">
          <ac:chgData name="Joseph Scarmuzza" userId="c04343c0-4c73-4c6d-9d42-a6d78c9d5fe3" providerId="ADAL" clId="{CE1EFBE4-B0C5-C743-AAED-9B8485304806}" dt="2021-07-30T04:08:56.311" v="10577" actId="1076"/>
          <ac:spMkLst>
            <pc:docMk/>
            <pc:sldMk cId="1311769867" sldId="370"/>
            <ac:spMk id="30" creationId="{3F22325E-A58B-4F6A-A0C9-7AB2132460AE}"/>
          </ac:spMkLst>
        </pc:spChg>
        <pc:spChg chg="mod">
          <ac:chgData name="Joseph Scarmuzza" userId="c04343c0-4c73-4c6d-9d42-a6d78c9d5fe3" providerId="ADAL" clId="{CE1EFBE4-B0C5-C743-AAED-9B8485304806}" dt="2021-07-30T04:07:43.609" v="10535" actId="1076"/>
          <ac:spMkLst>
            <pc:docMk/>
            <pc:sldMk cId="1311769867" sldId="370"/>
            <ac:spMk id="32" creationId="{AD492D2A-B249-4133-9858-141CFBF647EF}"/>
          </ac:spMkLst>
        </pc:spChg>
        <pc:spChg chg="mod">
          <ac:chgData name="Joseph Scarmuzza" userId="c04343c0-4c73-4c6d-9d42-a6d78c9d5fe3" providerId="ADAL" clId="{CE1EFBE4-B0C5-C743-AAED-9B8485304806}" dt="2021-07-30T04:07:57.430" v="10551" actId="1038"/>
          <ac:spMkLst>
            <pc:docMk/>
            <pc:sldMk cId="1311769867" sldId="370"/>
            <ac:spMk id="39" creationId="{B31C8AB1-B605-497F-8FF7-CC7092347F6F}"/>
          </ac:spMkLst>
        </pc:spChg>
        <pc:spChg chg="mod">
          <ac:chgData name="Joseph Scarmuzza" userId="c04343c0-4c73-4c6d-9d42-a6d78c9d5fe3" providerId="ADAL" clId="{CE1EFBE4-B0C5-C743-AAED-9B8485304806}" dt="2021-07-30T04:07:57.430" v="10551" actId="1038"/>
          <ac:spMkLst>
            <pc:docMk/>
            <pc:sldMk cId="1311769867" sldId="370"/>
            <ac:spMk id="40" creationId="{922CAE05-9F76-4721-BA41-F421D455DB08}"/>
          </ac:spMkLst>
        </pc:spChg>
        <pc:spChg chg="mod">
          <ac:chgData name="Joseph Scarmuzza" userId="c04343c0-4c73-4c6d-9d42-a6d78c9d5fe3" providerId="ADAL" clId="{CE1EFBE4-B0C5-C743-AAED-9B8485304806}" dt="2021-07-30T04:07:57.430" v="10551" actId="1038"/>
          <ac:spMkLst>
            <pc:docMk/>
            <pc:sldMk cId="1311769867" sldId="370"/>
            <ac:spMk id="43" creationId="{5D52AB7E-DE0F-4452-B427-09D2E1A73FE4}"/>
          </ac:spMkLst>
        </pc:spChg>
        <pc:spChg chg="del mod">
          <ac:chgData name="Joseph Scarmuzza" userId="c04343c0-4c73-4c6d-9d42-a6d78c9d5fe3" providerId="ADAL" clId="{CE1EFBE4-B0C5-C743-AAED-9B8485304806}" dt="2021-07-30T03:59:06.235" v="10280" actId="478"/>
          <ac:spMkLst>
            <pc:docMk/>
            <pc:sldMk cId="1311769867" sldId="370"/>
            <ac:spMk id="44" creationId="{778C802F-5B27-4FC0-A9EE-84BE7A825DB4}"/>
          </ac:spMkLst>
        </pc:spChg>
        <pc:spChg chg="del mod">
          <ac:chgData name="Joseph Scarmuzza" userId="c04343c0-4c73-4c6d-9d42-a6d78c9d5fe3" providerId="ADAL" clId="{CE1EFBE4-B0C5-C743-AAED-9B8485304806}" dt="2021-07-30T03:59:04.423" v="10279" actId="478"/>
          <ac:spMkLst>
            <pc:docMk/>
            <pc:sldMk cId="1311769867" sldId="370"/>
            <ac:spMk id="45" creationId="{26FD2A9C-2DA3-421E-8B3A-D2735C3B0BE1}"/>
          </ac:spMkLst>
        </pc:spChg>
        <pc:spChg chg="mod">
          <ac:chgData name="Joseph Scarmuzza" userId="c04343c0-4c73-4c6d-9d42-a6d78c9d5fe3" providerId="ADAL" clId="{CE1EFBE4-B0C5-C743-AAED-9B8485304806}" dt="2021-07-30T04:08:04.263" v="10552" actId="1076"/>
          <ac:spMkLst>
            <pc:docMk/>
            <pc:sldMk cId="1311769867" sldId="370"/>
            <ac:spMk id="46" creationId="{3D5B3E52-3D8B-4E25-B62C-D099B2C69845}"/>
          </ac:spMkLst>
        </pc:spChg>
        <pc:spChg chg="mod">
          <ac:chgData name="Joseph Scarmuzza" userId="c04343c0-4c73-4c6d-9d42-a6d78c9d5fe3" providerId="ADAL" clId="{CE1EFBE4-B0C5-C743-AAED-9B8485304806}" dt="2021-07-30T04:07:57.430" v="10551" actId="1038"/>
          <ac:spMkLst>
            <pc:docMk/>
            <pc:sldMk cId="1311769867" sldId="370"/>
            <ac:spMk id="47" creationId="{3B243803-92F9-4068-A41C-A92B5B257081}"/>
          </ac:spMkLst>
        </pc:spChg>
        <pc:spChg chg="mod">
          <ac:chgData name="Joseph Scarmuzza" userId="c04343c0-4c73-4c6d-9d42-a6d78c9d5fe3" providerId="ADAL" clId="{CE1EFBE4-B0C5-C743-AAED-9B8485304806}" dt="2021-07-30T04:07:57.430" v="10551" actId="1038"/>
          <ac:spMkLst>
            <pc:docMk/>
            <pc:sldMk cId="1311769867" sldId="370"/>
            <ac:spMk id="48" creationId="{5906FD13-2E73-4E22-BF70-DB3215D829AA}"/>
          </ac:spMkLst>
        </pc:spChg>
        <pc:spChg chg="del mod">
          <ac:chgData name="Joseph Scarmuzza" userId="c04343c0-4c73-4c6d-9d42-a6d78c9d5fe3" providerId="ADAL" clId="{CE1EFBE4-B0C5-C743-AAED-9B8485304806}" dt="2021-07-30T03:53:03.067" v="10129" actId="478"/>
          <ac:spMkLst>
            <pc:docMk/>
            <pc:sldMk cId="1311769867" sldId="370"/>
            <ac:spMk id="49" creationId="{D00E3833-4D05-41E5-A566-C4CC34A48954}"/>
          </ac:spMkLst>
        </pc:spChg>
        <pc:spChg chg="add del mod">
          <ac:chgData name="Joseph Scarmuzza" userId="c04343c0-4c73-4c6d-9d42-a6d78c9d5fe3" providerId="ADAL" clId="{CE1EFBE4-B0C5-C743-AAED-9B8485304806}" dt="2021-07-30T04:07:57.430" v="10551" actId="1038"/>
          <ac:spMkLst>
            <pc:docMk/>
            <pc:sldMk cId="1311769867" sldId="370"/>
            <ac:spMk id="51" creationId="{068A65A5-43BC-4622-98F9-AC2AF96FB301}"/>
          </ac:spMkLst>
        </pc:spChg>
        <pc:spChg chg="add del mod">
          <ac:chgData name="Joseph Scarmuzza" userId="c04343c0-4c73-4c6d-9d42-a6d78c9d5fe3" providerId="ADAL" clId="{CE1EFBE4-B0C5-C743-AAED-9B8485304806}" dt="2021-07-30T04:07:57.430" v="10551" actId="1038"/>
          <ac:spMkLst>
            <pc:docMk/>
            <pc:sldMk cId="1311769867" sldId="370"/>
            <ac:spMk id="52" creationId="{0567826C-7D8D-4A5E-AB4E-2B05C674B7DC}"/>
          </ac:spMkLst>
        </pc:spChg>
        <pc:spChg chg="add del mod">
          <ac:chgData name="Joseph Scarmuzza" userId="c04343c0-4c73-4c6d-9d42-a6d78c9d5fe3" providerId="ADAL" clId="{CE1EFBE4-B0C5-C743-AAED-9B8485304806}" dt="2021-07-30T04:07:57.430" v="10551" actId="1038"/>
          <ac:spMkLst>
            <pc:docMk/>
            <pc:sldMk cId="1311769867" sldId="370"/>
            <ac:spMk id="53" creationId="{FA7625E2-0C53-43D1-BCDF-D9F0C44F377F}"/>
          </ac:spMkLst>
        </pc:spChg>
        <pc:spChg chg="add del mod">
          <ac:chgData name="Joseph Scarmuzza" userId="c04343c0-4c73-4c6d-9d42-a6d78c9d5fe3" providerId="ADAL" clId="{CE1EFBE4-B0C5-C743-AAED-9B8485304806}" dt="2021-07-30T04:07:57.430" v="10551" actId="1038"/>
          <ac:spMkLst>
            <pc:docMk/>
            <pc:sldMk cId="1311769867" sldId="370"/>
            <ac:spMk id="54" creationId="{0C1086F2-9CB3-4D47-B5FA-F551D57C94F1}"/>
          </ac:spMkLst>
        </pc:spChg>
        <pc:spChg chg="add del mod">
          <ac:chgData name="Joseph Scarmuzza" userId="c04343c0-4c73-4c6d-9d42-a6d78c9d5fe3" providerId="ADAL" clId="{CE1EFBE4-B0C5-C743-AAED-9B8485304806}" dt="2021-07-30T04:07:57.430" v="10551" actId="1038"/>
          <ac:spMkLst>
            <pc:docMk/>
            <pc:sldMk cId="1311769867" sldId="370"/>
            <ac:spMk id="55" creationId="{91CF2550-F0FB-4D85-B99E-82B574EB838E}"/>
          </ac:spMkLst>
        </pc:spChg>
        <pc:spChg chg="add del mod">
          <ac:chgData name="Joseph Scarmuzza" userId="c04343c0-4c73-4c6d-9d42-a6d78c9d5fe3" providerId="ADAL" clId="{CE1EFBE4-B0C5-C743-AAED-9B8485304806}" dt="2021-07-30T04:07:57.430" v="10551" actId="1038"/>
          <ac:spMkLst>
            <pc:docMk/>
            <pc:sldMk cId="1311769867" sldId="370"/>
            <ac:spMk id="56" creationId="{7E9E8AC4-7F38-428A-AEAB-D3360D98BD7D}"/>
          </ac:spMkLst>
        </pc:spChg>
        <pc:spChg chg="add del mod">
          <ac:chgData name="Joseph Scarmuzza" userId="c04343c0-4c73-4c6d-9d42-a6d78c9d5fe3" providerId="ADAL" clId="{CE1EFBE4-B0C5-C743-AAED-9B8485304806}" dt="2021-07-30T04:07:57.430" v="10551" actId="1038"/>
          <ac:spMkLst>
            <pc:docMk/>
            <pc:sldMk cId="1311769867" sldId="370"/>
            <ac:spMk id="58" creationId="{3AA4ABC6-9C2A-44D0-BE44-C88702BFCCC2}"/>
          </ac:spMkLst>
        </pc:spChg>
        <pc:spChg chg="add del mod">
          <ac:chgData name="Joseph Scarmuzza" userId="c04343c0-4c73-4c6d-9d42-a6d78c9d5fe3" providerId="ADAL" clId="{CE1EFBE4-B0C5-C743-AAED-9B8485304806}" dt="2021-07-30T04:07:57.430" v="10551" actId="1038"/>
          <ac:spMkLst>
            <pc:docMk/>
            <pc:sldMk cId="1311769867" sldId="370"/>
            <ac:spMk id="59" creationId="{C0A7E1C5-5F60-40DC-A366-8E6C94257BD8}"/>
          </ac:spMkLst>
        </pc:spChg>
        <pc:spChg chg="add mod">
          <ac:chgData name="Joseph Scarmuzza" userId="c04343c0-4c73-4c6d-9d42-a6d78c9d5fe3" providerId="ADAL" clId="{CE1EFBE4-B0C5-C743-AAED-9B8485304806}" dt="2021-07-30T04:07:57.430" v="10551" actId="1038"/>
          <ac:spMkLst>
            <pc:docMk/>
            <pc:sldMk cId="1311769867" sldId="370"/>
            <ac:spMk id="61" creationId="{FD35999A-8764-B543-A135-9F6D3072553D}"/>
          </ac:spMkLst>
        </pc:spChg>
        <pc:spChg chg="add mod">
          <ac:chgData name="Joseph Scarmuzza" userId="c04343c0-4c73-4c6d-9d42-a6d78c9d5fe3" providerId="ADAL" clId="{CE1EFBE4-B0C5-C743-AAED-9B8485304806}" dt="2021-07-30T04:07:57.430" v="10551" actId="1038"/>
          <ac:spMkLst>
            <pc:docMk/>
            <pc:sldMk cId="1311769867" sldId="370"/>
            <ac:spMk id="62" creationId="{3EB237FC-F2DD-1642-9523-296D1DE8BBF0}"/>
          </ac:spMkLst>
        </pc:spChg>
        <pc:spChg chg="mod">
          <ac:chgData name="Joseph Scarmuzza" userId="c04343c0-4c73-4c6d-9d42-a6d78c9d5fe3" providerId="ADAL" clId="{CE1EFBE4-B0C5-C743-AAED-9B8485304806}" dt="2021-07-30T04:07:57.430" v="10551" actId="1038"/>
          <ac:spMkLst>
            <pc:docMk/>
            <pc:sldMk cId="1311769867" sldId="370"/>
            <ac:spMk id="63" creationId="{CA344A59-8E7A-4B39-A396-74A7DBE143F4}"/>
          </ac:spMkLst>
        </pc:spChg>
        <pc:spChg chg="mod">
          <ac:chgData name="Joseph Scarmuzza" userId="c04343c0-4c73-4c6d-9d42-a6d78c9d5fe3" providerId="ADAL" clId="{CE1EFBE4-B0C5-C743-AAED-9B8485304806}" dt="2021-07-30T04:08:23.082" v="10575" actId="1036"/>
          <ac:spMkLst>
            <pc:docMk/>
            <pc:sldMk cId="1311769867" sldId="370"/>
            <ac:spMk id="64" creationId="{A36984AC-CCDF-4555-8B59-254D3EF9B7DD}"/>
          </ac:spMkLst>
        </pc:spChg>
        <pc:spChg chg="add mod">
          <ac:chgData name="Joseph Scarmuzza" userId="c04343c0-4c73-4c6d-9d42-a6d78c9d5fe3" providerId="ADAL" clId="{CE1EFBE4-B0C5-C743-AAED-9B8485304806}" dt="2021-07-30T04:07:57.430" v="10551" actId="1038"/>
          <ac:spMkLst>
            <pc:docMk/>
            <pc:sldMk cId="1311769867" sldId="370"/>
            <ac:spMk id="65" creationId="{35A4666B-FCB3-884D-9CC1-B500ABEC7FC1}"/>
          </ac:spMkLst>
        </pc:spChg>
        <pc:spChg chg="add mod">
          <ac:chgData name="Joseph Scarmuzza" userId="c04343c0-4c73-4c6d-9d42-a6d78c9d5fe3" providerId="ADAL" clId="{CE1EFBE4-B0C5-C743-AAED-9B8485304806}" dt="2021-07-30T04:07:57.430" v="10551" actId="1038"/>
          <ac:spMkLst>
            <pc:docMk/>
            <pc:sldMk cId="1311769867" sldId="370"/>
            <ac:spMk id="66" creationId="{384BD2ED-37EA-6D43-B65E-008690847F81}"/>
          </ac:spMkLst>
        </pc:spChg>
        <pc:spChg chg="add mod">
          <ac:chgData name="Joseph Scarmuzza" userId="c04343c0-4c73-4c6d-9d42-a6d78c9d5fe3" providerId="ADAL" clId="{CE1EFBE4-B0C5-C743-AAED-9B8485304806}" dt="2021-07-30T04:54:36.467" v="12281" actId="20577"/>
          <ac:spMkLst>
            <pc:docMk/>
            <pc:sldMk cId="1311769867" sldId="370"/>
            <ac:spMk id="67" creationId="{4ACF0D68-7A8D-FE44-9536-E2FF364E4E8E}"/>
          </ac:spMkLst>
        </pc:spChg>
        <pc:spChg chg="add mod">
          <ac:chgData name="Joseph Scarmuzza" userId="c04343c0-4c73-4c6d-9d42-a6d78c9d5fe3" providerId="ADAL" clId="{CE1EFBE4-B0C5-C743-AAED-9B8485304806}" dt="2021-07-30T04:54:23.553" v="12277" actId="20577"/>
          <ac:spMkLst>
            <pc:docMk/>
            <pc:sldMk cId="1311769867" sldId="370"/>
            <ac:spMk id="68" creationId="{3008E855-6FEB-2348-A3DE-9B10F8F45538}"/>
          </ac:spMkLst>
        </pc:spChg>
        <pc:picChg chg="del">
          <ac:chgData name="Joseph Scarmuzza" userId="c04343c0-4c73-4c6d-9d42-a6d78c9d5fe3" providerId="ADAL" clId="{CE1EFBE4-B0C5-C743-AAED-9B8485304806}" dt="2021-07-30T03:49:44.620" v="10030" actId="478"/>
          <ac:picMkLst>
            <pc:docMk/>
            <pc:sldMk cId="1311769867" sldId="370"/>
            <ac:picMk id="2" creationId="{C566A974-8EE6-4EDC-B155-2938B7450CAE}"/>
          </ac:picMkLst>
        </pc:picChg>
        <pc:picChg chg="del">
          <ac:chgData name="Joseph Scarmuzza" userId="c04343c0-4c73-4c6d-9d42-a6d78c9d5fe3" providerId="ADAL" clId="{CE1EFBE4-B0C5-C743-AAED-9B8485304806}" dt="2021-07-30T03:56:09.200" v="10250" actId="478"/>
          <ac:picMkLst>
            <pc:docMk/>
            <pc:sldMk cId="1311769867" sldId="370"/>
            <ac:picMk id="3" creationId="{85AD4426-407D-4AB4-9AF3-489475665383}"/>
          </ac:picMkLst>
        </pc:picChg>
        <pc:picChg chg="del">
          <ac:chgData name="Joseph Scarmuzza" userId="c04343c0-4c73-4c6d-9d42-a6d78c9d5fe3" providerId="ADAL" clId="{CE1EFBE4-B0C5-C743-AAED-9B8485304806}" dt="2021-07-30T03:56:08.587" v="10249" actId="478"/>
          <ac:picMkLst>
            <pc:docMk/>
            <pc:sldMk cId="1311769867" sldId="370"/>
            <ac:picMk id="7" creationId="{8C3B69C4-8F23-4050-A657-2E66C7A7F7F4}"/>
          </ac:picMkLst>
        </pc:picChg>
        <pc:picChg chg="add mod modCrop">
          <ac:chgData name="Joseph Scarmuzza" userId="c04343c0-4c73-4c6d-9d42-a6d78c9d5fe3" providerId="ADAL" clId="{CE1EFBE4-B0C5-C743-AAED-9B8485304806}" dt="2021-07-30T04:07:57.430" v="10551" actId="1038"/>
          <ac:picMkLst>
            <pc:docMk/>
            <pc:sldMk cId="1311769867" sldId="370"/>
            <ac:picMk id="9" creationId="{047C0933-1068-E049-8CC8-A5233C08AA84}"/>
          </ac:picMkLst>
        </pc:picChg>
        <pc:picChg chg="del">
          <ac:chgData name="Joseph Scarmuzza" userId="c04343c0-4c73-4c6d-9d42-a6d78c9d5fe3" providerId="ADAL" clId="{CE1EFBE4-B0C5-C743-AAED-9B8485304806}" dt="2021-07-30T03:56:07.157" v="10246" actId="478"/>
          <ac:picMkLst>
            <pc:docMk/>
            <pc:sldMk cId="1311769867" sldId="370"/>
            <ac:picMk id="10" creationId="{425835BB-D4F6-4838-BB8A-51C2B0DDCEC5}"/>
          </ac:picMkLst>
        </pc:picChg>
        <pc:picChg chg="del">
          <ac:chgData name="Joseph Scarmuzza" userId="c04343c0-4c73-4c6d-9d42-a6d78c9d5fe3" providerId="ADAL" clId="{CE1EFBE4-B0C5-C743-AAED-9B8485304806}" dt="2021-07-30T03:56:08.548" v="10248" actId="478"/>
          <ac:picMkLst>
            <pc:docMk/>
            <pc:sldMk cId="1311769867" sldId="370"/>
            <ac:picMk id="11" creationId="{DEE78139-BEA3-4B2F-A128-6912A4652E3B}"/>
          </ac:picMkLst>
        </pc:picChg>
        <pc:picChg chg="del">
          <ac:chgData name="Joseph Scarmuzza" userId="c04343c0-4c73-4c6d-9d42-a6d78c9d5fe3" providerId="ADAL" clId="{CE1EFBE4-B0C5-C743-AAED-9B8485304806}" dt="2021-07-30T03:56:07.621" v="10247" actId="478"/>
          <ac:picMkLst>
            <pc:docMk/>
            <pc:sldMk cId="1311769867" sldId="370"/>
            <ac:picMk id="12" creationId="{2781AA4D-BC94-4FC3-A79A-49DF116373A7}"/>
          </ac:picMkLst>
        </pc:picChg>
        <pc:picChg chg="add del mod">
          <ac:chgData name="Joseph Scarmuzza" userId="c04343c0-4c73-4c6d-9d42-a6d78c9d5fe3" providerId="ADAL" clId="{CE1EFBE4-B0C5-C743-AAED-9B8485304806}" dt="2021-07-30T04:07:17.845" v="10531" actId="478"/>
          <ac:picMkLst>
            <pc:docMk/>
            <pc:sldMk cId="1311769867" sldId="370"/>
            <ac:picMk id="14" creationId="{1299C4BF-88E4-BE44-BAE6-FF25E2574204}"/>
          </ac:picMkLst>
        </pc:picChg>
        <pc:picChg chg="del">
          <ac:chgData name="Joseph Scarmuzza" userId="c04343c0-4c73-4c6d-9d42-a6d78c9d5fe3" providerId="ADAL" clId="{CE1EFBE4-B0C5-C743-AAED-9B8485304806}" dt="2021-07-30T03:49:44.945" v="10031" actId="478"/>
          <ac:picMkLst>
            <pc:docMk/>
            <pc:sldMk cId="1311769867" sldId="370"/>
            <ac:picMk id="31" creationId="{4B77041E-E835-411E-BDD7-46B17FECFF9D}"/>
          </ac:picMkLst>
        </pc:picChg>
        <pc:picChg chg="del">
          <ac:chgData name="Joseph Scarmuzza" userId="c04343c0-4c73-4c6d-9d42-a6d78c9d5fe3" providerId="ADAL" clId="{CE1EFBE4-B0C5-C743-AAED-9B8485304806}" dt="2021-07-30T03:49:46.066" v="10032" actId="478"/>
          <ac:picMkLst>
            <pc:docMk/>
            <pc:sldMk cId="1311769867" sldId="370"/>
            <ac:picMk id="33" creationId="{E6945A71-A799-41B5-BFA1-AFD044DCFCC9}"/>
          </ac:picMkLst>
        </pc:picChg>
        <pc:picChg chg="del">
          <ac:chgData name="Joseph Scarmuzza" userId="c04343c0-4c73-4c6d-9d42-a6d78c9d5fe3" providerId="ADAL" clId="{CE1EFBE4-B0C5-C743-AAED-9B8485304806}" dt="2021-07-30T03:49:47.814" v="10034" actId="478"/>
          <ac:picMkLst>
            <pc:docMk/>
            <pc:sldMk cId="1311769867" sldId="370"/>
            <ac:picMk id="34" creationId="{9188F357-C2B3-4F37-82F6-01FFD9C85B01}"/>
          </ac:picMkLst>
        </pc:picChg>
        <pc:picChg chg="del">
          <ac:chgData name="Joseph Scarmuzza" userId="c04343c0-4c73-4c6d-9d42-a6d78c9d5fe3" providerId="ADAL" clId="{CE1EFBE4-B0C5-C743-AAED-9B8485304806}" dt="2021-07-30T03:49:49.449" v="10036" actId="478"/>
          <ac:picMkLst>
            <pc:docMk/>
            <pc:sldMk cId="1311769867" sldId="370"/>
            <ac:picMk id="35" creationId="{C0BED12A-13E9-47C7-BCDB-6005A33D612A}"/>
          </ac:picMkLst>
        </pc:picChg>
        <pc:picChg chg="del">
          <ac:chgData name="Joseph Scarmuzza" userId="c04343c0-4c73-4c6d-9d42-a6d78c9d5fe3" providerId="ADAL" clId="{CE1EFBE4-B0C5-C743-AAED-9B8485304806}" dt="2021-07-30T03:49:46.634" v="10033" actId="478"/>
          <ac:picMkLst>
            <pc:docMk/>
            <pc:sldMk cId="1311769867" sldId="370"/>
            <ac:picMk id="36" creationId="{DB223CC2-0A2D-401C-BD72-0B9FDA39BFFD}"/>
          </ac:picMkLst>
        </pc:picChg>
        <pc:picChg chg="del">
          <ac:chgData name="Joseph Scarmuzza" userId="c04343c0-4c73-4c6d-9d42-a6d78c9d5fe3" providerId="ADAL" clId="{CE1EFBE4-B0C5-C743-AAED-9B8485304806}" dt="2021-07-30T03:49:48.248" v="10035" actId="478"/>
          <ac:picMkLst>
            <pc:docMk/>
            <pc:sldMk cId="1311769867" sldId="370"/>
            <ac:picMk id="37" creationId="{61D49706-89BF-45F6-9CBC-2B076530B74D}"/>
          </ac:picMkLst>
        </pc:picChg>
        <pc:picChg chg="del">
          <ac:chgData name="Joseph Scarmuzza" userId="c04343c0-4c73-4c6d-9d42-a6d78c9d5fe3" providerId="ADAL" clId="{CE1EFBE4-B0C5-C743-AAED-9B8485304806}" dt="2021-07-30T03:49:49.873" v="10037" actId="478"/>
          <ac:picMkLst>
            <pc:docMk/>
            <pc:sldMk cId="1311769867" sldId="370"/>
            <ac:picMk id="38" creationId="{2F59121D-D158-4D33-BB3A-24FB40CB5ABF}"/>
          </ac:picMkLst>
        </pc:picChg>
        <pc:picChg chg="del">
          <ac:chgData name="Joseph Scarmuzza" userId="c04343c0-4c73-4c6d-9d42-a6d78c9d5fe3" providerId="ADAL" clId="{CE1EFBE4-B0C5-C743-AAED-9B8485304806}" dt="2021-07-30T03:49:43.430" v="10029" actId="478"/>
          <ac:picMkLst>
            <pc:docMk/>
            <pc:sldMk cId="1311769867" sldId="370"/>
            <ac:picMk id="42" creationId="{56708FF6-2FFD-4B7F-9683-76AD1C4D59CC}"/>
          </ac:picMkLst>
        </pc:picChg>
        <pc:picChg chg="add del mod">
          <ac:chgData name="Joseph Scarmuzza" userId="c04343c0-4c73-4c6d-9d42-a6d78c9d5fe3" providerId="ADAL" clId="{CE1EFBE4-B0C5-C743-AAED-9B8485304806}" dt="2021-07-30T03:56:02.642" v="10245" actId="478"/>
          <ac:picMkLst>
            <pc:docMk/>
            <pc:sldMk cId="1311769867" sldId="370"/>
            <ac:picMk id="57" creationId="{8BDA9387-F9F9-3944-94C6-84EB828E466C}"/>
          </ac:picMkLst>
        </pc:picChg>
        <pc:picChg chg="add mod modCrop">
          <ac:chgData name="Joseph Scarmuzza" userId="c04343c0-4c73-4c6d-9d42-a6d78c9d5fe3" providerId="ADAL" clId="{CE1EFBE4-B0C5-C743-AAED-9B8485304806}" dt="2021-07-30T04:08:23.082" v="10575" actId="1036"/>
          <ac:picMkLst>
            <pc:docMk/>
            <pc:sldMk cId="1311769867" sldId="370"/>
            <ac:picMk id="60" creationId="{723D3859-ED36-F641-B3E1-278FDE147EE9}"/>
          </ac:picMkLst>
        </pc:picChg>
      </pc:sldChg>
      <pc:sldChg chg="addSp delSp modSp mod">
        <pc:chgData name="Joseph Scarmuzza" userId="c04343c0-4c73-4c6d-9d42-a6d78c9d5fe3" providerId="ADAL" clId="{CE1EFBE4-B0C5-C743-AAED-9B8485304806}" dt="2021-07-30T04:57:04.111" v="12308" actId="14100"/>
        <pc:sldMkLst>
          <pc:docMk/>
          <pc:sldMk cId="1141387422" sldId="372"/>
        </pc:sldMkLst>
        <pc:spChg chg="mod">
          <ac:chgData name="Joseph Scarmuzza" userId="c04343c0-4c73-4c6d-9d42-a6d78c9d5fe3" providerId="ADAL" clId="{CE1EFBE4-B0C5-C743-AAED-9B8485304806}" dt="2021-07-30T03:38:04.838" v="9667" actId="1076"/>
          <ac:spMkLst>
            <pc:docMk/>
            <pc:sldMk cId="1141387422" sldId="372"/>
            <ac:spMk id="8" creationId="{FC4BA28E-2254-493A-8566-A72EE98D2C18}"/>
          </ac:spMkLst>
        </pc:spChg>
        <pc:spChg chg="add mod">
          <ac:chgData name="Joseph Scarmuzza" userId="c04343c0-4c73-4c6d-9d42-a6d78c9d5fe3" providerId="ADAL" clId="{CE1EFBE4-B0C5-C743-AAED-9B8485304806}" dt="2021-07-30T04:55:47.797" v="12292" actId="207"/>
          <ac:spMkLst>
            <pc:docMk/>
            <pc:sldMk cId="1141387422" sldId="372"/>
            <ac:spMk id="9" creationId="{B70CB1FF-CB5C-EB45-8946-C998D42FDCF2}"/>
          </ac:spMkLst>
        </pc:spChg>
        <pc:spChg chg="mod">
          <ac:chgData name="Joseph Scarmuzza" userId="c04343c0-4c73-4c6d-9d42-a6d78c9d5fe3" providerId="ADAL" clId="{CE1EFBE4-B0C5-C743-AAED-9B8485304806}" dt="2021-07-30T03:49:07.525" v="10026" actId="1038"/>
          <ac:spMkLst>
            <pc:docMk/>
            <pc:sldMk cId="1141387422" sldId="372"/>
            <ac:spMk id="21" creationId="{9130424C-ACF2-4C96-8727-9367D849EE19}"/>
          </ac:spMkLst>
        </pc:spChg>
        <pc:spChg chg="del">
          <ac:chgData name="Joseph Scarmuzza" userId="c04343c0-4c73-4c6d-9d42-a6d78c9d5fe3" providerId="ADAL" clId="{CE1EFBE4-B0C5-C743-AAED-9B8485304806}" dt="2021-07-30T03:38:36.205" v="9673" actId="478"/>
          <ac:spMkLst>
            <pc:docMk/>
            <pc:sldMk cId="1141387422" sldId="372"/>
            <ac:spMk id="25" creationId="{EC12B4B5-6A81-4030-A8C0-D5DD8CB131C8}"/>
          </ac:spMkLst>
        </pc:spChg>
        <pc:spChg chg="del">
          <ac:chgData name="Joseph Scarmuzza" userId="c04343c0-4c73-4c6d-9d42-a6d78c9d5fe3" providerId="ADAL" clId="{CE1EFBE4-B0C5-C743-AAED-9B8485304806}" dt="2021-07-30T03:38:36.205" v="9673" actId="478"/>
          <ac:spMkLst>
            <pc:docMk/>
            <pc:sldMk cId="1141387422" sldId="372"/>
            <ac:spMk id="27" creationId="{CF1D9040-DA63-4D27-938A-0C64F4440105}"/>
          </ac:spMkLst>
        </pc:spChg>
        <pc:spChg chg="del">
          <ac:chgData name="Joseph Scarmuzza" userId="c04343c0-4c73-4c6d-9d42-a6d78c9d5fe3" providerId="ADAL" clId="{CE1EFBE4-B0C5-C743-AAED-9B8485304806}" dt="2021-07-30T03:38:36.205" v="9673" actId="478"/>
          <ac:spMkLst>
            <pc:docMk/>
            <pc:sldMk cId="1141387422" sldId="372"/>
            <ac:spMk id="29" creationId="{92FA978C-C670-4447-8BED-77E0C0551D54}"/>
          </ac:spMkLst>
        </pc:spChg>
        <pc:spChg chg="del">
          <ac:chgData name="Joseph Scarmuzza" userId="c04343c0-4c73-4c6d-9d42-a6d78c9d5fe3" providerId="ADAL" clId="{CE1EFBE4-B0C5-C743-AAED-9B8485304806}" dt="2021-07-30T03:38:36.205" v="9673" actId="478"/>
          <ac:spMkLst>
            <pc:docMk/>
            <pc:sldMk cId="1141387422" sldId="372"/>
            <ac:spMk id="31" creationId="{572D1D26-8245-4668-94F3-842D12A2EA1F}"/>
          </ac:spMkLst>
        </pc:spChg>
        <pc:spChg chg="del">
          <ac:chgData name="Joseph Scarmuzza" userId="c04343c0-4c73-4c6d-9d42-a6d78c9d5fe3" providerId="ADAL" clId="{CE1EFBE4-B0C5-C743-AAED-9B8485304806}" dt="2021-07-30T03:38:31.816" v="9672" actId="478"/>
          <ac:spMkLst>
            <pc:docMk/>
            <pc:sldMk cId="1141387422" sldId="372"/>
            <ac:spMk id="33" creationId="{E6323249-8001-4526-90B0-0DF1458B9BE4}"/>
          </ac:spMkLst>
        </pc:spChg>
        <pc:spChg chg="mod">
          <ac:chgData name="Joseph Scarmuzza" userId="c04343c0-4c73-4c6d-9d42-a6d78c9d5fe3" providerId="ADAL" clId="{CE1EFBE4-B0C5-C743-AAED-9B8485304806}" dt="2021-07-30T04:56:44.397" v="12305" actId="1037"/>
          <ac:spMkLst>
            <pc:docMk/>
            <pc:sldMk cId="1141387422" sldId="372"/>
            <ac:spMk id="35" creationId="{0F1E200F-D094-4035-AEE7-8A95619AF0CC}"/>
          </ac:spMkLst>
        </pc:spChg>
        <pc:spChg chg="add mod">
          <ac:chgData name="Joseph Scarmuzza" userId="c04343c0-4c73-4c6d-9d42-a6d78c9d5fe3" providerId="ADAL" clId="{CE1EFBE4-B0C5-C743-AAED-9B8485304806}" dt="2021-07-30T03:49:07.525" v="10026" actId="1038"/>
          <ac:spMkLst>
            <pc:docMk/>
            <pc:sldMk cId="1141387422" sldId="372"/>
            <ac:spMk id="36" creationId="{CF33EF1B-8358-4F4A-88AE-0663CD8990D6}"/>
          </ac:spMkLst>
        </pc:spChg>
        <pc:spChg chg="del">
          <ac:chgData name="Joseph Scarmuzza" userId="c04343c0-4c73-4c6d-9d42-a6d78c9d5fe3" providerId="ADAL" clId="{CE1EFBE4-B0C5-C743-AAED-9B8485304806}" dt="2021-07-30T03:45:46.047" v="9897" actId="478"/>
          <ac:spMkLst>
            <pc:docMk/>
            <pc:sldMk cId="1141387422" sldId="372"/>
            <ac:spMk id="37" creationId="{18378ACE-6BF9-4294-A27C-516EF42CA6E1}"/>
          </ac:spMkLst>
        </pc:spChg>
        <pc:spChg chg="add mod">
          <ac:chgData name="Joseph Scarmuzza" userId="c04343c0-4c73-4c6d-9d42-a6d78c9d5fe3" providerId="ADAL" clId="{CE1EFBE4-B0C5-C743-AAED-9B8485304806}" dt="2021-07-30T03:49:07.525" v="10026" actId="1038"/>
          <ac:spMkLst>
            <pc:docMk/>
            <pc:sldMk cId="1141387422" sldId="372"/>
            <ac:spMk id="38" creationId="{27EDBE62-3E3A-134C-A981-4A910232E114}"/>
          </ac:spMkLst>
        </pc:spChg>
        <pc:spChg chg="del">
          <ac:chgData name="Joseph Scarmuzza" userId="c04343c0-4c73-4c6d-9d42-a6d78c9d5fe3" providerId="ADAL" clId="{CE1EFBE4-B0C5-C743-AAED-9B8485304806}" dt="2021-07-30T03:45:46.047" v="9897" actId="478"/>
          <ac:spMkLst>
            <pc:docMk/>
            <pc:sldMk cId="1141387422" sldId="372"/>
            <ac:spMk id="39" creationId="{64949D9A-3CA6-40C1-89C4-41850A90EDD5}"/>
          </ac:spMkLst>
        </pc:spChg>
        <pc:spChg chg="add mod">
          <ac:chgData name="Joseph Scarmuzza" userId="c04343c0-4c73-4c6d-9d42-a6d78c9d5fe3" providerId="ADAL" clId="{CE1EFBE4-B0C5-C743-AAED-9B8485304806}" dt="2021-07-30T03:49:07.525" v="10026" actId="1038"/>
          <ac:spMkLst>
            <pc:docMk/>
            <pc:sldMk cId="1141387422" sldId="372"/>
            <ac:spMk id="40" creationId="{E91CF523-E83F-E146-8331-A90F451EA779}"/>
          </ac:spMkLst>
        </pc:spChg>
        <pc:spChg chg="mod">
          <ac:chgData name="Joseph Scarmuzza" userId="c04343c0-4c73-4c6d-9d42-a6d78c9d5fe3" providerId="ADAL" clId="{CE1EFBE4-B0C5-C743-AAED-9B8485304806}" dt="2021-07-30T03:49:07.525" v="10026" actId="1038"/>
          <ac:spMkLst>
            <pc:docMk/>
            <pc:sldMk cId="1141387422" sldId="372"/>
            <ac:spMk id="41" creationId="{97067B62-1481-487B-BCCD-CEC329C714FF}"/>
          </ac:spMkLst>
        </pc:spChg>
        <pc:spChg chg="add mod">
          <ac:chgData name="Joseph Scarmuzza" userId="c04343c0-4c73-4c6d-9d42-a6d78c9d5fe3" providerId="ADAL" clId="{CE1EFBE4-B0C5-C743-AAED-9B8485304806}" dt="2021-07-30T03:49:07.525" v="10026" actId="1038"/>
          <ac:spMkLst>
            <pc:docMk/>
            <pc:sldMk cId="1141387422" sldId="372"/>
            <ac:spMk id="42" creationId="{1CDB2F83-95C3-D34C-BF88-88F4D089B474}"/>
          </ac:spMkLst>
        </pc:spChg>
        <pc:spChg chg="del">
          <ac:chgData name="Joseph Scarmuzza" userId="c04343c0-4c73-4c6d-9d42-a6d78c9d5fe3" providerId="ADAL" clId="{CE1EFBE4-B0C5-C743-AAED-9B8485304806}" dt="2021-07-30T03:38:46.382" v="9677" actId="478"/>
          <ac:spMkLst>
            <pc:docMk/>
            <pc:sldMk cId="1141387422" sldId="372"/>
            <ac:spMk id="43" creationId="{39DDA2C1-8A27-4A60-AF25-D9E137731C56}"/>
          </ac:spMkLst>
        </pc:spChg>
        <pc:spChg chg="add mod">
          <ac:chgData name="Joseph Scarmuzza" userId="c04343c0-4c73-4c6d-9d42-a6d78c9d5fe3" providerId="ADAL" clId="{CE1EFBE4-B0C5-C743-AAED-9B8485304806}" dt="2021-07-30T03:49:07.525" v="10026" actId="1038"/>
          <ac:spMkLst>
            <pc:docMk/>
            <pc:sldMk cId="1141387422" sldId="372"/>
            <ac:spMk id="44" creationId="{0E8DAF24-1EFE-BB4B-9C8E-6A36CCF0500A}"/>
          </ac:spMkLst>
        </pc:spChg>
        <pc:spChg chg="mod">
          <ac:chgData name="Joseph Scarmuzza" userId="c04343c0-4c73-4c6d-9d42-a6d78c9d5fe3" providerId="ADAL" clId="{CE1EFBE4-B0C5-C743-AAED-9B8485304806}" dt="2021-07-30T03:49:07.525" v="10026" actId="1038"/>
          <ac:spMkLst>
            <pc:docMk/>
            <pc:sldMk cId="1141387422" sldId="372"/>
            <ac:spMk id="45" creationId="{8B686B14-69EE-430F-A884-4DD1EE115E15}"/>
          </ac:spMkLst>
        </pc:spChg>
        <pc:spChg chg="add mod">
          <ac:chgData name="Joseph Scarmuzza" userId="c04343c0-4c73-4c6d-9d42-a6d78c9d5fe3" providerId="ADAL" clId="{CE1EFBE4-B0C5-C743-AAED-9B8485304806}" dt="2021-07-30T03:49:07.525" v="10026" actId="1038"/>
          <ac:spMkLst>
            <pc:docMk/>
            <pc:sldMk cId="1141387422" sldId="372"/>
            <ac:spMk id="46" creationId="{50A8923C-1303-A144-B2F2-04CAE70C045A}"/>
          </ac:spMkLst>
        </pc:spChg>
        <pc:spChg chg="add mod">
          <ac:chgData name="Joseph Scarmuzza" userId="c04343c0-4c73-4c6d-9d42-a6d78c9d5fe3" providerId="ADAL" clId="{CE1EFBE4-B0C5-C743-AAED-9B8485304806}" dt="2021-07-30T03:49:07.525" v="10026" actId="1038"/>
          <ac:spMkLst>
            <pc:docMk/>
            <pc:sldMk cId="1141387422" sldId="372"/>
            <ac:spMk id="47" creationId="{81B4D3B3-D3E4-CD43-AD2B-944F30511693}"/>
          </ac:spMkLst>
        </pc:spChg>
        <pc:spChg chg="add mod">
          <ac:chgData name="Joseph Scarmuzza" userId="c04343c0-4c73-4c6d-9d42-a6d78c9d5fe3" providerId="ADAL" clId="{CE1EFBE4-B0C5-C743-AAED-9B8485304806}" dt="2021-07-30T03:49:07.525" v="10026" actId="1038"/>
          <ac:spMkLst>
            <pc:docMk/>
            <pc:sldMk cId="1141387422" sldId="372"/>
            <ac:spMk id="48" creationId="{4FEABD88-0BFC-5B47-8785-689625743F01}"/>
          </ac:spMkLst>
        </pc:spChg>
        <pc:spChg chg="add del mod">
          <ac:chgData name="Joseph Scarmuzza" userId="c04343c0-4c73-4c6d-9d42-a6d78c9d5fe3" providerId="ADAL" clId="{CE1EFBE4-B0C5-C743-AAED-9B8485304806}" dt="2021-07-30T03:42:59.179" v="9841"/>
          <ac:spMkLst>
            <pc:docMk/>
            <pc:sldMk cId="1141387422" sldId="372"/>
            <ac:spMk id="49" creationId="{C0A5B8E3-D2F3-F74A-98D2-DAD7E282C741}"/>
          </ac:spMkLst>
        </pc:spChg>
        <pc:spChg chg="add mod">
          <ac:chgData name="Joseph Scarmuzza" userId="c04343c0-4c73-4c6d-9d42-a6d78c9d5fe3" providerId="ADAL" clId="{CE1EFBE4-B0C5-C743-AAED-9B8485304806}" dt="2021-07-30T03:49:07.525" v="10026" actId="1038"/>
          <ac:spMkLst>
            <pc:docMk/>
            <pc:sldMk cId="1141387422" sldId="372"/>
            <ac:spMk id="50" creationId="{D75C745C-C237-2E44-A792-C69BCF706F7C}"/>
          </ac:spMkLst>
        </pc:spChg>
        <pc:spChg chg="add mod">
          <ac:chgData name="Joseph Scarmuzza" userId="c04343c0-4c73-4c6d-9d42-a6d78c9d5fe3" providerId="ADAL" clId="{CE1EFBE4-B0C5-C743-AAED-9B8485304806}" dt="2021-07-30T03:48:47.086" v="10015" actId="1038"/>
          <ac:spMkLst>
            <pc:docMk/>
            <pc:sldMk cId="1141387422" sldId="372"/>
            <ac:spMk id="52" creationId="{EEDF96E4-D559-4D4E-B3E2-3A4A16F24D2C}"/>
          </ac:spMkLst>
        </pc:spChg>
        <pc:spChg chg="mod">
          <ac:chgData name="Joseph Scarmuzza" userId="c04343c0-4c73-4c6d-9d42-a6d78c9d5fe3" providerId="ADAL" clId="{CE1EFBE4-B0C5-C743-AAED-9B8485304806}" dt="2021-07-30T03:49:07.525" v="10026" actId="1038"/>
          <ac:spMkLst>
            <pc:docMk/>
            <pc:sldMk cId="1141387422" sldId="372"/>
            <ac:spMk id="53" creationId="{6B9DA1C5-7869-4546-8C67-660068582145}"/>
          </ac:spMkLst>
        </pc:spChg>
        <pc:spChg chg="add mod">
          <ac:chgData name="Joseph Scarmuzza" userId="c04343c0-4c73-4c6d-9d42-a6d78c9d5fe3" providerId="ADAL" clId="{CE1EFBE4-B0C5-C743-AAED-9B8485304806}" dt="2021-07-30T03:48:47.086" v="10015" actId="1038"/>
          <ac:spMkLst>
            <pc:docMk/>
            <pc:sldMk cId="1141387422" sldId="372"/>
            <ac:spMk id="54" creationId="{61B718EF-C2BB-C544-92B3-3F2E3B423652}"/>
          </ac:spMkLst>
        </pc:spChg>
        <pc:spChg chg="mod">
          <ac:chgData name="Joseph Scarmuzza" userId="c04343c0-4c73-4c6d-9d42-a6d78c9d5fe3" providerId="ADAL" clId="{CE1EFBE4-B0C5-C743-AAED-9B8485304806}" dt="2021-07-30T03:49:28.532" v="10028" actId="1076"/>
          <ac:spMkLst>
            <pc:docMk/>
            <pc:sldMk cId="1141387422" sldId="372"/>
            <ac:spMk id="55" creationId="{6AA40217-429B-4907-9149-3E4610F1F53E}"/>
          </ac:spMkLst>
        </pc:spChg>
        <pc:spChg chg="mod">
          <ac:chgData name="Joseph Scarmuzza" userId="c04343c0-4c73-4c6d-9d42-a6d78c9d5fe3" providerId="ADAL" clId="{CE1EFBE4-B0C5-C743-AAED-9B8485304806}" dt="2021-07-30T03:48:47.086" v="10015" actId="1038"/>
          <ac:spMkLst>
            <pc:docMk/>
            <pc:sldMk cId="1141387422" sldId="372"/>
            <ac:spMk id="56" creationId="{FF42EBC8-E5AC-411A-9DCB-1EF93AE2F6A1}"/>
          </ac:spMkLst>
        </pc:spChg>
        <pc:spChg chg="del mod">
          <ac:chgData name="Joseph Scarmuzza" userId="c04343c0-4c73-4c6d-9d42-a6d78c9d5fe3" providerId="ADAL" clId="{CE1EFBE4-B0C5-C743-AAED-9B8485304806}" dt="2021-07-30T03:47:17.372" v="9942" actId="478"/>
          <ac:spMkLst>
            <pc:docMk/>
            <pc:sldMk cId="1141387422" sldId="372"/>
            <ac:spMk id="57" creationId="{1652C37F-0BCB-4E48-99E1-F42C32E1A39D}"/>
          </ac:spMkLst>
        </pc:spChg>
        <pc:spChg chg="mod">
          <ac:chgData name="Joseph Scarmuzza" userId="c04343c0-4c73-4c6d-9d42-a6d78c9d5fe3" providerId="ADAL" clId="{CE1EFBE4-B0C5-C743-AAED-9B8485304806}" dt="2021-07-30T03:49:07.525" v="10026" actId="1038"/>
          <ac:spMkLst>
            <pc:docMk/>
            <pc:sldMk cId="1141387422" sldId="372"/>
            <ac:spMk id="58" creationId="{E4A90DE1-A5A3-4B26-89B5-B700E458DB89}"/>
          </ac:spMkLst>
        </pc:spChg>
        <pc:spChg chg="mod">
          <ac:chgData name="Joseph Scarmuzza" userId="c04343c0-4c73-4c6d-9d42-a6d78c9d5fe3" providerId="ADAL" clId="{CE1EFBE4-B0C5-C743-AAED-9B8485304806}" dt="2021-07-30T03:49:07.525" v="10026" actId="1038"/>
          <ac:spMkLst>
            <pc:docMk/>
            <pc:sldMk cId="1141387422" sldId="372"/>
            <ac:spMk id="59" creationId="{19FE8FBD-EBCD-4557-93DD-93A986022F88}"/>
          </ac:spMkLst>
        </pc:spChg>
        <pc:spChg chg="mod">
          <ac:chgData name="Joseph Scarmuzza" userId="c04343c0-4c73-4c6d-9d42-a6d78c9d5fe3" providerId="ADAL" clId="{CE1EFBE4-B0C5-C743-AAED-9B8485304806}" dt="2021-07-30T03:48:47.086" v="10015" actId="1038"/>
          <ac:spMkLst>
            <pc:docMk/>
            <pc:sldMk cId="1141387422" sldId="372"/>
            <ac:spMk id="60" creationId="{BEF2EDCA-BF8C-4F69-951A-054E914FDF51}"/>
          </ac:spMkLst>
        </pc:spChg>
        <pc:spChg chg="mod">
          <ac:chgData name="Joseph Scarmuzza" userId="c04343c0-4c73-4c6d-9d42-a6d78c9d5fe3" providerId="ADAL" clId="{CE1EFBE4-B0C5-C743-AAED-9B8485304806}" dt="2021-07-30T03:48:47.086" v="10015" actId="1038"/>
          <ac:spMkLst>
            <pc:docMk/>
            <pc:sldMk cId="1141387422" sldId="372"/>
            <ac:spMk id="61" creationId="{3EBC6090-B65D-4DE2-AD4E-2ADE1F063BCA}"/>
          </ac:spMkLst>
        </pc:spChg>
        <pc:spChg chg="del mod">
          <ac:chgData name="Joseph Scarmuzza" userId="c04343c0-4c73-4c6d-9d42-a6d78c9d5fe3" providerId="ADAL" clId="{CE1EFBE4-B0C5-C743-AAED-9B8485304806}" dt="2021-07-30T03:44:24.824" v="9870" actId="478"/>
          <ac:spMkLst>
            <pc:docMk/>
            <pc:sldMk cId="1141387422" sldId="372"/>
            <ac:spMk id="62" creationId="{50AB1CB9-A593-4363-9DC2-8931D7A4B9DE}"/>
          </ac:spMkLst>
        </pc:spChg>
        <pc:spChg chg="mod">
          <ac:chgData name="Joseph Scarmuzza" userId="c04343c0-4c73-4c6d-9d42-a6d78c9d5fe3" providerId="ADAL" clId="{CE1EFBE4-B0C5-C743-AAED-9B8485304806}" dt="2021-07-30T03:48:47.086" v="10015" actId="1038"/>
          <ac:spMkLst>
            <pc:docMk/>
            <pc:sldMk cId="1141387422" sldId="372"/>
            <ac:spMk id="63" creationId="{5BC00D95-B693-4C91-A221-603BC30A3B5D}"/>
          </ac:spMkLst>
        </pc:spChg>
        <pc:spChg chg="mod">
          <ac:chgData name="Joseph Scarmuzza" userId="c04343c0-4c73-4c6d-9d42-a6d78c9d5fe3" providerId="ADAL" clId="{CE1EFBE4-B0C5-C743-AAED-9B8485304806}" dt="2021-07-30T03:48:47.086" v="10015" actId="1038"/>
          <ac:spMkLst>
            <pc:docMk/>
            <pc:sldMk cId="1141387422" sldId="372"/>
            <ac:spMk id="64" creationId="{8CA00E2B-EC12-4F2F-9AAF-E57AAFF74B90}"/>
          </ac:spMkLst>
        </pc:spChg>
        <pc:spChg chg="mod">
          <ac:chgData name="Joseph Scarmuzza" userId="c04343c0-4c73-4c6d-9d42-a6d78c9d5fe3" providerId="ADAL" clId="{CE1EFBE4-B0C5-C743-AAED-9B8485304806}" dt="2021-07-30T03:48:47.086" v="10015" actId="1038"/>
          <ac:spMkLst>
            <pc:docMk/>
            <pc:sldMk cId="1141387422" sldId="372"/>
            <ac:spMk id="65" creationId="{9B1A1015-17E3-4193-BC24-8191AC7146ED}"/>
          </ac:spMkLst>
        </pc:spChg>
        <pc:spChg chg="mod">
          <ac:chgData name="Joseph Scarmuzza" userId="c04343c0-4c73-4c6d-9d42-a6d78c9d5fe3" providerId="ADAL" clId="{CE1EFBE4-B0C5-C743-AAED-9B8485304806}" dt="2021-07-30T03:49:21.910" v="10027" actId="1076"/>
          <ac:spMkLst>
            <pc:docMk/>
            <pc:sldMk cId="1141387422" sldId="372"/>
            <ac:spMk id="66" creationId="{DDCDAA7B-2BED-4F83-A463-21642B2B0FA6}"/>
          </ac:spMkLst>
        </pc:spChg>
        <pc:spChg chg="add mod">
          <ac:chgData name="Joseph Scarmuzza" userId="c04343c0-4c73-4c6d-9d42-a6d78c9d5fe3" providerId="ADAL" clId="{CE1EFBE4-B0C5-C743-AAED-9B8485304806}" dt="2021-07-30T03:48:47.086" v="10015" actId="1038"/>
          <ac:spMkLst>
            <pc:docMk/>
            <pc:sldMk cId="1141387422" sldId="372"/>
            <ac:spMk id="67" creationId="{FF7C7395-2F55-5A47-AAC4-C802D9015B6F}"/>
          </ac:spMkLst>
        </pc:spChg>
        <pc:spChg chg="add mod">
          <ac:chgData name="Joseph Scarmuzza" userId="c04343c0-4c73-4c6d-9d42-a6d78c9d5fe3" providerId="ADAL" clId="{CE1EFBE4-B0C5-C743-AAED-9B8485304806}" dt="2021-07-30T03:48:47.086" v="10015" actId="1038"/>
          <ac:spMkLst>
            <pc:docMk/>
            <pc:sldMk cId="1141387422" sldId="372"/>
            <ac:spMk id="68" creationId="{7B1D6999-C822-6340-93F4-EFCF314E11CF}"/>
          </ac:spMkLst>
        </pc:spChg>
        <pc:spChg chg="add mod">
          <ac:chgData name="Joseph Scarmuzza" userId="c04343c0-4c73-4c6d-9d42-a6d78c9d5fe3" providerId="ADAL" clId="{CE1EFBE4-B0C5-C743-AAED-9B8485304806}" dt="2021-07-30T03:48:47.086" v="10015" actId="1038"/>
          <ac:spMkLst>
            <pc:docMk/>
            <pc:sldMk cId="1141387422" sldId="372"/>
            <ac:spMk id="69" creationId="{4F7DAC40-56C5-A742-A4D1-B02B477E9B59}"/>
          </ac:spMkLst>
        </pc:spChg>
        <pc:spChg chg="add mod">
          <ac:chgData name="Joseph Scarmuzza" userId="c04343c0-4c73-4c6d-9d42-a6d78c9d5fe3" providerId="ADAL" clId="{CE1EFBE4-B0C5-C743-AAED-9B8485304806}" dt="2021-07-30T03:48:47.086" v="10015" actId="1038"/>
          <ac:spMkLst>
            <pc:docMk/>
            <pc:sldMk cId="1141387422" sldId="372"/>
            <ac:spMk id="70" creationId="{23626471-408C-B245-A519-14384BB9E9C6}"/>
          </ac:spMkLst>
        </pc:spChg>
        <pc:spChg chg="add mod">
          <ac:chgData name="Joseph Scarmuzza" userId="c04343c0-4c73-4c6d-9d42-a6d78c9d5fe3" providerId="ADAL" clId="{CE1EFBE4-B0C5-C743-AAED-9B8485304806}" dt="2021-07-30T03:48:47.086" v="10015" actId="1038"/>
          <ac:spMkLst>
            <pc:docMk/>
            <pc:sldMk cId="1141387422" sldId="372"/>
            <ac:spMk id="71" creationId="{5FFCE969-A7DB-7245-85DD-5F2961DC7253}"/>
          </ac:spMkLst>
        </pc:spChg>
        <pc:spChg chg="add mod">
          <ac:chgData name="Joseph Scarmuzza" userId="c04343c0-4c73-4c6d-9d42-a6d78c9d5fe3" providerId="ADAL" clId="{CE1EFBE4-B0C5-C743-AAED-9B8485304806}" dt="2021-07-30T03:48:47.086" v="10015" actId="1038"/>
          <ac:spMkLst>
            <pc:docMk/>
            <pc:sldMk cId="1141387422" sldId="372"/>
            <ac:spMk id="72" creationId="{D754E65A-D52D-9248-A810-25EFE25130AD}"/>
          </ac:spMkLst>
        </pc:spChg>
        <pc:spChg chg="add mod">
          <ac:chgData name="Joseph Scarmuzza" userId="c04343c0-4c73-4c6d-9d42-a6d78c9d5fe3" providerId="ADAL" clId="{CE1EFBE4-B0C5-C743-AAED-9B8485304806}" dt="2021-07-30T03:48:47.086" v="10015" actId="1038"/>
          <ac:spMkLst>
            <pc:docMk/>
            <pc:sldMk cId="1141387422" sldId="372"/>
            <ac:spMk id="73" creationId="{2DA042AC-082C-904F-B354-5BE550DE7BC3}"/>
          </ac:spMkLst>
        </pc:spChg>
        <pc:picChg chg="add mod modCrop">
          <ac:chgData name="Joseph Scarmuzza" userId="c04343c0-4c73-4c6d-9d42-a6d78c9d5fe3" providerId="ADAL" clId="{CE1EFBE4-B0C5-C743-AAED-9B8485304806}" dt="2021-07-30T03:49:07.525" v="10026" actId="1038"/>
          <ac:picMkLst>
            <pc:docMk/>
            <pc:sldMk cId="1141387422" sldId="372"/>
            <ac:picMk id="3" creationId="{6A758707-40E5-924A-82E0-F168AED03E2A}"/>
          </ac:picMkLst>
        </pc:picChg>
        <pc:picChg chg="del">
          <ac:chgData name="Joseph Scarmuzza" userId="c04343c0-4c73-4c6d-9d42-a6d78c9d5fe3" providerId="ADAL" clId="{CE1EFBE4-B0C5-C743-AAED-9B8485304806}" dt="2021-07-30T03:37:27.308" v="9650" actId="478"/>
          <ac:picMkLst>
            <pc:docMk/>
            <pc:sldMk cId="1141387422" sldId="372"/>
            <ac:picMk id="4" creationId="{E981ABEB-418C-4131-887A-B5F79792C036}"/>
          </ac:picMkLst>
        </pc:picChg>
        <pc:picChg chg="del">
          <ac:chgData name="Joseph Scarmuzza" userId="c04343c0-4c73-4c6d-9d42-a6d78c9d5fe3" providerId="ADAL" clId="{CE1EFBE4-B0C5-C743-AAED-9B8485304806}" dt="2021-07-30T03:37:24.920" v="9649" actId="478"/>
          <ac:picMkLst>
            <pc:docMk/>
            <pc:sldMk cId="1141387422" sldId="372"/>
            <ac:picMk id="5" creationId="{0957D06E-8116-4EC1-BFCB-DA25CA995C21}"/>
          </ac:picMkLst>
        </pc:picChg>
        <pc:picChg chg="add mod modCrop">
          <ac:chgData name="Joseph Scarmuzza" userId="c04343c0-4c73-4c6d-9d42-a6d78c9d5fe3" providerId="ADAL" clId="{CE1EFBE4-B0C5-C743-AAED-9B8485304806}" dt="2021-07-30T04:56:58.005" v="12307" actId="732"/>
          <ac:picMkLst>
            <pc:docMk/>
            <pc:sldMk cId="1141387422" sldId="372"/>
            <ac:picMk id="7" creationId="{80D5B7FF-4F7E-0A4D-B6CA-41C616B390E1}"/>
          </ac:picMkLst>
        </pc:picChg>
        <pc:picChg chg="add del mod">
          <ac:chgData name="Joseph Scarmuzza" userId="c04343c0-4c73-4c6d-9d42-a6d78c9d5fe3" providerId="ADAL" clId="{CE1EFBE4-B0C5-C743-AAED-9B8485304806}" dt="2021-07-30T03:43:19.327" v="9851" actId="478"/>
          <ac:picMkLst>
            <pc:docMk/>
            <pc:sldMk cId="1141387422" sldId="372"/>
            <ac:picMk id="34" creationId="{0E5CE6F6-D758-C14F-ADD6-925A3BC2C2ED}"/>
          </ac:picMkLst>
        </pc:picChg>
        <pc:picChg chg="add del mod">
          <ac:chgData name="Joseph Scarmuzza" userId="c04343c0-4c73-4c6d-9d42-a6d78c9d5fe3" providerId="ADAL" clId="{CE1EFBE4-B0C5-C743-AAED-9B8485304806}" dt="2021-07-30T03:48:14.094" v="9987" actId="478"/>
          <ac:picMkLst>
            <pc:docMk/>
            <pc:sldMk cId="1141387422" sldId="372"/>
            <ac:picMk id="51" creationId="{C34E679E-D9D8-A14C-B1DF-B2F99DD88ED6}"/>
          </ac:picMkLst>
        </pc:picChg>
        <pc:cxnChg chg="add mod">
          <ac:chgData name="Joseph Scarmuzza" userId="c04343c0-4c73-4c6d-9d42-a6d78c9d5fe3" providerId="ADAL" clId="{CE1EFBE4-B0C5-C743-AAED-9B8485304806}" dt="2021-07-30T04:56:22.070" v="12299" actId="1582"/>
          <ac:cxnSpMkLst>
            <pc:docMk/>
            <pc:sldMk cId="1141387422" sldId="372"/>
            <ac:cxnSpMk id="11" creationId="{890C7605-E4F7-9543-9021-28390EEA8A5B}"/>
          </ac:cxnSpMkLst>
        </pc:cxnChg>
        <pc:cxnChg chg="add mod">
          <ac:chgData name="Joseph Scarmuzza" userId="c04343c0-4c73-4c6d-9d42-a6d78c9d5fe3" providerId="ADAL" clId="{CE1EFBE4-B0C5-C743-AAED-9B8485304806}" dt="2021-07-30T04:57:04.111" v="12308" actId="14100"/>
          <ac:cxnSpMkLst>
            <pc:docMk/>
            <pc:sldMk cId="1141387422" sldId="372"/>
            <ac:cxnSpMk id="74" creationId="{5EA703E7-2087-DA43-A78C-FB3969F619D4}"/>
          </ac:cxnSpMkLst>
        </pc:cxnChg>
      </pc:sldChg>
      <pc:sldChg chg="addSp delSp modSp mod modNotesTx">
        <pc:chgData name="Joseph Scarmuzza" userId="c04343c0-4c73-4c6d-9d42-a6d78c9d5fe3" providerId="ADAL" clId="{CE1EFBE4-B0C5-C743-AAED-9B8485304806}" dt="2021-07-30T04:53:58.311" v="12251" actId="20577"/>
        <pc:sldMkLst>
          <pc:docMk/>
          <pc:sldMk cId="960502562" sldId="373"/>
        </pc:sldMkLst>
        <pc:spChg chg="del">
          <ac:chgData name="Joseph Scarmuzza" userId="c04343c0-4c73-4c6d-9d42-a6d78c9d5fe3" providerId="ADAL" clId="{CE1EFBE4-B0C5-C743-AAED-9B8485304806}" dt="2021-07-30T04:12:08.777" v="10648" actId="478"/>
          <ac:spMkLst>
            <pc:docMk/>
            <pc:sldMk cId="960502562" sldId="373"/>
            <ac:spMk id="6" creationId="{EE117E9E-56B7-4430-9DE3-FA202E0E0C72}"/>
          </ac:spMkLst>
        </pc:spChg>
        <pc:spChg chg="mod">
          <ac:chgData name="Joseph Scarmuzza" userId="c04343c0-4c73-4c6d-9d42-a6d78c9d5fe3" providerId="ADAL" clId="{CE1EFBE4-B0C5-C743-AAED-9B8485304806}" dt="2021-07-30T04:26:49.956" v="11080" actId="1076"/>
          <ac:spMkLst>
            <pc:docMk/>
            <pc:sldMk cId="960502562" sldId="373"/>
            <ac:spMk id="8" creationId="{FC4BA28E-2254-493A-8566-A72EE98D2C18}"/>
          </ac:spMkLst>
        </pc:spChg>
        <pc:spChg chg="mod">
          <ac:chgData name="Joseph Scarmuzza" userId="c04343c0-4c73-4c6d-9d42-a6d78c9d5fe3" providerId="ADAL" clId="{CE1EFBE4-B0C5-C743-AAED-9B8485304806}" dt="2021-07-30T04:20:30.025" v="10902" actId="1035"/>
          <ac:spMkLst>
            <pc:docMk/>
            <pc:sldMk cId="960502562" sldId="373"/>
            <ac:spMk id="14" creationId="{4D572CF3-FCA3-429B-8133-21E71AE82779}"/>
          </ac:spMkLst>
        </pc:spChg>
        <pc:spChg chg="mod">
          <ac:chgData name="Joseph Scarmuzza" userId="c04343c0-4c73-4c6d-9d42-a6d78c9d5fe3" providerId="ADAL" clId="{CE1EFBE4-B0C5-C743-AAED-9B8485304806}" dt="2021-07-30T04:26:16.097" v="11055" actId="1037"/>
          <ac:spMkLst>
            <pc:docMk/>
            <pc:sldMk cId="960502562" sldId="373"/>
            <ac:spMk id="16" creationId="{AD94F7DA-B53D-4E69-8F9A-E9191C3D0693}"/>
          </ac:spMkLst>
        </pc:spChg>
        <pc:spChg chg="mod">
          <ac:chgData name="Joseph Scarmuzza" userId="c04343c0-4c73-4c6d-9d42-a6d78c9d5fe3" providerId="ADAL" clId="{CE1EFBE4-B0C5-C743-AAED-9B8485304806}" dt="2021-07-30T04:20:30.025" v="10902" actId="1035"/>
          <ac:spMkLst>
            <pc:docMk/>
            <pc:sldMk cId="960502562" sldId="373"/>
            <ac:spMk id="18" creationId="{57A1CC10-D28C-4F43-B672-35AC6208913C}"/>
          </ac:spMkLst>
        </pc:spChg>
        <pc:spChg chg="del">
          <ac:chgData name="Joseph Scarmuzza" userId="c04343c0-4c73-4c6d-9d42-a6d78c9d5fe3" providerId="ADAL" clId="{CE1EFBE4-B0C5-C743-AAED-9B8485304806}" dt="2021-07-30T04:12:05.551" v="10647" actId="478"/>
          <ac:spMkLst>
            <pc:docMk/>
            <pc:sldMk cId="960502562" sldId="373"/>
            <ac:spMk id="20" creationId="{3DE24FE4-A37C-4855-99A1-B6B29C2F44D9}"/>
          </ac:spMkLst>
        </pc:spChg>
        <pc:spChg chg="mod">
          <ac:chgData name="Joseph Scarmuzza" userId="c04343c0-4c73-4c6d-9d42-a6d78c9d5fe3" providerId="ADAL" clId="{CE1EFBE4-B0C5-C743-AAED-9B8485304806}" dt="2021-07-30T04:20:30.025" v="10902" actId="1035"/>
          <ac:spMkLst>
            <pc:docMk/>
            <pc:sldMk cId="960502562" sldId="373"/>
            <ac:spMk id="24" creationId="{83B8FD7B-66FE-4906-AF57-0A31799AAD40}"/>
          </ac:spMkLst>
        </pc:spChg>
        <pc:spChg chg="mod">
          <ac:chgData name="Joseph Scarmuzza" userId="c04343c0-4c73-4c6d-9d42-a6d78c9d5fe3" providerId="ADAL" clId="{CE1EFBE4-B0C5-C743-AAED-9B8485304806}" dt="2021-07-30T04:20:30.025" v="10902" actId="1035"/>
          <ac:spMkLst>
            <pc:docMk/>
            <pc:sldMk cId="960502562" sldId="373"/>
            <ac:spMk id="26" creationId="{C74A4880-5237-438E-8B2C-A97D5140DBB4}"/>
          </ac:spMkLst>
        </pc:spChg>
        <pc:spChg chg="mod">
          <ac:chgData name="Joseph Scarmuzza" userId="c04343c0-4c73-4c6d-9d42-a6d78c9d5fe3" providerId="ADAL" clId="{CE1EFBE4-B0C5-C743-AAED-9B8485304806}" dt="2021-07-30T04:20:30.025" v="10902" actId="1035"/>
          <ac:spMkLst>
            <pc:docMk/>
            <pc:sldMk cId="960502562" sldId="373"/>
            <ac:spMk id="28" creationId="{95BAB741-821A-4A5E-AD0A-78E545EC9E20}"/>
          </ac:spMkLst>
        </pc:spChg>
        <pc:spChg chg="mod">
          <ac:chgData name="Joseph Scarmuzza" userId="c04343c0-4c73-4c6d-9d42-a6d78c9d5fe3" providerId="ADAL" clId="{CE1EFBE4-B0C5-C743-AAED-9B8485304806}" dt="2021-07-30T04:20:30.025" v="10902" actId="1035"/>
          <ac:spMkLst>
            <pc:docMk/>
            <pc:sldMk cId="960502562" sldId="373"/>
            <ac:spMk id="30" creationId="{33CF79DD-3760-47ED-830B-9F0C0761C979}"/>
          </ac:spMkLst>
        </pc:spChg>
        <pc:spChg chg="mod">
          <ac:chgData name="Joseph Scarmuzza" userId="c04343c0-4c73-4c6d-9d42-a6d78c9d5fe3" providerId="ADAL" clId="{CE1EFBE4-B0C5-C743-AAED-9B8485304806}" dt="2021-07-30T04:22:54.174" v="10931" actId="1076"/>
          <ac:spMkLst>
            <pc:docMk/>
            <pc:sldMk cId="960502562" sldId="373"/>
            <ac:spMk id="32" creationId="{CFF0FF9D-F3A6-4FE0-9624-60A023271B66}"/>
          </ac:spMkLst>
        </pc:spChg>
        <pc:spChg chg="mod">
          <ac:chgData name="Joseph Scarmuzza" userId="c04343c0-4c73-4c6d-9d42-a6d78c9d5fe3" providerId="ADAL" clId="{CE1EFBE4-B0C5-C743-AAED-9B8485304806}" dt="2021-07-30T04:20:30.025" v="10902" actId="1035"/>
          <ac:spMkLst>
            <pc:docMk/>
            <pc:sldMk cId="960502562" sldId="373"/>
            <ac:spMk id="34" creationId="{2BCF336A-AE16-419B-8A43-3FDF1319B891}"/>
          </ac:spMkLst>
        </pc:spChg>
        <pc:spChg chg="mod">
          <ac:chgData name="Joseph Scarmuzza" userId="c04343c0-4c73-4c6d-9d42-a6d78c9d5fe3" providerId="ADAL" clId="{CE1EFBE4-B0C5-C743-AAED-9B8485304806}" dt="2021-07-30T04:20:30.025" v="10902" actId="1035"/>
          <ac:spMkLst>
            <pc:docMk/>
            <pc:sldMk cId="960502562" sldId="373"/>
            <ac:spMk id="36" creationId="{22AB6F58-AD90-43B9-805C-E4B48B4063C6}"/>
          </ac:spMkLst>
        </pc:spChg>
        <pc:spChg chg="mod">
          <ac:chgData name="Joseph Scarmuzza" userId="c04343c0-4c73-4c6d-9d42-a6d78c9d5fe3" providerId="ADAL" clId="{CE1EFBE4-B0C5-C743-AAED-9B8485304806}" dt="2021-07-30T04:20:30.025" v="10902" actId="1035"/>
          <ac:spMkLst>
            <pc:docMk/>
            <pc:sldMk cId="960502562" sldId="373"/>
            <ac:spMk id="38" creationId="{F6489C60-F1EA-43D3-AE3E-6FE7C7CAC322}"/>
          </ac:spMkLst>
        </pc:spChg>
        <pc:spChg chg="mod">
          <ac:chgData name="Joseph Scarmuzza" userId="c04343c0-4c73-4c6d-9d42-a6d78c9d5fe3" providerId="ADAL" clId="{CE1EFBE4-B0C5-C743-AAED-9B8485304806}" dt="2021-07-30T04:20:30.025" v="10902" actId="1035"/>
          <ac:spMkLst>
            <pc:docMk/>
            <pc:sldMk cId="960502562" sldId="373"/>
            <ac:spMk id="40" creationId="{FE73374C-1D64-4FDC-8B8C-8298DD165A59}"/>
          </ac:spMkLst>
        </pc:spChg>
        <pc:spChg chg="mod">
          <ac:chgData name="Joseph Scarmuzza" userId="c04343c0-4c73-4c6d-9d42-a6d78c9d5fe3" providerId="ADAL" clId="{CE1EFBE4-B0C5-C743-AAED-9B8485304806}" dt="2021-07-30T04:20:30.025" v="10902" actId="1035"/>
          <ac:spMkLst>
            <pc:docMk/>
            <pc:sldMk cId="960502562" sldId="373"/>
            <ac:spMk id="42" creationId="{A3CB70CB-F810-4812-9010-9775AD22DF3A}"/>
          </ac:spMkLst>
        </pc:spChg>
        <pc:spChg chg="add mod">
          <ac:chgData name="Joseph Scarmuzza" userId="c04343c0-4c73-4c6d-9d42-a6d78c9d5fe3" providerId="ADAL" clId="{CE1EFBE4-B0C5-C743-AAED-9B8485304806}" dt="2021-07-30T04:53:58.311" v="12251" actId="20577"/>
          <ac:spMkLst>
            <pc:docMk/>
            <pc:sldMk cId="960502562" sldId="373"/>
            <ac:spMk id="43" creationId="{ABADB7C3-1C83-3544-BE6F-856F146C1EA0}"/>
          </ac:spMkLst>
        </pc:spChg>
        <pc:spChg chg="mod">
          <ac:chgData name="Joseph Scarmuzza" userId="c04343c0-4c73-4c6d-9d42-a6d78c9d5fe3" providerId="ADAL" clId="{CE1EFBE4-B0C5-C743-AAED-9B8485304806}" dt="2021-07-30T04:20:30.025" v="10902" actId="1035"/>
          <ac:spMkLst>
            <pc:docMk/>
            <pc:sldMk cId="960502562" sldId="373"/>
            <ac:spMk id="44" creationId="{20269957-FC72-4BB9-9C4B-6E9BDC06CCA4}"/>
          </ac:spMkLst>
        </pc:spChg>
        <pc:spChg chg="mod">
          <ac:chgData name="Joseph Scarmuzza" userId="c04343c0-4c73-4c6d-9d42-a6d78c9d5fe3" providerId="ADAL" clId="{CE1EFBE4-B0C5-C743-AAED-9B8485304806}" dt="2021-07-30T04:20:30.025" v="10902" actId="1035"/>
          <ac:spMkLst>
            <pc:docMk/>
            <pc:sldMk cId="960502562" sldId="373"/>
            <ac:spMk id="46" creationId="{CDC27252-6ED2-4424-B111-C472F92FA3D4}"/>
          </ac:spMkLst>
        </pc:spChg>
        <pc:spChg chg="add mod">
          <ac:chgData name="Joseph Scarmuzza" userId="c04343c0-4c73-4c6d-9d42-a6d78c9d5fe3" providerId="ADAL" clId="{CE1EFBE4-B0C5-C743-AAED-9B8485304806}" dt="2021-07-30T04:20:30.025" v="10902" actId="1035"/>
          <ac:spMkLst>
            <pc:docMk/>
            <pc:sldMk cId="960502562" sldId="373"/>
            <ac:spMk id="47" creationId="{6EAEDF3B-B4F6-D848-826F-F11EEA548E28}"/>
          </ac:spMkLst>
        </pc:spChg>
        <pc:spChg chg="mod">
          <ac:chgData name="Joseph Scarmuzza" userId="c04343c0-4c73-4c6d-9d42-a6d78c9d5fe3" providerId="ADAL" clId="{CE1EFBE4-B0C5-C743-AAED-9B8485304806}" dt="2021-07-30T04:20:30.025" v="10902" actId="1035"/>
          <ac:spMkLst>
            <pc:docMk/>
            <pc:sldMk cId="960502562" sldId="373"/>
            <ac:spMk id="48" creationId="{C79E3E29-8D98-4E43-9E61-4C1D2D171E11}"/>
          </ac:spMkLst>
        </pc:spChg>
        <pc:spChg chg="add del mod">
          <ac:chgData name="Joseph Scarmuzza" userId="c04343c0-4c73-4c6d-9d42-a6d78c9d5fe3" providerId="ADAL" clId="{CE1EFBE4-B0C5-C743-AAED-9B8485304806}" dt="2021-07-30T04:19:39.423" v="10859"/>
          <ac:spMkLst>
            <pc:docMk/>
            <pc:sldMk cId="960502562" sldId="373"/>
            <ac:spMk id="49" creationId="{1F3251D9-65EE-CD4A-B631-64268C14391E}"/>
          </ac:spMkLst>
        </pc:spChg>
        <pc:spChg chg="mod">
          <ac:chgData name="Joseph Scarmuzza" userId="c04343c0-4c73-4c6d-9d42-a6d78c9d5fe3" providerId="ADAL" clId="{CE1EFBE4-B0C5-C743-AAED-9B8485304806}" dt="2021-07-30T04:20:30.025" v="10902" actId="1035"/>
          <ac:spMkLst>
            <pc:docMk/>
            <pc:sldMk cId="960502562" sldId="373"/>
            <ac:spMk id="50" creationId="{0620601E-D615-4C14-BC59-B0466D6AE8F2}"/>
          </ac:spMkLst>
        </pc:spChg>
        <pc:spChg chg="add mod">
          <ac:chgData name="Joseph Scarmuzza" userId="c04343c0-4c73-4c6d-9d42-a6d78c9d5fe3" providerId="ADAL" clId="{CE1EFBE4-B0C5-C743-AAED-9B8485304806}" dt="2021-07-30T04:24:22.357" v="10959" actId="20577"/>
          <ac:spMkLst>
            <pc:docMk/>
            <pc:sldMk cId="960502562" sldId="373"/>
            <ac:spMk id="51" creationId="{31744340-FC89-1C45-9A25-39B74444828B}"/>
          </ac:spMkLst>
        </pc:spChg>
        <pc:spChg chg="mod">
          <ac:chgData name="Joseph Scarmuzza" userId="c04343c0-4c73-4c6d-9d42-a6d78c9d5fe3" providerId="ADAL" clId="{CE1EFBE4-B0C5-C743-AAED-9B8485304806}" dt="2021-07-30T04:20:30.025" v="10902" actId="1035"/>
          <ac:spMkLst>
            <pc:docMk/>
            <pc:sldMk cId="960502562" sldId="373"/>
            <ac:spMk id="52" creationId="{A3AB0292-DAAC-4BA2-8374-EAE186A629ED}"/>
          </ac:spMkLst>
        </pc:spChg>
        <pc:spChg chg="add mod">
          <ac:chgData name="Joseph Scarmuzza" userId="c04343c0-4c73-4c6d-9d42-a6d78c9d5fe3" providerId="ADAL" clId="{CE1EFBE4-B0C5-C743-AAED-9B8485304806}" dt="2021-07-30T04:20:45.020" v="10906" actId="1076"/>
          <ac:spMkLst>
            <pc:docMk/>
            <pc:sldMk cId="960502562" sldId="373"/>
            <ac:spMk id="53" creationId="{4AAF27F9-C611-1240-BCCC-7C7676343E20}"/>
          </ac:spMkLst>
        </pc:spChg>
        <pc:spChg chg="mod">
          <ac:chgData name="Joseph Scarmuzza" userId="c04343c0-4c73-4c6d-9d42-a6d78c9d5fe3" providerId="ADAL" clId="{CE1EFBE4-B0C5-C743-AAED-9B8485304806}" dt="2021-07-30T04:20:30.025" v="10902" actId="1035"/>
          <ac:spMkLst>
            <pc:docMk/>
            <pc:sldMk cId="960502562" sldId="373"/>
            <ac:spMk id="54" creationId="{BBC886D4-8EB6-446E-B8F4-29310E612936}"/>
          </ac:spMkLst>
        </pc:spChg>
        <pc:spChg chg="add mod">
          <ac:chgData name="Joseph Scarmuzza" userId="c04343c0-4c73-4c6d-9d42-a6d78c9d5fe3" providerId="ADAL" clId="{CE1EFBE4-B0C5-C743-AAED-9B8485304806}" dt="2021-07-30T04:20:57.347" v="10909" actId="1076"/>
          <ac:spMkLst>
            <pc:docMk/>
            <pc:sldMk cId="960502562" sldId="373"/>
            <ac:spMk id="55" creationId="{38A3F1D9-A658-1D44-B3F3-1031B26B27E8}"/>
          </ac:spMkLst>
        </pc:spChg>
        <pc:spChg chg="mod">
          <ac:chgData name="Joseph Scarmuzza" userId="c04343c0-4c73-4c6d-9d42-a6d78c9d5fe3" providerId="ADAL" clId="{CE1EFBE4-B0C5-C743-AAED-9B8485304806}" dt="2021-07-30T04:20:30.025" v="10902" actId="1035"/>
          <ac:spMkLst>
            <pc:docMk/>
            <pc:sldMk cId="960502562" sldId="373"/>
            <ac:spMk id="56" creationId="{D8878492-594C-4AAD-8073-1C0DA8A6A262}"/>
          </ac:spMkLst>
        </pc:spChg>
        <pc:spChg chg="add mod">
          <ac:chgData name="Joseph Scarmuzza" userId="c04343c0-4c73-4c6d-9d42-a6d78c9d5fe3" providerId="ADAL" clId="{CE1EFBE4-B0C5-C743-AAED-9B8485304806}" dt="2021-07-30T04:21:06.690" v="10911" actId="1076"/>
          <ac:spMkLst>
            <pc:docMk/>
            <pc:sldMk cId="960502562" sldId="373"/>
            <ac:spMk id="57" creationId="{FC11F176-FD6F-C54E-AF2B-2F5D07FC5FA3}"/>
          </ac:spMkLst>
        </pc:spChg>
        <pc:spChg chg="mod">
          <ac:chgData name="Joseph Scarmuzza" userId="c04343c0-4c73-4c6d-9d42-a6d78c9d5fe3" providerId="ADAL" clId="{CE1EFBE4-B0C5-C743-AAED-9B8485304806}" dt="2021-07-30T04:20:30.025" v="10902" actId="1035"/>
          <ac:spMkLst>
            <pc:docMk/>
            <pc:sldMk cId="960502562" sldId="373"/>
            <ac:spMk id="58" creationId="{752C9CEE-5243-4581-B30E-9A7889379556}"/>
          </ac:spMkLst>
        </pc:spChg>
        <pc:spChg chg="add mod">
          <ac:chgData name="Joseph Scarmuzza" userId="c04343c0-4c73-4c6d-9d42-a6d78c9d5fe3" providerId="ADAL" clId="{CE1EFBE4-B0C5-C743-AAED-9B8485304806}" dt="2021-07-30T04:21:16.709" v="10913" actId="1076"/>
          <ac:spMkLst>
            <pc:docMk/>
            <pc:sldMk cId="960502562" sldId="373"/>
            <ac:spMk id="59" creationId="{A20B0347-B1FE-3B40-B1D6-D9A78DA9A6A5}"/>
          </ac:spMkLst>
        </pc:spChg>
        <pc:spChg chg="mod">
          <ac:chgData name="Joseph Scarmuzza" userId="c04343c0-4c73-4c6d-9d42-a6d78c9d5fe3" providerId="ADAL" clId="{CE1EFBE4-B0C5-C743-AAED-9B8485304806}" dt="2021-07-30T04:20:30.025" v="10902" actId="1035"/>
          <ac:spMkLst>
            <pc:docMk/>
            <pc:sldMk cId="960502562" sldId="373"/>
            <ac:spMk id="60" creationId="{967E28E0-A9EF-4DAB-BB8E-084661596C19}"/>
          </ac:spMkLst>
        </pc:spChg>
        <pc:spChg chg="add mod">
          <ac:chgData name="Joseph Scarmuzza" userId="c04343c0-4c73-4c6d-9d42-a6d78c9d5fe3" providerId="ADAL" clId="{CE1EFBE4-B0C5-C743-AAED-9B8485304806}" dt="2021-07-30T04:21:26.483" v="10915" actId="1076"/>
          <ac:spMkLst>
            <pc:docMk/>
            <pc:sldMk cId="960502562" sldId="373"/>
            <ac:spMk id="61" creationId="{9E0A3FDF-60BF-3441-8903-3ED4144D48DF}"/>
          </ac:spMkLst>
        </pc:spChg>
        <pc:spChg chg="del">
          <ac:chgData name="Joseph Scarmuzza" userId="c04343c0-4c73-4c6d-9d42-a6d78c9d5fe3" providerId="ADAL" clId="{CE1EFBE4-B0C5-C743-AAED-9B8485304806}" dt="2021-07-30T04:20:01.953" v="10864" actId="478"/>
          <ac:spMkLst>
            <pc:docMk/>
            <pc:sldMk cId="960502562" sldId="373"/>
            <ac:spMk id="62" creationId="{9736E8C9-A04E-41AF-BBE2-097D1DB40B4F}"/>
          </ac:spMkLst>
        </pc:spChg>
        <pc:spChg chg="add mod">
          <ac:chgData name="Joseph Scarmuzza" userId="c04343c0-4c73-4c6d-9d42-a6d78c9d5fe3" providerId="ADAL" clId="{CE1EFBE4-B0C5-C743-AAED-9B8485304806}" dt="2021-07-30T04:21:34.868" v="10917" actId="1076"/>
          <ac:spMkLst>
            <pc:docMk/>
            <pc:sldMk cId="960502562" sldId="373"/>
            <ac:spMk id="63" creationId="{7124BC8D-4D78-DE47-BEF4-E2C19E90CC3E}"/>
          </ac:spMkLst>
        </pc:spChg>
        <pc:spChg chg="mod">
          <ac:chgData name="Joseph Scarmuzza" userId="c04343c0-4c73-4c6d-9d42-a6d78c9d5fe3" providerId="ADAL" clId="{CE1EFBE4-B0C5-C743-AAED-9B8485304806}" dt="2021-07-30T04:20:32.900" v="10903" actId="1037"/>
          <ac:spMkLst>
            <pc:docMk/>
            <pc:sldMk cId="960502562" sldId="373"/>
            <ac:spMk id="64" creationId="{C3213CB8-1671-4081-AAF5-ACA5028F7AFC}"/>
          </ac:spMkLst>
        </pc:spChg>
        <pc:spChg chg="mod">
          <ac:chgData name="Joseph Scarmuzza" userId="c04343c0-4c73-4c6d-9d42-a6d78c9d5fe3" providerId="ADAL" clId="{CE1EFBE4-B0C5-C743-AAED-9B8485304806}" dt="2021-07-30T04:20:30.025" v="10902" actId="1035"/>
          <ac:spMkLst>
            <pc:docMk/>
            <pc:sldMk cId="960502562" sldId="373"/>
            <ac:spMk id="65" creationId="{BCD9CCB7-021F-47D1-92D3-E38F7C7DA7F3}"/>
          </ac:spMkLst>
        </pc:spChg>
        <pc:spChg chg="del">
          <ac:chgData name="Joseph Scarmuzza" userId="c04343c0-4c73-4c6d-9d42-a6d78c9d5fe3" providerId="ADAL" clId="{CE1EFBE4-B0C5-C743-AAED-9B8485304806}" dt="2021-07-30T04:12:08.777" v="10648" actId="478"/>
          <ac:spMkLst>
            <pc:docMk/>
            <pc:sldMk cId="960502562" sldId="373"/>
            <ac:spMk id="66" creationId="{F692979F-1C20-4E15-BC6C-9ECB2C7FA0FE}"/>
          </ac:spMkLst>
        </pc:spChg>
        <pc:spChg chg="del">
          <ac:chgData name="Joseph Scarmuzza" userId="c04343c0-4c73-4c6d-9d42-a6d78c9d5fe3" providerId="ADAL" clId="{CE1EFBE4-B0C5-C743-AAED-9B8485304806}" dt="2021-07-30T04:12:08.777" v="10648" actId="478"/>
          <ac:spMkLst>
            <pc:docMk/>
            <pc:sldMk cId="960502562" sldId="373"/>
            <ac:spMk id="67" creationId="{4BFD41C7-1EAA-4143-A076-7B56D398A52B}"/>
          </ac:spMkLst>
        </pc:spChg>
        <pc:spChg chg="del">
          <ac:chgData name="Joseph Scarmuzza" userId="c04343c0-4c73-4c6d-9d42-a6d78c9d5fe3" providerId="ADAL" clId="{CE1EFBE4-B0C5-C743-AAED-9B8485304806}" dt="2021-07-30T04:11:05.524" v="10617" actId="478"/>
          <ac:spMkLst>
            <pc:docMk/>
            <pc:sldMk cId="960502562" sldId="373"/>
            <ac:spMk id="68" creationId="{E3EC0604-E5EE-4E1B-9421-85CEBBDE33AB}"/>
          </ac:spMkLst>
        </pc:spChg>
        <pc:spChg chg="mod">
          <ac:chgData name="Joseph Scarmuzza" userId="c04343c0-4c73-4c6d-9d42-a6d78c9d5fe3" providerId="ADAL" clId="{CE1EFBE4-B0C5-C743-AAED-9B8485304806}" dt="2021-07-30T04:26:12.162" v="11045" actId="1038"/>
          <ac:spMkLst>
            <pc:docMk/>
            <pc:sldMk cId="960502562" sldId="373"/>
            <ac:spMk id="69" creationId="{30088841-D675-4454-9F2F-5271539E7490}"/>
          </ac:spMkLst>
        </pc:spChg>
        <pc:spChg chg="add mod">
          <ac:chgData name="Joseph Scarmuzza" userId="c04343c0-4c73-4c6d-9d42-a6d78c9d5fe3" providerId="ADAL" clId="{CE1EFBE4-B0C5-C743-AAED-9B8485304806}" dt="2021-07-30T04:21:43.521" v="10919" actId="1076"/>
          <ac:spMkLst>
            <pc:docMk/>
            <pc:sldMk cId="960502562" sldId="373"/>
            <ac:spMk id="70" creationId="{C8D0C273-D223-A34F-9153-82C266497090}"/>
          </ac:spMkLst>
        </pc:spChg>
        <pc:spChg chg="add mod">
          <ac:chgData name="Joseph Scarmuzza" userId="c04343c0-4c73-4c6d-9d42-a6d78c9d5fe3" providerId="ADAL" clId="{CE1EFBE4-B0C5-C743-AAED-9B8485304806}" dt="2021-07-30T04:21:54.269" v="10921" actId="1076"/>
          <ac:spMkLst>
            <pc:docMk/>
            <pc:sldMk cId="960502562" sldId="373"/>
            <ac:spMk id="71" creationId="{59C5B263-7767-8548-A90B-6F3CEEE391A7}"/>
          </ac:spMkLst>
        </pc:spChg>
        <pc:spChg chg="mod">
          <ac:chgData name="Joseph Scarmuzza" userId="c04343c0-4c73-4c6d-9d42-a6d78c9d5fe3" providerId="ADAL" clId="{CE1EFBE4-B0C5-C743-AAED-9B8485304806}" dt="2021-07-30T04:20:30.025" v="10902" actId="1035"/>
          <ac:spMkLst>
            <pc:docMk/>
            <pc:sldMk cId="960502562" sldId="373"/>
            <ac:spMk id="72" creationId="{988BAF9A-D4E9-4298-9609-54BC4F6FE792}"/>
          </ac:spMkLst>
        </pc:spChg>
        <pc:spChg chg="add mod">
          <ac:chgData name="Joseph Scarmuzza" userId="c04343c0-4c73-4c6d-9d42-a6d78c9d5fe3" providerId="ADAL" clId="{CE1EFBE4-B0C5-C743-AAED-9B8485304806}" dt="2021-07-30T04:22:58.003" v="10932" actId="1076"/>
          <ac:spMkLst>
            <pc:docMk/>
            <pc:sldMk cId="960502562" sldId="373"/>
            <ac:spMk id="73" creationId="{3ECCDA86-7C9A-B842-82E4-9B90108F8A21}"/>
          </ac:spMkLst>
        </pc:spChg>
        <pc:spChg chg="mod">
          <ac:chgData name="Joseph Scarmuzza" userId="c04343c0-4c73-4c6d-9d42-a6d78c9d5fe3" providerId="ADAL" clId="{CE1EFBE4-B0C5-C743-AAED-9B8485304806}" dt="2021-07-30T04:38:26.276" v="11647" actId="1076"/>
          <ac:spMkLst>
            <pc:docMk/>
            <pc:sldMk cId="960502562" sldId="373"/>
            <ac:spMk id="74" creationId="{5899F282-0757-4D01-8827-50F7C2B2B234}"/>
          </ac:spMkLst>
        </pc:spChg>
        <pc:spChg chg="add mod">
          <ac:chgData name="Joseph Scarmuzza" userId="c04343c0-4c73-4c6d-9d42-a6d78c9d5fe3" providerId="ADAL" clId="{CE1EFBE4-B0C5-C743-AAED-9B8485304806}" dt="2021-07-30T04:22:21.541" v="10929" actId="1037"/>
          <ac:spMkLst>
            <pc:docMk/>
            <pc:sldMk cId="960502562" sldId="373"/>
            <ac:spMk id="75" creationId="{5C1D27F0-DB7B-BA4C-9567-D4EE0A8CE687}"/>
          </ac:spMkLst>
        </pc:spChg>
        <pc:spChg chg="add mod">
          <ac:chgData name="Joseph Scarmuzza" userId="c04343c0-4c73-4c6d-9d42-a6d78c9d5fe3" providerId="ADAL" clId="{CE1EFBE4-B0C5-C743-AAED-9B8485304806}" dt="2021-07-30T04:23:11.645" v="10934" actId="1076"/>
          <ac:spMkLst>
            <pc:docMk/>
            <pc:sldMk cId="960502562" sldId="373"/>
            <ac:spMk id="76" creationId="{CCCF2C8B-3581-154F-9BD5-622A634CA8D1}"/>
          </ac:spMkLst>
        </pc:spChg>
        <pc:spChg chg="del mod">
          <ac:chgData name="Joseph Scarmuzza" userId="c04343c0-4c73-4c6d-9d42-a6d78c9d5fe3" providerId="ADAL" clId="{CE1EFBE4-B0C5-C743-AAED-9B8485304806}" dt="2021-07-30T04:41:41.243" v="11776" actId="478"/>
          <ac:spMkLst>
            <pc:docMk/>
            <pc:sldMk cId="960502562" sldId="373"/>
            <ac:spMk id="77" creationId="{3B1E35E4-5A5E-4E6E-885B-4CA77D0F00B9}"/>
          </ac:spMkLst>
        </pc:spChg>
        <pc:spChg chg="mod">
          <ac:chgData name="Joseph Scarmuzza" userId="c04343c0-4c73-4c6d-9d42-a6d78c9d5fe3" providerId="ADAL" clId="{CE1EFBE4-B0C5-C743-AAED-9B8485304806}" dt="2021-07-30T04:38:26.276" v="11647" actId="1076"/>
          <ac:spMkLst>
            <pc:docMk/>
            <pc:sldMk cId="960502562" sldId="373"/>
            <ac:spMk id="78" creationId="{31B13C2C-EB8F-49E1-BFA3-7224F57A5D58}"/>
          </ac:spMkLst>
        </pc:spChg>
        <pc:spChg chg="add mod">
          <ac:chgData name="Joseph Scarmuzza" userId="c04343c0-4c73-4c6d-9d42-a6d78c9d5fe3" providerId="ADAL" clId="{CE1EFBE4-B0C5-C743-AAED-9B8485304806}" dt="2021-07-30T04:23:21.719" v="10936" actId="1076"/>
          <ac:spMkLst>
            <pc:docMk/>
            <pc:sldMk cId="960502562" sldId="373"/>
            <ac:spMk id="79" creationId="{D899C2B4-EFCC-AA4C-A2B6-FC5EF8A42C71}"/>
          </ac:spMkLst>
        </pc:spChg>
        <pc:spChg chg="add mod">
          <ac:chgData name="Joseph Scarmuzza" userId="c04343c0-4c73-4c6d-9d42-a6d78c9d5fe3" providerId="ADAL" clId="{CE1EFBE4-B0C5-C743-AAED-9B8485304806}" dt="2021-07-30T04:23:33.985" v="10938" actId="1076"/>
          <ac:spMkLst>
            <pc:docMk/>
            <pc:sldMk cId="960502562" sldId="373"/>
            <ac:spMk id="80" creationId="{F047BA33-4FEF-DA49-80D9-19B82510A358}"/>
          </ac:spMkLst>
        </pc:spChg>
        <pc:spChg chg="add mod">
          <ac:chgData name="Joseph Scarmuzza" userId="c04343c0-4c73-4c6d-9d42-a6d78c9d5fe3" providerId="ADAL" clId="{CE1EFBE4-B0C5-C743-AAED-9B8485304806}" dt="2021-07-30T04:23:40.041" v="10940" actId="1076"/>
          <ac:spMkLst>
            <pc:docMk/>
            <pc:sldMk cId="960502562" sldId="373"/>
            <ac:spMk id="81" creationId="{7F7FB80B-0384-3F45-A40C-D56229FFEAC5}"/>
          </ac:spMkLst>
        </pc:spChg>
        <pc:spChg chg="add mod">
          <ac:chgData name="Joseph Scarmuzza" userId="c04343c0-4c73-4c6d-9d42-a6d78c9d5fe3" providerId="ADAL" clId="{CE1EFBE4-B0C5-C743-AAED-9B8485304806}" dt="2021-07-30T04:23:47.872" v="10942" actId="1076"/>
          <ac:spMkLst>
            <pc:docMk/>
            <pc:sldMk cId="960502562" sldId="373"/>
            <ac:spMk id="82" creationId="{57B8484F-6A8C-B943-989A-FFA16963383D}"/>
          </ac:spMkLst>
        </pc:spChg>
        <pc:spChg chg="add mod">
          <ac:chgData name="Joseph Scarmuzza" userId="c04343c0-4c73-4c6d-9d42-a6d78c9d5fe3" providerId="ADAL" clId="{CE1EFBE4-B0C5-C743-AAED-9B8485304806}" dt="2021-07-30T04:24:04.123" v="10944" actId="1076"/>
          <ac:spMkLst>
            <pc:docMk/>
            <pc:sldMk cId="960502562" sldId="373"/>
            <ac:spMk id="83" creationId="{195127DA-1EEB-F54C-8FB1-D1AEF19190C0}"/>
          </ac:spMkLst>
        </pc:spChg>
        <pc:spChg chg="add mod">
          <ac:chgData name="Joseph Scarmuzza" userId="c04343c0-4c73-4c6d-9d42-a6d78c9d5fe3" providerId="ADAL" clId="{CE1EFBE4-B0C5-C743-AAED-9B8485304806}" dt="2021-07-30T04:24:12.140" v="10946" actId="1076"/>
          <ac:spMkLst>
            <pc:docMk/>
            <pc:sldMk cId="960502562" sldId="373"/>
            <ac:spMk id="84" creationId="{D85EC5E9-DAB4-E44B-8DCF-FF423F5CC8C7}"/>
          </ac:spMkLst>
        </pc:spChg>
        <pc:spChg chg="add mod">
          <ac:chgData name="Joseph Scarmuzza" userId="c04343c0-4c73-4c6d-9d42-a6d78c9d5fe3" providerId="ADAL" clId="{CE1EFBE4-B0C5-C743-AAED-9B8485304806}" dt="2021-07-30T04:26:41.813" v="11079" actId="1076"/>
          <ac:spMkLst>
            <pc:docMk/>
            <pc:sldMk cId="960502562" sldId="373"/>
            <ac:spMk id="85" creationId="{D44E8440-3764-924C-B6A9-DB7E0B20E270}"/>
          </ac:spMkLst>
        </pc:spChg>
        <pc:spChg chg="add mod">
          <ac:chgData name="Joseph Scarmuzza" userId="c04343c0-4c73-4c6d-9d42-a6d78c9d5fe3" providerId="ADAL" clId="{CE1EFBE4-B0C5-C743-AAED-9B8485304806}" dt="2021-07-30T04:24:43.072" v="10963" actId="1076"/>
          <ac:spMkLst>
            <pc:docMk/>
            <pc:sldMk cId="960502562" sldId="373"/>
            <ac:spMk id="86" creationId="{9CBA1308-0F78-E344-8D32-A111C7CFD4D3}"/>
          </ac:spMkLst>
        </pc:spChg>
        <pc:spChg chg="add mod">
          <ac:chgData name="Joseph Scarmuzza" userId="c04343c0-4c73-4c6d-9d42-a6d78c9d5fe3" providerId="ADAL" clId="{CE1EFBE4-B0C5-C743-AAED-9B8485304806}" dt="2021-07-30T04:25:20.769" v="10985" actId="1036"/>
          <ac:spMkLst>
            <pc:docMk/>
            <pc:sldMk cId="960502562" sldId="373"/>
            <ac:spMk id="87" creationId="{7F02C2BD-7DA9-074F-ABDC-045420452176}"/>
          </ac:spMkLst>
        </pc:spChg>
        <pc:spChg chg="add mod">
          <ac:chgData name="Joseph Scarmuzza" userId="c04343c0-4c73-4c6d-9d42-a6d78c9d5fe3" providerId="ADAL" clId="{CE1EFBE4-B0C5-C743-AAED-9B8485304806}" dt="2021-07-30T04:26:24.091" v="11073" actId="1038"/>
          <ac:spMkLst>
            <pc:docMk/>
            <pc:sldMk cId="960502562" sldId="373"/>
            <ac:spMk id="88" creationId="{606A5071-0A58-5945-AB17-119697819D1E}"/>
          </ac:spMkLst>
        </pc:spChg>
        <pc:spChg chg="add mod">
          <ac:chgData name="Joseph Scarmuzza" userId="c04343c0-4c73-4c6d-9d42-a6d78c9d5fe3" providerId="ADAL" clId="{CE1EFBE4-B0C5-C743-AAED-9B8485304806}" dt="2021-07-30T04:25:33.176" v="11014" actId="1036"/>
          <ac:spMkLst>
            <pc:docMk/>
            <pc:sldMk cId="960502562" sldId="373"/>
            <ac:spMk id="89" creationId="{3AD457FA-B077-5D43-AE46-558036ED3745}"/>
          </ac:spMkLst>
        </pc:spChg>
        <pc:spChg chg="add mod">
          <ac:chgData name="Joseph Scarmuzza" userId="c04343c0-4c73-4c6d-9d42-a6d78c9d5fe3" providerId="ADAL" clId="{CE1EFBE4-B0C5-C743-AAED-9B8485304806}" dt="2021-07-30T04:26:32.555" v="11077" actId="1036"/>
          <ac:spMkLst>
            <pc:docMk/>
            <pc:sldMk cId="960502562" sldId="373"/>
            <ac:spMk id="90" creationId="{939089AC-7333-8F46-A43F-0E6A9779C712}"/>
          </ac:spMkLst>
        </pc:spChg>
        <pc:spChg chg="add mod">
          <ac:chgData name="Joseph Scarmuzza" userId="c04343c0-4c73-4c6d-9d42-a6d78c9d5fe3" providerId="ADAL" clId="{CE1EFBE4-B0C5-C743-AAED-9B8485304806}" dt="2021-07-30T04:25:10.040" v="10968" actId="1076"/>
          <ac:spMkLst>
            <pc:docMk/>
            <pc:sldMk cId="960502562" sldId="373"/>
            <ac:spMk id="91" creationId="{DF1FA8CA-A05A-234F-807C-A327C4228FA2}"/>
          </ac:spMkLst>
        </pc:spChg>
        <pc:spChg chg="add mod">
          <ac:chgData name="Joseph Scarmuzza" userId="c04343c0-4c73-4c6d-9d42-a6d78c9d5fe3" providerId="ADAL" clId="{CE1EFBE4-B0C5-C743-AAED-9B8485304806}" dt="2021-07-30T04:25:44.741" v="11018" actId="20577"/>
          <ac:spMkLst>
            <pc:docMk/>
            <pc:sldMk cId="960502562" sldId="373"/>
            <ac:spMk id="92" creationId="{57B3860F-0C24-7B41-B908-864EAD1A3E74}"/>
          </ac:spMkLst>
        </pc:spChg>
        <pc:spChg chg="add mod">
          <ac:chgData name="Joseph Scarmuzza" userId="c04343c0-4c73-4c6d-9d42-a6d78c9d5fe3" providerId="ADAL" clId="{CE1EFBE4-B0C5-C743-AAED-9B8485304806}" dt="2021-07-30T04:26:07.319" v="11036" actId="1037"/>
          <ac:spMkLst>
            <pc:docMk/>
            <pc:sldMk cId="960502562" sldId="373"/>
            <ac:spMk id="93" creationId="{B94E370F-62E1-614B-9A68-12ACE6FCD789}"/>
          </ac:spMkLst>
        </pc:spChg>
        <pc:spChg chg="add mod">
          <ac:chgData name="Joseph Scarmuzza" userId="c04343c0-4c73-4c6d-9d42-a6d78c9d5fe3" providerId="ADAL" clId="{CE1EFBE4-B0C5-C743-AAED-9B8485304806}" dt="2021-07-30T04:41:56.817" v="11784" actId="14100"/>
          <ac:spMkLst>
            <pc:docMk/>
            <pc:sldMk cId="960502562" sldId="373"/>
            <ac:spMk id="94" creationId="{1DC15C15-8260-1D4B-97E1-2C2505641B7E}"/>
          </ac:spMkLst>
        </pc:spChg>
        <pc:picChg chg="del">
          <ac:chgData name="Joseph Scarmuzza" userId="c04343c0-4c73-4c6d-9d42-a6d78c9d5fe3" providerId="ADAL" clId="{CE1EFBE4-B0C5-C743-AAED-9B8485304806}" dt="2021-07-30T04:08:41.965" v="10576" actId="478"/>
          <ac:picMkLst>
            <pc:docMk/>
            <pc:sldMk cId="960502562" sldId="373"/>
            <ac:picMk id="2" creationId="{62C167EB-C191-4A5A-B6D1-11A7A5FC3755}"/>
          </ac:picMkLst>
        </pc:picChg>
        <pc:picChg chg="add del mod">
          <ac:chgData name="Joseph Scarmuzza" userId="c04343c0-4c73-4c6d-9d42-a6d78c9d5fe3" providerId="ADAL" clId="{CE1EFBE4-B0C5-C743-AAED-9B8485304806}" dt="2021-07-30T04:17:59.104" v="10780" actId="478"/>
          <ac:picMkLst>
            <pc:docMk/>
            <pc:sldMk cId="960502562" sldId="373"/>
            <ac:picMk id="4" creationId="{3FE25E0B-5600-5447-A5EC-2173F7089FA8}"/>
          </ac:picMkLst>
        </pc:picChg>
        <pc:picChg chg="add mod modCrop">
          <ac:chgData name="Joseph Scarmuzza" userId="c04343c0-4c73-4c6d-9d42-a6d78c9d5fe3" providerId="ADAL" clId="{CE1EFBE4-B0C5-C743-AAED-9B8485304806}" dt="2021-07-30T04:20:30.025" v="10902" actId="1035"/>
          <ac:picMkLst>
            <pc:docMk/>
            <pc:sldMk cId="960502562" sldId="373"/>
            <ac:picMk id="7" creationId="{BEB70415-EE86-984C-8E56-4BAFE83783FA}"/>
          </ac:picMkLst>
        </pc:picChg>
        <pc:picChg chg="add mod modCrop">
          <ac:chgData name="Joseph Scarmuzza" userId="c04343c0-4c73-4c6d-9d42-a6d78c9d5fe3" providerId="ADAL" clId="{CE1EFBE4-B0C5-C743-AAED-9B8485304806}" dt="2021-07-30T04:20:30.025" v="10902" actId="1035"/>
          <ac:picMkLst>
            <pc:docMk/>
            <pc:sldMk cId="960502562" sldId="373"/>
            <ac:picMk id="41" creationId="{ABD9FD27-2D41-804C-A3D7-90FAE7AD2904}"/>
          </ac:picMkLst>
        </pc:picChg>
        <pc:picChg chg="add del mod">
          <ac:chgData name="Joseph Scarmuzza" userId="c04343c0-4c73-4c6d-9d42-a6d78c9d5fe3" providerId="ADAL" clId="{CE1EFBE4-B0C5-C743-AAED-9B8485304806}" dt="2021-07-30T04:24:54.680" v="10966" actId="478"/>
          <ac:picMkLst>
            <pc:docMk/>
            <pc:sldMk cId="960502562" sldId="373"/>
            <ac:picMk id="45" creationId="{C621B29A-F219-0A40-A705-821C9FA07BDB}"/>
          </ac:picMkLst>
        </pc:picChg>
      </pc:sldChg>
      <pc:sldChg chg="addSp delSp modSp mod delCm">
        <pc:chgData name="Joseph Scarmuzza" userId="c04343c0-4c73-4c6d-9d42-a6d78c9d5fe3" providerId="ADAL" clId="{CE1EFBE4-B0C5-C743-AAED-9B8485304806}" dt="2021-07-30T01:42:21.530" v="7996" actId="1592"/>
        <pc:sldMkLst>
          <pc:docMk/>
          <pc:sldMk cId="102104095" sldId="375"/>
        </pc:sldMkLst>
        <pc:spChg chg="del">
          <ac:chgData name="Joseph Scarmuzza" userId="c04343c0-4c73-4c6d-9d42-a6d78c9d5fe3" providerId="ADAL" clId="{CE1EFBE4-B0C5-C743-AAED-9B8485304806}" dt="2021-07-30T01:42:02.751" v="7991" actId="478"/>
          <ac:spMkLst>
            <pc:docMk/>
            <pc:sldMk cId="102104095" sldId="375"/>
            <ac:spMk id="6" creationId="{C747A231-4182-44BE-A5EE-1E89D0EEDA69}"/>
          </ac:spMkLst>
        </pc:spChg>
        <pc:spChg chg="del">
          <ac:chgData name="Joseph Scarmuzza" userId="c04343c0-4c73-4c6d-9d42-a6d78c9d5fe3" providerId="ADAL" clId="{CE1EFBE4-B0C5-C743-AAED-9B8485304806}" dt="2021-07-30T01:42:02.751" v="7991" actId="478"/>
          <ac:spMkLst>
            <pc:docMk/>
            <pc:sldMk cId="102104095" sldId="375"/>
            <ac:spMk id="7" creationId="{39AAC972-A3EC-4885-86CD-D70EBEF58076}"/>
          </ac:spMkLst>
        </pc:spChg>
        <pc:spChg chg="add mod">
          <ac:chgData name="Joseph Scarmuzza" userId="c04343c0-4c73-4c6d-9d42-a6d78c9d5fe3" providerId="ADAL" clId="{CE1EFBE4-B0C5-C743-AAED-9B8485304806}" dt="2021-07-30T01:42:13.701" v="7995"/>
          <ac:spMkLst>
            <pc:docMk/>
            <pc:sldMk cId="102104095" sldId="375"/>
            <ac:spMk id="8" creationId="{EFB687B7-EDDC-C44F-94A2-ADF6F8FFBDD1}"/>
          </ac:spMkLst>
        </pc:spChg>
        <pc:spChg chg="add mod">
          <ac:chgData name="Joseph Scarmuzza" userId="c04343c0-4c73-4c6d-9d42-a6d78c9d5fe3" providerId="ADAL" clId="{CE1EFBE4-B0C5-C743-AAED-9B8485304806}" dt="2021-07-30T01:42:13.701" v="7995"/>
          <ac:spMkLst>
            <pc:docMk/>
            <pc:sldMk cId="102104095" sldId="375"/>
            <ac:spMk id="9" creationId="{2FCEEFB3-0C67-E449-AC38-81D1BA5F8129}"/>
          </ac:spMkLst>
        </pc:spChg>
        <pc:picChg chg="mod">
          <ac:chgData name="Joseph Scarmuzza" userId="c04343c0-4c73-4c6d-9d42-a6d78c9d5fe3" providerId="ADAL" clId="{CE1EFBE4-B0C5-C743-AAED-9B8485304806}" dt="2021-07-30T01:41:49.102" v="7990" actId="1036"/>
          <ac:picMkLst>
            <pc:docMk/>
            <pc:sldMk cId="102104095" sldId="375"/>
            <ac:picMk id="3" creationId="{E295AD13-6C61-40E2-9B16-A8A999D2239B}"/>
          </ac:picMkLst>
        </pc:picChg>
      </pc:sldChg>
      <pc:sldChg chg="add del">
        <pc:chgData name="Joseph Scarmuzza" userId="c04343c0-4c73-4c6d-9d42-a6d78c9d5fe3" providerId="ADAL" clId="{CE1EFBE4-B0C5-C743-AAED-9B8485304806}" dt="2021-07-30T01:03:01.472" v="7062" actId="2696"/>
        <pc:sldMkLst>
          <pc:docMk/>
          <pc:sldMk cId="819534643" sldId="377"/>
        </pc:sldMkLst>
      </pc:sldChg>
      <pc:sldChg chg="add del">
        <pc:chgData name="Joseph Scarmuzza" userId="c04343c0-4c73-4c6d-9d42-a6d78c9d5fe3" providerId="ADAL" clId="{CE1EFBE4-B0C5-C743-AAED-9B8485304806}" dt="2021-07-30T01:03:01.472" v="7062" actId="2696"/>
        <pc:sldMkLst>
          <pc:docMk/>
          <pc:sldMk cId="2664682189" sldId="378"/>
        </pc:sldMkLst>
      </pc:sldChg>
      <pc:sldChg chg="add del">
        <pc:chgData name="Joseph Scarmuzza" userId="c04343c0-4c73-4c6d-9d42-a6d78c9d5fe3" providerId="ADAL" clId="{CE1EFBE4-B0C5-C743-AAED-9B8485304806}" dt="2021-07-30T01:03:01.472" v="7062" actId="2696"/>
        <pc:sldMkLst>
          <pc:docMk/>
          <pc:sldMk cId="3754975463" sldId="379"/>
        </pc:sldMkLst>
      </pc:sldChg>
      <pc:sldChg chg="add del">
        <pc:chgData name="Joseph Scarmuzza" userId="c04343c0-4c73-4c6d-9d42-a6d78c9d5fe3" providerId="ADAL" clId="{CE1EFBE4-B0C5-C743-AAED-9B8485304806}" dt="2021-07-30T01:03:01.472" v="7062" actId="2696"/>
        <pc:sldMkLst>
          <pc:docMk/>
          <pc:sldMk cId="1579520747" sldId="380"/>
        </pc:sldMkLst>
      </pc:sldChg>
      <pc:sldChg chg="add del">
        <pc:chgData name="Joseph Scarmuzza" userId="c04343c0-4c73-4c6d-9d42-a6d78c9d5fe3" providerId="ADAL" clId="{CE1EFBE4-B0C5-C743-AAED-9B8485304806}" dt="2021-07-30T01:03:01.472" v="7062" actId="2696"/>
        <pc:sldMkLst>
          <pc:docMk/>
          <pc:sldMk cId="143889171" sldId="381"/>
        </pc:sldMkLst>
      </pc:sldChg>
      <pc:sldChg chg="modSp mod ord modNotesTx">
        <pc:chgData name="Joseph Scarmuzza" userId="c04343c0-4c73-4c6d-9d42-a6d78c9d5fe3" providerId="ADAL" clId="{CE1EFBE4-B0C5-C743-AAED-9B8485304806}" dt="2021-07-30T04:46:09.778" v="11813" actId="14100"/>
        <pc:sldMkLst>
          <pc:docMk/>
          <pc:sldMk cId="448064338" sldId="382"/>
        </pc:sldMkLst>
        <pc:cxnChg chg="mod">
          <ac:chgData name="Joseph Scarmuzza" userId="c04343c0-4c73-4c6d-9d42-a6d78c9d5fe3" providerId="ADAL" clId="{CE1EFBE4-B0C5-C743-AAED-9B8485304806}" dt="2021-07-30T04:45:53.342" v="11812" actId="1582"/>
          <ac:cxnSpMkLst>
            <pc:docMk/>
            <pc:sldMk cId="448064338" sldId="382"/>
            <ac:cxnSpMk id="4" creationId="{6BFFA978-2D89-42CE-9B9E-B464B6C19C38}"/>
          </ac:cxnSpMkLst>
        </pc:cxnChg>
        <pc:cxnChg chg="mod">
          <ac:chgData name="Joseph Scarmuzza" userId="c04343c0-4c73-4c6d-9d42-a6d78c9d5fe3" providerId="ADAL" clId="{CE1EFBE4-B0C5-C743-AAED-9B8485304806}" dt="2021-07-30T04:45:53.342" v="11812" actId="1582"/>
          <ac:cxnSpMkLst>
            <pc:docMk/>
            <pc:sldMk cId="448064338" sldId="382"/>
            <ac:cxnSpMk id="5" creationId="{0CC6A7E6-F49B-46E2-BFD5-1A6185ACC1B0}"/>
          </ac:cxnSpMkLst>
        </pc:cxnChg>
        <pc:cxnChg chg="mod">
          <ac:chgData name="Joseph Scarmuzza" userId="c04343c0-4c73-4c6d-9d42-a6d78c9d5fe3" providerId="ADAL" clId="{CE1EFBE4-B0C5-C743-AAED-9B8485304806}" dt="2021-07-30T04:45:53.342" v="11812" actId="1582"/>
          <ac:cxnSpMkLst>
            <pc:docMk/>
            <pc:sldMk cId="448064338" sldId="382"/>
            <ac:cxnSpMk id="7" creationId="{026D4552-114A-464D-B66D-B108E1951CC9}"/>
          </ac:cxnSpMkLst>
        </pc:cxnChg>
        <pc:cxnChg chg="mod">
          <ac:chgData name="Joseph Scarmuzza" userId="c04343c0-4c73-4c6d-9d42-a6d78c9d5fe3" providerId="ADAL" clId="{CE1EFBE4-B0C5-C743-AAED-9B8485304806}" dt="2021-07-30T04:45:53.342" v="11812" actId="1582"/>
          <ac:cxnSpMkLst>
            <pc:docMk/>
            <pc:sldMk cId="448064338" sldId="382"/>
            <ac:cxnSpMk id="11" creationId="{2F1C2D8F-649D-433B-96B5-21C7D271BDB1}"/>
          </ac:cxnSpMkLst>
        </pc:cxnChg>
        <pc:cxnChg chg="mod">
          <ac:chgData name="Joseph Scarmuzza" userId="c04343c0-4c73-4c6d-9d42-a6d78c9d5fe3" providerId="ADAL" clId="{CE1EFBE4-B0C5-C743-AAED-9B8485304806}" dt="2021-07-30T04:45:53.342" v="11812" actId="1582"/>
          <ac:cxnSpMkLst>
            <pc:docMk/>
            <pc:sldMk cId="448064338" sldId="382"/>
            <ac:cxnSpMk id="12" creationId="{5F5447B9-C7FF-4C4B-8D52-14BB07E05AEF}"/>
          </ac:cxnSpMkLst>
        </pc:cxnChg>
        <pc:cxnChg chg="mod">
          <ac:chgData name="Joseph Scarmuzza" userId="c04343c0-4c73-4c6d-9d42-a6d78c9d5fe3" providerId="ADAL" clId="{CE1EFBE4-B0C5-C743-AAED-9B8485304806}" dt="2021-07-30T04:46:09.778" v="11813" actId="14100"/>
          <ac:cxnSpMkLst>
            <pc:docMk/>
            <pc:sldMk cId="448064338" sldId="382"/>
            <ac:cxnSpMk id="14" creationId="{00569EEE-B8AA-41D9-AE01-56A0263C414A}"/>
          </ac:cxnSpMkLst>
        </pc:cxnChg>
      </pc:sldChg>
      <pc:sldChg chg="modSp mod delCm">
        <pc:chgData name="Joseph Scarmuzza" userId="c04343c0-4c73-4c6d-9d42-a6d78c9d5fe3" providerId="ADAL" clId="{CE1EFBE4-B0C5-C743-AAED-9B8485304806}" dt="2021-07-30T01:37:43.002" v="7882" actId="1037"/>
        <pc:sldMkLst>
          <pc:docMk/>
          <pc:sldMk cId="3428086018" sldId="383"/>
        </pc:sldMkLst>
        <pc:spChg chg="mod">
          <ac:chgData name="Joseph Scarmuzza" userId="c04343c0-4c73-4c6d-9d42-a6d78c9d5fe3" providerId="ADAL" clId="{CE1EFBE4-B0C5-C743-AAED-9B8485304806}" dt="2021-07-30T01:36:45.770" v="7864" actId="1076"/>
          <ac:spMkLst>
            <pc:docMk/>
            <pc:sldMk cId="3428086018" sldId="383"/>
            <ac:spMk id="5" creationId="{E51FD34C-A376-4423-A156-659D1D9A659A}"/>
          </ac:spMkLst>
        </pc:spChg>
        <pc:graphicFrameChg chg="mod">
          <ac:chgData name="Joseph Scarmuzza" userId="c04343c0-4c73-4c6d-9d42-a6d78c9d5fe3" providerId="ADAL" clId="{CE1EFBE4-B0C5-C743-AAED-9B8485304806}" dt="2021-07-30T01:37:22.177" v="7869" actId="20577"/>
          <ac:graphicFrameMkLst>
            <pc:docMk/>
            <pc:sldMk cId="3428086018" sldId="383"/>
            <ac:graphicFrameMk id="3" creationId="{35EF5605-1F9B-42C1-B01B-ABA7D44214DD}"/>
          </ac:graphicFrameMkLst>
        </pc:graphicFrameChg>
        <pc:graphicFrameChg chg="mod">
          <ac:chgData name="Joseph Scarmuzza" userId="c04343c0-4c73-4c6d-9d42-a6d78c9d5fe3" providerId="ADAL" clId="{CE1EFBE4-B0C5-C743-AAED-9B8485304806}" dt="2021-07-29T19:54:21.491" v="1279" actId="20577"/>
          <ac:graphicFrameMkLst>
            <pc:docMk/>
            <pc:sldMk cId="3428086018" sldId="383"/>
            <ac:graphicFrameMk id="17" creationId="{10DFFFE8-EE25-49AF-8E9B-257E45A61284}"/>
          </ac:graphicFrameMkLst>
        </pc:graphicFrameChg>
        <pc:cxnChg chg="mod">
          <ac:chgData name="Joseph Scarmuzza" userId="c04343c0-4c73-4c6d-9d42-a6d78c9d5fe3" providerId="ADAL" clId="{CE1EFBE4-B0C5-C743-AAED-9B8485304806}" dt="2021-07-30T01:37:43.002" v="7882" actId="1037"/>
          <ac:cxnSpMkLst>
            <pc:docMk/>
            <pc:sldMk cId="3428086018" sldId="383"/>
            <ac:cxnSpMk id="2271" creationId="{1A51CC8A-BE60-405D-A578-BD6040967FEC}"/>
          </ac:cxnSpMkLst>
        </pc:cxnChg>
      </pc:sldChg>
      <pc:sldChg chg="modSp mod addCm delCm modCm modNotesTx">
        <pc:chgData name="Joseph Scarmuzza" userId="c04343c0-4c73-4c6d-9d42-a6d78c9d5fe3" providerId="ADAL" clId="{CE1EFBE4-B0C5-C743-AAED-9B8485304806}" dt="2021-07-30T05:29:35.990" v="13043" actId="1036"/>
        <pc:sldMkLst>
          <pc:docMk/>
          <pc:sldMk cId="599151949" sldId="384"/>
        </pc:sldMkLst>
        <pc:spChg chg="mod">
          <ac:chgData name="Joseph Scarmuzza" userId="c04343c0-4c73-4c6d-9d42-a6d78c9d5fe3" providerId="ADAL" clId="{CE1EFBE4-B0C5-C743-AAED-9B8485304806}" dt="2021-07-30T05:29:06.446" v="13005" actId="20577"/>
          <ac:spMkLst>
            <pc:docMk/>
            <pc:sldMk cId="599151949" sldId="384"/>
            <ac:spMk id="79" creationId="{FF425794-1F72-4A43-BA8F-C686089CF3A9}"/>
          </ac:spMkLst>
        </pc:spChg>
        <pc:spChg chg="mod">
          <ac:chgData name="Joseph Scarmuzza" userId="c04343c0-4c73-4c6d-9d42-a6d78c9d5fe3" providerId="ADAL" clId="{CE1EFBE4-B0C5-C743-AAED-9B8485304806}" dt="2021-07-30T05:29:35.990" v="13043" actId="1036"/>
          <ac:spMkLst>
            <pc:docMk/>
            <pc:sldMk cId="599151949" sldId="384"/>
            <ac:spMk id="80" creationId="{877660C2-65C5-4851-9BAD-D9588A0A5767}"/>
          </ac:spMkLst>
        </pc:spChg>
        <pc:picChg chg="mod">
          <ac:chgData name="Joseph Scarmuzza" userId="c04343c0-4c73-4c6d-9d42-a6d78c9d5fe3" providerId="ADAL" clId="{CE1EFBE4-B0C5-C743-AAED-9B8485304806}" dt="2021-07-30T05:29:26.596" v="13038" actId="1076"/>
          <ac:picMkLst>
            <pc:docMk/>
            <pc:sldMk cId="599151949" sldId="384"/>
            <ac:picMk id="14" creationId="{F90D97A9-FDD5-428D-A5BB-9FA36357ADAA}"/>
          </ac:picMkLst>
        </pc:picChg>
      </pc:sldChg>
      <pc:sldChg chg="modSp mod">
        <pc:chgData name="Joseph Scarmuzza" userId="c04343c0-4c73-4c6d-9d42-a6d78c9d5fe3" providerId="ADAL" clId="{CE1EFBE4-B0C5-C743-AAED-9B8485304806}" dt="2021-07-30T05:31:04.999" v="13086" actId="255"/>
        <pc:sldMkLst>
          <pc:docMk/>
          <pc:sldMk cId="79132679" sldId="385"/>
        </pc:sldMkLst>
        <pc:spChg chg="mod">
          <ac:chgData name="Joseph Scarmuzza" userId="c04343c0-4c73-4c6d-9d42-a6d78c9d5fe3" providerId="ADAL" clId="{CE1EFBE4-B0C5-C743-AAED-9B8485304806}" dt="2021-07-29T20:18:35.224" v="1912" actId="20577"/>
          <ac:spMkLst>
            <pc:docMk/>
            <pc:sldMk cId="79132679" sldId="385"/>
            <ac:spMk id="4" creationId="{CF4CB28B-E216-4067-8A6E-B90C0ABACA06}"/>
          </ac:spMkLst>
        </pc:spChg>
        <pc:spChg chg="mod">
          <ac:chgData name="Joseph Scarmuzza" userId="c04343c0-4c73-4c6d-9d42-a6d78c9d5fe3" providerId="ADAL" clId="{CE1EFBE4-B0C5-C743-AAED-9B8485304806}" dt="2021-07-30T05:30:54.546" v="13082" actId="20577"/>
          <ac:spMkLst>
            <pc:docMk/>
            <pc:sldMk cId="79132679" sldId="385"/>
            <ac:spMk id="5" creationId="{5EA196B6-1BE4-4F1A-B075-CDF0E898B05D}"/>
          </ac:spMkLst>
        </pc:spChg>
        <pc:spChg chg="mod">
          <ac:chgData name="Joseph Scarmuzza" userId="c04343c0-4c73-4c6d-9d42-a6d78c9d5fe3" providerId="ADAL" clId="{CE1EFBE4-B0C5-C743-AAED-9B8485304806}" dt="2021-07-30T05:31:04.999" v="13086" actId="255"/>
          <ac:spMkLst>
            <pc:docMk/>
            <pc:sldMk cId="79132679" sldId="385"/>
            <ac:spMk id="6" creationId="{03E88287-57C6-4FAB-88BB-72C3C27E0DC9}"/>
          </ac:spMkLst>
        </pc:spChg>
        <pc:picChg chg="mod">
          <ac:chgData name="Joseph Scarmuzza" userId="c04343c0-4c73-4c6d-9d42-a6d78c9d5fe3" providerId="ADAL" clId="{CE1EFBE4-B0C5-C743-AAED-9B8485304806}" dt="2021-07-30T01:55:04.167" v="8041"/>
          <ac:picMkLst>
            <pc:docMk/>
            <pc:sldMk cId="79132679" sldId="385"/>
            <ac:picMk id="7" creationId="{86E61119-2AE6-4D00-A5A1-8E90ECD8B684}"/>
          </ac:picMkLst>
        </pc:picChg>
      </pc:sldChg>
      <pc:sldChg chg="modSp">
        <pc:chgData name="Joseph Scarmuzza" userId="c04343c0-4c73-4c6d-9d42-a6d78c9d5fe3" providerId="ADAL" clId="{CE1EFBE4-B0C5-C743-AAED-9B8485304806}" dt="2021-07-30T01:54:44.411" v="8040"/>
        <pc:sldMkLst>
          <pc:docMk/>
          <pc:sldMk cId="554738398" sldId="386"/>
        </pc:sldMkLst>
        <pc:grpChg chg="mod">
          <ac:chgData name="Joseph Scarmuzza" userId="c04343c0-4c73-4c6d-9d42-a6d78c9d5fe3" providerId="ADAL" clId="{CE1EFBE4-B0C5-C743-AAED-9B8485304806}" dt="2021-07-30T01:50:04.685" v="8021"/>
          <ac:grpSpMkLst>
            <pc:docMk/>
            <pc:sldMk cId="554738398" sldId="386"/>
            <ac:grpSpMk id="14" creationId="{2A13E122-740B-4168-8587-116A6407DBB1}"/>
          </ac:grpSpMkLst>
        </pc:grpChg>
        <pc:grpChg chg="mod">
          <ac:chgData name="Joseph Scarmuzza" userId="c04343c0-4c73-4c6d-9d42-a6d78c9d5fe3" providerId="ADAL" clId="{CE1EFBE4-B0C5-C743-AAED-9B8485304806}" dt="2021-07-30T01:50:04.685" v="8021"/>
          <ac:grpSpMkLst>
            <pc:docMk/>
            <pc:sldMk cId="554738398" sldId="386"/>
            <ac:grpSpMk id="38" creationId="{774AD58E-86BE-409A-A8AC-0238F0480E80}"/>
          </ac:grpSpMkLst>
        </pc:grpChg>
        <pc:picChg chg="mod">
          <ac:chgData name="Joseph Scarmuzza" userId="c04343c0-4c73-4c6d-9d42-a6d78c9d5fe3" providerId="ADAL" clId="{CE1EFBE4-B0C5-C743-AAED-9B8485304806}" dt="2021-07-30T01:54:22.764" v="8038"/>
          <ac:picMkLst>
            <pc:docMk/>
            <pc:sldMk cId="554738398" sldId="386"/>
            <ac:picMk id="33" creationId="{499FFEDF-5AB4-42B9-8612-6F0C55A30703}"/>
          </ac:picMkLst>
        </pc:picChg>
        <pc:picChg chg="mod">
          <ac:chgData name="Joseph Scarmuzza" userId="c04343c0-4c73-4c6d-9d42-a6d78c9d5fe3" providerId="ADAL" clId="{CE1EFBE4-B0C5-C743-AAED-9B8485304806}" dt="2021-07-30T01:54:44.411" v="8040"/>
          <ac:picMkLst>
            <pc:docMk/>
            <pc:sldMk cId="554738398" sldId="386"/>
            <ac:picMk id="37" creationId="{CFBFBBD2-03BF-4C4F-86A3-C3ECC6D275C0}"/>
          </ac:picMkLst>
        </pc:picChg>
      </pc:sldChg>
      <pc:sldChg chg="addSp delSp modSp add del mod">
        <pc:chgData name="Joseph Scarmuzza" userId="c04343c0-4c73-4c6d-9d42-a6d78c9d5fe3" providerId="ADAL" clId="{CE1EFBE4-B0C5-C743-AAED-9B8485304806}" dt="2021-07-29T21:17:00.417" v="2464" actId="2696"/>
        <pc:sldMkLst>
          <pc:docMk/>
          <pc:sldMk cId="3631054647" sldId="387"/>
        </pc:sldMkLst>
        <pc:spChg chg="add del mod">
          <ac:chgData name="Joseph Scarmuzza" userId="c04343c0-4c73-4c6d-9d42-a6d78c9d5fe3" providerId="ADAL" clId="{CE1EFBE4-B0C5-C743-AAED-9B8485304806}" dt="2021-07-29T20:58:29.496" v="1997" actId="478"/>
          <ac:spMkLst>
            <pc:docMk/>
            <pc:sldMk cId="3631054647" sldId="387"/>
            <ac:spMk id="2" creationId="{6F1A8CE5-B4C1-B342-A991-6E2C4C2FA7BB}"/>
          </ac:spMkLst>
        </pc:spChg>
        <pc:spChg chg="add del mod">
          <ac:chgData name="Joseph Scarmuzza" userId="c04343c0-4c73-4c6d-9d42-a6d78c9d5fe3" providerId="ADAL" clId="{CE1EFBE4-B0C5-C743-AAED-9B8485304806}" dt="2021-07-29T20:58:21.868" v="1994"/>
          <ac:spMkLst>
            <pc:docMk/>
            <pc:sldMk cId="3631054647" sldId="387"/>
            <ac:spMk id="3" creationId="{2CFA2214-30E6-F24B-A4C9-156B2AD5EF20}"/>
          </ac:spMkLst>
        </pc:spChg>
        <pc:spChg chg="mod">
          <ac:chgData name="Joseph Scarmuzza" userId="c04343c0-4c73-4c6d-9d42-a6d78c9d5fe3" providerId="ADAL" clId="{CE1EFBE4-B0C5-C743-AAED-9B8485304806}" dt="2021-07-29T21:03:02.108" v="2122" actId="14100"/>
          <ac:spMkLst>
            <pc:docMk/>
            <pc:sldMk cId="3631054647" sldId="387"/>
            <ac:spMk id="4" creationId="{EC49790F-2C91-4C96-B9CF-6107C7C89186}"/>
          </ac:spMkLst>
        </pc:spChg>
        <pc:spChg chg="mod">
          <ac:chgData name="Joseph Scarmuzza" userId="c04343c0-4c73-4c6d-9d42-a6d78c9d5fe3" providerId="ADAL" clId="{CE1EFBE4-B0C5-C743-AAED-9B8485304806}" dt="2021-07-29T21:02:51.691" v="2121" actId="14100"/>
          <ac:spMkLst>
            <pc:docMk/>
            <pc:sldMk cId="3631054647" sldId="387"/>
            <ac:spMk id="5" creationId="{7885057D-4A8F-4806-B6FC-80686C56DAE1}"/>
          </ac:spMkLst>
        </pc:spChg>
        <pc:spChg chg="mod">
          <ac:chgData name="Joseph Scarmuzza" userId="c04343c0-4c73-4c6d-9d42-a6d78c9d5fe3" providerId="ADAL" clId="{CE1EFBE4-B0C5-C743-AAED-9B8485304806}" dt="2021-07-29T21:03:46.162" v="2147" actId="207"/>
          <ac:spMkLst>
            <pc:docMk/>
            <pc:sldMk cId="3631054647" sldId="387"/>
            <ac:spMk id="7" creationId="{BF1B7EE7-B30C-46A1-88DC-B6845DF531E8}"/>
          </ac:spMkLst>
        </pc:spChg>
        <pc:spChg chg="mod">
          <ac:chgData name="Joseph Scarmuzza" userId="c04343c0-4c73-4c6d-9d42-a6d78c9d5fe3" providerId="ADAL" clId="{CE1EFBE4-B0C5-C743-AAED-9B8485304806}" dt="2021-07-29T21:05:17.787" v="2174" actId="1076"/>
          <ac:spMkLst>
            <pc:docMk/>
            <pc:sldMk cId="3631054647" sldId="387"/>
            <ac:spMk id="8" creationId="{D035859A-9423-4679-930B-D5070C4B3A53}"/>
          </ac:spMkLst>
        </pc:spChg>
        <pc:spChg chg="add del mod">
          <ac:chgData name="Joseph Scarmuzza" userId="c04343c0-4c73-4c6d-9d42-a6d78c9d5fe3" providerId="ADAL" clId="{CE1EFBE4-B0C5-C743-AAED-9B8485304806}" dt="2021-07-29T21:00:29.777" v="2041" actId="14100"/>
          <ac:spMkLst>
            <pc:docMk/>
            <pc:sldMk cId="3631054647" sldId="387"/>
            <ac:spMk id="16" creationId="{15D9F323-BEAE-48E7-B73C-0122C2FCCCF1}"/>
          </ac:spMkLst>
        </pc:spChg>
        <pc:spChg chg="mod">
          <ac:chgData name="Joseph Scarmuzza" userId="c04343c0-4c73-4c6d-9d42-a6d78c9d5fe3" providerId="ADAL" clId="{CE1EFBE4-B0C5-C743-AAED-9B8485304806}" dt="2021-07-29T21:05:33.009" v="2178" actId="14100"/>
          <ac:spMkLst>
            <pc:docMk/>
            <pc:sldMk cId="3631054647" sldId="387"/>
            <ac:spMk id="18" creationId="{824A2131-56ED-4BDE-BA7D-B0CDE7009567}"/>
          </ac:spMkLst>
        </pc:spChg>
        <pc:spChg chg="mod topLvl">
          <ac:chgData name="Joseph Scarmuzza" userId="c04343c0-4c73-4c6d-9d42-a6d78c9d5fe3" providerId="ADAL" clId="{CE1EFBE4-B0C5-C743-AAED-9B8485304806}" dt="2021-07-29T21:01:18.807" v="2050" actId="164"/>
          <ac:spMkLst>
            <pc:docMk/>
            <pc:sldMk cId="3631054647" sldId="387"/>
            <ac:spMk id="22" creationId="{56495D71-5F61-41F6-9E4B-BFF637D7268E}"/>
          </ac:spMkLst>
        </pc:spChg>
        <pc:spChg chg="mod topLvl">
          <ac:chgData name="Joseph Scarmuzza" userId="c04343c0-4c73-4c6d-9d42-a6d78c9d5fe3" providerId="ADAL" clId="{CE1EFBE4-B0C5-C743-AAED-9B8485304806}" dt="2021-07-29T21:01:04.708" v="2047" actId="164"/>
          <ac:spMkLst>
            <pc:docMk/>
            <pc:sldMk cId="3631054647" sldId="387"/>
            <ac:spMk id="23" creationId="{C4E60923-40F5-4077-BED9-77416B416346}"/>
          </ac:spMkLst>
        </pc:spChg>
        <pc:spChg chg="mod topLvl">
          <ac:chgData name="Joseph Scarmuzza" userId="c04343c0-4c73-4c6d-9d42-a6d78c9d5fe3" providerId="ADAL" clId="{CE1EFBE4-B0C5-C743-AAED-9B8485304806}" dt="2021-07-29T21:01:15.591" v="2049" actId="164"/>
          <ac:spMkLst>
            <pc:docMk/>
            <pc:sldMk cId="3631054647" sldId="387"/>
            <ac:spMk id="24" creationId="{3845538D-AA93-429F-99EC-4FD08DDE9325}"/>
          </ac:spMkLst>
        </pc:spChg>
        <pc:spChg chg="mod topLvl">
          <ac:chgData name="Joseph Scarmuzza" userId="c04343c0-4c73-4c6d-9d42-a6d78c9d5fe3" providerId="ADAL" clId="{CE1EFBE4-B0C5-C743-AAED-9B8485304806}" dt="2021-07-29T21:01:10.799" v="2048" actId="164"/>
          <ac:spMkLst>
            <pc:docMk/>
            <pc:sldMk cId="3631054647" sldId="387"/>
            <ac:spMk id="25" creationId="{D8B12D2F-E334-488D-BB7F-399701EDE32F}"/>
          </ac:spMkLst>
        </pc:spChg>
        <pc:spChg chg="add del mod">
          <ac:chgData name="Joseph Scarmuzza" userId="c04343c0-4c73-4c6d-9d42-a6d78c9d5fe3" providerId="ADAL" clId="{CE1EFBE4-B0C5-C743-AAED-9B8485304806}" dt="2021-07-29T20:57:57.429" v="1964" actId="478"/>
          <ac:spMkLst>
            <pc:docMk/>
            <pc:sldMk cId="3631054647" sldId="387"/>
            <ac:spMk id="27" creationId="{665AB6BD-E87D-F441-8BE6-93DCB5D992B4}"/>
          </ac:spMkLst>
        </pc:spChg>
        <pc:spChg chg="add del mod">
          <ac:chgData name="Joseph Scarmuzza" userId="c04343c0-4c73-4c6d-9d42-a6d78c9d5fe3" providerId="ADAL" clId="{CE1EFBE4-B0C5-C743-AAED-9B8485304806}" dt="2021-07-29T20:59:13.503" v="2008" actId="478"/>
          <ac:spMkLst>
            <pc:docMk/>
            <pc:sldMk cId="3631054647" sldId="387"/>
            <ac:spMk id="28" creationId="{1242260D-301C-FA4D-81F7-E657F4CFC77F}"/>
          </ac:spMkLst>
        </pc:spChg>
        <pc:spChg chg="add mod">
          <ac:chgData name="Joseph Scarmuzza" userId="c04343c0-4c73-4c6d-9d42-a6d78c9d5fe3" providerId="ADAL" clId="{CE1EFBE4-B0C5-C743-AAED-9B8485304806}" dt="2021-07-29T21:00:44.005" v="2044" actId="14100"/>
          <ac:spMkLst>
            <pc:docMk/>
            <pc:sldMk cId="3631054647" sldId="387"/>
            <ac:spMk id="29" creationId="{1B6155DD-BB65-AB47-A965-5BBF96B01069}"/>
          </ac:spMkLst>
        </pc:spChg>
        <pc:spChg chg="add mod">
          <ac:chgData name="Joseph Scarmuzza" userId="c04343c0-4c73-4c6d-9d42-a6d78c9d5fe3" providerId="ADAL" clId="{CE1EFBE4-B0C5-C743-AAED-9B8485304806}" dt="2021-07-29T21:04:32.734" v="2152" actId="207"/>
          <ac:spMkLst>
            <pc:docMk/>
            <pc:sldMk cId="3631054647" sldId="387"/>
            <ac:spMk id="30" creationId="{16C83C1A-E039-D040-9875-C181A6B08586}"/>
          </ac:spMkLst>
        </pc:spChg>
        <pc:spChg chg="add mod">
          <ac:chgData name="Joseph Scarmuzza" userId="c04343c0-4c73-4c6d-9d42-a6d78c9d5fe3" providerId="ADAL" clId="{CE1EFBE4-B0C5-C743-AAED-9B8485304806}" dt="2021-07-29T21:05:42.680" v="2180" actId="14100"/>
          <ac:spMkLst>
            <pc:docMk/>
            <pc:sldMk cId="3631054647" sldId="387"/>
            <ac:spMk id="31" creationId="{49A9189C-130F-CF47-8401-1219F8878693}"/>
          </ac:spMkLst>
        </pc:spChg>
        <pc:grpChg chg="add mod">
          <ac:chgData name="Joseph Scarmuzza" userId="c04343c0-4c73-4c6d-9d42-a6d78c9d5fe3" providerId="ADAL" clId="{CE1EFBE4-B0C5-C743-AAED-9B8485304806}" dt="2021-07-29T21:01:04.708" v="2047" actId="164"/>
          <ac:grpSpMkLst>
            <pc:docMk/>
            <pc:sldMk cId="3631054647" sldId="387"/>
            <ac:grpSpMk id="6" creationId="{1BF6CE5B-2CC1-5541-AE13-A2EFD72742E8}"/>
          </ac:grpSpMkLst>
        </pc:grpChg>
        <pc:grpChg chg="add mod">
          <ac:chgData name="Joseph Scarmuzza" userId="c04343c0-4c73-4c6d-9d42-a6d78c9d5fe3" providerId="ADAL" clId="{CE1EFBE4-B0C5-C743-AAED-9B8485304806}" dt="2021-07-29T21:01:10.799" v="2048" actId="164"/>
          <ac:grpSpMkLst>
            <pc:docMk/>
            <pc:sldMk cId="3631054647" sldId="387"/>
            <ac:grpSpMk id="10" creationId="{C74A9BFD-CF2F-224A-ABB5-A7EE8BE0D1FB}"/>
          </ac:grpSpMkLst>
        </pc:grpChg>
        <pc:grpChg chg="add mod">
          <ac:chgData name="Joseph Scarmuzza" userId="c04343c0-4c73-4c6d-9d42-a6d78c9d5fe3" providerId="ADAL" clId="{CE1EFBE4-B0C5-C743-AAED-9B8485304806}" dt="2021-07-29T21:01:15.591" v="2049" actId="164"/>
          <ac:grpSpMkLst>
            <pc:docMk/>
            <pc:sldMk cId="3631054647" sldId="387"/>
            <ac:grpSpMk id="11" creationId="{80298054-B7A6-454C-B1A4-7E33B2DC17EA}"/>
          </ac:grpSpMkLst>
        </pc:grpChg>
        <pc:grpChg chg="add mod">
          <ac:chgData name="Joseph Scarmuzza" userId="c04343c0-4c73-4c6d-9d42-a6d78c9d5fe3" providerId="ADAL" clId="{CE1EFBE4-B0C5-C743-AAED-9B8485304806}" dt="2021-07-29T21:01:18.807" v="2050" actId="164"/>
          <ac:grpSpMkLst>
            <pc:docMk/>
            <pc:sldMk cId="3631054647" sldId="387"/>
            <ac:grpSpMk id="12" creationId="{FD7F7825-1BD3-6340-BFF4-0964747D6333}"/>
          </ac:grpSpMkLst>
        </pc:grpChg>
        <pc:grpChg chg="del mod">
          <ac:chgData name="Joseph Scarmuzza" userId="c04343c0-4c73-4c6d-9d42-a6d78c9d5fe3" providerId="ADAL" clId="{CE1EFBE4-B0C5-C743-AAED-9B8485304806}" dt="2021-07-29T21:00:56.782" v="2046" actId="165"/>
          <ac:grpSpMkLst>
            <pc:docMk/>
            <pc:sldMk cId="3631054647" sldId="387"/>
            <ac:grpSpMk id="26" creationId="{6925FC37-FC24-43EE-8389-00EADBD567FB}"/>
          </ac:grpSpMkLst>
        </pc:grpChg>
        <pc:picChg chg="mod topLvl">
          <ac:chgData name="Joseph Scarmuzza" userId="c04343c0-4c73-4c6d-9d42-a6d78c9d5fe3" providerId="ADAL" clId="{CE1EFBE4-B0C5-C743-AAED-9B8485304806}" dt="2021-07-29T21:01:04.708" v="2047" actId="164"/>
          <ac:picMkLst>
            <pc:docMk/>
            <pc:sldMk cId="3631054647" sldId="387"/>
            <ac:picMk id="15" creationId="{B332F1A4-5E47-4500-950A-4B0BB6FF03EC}"/>
          </ac:picMkLst>
        </pc:picChg>
        <pc:picChg chg="mod topLvl">
          <ac:chgData name="Joseph Scarmuzza" userId="c04343c0-4c73-4c6d-9d42-a6d78c9d5fe3" providerId="ADAL" clId="{CE1EFBE4-B0C5-C743-AAED-9B8485304806}" dt="2021-07-29T21:01:18.807" v="2050" actId="164"/>
          <ac:picMkLst>
            <pc:docMk/>
            <pc:sldMk cId="3631054647" sldId="387"/>
            <ac:picMk id="17" creationId="{93A30F6F-1B89-4D57-824A-574A21C0A278}"/>
          </ac:picMkLst>
        </pc:picChg>
        <pc:picChg chg="mod topLvl">
          <ac:chgData name="Joseph Scarmuzza" userId="c04343c0-4c73-4c6d-9d42-a6d78c9d5fe3" providerId="ADAL" clId="{CE1EFBE4-B0C5-C743-AAED-9B8485304806}" dt="2021-07-29T21:01:15.591" v="2049" actId="164"/>
          <ac:picMkLst>
            <pc:docMk/>
            <pc:sldMk cId="3631054647" sldId="387"/>
            <ac:picMk id="19" creationId="{290BB62F-F26F-4938-AB8D-CECFC2C52E58}"/>
          </ac:picMkLst>
        </pc:picChg>
        <pc:picChg chg="mod topLvl">
          <ac:chgData name="Joseph Scarmuzza" userId="c04343c0-4c73-4c6d-9d42-a6d78c9d5fe3" providerId="ADAL" clId="{CE1EFBE4-B0C5-C743-AAED-9B8485304806}" dt="2021-07-29T21:01:10.799" v="2048" actId="164"/>
          <ac:picMkLst>
            <pc:docMk/>
            <pc:sldMk cId="3631054647" sldId="387"/>
            <ac:picMk id="21" creationId="{5C5DA534-1192-4B04-99FE-41376C2950B4}"/>
          </ac:picMkLst>
        </pc:picChg>
      </pc:sldChg>
      <pc:sldChg chg="addSp delSp modSp add del mod modNotesTx">
        <pc:chgData name="Joseph Scarmuzza" userId="c04343c0-4c73-4c6d-9d42-a6d78c9d5fe3" providerId="ADAL" clId="{CE1EFBE4-B0C5-C743-AAED-9B8485304806}" dt="2021-07-30T00:56:57.316" v="6891" actId="2696"/>
        <pc:sldMkLst>
          <pc:docMk/>
          <pc:sldMk cId="1594476301" sldId="388"/>
        </pc:sldMkLst>
        <pc:spChg chg="mod">
          <ac:chgData name="Joseph Scarmuzza" userId="c04343c0-4c73-4c6d-9d42-a6d78c9d5fe3" providerId="ADAL" clId="{CE1EFBE4-B0C5-C743-AAED-9B8485304806}" dt="2021-07-29T21:15:23.289" v="2441" actId="1076"/>
          <ac:spMkLst>
            <pc:docMk/>
            <pc:sldMk cId="1594476301" sldId="388"/>
            <ac:spMk id="4" creationId="{EC49790F-2C91-4C96-B9CF-6107C7C89186}"/>
          </ac:spMkLst>
        </pc:spChg>
        <pc:spChg chg="mod">
          <ac:chgData name="Joseph Scarmuzza" userId="c04343c0-4c73-4c6d-9d42-a6d78c9d5fe3" providerId="ADAL" clId="{CE1EFBE4-B0C5-C743-AAED-9B8485304806}" dt="2021-07-29T21:38:20.692" v="2636" actId="1076"/>
          <ac:spMkLst>
            <pc:docMk/>
            <pc:sldMk cId="1594476301" sldId="388"/>
            <ac:spMk id="5" creationId="{7885057D-4A8F-4806-B6FC-80686C56DAE1}"/>
          </ac:spMkLst>
        </pc:spChg>
        <pc:spChg chg="mod">
          <ac:chgData name="Joseph Scarmuzza" userId="c04343c0-4c73-4c6d-9d42-a6d78c9d5fe3" providerId="ADAL" clId="{CE1EFBE4-B0C5-C743-AAED-9B8485304806}" dt="2021-07-29T21:15:23.289" v="2441" actId="1076"/>
          <ac:spMkLst>
            <pc:docMk/>
            <pc:sldMk cId="1594476301" sldId="388"/>
            <ac:spMk id="7" creationId="{BF1B7EE7-B30C-46A1-88DC-B6845DF531E8}"/>
          </ac:spMkLst>
        </pc:spChg>
        <pc:spChg chg="mod">
          <ac:chgData name="Joseph Scarmuzza" userId="c04343c0-4c73-4c6d-9d42-a6d78c9d5fe3" providerId="ADAL" clId="{CE1EFBE4-B0C5-C743-AAED-9B8485304806}" dt="2021-07-29T21:15:23.289" v="2441" actId="1076"/>
          <ac:spMkLst>
            <pc:docMk/>
            <pc:sldMk cId="1594476301" sldId="388"/>
            <ac:spMk id="8" creationId="{D035859A-9423-4679-930B-D5070C4B3A53}"/>
          </ac:spMkLst>
        </pc:spChg>
        <pc:spChg chg="del mod">
          <ac:chgData name="Joseph Scarmuzza" userId="c04343c0-4c73-4c6d-9d42-a6d78c9d5fe3" providerId="ADAL" clId="{CE1EFBE4-B0C5-C743-AAED-9B8485304806}" dt="2021-07-29T21:51:40.925" v="2853" actId="478"/>
          <ac:spMkLst>
            <pc:docMk/>
            <pc:sldMk cId="1594476301" sldId="388"/>
            <ac:spMk id="9" creationId="{F1E6FACF-9777-41D0-9A94-C54BD0FB4BE7}"/>
          </ac:spMkLst>
        </pc:spChg>
        <pc:spChg chg="mod">
          <ac:chgData name="Joseph Scarmuzza" userId="c04343c0-4c73-4c6d-9d42-a6d78c9d5fe3" providerId="ADAL" clId="{CE1EFBE4-B0C5-C743-AAED-9B8485304806}" dt="2021-07-29T21:15:23.289" v="2441" actId="1076"/>
          <ac:spMkLst>
            <pc:docMk/>
            <pc:sldMk cId="1594476301" sldId="388"/>
            <ac:spMk id="16" creationId="{15D9F323-BEAE-48E7-B73C-0122C2FCCCF1}"/>
          </ac:spMkLst>
        </pc:spChg>
        <pc:spChg chg="mod">
          <ac:chgData name="Joseph Scarmuzza" userId="c04343c0-4c73-4c6d-9d42-a6d78c9d5fe3" providerId="ADAL" clId="{CE1EFBE4-B0C5-C743-AAED-9B8485304806}" dt="2021-07-29T21:38:30.983" v="2638" actId="14100"/>
          <ac:spMkLst>
            <pc:docMk/>
            <pc:sldMk cId="1594476301" sldId="388"/>
            <ac:spMk id="18" creationId="{824A2131-56ED-4BDE-BA7D-B0CDE7009567}"/>
          </ac:spMkLst>
        </pc:spChg>
        <pc:spChg chg="del mod">
          <ac:chgData name="Joseph Scarmuzza" userId="c04343c0-4c73-4c6d-9d42-a6d78c9d5fe3" providerId="ADAL" clId="{CE1EFBE4-B0C5-C743-AAED-9B8485304806}" dt="2021-07-29T21:19:37.120" v="2539" actId="478"/>
          <ac:spMkLst>
            <pc:docMk/>
            <pc:sldMk cId="1594476301" sldId="388"/>
            <ac:spMk id="20" creationId="{14A7A9A7-069C-4093-BF35-3F2276EE4487}"/>
          </ac:spMkLst>
        </pc:spChg>
        <pc:spChg chg="mod">
          <ac:chgData name="Joseph Scarmuzza" userId="c04343c0-4c73-4c6d-9d42-a6d78c9d5fe3" providerId="ADAL" clId="{CE1EFBE4-B0C5-C743-AAED-9B8485304806}" dt="2021-07-29T21:11:49.807" v="2315" actId="1035"/>
          <ac:spMkLst>
            <pc:docMk/>
            <pc:sldMk cId="1594476301" sldId="388"/>
            <ac:spMk id="23" creationId="{C4E60923-40F5-4077-BED9-77416B416346}"/>
          </ac:spMkLst>
        </pc:spChg>
        <pc:spChg chg="mod">
          <ac:chgData name="Joseph Scarmuzza" userId="c04343c0-4c73-4c6d-9d42-a6d78c9d5fe3" providerId="ADAL" clId="{CE1EFBE4-B0C5-C743-AAED-9B8485304806}" dt="2021-07-29T21:18:49.633" v="2513" actId="1035"/>
          <ac:spMkLst>
            <pc:docMk/>
            <pc:sldMk cId="1594476301" sldId="388"/>
            <ac:spMk id="24" creationId="{3845538D-AA93-429F-99EC-4FD08DDE9325}"/>
          </ac:spMkLst>
        </pc:spChg>
        <pc:spChg chg="mod">
          <ac:chgData name="Joseph Scarmuzza" userId="c04343c0-4c73-4c6d-9d42-a6d78c9d5fe3" providerId="ADAL" clId="{CE1EFBE4-B0C5-C743-AAED-9B8485304806}" dt="2021-07-29T21:24:23.074" v="2627" actId="20577"/>
          <ac:spMkLst>
            <pc:docMk/>
            <pc:sldMk cId="1594476301" sldId="388"/>
            <ac:spMk id="25" creationId="{D8B12D2F-E334-488D-BB7F-399701EDE32F}"/>
          </ac:spMkLst>
        </pc:spChg>
        <pc:spChg chg="mod">
          <ac:chgData name="Joseph Scarmuzza" userId="c04343c0-4c73-4c6d-9d42-a6d78c9d5fe3" providerId="ADAL" clId="{CE1EFBE4-B0C5-C743-AAED-9B8485304806}" dt="2021-07-29T21:24:08.128" v="2619" actId="20577"/>
          <ac:spMkLst>
            <pc:docMk/>
            <pc:sldMk cId="1594476301" sldId="388"/>
            <ac:spMk id="29" creationId="{1B6155DD-BB65-AB47-A965-5BBF96B01069}"/>
          </ac:spMkLst>
        </pc:spChg>
        <pc:spChg chg="del">
          <ac:chgData name="Joseph Scarmuzza" userId="c04343c0-4c73-4c6d-9d42-a6d78c9d5fe3" providerId="ADAL" clId="{CE1EFBE4-B0C5-C743-AAED-9B8485304806}" dt="2021-07-29T21:06:46.243" v="2224" actId="478"/>
          <ac:spMkLst>
            <pc:docMk/>
            <pc:sldMk cId="1594476301" sldId="388"/>
            <ac:spMk id="30" creationId="{16C83C1A-E039-D040-9875-C181A6B08586}"/>
          </ac:spMkLst>
        </pc:spChg>
        <pc:spChg chg="mod">
          <ac:chgData name="Joseph Scarmuzza" userId="c04343c0-4c73-4c6d-9d42-a6d78c9d5fe3" providerId="ADAL" clId="{CE1EFBE4-B0C5-C743-AAED-9B8485304806}" dt="2021-07-29T21:38:35.629" v="2639" actId="14100"/>
          <ac:spMkLst>
            <pc:docMk/>
            <pc:sldMk cId="1594476301" sldId="388"/>
            <ac:spMk id="31" creationId="{49A9189C-130F-CF47-8401-1219F8878693}"/>
          </ac:spMkLst>
        </pc:spChg>
        <pc:spChg chg="mod">
          <ac:chgData name="Joseph Scarmuzza" userId="c04343c0-4c73-4c6d-9d42-a6d78c9d5fe3" providerId="ADAL" clId="{CE1EFBE4-B0C5-C743-AAED-9B8485304806}" dt="2021-07-29T21:51:11.813" v="2849"/>
          <ac:spMkLst>
            <pc:docMk/>
            <pc:sldMk cId="1594476301" sldId="388"/>
            <ac:spMk id="57" creationId="{908FB06A-55FA-EB4B-B88F-343D9A4991B4}"/>
          </ac:spMkLst>
        </pc:spChg>
        <pc:spChg chg="add mod">
          <ac:chgData name="Joseph Scarmuzza" userId="c04343c0-4c73-4c6d-9d42-a6d78c9d5fe3" providerId="ADAL" clId="{CE1EFBE4-B0C5-C743-AAED-9B8485304806}" dt="2021-07-29T21:51:53.562" v="2863" actId="1076"/>
          <ac:spMkLst>
            <pc:docMk/>
            <pc:sldMk cId="1594476301" sldId="388"/>
            <ac:spMk id="59" creationId="{99B3CE4C-31EB-7343-89EF-2BBB1CC17B25}"/>
          </ac:spMkLst>
        </pc:spChg>
        <pc:grpChg chg="del mod">
          <ac:chgData name="Joseph Scarmuzza" userId="c04343c0-4c73-4c6d-9d42-a6d78c9d5fe3" providerId="ADAL" clId="{CE1EFBE4-B0C5-C743-AAED-9B8485304806}" dt="2021-07-29T21:51:11.350" v="2848" actId="478"/>
          <ac:grpSpMkLst>
            <pc:docMk/>
            <pc:sldMk cId="1594476301" sldId="388"/>
            <ac:grpSpMk id="6" creationId="{1BF6CE5B-2CC1-5541-AE13-A2EFD72742E8}"/>
          </ac:grpSpMkLst>
        </pc:grpChg>
        <pc:grpChg chg="mod">
          <ac:chgData name="Joseph Scarmuzza" userId="c04343c0-4c73-4c6d-9d42-a6d78c9d5fe3" providerId="ADAL" clId="{CE1EFBE4-B0C5-C743-AAED-9B8485304806}" dt="2021-07-29T21:14:23.096" v="2416" actId="1076"/>
          <ac:grpSpMkLst>
            <pc:docMk/>
            <pc:sldMk cId="1594476301" sldId="388"/>
            <ac:grpSpMk id="10" creationId="{C74A9BFD-CF2F-224A-ABB5-A7EE8BE0D1FB}"/>
          </ac:grpSpMkLst>
        </pc:grpChg>
        <pc:grpChg chg="mod">
          <ac:chgData name="Joseph Scarmuzza" userId="c04343c0-4c73-4c6d-9d42-a6d78c9d5fe3" providerId="ADAL" clId="{CE1EFBE4-B0C5-C743-AAED-9B8485304806}" dt="2021-07-29T21:11:08.553" v="2281" actId="1076"/>
          <ac:grpSpMkLst>
            <pc:docMk/>
            <pc:sldMk cId="1594476301" sldId="388"/>
            <ac:grpSpMk id="11" creationId="{80298054-B7A6-454C-B1A4-7E33B2DC17EA}"/>
          </ac:grpSpMkLst>
        </pc:grpChg>
        <pc:grpChg chg="del">
          <ac:chgData name="Joseph Scarmuzza" userId="c04343c0-4c73-4c6d-9d42-a6d78c9d5fe3" providerId="ADAL" clId="{CE1EFBE4-B0C5-C743-AAED-9B8485304806}" dt="2021-07-29T21:08:07.729" v="2240" actId="478"/>
          <ac:grpSpMkLst>
            <pc:docMk/>
            <pc:sldMk cId="1594476301" sldId="388"/>
            <ac:grpSpMk id="12" creationId="{FD7F7825-1BD3-6340-BFF4-0964747D6333}"/>
          </ac:grpSpMkLst>
        </pc:grpChg>
        <pc:grpChg chg="add mod">
          <ac:chgData name="Joseph Scarmuzza" userId="c04343c0-4c73-4c6d-9d42-a6d78c9d5fe3" providerId="ADAL" clId="{CE1EFBE4-B0C5-C743-AAED-9B8485304806}" dt="2021-07-29T21:51:11.813" v="2849"/>
          <ac:grpSpMkLst>
            <pc:docMk/>
            <pc:sldMk cId="1594476301" sldId="388"/>
            <ac:grpSpMk id="55" creationId="{927F3F76-94B8-C740-A5B8-F2D1D3921BD4}"/>
          </ac:grpSpMkLst>
        </pc:grpChg>
        <pc:picChg chg="mod">
          <ac:chgData name="Joseph Scarmuzza" userId="c04343c0-4c73-4c6d-9d42-a6d78c9d5fe3" providerId="ADAL" clId="{CE1EFBE4-B0C5-C743-AAED-9B8485304806}" dt="2021-07-29T21:51:11.813" v="2849"/>
          <ac:picMkLst>
            <pc:docMk/>
            <pc:sldMk cId="1594476301" sldId="388"/>
            <ac:picMk id="56" creationId="{9710875B-A90F-B043-AC6B-5964B6077ECD}"/>
          </ac:picMkLst>
        </pc:picChg>
        <pc:cxnChg chg="add mod">
          <ac:chgData name="Joseph Scarmuzza" userId="c04343c0-4c73-4c6d-9d42-a6d78c9d5fe3" providerId="ADAL" clId="{CE1EFBE4-B0C5-C743-AAED-9B8485304806}" dt="2021-07-29T21:15:23.289" v="2441" actId="1076"/>
          <ac:cxnSpMkLst>
            <pc:docMk/>
            <pc:sldMk cId="1594476301" sldId="388"/>
            <ac:cxnSpMk id="3" creationId="{477AF8FE-3C2A-FA43-A237-7DB9E4D50ABF}"/>
          </ac:cxnSpMkLst>
        </pc:cxnChg>
        <pc:cxnChg chg="add mod">
          <ac:chgData name="Joseph Scarmuzza" userId="c04343c0-4c73-4c6d-9d42-a6d78c9d5fe3" providerId="ADAL" clId="{CE1EFBE4-B0C5-C743-AAED-9B8485304806}" dt="2021-07-29T21:16:44.308" v="2461" actId="14100"/>
          <ac:cxnSpMkLst>
            <pc:docMk/>
            <pc:sldMk cId="1594476301" sldId="388"/>
            <ac:cxnSpMk id="28" creationId="{FAD4B565-C185-8F43-A495-86A19843728E}"/>
          </ac:cxnSpMkLst>
        </pc:cxnChg>
        <pc:cxnChg chg="add del mod">
          <ac:chgData name="Joseph Scarmuzza" userId="c04343c0-4c73-4c6d-9d42-a6d78c9d5fe3" providerId="ADAL" clId="{CE1EFBE4-B0C5-C743-AAED-9B8485304806}" dt="2021-07-29T21:51:11.350" v="2848" actId="478"/>
          <ac:cxnSpMkLst>
            <pc:docMk/>
            <pc:sldMk cId="1594476301" sldId="388"/>
            <ac:cxnSpMk id="33" creationId="{FAE826CA-BCAD-4744-8F08-CB2CFA85C621}"/>
          </ac:cxnSpMkLst>
        </pc:cxnChg>
        <pc:cxnChg chg="add mod">
          <ac:chgData name="Joseph Scarmuzza" userId="c04343c0-4c73-4c6d-9d42-a6d78c9d5fe3" providerId="ADAL" clId="{CE1EFBE4-B0C5-C743-AAED-9B8485304806}" dt="2021-07-29T21:16:38.714" v="2460" actId="14100"/>
          <ac:cxnSpMkLst>
            <pc:docMk/>
            <pc:sldMk cId="1594476301" sldId="388"/>
            <ac:cxnSpMk id="36" creationId="{E37EDD72-CD38-DC4A-A512-4A902F7FBADA}"/>
          </ac:cxnSpMkLst>
        </pc:cxnChg>
        <pc:cxnChg chg="add del mod">
          <ac:chgData name="Joseph Scarmuzza" userId="c04343c0-4c73-4c6d-9d42-a6d78c9d5fe3" providerId="ADAL" clId="{CE1EFBE4-B0C5-C743-AAED-9B8485304806}" dt="2021-07-29T21:37:12.051" v="2632" actId="478"/>
          <ac:cxnSpMkLst>
            <pc:docMk/>
            <pc:sldMk cId="1594476301" sldId="388"/>
            <ac:cxnSpMk id="52" creationId="{F458E52C-2E1F-4A48-8D0E-D48972D11FE8}"/>
          </ac:cxnSpMkLst>
        </pc:cxnChg>
        <pc:cxnChg chg="add mod">
          <ac:chgData name="Joseph Scarmuzza" userId="c04343c0-4c73-4c6d-9d42-a6d78c9d5fe3" providerId="ADAL" clId="{CE1EFBE4-B0C5-C743-AAED-9B8485304806}" dt="2021-07-29T21:51:11.813" v="2849"/>
          <ac:cxnSpMkLst>
            <pc:docMk/>
            <pc:sldMk cId="1594476301" sldId="388"/>
            <ac:cxnSpMk id="58" creationId="{2113B7B1-DDBE-F043-8011-DDE4C1071466}"/>
          </ac:cxnSpMkLst>
        </pc:cxnChg>
      </pc:sldChg>
      <pc:sldChg chg="modSp mod">
        <pc:chgData name="Joseph Scarmuzza" userId="c04343c0-4c73-4c6d-9d42-a6d78c9d5fe3" providerId="ADAL" clId="{CE1EFBE4-B0C5-C743-AAED-9B8485304806}" dt="2021-07-30T05:32:02" v="13095" actId="20577"/>
        <pc:sldMkLst>
          <pc:docMk/>
          <pc:sldMk cId="2936822277" sldId="389"/>
        </pc:sldMkLst>
        <pc:spChg chg="mod">
          <ac:chgData name="Joseph Scarmuzza" userId="c04343c0-4c73-4c6d-9d42-a6d78c9d5fe3" providerId="ADAL" clId="{CE1EFBE4-B0C5-C743-AAED-9B8485304806}" dt="2021-07-30T01:51:02.910" v="8023"/>
          <ac:spMkLst>
            <pc:docMk/>
            <pc:sldMk cId="2936822277" sldId="389"/>
            <ac:spMk id="4" creationId="{CF4CB28B-E216-4067-8A6E-B90C0ABACA06}"/>
          </ac:spMkLst>
        </pc:spChg>
        <pc:spChg chg="mod">
          <ac:chgData name="Joseph Scarmuzza" userId="c04343c0-4c73-4c6d-9d42-a6d78c9d5fe3" providerId="ADAL" clId="{CE1EFBE4-B0C5-C743-AAED-9B8485304806}" dt="2021-07-30T05:31:57.101" v="13089" actId="20577"/>
          <ac:spMkLst>
            <pc:docMk/>
            <pc:sldMk cId="2936822277" sldId="389"/>
            <ac:spMk id="5" creationId="{5EA196B6-1BE4-4F1A-B075-CDF0E898B05D}"/>
          </ac:spMkLst>
        </pc:spChg>
        <pc:spChg chg="mod">
          <ac:chgData name="Joseph Scarmuzza" userId="c04343c0-4c73-4c6d-9d42-a6d78c9d5fe3" providerId="ADAL" clId="{CE1EFBE4-B0C5-C743-AAED-9B8485304806}" dt="2021-07-30T05:32:02" v="13095" actId="20577"/>
          <ac:spMkLst>
            <pc:docMk/>
            <pc:sldMk cId="2936822277" sldId="389"/>
            <ac:spMk id="6" creationId="{03E88287-57C6-4FAB-88BB-72C3C27E0DC9}"/>
          </ac:spMkLst>
        </pc:spChg>
        <pc:spChg chg="mod">
          <ac:chgData name="Joseph Scarmuzza" userId="c04343c0-4c73-4c6d-9d42-a6d78c9d5fe3" providerId="ADAL" clId="{CE1EFBE4-B0C5-C743-AAED-9B8485304806}" dt="2021-07-30T01:51:02.910" v="8023"/>
          <ac:spMkLst>
            <pc:docMk/>
            <pc:sldMk cId="2936822277" sldId="389"/>
            <ac:spMk id="40" creationId="{D7E65C03-D11B-426D-9FD4-67D5C7A3CB51}"/>
          </ac:spMkLst>
        </pc:spChg>
        <pc:grpChg chg="mod">
          <ac:chgData name="Joseph Scarmuzza" userId="c04343c0-4c73-4c6d-9d42-a6d78c9d5fe3" providerId="ADAL" clId="{CE1EFBE4-B0C5-C743-AAED-9B8485304806}" dt="2021-07-30T01:51:02.910" v="8023"/>
          <ac:grpSpMkLst>
            <pc:docMk/>
            <pc:sldMk cId="2936822277" sldId="389"/>
            <ac:grpSpMk id="8" creationId="{9F35A025-33A3-4D0C-82CB-F8A4AADC2FD6}"/>
          </ac:grpSpMkLst>
        </pc:grpChg>
        <pc:grpChg chg="mod">
          <ac:chgData name="Joseph Scarmuzza" userId="c04343c0-4c73-4c6d-9d42-a6d78c9d5fe3" providerId="ADAL" clId="{CE1EFBE4-B0C5-C743-AAED-9B8485304806}" dt="2021-07-30T01:51:02.910" v="8023"/>
          <ac:grpSpMkLst>
            <pc:docMk/>
            <pc:sldMk cId="2936822277" sldId="389"/>
            <ac:grpSpMk id="12" creationId="{1E120BAD-E6C7-4871-8770-88CF85914A34}"/>
          </ac:grpSpMkLst>
        </pc:grpChg>
        <pc:grpChg chg="mod">
          <ac:chgData name="Joseph Scarmuzza" userId="c04343c0-4c73-4c6d-9d42-a6d78c9d5fe3" providerId="ADAL" clId="{CE1EFBE4-B0C5-C743-AAED-9B8485304806}" dt="2021-07-30T01:51:02.910" v="8023"/>
          <ac:grpSpMkLst>
            <pc:docMk/>
            <pc:sldMk cId="2936822277" sldId="389"/>
            <ac:grpSpMk id="16" creationId="{BF4EE9AA-59E7-4CF5-9317-CA8716278B1A}"/>
          </ac:grpSpMkLst>
        </pc:grpChg>
        <pc:grpChg chg="mod">
          <ac:chgData name="Joseph Scarmuzza" userId="c04343c0-4c73-4c6d-9d42-a6d78c9d5fe3" providerId="ADAL" clId="{CE1EFBE4-B0C5-C743-AAED-9B8485304806}" dt="2021-07-30T01:51:02.910" v="8023"/>
          <ac:grpSpMkLst>
            <pc:docMk/>
            <pc:sldMk cId="2936822277" sldId="389"/>
            <ac:grpSpMk id="20" creationId="{D977A5C2-9A24-4258-B6E8-06B61D366FA8}"/>
          </ac:grpSpMkLst>
        </pc:grpChg>
        <pc:picChg chg="mod">
          <ac:chgData name="Joseph Scarmuzza" userId="c04343c0-4c73-4c6d-9d42-a6d78c9d5fe3" providerId="ADAL" clId="{CE1EFBE4-B0C5-C743-AAED-9B8485304806}" dt="2021-07-30T01:55:35.408" v="8044"/>
          <ac:picMkLst>
            <pc:docMk/>
            <pc:sldMk cId="2936822277" sldId="389"/>
            <ac:picMk id="3" creationId="{48B1978D-A1DB-483F-91E9-CF3A95C8BA2A}"/>
          </ac:picMkLst>
        </pc:picChg>
        <pc:picChg chg="mod">
          <ac:chgData name="Joseph Scarmuzza" userId="c04343c0-4c73-4c6d-9d42-a6d78c9d5fe3" providerId="ADAL" clId="{CE1EFBE4-B0C5-C743-AAED-9B8485304806}" dt="2021-07-30T01:52:45.499" v="8032"/>
          <ac:picMkLst>
            <pc:docMk/>
            <pc:sldMk cId="2936822277" sldId="389"/>
            <ac:picMk id="35" creationId="{1B43ED77-3F19-4F09-9F2D-AA5EB6869662}"/>
          </ac:picMkLst>
        </pc:picChg>
      </pc:sldChg>
      <pc:sldChg chg="addSp delSp modSp add mod ord addCm delCm modCm modNotesTx">
        <pc:chgData name="Joseph Scarmuzza" userId="c04343c0-4c73-4c6d-9d42-a6d78c9d5fe3" providerId="ADAL" clId="{CE1EFBE4-B0C5-C743-AAED-9B8485304806}" dt="2021-07-30T05:38:57.708" v="13225" actId="14100"/>
        <pc:sldMkLst>
          <pc:docMk/>
          <pc:sldMk cId="11298606" sldId="390"/>
        </pc:sldMkLst>
        <pc:spChg chg="del">
          <ac:chgData name="Joseph Scarmuzza" userId="c04343c0-4c73-4c6d-9d42-a6d78c9d5fe3" providerId="ADAL" clId="{CE1EFBE4-B0C5-C743-AAED-9B8485304806}" dt="2021-07-29T21:38:50.138" v="2640" actId="478"/>
          <ac:spMkLst>
            <pc:docMk/>
            <pc:sldMk cId="11298606" sldId="390"/>
            <ac:spMk id="5" creationId="{7885057D-4A8F-4806-B6FC-80686C56DAE1}"/>
          </ac:spMkLst>
        </pc:spChg>
        <pc:spChg chg="del mod">
          <ac:chgData name="Joseph Scarmuzza" userId="c04343c0-4c73-4c6d-9d42-a6d78c9d5fe3" providerId="ADAL" clId="{CE1EFBE4-B0C5-C743-AAED-9B8485304806}" dt="2021-07-30T05:37:17.489" v="13194" actId="478"/>
          <ac:spMkLst>
            <pc:docMk/>
            <pc:sldMk cId="11298606" sldId="390"/>
            <ac:spMk id="7" creationId="{BF1B7EE7-B30C-46A1-88DC-B6845DF531E8}"/>
          </ac:spMkLst>
        </pc:spChg>
        <pc:spChg chg="del mod">
          <ac:chgData name="Joseph Scarmuzza" userId="c04343c0-4c73-4c6d-9d42-a6d78c9d5fe3" providerId="ADAL" clId="{CE1EFBE4-B0C5-C743-AAED-9B8485304806}" dt="2021-07-29T21:51:58.149" v="2864" actId="478"/>
          <ac:spMkLst>
            <pc:docMk/>
            <pc:sldMk cId="11298606" sldId="390"/>
            <ac:spMk id="9" creationId="{F1E6FACF-9777-41D0-9A94-C54BD0FB4BE7}"/>
          </ac:spMkLst>
        </pc:spChg>
        <pc:spChg chg="mod">
          <ac:chgData name="Joseph Scarmuzza" userId="c04343c0-4c73-4c6d-9d42-a6d78c9d5fe3" providerId="ADAL" clId="{CE1EFBE4-B0C5-C743-AAED-9B8485304806}" dt="2021-07-29T21:23:39.403" v="2617" actId="20577"/>
          <ac:spMkLst>
            <pc:docMk/>
            <pc:sldMk cId="11298606" sldId="390"/>
            <ac:spMk id="16" creationId="{15D9F323-BEAE-48E7-B73C-0122C2FCCCF1}"/>
          </ac:spMkLst>
        </pc:spChg>
        <pc:spChg chg="del">
          <ac:chgData name="Joseph Scarmuzza" userId="c04343c0-4c73-4c6d-9d42-a6d78c9d5fe3" providerId="ADAL" clId="{CE1EFBE4-B0C5-C743-AAED-9B8485304806}" dt="2021-07-29T21:38:50.138" v="2640" actId="478"/>
          <ac:spMkLst>
            <pc:docMk/>
            <pc:sldMk cId="11298606" sldId="390"/>
            <ac:spMk id="18" creationId="{824A2131-56ED-4BDE-BA7D-B0CDE7009567}"/>
          </ac:spMkLst>
        </pc:spChg>
        <pc:spChg chg="add mod">
          <ac:chgData name="Joseph Scarmuzza" userId="c04343c0-4c73-4c6d-9d42-a6d78c9d5fe3" providerId="ADAL" clId="{CE1EFBE4-B0C5-C743-AAED-9B8485304806}" dt="2021-07-29T23:13:10.056" v="3788" actId="20577"/>
          <ac:spMkLst>
            <pc:docMk/>
            <pc:sldMk cId="11298606" sldId="390"/>
            <ac:spMk id="27" creationId="{6BB1C99B-3C37-B645-8F4F-C9697BC4D361}"/>
          </ac:spMkLst>
        </pc:spChg>
        <pc:spChg chg="mod">
          <ac:chgData name="Joseph Scarmuzza" userId="c04343c0-4c73-4c6d-9d42-a6d78c9d5fe3" providerId="ADAL" clId="{CE1EFBE4-B0C5-C743-AAED-9B8485304806}" dt="2021-07-29T21:24:04.887" v="2618" actId="20577"/>
          <ac:spMkLst>
            <pc:docMk/>
            <pc:sldMk cId="11298606" sldId="390"/>
            <ac:spMk id="29" creationId="{1B6155DD-BB65-AB47-A965-5BBF96B01069}"/>
          </ac:spMkLst>
        </pc:spChg>
        <pc:spChg chg="add mod">
          <ac:chgData name="Joseph Scarmuzza" userId="c04343c0-4c73-4c6d-9d42-a6d78c9d5fe3" providerId="ADAL" clId="{CE1EFBE4-B0C5-C743-AAED-9B8485304806}" dt="2021-07-30T05:37:27.114" v="13201" actId="14100"/>
          <ac:spMkLst>
            <pc:docMk/>
            <pc:sldMk cId="11298606" sldId="390"/>
            <ac:spMk id="30" creationId="{849DECAF-A2FD-694B-88DA-5E2604CCECDF}"/>
          </ac:spMkLst>
        </pc:spChg>
        <pc:spChg chg="del">
          <ac:chgData name="Joseph Scarmuzza" userId="c04343c0-4c73-4c6d-9d42-a6d78c9d5fe3" providerId="ADAL" clId="{CE1EFBE4-B0C5-C743-AAED-9B8485304806}" dt="2021-07-29T21:38:50.138" v="2640" actId="478"/>
          <ac:spMkLst>
            <pc:docMk/>
            <pc:sldMk cId="11298606" sldId="390"/>
            <ac:spMk id="31" creationId="{49A9189C-130F-CF47-8401-1219F8878693}"/>
          </ac:spMkLst>
        </pc:spChg>
        <pc:spChg chg="mod">
          <ac:chgData name="Joseph Scarmuzza" userId="c04343c0-4c73-4c6d-9d42-a6d78c9d5fe3" providerId="ADAL" clId="{CE1EFBE4-B0C5-C743-AAED-9B8485304806}" dt="2021-07-30T05:38:46.703" v="13223" actId="1036"/>
          <ac:spMkLst>
            <pc:docMk/>
            <pc:sldMk cId="11298606" sldId="390"/>
            <ac:spMk id="39" creationId="{261BFD4C-72DD-C04E-94E5-BC781B4C896A}"/>
          </ac:spMkLst>
        </pc:spChg>
        <pc:spChg chg="add mod">
          <ac:chgData name="Joseph Scarmuzza" userId="c04343c0-4c73-4c6d-9d42-a6d78c9d5fe3" providerId="ADAL" clId="{CE1EFBE4-B0C5-C743-AAED-9B8485304806}" dt="2021-07-29T21:23:07.231" v="2597" actId="1035"/>
          <ac:spMkLst>
            <pc:docMk/>
            <pc:sldMk cId="11298606" sldId="390"/>
            <ac:spMk id="41" creationId="{039A025D-8787-904A-8CC2-1197D5F8FA2A}"/>
          </ac:spMkLst>
        </pc:spChg>
        <pc:spChg chg="add mod">
          <ac:chgData name="Joseph Scarmuzza" userId="c04343c0-4c73-4c6d-9d42-a6d78c9d5fe3" providerId="ADAL" clId="{CE1EFBE4-B0C5-C743-AAED-9B8485304806}" dt="2021-07-30T01:46:45.685" v="8007" actId="1035"/>
          <ac:spMkLst>
            <pc:docMk/>
            <pc:sldMk cId="11298606" sldId="390"/>
            <ac:spMk id="43" creationId="{3AB38860-4C36-4C4D-B737-CEFB89528859}"/>
          </ac:spMkLst>
        </pc:spChg>
        <pc:spChg chg="add mod">
          <ac:chgData name="Joseph Scarmuzza" userId="c04343c0-4c73-4c6d-9d42-a6d78c9d5fe3" providerId="ADAL" clId="{CE1EFBE4-B0C5-C743-AAED-9B8485304806}" dt="2021-07-29T21:38:55.821" v="2641"/>
          <ac:spMkLst>
            <pc:docMk/>
            <pc:sldMk cId="11298606" sldId="390"/>
            <ac:spMk id="44" creationId="{5386EA9C-9554-494B-9043-73D40CAED9B2}"/>
          </ac:spMkLst>
        </pc:spChg>
        <pc:spChg chg="add mod">
          <ac:chgData name="Joseph Scarmuzza" userId="c04343c0-4c73-4c6d-9d42-a6d78c9d5fe3" providerId="ADAL" clId="{CE1EFBE4-B0C5-C743-AAED-9B8485304806}" dt="2021-07-29T21:38:55.821" v="2641"/>
          <ac:spMkLst>
            <pc:docMk/>
            <pc:sldMk cId="11298606" sldId="390"/>
            <ac:spMk id="45" creationId="{F1C02670-EAA6-F24F-93C5-C515E458B334}"/>
          </ac:spMkLst>
        </pc:spChg>
        <pc:spChg chg="add mod">
          <ac:chgData name="Joseph Scarmuzza" userId="c04343c0-4c73-4c6d-9d42-a6d78c9d5fe3" providerId="ADAL" clId="{CE1EFBE4-B0C5-C743-AAED-9B8485304806}" dt="2021-07-29T21:38:55.821" v="2641"/>
          <ac:spMkLst>
            <pc:docMk/>
            <pc:sldMk cId="11298606" sldId="390"/>
            <ac:spMk id="46" creationId="{6D9A2F6A-EF6B-1A47-8791-32B7A1889FAA}"/>
          </ac:spMkLst>
        </pc:spChg>
        <pc:spChg chg="add mod">
          <ac:chgData name="Joseph Scarmuzza" userId="c04343c0-4c73-4c6d-9d42-a6d78c9d5fe3" providerId="ADAL" clId="{CE1EFBE4-B0C5-C743-AAED-9B8485304806}" dt="2021-07-30T00:56:55.213" v="6889" actId="20577"/>
          <ac:spMkLst>
            <pc:docMk/>
            <pc:sldMk cId="11298606" sldId="390"/>
            <ac:spMk id="62" creationId="{C547F328-323C-F940-A216-B039F5676BCC}"/>
          </ac:spMkLst>
        </pc:spChg>
        <pc:spChg chg="add mod">
          <ac:chgData name="Joseph Scarmuzza" userId="c04343c0-4c73-4c6d-9d42-a6d78c9d5fe3" providerId="ADAL" clId="{CE1EFBE4-B0C5-C743-AAED-9B8485304806}" dt="2021-07-30T05:37:20.836" v="13200" actId="20577"/>
          <ac:spMkLst>
            <pc:docMk/>
            <pc:sldMk cId="11298606" sldId="390"/>
            <ac:spMk id="76" creationId="{2FF1F838-D078-424E-B6B1-2F8DE7055111}"/>
          </ac:spMkLst>
        </pc:spChg>
        <pc:grpChg chg="del mod">
          <ac:chgData name="Joseph Scarmuzza" userId="c04343c0-4c73-4c6d-9d42-a6d78c9d5fe3" providerId="ADAL" clId="{CE1EFBE4-B0C5-C743-AAED-9B8485304806}" dt="2021-07-29T21:22:23.810" v="2589" actId="478"/>
          <ac:grpSpMkLst>
            <pc:docMk/>
            <pc:sldMk cId="11298606" sldId="390"/>
            <ac:grpSpMk id="6" creationId="{1BF6CE5B-2CC1-5541-AE13-A2EFD72742E8}"/>
          </ac:grpSpMkLst>
        </pc:grpChg>
        <pc:grpChg chg="del">
          <ac:chgData name="Joseph Scarmuzza" userId="c04343c0-4c73-4c6d-9d42-a6d78c9d5fe3" providerId="ADAL" clId="{CE1EFBE4-B0C5-C743-AAED-9B8485304806}" dt="2021-07-29T21:19:10.277" v="2525" actId="478"/>
          <ac:grpSpMkLst>
            <pc:docMk/>
            <pc:sldMk cId="11298606" sldId="390"/>
            <ac:grpSpMk id="10" creationId="{C74A9BFD-CF2F-224A-ABB5-A7EE8BE0D1FB}"/>
          </ac:grpSpMkLst>
        </pc:grpChg>
        <pc:grpChg chg="add mod">
          <ac:chgData name="Joseph Scarmuzza" userId="c04343c0-4c73-4c6d-9d42-a6d78c9d5fe3" providerId="ADAL" clId="{CE1EFBE4-B0C5-C743-AAED-9B8485304806}" dt="2021-07-29T21:50:58.827" v="2847" actId="1035"/>
          <ac:grpSpMkLst>
            <pc:docMk/>
            <pc:sldMk cId="11298606" sldId="390"/>
            <ac:grpSpMk id="37" creationId="{589CBCDE-8A33-3448-A7D5-224AD155985B}"/>
          </ac:grpSpMkLst>
        </pc:grpChg>
        <pc:picChg chg="mod">
          <ac:chgData name="Joseph Scarmuzza" userId="c04343c0-4c73-4c6d-9d42-a6d78c9d5fe3" providerId="ADAL" clId="{CE1EFBE4-B0C5-C743-AAED-9B8485304806}" dt="2021-07-30T01:46:45.685" v="8007" actId="1035"/>
          <ac:picMkLst>
            <pc:docMk/>
            <pc:sldMk cId="11298606" sldId="390"/>
            <ac:picMk id="13" creationId="{15218C32-9675-4FEA-B3F9-78A3E872D423}"/>
          </ac:picMkLst>
        </pc:picChg>
        <pc:picChg chg="add mod">
          <ac:chgData name="Joseph Scarmuzza" userId="c04343c0-4c73-4c6d-9d42-a6d78c9d5fe3" providerId="ADAL" clId="{CE1EFBE4-B0C5-C743-AAED-9B8485304806}" dt="2021-07-29T21:23:11.369" v="2601" actId="1035"/>
          <ac:picMkLst>
            <pc:docMk/>
            <pc:sldMk cId="11298606" sldId="390"/>
            <ac:picMk id="26" creationId="{FF1D3480-8297-CE4E-B12A-8107C59C45AB}"/>
          </ac:picMkLst>
        </pc:picChg>
        <pc:picChg chg="mod">
          <ac:chgData name="Joseph Scarmuzza" userId="c04343c0-4c73-4c6d-9d42-a6d78c9d5fe3" providerId="ADAL" clId="{CE1EFBE4-B0C5-C743-AAED-9B8485304806}" dt="2021-07-29T21:22:21.516" v="2588"/>
          <ac:picMkLst>
            <pc:docMk/>
            <pc:sldMk cId="11298606" sldId="390"/>
            <ac:picMk id="38" creationId="{2C03DD8A-A3C9-0949-B984-04159B0517C2}"/>
          </ac:picMkLst>
        </pc:picChg>
        <pc:picChg chg="add del mod">
          <ac:chgData name="Joseph Scarmuzza" userId="c04343c0-4c73-4c6d-9d42-a6d78c9d5fe3" providerId="ADAL" clId="{CE1EFBE4-B0C5-C743-AAED-9B8485304806}" dt="2021-07-29T21:48:54.644" v="2795" actId="478"/>
          <ac:picMkLst>
            <pc:docMk/>
            <pc:sldMk cId="11298606" sldId="390"/>
            <ac:picMk id="42" creationId="{889EADE8-2AC6-0046-9864-88A1E21C183C}"/>
          </ac:picMkLst>
        </pc:picChg>
        <pc:cxnChg chg="del mod">
          <ac:chgData name="Joseph Scarmuzza" userId="c04343c0-4c73-4c6d-9d42-a6d78c9d5fe3" providerId="ADAL" clId="{CE1EFBE4-B0C5-C743-AAED-9B8485304806}" dt="2021-07-30T05:37:17.489" v="13194" actId="478"/>
          <ac:cxnSpMkLst>
            <pc:docMk/>
            <pc:sldMk cId="11298606" sldId="390"/>
            <ac:cxnSpMk id="28" creationId="{FAD4B565-C185-8F43-A495-86A19843728E}"/>
          </ac:cxnSpMkLst>
        </pc:cxnChg>
        <pc:cxnChg chg="del mod">
          <ac:chgData name="Joseph Scarmuzza" userId="c04343c0-4c73-4c6d-9d42-a6d78c9d5fe3" providerId="ADAL" clId="{CE1EFBE4-B0C5-C743-AAED-9B8485304806}" dt="2021-07-29T21:22:23.810" v="2589" actId="478"/>
          <ac:cxnSpMkLst>
            <pc:docMk/>
            <pc:sldMk cId="11298606" sldId="390"/>
            <ac:cxnSpMk id="33" creationId="{FAE826CA-BCAD-4744-8F08-CB2CFA85C621}"/>
          </ac:cxnSpMkLst>
        </pc:cxnChg>
        <pc:cxnChg chg="add mod">
          <ac:chgData name="Joseph Scarmuzza" userId="c04343c0-4c73-4c6d-9d42-a6d78c9d5fe3" providerId="ADAL" clId="{CE1EFBE4-B0C5-C743-AAED-9B8485304806}" dt="2021-07-30T05:37:27.114" v="13201" actId="14100"/>
          <ac:cxnSpMkLst>
            <pc:docMk/>
            <pc:sldMk cId="11298606" sldId="390"/>
            <ac:cxnSpMk id="34" creationId="{AFCAD052-786C-3E48-AF54-3D2694616200}"/>
          </ac:cxnSpMkLst>
        </pc:cxnChg>
        <pc:cxnChg chg="del mod">
          <ac:chgData name="Joseph Scarmuzza" userId="c04343c0-4c73-4c6d-9d42-a6d78c9d5fe3" providerId="ADAL" clId="{CE1EFBE4-B0C5-C743-AAED-9B8485304806}" dt="2021-07-29T21:21:49.729" v="2584" actId="478"/>
          <ac:cxnSpMkLst>
            <pc:docMk/>
            <pc:sldMk cId="11298606" sldId="390"/>
            <ac:cxnSpMk id="36" creationId="{E37EDD72-CD38-DC4A-A512-4A902F7FBADA}"/>
          </ac:cxnSpMkLst>
        </pc:cxnChg>
        <pc:cxnChg chg="add del mod">
          <ac:chgData name="Joseph Scarmuzza" userId="c04343c0-4c73-4c6d-9d42-a6d78c9d5fe3" providerId="ADAL" clId="{CE1EFBE4-B0C5-C743-AAED-9B8485304806}" dt="2021-07-29T23:50:43.159" v="6091" actId="478"/>
          <ac:cxnSpMkLst>
            <pc:docMk/>
            <pc:sldMk cId="11298606" sldId="390"/>
            <ac:cxnSpMk id="40" creationId="{A953649E-DC1E-4348-83F4-68EAE4C1E8E4}"/>
          </ac:cxnSpMkLst>
        </pc:cxnChg>
        <pc:cxnChg chg="add del">
          <ac:chgData name="Joseph Scarmuzza" userId="c04343c0-4c73-4c6d-9d42-a6d78c9d5fe3" providerId="ADAL" clId="{CE1EFBE4-B0C5-C743-AAED-9B8485304806}" dt="2021-07-29T21:49:25.622" v="2800" actId="478"/>
          <ac:cxnSpMkLst>
            <pc:docMk/>
            <pc:sldMk cId="11298606" sldId="390"/>
            <ac:cxnSpMk id="48" creationId="{4F6B8D31-BC4A-2348-9EE3-9A066FC8F811}"/>
          </ac:cxnSpMkLst>
        </pc:cxnChg>
        <pc:cxnChg chg="add mod">
          <ac:chgData name="Joseph Scarmuzza" userId="c04343c0-4c73-4c6d-9d42-a6d78c9d5fe3" providerId="ADAL" clId="{CE1EFBE4-B0C5-C743-AAED-9B8485304806}" dt="2021-07-30T05:37:41.680" v="13203" actId="14100"/>
          <ac:cxnSpMkLst>
            <pc:docMk/>
            <pc:sldMk cId="11298606" sldId="390"/>
            <ac:cxnSpMk id="49" creationId="{411F5A19-E1DC-9A4A-B963-6F22569F4357}"/>
          </ac:cxnSpMkLst>
        </pc:cxnChg>
        <pc:cxnChg chg="add mod">
          <ac:chgData name="Joseph Scarmuzza" userId="c04343c0-4c73-4c6d-9d42-a6d78c9d5fe3" providerId="ADAL" clId="{CE1EFBE4-B0C5-C743-AAED-9B8485304806}" dt="2021-07-30T05:38:57.708" v="13225" actId="14100"/>
          <ac:cxnSpMkLst>
            <pc:docMk/>
            <pc:sldMk cId="11298606" sldId="390"/>
            <ac:cxnSpMk id="52" creationId="{AFD9D82C-EAA4-8549-9D4E-68E066E69A12}"/>
          </ac:cxnSpMkLst>
        </pc:cxnChg>
        <pc:cxnChg chg="add mod">
          <ac:chgData name="Joseph Scarmuzza" userId="c04343c0-4c73-4c6d-9d42-a6d78c9d5fe3" providerId="ADAL" clId="{CE1EFBE4-B0C5-C743-AAED-9B8485304806}" dt="2021-07-29T23:50:43.465" v="6092"/>
          <ac:cxnSpMkLst>
            <pc:docMk/>
            <pc:sldMk cId="11298606" sldId="390"/>
            <ac:cxnSpMk id="63" creationId="{A9B0BB2F-2B19-EC4B-AE34-4A16B81C0C67}"/>
          </ac:cxnSpMkLst>
        </pc:cxnChg>
        <pc:cxnChg chg="add mod">
          <ac:chgData name="Joseph Scarmuzza" userId="c04343c0-4c73-4c6d-9d42-a6d78c9d5fe3" providerId="ADAL" clId="{CE1EFBE4-B0C5-C743-AAED-9B8485304806}" dt="2021-07-30T05:37:48.326" v="13204" actId="208"/>
          <ac:cxnSpMkLst>
            <pc:docMk/>
            <pc:sldMk cId="11298606" sldId="390"/>
            <ac:cxnSpMk id="77" creationId="{519E78AE-8FCB-4F4E-8800-13E7A8234B43}"/>
          </ac:cxnSpMkLst>
        </pc:cxnChg>
      </pc:sldChg>
      <pc:sldChg chg="modSp add del mod ord">
        <pc:chgData name="Joseph Scarmuzza" userId="c04343c0-4c73-4c6d-9d42-a6d78c9d5fe3" providerId="ADAL" clId="{CE1EFBE4-B0C5-C743-AAED-9B8485304806}" dt="2021-07-29T21:17:17.220" v="2472" actId="2696"/>
        <pc:sldMkLst>
          <pc:docMk/>
          <pc:sldMk cId="682825118" sldId="390"/>
        </pc:sldMkLst>
        <pc:spChg chg="mod">
          <ac:chgData name="Joseph Scarmuzza" userId="c04343c0-4c73-4c6d-9d42-a6d78c9d5fe3" providerId="ADAL" clId="{CE1EFBE4-B0C5-C743-AAED-9B8485304806}" dt="2021-07-29T21:17:04.834" v="2471" actId="20577"/>
          <ac:spMkLst>
            <pc:docMk/>
            <pc:sldMk cId="682825118" sldId="390"/>
            <ac:spMk id="9" creationId="{F1E6FACF-9777-41D0-9A94-C54BD0FB4BE7}"/>
          </ac:spMkLst>
        </pc:spChg>
      </pc:sldChg>
      <pc:sldChg chg="addSp delSp modSp add del mod ord">
        <pc:chgData name="Joseph Scarmuzza" userId="c04343c0-4c73-4c6d-9d42-a6d78c9d5fe3" providerId="ADAL" clId="{CE1EFBE4-B0C5-C743-AAED-9B8485304806}" dt="2021-07-29T21:18:57.071" v="2514" actId="2696"/>
        <pc:sldMkLst>
          <pc:docMk/>
          <pc:sldMk cId="1705175895" sldId="390"/>
        </pc:sldMkLst>
        <pc:spChg chg="mod">
          <ac:chgData name="Joseph Scarmuzza" userId="c04343c0-4c73-4c6d-9d42-a6d78c9d5fe3" providerId="ADAL" clId="{CE1EFBE4-B0C5-C743-AAED-9B8485304806}" dt="2021-07-29T21:17:31.337" v="2482" actId="20577"/>
          <ac:spMkLst>
            <pc:docMk/>
            <pc:sldMk cId="1705175895" sldId="390"/>
            <ac:spMk id="9" creationId="{F1E6FACF-9777-41D0-9A94-C54BD0FB4BE7}"/>
          </ac:spMkLst>
        </pc:spChg>
        <pc:spChg chg="mod">
          <ac:chgData name="Joseph Scarmuzza" userId="c04343c0-4c73-4c6d-9d42-a6d78c9d5fe3" providerId="ADAL" clId="{CE1EFBE4-B0C5-C743-AAED-9B8485304806}" dt="2021-07-29T21:18:43.979" v="2511" actId="1035"/>
          <ac:spMkLst>
            <pc:docMk/>
            <pc:sldMk cId="1705175895" sldId="390"/>
            <ac:spMk id="24" creationId="{3845538D-AA93-429F-99EC-4FD08DDE9325}"/>
          </ac:spMkLst>
        </pc:spChg>
        <pc:spChg chg="add mod">
          <ac:chgData name="Joseph Scarmuzza" userId="c04343c0-4c73-4c6d-9d42-a6d78c9d5fe3" providerId="ADAL" clId="{CE1EFBE4-B0C5-C743-AAED-9B8485304806}" dt="2021-07-29T21:18:38.970" v="2509" actId="1035"/>
          <ac:spMkLst>
            <pc:docMk/>
            <pc:sldMk cId="1705175895" sldId="390"/>
            <ac:spMk id="27" creationId="{3E8B1CB7-8CF3-AE44-93B1-E47ED37F05CD}"/>
          </ac:spMkLst>
        </pc:spChg>
        <pc:grpChg chg="del">
          <ac:chgData name="Joseph Scarmuzza" userId="c04343c0-4c73-4c6d-9d42-a6d78c9d5fe3" providerId="ADAL" clId="{CE1EFBE4-B0C5-C743-AAED-9B8485304806}" dt="2021-07-29T21:17:56.243" v="2483" actId="478"/>
          <ac:grpSpMkLst>
            <pc:docMk/>
            <pc:sldMk cId="1705175895" sldId="390"/>
            <ac:grpSpMk id="10" creationId="{C74A9BFD-CF2F-224A-ABB5-A7EE8BE0D1FB}"/>
          </ac:grpSpMkLst>
        </pc:grpChg>
        <pc:picChg chg="add mod">
          <ac:chgData name="Joseph Scarmuzza" userId="c04343c0-4c73-4c6d-9d42-a6d78c9d5fe3" providerId="ADAL" clId="{CE1EFBE4-B0C5-C743-AAED-9B8485304806}" dt="2021-07-29T21:18:15.299" v="2486"/>
          <ac:picMkLst>
            <pc:docMk/>
            <pc:sldMk cId="1705175895" sldId="390"/>
            <ac:picMk id="26" creationId="{86B24EE6-B506-7D45-8AA8-60DD6789301A}"/>
          </ac:picMkLst>
        </pc:picChg>
        <pc:cxnChg chg="del">
          <ac:chgData name="Joseph Scarmuzza" userId="c04343c0-4c73-4c6d-9d42-a6d78c9d5fe3" providerId="ADAL" clId="{CE1EFBE4-B0C5-C743-AAED-9B8485304806}" dt="2021-07-29T21:17:58.384" v="2484" actId="478"/>
          <ac:cxnSpMkLst>
            <pc:docMk/>
            <pc:sldMk cId="1705175895" sldId="390"/>
            <ac:cxnSpMk id="36" creationId="{E37EDD72-CD38-DC4A-A512-4A902F7FBADA}"/>
          </ac:cxnSpMkLst>
        </pc:cxnChg>
      </pc:sldChg>
      <pc:sldChg chg="addSp delSp modSp add del mod modNotesTx">
        <pc:chgData name="Joseph Scarmuzza" userId="c04343c0-4c73-4c6d-9d42-a6d78c9d5fe3" providerId="ADAL" clId="{CE1EFBE4-B0C5-C743-AAED-9B8485304806}" dt="2021-07-30T00:53:36.139" v="6848" actId="2696"/>
        <pc:sldMkLst>
          <pc:docMk/>
          <pc:sldMk cId="2908846478" sldId="391"/>
        </pc:sldMkLst>
        <pc:spChg chg="del">
          <ac:chgData name="Joseph Scarmuzza" userId="c04343c0-4c73-4c6d-9d42-a6d78c9d5fe3" providerId="ADAL" clId="{CE1EFBE4-B0C5-C743-AAED-9B8485304806}" dt="2021-07-29T21:44:02.999" v="2656" actId="478"/>
          <ac:spMkLst>
            <pc:docMk/>
            <pc:sldMk cId="2908846478" sldId="391"/>
            <ac:spMk id="4" creationId="{EC49790F-2C91-4C96-B9CF-6107C7C89186}"/>
          </ac:spMkLst>
        </pc:spChg>
        <pc:spChg chg="del">
          <ac:chgData name="Joseph Scarmuzza" userId="c04343c0-4c73-4c6d-9d42-a6d78c9d5fe3" providerId="ADAL" clId="{CE1EFBE4-B0C5-C743-AAED-9B8485304806}" dt="2021-07-29T21:44:02.999" v="2656" actId="478"/>
          <ac:spMkLst>
            <pc:docMk/>
            <pc:sldMk cId="2908846478" sldId="391"/>
            <ac:spMk id="5" creationId="{7885057D-4A8F-4806-B6FC-80686C56DAE1}"/>
          </ac:spMkLst>
        </pc:spChg>
        <pc:spChg chg="del">
          <ac:chgData name="Joseph Scarmuzza" userId="c04343c0-4c73-4c6d-9d42-a6d78c9d5fe3" providerId="ADAL" clId="{CE1EFBE4-B0C5-C743-AAED-9B8485304806}" dt="2021-07-29T21:44:02.999" v="2656" actId="478"/>
          <ac:spMkLst>
            <pc:docMk/>
            <pc:sldMk cId="2908846478" sldId="391"/>
            <ac:spMk id="7" creationId="{BF1B7EE7-B30C-46A1-88DC-B6845DF531E8}"/>
          </ac:spMkLst>
        </pc:spChg>
        <pc:spChg chg="del">
          <ac:chgData name="Joseph Scarmuzza" userId="c04343c0-4c73-4c6d-9d42-a6d78c9d5fe3" providerId="ADAL" clId="{CE1EFBE4-B0C5-C743-AAED-9B8485304806}" dt="2021-07-29T21:44:02.999" v="2656" actId="478"/>
          <ac:spMkLst>
            <pc:docMk/>
            <pc:sldMk cId="2908846478" sldId="391"/>
            <ac:spMk id="8" creationId="{D035859A-9423-4679-930B-D5070C4B3A53}"/>
          </ac:spMkLst>
        </pc:spChg>
        <pc:spChg chg="del mod">
          <ac:chgData name="Joseph Scarmuzza" userId="c04343c0-4c73-4c6d-9d42-a6d78c9d5fe3" providerId="ADAL" clId="{CE1EFBE4-B0C5-C743-AAED-9B8485304806}" dt="2021-07-29T21:52:07.266" v="2871" actId="478"/>
          <ac:spMkLst>
            <pc:docMk/>
            <pc:sldMk cId="2908846478" sldId="391"/>
            <ac:spMk id="9" creationId="{F1E6FACF-9777-41D0-9A94-C54BD0FB4BE7}"/>
          </ac:spMkLst>
        </pc:spChg>
        <pc:spChg chg="del">
          <ac:chgData name="Joseph Scarmuzza" userId="c04343c0-4c73-4c6d-9d42-a6d78c9d5fe3" providerId="ADAL" clId="{CE1EFBE4-B0C5-C743-AAED-9B8485304806}" dt="2021-07-29T21:44:02.999" v="2656" actId="478"/>
          <ac:spMkLst>
            <pc:docMk/>
            <pc:sldMk cId="2908846478" sldId="391"/>
            <ac:spMk id="16" creationId="{15D9F323-BEAE-48E7-B73C-0122C2FCCCF1}"/>
          </ac:spMkLst>
        </pc:spChg>
        <pc:spChg chg="del">
          <ac:chgData name="Joseph Scarmuzza" userId="c04343c0-4c73-4c6d-9d42-a6d78c9d5fe3" providerId="ADAL" clId="{CE1EFBE4-B0C5-C743-AAED-9B8485304806}" dt="2021-07-29T21:44:02.999" v="2656" actId="478"/>
          <ac:spMkLst>
            <pc:docMk/>
            <pc:sldMk cId="2908846478" sldId="391"/>
            <ac:spMk id="18" creationId="{824A2131-56ED-4BDE-BA7D-B0CDE7009567}"/>
          </ac:spMkLst>
        </pc:spChg>
        <pc:spChg chg="del">
          <ac:chgData name="Joseph Scarmuzza" userId="c04343c0-4c73-4c6d-9d42-a6d78c9d5fe3" providerId="ADAL" clId="{CE1EFBE4-B0C5-C743-AAED-9B8485304806}" dt="2021-07-29T21:44:06.747" v="2657" actId="478"/>
          <ac:spMkLst>
            <pc:docMk/>
            <pc:sldMk cId="2908846478" sldId="391"/>
            <ac:spMk id="20" creationId="{14A7A9A7-069C-4093-BF35-3F2276EE4487}"/>
          </ac:spMkLst>
        </pc:spChg>
        <pc:spChg chg="del">
          <ac:chgData name="Joseph Scarmuzza" userId="c04343c0-4c73-4c6d-9d42-a6d78c9d5fe3" providerId="ADAL" clId="{CE1EFBE4-B0C5-C743-AAED-9B8485304806}" dt="2021-07-29T21:44:02.999" v="2656" actId="478"/>
          <ac:spMkLst>
            <pc:docMk/>
            <pc:sldMk cId="2908846478" sldId="391"/>
            <ac:spMk id="22" creationId="{56495D71-5F61-41F6-9E4B-BFF637D7268E}"/>
          </ac:spMkLst>
        </pc:spChg>
        <pc:spChg chg="del">
          <ac:chgData name="Joseph Scarmuzza" userId="c04343c0-4c73-4c6d-9d42-a6d78c9d5fe3" providerId="ADAL" clId="{CE1EFBE4-B0C5-C743-AAED-9B8485304806}" dt="2021-07-29T21:44:02.999" v="2656" actId="478"/>
          <ac:spMkLst>
            <pc:docMk/>
            <pc:sldMk cId="2908846478" sldId="391"/>
            <ac:spMk id="23" creationId="{C4E60923-40F5-4077-BED9-77416B416346}"/>
          </ac:spMkLst>
        </pc:spChg>
        <pc:spChg chg="del">
          <ac:chgData name="Joseph Scarmuzza" userId="c04343c0-4c73-4c6d-9d42-a6d78c9d5fe3" providerId="ADAL" clId="{CE1EFBE4-B0C5-C743-AAED-9B8485304806}" dt="2021-07-29T21:44:02.999" v="2656" actId="478"/>
          <ac:spMkLst>
            <pc:docMk/>
            <pc:sldMk cId="2908846478" sldId="391"/>
            <ac:spMk id="24" creationId="{3845538D-AA93-429F-99EC-4FD08DDE9325}"/>
          </ac:spMkLst>
        </pc:spChg>
        <pc:spChg chg="del">
          <ac:chgData name="Joseph Scarmuzza" userId="c04343c0-4c73-4c6d-9d42-a6d78c9d5fe3" providerId="ADAL" clId="{CE1EFBE4-B0C5-C743-AAED-9B8485304806}" dt="2021-07-29T21:44:02.999" v="2656" actId="478"/>
          <ac:spMkLst>
            <pc:docMk/>
            <pc:sldMk cId="2908846478" sldId="391"/>
            <ac:spMk id="25" creationId="{D8B12D2F-E334-488D-BB7F-399701EDE32F}"/>
          </ac:spMkLst>
        </pc:spChg>
        <pc:spChg chg="add mod">
          <ac:chgData name="Joseph Scarmuzza" userId="c04343c0-4c73-4c6d-9d42-a6d78c9d5fe3" providerId="ADAL" clId="{CE1EFBE4-B0C5-C743-AAED-9B8485304806}" dt="2021-07-29T23:36:09.985" v="5447" actId="1038"/>
          <ac:spMkLst>
            <pc:docMk/>
            <pc:sldMk cId="2908846478" sldId="391"/>
            <ac:spMk id="28" creationId="{4A5A4992-E8B0-D34D-A423-7158026EF3A9}"/>
          </ac:spMkLst>
        </pc:spChg>
        <pc:spChg chg="add del mod">
          <ac:chgData name="Joseph Scarmuzza" userId="c04343c0-4c73-4c6d-9d42-a6d78c9d5fe3" providerId="ADAL" clId="{CE1EFBE4-B0C5-C743-AAED-9B8485304806}" dt="2021-07-29T21:46:12.079" v="2736" actId="478"/>
          <ac:spMkLst>
            <pc:docMk/>
            <pc:sldMk cId="2908846478" sldId="391"/>
            <ac:spMk id="29" creationId="{FF0606A0-B4CC-3A4C-8BC5-509F6EC9F93A}"/>
          </ac:spMkLst>
        </pc:spChg>
        <pc:spChg chg="add mod">
          <ac:chgData name="Joseph Scarmuzza" userId="c04343c0-4c73-4c6d-9d42-a6d78c9d5fe3" providerId="ADAL" clId="{CE1EFBE4-B0C5-C743-AAED-9B8485304806}" dt="2021-07-29T23:36:09.985" v="5447" actId="1038"/>
          <ac:spMkLst>
            <pc:docMk/>
            <pc:sldMk cId="2908846478" sldId="391"/>
            <ac:spMk id="30" creationId="{C94BA4B4-4507-6F4E-8918-657509990881}"/>
          </ac:spMkLst>
        </pc:spChg>
        <pc:spChg chg="add mod">
          <ac:chgData name="Joseph Scarmuzza" userId="c04343c0-4c73-4c6d-9d42-a6d78c9d5fe3" providerId="ADAL" clId="{CE1EFBE4-B0C5-C743-AAED-9B8485304806}" dt="2021-07-29T23:36:09.985" v="5447" actId="1038"/>
          <ac:spMkLst>
            <pc:docMk/>
            <pc:sldMk cId="2908846478" sldId="391"/>
            <ac:spMk id="32" creationId="{EB24F20F-9788-CB4A-9DB1-7903E1A3B71D}"/>
          </ac:spMkLst>
        </pc:spChg>
        <pc:spChg chg="add mod">
          <ac:chgData name="Joseph Scarmuzza" userId="c04343c0-4c73-4c6d-9d42-a6d78c9d5fe3" providerId="ADAL" clId="{CE1EFBE4-B0C5-C743-AAED-9B8485304806}" dt="2021-07-29T23:03:43.302" v="3575" actId="1076"/>
          <ac:spMkLst>
            <pc:docMk/>
            <pc:sldMk cId="2908846478" sldId="391"/>
            <ac:spMk id="33" creationId="{ACFCA688-B3F6-F84A-ACB1-8C399E6FC3D2}"/>
          </ac:spMkLst>
        </pc:spChg>
        <pc:spChg chg="mod">
          <ac:chgData name="Joseph Scarmuzza" userId="c04343c0-4c73-4c6d-9d42-a6d78c9d5fe3" providerId="ADAL" clId="{CE1EFBE4-B0C5-C743-AAED-9B8485304806}" dt="2021-07-29T22:05:48.701" v="2897"/>
          <ac:spMkLst>
            <pc:docMk/>
            <pc:sldMk cId="2908846478" sldId="391"/>
            <ac:spMk id="37" creationId="{D64A4B66-F624-374A-A2BF-2B67F6BDED66}"/>
          </ac:spMkLst>
        </pc:spChg>
        <pc:spChg chg="mod">
          <ac:chgData name="Joseph Scarmuzza" userId="c04343c0-4c73-4c6d-9d42-a6d78c9d5fe3" providerId="ADAL" clId="{CE1EFBE4-B0C5-C743-AAED-9B8485304806}" dt="2021-07-29T22:05:48.701" v="2897"/>
          <ac:spMkLst>
            <pc:docMk/>
            <pc:sldMk cId="2908846478" sldId="391"/>
            <ac:spMk id="38" creationId="{262A1AEC-1ABB-2041-92DF-FD0DD536CFD2}"/>
          </ac:spMkLst>
        </pc:spChg>
        <pc:spChg chg="mod">
          <ac:chgData name="Joseph Scarmuzza" userId="c04343c0-4c73-4c6d-9d42-a6d78c9d5fe3" providerId="ADAL" clId="{CE1EFBE4-B0C5-C743-AAED-9B8485304806}" dt="2021-07-29T22:05:48.701" v="2897"/>
          <ac:spMkLst>
            <pc:docMk/>
            <pc:sldMk cId="2908846478" sldId="391"/>
            <ac:spMk id="39" creationId="{11575DAB-447E-FC4A-8CDB-56442590C0FD}"/>
          </ac:spMkLst>
        </pc:spChg>
        <pc:spChg chg="mod">
          <ac:chgData name="Joseph Scarmuzza" userId="c04343c0-4c73-4c6d-9d42-a6d78c9d5fe3" providerId="ADAL" clId="{CE1EFBE4-B0C5-C743-AAED-9B8485304806}" dt="2021-07-29T22:05:48.701" v="2897"/>
          <ac:spMkLst>
            <pc:docMk/>
            <pc:sldMk cId="2908846478" sldId="391"/>
            <ac:spMk id="40" creationId="{BB08AF96-6993-224D-A9B0-560B62177524}"/>
          </ac:spMkLst>
        </pc:spChg>
        <pc:spChg chg="mod">
          <ac:chgData name="Joseph Scarmuzza" userId="c04343c0-4c73-4c6d-9d42-a6d78c9d5fe3" providerId="ADAL" clId="{CE1EFBE4-B0C5-C743-AAED-9B8485304806}" dt="2021-07-29T22:05:48.701" v="2897"/>
          <ac:spMkLst>
            <pc:docMk/>
            <pc:sldMk cId="2908846478" sldId="391"/>
            <ac:spMk id="41" creationId="{EC901A5A-784A-EC43-B221-4AD052FCC152}"/>
          </ac:spMkLst>
        </pc:spChg>
        <pc:spChg chg="mod">
          <ac:chgData name="Joseph Scarmuzza" userId="c04343c0-4c73-4c6d-9d42-a6d78c9d5fe3" providerId="ADAL" clId="{CE1EFBE4-B0C5-C743-AAED-9B8485304806}" dt="2021-07-29T22:05:48.701" v="2897"/>
          <ac:spMkLst>
            <pc:docMk/>
            <pc:sldMk cId="2908846478" sldId="391"/>
            <ac:spMk id="42" creationId="{0B8C8219-4AB3-A44D-8A24-6C5098D99931}"/>
          </ac:spMkLst>
        </pc:spChg>
        <pc:spChg chg="mod">
          <ac:chgData name="Joseph Scarmuzza" userId="c04343c0-4c73-4c6d-9d42-a6d78c9d5fe3" providerId="ADAL" clId="{CE1EFBE4-B0C5-C743-AAED-9B8485304806}" dt="2021-07-29T22:05:48.701" v="2897"/>
          <ac:spMkLst>
            <pc:docMk/>
            <pc:sldMk cId="2908846478" sldId="391"/>
            <ac:spMk id="43" creationId="{3FF4B61A-8D80-7D4C-AAA8-4EA1E7B25642}"/>
          </ac:spMkLst>
        </pc:spChg>
        <pc:spChg chg="mod">
          <ac:chgData name="Joseph Scarmuzza" userId="c04343c0-4c73-4c6d-9d42-a6d78c9d5fe3" providerId="ADAL" clId="{CE1EFBE4-B0C5-C743-AAED-9B8485304806}" dt="2021-07-29T22:05:48.701" v="2897"/>
          <ac:spMkLst>
            <pc:docMk/>
            <pc:sldMk cId="2908846478" sldId="391"/>
            <ac:spMk id="44" creationId="{DBD4749D-6447-6648-81E6-804BB177E5FE}"/>
          </ac:spMkLst>
        </pc:spChg>
        <pc:spChg chg="mod">
          <ac:chgData name="Joseph Scarmuzza" userId="c04343c0-4c73-4c6d-9d42-a6d78c9d5fe3" providerId="ADAL" clId="{CE1EFBE4-B0C5-C743-AAED-9B8485304806}" dt="2021-07-29T22:05:48.701" v="2897"/>
          <ac:spMkLst>
            <pc:docMk/>
            <pc:sldMk cId="2908846478" sldId="391"/>
            <ac:spMk id="45" creationId="{0CE7733A-1B03-F248-A773-728353FF3496}"/>
          </ac:spMkLst>
        </pc:spChg>
        <pc:spChg chg="mod">
          <ac:chgData name="Joseph Scarmuzza" userId="c04343c0-4c73-4c6d-9d42-a6d78c9d5fe3" providerId="ADAL" clId="{CE1EFBE4-B0C5-C743-AAED-9B8485304806}" dt="2021-07-29T22:05:48.701" v="2897"/>
          <ac:spMkLst>
            <pc:docMk/>
            <pc:sldMk cId="2908846478" sldId="391"/>
            <ac:spMk id="46" creationId="{809A84D5-54D1-4443-B9E5-ED9AFF1C702F}"/>
          </ac:spMkLst>
        </pc:spChg>
        <pc:spChg chg="mod">
          <ac:chgData name="Joseph Scarmuzza" userId="c04343c0-4c73-4c6d-9d42-a6d78c9d5fe3" providerId="ADAL" clId="{CE1EFBE4-B0C5-C743-AAED-9B8485304806}" dt="2021-07-29T22:05:48.701" v="2897"/>
          <ac:spMkLst>
            <pc:docMk/>
            <pc:sldMk cId="2908846478" sldId="391"/>
            <ac:spMk id="47" creationId="{6AA99BF1-30AF-CF4B-9785-C70D0F2D90EC}"/>
          </ac:spMkLst>
        </pc:spChg>
        <pc:spChg chg="mod">
          <ac:chgData name="Joseph Scarmuzza" userId="c04343c0-4c73-4c6d-9d42-a6d78c9d5fe3" providerId="ADAL" clId="{CE1EFBE4-B0C5-C743-AAED-9B8485304806}" dt="2021-07-29T22:05:48.701" v="2897"/>
          <ac:spMkLst>
            <pc:docMk/>
            <pc:sldMk cId="2908846478" sldId="391"/>
            <ac:spMk id="48" creationId="{93F0B11F-5857-3448-9503-118843ADAA46}"/>
          </ac:spMkLst>
        </pc:spChg>
        <pc:spChg chg="add mod">
          <ac:chgData name="Joseph Scarmuzza" userId="c04343c0-4c73-4c6d-9d42-a6d78c9d5fe3" providerId="ADAL" clId="{CE1EFBE4-B0C5-C743-AAED-9B8485304806}" dt="2021-07-29T23:36:34.321" v="5468" actId="1038"/>
          <ac:spMkLst>
            <pc:docMk/>
            <pc:sldMk cId="2908846478" sldId="391"/>
            <ac:spMk id="49" creationId="{0617C823-36D0-A142-A433-E63B5E112727}"/>
          </ac:spMkLst>
        </pc:spChg>
        <pc:spChg chg="add mod">
          <ac:chgData name="Joseph Scarmuzza" userId="c04343c0-4c73-4c6d-9d42-a6d78c9d5fe3" providerId="ADAL" clId="{CE1EFBE4-B0C5-C743-AAED-9B8485304806}" dt="2021-07-29T23:36:34.321" v="5468" actId="1038"/>
          <ac:spMkLst>
            <pc:docMk/>
            <pc:sldMk cId="2908846478" sldId="391"/>
            <ac:spMk id="50" creationId="{3700547C-3B24-0742-A9A9-AC96AD4C16B2}"/>
          </ac:spMkLst>
        </pc:spChg>
        <pc:spChg chg="add mod">
          <ac:chgData name="Joseph Scarmuzza" userId="c04343c0-4c73-4c6d-9d42-a6d78c9d5fe3" providerId="ADAL" clId="{CE1EFBE4-B0C5-C743-AAED-9B8485304806}" dt="2021-07-29T23:36:09.985" v="5447" actId="1038"/>
          <ac:spMkLst>
            <pc:docMk/>
            <pc:sldMk cId="2908846478" sldId="391"/>
            <ac:spMk id="51" creationId="{CC5930C0-D9C7-A242-8162-DADB9F95F445}"/>
          </ac:spMkLst>
        </pc:spChg>
        <pc:spChg chg="add del mod">
          <ac:chgData name="Joseph Scarmuzza" userId="c04343c0-4c73-4c6d-9d42-a6d78c9d5fe3" providerId="ADAL" clId="{CE1EFBE4-B0C5-C743-AAED-9B8485304806}" dt="2021-07-29T22:40:57.817" v="3074" actId="478"/>
          <ac:spMkLst>
            <pc:docMk/>
            <pc:sldMk cId="2908846478" sldId="391"/>
            <ac:spMk id="52" creationId="{89BDB69B-AB6C-2A4B-82B5-A3D737AAB4B1}"/>
          </ac:spMkLst>
        </pc:spChg>
        <pc:spChg chg="add mod">
          <ac:chgData name="Joseph Scarmuzza" userId="c04343c0-4c73-4c6d-9d42-a6d78c9d5fe3" providerId="ADAL" clId="{CE1EFBE4-B0C5-C743-AAED-9B8485304806}" dt="2021-07-29T23:36:09.985" v="5447" actId="1038"/>
          <ac:spMkLst>
            <pc:docMk/>
            <pc:sldMk cId="2908846478" sldId="391"/>
            <ac:spMk id="53" creationId="{68A8BEA5-A2B5-4346-8E5B-B6B02617C0CD}"/>
          </ac:spMkLst>
        </pc:spChg>
        <pc:spChg chg="add del mod">
          <ac:chgData name="Joseph Scarmuzza" userId="c04343c0-4c73-4c6d-9d42-a6d78c9d5fe3" providerId="ADAL" clId="{CE1EFBE4-B0C5-C743-AAED-9B8485304806}" dt="2021-07-29T23:23:15.358" v="4748" actId="478"/>
          <ac:spMkLst>
            <pc:docMk/>
            <pc:sldMk cId="2908846478" sldId="391"/>
            <ac:spMk id="54" creationId="{AA954C3B-26F8-C64A-BE94-F7AA30FFAC8B}"/>
          </ac:spMkLst>
        </pc:spChg>
        <pc:spChg chg="add del mod">
          <ac:chgData name="Joseph Scarmuzza" userId="c04343c0-4c73-4c6d-9d42-a6d78c9d5fe3" providerId="ADAL" clId="{CE1EFBE4-B0C5-C743-AAED-9B8485304806}" dt="2021-07-29T23:23:15.358" v="4748" actId="478"/>
          <ac:spMkLst>
            <pc:docMk/>
            <pc:sldMk cId="2908846478" sldId="391"/>
            <ac:spMk id="55" creationId="{AF12D350-3DC8-7540-91D4-DE88A24A6368}"/>
          </ac:spMkLst>
        </pc:spChg>
        <pc:spChg chg="add del mod">
          <ac:chgData name="Joseph Scarmuzza" userId="c04343c0-4c73-4c6d-9d42-a6d78c9d5fe3" providerId="ADAL" clId="{CE1EFBE4-B0C5-C743-AAED-9B8485304806}" dt="2021-07-29T23:23:15.358" v="4748" actId="478"/>
          <ac:spMkLst>
            <pc:docMk/>
            <pc:sldMk cId="2908846478" sldId="391"/>
            <ac:spMk id="70" creationId="{49DEB01A-2ABF-8B40-959B-B236BCFABAB6}"/>
          </ac:spMkLst>
        </pc:spChg>
        <pc:spChg chg="add del mod">
          <ac:chgData name="Joseph Scarmuzza" userId="c04343c0-4c73-4c6d-9d42-a6d78c9d5fe3" providerId="ADAL" clId="{CE1EFBE4-B0C5-C743-AAED-9B8485304806}" dt="2021-07-29T23:23:15.358" v="4748" actId="478"/>
          <ac:spMkLst>
            <pc:docMk/>
            <pc:sldMk cId="2908846478" sldId="391"/>
            <ac:spMk id="71" creationId="{581BD3B6-728E-0D40-9E81-BF4A05ACB14F}"/>
          </ac:spMkLst>
        </pc:spChg>
        <pc:spChg chg="add del mod">
          <ac:chgData name="Joseph Scarmuzza" userId="c04343c0-4c73-4c6d-9d42-a6d78c9d5fe3" providerId="ADAL" clId="{CE1EFBE4-B0C5-C743-AAED-9B8485304806}" dt="2021-07-29T23:23:15.358" v="4748" actId="478"/>
          <ac:spMkLst>
            <pc:docMk/>
            <pc:sldMk cId="2908846478" sldId="391"/>
            <ac:spMk id="72" creationId="{79E0AEE3-E18F-2340-BBA2-D479FB7885A3}"/>
          </ac:spMkLst>
        </pc:spChg>
        <pc:spChg chg="add del mod">
          <ac:chgData name="Joseph Scarmuzza" userId="c04343c0-4c73-4c6d-9d42-a6d78c9d5fe3" providerId="ADAL" clId="{CE1EFBE4-B0C5-C743-AAED-9B8485304806}" dt="2021-07-29T23:22:59.186" v="4745" actId="478"/>
          <ac:spMkLst>
            <pc:docMk/>
            <pc:sldMk cId="2908846478" sldId="391"/>
            <ac:spMk id="74" creationId="{F6899A05-92D5-2D46-9EB4-B200C51C5C70}"/>
          </ac:spMkLst>
        </pc:spChg>
        <pc:grpChg chg="add mod">
          <ac:chgData name="Joseph Scarmuzza" userId="c04343c0-4c73-4c6d-9d42-a6d78c9d5fe3" providerId="ADAL" clId="{CE1EFBE4-B0C5-C743-AAED-9B8485304806}" dt="2021-07-29T23:36:34.321" v="5468" actId="1038"/>
          <ac:grpSpMkLst>
            <pc:docMk/>
            <pc:sldMk cId="2908846478" sldId="391"/>
            <ac:grpSpMk id="34" creationId="{392A765B-4FE5-7949-9FD2-03179C34C37E}"/>
          </ac:grpSpMkLst>
        </pc:grpChg>
        <pc:grpChg chg="mod">
          <ac:chgData name="Joseph Scarmuzza" userId="c04343c0-4c73-4c6d-9d42-a6d78c9d5fe3" providerId="ADAL" clId="{CE1EFBE4-B0C5-C743-AAED-9B8485304806}" dt="2021-07-29T22:05:48.701" v="2897"/>
          <ac:grpSpMkLst>
            <pc:docMk/>
            <pc:sldMk cId="2908846478" sldId="391"/>
            <ac:grpSpMk id="35" creationId="{FA045250-45F0-5B4E-A3F3-518ED5950451}"/>
          </ac:grpSpMkLst>
        </pc:grpChg>
        <pc:grpChg chg="mod">
          <ac:chgData name="Joseph Scarmuzza" userId="c04343c0-4c73-4c6d-9d42-a6d78c9d5fe3" providerId="ADAL" clId="{CE1EFBE4-B0C5-C743-AAED-9B8485304806}" dt="2021-07-29T22:05:48.701" v="2897"/>
          <ac:grpSpMkLst>
            <pc:docMk/>
            <pc:sldMk cId="2908846478" sldId="391"/>
            <ac:grpSpMk id="36" creationId="{C9A9051F-508D-4746-8412-E3B969463D95}"/>
          </ac:grpSpMkLst>
        </pc:grpChg>
        <pc:picChg chg="add mod">
          <ac:chgData name="Joseph Scarmuzza" userId="c04343c0-4c73-4c6d-9d42-a6d78c9d5fe3" providerId="ADAL" clId="{CE1EFBE4-B0C5-C743-AAED-9B8485304806}" dt="2021-07-29T23:36:09.985" v="5447" actId="1038"/>
          <ac:picMkLst>
            <pc:docMk/>
            <pc:sldMk cId="2908846478" sldId="391"/>
            <ac:picMk id="3" creationId="{41BEB9A8-DCE3-E740-B859-D409700CA3F6}"/>
          </ac:picMkLst>
        </pc:picChg>
        <pc:picChg chg="del">
          <ac:chgData name="Joseph Scarmuzza" userId="c04343c0-4c73-4c6d-9d42-a6d78c9d5fe3" providerId="ADAL" clId="{CE1EFBE4-B0C5-C743-AAED-9B8485304806}" dt="2021-07-29T21:44:02.999" v="2656" actId="478"/>
          <ac:picMkLst>
            <pc:docMk/>
            <pc:sldMk cId="2908846478" sldId="391"/>
            <ac:picMk id="15" creationId="{B332F1A4-5E47-4500-950A-4B0BB6FF03EC}"/>
          </ac:picMkLst>
        </pc:picChg>
        <pc:picChg chg="del">
          <ac:chgData name="Joseph Scarmuzza" userId="c04343c0-4c73-4c6d-9d42-a6d78c9d5fe3" providerId="ADAL" clId="{CE1EFBE4-B0C5-C743-AAED-9B8485304806}" dt="2021-07-29T21:44:02.999" v="2656" actId="478"/>
          <ac:picMkLst>
            <pc:docMk/>
            <pc:sldMk cId="2908846478" sldId="391"/>
            <ac:picMk id="17" creationId="{93A30F6F-1B89-4D57-824A-574A21C0A278}"/>
          </ac:picMkLst>
        </pc:picChg>
        <pc:picChg chg="del">
          <ac:chgData name="Joseph Scarmuzza" userId="c04343c0-4c73-4c6d-9d42-a6d78c9d5fe3" providerId="ADAL" clId="{CE1EFBE4-B0C5-C743-AAED-9B8485304806}" dt="2021-07-29T21:44:02.999" v="2656" actId="478"/>
          <ac:picMkLst>
            <pc:docMk/>
            <pc:sldMk cId="2908846478" sldId="391"/>
            <ac:picMk id="19" creationId="{290BB62F-F26F-4938-AB8D-CECFC2C52E58}"/>
          </ac:picMkLst>
        </pc:picChg>
        <pc:picChg chg="del">
          <ac:chgData name="Joseph Scarmuzza" userId="c04343c0-4c73-4c6d-9d42-a6d78c9d5fe3" providerId="ADAL" clId="{CE1EFBE4-B0C5-C743-AAED-9B8485304806}" dt="2021-07-29T21:44:02.999" v="2656" actId="478"/>
          <ac:picMkLst>
            <pc:docMk/>
            <pc:sldMk cId="2908846478" sldId="391"/>
            <ac:picMk id="21" creationId="{5C5DA534-1192-4B04-99FE-41376C2950B4}"/>
          </ac:picMkLst>
        </pc:picChg>
        <pc:picChg chg="add mod">
          <ac:chgData name="Joseph Scarmuzza" userId="c04343c0-4c73-4c6d-9d42-a6d78c9d5fe3" providerId="ADAL" clId="{CE1EFBE4-B0C5-C743-AAED-9B8485304806}" dt="2021-07-29T23:36:09.985" v="5447" actId="1038"/>
          <ac:picMkLst>
            <pc:docMk/>
            <pc:sldMk cId="2908846478" sldId="391"/>
            <ac:picMk id="26" creationId="{A0BF1790-1F40-7D40-B96A-611CC7D598F8}"/>
          </ac:picMkLst>
        </pc:picChg>
        <pc:picChg chg="add mod">
          <ac:chgData name="Joseph Scarmuzza" userId="c04343c0-4c73-4c6d-9d42-a6d78c9d5fe3" providerId="ADAL" clId="{CE1EFBE4-B0C5-C743-AAED-9B8485304806}" dt="2021-07-29T23:36:09.985" v="5447" actId="1038"/>
          <ac:picMkLst>
            <pc:docMk/>
            <pc:sldMk cId="2908846478" sldId="391"/>
            <ac:picMk id="27" creationId="{71F600DF-440E-A64A-8F95-EC811B8B426B}"/>
          </ac:picMkLst>
        </pc:picChg>
        <pc:picChg chg="add del mod">
          <ac:chgData name="Joseph Scarmuzza" userId="c04343c0-4c73-4c6d-9d42-a6d78c9d5fe3" providerId="ADAL" clId="{CE1EFBE4-B0C5-C743-AAED-9B8485304806}" dt="2021-07-29T22:35:45.179" v="2936" actId="478"/>
          <ac:picMkLst>
            <pc:docMk/>
            <pc:sldMk cId="2908846478" sldId="391"/>
            <ac:picMk id="31" creationId="{2981EB87-2471-E94E-A6A5-7BE86CC77744}"/>
          </ac:picMkLst>
        </pc:picChg>
        <pc:cxnChg chg="add mod">
          <ac:chgData name="Joseph Scarmuzza" userId="c04343c0-4c73-4c6d-9d42-a6d78c9d5fe3" providerId="ADAL" clId="{CE1EFBE4-B0C5-C743-AAED-9B8485304806}" dt="2021-07-29T23:40:57.381" v="5618" actId="208"/>
          <ac:cxnSpMkLst>
            <pc:docMk/>
            <pc:sldMk cId="2908846478" sldId="391"/>
            <ac:cxnSpMk id="10" creationId="{F4ED2928-BF37-0243-97E9-E605D19A1E97}"/>
          </ac:cxnSpMkLst>
        </pc:cxnChg>
        <pc:cxnChg chg="add mod">
          <ac:chgData name="Joseph Scarmuzza" userId="c04343c0-4c73-4c6d-9d42-a6d78c9d5fe3" providerId="ADAL" clId="{CE1EFBE4-B0C5-C743-AAED-9B8485304806}" dt="2021-07-29T23:40:57.381" v="5618" actId="208"/>
          <ac:cxnSpMkLst>
            <pc:docMk/>
            <pc:sldMk cId="2908846478" sldId="391"/>
            <ac:cxnSpMk id="56" creationId="{E9145A26-F0F9-874B-8EB7-CA468538F352}"/>
          </ac:cxnSpMkLst>
        </pc:cxnChg>
        <pc:cxnChg chg="add mod">
          <ac:chgData name="Joseph Scarmuzza" userId="c04343c0-4c73-4c6d-9d42-a6d78c9d5fe3" providerId="ADAL" clId="{CE1EFBE4-B0C5-C743-AAED-9B8485304806}" dt="2021-07-29T23:40:57.381" v="5618" actId="208"/>
          <ac:cxnSpMkLst>
            <pc:docMk/>
            <pc:sldMk cId="2908846478" sldId="391"/>
            <ac:cxnSpMk id="60" creationId="{26FD56D3-5892-F146-8DF2-6BFC0CD8EC2C}"/>
          </ac:cxnSpMkLst>
        </pc:cxnChg>
        <pc:cxnChg chg="add mod">
          <ac:chgData name="Joseph Scarmuzza" userId="c04343c0-4c73-4c6d-9d42-a6d78c9d5fe3" providerId="ADAL" clId="{CE1EFBE4-B0C5-C743-AAED-9B8485304806}" dt="2021-07-29T23:40:57.381" v="5618" actId="208"/>
          <ac:cxnSpMkLst>
            <pc:docMk/>
            <pc:sldMk cId="2908846478" sldId="391"/>
            <ac:cxnSpMk id="67" creationId="{8685A2D7-5E8F-BB48-9DF8-0DE37EC9325A}"/>
          </ac:cxnSpMkLst>
        </pc:cxnChg>
      </pc:sldChg>
      <pc:sldChg chg="addSp delSp modSp add mod ord modNotesTx">
        <pc:chgData name="Joseph Scarmuzza" userId="c04343c0-4c73-4c6d-9d42-a6d78c9d5fe3" providerId="ADAL" clId="{CE1EFBE4-B0C5-C743-AAED-9B8485304806}" dt="2021-07-29T23:41:40.524" v="5623" actId="166"/>
        <pc:sldMkLst>
          <pc:docMk/>
          <pc:sldMk cId="3308802186" sldId="393"/>
        </pc:sldMkLst>
        <pc:spChg chg="del">
          <ac:chgData name="Joseph Scarmuzza" userId="c04343c0-4c73-4c6d-9d42-a6d78c9d5fe3" providerId="ADAL" clId="{CE1EFBE4-B0C5-C743-AAED-9B8485304806}" dt="2021-07-29T23:31:10.941" v="5252" actId="478"/>
          <ac:spMkLst>
            <pc:docMk/>
            <pc:sldMk cId="3308802186" sldId="393"/>
            <ac:spMk id="28" creationId="{4A5A4992-E8B0-D34D-A423-7158026EF3A9}"/>
          </ac:spMkLst>
        </pc:spChg>
        <pc:spChg chg="del">
          <ac:chgData name="Joseph Scarmuzza" userId="c04343c0-4c73-4c6d-9d42-a6d78c9d5fe3" providerId="ADAL" clId="{CE1EFBE4-B0C5-C743-AAED-9B8485304806}" dt="2021-07-29T23:31:10.941" v="5252" actId="478"/>
          <ac:spMkLst>
            <pc:docMk/>
            <pc:sldMk cId="3308802186" sldId="393"/>
            <ac:spMk id="30" creationId="{C94BA4B4-4507-6F4E-8918-657509990881}"/>
          </ac:spMkLst>
        </pc:spChg>
        <pc:spChg chg="del">
          <ac:chgData name="Joseph Scarmuzza" userId="c04343c0-4c73-4c6d-9d42-a6d78c9d5fe3" providerId="ADAL" clId="{CE1EFBE4-B0C5-C743-AAED-9B8485304806}" dt="2021-07-29T23:31:10.941" v="5252" actId="478"/>
          <ac:spMkLst>
            <pc:docMk/>
            <pc:sldMk cId="3308802186" sldId="393"/>
            <ac:spMk id="32" creationId="{EB24F20F-9788-CB4A-9DB1-7903E1A3B71D}"/>
          </ac:spMkLst>
        </pc:spChg>
        <pc:spChg chg="del">
          <ac:chgData name="Joseph Scarmuzza" userId="c04343c0-4c73-4c6d-9d42-a6d78c9d5fe3" providerId="ADAL" clId="{CE1EFBE4-B0C5-C743-AAED-9B8485304806}" dt="2021-07-29T23:31:10.941" v="5252" actId="478"/>
          <ac:spMkLst>
            <pc:docMk/>
            <pc:sldMk cId="3308802186" sldId="393"/>
            <ac:spMk id="49" creationId="{0617C823-36D0-A142-A433-E63B5E112727}"/>
          </ac:spMkLst>
        </pc:spChg>
        <pc:spChg chg="del">
          <ac:chgData name="Joseph Scarmuzza" userId="c04343c0-4c73-4c6d-9d42-a6d78c9d5fe3" providerId="ADAL" clId="{CE1EFBE4-B0C5-C743-AAED-9B8485304806}" dt="2021-07-29T23:31:10.941" v="5252" actId="478"/>
          <ac:spMkLst>
            <pc:docMk/>
            <pc:sldMk cId="3308802186" sldId="393"/>
            <ac:spMk id="50" creationId="{3700547C-3B24-0742-A9A9-AC96AD4C16B2}"/>
          </ac:spMkLst>
        </pc:spChg>
        <pc:spChg chg="mod">
          <ac:chgData name="Joseph Scarmuzza" userId="c04343c0-4c73-4c6d-9d42-a6d78c9d5fe3" providerId="ADAL" clId="{CE1EFBE4-B0C5-C743-AAED-9B8485304806}" dt="2021-07-29T23:40:12.578" v="5609" actId="1037"/>
          <ac:spMkLst>
            <pc:docMk/>
            <pc:sldMk cId="3308802186" sldId="393"/>
            <ac:spMk id="51" creationId="{CC5930C0-D9C7-A242-8162-DADB9F95F445}"/>
          </ac:spMkLst>
        </pc:spChg>
        <pc:spChg chg="mod">
          <ac:chgData name="Joseph Scarmuzza" userId="c04343c0-4c73-4c6d-9d42-a6d78c9d5fe3" providerId="ADAL" clId="{CE1EFBE4-B0C5-C743-AAED-9B8485304806}" dt="2021-07-29T23:40:12.578" v="5609" actId="1037"/>
          <ac:spMkLst>
            <pc:docMk/>
            <pc:sldMk cId="3308802186" sldId="393"/>
            <ac:spMk id="53" creationId="{68A8BEA5-A2B5-4346-8E5B-B6B02617C0CD}"/>
          </ac:spMkLst>
        </pc:spChg>
        <pc:spChg chg="mod">
          <ac:chgData name="Joseph Scarmuzza" userId="c04343c0-4c73-4c6d-9d42-a6d78c9d5fe3" providerId="ADAL" clId="{CE1EFBE4-B0C5-C743-AAED-9B8485304806}" dt="2021-07-29T23:41:40.524" v="5623" actId="166"/>
          <ac:spMkLst>
            <pc:docMk/>
            <pc:sldMk cId="3308802186" sldId="393"/>
            <ac:spMk id="54" creationId="{AA954C3B-26F8-C64A-BE94-F7AA30FFAC8B}"/>
          </ac:spMkLst>
        </pc:spChg>
        <pc:spChg chg="mod">
          <ac:chgData name="Joseph Scarmuzza" userId="c04343c0-4c73-4c6d-9d42-a6d78c9d5fe3" providerId="ADAL" clId="{CE1EFBE4-B0C5-C743-AAED-9B8485304806}" dt="2021-07-29T23:40:12.578" v="5609" actId="1037"/>
          <ac:spMkLst>
            <pc:docMk/>
            <pc:sldMk cId="3308802186" sldId="393"/>
            <ac:spMk id="55" creationId="{AF12D350-3DC8-7540-91D4-DE88A24A6368}"/>
          </ac:spMkLst>
        </pc:spChg>
        <pc:spChg chg="mod">
          <ac:chgData name="Joseph Scarmuzza" userId="c04343c0-4c73-4c6d-9d42-a6d78c9d5fe3" providerId="ADAL" clId="{CE1EFBE4-B0C5-C743-AAED-9B8485304806}" dt="2021-07-29T23:31:19.166" v="5253"/>
          <ac:spMkLst>
            <pc:docMk/>
            <pc:sldMk cId="3308802186" sldId="393"/>
            <ac:spMk id="62" creationId="{CFF558D4-6683-CD4F-874B-743C2BF45495}"/>
          </ac:spMkLst>
        </pc:spChg>
        <pc:spChg chg="mod">
          <ac:chgData name="Joseph Scarmuzza" userId="c04343c0-4c73-4c6d-9d42-a6d78c9d5fe3" providerId="ADAL" clId="{CE1EFBE4-B0C5-C743-AAED-9B8485304806}" dt="2021-07-29T23:31:19.166" v="5253"/>
          <ac:spMkLst>
            <pc:docMk/>
            <pc:sldMk cId="3308802186" sldId="393"/>
            <ac:spMk id="63" creationId="{A964244B-B17A-224D-9EE6-A355D33B2F92}"/>
          </ac:spMkLst>
        </pc:spChg>
        <pc:spChg chg="mod">
          <ac:chgData name="Joseph Scarmuzza" userId="c04343c0-4c73-4c6d-9d42-a6d78c9d5fe3" providerId="ADAL" clId="{CE1EFBE4-B0C5-C743-AAED-9B8485304806}" dt="2021-07-29T23:31:19.166" v="5253"/>
          <ac:spMkLst>
            <pc:docMk/>
            <pc:sldMk cId="3308802186" sldId="393"/>
            <ac:spMk id="64" creationId="{AB4FDE4F-DE52-AD4F-9C70-2CA9FA14B3DB}"/>
          </ac:spMkLst>
        </pc:spChg>
        <pc:spChg chg="mod">
          <ac:chgData name="Joseph Scarmuzza" userId="c04343c0-4c73-4c6d-9d42-a6d78c9d5fe3" providerId="ADAL" clId="{CE1EFBE4-B0C5-C743-AAED-9B8485304806}" dt="2021-07-29T23:31:19.166" v="5253"/>
          <ac:spMkLst>
            <pc:docMk/>
            <pc:sldMk cId="3308802186" sldId="393"/>
            <ac:spMk id="65" creationId="{D40EB7C6-B9B4-9045-882E-4286B1BD5C71}"/>
          </ac:spMkLst>
        </pc:spChg>
        <pc:spChg chg="mod">
          <ac:chgData name="Joseph Scarmuzza" userId="c04343c0-4c73-4c6d-9d42-a6d78c9d5fe3" providerId="ADAL" clId="{CE1EFBE4-B0C5-C743-AAED-9B8485304806}" dt="2021-07-29T23:31:19.166" v="5253"/>
          <ac:spMkLst>
            <pc:docMk/>
            <pc:sldMk cId="3308802186" sldId="393"/>
            <ac:spMk id="66" creationId="{38712ECF-35FA-A74C-B88B-57CA5BA22B3E}"/>
          </ac:spMkLst>
        </pc:spChg>
        <pc:spChg chg="mod">
          <ac:chgData name="Joseph Scarmuzza" userId="c04343c0-4c73-4c6d-9d42-a6d78c9d5fe3" providerId="ADAL" clId="{CE1EFBE4-B0C5-C743-AAED-9B8485304806}" dt="2021-07-29T23:31:19.166" v="5253"/>
          <ac:spMkLst>
            <pc:docMk/>
            <pc:sldMk cId="3308802186" sldId="393"/>
            <ac:spMk id="68" creationId="{4DB78B73-D265-3842-A0F8-F57F054437FA}"/>
          </ac:spMkLst>
        </pc:spChg>
        <pc:spChg chg="mod">
          <ac:chgData name="Joseph Scarmuzza" userId="c04343c0-4c73-4c6d-9d42-a6d78c9d5fe3" providerId="ADAL" clId="{CE1EFBE4-B0C5-C743-AAED-9B8485304806}" dt="2021-07-29T23:31:19.166" v="5253"/>
          <ac:spMkLst>
            <pc:docMk/>
            <pc:sldMk cId="3308802186" sldId="393"/>
            <ac:spMk id="69" creationId="{0381094E-4246-FA47-AA4A-D5E402014E2B}"/>
          </ac:spMkLst>
        </pc:spChg>
        <pc:spChg chg="mod">
          <ac:chgData name="Joseph Scarmuzza" userId="c04343c0-4c73-4c6d-9d42-a6d78c9d5fe3" providerId="ADAL" clId="{CE1EFBE4-B0C5-C743-AAED-9B8485304806}" dt="2021-07-29T23:40:12.578" v="5609" actId="1037"/>
          <ac:spMkLst>
            <pc:docMk/>
            <pc:sldMk cId="3308802186" sldId="393"/>
            <ac:spMk id="70" creationId="{49DEB01A-2ABF-8B40-959B-B236BCFABAB6}"/>
          </ac:spMkLst>
        </pc:spChg>
        <pc:spChg chg="mod">
          <ac:chgData name="Joseph Scarmuzza" userId="c04343c0-4c73-4c6d-9d42-a6d78c9d5fe3" providerId="ADAL" clId="{CE1EFBE4-B0C5-C743-AAED-9B8485304806}" dt="2021-07-29T23:40:39.472" v="5616" actId="207"/>
          <ac:spMkLst>
            <pc:docMk/>
            <pc:sldMk cId="3308802186" sldId="393"/>
            <ac:spMk id="71" creationId="{581BD3B6-728E-0D40-9E81-BF4A05ACB14F}"/>
          </ac:spMkLst>
        </pc:spChg>
        <pc:spChg chg="mod">
          <ac:chgData name="Joseph Scarmuzza" userId="c04343c0-4c73-4c6d-9d42-a6d78c9d5fe3" providerId="ADAL" clId="{CE1EFBE4-B0C5-C743-AAED-9B8485304806}" dt="2021-07-29T23:40:12.578" v="5609" actId="1037"/>
          <ac:spMkLst>
            <pc:docMk/>
            <pc:sldMk cId="3308802186" sldId="393"/>
            <ac:spMk id="72" creationId="{79E0AEE3-E18F-2340-BBA2-D479FB7885A3}"/>
          </ac:spMkLst>
        </pc:spChg>
        <pc:spChg chg="mod">
          <ac:chgData name="Joseph Scarmuzza" userId="c04343c0-4c73-4c6d-9d42-a6d78c9d5fe3" providerId="ADAL" clId="{CE1EFBE4-B0C5-C743-AAED-9B8485304806}" dt="2021-07-29T23:31:19.166" v="5253"/>
          <ac:spMkLst>
            <pc:docMk/>
            <pc:sldMk cId="3308802186" sldId="393"/>
            <ac:spMk id="73" creationId="{D82098E3-A519-F84E-BE60-DB3C4C46AB88}"/>
          </ac:spMkLst>
        </pc:spChg>
        <pc:spChg chg="mod">
          <ac:chgData name="Joseph Scarmuzza" userId="c04343c0-4c73-4c6d-9d42-a6d78c9d5fe3" providerId="ADAL" clId="{CE1EFBE4-B0C5-C743-AAED-9B8485304806}" dt="2021-07-29T23:31:19.166" v="5253"/>
          <ac:spMkLst>
            <pc:docMk/>
            <pc:sldMk cId="3308802186" sldId="393"/>
            <ac:spMk id="74" creationId="{5BD7ECF0-F7C2-2C49-BCD3-0FFBB487C498}"/>
          </ac:spMkLst>
        </pc:spChg>
        <pc:spChg chg="mod">
          <ac:chgData name="Joseph Scarmuzza" userId="c04343c0-4c73-4c6d-9d42-a6d78c9d5fe3" providerId="ADAL" clId="{CE1EFBE4-B0C5-C743-AAED-9B8485304806}" dt="2021-07-29T23:31:19.166" v="5253"/>
          <ac:spMkLst>
            <pc:docMk/>
            <pc:sldMk cId="3308802186" sldId="393"/>
            <ac:spMk id="75" creationId="{567AC83D-6AB8-1949-9B36-AE46442AA7CA}"/>
          </ac:spMkLst>
        </pc:spChg>
        <pc:spChg chg="mod">
          <ac:chgData name="Joseph Scarmuzza" userId="c04343c0-4c73-4c6d-9d42-a6d78c9d5fe3" providerId="ADAL" clId="{CE1EFBE4-B0C5-C743-AAED-9B8485304806}" dt="2021-07-29T23:31:19.166" v="5253"/>
          <ac:spMkLst>
            <pc:docMk/>
            <pc:sldMk cId="3308802186" sldId="393"/>
            <ac:spMk id="76" creationId="{E244C158-A31A-8F42-ABAB-B67D95D34E8E}"/>
          </ac:spMkLst>
        </pc:spChg>
        <pc:spChg chg="mod">
          <ac:chgData name="Joseph Scarmuzza" userId="c04343c0-4c73-4c6d-9d42-a6d78c9d5fe3" providerId="ADAL" clId="{CE1EFBE4-B0C5-C743-AAED-9B8485304806}" dt="2021-07-29T23:31:19.166" v="5253"/>
          <ac:spMkLst>
            <pc:docMk/>
            <pc:sldMk cId="3308802186" sldId="393"/>
            <ac:spMk id="77" creationId="{55BA7B9F-F349-9345-9D8C-2E7BD99FE4EC}"/>
          </ac:spMkLst>
        </pc:spChg>
        <pc:spChg chg="add mod">
          <ac:chgData name="Joseph Scarmuzza" userId="c04343c0-4c73-4c6d-9d42-a6d78c9d5fe3" providerId="ADAL" clId="{CE1EFBE4-B0C5-C743-AAED-9B8485304806}" dt="2021-07-29T23:37:22.592" v="5501" actId="1036"/>
          <ac:spMkLst>
            <pc:docMk/>
            <pc:sldMk cId="3308802186" sldId="393"/>
            <ac:spMk id="78" creationId="{C1E75702-8C3B-2644-B782-E219626666DD}"/>
          </ac:spMkLst>
        </pc:spChg>
        <pc:spChg chg="add mod">
          <ac:chgData name="Joseph Scarmuzza" userId="c04343c0-4c73-4c6d-9d42-a6d78c9d5fe3" providerId="ADAL" clId="{CE1EFBE4-B0C5-C743-AAED-9B8485304806}" dt="2021-07-29T23:37:22.592" v="5501" actId="1036"/>
          <ac:spMkLst>
            <pc:docMk/>
            <pc:sldMk cId="3308802186" sldId="393"/>
            <ac:spMk id="79" creationId="{8CA09126-71C3-074D-9890-A630D298B286}"/>
          </ac:spMkLst>
        </pc:spChg>
        <pc:spChg chg="mod">
          <ac:chgData name="Joseph Scarmuzza" userId="c04343c0-4c73-4c6d-9d42-a6d78c9d5fe3" providerId="ADAL" clId="{CE1EFBE4-B0C5-C743-AAED-9B8485304806}" dt="2021-07-29T23:31:19.166" v="5253"/>
          <ac:spMkLst>
            <pc:docMk/>
            <pc:sldMk cId="3308802186" sldId="393"/>
            <ac:spMk id="83" creationId="{F534AFB2-AC55-A94C-8057-21AF5D511DD7}"/>
          </ac:spMkLst>
        </pc:spChg>
        <pc:spChg chg="mod">
          <ac:chgData name="Joseph Scarmuzza" userId="c04343c0-4c73-4c6d-9d42-a6d78c9d5fe3" providerId="ADAL" clId="{CE1EFBE4-B0C5-C743-AAED-9B8485304806}" dt="2021-07-29T23:31:19.166" v="5253"/>
          <ac:spMkLst>
            <pc:docMk/>
            <pc:sldMk cId="3308802186" sldId="393"/>
            <ac:spMk id="84" creationId="{765886B4-225C-F44C-97DE-F7C4A12575D7}"/>
          </ac:spMkLst>
        </pc:spChg>
        <pc:spChg chg="mod">
          <ac:chgData name="Joseph Scarmuzza" userId="c04343c0-4c73-4c6d-9d42-a6d78c9d5fe3" providerId="ADAL" clId="{CE1EFBE4-B0C5-C743-AAED-9B8485304806}" dt="2021-07-29T23:31:19.166" v="5253"/>
          <ac:spMkLst>
            <pc:docMk/>
            <pc:sldMk cId="3308802186" sldId="393"/>
            <ac:spMk id="85" creationId="{A5F16AE7-8A59-A640-AF40-531F22B71615}"/>
          </ac:spMkLst>
        </pc:spChg>
        <pc:spChg chg="mod">
          <ac:chgData name="Joseph Scarmuzza" userId="c04343c0-4c73-4c6d-9d42-a6d78c9d5fe3" providerId="ADAL" clId="{CE1EFBE4-B0C5-C743-AAED-9B8485304806}" dt="2021-07-29T23:31:19.166" v="5253"/>
          <ac:spMkLst>
            <pc:docMk/>
            <pc:sldMk cId="3308802186" sldId="393"/>
            <ac:spMk id="86" creationId="{84100310-90C4-DD4F-B9A1-19B026C2AEB2}"/>
          </ac:spMkLst>
        </pc:spChg>
        <pc:spChg chg="mod">
          <ac:chgData name="Joseph Scarmuzza" userId="c04343c0-4c73-4c6d-9d42-a6d78c9d5fe3" providerId="ADAL" clId="{CE1EFBE4-B0C5-C743-AAED-9B8485304806}" dt="2021-07-29T23:31:19.166" v="5253"/>
          <ac:spMkLst>
            <pc:docMk/>
            <pc:sldMk cId="3308802186" sldId="393"/>
            <ac:spMk id="87" creationId="{56D8FEA4-2497-A94A-A2BA-758B969BAA7F}"/>
          </ac:spMkLst>
        </pc:spChg>
        <pc:spChg chg="add mod">
          <ac:chgData name="Joseph Scarmuzza" userId="c04343c0-4c73-4c6d-9d42-a6d78c9d5fe3" providerId="ADAL" clId="{CE1EFBE4-B0C5-C743-AAED-9B8485304806}" dt="2021-07-29T23:40:20.367" v="5615" actId="1037"/>
          <ac:spMkLst>
            <pc:docMk/>
            <pc:sldMk cId="3308802186" sldId="393"/>
            <ac:spMk id="88" creationId="{DDE0D2AD-1B22-BA42-9282-EBB930F65B5A}"/>
          </ac:spMkLst>
        </pc:spChg>
        <pc:spChg chg="add mod">
          <ac:chgData name="Joseph Scarmuzza" userId="c04343c0-4c73-4c6d-9d42-a6d78c9d5fe3" providerId="ADAL" clId="{CE1EFBE4-B0C5-C743-AAED-9B8485304806}" dt="2021-07-29T23:33:34.799" v="5329" actId="1038"/>
          <ac:spMkLst>
            <pc:docMk/>
            <pc:sldMk cId="3308802186" sldId="393"/>
            <ac:spMk id="89" creationId="{36F61274-9080-2F40-A671-C633683BA997}"/>
          </ac:spMkLst>
        </pc:spChg>
        <pc:spChg chg="add mod">
          <ac:chgData name="Joseph Scarmuzza" userId="c04343c0-4c73-4c6d-9d42-a6d78c9d5fe3" providerId="ADAL" clId="{CE1EFBE4-B0C5-C743-AAED-9B8485304806}" dt="2021-07-29T23:40:45.283" v="5617" actId="207"/>
          <ac:spMkLst>
            <pc:docMk/>
            <pc:sldMk cId="3308802186" sldId="393"/>
            <ac:spMk id="90" creationId="{2430BCDC-D2BF-CD46-8E83-4CDE7FF60380}"/>
          </ac:spMkLst>
        </pc:spChg>
        <pc:spChg chg="add mod">
          <ac:chgData name="Joseph Scarmuzza" userId="c04343c0-4c73-4c6d-9d42-a6d78c9d5fe3" providerId="ADAL" clId="{CE1EFBE4-B0C5-C743-AAED-9B8485304806}" dt="2021-07-29T23:40:45.283" v="5617" actId="207"/>
          <ac:spMkLst>
            <pc:docMk/>
            <pc:sldMk cId="3308802186" sldId="393"/>
            <ac:spMk id="91" creationId="{D6643396-4A93-274F-8499-13B47E45E391}"/>
          </ac:spMkLst>
        </pc:spChg>
        <pc:spChg chg="add mod">
          <ac:chgData name="Joseph Scarmuzza" userId="c04343c0-4c73-4c6d-9d42-a6d78c9d5fe3" providerId="ADAL" clId="{CE1EFBE4-B0C5-C743-AAED-9B8485304806}" dt="2021-07-29T23:40:12.578" v="5609" actId="1037"/>
          <ac:spMkLst>
            <pc:docMk/>
            <pc:sldMk cId="3308802186" sldId="393"/>
            <ac:spMk id="92" creationId="{611DBDCA-DE2C-8E42-8642-2AA07D16C4E1}"/>
          </ac:spMkLst>
        </pc:spChg>
        <pc:spChg chg="add mod">
          <ac:chgData name="Joseph Scarmuzza" userId="c04343c0-4c73-4c6d-9d42-a6d78c9d5fe3" providerId="ADAL" clId="{CE1EFBE4-B0C5-C743-AAED-9B8485304806}" dt="2021-07-29T23:40:12.578" v="5609" actId="1037"/>
          <ac:spMkLst>
            <pc:docMk/>
            <pc:sldMk cId="3308802186" sldId="393"/>
            <ac:spMk id="93" creationId="{87066DF9-FDF1-1C49-9E34-67AB8D0A6B98}"/>
          </ac:spMkLst>
        </pc:spChg>
        <pc:grpChg chg="del">
          <ac:chgData name="Joseph Scarmuzza" userId="c04343c0-4c73-4c6d-9d42-a6d78c9d5fe3" providerId="ADAL" clId="{CE1EFBE4-B0C5-C743-AAED-9B8485304806}" dt="2021-07-29T23:31:10.941" v="5252" actId="478"/>
          <ac:grpSpMkLst>
            <pc:docMk/>
            <pc:sldMk cId="3308802186" sldId="393"/>
            <ac:grpSpMk id="34" creationId="{392A765B-4FE5-7949-9FD2-03179C34C37E}"/>
          </ac:grpSpMkLst>
        </pc:grpChg>
        <pc:grpChg chg="add mod">
          <ac:chgData name="Joseph Scarmuzza" userId="c04343c0-4c73-4c6d-9d42-a6d78c9d5fe3" providerId="ADAL" clId="{CE1EFBE4-B0C5-C743-AAED-9B8485304806}" dt="2021-07-29T23:33:52.437" v="5339" actId="1038"/>
          <ac:grpSpMkLst>
            <pc:docMk/>
            <pc:sldMk cId="3308802186" sldId="393"/>
            <ac:grpSpMk id="58" creationId="{F0418E0E-44A3-5343-93EF-212DBAFCCCF2}"/>
          </ac:grpSpMkLst>
        </pc:grpChg>
        <pc:grpChg chg="mod">
          <ac:chgData name="Joseph Scarmuzza" userId="c04343c0-4c73-4c6d-9d42-a6d78c9d5fe3" providerId="ADAL" clId="{CE1EFBE4-B0C5-C743-AAED-9B8485304806}" dt="2021-07-29T23:31:19.166" v="5253"/>
          <ac:grpSpMkLst>
            <pc:docMk/>
            <pc:sldMk cId="3308802186" sldId="393"/>
            <ac:grpSpMk id="59" creationId="{B28478D4-5625-1849-89E8-55EF64BBD34F}"/>
          </ac:grpSpMkLst>
        </pc:grpChg>
        <pc:grpChg chg="mod">
          <ac:chgData name="Joseph Scarmuzza" userId="c04343c0-4c73-4c6d-9d42-a6d78c9d5fe3" providerId="ADAL" clId="{CE1EFBE4-B0C5-C743-AAED-9B8485304806}" dt="2021-07-29T23:31:19.166" v="5253"/>
          <ac:grpSpMkLst>
            <pc:docMk/>
            <pc:sldMk cId="3308802186" sldId="393"/>
            <ac:grpSpMk id="61" creationId="{0DC24722-1340-6A4C-9EFF-00C0036D9BA4}"/>
          </ac:grpSpMkLst>
        </pc:grpChg>
        <pc:grpChg chg="add del mod">
          <ac:chgData name="Joseph Scarmuzza" userId="c04343c0-4c73-4c6d-9d42-a6d78c9d5fe3" providerId="ADAL" clId="{CE1EFBE4-B0C5-C743-AAED-9B8485304806}" dt="2021-07-29T23:32:04.153" v="5292" actId="478"/>
          <ac:grpSpMkLst>
            <pc:docMk/>
            <pc:sldMk cId="3308802186" sldId="393"/>
            <ac:grpSpMk id="80" creationId="{1E829522-035F-AF40-BAA7-A588661B870A}"/>
          </ac:grpSpMkLst>
        </pc:grpChg>
        <pc:grpChg chg="mod">
          <ac:chgData name="Joseph Scarmuzza" userId="c04343c0-4c73-4c6d-9d42-a6d78c9d5fe3" providerId="ADAL" clId="{CE1EFBE4-B0C5-C743-AAED-9B8485304806}" dt="2021-07-29T23:31:19.166" v="5253"/>
          <ac:grpSpMkLst>
            <pc:docMk/>
            <pc:sldMk cId="3308802186" sldId="393"/>
            <ac:grpSpMk id="81" creationId="{F36AF5B8-4087-374F-BD33-A3C9B1690307}"/>
          </ac:grpSpMkLst>
        </pc:grpChg>
        <pc:grpChg chg="mod">
          <ac:chgData name="Joseph Scarmuzza" userId="c04343c0-4c73-4c6d-9d42-a6d78c9d5fe3" providerId="ADAL" clId="{CE1EFBE4-B0C5-C743-AAED-9B8485304806}" dt="2021-07-29T23:31:19.166" v="5253"/>
          <ac:grpSpMkLst>
            <pc:docMk/>
            <pc:sldMk cId="3308802186" sldId="393"/>
            <ac:grpSpMk id="82" creationId="{D0795123-A106-994C-A1A7-75A632311D8F}"/>
          </ac:grpSpMkLst>
        </pc:grpChg>
        <pc:picChg chg="del">
          <ac:chgData name="Joseph Scarmuzza" userId="c04343c0-4c73-4c6d-9d42-a6d78c9d5fe3" providerId="ADAL" clId="{CE1EFBE4-B0C5-C743-AAED-9B8485304806}" dt="2021-07-29T23:31:10.941" v="5252" actId="478"/>
          <ac:picMkLst>
            <pc:docMk/>
            <pc:sldMk cId="3308802186" sldId="393"/>
            <ac:picMk id="3" creationId="{41BEB9A8-DCE3-E740-B859-D409700CA3F6}"/>
          </ac:picMkLst>
        </pc:picChg>
        <pc:picChg chg="del">
          <ac:chgData name="Joseph Scarmuzza" userId="c04343c0-4c73-4c6d-9d42-a6d78c9d5fe3" providerId="ADAL" clId="{CE1EFBE4-B0C5-C743-AAED-9B8485304806}" dt="2021-07-29T23:31:10.941" v="5252" actId="478"/>
          <ac:picMkLst>
            <pc:docMk/>
            <pc:sldMk cId="3308802186" sldId="393"/>
            <ac:picMk id="26" creationId="{A0BF1790-1F40-7D40-B96A-611CC7D598F8}"/>
          </ac:picMkLst>
        </pc:picChg>
        <pc:picChg chg="del">
          <ac:chgData name="Joseph Scarmuzza" userId="c04343c0-4c73-4c6d-9d42-a6d78c9d5fe3" providerId="ADAL" clId="{CE1EFBE4-B0C5-C743-AAED-9B8485304806}" dt="2021-07-29T23:31:10.941" v="5252" actId="478"/>
          <ac:picMkLst>
            <pc:docMk/>
            <pc:sldMk cId="3308802186" sldId="393"/>
            <ac:picMk id="27" creationId="{71F600DF-440E-A64A-8F95-EC811B8B426B}"/>
          </ac:picMkLst>
        </pc:picChg>
        <pc:picChg chg="add mod">
          <ac:chgData name="Joseph Scarmuzza" userId="c04343c0-4c73-4c6d-9d42-a6d78c9d5fe3" providerId="ADAL" clId="{CE1EFBE4-B0C5-C743-AAED-9B8485304806}" dt="2021-07-29T23:33:34.799" v="5329" actId="1038"/>
          <ac:picMkLst>
            <pc:docMk/>
            <pc:sldMk cId="3308802186" sldId="393"/>
            <ac:picMk id="52" creationId="{C6433385-5D21-0444-8C4D-5DF3C46991DD}"/>
          </ac:picMkLst>
        </pc:picChg>
        <pc:picChg chg="add mod">
          <ac:chgData name="Joseph Scarmuzza" userId="c04343c0-4c73-4c6d-9d42-a6d78c9d5fe3" providerId="ADAL" clId="{CE1EFBE4-B0C5-C743-AAED-9B8485304806}" dt="2021-07-29T23:41:34.780" v="5622" actId="1038"/>
          <ac:picMkLst>
            <pc:docMk/>
            <pc:sldMk cId="3308802186" sldId="393"/>
            <ac:picMk id="57" creationId="{14305F75-B595-564E-B492-A2902482A980}"/>
          </ac:picMkLst>
        </pc:picChg>
        <pc:cxnChg chg="del">
          <ac:chgData name="Joseph Scarmuzza" userId="c04343c0-4c73-4c6d-9d42-a6d78c9d5fe3" providerId="ADAL" clId="{CE1EFBE4-B0C5-C743-AAED-9B8485304806}" dt="2021-07-29T23:31:10.941" v="5252" actId="478"/>
          <ac:cxnSpMkLst>
            <pc:docMk/>
            <pc:sldMk cId="3308802186" sldId="393"/>
            <ac:cxnSpMk id="10" creationId="{F4ED2928-BF37-0243-97E9-E605D19A1E97}"/>
          </ac:cxnSpMkLst>
        </pc:cxnChg>
        <pc:cxnChg chg="del">
          <ac:chgData name="Joseph Scarmuzza" userId="c04343c0-4c73-4c6d-9d42-a6d78c9d5fe3" providerId="ADAL" clId="{CE1EFBE4-B0C5-C743-AAED-9B8485304806}" dt="2021-07-29T23:31:10.941" v="5252" actId="478"/>
          <ac:cxnSpMkLst>
            <pc:docMk/>
            <pc:sldMk cId="3308802186" sldId="393"/>
            <ac:cxnSpMk id="56" creationId="{E9145A26-F0F9-874B-8EB7-CA468538F352}"/>
          </ac:cxnSpMkLst>
        </pc:cxnChg>
        <pc:cxnChg chg="del">
          <ac:chgData name="Joseph Scarmuzza" userId="c04343c0-4c73-4c6d-9d42-a6d78c9d5fe3" providerId="ADAL" clId="{CE1EFBE4-B0C5-C743-AAED-9B8485304806}" dt="2021-07-29T23:31:10.941" v="5252" actId="478"/>
          <ac:cxnSpMkLst>
            <pc:docMk/>
            <pc:sldMk cId="3308802186" sldId="393"/>
            <ac:cxnSpMk id="60" creationId="{26FD56D3-5892-F146-8DF2-6BFC0CD8EC2C}"/>
          </ac:cxnSpMkLst>
        </pc:cxnChg>
        <pc:cxnChg chg="del">
          <ac:chgData name="Joseph Scarmuzza" userId="c04343c0-4c73-4c6d-9d42-a6d78c9d5fe3" providerId="ADAL" clId="{CE1EFBE4-B0C5-C743-AAED-9B8485304806}" dt="2021-07-29T23:31:10.941" v="5252" actId="478"/>
          <ac:cxnSpMkLst>
            <pc:docMk/>
            <pc:sldMk cId="3308802186" sldId="393"/>
            <ac:cxnSpMk id="67" creationId="{8685A2D7-5E8F-BB48-9DF8-0DE37EC9325A}"/>
          </ac:cxnSpMkLst>
        </pc:cxnChg>
      </pc:sldChg>
      <pc:sldChg chg="addSp delSp modSp add mod modNotesTx">
        <pc:chgData name="Joseph Scarmuzza" userId="c04343c0-4c73-4c6d-9d42-a6d78c9d5fe3" providerId="ADAL" clId="{CE1EFBE4-B0C5-C743-AAED-9B8485304806}" dt="2021-07-30T04:48:54.134" v="11854" actId="20577"/>
        <pc:sldMkLst>
          <pc:docMk/>
          <pc:sldMk cId="2871639307" sldId="395"/>
        </pc:sldMkLst>
        <pc:spChg chg="add del mod">
          <ac:chgData name="Joseph Scarmuzza" userId="c04343c0-4c73-4c6d-9d42-a6d78c9d5fe3" providerId="ADAL" clId="{CE1EFBE4-B0C5-C743-AAED-9B8485304806}" dt="2021-07-30T00:42:57.190" v="6716" actId="1038"/>
          <ac:spMkLst>
            <pc:docMk/>
            <pc:sldMk cId="2871639307" sldId="395"/>
            <ac:spMk id="2" creationId="{F6C53FF9-4271-411C-805F-63D6012926CF}"/>
          </ac:spMkLst>
        </pc:spChg>
        <pc:spChg chg="del mod">
          <ac:chgData name="Joseph Scarmuzza" userId="c04343c0-4c73-4c6d-9d42-a6d78c9d5fe3" providerId="ADAL" clId="{CE1EFBE4-B0C5-C743-AAED-9B8485304806}" dt="2021-07-30T00:31:52.248" v="6430" actId="478"/>
          <ac:spMkLst>
            <pc:docMk/>
            <pc:sldMk cId="2871639307" sldId="395"/>
            <ac:spMk id="3" creationId="{4B1023E6-2F96-45EC-9C38-1EBED1EA8D9B}"/>
          </ac:spMkLst>
        </pc:spChg>
        <pc:spChg chg="mod">
          <ac:chgData name="Joseph Scarmuzza" userId="c04343c0-4c73-4c6d-9d42-a6d78c9d5fe3" providerId="ADAL" clId="{CE1EFBE4-B0C5-C743-AAED-9B8485304806}" dt="2021-07-30T00:43:58.894" v="6718" actId="255"/>
          <ac:spMkLst>
            <pc:docMk/>
            <pc:sldMk cId="2871639307" sldId="395"/>
            <ac:spMk id="5" creationId="{E51FD34C-A376-4423-A156-659D1D9A659A}"/>
          </ac:spMkLst>
        </pc:spChg>
        <pc:spChg chg="add mod">
          <ac:chgData name="Joseph Scarmuzza" userId="c04343c0-4c73-4c6d-9d42-a6d78c9d5fe3" providerId="ADAL" clId="{CE1EFBE4-B0C5-C743-AAED-9B8485304806}" dt="2021-07-30T00:44:13.840" v="6720" actId="113"/>
          <ac:spMkLst>
            <pc:docMk/>
            <pc:sldMk cId="2871639307" sldId="395"/>
            <ac:spMk id="7" creationId="{08B659BD-DE2F-7D4C-9D8C-607FA636C987}"/>
          </ac:spMkLst>
        </pc:spChg>
        <pc:spChg chg="add mod">
          <ac:chgData name="Joseph Scarmuzza" userId="c04343c0-4c73-4c6d-9d42-a6d78c9d5fe3" providerId="ADAL" clId="{CE1EFBE4-B0C5-C743-AAED-9B8485304806}" dt="2021-07-30T01:31:49.955" v="7825" actId="14100"/>
          <ac:spMkLst>
            <pc:docMk/>
            <pc:sldMk cId="2871639307" sldId="395"/>
            <ac:spMk id="8" creationId="{A45139FF-3C58-4640-BA10-C640F3E5C6BC}"/>
          </ac:spMkLst>
        </pc:spChg>
        <pc:spChg chg="del mod">
          <ac:chgData name="Joseph Scarmuzza" userId="c04343c0-4c73-4c6d-9d42-a6d78c9d5fe3" providerId="ADAL" clId="{CE1EFBE4-B0C5-C743-AAED-9B8485304806}" dt="2021-07-30T00:31:49.033" v="6427" actId="478"/>
          <ac:spMkLst>
            <pc:docMk/>
            <pc:sldMk cId="2871639307" sldId="395"/>
            <ac:spMk id="11" creationId="{28EDAD16-4C4E-41DA-83F0-03D70AF996DC}"/>
          </ac:spMkLst>
        </pc:spChg>
        <pc:spChg chg="del mod">
          <ac:chgData name="Joseph Scarmuzza" userId="c04343c0-4c73-4c6d-9d42-a6d78c9d5fe3" providerId="ADAL" clId="{CE1EFBE4-B0C5-C743-AAED-9B8485304806}" dt="2021-07-30T00:31:50.406" v="6428" actId="478"/>
          <ac:spMkLst>
            <pc:docMk/>
            <pc:sldMk cId="2871639307" sldId="395"/>
            <ac:spMk id="13" creationId="{3D0572BC-601E-45BC-A0F7-BD8E990DDC73}"/>
          </ac:spMkLst>
        </pc:spChg>
        <pc:spChg chg="del mod">
          <ac:chgData name="Joseph Scarmuzza" userId="c04343c0-4c73-4c6d-9d42-a6d78c9d5fe3" providerId="ADAL" clId="{CE1EFBE4-B0C5-C743-AAED-9B8485304806}" dt="2021-07-30T00:30:58.410" v="6413" actId="478"/>
          <ac:spMkLst>
            <pc:docMk/>
            <pc:sldMk cId="2871639307" sldId="395"/>
            <ac:spMk id="14" creationId="{4926CC7A-DA41-40CE-8D01-238BF874B5CB}"/>
          </ac:spMkLst>
        </pc:spChg>
        <pc:spChg chg="del mod">
          <ac:chgData name="Joseph Scarmuzza" userId="c04343c0-4c73-4c6d-9d42-a6d78c9d5fe3" providerId="ADAL" clId="{CE1EFBE4-B0C5-C743-AAED-9B8485304806}" dt="2021-07-30T00:36:45.851" v="6511" actId="478"/>
          <ac:spMkLst>
            <pc:docMk/>
            <pc:sldMk cId="2871639307" sldId="395"/>
            <ac:spMk id="15" creationId="{D1039F91-BB7B-48B4-9119-42297262410E}"/>
          </ac:spMkLst>
        </pc:spChg>
        <pc:spChg chg="del mod">
          <ac:chgData name="Joseph Scarmuzza" userId="c04343c0-4c73-4c6d-9d42-a6d78c9d5fe3" providerId="ADAL" clId="{CE1EFBE4-B0C5-C743-AAED-9B8485304806}" dt="2021-07-30T00:36:50.754" v="6513" actId="478"/>
          <ac:spMkLst>
            <pc:docMk/>
            <pc:sldMk cId="2871639307" sldId="395"/>
            <ac:spMk id="16" creationId="{E2F5613A-5A6D-4787-982A-27A81ED8DE65}"/>
          </ac:spMkLst>
        </pc:spChg>
        <pc:spChg chg="del mod">
          <ac:chgData name="Joseph Scarmuzza" userId="c04343c0-4c73-4c6d-9d42-a6d78c9d5fe3" providerId="ADAL" clId="{CE1EFBE4-B0C5-C743-AAED-9B8485304806}" dt="2021-07-30T00:31:51.415" v="6429" actId="478"/>
          <ac:spMkLst>
            <pc:docMk/>
            <pc:sldMk cId="2871639307" sldId="395"/>
            <ac:spMk id="17" creationId="{F3A813F6-DE1B-4D52-A98B-55B4D7F7BBEC}"/>
          </ac:spMkLst>
        </pc:spChg>
        <pc:spChg chg="add mod">
          <ac:chgData name="Joseph Scarmuzza" userId="c04343c0-4c73-4c6d-9d42-a6d78c9d5fe3" providerId="ADAL" clId="{CE1EFBE4-B0C5-C743-AAED-9B8485304806}" dt="2021-07-30T00:33:25.442" v="6449" actId="1037"/>
          <ac:spMkLst>
            <pc:docMk/>
            <pc:sldMk cId="2871639307" sldId="395"/>
            <ac:spMk id="18" creationId="{D2E25AC1-9EF5-BF4E-934C-51DEBF48E5FF}"/>
          </ac:spMkLst>
        </pc:spChg>
        <pc:spChg chg="add mod">
          <ac:chgData name="Joseph Scarmuzza" userId="c04343c0-4c73-4c6d-9d42-a6d78c9d5fe3" providerId="ADAL" clId="{CE1EFBE4-B0C5-C743-AAED-9B8485304806}" dt="2021-07-30T00:36:22.673" v="6504" actId="1076"/>
          <ac:spMkLst>
            <pc:docMk/>
            <pc:sldMk cId="2871639307" sldId="395"/>
            <ac:spMk id="19" creationId="{9DAB21E5-DBEC-5F4B-B365-1F7FE23DCC37}"/>
          </ac:spMkLst>
        </pc:spChg>
        <pc:spChg chg="add del mod">
          <ac:chgData name="Joseph Scarmuzza" userId="c04343c0-4c73-4c6d-9d42-a6d78c9d5fe3" providerId="ADAL" clId="{CE1EFBE4-B0C5-C743-AAED-9B8485304806}" dt="2021-07-30T00:29:38.010" v="6405" actId="478"/>
          <ac:spMkLst>
            <pc:docMk/>
            <pc:sldMk cId="2871639307" sldId="395"/>
            <ac:spMk id="20" creationId="{FBDB2D18-4BD1-0943-9BB5-5C1D2F982C31}"/>
          </ac:spMkLst>
        </pc:spChg>
        <pc:spChg chg="add mod">
          <ac:chgData name="Joseph Scarmuzza" userId="c04343c0-4c73-4c6d-9d42-a6d78c9d5fe3" providerId="ADAL" clId="{CE1EFBE4-B0C5-C743-AAED-9B8485304806}" dt="2021-07-30T00:42:29.029" v="6708" actId="1035"/>
          <ac:spMkLst>
            <pc:docMk/>
            <pc:sldMk cId="2871639307" sldId="395"/>
            <ac:spMk id="21" creationId="{9750F5CB-CC2A-4E4C-98F7-24F677D91207}"/>
          </ac:spMkLst>
        </pc:spChg>
        <pc:spChg chg="add mod">
          <ac:chgData name="Joseph Scarmuzza" userId="c04343c0-4c73-4c6d-9d42-a6d78c9d5fe3" providerId="ADAL" clId="{CE1EFBE4-B0C5-C743-AAED-9B8485304806}" dt="2021-07-30T00:42:51.292" v="6713" actId="1037"/>
          <ac:spMkLst>
            <pc:docMk/>
            <pc:sldMk cId="2871639307" sldId="395"/>
            <ac:spMk id="23" creationId="{23CE8535-EE4D-D645-9E61-444FF6DF7DA0}"/>
          </ac:spMkLst>
        </pc:spChg>
        <pc:spChg chg="add mod">
          <ac:chgData name="Joseph Scarmuzza" userId="c04343c0-4c73-4c6d-9d42-a6d78c9d5fe3" providerId="ADAL" clId="{CE1EFBE4-B0C5-C743-AAED-9B8485304806}" dt="2021-07-30T00:42:29.029" v="6708" actId="1035"/>
          <ac:spMkLst>
            <pc:docMk/>
            <pc:sldMk cId="2871639307" sldId="395"/>
            <ac:spMk id="24" creationId="{46329787-4326-9541-BCA6-22BE8880B042}"/>
          </ac:spMkLst>
        </pc:spChg>
        <pc:spChg chg="add mod">
          <ac:chgData name="Joseph Scarmuzza" userId="c04343c0-4c73-4c6d-9d42-a6d78c9d5fe3" providerId="ADAL" clId="{CE1EFBE4-B0C5-C743-AAED-9B8485304806}" dt="2021-07-30T00:42:29.029" v="6708" actId="1035"/>
          <ac:spMkLst>
            <pc:docMk/>
            <pc:sldMk cId="2871639307" sldId="395"/>
            <ac:spMk id="25" creationId="{14C696B9-323B-A04A-9439-0C9AE797F2F2}"/>
          </ac:spMkLst>
        </pc:spChg>
        <pc:spChg chg="add del mod">
          <ac:chgData name="Joseph Scarmuzza" userId="c04343c0-4c73-4c6d-9d42-a6d78c9d5fe3" providerId="ADAL" clId="{CE1EFBE4-B0C5-C743-AAED-9B8485304806}" dt="2021-07-30T00:41:05.685" v="6688" actId="478"/>
          <ac:spMkLst>
            <pc:docMk/>
            <pc:sldMk cId="2871639307" sldId="395"/>
            <ac:spMk id="26" creationId="{BD3459DF-BA16-A44D-914A-0BD3B92C7B4E}"/>
          </ac:spMkLst>
        </pc:spChg>
        <pc:spChg chg="add mod">
          <ac:chgData name="Joseph Scarmuzza" userId="c04343c0-4c73-4c6d-9d42-a6d78c9d5fe3" providerId="ADAL" clId="{CE1EFBE4-B0C5-C743-AAED-9B8485304806}" dt="2021-07-30T01:31:53.266" v="7826" actId="14100"/>
          <ac:spMkLst>
            <pc:docMk/>
            <pc:sldMk cId="2871639307" sldId="395"/>
            <ac:spMk id="27" creationId="{2A705467-E984-2644-864F-3B1356D9840A}"/>
          </ac:spMkLst>
        </pc:spChg>
        <pc:graphicFrameChg chg="del mod">
          <ac:chgData name="Joseph Scarmuzza" userId="c04343c0-4c73-4c6d-9d42-a6d78c9d5fe3" providerId="ADAL" clId="{CE1EFBE4-B0C5-C743-AAED-9B8485304806}" dt="2021-07-30T00:31:43.073" v="6425" actId="478"/>
          <ac:graphicFrameMkLst>
            <pc:docMk/>
            <pc:sldMk cId="2871639307" sldId="395"/>
            <ac:graphicFrameMk id="4" creationId="{E6194225-70BE-4236-9DAD-A32AB34DE1C7}"/>
          </ac:graphicFrameMkLst>
        </pc:graphicFrameChg>
        <pc:graphicFrameChg chg="del mod">
          <ac:chgData name="Joseph Scarmuzza" userId="c04343c0-4c73-4c6d-9d42-a6d78c9d5fe3" providerId="ADAL" clId="{CE1EFBE4-B0C5-C743-AAED-9B8485304806}" dt="2021-07-30T00:36:43.718" v="6510" actId="478"/>
          <ac:graphicFrameMkLst>
            <pc:docMk/>
            <pc:sldMk cId="2871639307" sldId="395"/>
            <ac:graphicFrameMk id="6" creationId="{6194F77B-34A3-44D7-9947-C9417DC8606B}"/>
          </ac:graphicFrameMkLst>
        </pc:graphicFrameChg>
        <pc:graphicFrameChg chg="del mod">
          <ac:chgData name="Joseph Scarmuzza" userId="c04343c0-4c73-4c6d-9d42-a6d78c9d5fe3" providerId="ADAL" clId="{CE1EFBE4-B0C5-C743-AAED-9B8485304806}" dt="2021-07-30T00:36:50.754" v="6513" actId="478"/>
          <ac:graphicFrameMkLst>
            <pc:docMk/>
            <pc:sldMk cId="2871639307" sldId="395"/>
            <ac:graphicFrameMk id="10" creationId="{644EE911-3682-49FD-BCDF-DA79A60D97F6}"/>
          </ac:graphicFrameMkLst>
        </pc:graphicFrameChg>
        <pc:graphicFrameChg chg="del mod">
          <ac:chgData name="Joseph Scarmuzza" userId="c04343c0-4c73-4c6d-9d42-a6d78c9d5fe3" providerId="ADAL" clId="{CE1EFBE4-B0C5-C743-AAED-9B8485304806}" dt="2021-07-30T00:31:44.380" v="6426" actId="478"/>
          <ac:graphicFrameMkLst>
            <pc:docMk/>
            <pc:sldMk cId="2871639307" sldId="395"/>
            <ac:graphicFrameMk id="22" creationId="{86B63A24-65B0-40F8-954D-F06A154BBCD3}"/>
          </ac:graphicFrameMkLst>
        </pc:graphicFrameChg>
      </pc:sldChg>
      <pc:sldChg chg="del">
        <pc:chgData name="Joseph Scarmuzza" userId="c04343c0-4c73-4c6d-9d42-a6d78c9d5fe3" providerId="ADAL" clId="{CE1EFBE4-B0C5-C743-AAED-9B8485304806}" dt="2021-07-30T00:53:34.206" v="6847" actId="2696"/>
        <pc:sldMkLst>
          <pc:docMk/>
          <pc:sldMk cId="1336683836" sldId="396"/>
        </pc:sldMkLst>
      </pc:sldChg>
      <pc:sldChg chg="addSp delSp modSp add mod">
        <pc:chgData name="Joseph Scarmuzza" userId="c04343c0-4c73-4c6d-9d42-a6d78c9d5fe3" providerId="ADAL" clId="{CE1EFBE4-B0C5-C743-AAED-9B8485304806}" dt="2021-07-30T01:30:47.208" v="7823" actId="1038"/>
        <pc:sldMkLst>
          <pc:docMk/>
          <pc:sldMk cId="2198658514" sldId="397"/>
        </pc:sldMkLst>
        <pc:spChg chg="mod">
          <ac:chgData name="Joseph Scarmuzza" userId="c04343c0-4c73-4c6d-9d42-a6d78c9d5fe3" providerId="ADAL" clId="{CE1EFBE4-B0C5-C743-AAED-9B8485304806}" dt="2021-07-30T00:50:58.215" v="6820" actId="1038"/>
          <ac:spMkLst>
            <pc:docMk/>
            <pc:sldMk cId="2198658514" sldId="397"/>
            <ac:spMk id="28" creationId="{4A5A4992-E8B0-D34D-A423-7158026EF3A9}"/>
          </ac:spMkLst>
        </pc:spChg>
        <pc:spChg chg="mod">
          <ac:chgData name="Joseph Scarmuzza" userId="c04343c0-4c73-4c6d-9d42-a6d78c9d5fe3" providerId="ADAL" clId="{CE1EFBE4-B0C5-C743-AAED-9B8485304806}" dt="2021-07-30T00:48:00.395" v="6726" actId="1076"/>
          <ac:spMkLst>
            <pc:docMk/>
            <pc:sldMk cId="2198658514" sldId="397"/>
            <ac:spMk id="30" creationId="{C94BA4B4-4507-6F4E-8918-657509990881}"/>
          </ac:spMkLst>
        </pc:spChg>
        <pc:spChg chg="mod">
          <ac:chgData name="Joseph Scarmuzza" userId="c04343c0-4c73-4c6d-9d42-a6d78c9d5fe3" providerId="ADAL" clId="{CE1EFBE4-B0C5-C743-AAED-9B8485304806}" dt="2021-07-30T00:50:30.275" v="6799" actId="1036"/>
          <ac:spMkLst>
            <pc:docMk/>
            <pc:sldMk cId="2198658514" sldId="397"/>
            <ac:spMk id="32" creationId="{EB24F20F-9788-CB4A-9DB1-7903E1A3B71D}"/>
          </ac:spMkLst>
        </pc:spChg>
        <pc:spChg chg="mod">
          <ac:chgData name="Joseph Scarmuzza" userId="c04343c0-4c73-4c6d-9d42-a6d78c9d5fe3" providerId="ADAL" clId="{CE1EFBE4-B0C5-C743-AAED-9B8485304806}" dt="2021-07-30T00:49:19.178" v="6762" actId="14100"/>
          <ac:spMkLst>
            <pc:docMk/>
            <pc:sldMk cId="2198658514" sldId="397"/>
            <ac:spMk id="42" creationId="{0B8C8219-4AB3-A44D-8A24-6C5098D99931}"/>
          </ac:spMkLst>
        </pc:spChg>
        <pc:spChg chg="mod">
          <ac:chgData name="Joseph Scarmuzza" userId="c04343c0-4c73-4c6d-9d42-a6d78c9d5fe3" providerId="ADAL" clId="{CE1EFBE4-B0C5-C743-AAED-9B8485304806}" dt="2021-07-30T00:49:11.879" v="6761" actId="14100"/>
          <ac:spMkLst>
            <pc:docMk/>
            <pc:sldMk cId="2198658514" sldId="397"/>
            <ac:spMk id="43" creationId="{3FF4B61A-8D80-7D4C-AAA8-4EA1E7B25642}"/>
          </ac:spMkLst>
        </pc:spChg>
        <pc:spChg chg="mod">
          <ac:chgData name="Joseph Scarmuzza" userId="c04343c0-4c73-4c6d-9d42-a6d78c9d5fe3" providerId="ADAL" clId="{CE1EFBE4-B0C5-C743-AAED-9B8485304806}" dt="2021-07-30T00:48:59.959" v="6754" actId="1037"/>
          <ac:spMkLst>
            <pc:docMk/>
            <pc:sldMk cId="2198658514" sldId="397"/>
            <ac:spMk id="49" creationId="{0617C823-36D0-A142-A433-E63B5E112727}"/>
          </ac:spMkLst>
        </pc:spChg>
        <pc:spChg chg="mod">
          <ac:chgData name="Joseph Scarmuzza" userId="c04343c0-4c73-4c6d-9d42-a6d78c9d5fe3" providerId="ADAL" clId="{CE1EFBE4-B0C5-C743-AAED-9B8485304806}" dt="2021-07-30T00:48:59.959" v="6754" actId="1037"/>
          <ac:spMkLst>
            <pc:docMk/>
            <pc:sldMk cId="2198658514" sldId="397"/>
            <ac:spMk id="50" creationId="{3700547C-3B24-0742-A9A9-AC96AD4C16B2}"/>
          </ac:spMkLst>
        </pc:spChg>
        <pc:spChg chg="mod">
          <ac:chgData name="Joseph Scarmuzza" userId="c04343c0-4c73-4c6d-9d42-a6d78c9d5fe3" providerId="ADAL" clId="{CE1EFBE4-B0C5-C743-AAED-9B8485304806}" dt="2021-07-30T00:48:59.959" v="6754" actId="1037"/>
          <ac:spMkLst>
            <pc:docMk/>
            <pc:sldMk cId="2198658514" sldId="397"/>
            <ac:spMk id="51" creationId="{CC5930C0-D9C7-A242-8162-DADB9F95F445}"/>
          </ac:spMkLst>
        </pc:spChg>
        <pc:spChg chg="add del mod">
          <ac:chgData name="Joseph Scarmuzza" userId="c04343c0-4c73-4c6d-9d42-a6d78c9d5fe3" providerId="ADAL" clId="{CE1EFBE4-B0C5-C743-AAED-9B8485304806}" dt="2021-07-30T00:48:18.843" v="6732" actId="478"/>
          <ac:spMkLst>
            <pc:docMk/>
            <pc:sldMk cId="2198658514" sldId="397"/>
            <ac:spMk id="52" creationId="{0AC463B5-6A1C-3142-ABBD-CE8F3867C784}"/>
          </ac:spMkLst>
        </pc:spChg>
        <pc:spChg chg="del mod">
          <ac:chgData name="Joseph Scarmuzza" userId="c04343c0-4c73-4c6d-9d42-a6d78c9d5fe3" providerId="ADAL" clId="{CE1EFBE4-B0C5-C743-AAED-9B8485304806}" dt="2021-07-30T00:48:15.587" v="6729" actId="478"/>
          <ac:spMkLst>
            <pc:docMk/>
            <pc:sldMk cId="2198658514" sldId="397"/>
            <ac:spMk id="53" creationId="{68A8BEA5-A2B5-4346-8E5B-B6B02617C0CD}"/>
          </ac:spMkLst>
        </pc:spChg>
        <pc:spChg chg="add mod">
          <ac:chgData name="Joseph Scarmuzza" userId="c04343c0-4c73-4c6d-9d42-a6d78c9d5fe3" providerId="ADAL" clId="{CE1EFBE4-B0C5-C743-AAED-9B8485304806}" dt="2021-07-30T00:48:42.446" v="6744" actId="20577"/>
          <ac:spMkLst>
            <pc:docMk/>
            <pc:sldMk cId="2198658514" sldId="397"/>
            <ac:spMk id="54" creationId="{2227145A-FECD-9141-A3D8-ECB0FE994962}"/>
          </ac:spMkLst>
        </pc:spChg>
        <pc:grpChg chg="mod">
          <ac:chgData name="Joseph Scarmuzza" userId="c04343c0-4c73-4c6d-9d42-a6d78c9d5fe3" providerId="ADAL" clId="{CE1EFBE4-B0C5-C743-AAED-9B8485304806}" dt="2021-07-30T00:48:59.959" v="6754" actId="1037"/>
          <ac:grpSpMkLst>
            <pc:docMk/>
            <pc:sldMk cId="2198658514" sldId="397"/>
            <ac:grpSpMk id="34" creationId="{392A765B-4FE5-7949-9FD2-03179C34C37E}"/>
          </ac:grpSpMkLst>
        </pc:grpChg>
        <pc:picChg chg="mod">
          <ac:chgData name="Joseph Scarmuzza" userId="c04343c0-4c73-4c6d-9d42-a6d78c9d5fe3" providerId="ADAL" clId="{CE1EFBE4-B0C5-C743-AAED-9B8485304806}" dt="2021-07-30T01:30:21.636" v="7814" actId="1038"/>
          <ac:picMkLst>
            <pc:docMk/>
            <pc:sldMk cId="2198658514" sldId="397"/>
            <ac:picMk id="3" creationId="{41BEB9A8-DCE3-E740-B859-D409700CA3F6}"/>
          </ac:picMkLst>
        </pc:picChg>
        <pc:picChg chg="mod">
          <ac:chgData name="Joseph Scarmuzza" userId="c04343c0-4c73-4c6d-9d42-a6d78c9d5fe3" providerId="ADAL" clId="{CE1EFBE4-B0C5-C743-AAED-9B8485304806}" dt="2021-07-30T00:48:00.395" v="6726" actId="1076"/>
          <ac:picMkLst>
            <pc:docMk/>
            <pc:sldMk cId="2198658514" sldId="397"/>
            <ac:picMk id="26" creationId="{A0BF1790-1F40-7D40-B96A-611CC7D598F8}"/>
          </ac:picMkLst>
        </pc:picChg>
        <pc:picChg chg="mod">
          <ac:chgData name="Joseph Scarmuzza" userId="c04343c0-4c73-4c6d-9d42-a6d78c9d5fe3" providerId="ADAL" clId="{CE1EFBE4-B0C5-C743-AAED-9B8485304806}" dt="2021-07-30T00:50:58.215" v="6820" actId="1038"/>
          <ac:picMkLst>
            <pc:docMk/>
            <pc:sldMk cId="2198658514" sldId="397"/>
            <ac:picMk id="27" creationId="{71F600DF-440E-A64A-8F95-EC811B8B426B}"/>
          </ac:picMkLst>
        </pc:picChg>
        <pc:cxnChg chg="del">
          <ac:chgData name="Joseph Scarmuzza" userId="c04343c0-4c73-4c6d-9d42-a6d78c9d5fe3" providerId="ADAL" clId="{CE1EFBE4-B0C5-C743-AAED-9B8485304806}" dt="2021-07-30T00:51:01.384" v="6821" actId="478"/>
          <ac:cxnSpMkLst>
            <pc:docMk/>
            <pc:sldMk cId="2198658514" sldId="397"/>
            <ac:cxnSpMk id="14" creationId="{AF1A72E0-D2EE-4FBD-99A1-07AC80D258FA}"/>
          </ac:cxnSpMkLst>
        </pc:cxnChg>
        <pc:cxnChg chg="add mod">
          <ac:chgData name="Joseph Scarmuzza" userId="c04343c0-4c73-4c6d-9d42-a6d78c9d5fe3" providerId="ADAL" clId="{CE1EFBE4-B0C5-C743-AAED-9B8485304806}" dt="2021-07-30T00:51:13.263" v="6825" actId="14100"/>
          <ac:cxnSpMkLst>
            <pc:docMk/>
            <pc:sldMk cId="2198658514" sldId="397"/>
            <ac:cxnSpMk id="55" creationId="{42562FDC-0B5D-C54E-87BB-BB82EA572387}"/>
          </ac:cxnSpMkLst>
        </pc:cxnChg>
        <pc:cxnChg chg="add mod">
          <ac:chgData name="Joseph Scarmuzza" userId="c04343c0-4c73-4c6d-9d42-a6d78c9d5fe3" providerId="ADAL" clId="{CE1EFBE4-B0C5-C743-AAED-9B8485304806}" dt="2021-07-30T01:30:47.208" v="7823" actId="1038"/>
          <ac:cxnSpMkLst>
            <pc:docMk/>
            <pc:sldMk cId="2198658514" sldId="397"/>
            <ac:cxnSpMk id="56" creationId="{4945903B-FA45-BB46-BBE9-7512FD189206}"/>
          </ac:cxnSpMkLst>
        </pc:cxnChg>
        <pc:cxnChg chg="mod">
          <ac:chgData name="Joseph Scarmuzza" userId="c04343c0-4c73-4c6d-9d42-a6d78c9d5fe3" providerId="ADAL" clId="{CE1EFBE4-B0C5-C743-AAED-9B8485304806}" dt="2021-07-30T00:50:12.351" v="6775" actId="14100"/>
          <ac:cxnSpMkLst>
            <pc:docMk/>
            <pc:sldMk cId="2198658514" sldId="397"/>
            <ac:cxnSpMk id="57" creationId="{B000CE3E-0CE4-4757-9F48-FA58C575AE8C}"/>
          </ac:cxnSpMkLst>
        </pc:cxnChg>
        <pc:cxnChg chg="del">
          <ac:chgData name="Joseph Scarmuzza" userId="c04343c0-4c73-4c6d-9d42-a6d78c9d5fe3" providerId="ADAL" clId="{CE1EFBE4-B0C5-C743-AAED-9B8485304806}" dt="2021-07-30T00:49:59.161" v="6769" actId="478"/>
          <ac:cxnSpMkLst>
            <pc:docMk/>
            <pc:sldMk cId="2198658514" sldId="397"/>
            <ac:cxnSpMk id="68" creationId="{BD44FF3C-06DA-440A-8FD2-2F4C8C6982D0}"/>
          </ac:cxnSpMkLst>
        </pc:cxnChg>
        <pc:cxnChg chg="mod">
          <ac:chgData name="Joseph Scarmuzza" userId="c04343c0-4c73-4c6d-9d42-a6d78c9d5fe3" providerId="ADAL" clId="{CE1EFBE4-B0C5-C743-AAED-9B8485304806}" dt="2021-07-30T01:30:40.507" v="7818" actId="14100"/>
          <ac:cxnSpMkLst>
            <pc:docMk/>
            <pc:sldMk cId="2198658514" sldId="397"/>
            <ac:cxnSpMk id="69" creationId="{CA7F189D-ED4E-4E2B-B144-8C597650CEC1}"/>
          </ac:cxnSpMkLst>
        </pc:cxnChg>
        <pc:cxnChg chg="del">
          <ac:chgData name="Joseph Scarmuzza" userId="c04343c0-4c73-4c6d-9d42-a6d78c9d5fe3" providerId="ADAL" clId="{CE1EFBE4-B0C5-C743-AAED-9B8485304806}" dt="2021-07-30T00:49:57.265" v="6768" actId="478"/>
          <ac:cxnSpMkLst>
            <pc:docMk/>
            <pc:sldMk cId="2198658514" sldId="397"/>
            <ac:cxnSpMk id="73" creationId="{FBF5EEBD-85FF-4D78-A32A-304AF8B05E29}"/>
          </ac:cxnSpMkLst>
        </pc:cxnChg>
      </pc:sldChg>
      <pc:sldChg chg="addSp delSp modSp add mod">
        <pc:chgData name="Joseph Scarmuzza" userId="c04343c0-4c73-4c6d-9d42-a6d78c9d5fe3" providerId="ADAL" clId="{CE1EFBE4-B0C5-C743-AAED-9B8485304806}" dt="2021-07-30T05:39:43.270" v="13232"/>
        <pc:sldMkLst>
          <pc:docMk/>
          <pc:sldMk cId="3702621696" sldId="398"/>
        </pc:sldMkLst>
        <pc:spChg chg="del">
          <ac:chgData name="Joseph Scarmuzza" userId="c04343c0-4c73-4c6d-9d42-a6d78c9d5fe3" providerId="ADAL" clId="{CE1EFBE4-B0C5-C743-AAED-9B8485304806}" dt="2021-07-30T00:54:24.778" v="6851" actId="478"/>
          <ac:spMkLst>
            <pc:docMk/>
            <pc:sldMk cId="3702621696" sldId="398"/>
            <ac:spMk id="7" creationId="{BF1B7EE7-B30C-46A1-88DC-B6845DF531E8}"/>
          </ac:spMkLst>
        </pc:spChg>
        <pc:spChg chg="mod">
          <ac:chgData name="Joseph Scarmuzza" userId="c04343c0-4c73-4c6d-9d42-a6d78c9d5fe3" providerId="ADAL" clId="{CE1EFBE4-B0C5-C743-AAED-9B8485304806}" dt="2021-07-30T00:54:45.697" v="6872" actId="20577"/>
          <ac:spMkLst>
            <pc:docMk/>
            <pc:sldMk cId="3702621696" sldId="398"/>
            <ac:spMk id="16" creationId="{15D9F323-BEAE-48E7-B73C-0122C2FCCCF1}"/>
          </ac:spMkLst>
        </pc:spChg>
        <pc:spChg chg="del">
          <ac:chgData name="Joseph Scarmuzza" userId="c04343c0-4c73-4c6d-9d42-a6d78c9d5fe3" providerId="ADAL" clId="{CE1EFBE4-B0C5-C743-AAED-9B8485304806}" dt="2021-07-30T00:54:30.759" v="6854" actId="478"/>
          <ac:spMkLst>
            <pc:docMk/>
            <pc:sldMk cId="3702621696" sldId="398"/>
            <ac:spMk id="20" creationId="{14A7A9A7-069C-4093-BF35-3F2276EE4487}"/>
          </ac:spMkLst>
        </pc:spChg>
        <pc:spChg chg="del">
          <ac:chgData name="Joseph Scarmuzza" userId="c04343c0-4c73-4c6d-9d42-a6d78c9d5fe3" providerId="ADAL" clId="{CE1EFBE4-B0C5-C743-AAED-9B8485304806}" dt="2021-07-30T00:54:19.766" v="6850" actId="478"/>
          <ac:spMkLst>
            <pc:docMk/>
            <pc:sldMk cId="3702621696" sldId="398"/>
            <ac:spMk id="27" creationId="{6BB1C99B-3C37-B645-8F4F-C9697BC4D361}"/>
          </ac:spMkLst>
        </pc:spChg>
        <pc:spChg chg="del">
          <ac:chgData name="Joseph Scarmuzza" userId="c04343c0-4c73-4c6d-9d42-a6d78c9d5fe3" providerId="ADAL" clId="{CE1EFBE4-B0C5-C743-AAED-9B8485304806}" dt="2021-07-30T00:54:27.281" v="6852" actId="478"/>
          <ac:spMkLst>
            <pc:docMk/>
            <pc:sldMk cId="3702621696" sldId="398"/>
            <ac:spMk id="30" creationId="{849DECAF-A2FD-694B-88DA-5E2604CCECDF}"/>
          </ac:spMkLst>
        </pc:spChg>
        <pc:spChg chg="add mod">
          <ac:chgData name="Joseph Scarmuzza" userId="c04343c0-4c73-4c6d-9d42-a6d78c9d5fe3" providerId="ADAL" clId="{CE1EFBE4-B0C5-C743-AAED-9B8485304806}" dt="2021-07-30T05:36:18.639" v="13190" actId="1076"/>
          <ac:spMkLst>
            <pc:docMk/>
            <pc:sldMk cId="3702621696" sldId="398"/>
            <ac:spMk id="31" creationId="{BEC0BF3F-3F49-2849-800B-21B965ED3FC0}"/>
          </ac:spMkLst>
        </pc:spChg>
        <pc:spChg chg="mod">
          <ac:chgData name="Joseph Scarmuzza" userId="c04343c0-4c73-4c6d-9d42-a6d78c9d5fe3" providerId="ADAL" clId="{CE1EFBE4-B0C5-C743-AAED-9B8485304806}" dt="2021-07-30T00:55:10.084" v="6873"/>
          <ac:spMkLst>
            <pc:docMk/>
            <pc:sldMk cId="3702621696" sldId="398"/>
            <ac:spMk id="35" creationId="{EC186DDE-F245-6343-886E-9B1BD79B1977}"/>
          </ac:spMkLst>
        </pc:spChg>
        <pc:spChg chg="del">
          <ac:chgData name="Joseph Scarmuzza" userId="c04343c0-4c73-4c6d-9d42-a6d78c9d5fe3" providerId="ADAL" clId="{CE1EFBE4-B0C5-C743-AAED-9B8485304806}" dt="2021-07-30T00:54:28.861" v="6853" actId="478"/>
          <ac:spMkLst>
            <pc:docMk/>
            <pc:sldMk cId="3702621696" sldId="398"/>
            <ac:spMk id="41" creationId="{039A025D-8787-904A-8CC2-1197D5F8FA2A}"/>
          </ac:spMkLst>
        </pc:spChg>
        <pc:spChg chg="add del mod">
          <ac:chgData name="Joseph Scarmuzza" userId="c04343c0-4c73-4c6d-9d42-a6d78c9d5fe3" providerId="ADAL" clId="{CE1EFBE4-B0C5-C743-AAED-9B8485304806}" dt="2021-07-30T05:39:38.584" v="13230" actId="478"/>
          <ac:spMkLst>
            <pc:docMk/>
            <pc:sldMk cId="3702621696" sldId="398"/>
            <ac:spMk id="42" creationId="{9C4F0AEB-F1CC-3041-A465-C0AB99243DC1}"/>
          </ac:spMkLst>
        </pc:spChg>
        <pc:spChg chg="del">
          <ac:chgData name="Joseph Scarmuzza" userId="c04343c0-4c73-4c6d-9d42-a6d78c9d5fe3" providerId="ADAL" clId="{CE1EFBE4-B0C5-C743-AAED-9B8485304806}" dt="2021-07-30T00:54:19.766" v="6850" actId="478"/>
          <ac:spMkLst>
            <pc:docMk/>
            <pc:sldMk cId="3702621696" sldId="398"/>
            <ac:spMk id="43" creationId="{3AB38860-4C36-4C4D-B737-CEFB89528859}"/>
          </ac:spMkLst>
        </pc:spChg>
        <pc:spChg chg="mod">
          <ac:chgData name="Joseph Scarmuzza" userId="c04343c0-4c73-4c6d-9d42-a6d78c9d5fe3" providerId="ADAL" clId="{CE1EFBE4-B0C5-C743-AAED-9B8485304806}" dt="2021-07-30T05:39:32.009" v="13228"/>
          <ac:spMkLst>
            <pc:docMk/>
            <pc:sldMk cId="3702621696" sldId="398"/>
            <ac:spMk id="50" creationId="{FCEFA434-5495-004B-97AB-51DDEE0EAE3E}"/>
          </ac:spMkLst>
        </pc:spChg>
        <pc:spChg chg="mod">
          <ac:chgData name="Joseph Scarmuzza" userId="c04343c0-4c73-4c6d-9d42-a6d78c9d5fe3" providerId="ADAL" clId="{CE1EFBE4-B0C5-C743-AAED-9B8485304806}" dt="2021-07-30T05:39:43.270" v="13232"/>
          <ac:spMkLst>
            <pc:docMk/>
            <pc:sldMk cId="3702621696" sldId="398"/>
            <ac:spMk id="54" creationId="{45DF22D4-1FD7-6442-B7FC-F151587DD3D0}"/>
          </ac:spMkLst>
        </pc:spChg>
        <pc:spChg chg="mod">
          <ac:chgData name="Joseph Scarmuzza" userId="c04343c0-4c73-4c6d-9d42-a6d78c9d5fe3" providerId="ADAL" clId="{CE1EFBE4-B0C5-C743-AAED-9B8485304806}" dt="2021-07-30T00:54:42.706" v="6864" actId="20577"/>
          <ac:spMkLst>
            <pc:docMk/>
            <pc:sldMk cId="3702621696" sldId="398"/>
            <ac:spMk id="62" creationId="{C547F328-323C-F940-A216-B039F5676BCC}"/>
          </ac:spMkLst>
        </pc:spChg>
        <pc:grpChg chg="add mod">
          <ac:chgData name="Joseph Scarmuzza" userId="c04343c0-4c73-4c6d-9d42-a6d78c9d5fe3" providerId="ADAL" clId="{CE1EFBE4-B0C5-C743-AAED-9B8485304806}" dt="2021-07-30T00:55:34.333" v="6884" actId="1035"/>
          <ac:grpSpMkLst>
            <pc:docMk/>
            <pc:sldMk cId="3702621696" sldId="398"/>
            <ac:grpSpMk id="32" creationId="{01E0DB01-788E-7049-A2F7-D0730D81D6A9}"/>
          </ac:grpSpMkLst>
        </pc:grpChg>
        <pc:grpChg chg="del">
          <ac:chgData name="Joseph Scarmuzza" userId="c04343c0-4c73-4c6d-9d42-a6d78c9d5fe3" providerId="ADAL" clId="{CE1EFBE4-B0C5-C743-AAED-9B8485304806}" dt="2021-07-30T05:39:18.502" v="13226" actId="478"/>
          <ac:grpSpMkLst>
            <pc:docMk/>
            <pc:sldMk cId="3702621696" sldId="398"/>
            <ac:grpSpMk id="37" creationId="{589CBCDE-8A33-3448-A7D5-224AD155985B}"/>
          </ac:grpSpMkLst>
        </pc:grpChg>
        <pc:grpChg chg="add del mod">
          <ac:chgData name="Joseph Scarmuzza" userId="c04343c0-4c73-4c6d-9d42-a6d78c9d5fe3" providerId="ADAL" clId="{CE1EFBE4-B0C5-C743-AAED-9B8485304806}" dt="2021-07-30T05:39:39.797" v="13231" actId="478"/>
          <ac:grpSpMkLst>
            <pc:docMk/>
            <pc:sldMk cId="3702621696" sldId="398"/>
            <ac:grpSpMk id="47" creationId="{82577A90-2CC5-8644-B909-812AC25F35C7}"/>
          </ac:grpSpMkLst>
        </pc:grpChg>
        <pc:grpChg chg="add mod">
          <ac:chgData name="Joseph Scarmuzza" userId="c04343c0-4c73-4c6d-9d42-a6d78c9d5fe3" providerId="ADAL" clId="{CE1EFBE4-B0C5-C743-AAED-9B8485304806}" dt="2021-07-30T05:39:43.270" v="13232"/>
          <ac:grpSpMkLst>
            <pc:docMk/>
            <pc:sldMk cId="3702621696" sldId="398"/>
            <ac:grpSpMk id="51" creationId="{2E35281D-5687-4D49-9FD7-59D216CDE1F4}"/>
          </ac:grpSpMkLst>
        </pc:grpChg>
        <pc:picChg chg="del">
          <ac:chgData name="Joseph Scarmuzza" userId="c04343c0-4c73-4c6d-9d42-a6d78c9d5fe3" providerId="ADAL" clId="{CE1EFBE4-B0C5-C743-AAED-9B8485304806}" dt="2021-07-30T00:54:19.766" v="6850" actId="478"/>
          <ac:picMkLst>
            <pc:docMk/>
            <pc:sldMk cId="3702621696" sldId="398"/>
            <ac:picMk id="13" creationId="{15218C32-9675-4FEA-B3F9-78A3E872D423}"/>
          </ac:picMkLst>
        </pc:picChg>
        <pc:picChg chg="del">
          <ac:chgData name="Joseph Scarmuzza" userId="c04343c0-4c73-4c6d-9d42-a6d78c9d5fe3" providerId="ADAL" clId="{CE1EFBE4-B0C5-C743-AAED-9B8485304806}" dt="2021-07-30T00:54:19.766" v="6850" actId="478"/>
          <ac:picMkLst>
            <pc:docMk/>
            <pc:sldMk cId="3702621696" sldId="398"/>
            <ac:picMk id="26" creationId="{FF1D3480-8297-CE4E-B12A-8107C59C45AB}"/>
          </ac:picMkLst>
        </pc:picChg>
        <pc:picChg chg="mod">
          <ac:chgData name="Joseph Scarmuzza" userId="c04343c0-4c73-4c6d-9d42-a6d78c9d5fe3" providerId="ADAL" clId="{CE1EFBE4-B0C5-C743-AAED-9B8485304806}" dt="2021-07-30T00:55:10.084" v="6873"/>
          <ac:picMkLst>
            <pc:docMk/>
            <pc:sldMk cId="3702621696" sldId="398"/>
            <ac:picMk id="33" creationId="{3B15D846-9B3B-BD49-864C-2A6D485D7B53}"/>
          </ac:picMkLst>
        </pc:picChg>
        <pc:picChg chg="mod">
          <ac:chgData name="Joseph Scarmuzza" userId="c04343c0-4c73-4c6d-9d42-a6d78c9d5fe3" providerId="ADAL" clId="{CE1EFBE4-B0C5-C743-AAED-9B8485304806}" dt="2021-07-30T05:39:32.009" v="13228"/>
          <ac:picMkLst>
            <pc:docMk/>
            <pc:sldMk cId="3702621696" sldId="398"/>
            <ac:picMk id="48" creationId="{FB20F155-3FD4-6E44-99AA-6D7DB0B016FB}"/>
          </ac:picMkLst>
        </pc:picChg>
        <pc:picChg chg="mod">
          <ac:chgData name="Joseph Scarmuzza" userId="c04343c0-4c73-4c6d-9d42-a6d78c9d5fe3" providerId="ADAL" clId="{CE1EFBE4-B0C5-C743-AAED-9B8485304806}" dt="2021-07-30T05:39:43.270" v="13232"/>
          <ac:picMkLst>
            <pc:docMk/>
            <pc:sldMk cId="3702621696" sldId="398"/>
            <ac:picMk id="53" creationId="{2DA3747B-7E52-1F44-AB22-A5F5058E3659}"/>
          </ac:picMkLst>
        </pc:picChg>
        <pc:cxnChg chg="del mod">
          <ac:chgData name="Joseph Scarmuzza" userId="c04343c0-4c73-4c6d-9d42-a6d78c9d5fe3" providerId="ADAL" clId="{CE1EFBE4-B0C5-C743-AAED-9B8485304806}" dt="2021-07-30T00:54:24.778" v="6851" actId="478"/>
          <ac:cxnSpMkLst>
            <pc:docMk/>
            <pc:sldMk cId="3702621696" sldId="398"/>
            <ac:cxnSpMk id="28" creationId="{FAD4B565-C185-8F43-A495-86A19843728E}"/>
          </ac:cxnSpMkLst>
        </pc:cxnChg>
        <pc:cxnChg chg="del mod">
          <ac:chgData name="Joseph Scarmuzza" userId="c04343c0-4c73-4c6d-9d42-a6d78c9d5fe3" providerId="ADAL" clId="{CE1EFBE4-B0C5-C743-AAED-9B8485304806}" dt="2021-07-30T00:54:24.778" v="6851" actId="478"/>
          <ac:cxnSpMkLst>
            <pc:docMk/>
            <pc:sldMk cId="3702621696" sldId="398"/>
            <ac:cxnSpMk id="34" creationId="{AFCAD052-786C-3E48-AF54-3D2694616200}"/>
          </ac:cxnSpMkLst>
        </pc:cxnChg>
        <pc:cxnChg chg="add mod">
          <ac:chgData name="Joseph Scarmuzza" userId="c04343c0-4c73-4c6d-9d42-a6d78c9d5fe3" providerId="ADAL" clId="{CE1EFBE4-B0C5-C743-AAED-9B8485304806}" dt="2021-07-30T05:36:18.639" v="13190" actId="1076"/>
          <ac:cxnSpMkLst>
            <pc:docMk/>
            <pc:sldMk cId="3702621696" sldId="398"/>
            <ac:cxnSpMk id="36" creationId="{4A518C82-789E-B048-B4BA-413548E00EF0}"/>
          </ac:cxnSpMkLst>
        </pc:cxnChg>
        <pc:cxnChg chg="add mod">
          <ac:chgData name="Joseph Scarmuzza" userId="c04343c0-4c73-4c6d-9d42-a6d78c9d5fe3" providerId="ADAL" clId="{CE1EFBE4-B0C5-C743-AAED-9B8485304806}" dt="2021-07-30T05:36:38.575" v="13192" actId="14100"/>
          <ac:cxnSpMkLst>
            <pc:docMk/>
            <pc:sldMk cId="3702621696" sldId="398"/>
            <ac:cxnSpMk id="40" creationId="{BDB05D31-8E9C-694F-B546-3E55011BE417}"/>
          </ac:cxnSpMkLst>
        </pc:cxnChg>
        <pc:cxnChg chg="del mod">
          <ac:chgData name="Joseph Scarmuzza" userId="c04343c0-4c73-4c6d-9d42-a6d78c9d5fe3" providerId="ADAL" clId="{CE1EFBE4-B0C5-C743-AAED-9B8485304806}" dt="2021-07-30T00:54:19.766" v="6850" actId="478"/>
          <ac:cxnSpMkLst>
            <pc:docMk/>
            <pc:sldMk cId="3702621696" sldId="398"/>
            <ac:cxnSpMk id="49" creationId="{411F5A19-E1DC-9A4A-B963-6F22569F4357}"/>
          </ac:cxnSpMkLst>
        </pc:cxnChg>
        <pc:cxnChg chg="del">
          <ac:chgData name="Joseph Scarmuzza" userId="c04343c0-4c73-4c6d-9d42-a6d78c9d5fe3" providerId="ADAL" clId="{CE1EFBE4-B0C5-C743-AAED-9B8485304806}" dt="2021-07-30T00:54:19.766" v="6850" actId="478"/>
          <ac:cxnSpMkLst>
            <pc:docMk/>
            <pc:sldMk cId="3702621696" sldId="398"/>
            <ac:cxnSpMk id="52" creationId="{AFD9D82C-EAA4-8549-9D4E-68E066E69A12}"/>
          </ac:cxnSpMkLst>
        </pc:cxnChg>
      </pc:sldChg>
      <pc:sldChg chg="addSp delSp modSp add mod modNotesTx">
        <pc:chgData name="Joseph Scarmuzza" userId="c04343c0-4c73-4c6d-9d42-a6d78c9d5fe3" providerId="ADAL" clId="{CE1EFBE4-B0C5-C743-AAED-9B8485304806}" dt="2021-07-30T01:29:57.095" v="7805" actId="20577"/>
        <pc:sldMkLst>
          <pc:docMk/>
          <pc:sldMk cId="588666689" sldId="399"/>
        </pc:sldMkLst>
        <pc:spChg chg="del">
          <ac:chgData name="Joseph Scarmuzza" userId="c04343c0-4c73-4c6d-9d42-a6d78c9d5fe3" providerId="ADAL" clId="{CE1EFBE4-B0C5-C743-AAED-9B8485304806}" dt="2021-07-30T00:58:29.006" v="6982" actId="478"/>
          <ac:spMkLst>
            <pc:docMk/>
            <pc:sldMk cId="588666689" sldId="399"/>
            <ac:spMk id="7" creationId="{2E4895CD-895C-4C0D-BEAA-C76F8224857E}"/>
          </ac:spMkLst>
        </pc:spChg>
        <pc:spChg chg="mod">
          <ac:chgData name="Joseph Scarmuzza" userId="c04343c0-4c73-4c6d-9d42-a6d78c9d5fe3" providerId="ADAL" clId="{CE1EFBE4-B0C5-C743-AAED-9B8485304806}" dt="2021-07-30T01:29:57.095" v="7805" actId="20577"/>
          <ac:spMkLst>
            <pc:docMk/>
            <pc:sldMk cId="588666689" sldId="399"/>
            <ac:spMk id="8" creationId="{FC4BA28E-2254-493A-8566-A72EE98D2C18}"/>
          </ac:spMkLst>
        </pc:spChg>
        <pc:spChg chg="del">
          <ac:chgData name="Joseph Scarmuzza" userId="c04343c0-4c73-4c6d-9d42-a6d78c9d5fe3" providerId="ADAL" clId="{CE1EFBE4-B0C5-C743-AAED-9B8485304806}" dt="2021-07-30T00:58:29.006" v="6982" actId="478"/>
          <ac:spMkLst>
            <pc:docMk/>
            <pc:sldMk cId="588666689" sldId="399"/>
            <ac:spMk id="29" creationId="{277D6650-AF85-44DA-BC54-663BBBA5ABBD}"/>
          </ac:spMkLst>
        </pc:spChg>
        <pc:spChg chg="del">
          <ac:chgData name="Joseph Scarmuzza" userId="c04343c0-4c73-4c6d-9d42-a6d78c9d5fe3" providerId="ADAL" clId="{CE1EFBE4-B0C5-C743-AAED-9B8485304806}" dt="2021-07-30T00:58:29.006" v="6982" actId="478"/>
          <ac:spMkLst>
            <pc:docMk/>
            <pc:sldMk cId="588666689" sldId="399"/>
            <ac:spMk id="33" creationId="{886886F7-B2C0-4977-AC89-957BCB317711}"/>
          </ac:spMkLst>
        </pc:spChg>
        <pc:spChg chg="del">
          <ac:chgData name="Joseph Scarmuzza" userId="c04343c0-4c73-4c6d-9d42-a6d78c9d5fe3" providerId="ADAL" clId="{CE1EFBE4-B0C5-C743-AAED-9B8485304806}" dt="2021-07-30T00:58:29.006" v="6982" actId="478"/>
          <ac:spMkLst>
            <pc:docMk/>
            <pc:sldMk cId="588666689" sldId="399"/>
            <ac:spMk id="34" creationId="{F71D67A6-3D8F-4760-912E-6B68B264CA18}"/>
          </ac:spMkLst>
        </pc:spChg>
        <pc:spChg chg="del">
          <ac:chgData name="Joseph Scarmuzza" userId="c04343c0-4c73-4c6d-9d42-a6d78c9d5fe3" providerId="ADAL" clId="{CE1EFBE4-B0C5-C743-AAED-9B8485304806}" dt="2021-07-30T00:58:29.006" v="6982" actId="478"/>
          <ac:spMkLst>
            <pc:docMk/>
            <pc:sldMk cId="588666689" sldId="399"/>
            <ac:spMk id="35" creationId="{4FA1A02D-EDB0-4050-9BF9-2A762281D174}"/>
          </ac:spMkLst>
        </pc:spChg>
        <pc:spChg chg="del">
          <ac:chgData name="Joseph Scarmuzza" userId="c04343c0-4c73-4c6d-9d42-a6d78c9d5fe3" providerId="ADAL" clId="{CE1EFBE4-B0C5-C743-AAED-9B8485304806}" dt="2021-07-30T00:58:29.006" v="6982" actId="478"/>
          <ac:spMkLst>
            <pc:docMk/>
            <pc:sldMk cId="588666689" sldId="399"/>
            <ac:spMk id="36" creationId="{968F2517-F1B6-4207-AE49-A1DC80B4BE0A}"/>
          </ac:spMkLst>
        </pc:spChg>
        <pc:spChg chg="del">
          <ac:chgData name="Joseph Scarmuzza" userId="c04343c0-4c73-4c6d-9d42-a6d78c9d5fe3" providerId="ADAL" clId="{CE1EFBE4-B0C5-C743-AAED-9B8485304806}" dt="2021-07-30T00:58:29.006" v="6982" actId="478"/>
          <ac:spMkLst>
            <pc:docMk/>
            <pc:sldMk cId="588666689" sldId="399"/>
            <ac:spMk id="37" creationId="{1EAC6518-6D03-40A9-9962-A80A3A58A3A3}"/>
          </ac:spMkLst>
        </pc:spChg>
        <pc:spChg chg="del">
          <ac:chgData name="Joseph Scarmuzza" userId="c04343c0-4c73-4c6d-9d42-a6d78c9d5fe3" providerId="ADAL" clId="{CE1EFBE4-B0C5-C743-AAED-9B8485304806}" dt="2021-07-30T00:58:29.006" v="6982" actId="478"/>
          <ac:spMkLst>
            <pc:docMk/>
            <pc:sldMk cId="588666689" sldId="399"/>
            <ac:spMk id="39" creationId="{FACA2940-B2E5-429B-87EE-FF4AE1A06764}"/>
          </ac:spMkLst>
        </pc:spChg>
        <pc:spChg chg="del mod">
          <ac:chgData name="Joseph Scarmuzza" userId="c04343c0-4c73-4c6d-9d42-a6d78c9d5fe3" providerId="ADAL" clId="{CE1EFBE4-B0C5-C743-AAED-9B8485304806}" dt="2021-07-30T00:58:33.888" v="6985" actId="478"/>
          <ac:spMkLst>
            <pc:docMk/>
            <pc:sldMk cId="588666689" sldId="399"/>
            <ac:spMk id="40" creationId="{00D388D0-CF74-4061-8BC2-0A6C5D66C8AF}"/>
          </ac:spMkLst>
        </pc:spChg>
        <pc:spChg chg="add mod">
          <ac:chgData name="Joseph Scarmuzza" userId="c04343c0-4c73-4c6d-9d42-a6d78c9d5fe3" providerId="ADAL" clId="{CE1EFBE4-B0C5-C743-AAED-9B8485304806}" dt="2021-07-30T01:18:40.681" v="7273" actId="1076"/>
          <ac:spMkLst>
            <pc:docMk/>
            <pc:sldMk cId="588666689" sldId="399"/>
            <ac:spMk id="48" creationId="{E74B2D23-D558-3B4B-8AAF-1E4C4607FED3}"/>
          </ac:spMkLst>
        </pc:spChg>
        <pc:spChg chg="del">
          <ac:chgData name="Joseph Scarmuzza" userId="c04343c0-4c73-4c6d-9d42-a6d78c9d5fe3" providerId="ADAL" clId="{CE1EFBE4-B0C5-C743-AAED-9B8485304806}" dt="2021-07-30T00:58:29.006" v="6982" actId="478"/>
          <ac:spMkLst>
            <pc:docMk/>
            <pc:sldMk cId="588666689" sldId="399"/>
            <ac:spMk id="50" creationId="{F6DCA3D9-1D68-4846-9C9F-D5DCD74379CE}"/>
          </ac:spMkLst>
        </pc:spChg>
        <pc:spChg chg="del">
          <ac:chgData name="Joseph Scarmuzza" userId="c04343c0-4c73-4c6d-9d42-a6d78c9d5fe3" providerId="ADAL" clId="{CE1EFBE4-B0C5-C743-AAED-9B8485304806}" dt="2021-07-30T00:58:29.006" v="6982" actId="478"/>
          <ac:spMkLst>
            <pc:docMk/>
            <pc:sldMk cId="588666689" sldId="399"/>
            <ac:spMk id="51" creationId="{E7D768F5-2618-4742-9F18-AE2A97D00240}"/>
          </ac:spMkLst>
        </pc:spChg>
        <pc:spChg chg="mod">
          <ac:chgData name="Joseph Scarmuzza" userId="c04343c0-4c73-4c6d-9d42-a6d78c9d5fe3" providerId="ADAL" clId="{CE1EFBE4-B0C5-C743-AAED-9B8485304806}" dt="2021-07-30T01:07:52.449" v="7101"/>
          <ac:spMkLst>
            <pc:docMk/>
            <pc:sldMk cId="588666689" sldId="399"/>
            <ac:spMk id="60" creationId="{1E4B991C-2372-CC4A-8AF3-5E09C0B52D03}"/>
          </ac:spMkLst>
        </pc:spChg>
        <pc:spChg chg="mod">
          <ac:chgData name="Joseph Scarmuzza" userId="c04343c0-4c73-4c6d-9d42-a6d78c9d5fe3" providerId="ADAL" clId="{CE1EFBE4-B0C5-C743-AAED-9B8485304806}" dt="2021-07-30T01:07:52.449" v="7101"/>
          <ac:spMkLst>
            <pc:docMk/>
            <pc:sldMk cId="588666689" sldId="399"/>
            <ac:spMk id="61" creationId="{B8A599C5-DB62-A549-99A8-F747407047E3}"/>
          </ac:spMkLst>
        </pc:spChg>
        <pc:spChg chg="mod">
          <ac:chgData name="Joseph Scarmuzza" userId="c04343c0-4c73-4c6d-9d42-a6d78c9d5fe3" providerId="ADAL" clId="{CE1EFBE4-B0C5-C743-AAED-9B8485304806}" dt="2021-07-30T01:07:52.449" v="7101"/>
          <ac:spMkLst>
            <pc:docMk/>
            <pc:sldMk cId="588666689" sldId="399"/>
            <ac:spMk id="64" creationId="{A044AB3E-9B00-A84E-83FF-DBA572D9474C}"/>
          </ac:spMkLst>
        </pc:spChg>
        <pc:spChg chg="mod">
          <ac:chgData name="Joseph Scarmuzza" userId="c04343c0-4c73-4c6d-9d42-a6d78c9d5fe3" providerId="ADAL" clId="{CE1EFBE4-B0C5-C743-AAED-9B8485304806}" dt="2021-07-30T01:07:52.449" v="7101"/>
          <ac:spMkLst>
            <pc:docMk/>
            <pc:sldMk cId="588666689" sldId="399"/>
            <ac:spMk id="65" creationId="{6F156AC7-E72D-B643-98AE-C5E6787AB125}"/>
          </ac:spMkLst>
        </pc:spChg>
        <pc:spChg chg="mod">
          <ac:chgData name="Joseph Scarmuzza" userId="c04343c0-4c73-4c6d-9d42-a6d78c9d5fe3" providerId="ADAL" clId="{CE1EFBE4-B0C5-C743-AAED-9B8485304806}" dt="2021-07-30T01:07:52.449" v="7101"/>
          <ac:spMkLst>
            <pc:docMk/>
            <pc:sldMk cId="588666689" sldId="399"/>
            <ac:spMk id="66" creationId="{3EB3120F-FC33-AE4B-9B9D-7C9A6ECD1312}"/>
          </ac:spMkLst>
        </pc:spChg>
        <pc:spChg chg="mod">
          <ac:chgData name="Joseph Scarmuzza" userId="c04343c0-4c73-4c6d-9d42-a6d78c9d5fe3" providerId="ADAL" clId="{CE1EFBE4-B0C5-C743-AAED-9B8485304806}" dt="2021-07-30T01:07:52.449" v="7101"/>
          <ac:spMkLst>
            <pc:docMk/>
            <pc:sldMk cId="588666689" sldId="399"/>
            <ac:spMk id="67" creationId="{BC4E4B2D-1DBF-2A45-965B-7BF4574A06E9}"/>
          </ac:spMkLst>
        </pc:spChg>
        <pc:spChg chg="mod">
          <ac:chgData name="Joseph Scarmuzza" userId="c04343c0-4c73-4c6d-9d42-a6d78c9d5fe3" providerId="ADAL" clId="{CE1EFBE4-B0C5-C743-AAED-9B8485304806}" dt="2021-07-30T01:07:52.449" v="7101"/>
          <ac:spMkLst>
            <pc:docMk/>
            <pc:sldMk cId="588666689" sldId="399"/>
            <ac:spMk id="68" creationId="{7490F712-AEE6-BF48-85D5-65BDAED31FD7}"/>
          </ac:spMkLst>
        </pc:spChg>
        <pc:spChg chg="mod">
          <ac:chgData name="Joseph Scarmuzza" userId="c04343c0-4c73-4c6d-9d42-a6d78c9d5fe3" providerId="ADAL" clId="{CE1EFBE4-B0C5-C743-AAED-9B8485304806}" dt="2021-07-30T01:07:52.449" v="7101"/>
          <ac:spMkLst>
            <pc:docMk/>
            <pc:sldMk cId="588666689" sldId="399"/>
            <ac:spMk id="69" creationId="{68E1D0EE-B3A7-CD4F-A8FF-BDD914A54B91}"/>
          </ac:spMkLst>
        </pc:spChg>
        <pc:spChg chg="mod">
          <ac:chgData name="Joseph Scarmuzza" userId="c04343c0-4c73-4c6d-9d42-a6d78c9d5fe3" providerId="ADAL" clId="{CE1EFBE4-B0C5-C743-AAED-9B8485304806}" dt="2021-07-30T01:07:52.449" v="7101"/>
          <ac:spMkLst>
            <pc:docMk/>
            <pc:sldMk cId="588666689" sldId="399"/>
            <ac:spMk id="70" creationId="{64345F12-1EA0-C946-9131-C63DB5D20132}"/>
          </ac:spMkLst>
        </pc:spChg>
        <pc:spChg chg="mod">
          <ac:chgData name="Joseph Scarmuzza" userId="c04343c0-4c73-4c6d-9d42-a6d78c9d5fe3" providerId="ADAL" clId="{CE1EFBE4-B0C5-C743-AAED-9B8485304806}" dt="2021-07-30T01:07:52.449" v="7101"/>
          <ac:spMkLst>
            <pc:docMk/>
            <pc:sldMk cId="588666689" sldId="399"/>
            <ac:spMk id="71" creationId="{ABEFDDE2-324B-D849-9763-BCC79F984271}"/>
          </ac:spMkLst>
        </pc:spChg>
        <pc:spChg chg="mod">
          <ac:chgData name="Joseph Scarmuzza" userId="c04343c0-4c73-4c6d-9d42-a6d78c9d5fe3" providerId="ADAL" clId="{CE1EFBE4-B0C5-C743-AAED-9B8485304806}" dt="2021-07-30T01:07:52.449" v="7101"/>
          <ac:spMkLst>
            <pc:docMk/>
            <pc:sldMk cId="588666689" sldId="399"/>
            <ac:spMk id="72" creationId="{72F3CFE5-7021-5C48-99D6-BB2318A93A6C}"/>
          </ac:spMkLst>
        </pc:spChg>
        <pc:spChg chg="mod">
          <ac:chgData name="Joseph Scarmuzza" userId="c04343c0-4c73-4c6d-9d42-a6d78c9d5fe3" providerId="ADAL" clId="{CE1EFBE4-B0C5-C743-AAED-9B8485304806}" dt="2021-07-30T01:07:52.449" v="7101"/>
          <ac:spMkLst>
            <pc:docMk/>
            <pc:sldMk cId="588666689" sldId="399"/>
            <ac:spMk id="73" creationId="{4F65EBD9-321B-BF43-9BF2-4CE0917B19D1}"/>
          </ac:spMkLst>
        </pc:spChg>
        <pc:spChg chg="mod">
          <ac:chgData name="Joseph Scarmuzza" userId="c04343c0-4c73-4c6d-9d42-a6d78c9d5fe3" providerId="ADAL" clId="{CE1EFBE4-B0C5-C743-AAED-9B8485304806}" dt="2021-07-30T01:07:52.449" v="7101"/>
          <ac:spMkLst>
            <pc:docMk/>
            <pc:sldMk cId="588666689" sldId="399"/>
            <ac:spMk id="74" creationId="{0D6FC2F2-9B8B-8A49-A32F-B3C72EC72DA4}"/>
          </ac:spMkLst>
        </pc:spChg>
        <pc:spChg chg="mod">
          <ac:chgData name="Joseph Scarmuzza" userId="c04343c0-4c73-4c6d-9d42-a6d78c9d5fe3" providerId="ADAL" clId="{CE1EFBE4-B0C5-C743-AAED-9B8485304806}" dt="2021-07-30T01:07:52.449" v="7101"/>
          <ac:spMkLst>
            <pc:docMk/>
            <pc:sldMk cId="588666689" sldId="399"/>
            <ac:spMk id="75" creationId="{1E38FBC5-636A-A748-86EC-DE00FF49B302}"/>
          </ac:spMkLst>
        </pc:spChg>
        <pc:spChg chg="mod">
          <ac:chgData name="Joseph Scarmuzza" userId="c04343c0-4c73-4c6d-9d42-a6d78c9d5fe3" providerId="ADAL" clId="{CE1EFBE4-B0C5-C743-AAED-9B8485304806}" dt="2021-07-30T01:07:52.449" v="7101"/>
          <ac:spMkLst>
            <pc:docMk/>
            <pc:sldMk cId="588666689" sldId="399"/>
            <ac:spMk id="76" creationId="{AEB8C205-9F8B-8448-82BA-AF6DC15CE535}"/>
          </ac:spMkLst>
        </pc:spChg>
        <pc:spChg chg="mod">
          <ac:chgData name="Joseph Scarmuzza" userId="c04343c0-4c73-4c6d-9d42-a6d78c9d5fe3" providerId="ADAL" clId="{CE1EFBE4-B0C5-C743-AAED-9B8485304806}" dt="2021-07-30T01:07:52.449" v="7101"/>
          <ac:spMkLst>
            <pc:docMk/>
            <pc:sldMk cId="588666689" sldId="399"/>
            <ac:spMk id="77" creationId="{EDA933D6-5FA0-7A44-8387-A0805AD0E924}"/>
          </ac:spMkLst>
        </pc:spChg>
        <pc:spChg chg="mod">
          <ac:chgData name="Joseph Scarmuzza" userId="c04343c0-4c73-4c6d-9d42-a6d78c9d5fe3" providerId="ADAL" clId="{CE1EFBE4-B0C5-C743-AAED-9B8485304806}" dt="2021-07-30T01:07:52.449" v="7101"/>
          <ac:spMkLst>
            <pc:docMk/>
            <pc:sldMk cId="588666689" sldId="399"/>
            <ac:spMk id="78" creationId="{B5FF9ACD-765D-D146-B026-D5EAEB123D57}"/>
          </ac:spMkLst>
        </pc:spChg>
        <pc:spChg chg="mod">
          <ac:chgData name="Joseph Scarmuzza" userId="c04343c0-4c73-4c6d-9d42-a6d78c9d5fe3" providerId="ADAL" clId="{CE1EFBE4-B0C5-C743-AAED-9B8485304806}" dt="2021-07-30T01:07:52.449" v="7101"/>
          <ac:spMkLst>
            <pc:docMk/>
            <pc:sldMk cId="588666689" sldId="399"/>
            <ac:spMk id="79" creationId="{9BB0674D-5FC0-0B4D-825D-4A4E0483D2E1}"/>
          </ac:spMkLst>
        </pc:spChg>
        <pc:spChg chg="add mod">
          <ac:chgData name="Joseph Scarmuzza" userId="c04343c0-4c73-4c6d-9d42-a6d78c9d5fe3" providerId="ADAL" clId="{CE1EFBE4-B0C5-C743-AAED-9B8485304806}" dt="2021-07-30T01:24:50.671" v="7515" actId="207"/>
          <ac:spMkLst>
            <pc:docMk/>
            <pc:sldMk cId="588666689" sldId="399"/>
            <ac:spMk id="80" creationId="{532EE7EB-1B18-264F-9701-F4EE3A2195AE}"/>
          </ac:spMkLst>
        </pc:spChg>
        <pc:spChg chg="add mod">
          <ac:chgData name="Joseph Scarmuzza" userId="c04343c0-4c73-4c6d-9d42-a6d78c9d5fe3" providerId="ADAL" clId="{CE1EFBE4-B0C5-C743-AAED-9B8485304806}" dt="2021-07-30T01:24:50.671" v="7515" actId="207"/>
          <ac:spMkLst>
            <pc:docMk/>
            <pc:sldMk cId="588666689" sldId="399"/>
            <ac:spMk id="81" creationId="{09B7C069-1832-E348-B780-EC9F9A92F417}"/>
          </ac:spMkLst>
        </pc:spChg>
        <pc:spChg chg="add mod">
          <ac:chgData name="Joseph Scarmuzza" userId="c04343c0-4c73-4c6d-9d42-a6d78c9d5fe3" providerId="ADAL" clId="{CE1EFBE4-B0C5-C743-AAED-9B8485304806}" dt="2021-07-30T01:24:56.107" v="7521" actId="1038"/>
          <ac:spMkLst>
            <pc:docMk/>
            <pc:sldMk cId="588666689" sldId="399"/>
            <ac:spMk id="82" creationId="{A7D35268-0DBC-F042-B4C8-E9716FACC942}"/>
          </ac:spMkLst>
        </pc:spChg>
        <pc:spChg chg="add mod">
          <ac:chgData name="Joseph Scarmuzza" userId="c04343c0-4c73-4c6d-9d42-a6d78c9d5fe3" providerId="ADAL" clId="{CE1EFBE4-B0C5-C743-AAED-9B8485304806}" dt="2021-07-30T01:26:01.929" v="7533" actId="1076"/>
          <ac:spMkLst>
            <pc:docMk/>
            <pc:sldMk cId="588666689" sldId="399"/>
            <ac:spMk id="83" creationId="{C950B6A3-B5A7-034B-AD45-F5852FE4B746}"/>
          </ac:spMkLst>
        </pc:spChg>
        <pc:grpChg chg="del mod">
          <ac:chgData name="Joseph Scarmuzza" userId="c04343c0-4c73-4c6d-9d42-a6d78c9d5fe3" providerId="ADAL" clId="{CE1EFBE4-B0C5-C743-AAED-9B8485304806}" dt="2021-07-30T01:07:48.928" v="7100" actId="478"/>
          <ac:grpSpMkLst>
            <pc:docMk/>
            <pc:sldMk cId="588666689" sldId="399"/>
            <ac:grpSpMk id="13" creationId="{2843D1B8-320A-40C1-B31B-4C3AE9BBEFCA}"/>
          </ac:grpSpMkLst>
        </pc:grpChg>
        <pc:grpChg chg="del">
          <ac:chgData name="Joseph Scarmuzza" userId="c04343c0-4c73-4c6d-9d42-a6d78c9d5fe3" providerId="ADAL" clId="{CE1EFBE4-B0C5-C743-AAED-9B8485304806}" dt="2021-07-30T00:58:29.006" v="6982" actId="478"/>
          <ac:grpSpMkLst>
            <pc:docMk/>
            <pc:sldMk cId="588666689" sldId="399"/>
            <ac:grpSpMk id="26" creationId="{93BC4D92-ABDC-493C-9707-8F66EF2500DE}"/>
          </ac:grpSpMkLst>
        </pc:grpChg>
        <pc:grpChg chg="add mod">
          <ac:chgData name="Joseph Scarmuzza" userId="c04343c0-4c73-4c6d-9d42-a6d78c9d5fe3" providerId="ADAL" clId="{CE1EFBE4-B0C5-C743-AAED-9B8485304806}" dt="2021-07-30T01:07:52.449" v="7101"/>
          <ac:grpSpMkLst>
            <pc:docMk/>
            <pc:sldMk cId="588666689" sldId="399"/>
            <ac:grpSpMk id="49" creationId="{C07BE174-00D7-9F48-8C1D-F1E372D70D13}"/>
          </ac:grpSpMkLst>
        </pc:grpChg>
        <pc:picChg chg="del">
          <ac:chgData name="Joseph Scarmuzza" userId="c04343c0-4c73-4c6d-9d42-a6d78c9d5fe3" providerId="ADAL" clId="{CE1EFBE4-B0C5-C743-AAED-9B8485304806}" dt="2021-07-30T00:58:29.006" v="6982" actId="478"/>
          <ac:picMkLst>
            <pc:docMk/>
            <pc:sldMk cId="588666689" sldId="399"/>
            <ac:picMk id="3" creationId="{7BBC00D1-4817-42A9-9792-3A50FACCE177}"/>
          </ac:picMkLst>
        </pc:picChg>
        <pc:picChg chg="mod">
          <ac:chgData name="Joseph Scarmuzza" userId="c04343c0-4c73-4c6d-9d42-a6d78c9d5fe3" providerId="ADAL" clId="{CE1EFBE4-B0C5-C743-AAED-9B8485304806}" dt="2021-07-30T01:07:52.449" v="7101"/>
          <ac:picMkLst>
            <pc:docMk/>
            <pc:sldMk cId="588666689" sldId="399"/>
            <ac:picMk id="58" creationId="{1E31A496-11C8-8444-B74E-3B3285F070DB}"/>
          </ac:picMkLst>
        </pc:picChg>
        <pc:cxnChg chg="add mod">
          <ac:chgData name="Joseph Scarmuzza" userId="c04343c0-4c73-4c6d-9d42-a6d78c9d5fe3" providerId="ADAL" clId="{CE1EFBE4-B0C5-C743-AAED-9B8485304806}" dt="2021-07-30T01:26:25.619" v="7540" actId="14100"/>
          <ac:cxnSpMkLst>
            <pc:docMk/>
            <pc:sldMk cId="588666689" sldId="399"/>
            <ac:cxnSpMk id="4" creationId="{7882891A-9A46-954F-AE57-75408FFC6346}"/>
          </ac:cxnSpMkLst>
        </pc:cxnChg>
        <pc:cxnChg chg="add mod">
          <ac:chgData name="Joseph Scarmuzza" userId="c04343c0-4c73-4c6d-9d42-a6d78c9d5fe3" providerId="ADAL" clId="{CE1EFBE4-B0C5-C743-AAED-9B8485304806}" dt="2021-07-30T01:26:19.454" v="7539" actId="14100"/>
          <ac:cxnSpMkLst>
            <pc:docMk/>
            <pc:sldMk cId="588666689" sldId="399"/>
            <ac:cxnSpMk id="84" creationId="{A3748855-F792-5A4C-97C5-901F3B6EF396}"/>
          </ac:cxnSpMkLst>
        </pc:cxnChg>
        <pc:cxnChg chg="add mod">
          <ac:chgData name="Joseph Scarmuzza" userId="c04343c0-4c73-4c6d-9d42-a6d78c9d5fe3" providerId="ADAL" clId="{CE1EFBE4-B0C5-C743-AAED-9B8485304806}" dt="2021-07-30T01:26:37.753" v="7543" actId="14100"/>
          <ac:cxnSpMkLst>
            <pc:docMk/>
            <pc:sldMk cId="588666689" sldId="399"/>
            <ac:cxnSpMk id="85" creationId="{D71F2412-EC5B-F544-AE82-CD8560C3D05D}"/>
          </ac:cxnSpMkLst>
        </pc:cxnChg>
        <pc:cxnChg chg="add mod">
          <ac:chgData name="Joseph Scarmuzza" userId="c04343c0-4c73-4c6d-9d42-a6d78c9d5fe3" providerId="ADAL" clId="{CE1EFBE4-B0C5-C743-AAED-9B8485304806}" dt="2021-07-30T01:27:03.425" v="7549" actId="14100"/>
          <ac:cxnSpMkLst>
            <pc:docMk/>
            <pc:sldMk cId="588666689" sldId="399"/>
            <ac:cxnSpMk id="86" creationId="{F5FFD900-F285-0A4E-8935-92DB62367DD4}"/>
          </ac:cxnSpMkLst>
        </pc:cxnChg>
      </pc:sldChg>
      <pc:sldChg chg="addSp delSp modSp add mod modNotesTx">
        <pc:chgData name="Joseph Scarmuzza" userId="c04343c0-4c73-4c6d-9d42-a6d78c9d5fe3" providerId="ADAL" clId="{CE1EFBE4-B0C5-C743-AAED-9B8485304806}" dt="2021-07-30T04:53:26.217" v="12250" actId="20577"/>
        <pc:sldMkLst>
          <pc:docMk/>
          <pc:sldMk cId="1496622077" sldId="400"/>
        </pc:sldMkLst>
        <pc:spChg chg="del">
          <ac:chgData name="Joseph Scarmuzza" userId="c04343c0-4c73-4c6d-9d42-a6d78c9d5fe3" providerId="ADAL" clId="{CE1EFBE4-B0C5-C743-AAED-9B8485304806}" dt="2021-07-30T04:28:57.515" v="11101" actId="478"/>
          <ac:spMkLst>
            <pc:docMk/>
            <pc:sldMk cId="1496622077" sldId="400"/>
            <ac:spMk id="6" creationId="{EE117E9E-56B7-4430-9DE3-FA202E0E0C72}"/>
          </ac:spMkLst>
        </pc:spChg>
        <pc:spChg chg="del mod">
          <ac:chgData name="Joseph Scarmuzza" userId="c04343c0-4c73-4c6d-9d42-a6d78c9d5fe3" providerId="ADAL" clId="{CE1EFBE4-B0C5-C743-AAED-9B8485304806}" dt="2021-07-30T04:36:37.477" v="11614" actId="478"/>
          <ac:spMkLst>
            <pc:docMk/>
            <pc:sldMk cId="1496622077" sldId="400"/>
            <ac:spMk id="8" creationId="{FC4BA28E-2254-493A-8566-A72EE98D2C18}"/>
          </ac:spMkLst>
        </pc:spChg>
        <pc:spChg chg="del">
          <ac:chgData name="Joseph Scarmuzza" userId="c04343c0-4c73-4c6d-9d42-a6d78c9d5fe3" providerId="ADAL" clId="{CE1EFBE4-B0C5-C743-AAED-9B8485304806}" dt="2021-07-30T04:34:07.626" v="11503" actId="478"/>
          <ac:spMkLst>
            <pc:docMk/>
            <pc:sldMk cId="1496622077" sldId="400"/>
            <ac:spMk id="14" creationId="{4D572CF3-FCA3-429B-8133-21E71AE82779}"/>
          </ac:spMkLst>
        </pc:spChg>
        <pc:spChg chg="del">
          <ac:chgData name="Joseph Scarmuzza" userId="c04343c0-4c73-4c6d-9d42-a6d78c9d5fe3" providerId="ADAL" clId="{CE1EFBE4-B0C5-C743-AAED-9B8485304806}" dt="2021-07-30T04:34:08.763" v="11504" actId="478"/>
          <ac:spMkLst>
            <pc:docMk/>
            <pc:sldMk cId="1496622077" sldId="400"/>
            <ac:spMk id="16" creationId="{AD94F7DA-B53D-4E69-8F9A-E9191C3D0693}"/>
          </ac:spMkLst>
        </pc:spChg>
        <pc:spChg chg="del">
          <ac:chgData name="Joseph Scarmuzza" userId="c04343c0-4c73-4c6d-9d42-a6d78c9d5fe3" providerId="ADAL" clId="{CE1EFBE4-B0C5-C743-AAED-9B8485304806}" dt="2021-07-30T04:34:09.884" v="11505" actId="478"/>
          <ac:spMkLst>
            <pc:docMk/>
            <pc:sldMk cId="1496622077" sldId="400"/>
            <ac:spMk id="18" creationId="{57A1CC10-D28C-4F43-B672-35AC6208913C}"/>
          </ac:spMkLst>
        </pc:spChg>
        <pc:spChg chg="del">
          <ac:chgData name="Joseph Scarmuzza" userId="c04343c0-4c73-4c6d-9d42-a6d78c9d5fe3" providerId="ADAL" clId="{CE1EFBE4-B0C5-C743-AAED-9B8485304806}" dt="2021-07-30T04:34:11.912" v="11506" actId="478"/>
          <ac:spMkLst>
            <pc:docMk/>
            <pc:sldMk cId="1496622077" sldId="400"/>
            <ac:spMk id="20" creationId="{3DE24FE4-A37C-4855-99A1-B6B29C2F44D9}"/>
          </ac:spMkLst>
        </pc:spChg>
        <pc:spChg chg="add del">
          <ac:chgData name="Joseph Scarmuzza" userId="c04343c0-4c73-4c6d-9d42-a6d78c9d5fe3" providerId="ADAL" clId="{CE1EFBE4-B0C5-C743-AAED-9B8485304806}" dt="2021-07-30T04:28:57.515" v="11101" actId="478"/>
          <ac:spMkLst>
            <pc:docMk/>
            <pc:sldMk cId="1496622077" sldId="400"/>
            <ac:spMk id="24" creationId="{83B8FD7B-66FE-4906-AF57-0A31799AAD40}"/>
          </ac:spMkLst>
        </pc:spChg>
        <pc:spChg chg="add del">
          <ac:chgData name="Joseph Scarmuzza" userId="c04343c0-4c73-4c6d-9d42-a6d78c9d5fe3" providerId="ADAL" clId="{CE1EFBE4-B0C5-C743-AAED-9B8485304806}" dt="2021-07-30T04:28:57.515" v="11101" actId="478"/>
          <ac:spMkLst>
            <pc:docMk/>
            <pc:sldMk cId="1496622077" sldId="400"/>
            <ac:spMk id="26" creationId="{C74A4880-5237-438E-8B2C-A97D5140DBB4}"/>
          </ac:spMkLst>
        </pc:spChg>
        <pc:spChg chg="add del">
          <ac:chgData name="Joseph Scarmuzza" userId="c04343c0-4c73-4c6d-9d42-a6d78c9d5fe3" providerId="ADAL" clId="{CE1EFBE4-B0C5-C743-AAED-9B8485304806}" dt="2021-07-30T04:28:57.515" v="11101" actId="478"/>
          <ac:spMkLst>
            <pc:docMk/>
            <pc:sldMk cId="1496622077" sldId="400"/>
            <ac:spMk id="28" creationId="{95BAB741-821A-4A5E-AD0A-78E545EC9E20}"/>
          </ac:spMkLst>
        </pc:spChg>
        <pc:spChg chg="add del">
          <ac:chgData name="Joseph Scarmuzza" userId="c04343c0-4c73-4c6d-9d42-a6d78c9d5fe3" providerId="ADAL" clId="{CE1EFBE4-B0C5-C743-AAED-9B8485304806}" dt="2021-07-30T04:28:57.515" v="11101" actId="478"/>
          <ac:spMkLst>
            <pc:docMk/>
            <pc:sldMk cId="1496622077" sldId="400"/>
            <ac:spMk id="30" creationId="{33CF79DD-3760-47ED-830B-9F0C0761C979}"/>
          </ac:spMkLst>
        </pc:spChg>
        <pc:spChg chg="add del">
          <ac:chgData name="Joseph Scarmuzza" userId="c04343c0-4c73-4c6d-9d42-a6d78c9d5fe3" providerId="ADAL" clId="{CE1EFBE4-B0C5-C743-AAED-9B8485304806}" dt="2021-07-30T04:28:57.515" v="11101" actId="478"/>
          <ac:spMkLst>
            <pc:docMk/>
            <pc:sldMk cId="1496622077" sldId="400"/>
            <ac:spMk id="32" creationId="{CFF0FF9D-F3A6-4FE0-9624-60A023271B66}"/>
          </ac:spMkLst>
        </pc:spChg>
        <pc:spChg chg="add del">
          <ac:chgData name="Joseph Scarmuzza" userId="c04343c0-4c73-4c6d-9d42-a6d78c9d5fe3" providerId="ADAL" clId="{CE1EFBE4-B0C5-C743-AAED-9B8485304806}" dt="2021-07-30T04:28:57.515" v="11101" actId="478"/>
          <ac:spMkLst>
            <pc:docMk/>
            <pc:sldMk cId="1496622077" sldId="400"/>
            <ac:spMk id="34" creationId="{2BCF336A-AE16-419B-8A43-3FDF1319B891}"/>
          </ac:spMkLst>
        </pc:spChg>
        <pc:spChg chg="add del">
          <ac:chgData name="Joseph Scarmuzza" userId="c04343c0-4c73-4c6d-9d42-a6d78c9d5fe3" providerId="ADAL" clId="{CE1EFBE4-B0C5-C743-AAED-9B8485304806}" dt="2021-07-30T04:28:57.515" v="11101" actId="478"/>
          <ac:spMkLst>
            <pc:docMk/>
            <pc:sldMk cId="1496622077" sldId="400"/>
            <ac:spMk id="36" creationId="{22AB6F58-AD90-43B9-805C-E4B48B4063C6}"/>
          </ac:spMkLst>
        </pc:spChg>
        <pc:spChg chg="add del">
          <ac:chgData name="Joseph Scarmuzza" userId="c04343c0-4c73-4c6d-9d42-a6d78c9d5fe3" providerId="ADAL" clId="{CE1EFBE4-B0C5-C743-AAED-9B8485304806}" dt="2021-07-30T04:28:57.515" v="11101" actId="478"/>
          <ac:spMkLst>
            <pc:docMk/>
            <pc:sldMk cId="1496622077" sldId="400"/>
            <ac:spMk id="38" creationId="{F6489C60-F1EA-43D3-AE3E-6FE7C7CAC322}"/>
          </ac:spMkLst>
        </pc:spChg>
        <pc:spChg chg="del">
          <ac:chgData name="Joseph Scarmuzza" userId="c04343c0-4c73-4c6d-9d42-a6d78c9d5fe3" providerId="ADAL" clId="{CE1EFBE4-B0C5-C743-AAED-9B8485304806}" dt="2021-07-30T04:28:57.515" v="11101" actId="478"/>
          <ac:spMkLst>
            <pc:docMk/>
            <pc:sldMk cId="1496622077" sldId="400"/>
            <ac:spMk id="40" creationId="{FE73374C-1D64-4FDC-8B8C-8298DD165A59}"/>
          </ac:spMkLst>
        </pc:spChg>
        <pc:spChg chg="add del">
          <ac:chgData name="Joseph Scarmuzza" userId="c04343c0-4c73-4c6d-9d42-a6d78c9d5fe3" providerId="ADAL" clId="{CE1EFBE4-B0C5-C743-AAED-9B8485304806}" dt="2021-07-30T04:28:57.515" v="11101" actId="478"/>
          <ac:spMkLst>
            <pc:docMk/>
            <pc:sldMk cId="1496622077" sldId="400"/>
            <ac:spMk id="42" creationId="{A3CB70CB-F810-4812-9010-9775AD22DF3A}"/>
          </ac:spMkLst>
        </pc:spChg>
        <pc:spChg chg="add del mod">
          <ac:chgData name="Joseph Scarmuzza" userId="c04343c0-4c73-4c6d-9d42-a6d78c9d5fe3" providerId="ADAL" clId="{CE1EFBE4-B0C5-C743-AAED-9B8485304806}" dt="2021-07-30T04:29:04.117" v="11103" actId="478"/>
          <ac:spMkLst>
            <pc:docMk/>
            <pc:sldMk cId="1496622077" sldId="400"/>
            <ac:spMk id="43" creationId="{D822867A-B96F-4249-B88C-9A429E901848}"/>
          </ac:spMkLst>
        </pc:spChg>
        <pc:spChg chg="add del">
          <ac:chgData name="Joseph Scarmuzza" userId="c04343c0-4c73-4c6d-9d42-a6d78c9d5fe3" providerId="ADAL" clId="{CE1EFBE4-B0C5-C743-AAED-9B8485304806}" dt="2021-07-30T04:28:57.515" v="11101" actId="478"/>
          <ac:spMkLst>
            <pc:docMk/>
            <pc:sldMk cId="1496622077" sldId="400"/>
            <ac:spMk id="44" creationId="{20269957-FC72-4BB9-9C4B-6E9BDC06CCA4}"/>
          </ac:spMkLst>
        </pc:spChg>
        <pc:spChg chg="add mod">
          <ac:chgData name="Joseph Scarmuzza" userId="c04343c0-4c73-4c6d-9d42-a6d78c9d5fe3" providerId="ADAL" clId="{CE1EFBE4-B0C5-C743-AAED-9B8485304806}" dt="2021-07-30T04:39:55.997" v="11759" actId="1076"/>
          <ac:spMkLst>
            <pc:docMk/>
            <pc:sldMk cId="1496622077" sldId="400"/>
            <ac:spMk id="45" creationId="{C9B544D4-A892-D544-A8A1-D7E8FFCA0D82}"/>
          </ac:spMkLst>
        </pc:spChg>
        <pc:spChg chg="add del">
          <ac:chgData name="Joseph Scarmuzza" userId="c04343c0-4c73-4c6d-9d42-a6d78c9d5fe3" providerId="ADAL" clId="{CE1EFBE4-B0C5-C743-AAED-9B8485304806}" dt="2021-07-30T04:28:57.515" v="11101" actId="478"/>
          <ac:spMkLst>
            <pc:docMk/>
            <pc:sldMk cId="1496622077" sldId="400"/>
            <ac:spMk id="46" creationId="{CDC27252-6ED2-4424-B111-C472F92FA3D4}"/>
          </ac:spMkLst>
        </pc:spChg>
        <pc:spChg chg="add mod">
          <ac:chgData name="Joseph Scarmuzza" userId="c04343c0-4c73-4c6d-9d42-a6d78c9d5fe3" providerId="ADAL" clId="{CE1EFBE4-B0C5-C743-AAED-9B8485304806}" dt="2021-07-30T04:39:55.997" v="11759" actId="1076"/>
          <ac:spMkLst>
            <pc:docMk/>
            <pc:sldMk cId="1496622077" sldId="400"/>
            <ac:spMk id="47" creationId="{2B764E0C-5588-3A49-97F3-027199E15BFF}"/>
          </ac:spMkLst>
        </pc:spChg>
        <pc:spChg chg="add del">
          <ac:chgData name="Joseph Scarmuzza" userId="c04343c0-4c73-4c6d-9d42-a6d78c9d5fe3" providerId="ADAL" clId="{CE1EFBE4-B0C5-C743-AAED-9B8485304806}" dt="2021-07-30T04:28:57.515" v="11101" actId="478"/>
          <ac:spMkLst>
            <pc:docMk/>
            <pc:sldMk cId="1496622077" sldId="400"/>
            <ac:spMk id="48" creationId="{C79E3E29-8D98-4E43-9E61-4C1D2D171E11}"/>
          </ac:spMkLst>
        </pc:spChg>
        <pc:spChg chg="add mod">
          <ac:chgData name="Joseph Scarmuzza" userId="c04343c0-4c73-4c6d-9d42-a6d78c9d5fe3" providerId="ADAL" clId="{CE1EFBE4-B0C5-C743-AAED-9B8485304806}" dt="2021-07-30T04:39:55.997" v="11759" actId="1076"/>
          <ac:spMkLst>
            <pc:docMk/>
            <pc:sldMk cId="1496622077" sldId="400"/>
            <ac:spMk id="49" creationId="{FFBD47F0-42A7-E544-B13F-997ADF3D9F44}"/>
          </ac:spMkLst>
        </pc:spChg>
        <pc:spChg chg="add del">
          <ac:chgData name="Joseph Scarmuzza" userId="c04343c0-4c73-4c6d-9d42-a6d78c9d5fe3" providerId="ADAL" clId="{CE1EFBE4-B0C5-C743-AAED-9B8485304806}" dt="2021-07-30T04:28:57.515" v="11101" actId="478"/>
          <ac:spMkLst>
            <pc:docMk/>
            <pc:sldMk cId="1496622077" sldId="400"/>
            <ac:spMk id="50" creationId="{0620601E-D615-4C14-BC59-B0466D6AE8F2}"/>
          </ac:spMkLst>
        </pc:spChg>
        <pc:spChg chg="add mod">
          <ac:chgData name="Joseph Scarmuzza" userId="c04343c0-4c73-4c6d-9d42-a6d78c9d5fe3" providerId="ADAL" clId="{CE1EFBE4-B0C5-C743-AAED-9B8485304806}" dt="2021-07-30T04:39:55.997" v="11759" actId="1076"/>
          <ac:spMkLst>
            <pc:docMk/>
            <pc:sldMk cId="1496622077" sldId="400"/>
            <ac:spMk id="51" creationId="{C11D4D0A-E520-E244-95FC-AA76040E9231}"/>
          </ac:spMkLst>
        </pc:spChg>
        <pc:spChg chg="add del">
          <ac:chgData name="Joseph Scarmuzza" userId="c04343c0-4c73-4c6d-9d42-a6d78c9d5fe3" providerId="ADAL" clId="{CE1EFBE4-B0C5-C743-AAED-9B8485304806}" dt="2021-07-30T04:28:57.515" v="11101" actId="478"/>
          <ac:spMkLst>
            <pc:docMk/>
            <pc:sldMk cId="1496622077" sldId="400"/>
            <ac:spMk id="52" creationId="{A3AB0292-DAAC-4BA2-8374-EAE186A629ED}"/>
          </ac:spMkLst>
        </pc:spChg>
        <pc:spChg chg="add mod">
          <ac:chgData name="Joseph Scarmuzza" userId="c04343c0-4c73-4c6d-9d42-a6d78c9d5fe3" providerId="ADAL" clId="{CE1EFBE4-B0C5-C743-AAED-9B8485304806}" dt="2021-07-30T04:39:55.997" v="11759" actId="1076"/>
          <ac:spMkLst>
            <pc:docMk/>
            <pc:sldMk cId="1496622077" sldId="400"/>
            <ac:spMk id="53" creationId="{8A29E7BF-DB10-5748-9958-7E54CFCB9C5F}"/>
          </ac:spMkLst>
        </pc:spChg>
        <pc:spChg chg="del">
          <ac:chgData name="Joseph Scarmuzza" userId="c04343c0-4c73-4c6d-9d42-a6d78c9d5fe3" providerId="ADAL" clId="{CE1EFBE4-B0C5-C743-AAED-9B8485304806}" dt="2021-07-30T04:28:57.515" v="11101" actId="478"/>
          <ac:spMkLst>
            <pc:docMk/>
            <pc:sldMk cId="1496622077" sldId="400"/>
            <ac:spMk id="54" creationId="{BBC886D4-8EB6-446E-B8F4-29310E612936}"/>
          </ac:spMkLst>
        </pc:spChg>
        <pc:spChg chg="add mod">
          <ac:chgData name="Joseph Scarmuzza" userId="c04343c0-4c73-4c6d-9d42-a6d78c9d5fe3" providerId="ADAL" clId="{CE1EFBE4-B0C5-C743-AAED-9B8485304806}" dt="2021-07-30T04:39:55.997" v="11759" actId="1076"/>
          <ac:spMkLst>
            <pc:docMk/>
            <pc:sldMk cId="1496622077" sldId="400"/>
            <ac:spMk id="55" creationId="{DC66D1AD-79DB-2945-BCF5-32BA05506C3B}"/>
          </ac:spMkLst>
        </pc:spChg>
        <pc:spChg chg="add del">
          <ac:chgData name="Joseph Scarmuzza" userId="c04343c0-4c73-4c6d-9d42-a6d78c9d5fe3" providerId="ADAL" clId="{CE1EFBE4-B0C5-C743-AAED-9B8485304806}" dt="2021-07-30T04:28:57.515" v="11101" actId="478"/>
          <ac:spMkLst>
            <pc:docMk/>
            <pc:sldMk cId="1496622077" sldId="400"/>
            <ac:spMk id="56" creationId="{D8878492-594C-4AAD-8073-1C0DA8A6A262}"/>
          </ac:spMkLst>
        </pc:spChg>
        <pc:spChg chg="add del mod">
          <ac:chgData name="Joseph Scarmuzza" userId="c04343c0-4c73-4c6d-9d42-a6d78c9d5fe3" providerId="ADAL" clId="{CE1EFBE4-B0C5-C743-AAED-9B8485304806}" dt="2021-07-30T04:46:31.782" v="11814" actId="478"/>
          <ac:spMkLst>
            <pc:docMk/>
            <pc:sldMk cId="1496622077" sldId="400"/>
            <ac:spMk id="57" creationId="{14018828-E1F3-B148-8635-8F31491B811D}"/>
          </ac:spMkLst>
        </pc:spChg>
        <pc:spChg chg="add del">
          <ac:chgData name="Joseph Scarmuzza" userId="c04343c0-4c73-4c6d-9d42-a6d78c9d5fe3" providerId="ADAL" clId="{CE1EFBE4-B0C5-C743-AAED-9B8485304806}" dt="2021-07-30T04:28:57.515" v="11101" actId="478"/>
          <ac:spMkLst>
            <pc:docMk/>
            <pc:sldMk cId="1496622077" sldId="400"/>
            <ac:spMk id="58" creationId="{752C9CEE-5243-4581-B30E-9A7889379556}"/>
          </ac:spMkLst>
        </pc:spChg>
        <pc:spChg chg="add mod">
          <ac:chgData name="Joseph Scarmuzza" userId="c04343c0-4c73-4c6d-9d42-a6d78c9d5fe3" providerId="ADAL" clId="{CE1EFBE4-B0C5-C743-AAED-9B8485304806}" dt="2021-07-30T04:39:34.411" v="11752" actId="1038"/>
          <ac:spMkLst>
            <pc:docMk/>
            <pc:sldMk cId="1496622077" sldId="400"/>
            <ac:spMk id="59" creationId="{FF857756-3F7C-7244-A1BE-F70E306312BA}"/>
          </ac:spMkLst>
        </pc:spChg>
        <pc:spChg chg="mod">
          <ac:chgData name="Joseph Scarmuzza" userId="c04343c0-4c73-4c6d-9d42-a6d78c9d5fe3" providerId="ADAL" clId="{CE1EFBE4-B0C5-C743-AAED-9B8485304806}" dt="2021-07-30T04:39:55.997" v="11759" actId="1076"/>
          <ac:spMkLst>
            <pc:docMk/>
            <pc:sldMk cId="1496622077" sldId="400"/>
            <ac:spMk id="60" creationId="{967E28E0-A9EF-4DAB-BB8E-084661596C19}"/>
          </ac:spMkLst>
        </pc:spChg>
        <pc:spChg chg="add del mod">
          <ac:chgData name="Joseph Scarmuzza" userId="c04343c0-4c73-4c6d-9d42-a6d78c9d5fe3" providerId="ADAL" clId="{CE1EFBE4-B0C5-C743-AAED-9B8485304806}" dt="2021-07-30T04:42:01.646" v="11785" actId="478"/>
          <ac:spMkLst>
            <pc:docMk/>
            <pc:sldMk cId="1496622077" sldId="400"/>
            <ac:spMk id="61" creationId="{761CCD24-E9A7-AF44-BD98-D1A713BDF3D1}"/>
          </ac:spMkLst>
        </pc:spChg>
        <pc:spChg chg="add del mod">
          <ac:chgData name="Joseph Scarmuzza" userId="c04343c0-4c73-4c6d-9d42-a6d78c9d5fe3" providerId="ADAL" clId="{CE1EFBE4-B0C5-C743-AAED-9B8485304806}" dt="2021-07-30T04:39:55.997" v="11759" actId="1076"/>
          <ac:spMkLst>
            <pc:docMk/>
            <pc:sldMk cId="1496622077" sldId="400"/>
            <ac:spMk id="62" creationId="{9736E8C9-A04E-41AF-BBE2-097D1DB40B4F}"/>
          </ac:spMkLst>
        </pc:spChg>
        <pc:spChg chg="add mod">
          <ac:chgData name="Joseph Scarmuzza" userId="c04343c0-4c73-4c6d-9d42-a6d78c9d5fe3" providerId="ADAL" clId="{CE1EFBE4-B0C5-C743-AAED-9B8485304806}" dt="2021-07-30T04:41:33.189" v="11775" actId="1036"/>
          <ac:spMkLst>
            <pc:docMk/>
            <pc:sldMk cId="1496622077" sldId="400"/>
            <ac:spMk id="63" creationId="{5C65FFB8-81BB-5846-B7E5-DBA0C09D51E1}"/>
          </ac:spMkLst>
        </pc:spChg>
        <pc:spChg chg="mod">
          <ac:chgData name="Joseph Scarmuzza" userId="c04343c0-4c73-4c6d-9d42-a6d78c9d5fe3" providerId="ADAL" clId="{CE1EFBE4-B0C5-C743-AAED-9B8485304806}" dt="2021-07-30T04:39:55.997" v="11759" actId="1076"/>
          <ac:spMkLst>
            <pc:docMk/>
            <pc:sldMk cId="1496622077" sldId="400"/>
            <ac:spMk id="64" creationId="{C3213CB8-1671-4081-AAF5-ACA5028F7AFC}"/>
          </ac:spMkLst>
        </pc:spChg>
        <pc:spChg chg="add del mod">
          <ac:chgData name="Joseph Scarmuzza" userId="c04343c0-4c73-4c6d-9d42-a6d78c9d5fe3" providerId="ADAL" clId="{CE1EFBE4-B0C5-C743-AAED-9B8485304806}" dt="2021-07-30T04:29:30.054" v="11113" actId="478"/>
          <ac:spMkLst>
            <pc:docMk/>
            <pc:sldMk cId="1496622077" sldId="400"/>
            <ac:spMk id="65" creationId="{BCD9CCB7-021F-47D1-92D3-E38F7C7DA7F3}"/>
          </ac:spMkLst>
        </pc:spChg>
        <pc:spChg chg="mod">
          <ac:chgData name="Joseph Scarmuzza" userId="c04343c0-4c73-4c6d-9d42-a6d78c9d5fe3" providerId="ADAL" clId="{CE1EFBE4-B0C5-C743-AAED-9B8485304806}" dt="2021-07-30T04:39:55.997" v="11759" actId="1076"/>
          <ac:spMkLst>
            <pc:docMk/>
            <pc:sldMk cId="1496622077" sldId="400"/>
            <ac:spMk id="66" creationId="{F692979F-1C20-4E15-BC6C-9ECB2C7FA0FE}"/>
          </ac:spMkLst>
        </pc:spChg>
        <pc:spChg chg="mod">
          <ac:chgData name="Joseph Scarmuzza" userId="c04343c0-4c73-4c6d-9d42-a6d78c9d5fe3" providerId="ADAL" clId="{CE1EFBE4-B0C5-C743-AAED-9B8485304806}" dt="2021-07-30T04:39:55.997" v="11759" actId="1076"/>
          <ac:spMkLst>
            <pc:docMk/>
            <pc:sldMk cId="1496622077" sldId="400"/>
            <ac:spMk id="67" creationId="{4BFD41C7-1EAA-4143-A076-7B56D398A52B}"/>
          </ac:spMkLst>
        </pc:spChg>
        <pc:spChg chg="del">
          <ac:chgData name="Joseph Scarmuzza" userId="c04343c0-4c73-4c6d-9d42-a6d78c9d5fe3" providerId="ADAL" clId="{CE1EFBE4-B0C5-C743-AAED-9B8485304806}" dt="2021-07-30T04:34:04.583" v="11501" actId="478"/>
          <ac:spMkLst>
            <pc:docMk/>
            <pc:sldMk cId="1496622077" sldId="400"/>
            <ac:spMk id="68" creationId="{E3EC0604-E5EE-4E1B-9421-85CEBBDE33AB}"/>
          </ac:spMkLst>
        </pc:spChg>
        <pc:spChg chg="del">
          <ac:chgData name="Joseph Scarmuzza" userId="c04343c0-4c73-4c6d-9d42-a6d78c9d5fe3" providerId="ADAL" clId="{CE1EFBE4-B0C5-C743-AAED-9B8485304806}" dt="2021-07-30T04:34:06.587" v="11502" actId="478"/>
          <ac:spMkLst>
            <pc:docMk/>
            <pc:sldMk cId="1496622077" sldId="400"/>
            <ac:spMk id="69" creationId="{30088841-D675-4454-9F2F-5271539E7490}"/>
          </ac:spMkLst>
        </pc:spChg>
        <pc:spChg chg="add mod">
          <ac:chgData name="Joseph Scarmuzza" userId="c04343c0-4c73-4c6d-9d42-a6d78c9d5fe3" providerId="ADAL" clId="{CE1EFBE4-B0C5-C743-AAED-9B8485304806}" dt="2021-07-30T04:40:09.921" v="11761" actId="14100"/>
          <ac:spMkLst>
            <pc:docMk/>
            <pc:sldMk cId="1496622077" sldId="400"/>
            <ac:spMk id="70" creationId="{B1A7399B-E36D-6D43-9E60-A2FCB2F8732F}"/>
          </ac:spMkLst>
        </pc:spChg>
        <pc:spChg chg="add mod">
          <ac:chgData name="Joseph Scarmuzza" userId="c04343c0-4c73-4c6d-9d42-a6d78c9d5fe3" providerId="ADAL" clId="{CE1EFBE4-B0C5-C743-AAED-9B8485304806}" dt="2021-07-30T04:42:11.118" v="11795" actId="1037"/>
          <ac:spMkLst>
            <pc:docMk/>
            <pc:sldMk cId="1496622077" sldId="400"/>
            <ac:spMk id="71" creationId="{E738569D-F7FE-904C-849C-69CB700E8FAB}"/>
          </ac:spMkLst>
        </pc:spChg>
        <pc:spChg chg="add del">
          <ac:chgData name="Joseph Scarmuzza" userId="c04343c0-4c73-4c6d-9d42-a6d78c9d5fe3" providerId="ADAL" clId="{CE1EFBE4-B0C5-C743-AAED-9B8485304806}" dt="2021-07-30T04:28:57.515" v="11101" actId="478"/>
          <ac:spMkLst>
            <pc:docMk/>
            <pc:sldMk cId="1496622077" sldId="400"/>
            <ac:spMk id="72" creationId="{988BAF9A-D4E9-4298-9609-54BC4F6FE792}"/>
          </ac:spMkLst>
        </pc:spChg>
        <pc:spChg chg="add mod">
          <ac:chgData name="Joseph Scarmuzza" userId="c04343c0-4c73-4c6d-9d42-a6d78c9d5fe3" providerId="ADAL" clId="{CE1EFBE4-B0C5-C743-AAED-9B8485304806}" dt="2021-07-30T04:42:06.149" v="11787" actId="20577"/>
          <ac:spMkLst>
            <pc:docMk/>
            <pc:sldMk cId="1496622077" sldId="400"/>
            <ac:spMk id="73" creationId="{8761CD6A-E7AA-BD4D-B61A-121E62A0C516}"/>
          </ac:spMkLst>
        </pc:spChg>
        <pc:spChg chg="del">
          <ac:chgData name="Joseph Scarmuzza" userId="c04343c0-4c73-4c6d-9d42-a6d78c9d5fe3" providerId="ADAL" clId="{CE1EFBE4-B0C5-C743-AAED-9B8485304806}" dt="2021-07-30T04:27:09.811" v="11089" actId="478"/>
          <ac:spMkLst>
            <pc:docMk/>
            <pc:sldMk cId="1496622077" sldId="400"/>
            <ac:spMk id="74" creationId="{5899F282-0757-4D01-8827-50F7C2B2B234}"/>
          </ac:spMkLst>
        </pc:spChg>
        <pc:spChg chg="add mod">
          <ac:chgData name="Joseph Scarmuzza" userId="c04343c0-4c73-4c6d-9d42-a6d78c9d5fe3" providerId="ADAL" clId="{CE1EFBE4-B0C5-C743-AAED-9B8485304806}" dt="2021-07-30T04:46:32.244" v="11815"/>
          <ac:spMkLst>
            <pc:docMk/>
            <pc:sldMk cId="1496622077" sldId="400"/>
            <ac:spMk id="75" creationId="{F19BE0FB-9965-E843-98D6-5F3DFC3B3C07}"/>
          </ac:spMkLst>
        </pc:spChg>
        <pc:spChg chg="del">
          <ac:chgData name="Joseph Scarmuzza" userId="c04343c0-4c73-4c6d-9d42-a6d78c9d5fe3" providerId="ADAL" clId="{CE1EFBE4-B0C5-C743-AAED-9B8485304806}" dt="2021-07-30T04:27:09.811" v="11089" actId="478"/>
          <ac:spMkLst>
            <pc:docMk/>
            <pc:sldMk cId="1496622077" sldId="400"/>
            <ac:spMk id="77" creationId="{3B1E35E4-5A5E-4E6E-885B-4CA77D0F00B9}"/>
          </ac:spMkLst>
        </pc:spChg>
        <pc:spChg chg="del">
          <ac:chgData name="Joseph Scarmuzza" userId="c04343c0-4c73-4c6d-9d42-a6d78c9d5fe3" providerId="ADAL" clId="{CE1EFBE4-B0C5-C743-AAED-9B8485304806}" dt="2021-07-30T04:27:09.811" v="11089" actId="478"/>
          <ac:spMkLst>
            <pc:docMk/>
            <pc:sldMk cId="1496622077" sldId="400"/>
            <ac:spMk id="78" creationId="{31B13C2C-EB8F-49E1-BFA3-7224F57A5D58}"/>
          </ac:spMkLst>
        </pc:spChg>
        <pc:picChg chg="del">
          <ac:chgData name="Joseph Scarmuzza" userId="c04343c0-4c73-4c6d-9d42-a6d78c9d5fe3" providerId="ADAL" clId="{CE1EFBE4-B0C5-C743-AAED-9B8485304806}" dt="2021-07-30T02:39:33.345" v="8681" actId="478"/>
          <ac:picMkLst>
            <pc:docMk/>
            <pc:sldMk cId="1496622077" sldId="400"/>
            <ac:picMk id="2" creationId="{62C167EB-C191-4A5A-B6D1-11A7A5FC3755}"/>
          </ac:picMkLst>
        </pc:picChg>
        <pc:picChg chg="add mod modCrop">
          <ac:chgData name="Joseph Scarmuzza" userId="c04343c0-4c73-4c6d-9d42-a6d78c9d5fe3" providerId="ADAL" clId="{CE1EFBE4-B0C5-C743-AAED-9B8485304806}" dt="2021-07-30T04:39:55.997" v="11759" actId="1076"/>
          <ac:picMkLst>
            <pc:docMk/>
            <pc:sldMk cId="1496622077" sldId="400"/>
            <ac:picMk id="4" creationId="{C14595B6-A20E-6D47-B4C2-9E176C455993}"/>
          </ac:picMkLst>
        </pc:picChg>
        <pc:picChg chg="add del mod">
          <ac:chgData name="Joseph Scarmuzza" userId="c04343c0-4c73-4c6d-9d42-a6d78c9d5fe3" providerId="ADAL" clId="{CE1EFBE4-B0C5-C743-AAED-9B8485304806}" dt="2021-07-30T04:36:22.422" v="11611" actId="478"/>
          <ac:picMkLst>
            <pc:docMk/>
            <pc:sldMk cId="1496622077" sldId="400"/>
            <ac:picMk id="41" creationId="{1421D55E-72ED-ED4B-B4A3-D2E482485046}"/>
          </ac:picMkLst>
        </pc:picChg>
      </pc:sldChg>
      <pc:sldChg chg="modSp mod ord">
        <pc:chgData name="Joseph Scarmuzza" userId="c04343c0-4c73-4c6d-9d42-a6d78c9d5fe3" providerId="ADAL" clId="{CE1EFBE4-B0C5-C743-AAED-9B8485304806}" dt="2021-07-30T05:15:04.979" v="12690" actId="14100"/>
        <pc:sldMkLst>
          <pc:docMk/>
          <pc:sldMk cId="203402430" sldId="401"/>
        </pc:sldMkLst>
        <pc:cxnChg chg="mod">
          <ac:chgData name="Joseph Scarmuzza" userId="c04343c0-4c73-4c6d-9d42-a6d78c9d5fe3" providerId="ADAL" clId="{CE1EFBE4-B0C5-C743-AAED-9B8485304806}" dt="2021-07-30T05:15:04.979" v="12690" actId="14100"/>
          <ac:cxnSpMkLst>
            <pc:docMk/>
            <pc:sldMk cId="203402430" sldId="401"/>
            <ac:cxnSpMk id="50" creationId="{0C5108D7-5445-430A-9560-432CD5E6748A}"/>
          </ac:cxnSpMkLst>
        </pc:cxnChg>
      </pc:sldChg>
      <pc:sldChg chg="addSp delSp modSp add mod">
        <pc:chgData name="Joseph Scarmuzza" userId="c04343c0-4c73-4c6d-9d42-a6d78c9d5fe3" providerId="ADAL" clId="{CE1EFBE4-B0C5-C743-AAED-9B8485304806}" dt="2021-07-30T05:14:30.610" v="12687" actId="20577"/>
        <pc:sldMkLst>
          <pc:docMk/>
          <pc:sldMk cId="3333582903" sldId="402"/>
        </pc:sldMkLst>
        <pc:spChg chg="del">
          <ac:chgData name="Joseph Scarmuzza" userId="c04343c0-4c73-4c6d-9d42-a6d78c9d5fe3" providerId="ADAL" clId="{CE1EFBE4-B0C5-C743-AAED-9B8485304806}" dt="2021-07-30T05:12:42.635" v="12652" actId="478"/>
          <ac:spMkLst>
            <pc:docMk/>
            <pc:sldMk cId="3333582903" sldId="402"/>
            <ac:spMk id="7" creationId="{BF1B7EE7-B30C-46A1-88DC-B6845DF531E8}"/>
          </ac:spMkLst>
        </pc:spChg>
        <pc:spChg chg="mod">
          <ac:chgData name="Joseph Scarmuzza" userId="c04343c0-4c73-4c6d-9d42-a6d78c9d5fe3" providerId="ADAL" clId="{CE1EFBE4-B0C5-C743-AAED-9B8485304806}" dt="2021-07-30T05:14:30.610" v="12687" actId="20577"/>
          <ac:spMkLst>
            <pc:docMk/>
            <pc:sldMk cId="3333582903" sldId="402"/>
            <ac:spMk id="16" creationId="{15D9F323-BEAE-48E7-B73C-0122C2FCCCF1}"/>
          </ac:spMkLst>
        </pc:spChg>
        <pc:spChg chg="del">
          <ac:chgData name="Joseph Scarmuzza" userId="c04343c0-4c73-4c6d-9d42-a6d78c9d5fe3" providerId="ADAL" clId="{CE1EFBE4-B0C5-C743-AAED-9B8485304806}" dt="2021-07-30T05:12:32.837" v="12648" actId="478"/>
          <ac:spMkLst>
            <pc:docMk/>
            <pc:sldMk cId="3333582903" sldId="402"/>
            <ac:spMk id="27" creationId="{6BB1C99B-3C37-B645-8F4F-C9697BC4D361}"/>
          </ac:spMkLst>
        </pc:spChg>
        <pc:spChg chg="add mod">
          <ac:chgData name="Joseph Scarmuzza" userId="c04343c0-4c73-4c6d-9d42-a6d78c9d5fe3" providerId="ADAL" clId="{CE1EFBE4-B0C5-C743-AAED-9B8485304806}" dt="2021-07-30T05:12:59.922" v="12660" actId="1076"/>
          <ac:spMkLst>
            <pc:docMk/>
            <pc:sldMk cId="3333582903" sldId="402"/>
            <ac:spMk id="28" creationId="{DEC3EF1C-05B9-7140-A576-E975086E1F22}"/>
          </ac:spMkLst>
        </pc:spChg>
        <pc:spChg chg="del">
          <ac:chgData name="Joseph Scarmuzza" userId="c04343c0-4c73-4c6d-9d42-a6d78c9d5fe3" providerId="ADAL" clId="{CE1EFBE4-B0C5-C743-AAED-9B8485304806}" dt="2021-07-30T05:12:43.782" v="12653" actId="478"/>
          <ac:spMkLst>
            <pc:docMk/>
            <pc:sldMk cId="3333582903" sldId="402"/>
            <ac:spMk id="30" creationId="{849DECAF-A2FD-694B-88DA-5E2604CCECDF}"/>
          </ac:spMkLst>
        </pc:spChg>
        <pc:spChg chg="mod">
          <ac:chgData name="Joseph Scarmuzza" userId="c04343c0-4c73-4c6d-9d42-a6d78c9d5fe3" providerId="ADAL" clId="{CE1EFBE4-B0C5-C743-AAED-9B8485304806}" dt="2021-07-30T05:12:47.408" v="12655"/>
          <ac:spMkLst>
            <pc:docMk/>
            <pc:sldMk cId="3333582903" sldId="402"/>
            <ac:spMk id="33" creationId="{54FAFC16-C3CB-C34D-AD93-407C91BA45F5}"/>
          </ac:spMkLst>
        </pc:spChg>
        <pc:spChg chg="del">
          <ac:chgData name="Joseph Scarmuzza" userId="c04343c0-4c73-4c6d-9d42-a6d78c9d5fe3" providerId="ADAL" clId="{CE1EFBE4-B0C5-C743-AAED-9B8485304806}" dt="2021-07-30T05:12:33.933" v="12649" actId="478"/>
          <ac:spMkLst>
            <pc:docMk/>
            <pc:sldMk cId="3333582903" sldId="402"/>
            <ac:spMk id="43" creationId="{3AB38860-4C36-4C4D-B737-CEFB89528859}"/>
          </ac:spMkLst>
        </pc:spChg>
        <pc:spChg chg="mod">
          <ac:chgData name="Joseph Scarmuzza" userId="c04343c0-4c73-4c6d-9d42-a6d78c9d5fe3" providerId="ADAL" clId="{CE1EFBE4-B0C5-C743-AAED-9B8485304806}" dt="2021-07-30T05:14:27.402" v="12682" actId="20577"/>
          <ac:spMkLst>
            <pc:docMk/>
            <pc:sldMk cId="3333582903" sldId="402"/>
            <ac:spMk id="62" creationId="{C547F328-323C-F940-A216-B039F5676BCC}"/>
          </ac:spMkLst>
        </pc:spChg>
        <pc:grpChg chg="add mod">
          <ac:chgData name="Joseph Scarmuzza" userId="c04343c0-4c73-4c6d-9d42-a6d78c9d5fe3" providerId="ADAL" clId="{CE1EFBE4-B0C5-C743-AAED-9B8485304806}" dt="2021-07-30T05:12:47.408" v="12655"/>
          <ac:grpSpMkLst>
            <pc:docMk/>
            <pc:sldMk cId="3333582903" sldId="402"/>
            <ac:grpSpMk id="31" creationId="{AB88538E-4A52-9749-856D-046A6DF02ED3}"/>
          </ac:grpSpMkLst>
        </pc:grpChg>
        <pc:picChg chg="del">
          <ac:chgData name="Joseph Scarmuzza" userId="c04343c0-4c73-4c6d-9d42-a6d78c9d5fe3" providerId="ADAL" clId="{CE1EFBE4-B0C5-C743-AAED-9B8485304806}" dt="2021-07-30T05:12:35.106" v="12650" actId="478"/>
          <ac:picMkLst>
            <pc:docMk/>
            <pc:sldMk cId="3333582903" sldId="402"/>
            <ac:picMk id="13" creationId="{15218C32-9675-4FEA-B3F9-78A3E872D423}"/>
          </ac:picMkLst>
        </pc:picChg>
        <pc:picChg chg="del">
          <ac:chgData name="Joseph Scarmuzza" userId="c04343c0-4c73-4c6d-9d42-a6d78c9d5fe3" providerId="ADAL" clId="{CE1EFBE4-B0C5-C743-AAED-9B8485304806}" dt="2021-07-30T05:12:32.013" v="12647" actId="478"/>
          <ac:picMkLst>
            <pc:docMk/>
            <pc:sldMk cId="3333582903" sldId="402"/>
            <ac:picMk id="26" creationId="{FF1D3480-8297-CE4E-B12A-8107C59C45AB}"/>
          </ac:picMkLst>
        </pc:picChg>
        <pc:picChg chg="mod">
          <ac:chgData name="Joseph Scarmuzza" userId="c04343c0-4c73-4c6d-9d42-a6d78c9d5fe3" providerId="ADAL" clId="{CE1EFBE4-B0C5-C743-AAED-9B8485304806}" dt="2021-07-30T05:12:47.408" v="12655"/>
          <ac:picMkLst>
            <pc:docMk/>
            <pc:sldMk cId="3333582903" sldId="402"/>
            <ac:picMk id="32" creationId="{10A3F4EA-5319-ED4C-AA0A-A3C5D3066AD1}"/>
          </ac:picMkLst>
        </pc:picChg>
        <pc:cxnChg chg="add mod">
          <ac:chgData name="Joseph Scarmuzza" userId="c04343c0-4c73-4c6d-9d42-a6d78c9d5fe3" providerId="ADAL" clId="{CE1EFBE4-B0C5-C743-AAED-9B8485304806}" dt="2021-07-30T05:13:44.734" v="12669" actId="167"/>
          <ac:cxnSpMkLst>
            <pc:docMk/>
            <pc:sldMk cId="3333582903" sldId="402"/>
            <ac:cxnSpMk id="34" creationId="{C7954235-BA2E-3545-A0A9-270A9669E284}"/>
          </ac:cxnSpMkLst>
        </pc:cxnChg>
        <pc:cxnChg chg="mod">
          <ac:chgData name="Joseph Scarmuzza" userId="c04343c0-4c73-4c6d-9d42-a6d78c9d5fe3" providerId="ADAL" clId="{CE1EFBE4-B0C5-C743-AAED-9B8485304806}" dt="2021-07-30T05:14:20.957" v="12674" actId="167"/>
          <ac:cxnSpMkLst>
            <pc:docMk/>
            <pc:sldMk cId="3333582903" sldId="402"/>
            <ac:cxnSpMk id="40" creationId="{46DA6428-603E-45E3-8793-2262DAF7B6E4}"/>
          </ac:cxnSpMkLst>
        </pc:cxnChg>
        <pc:cxnChg chg="del">
          <ac:chgData name="Joseph Scarmuzza" userId="c04343c0-4c73-4c6d-9d42-a6d78c9d5fe3" providerId="ADAL" clId="{CE1EFBE4-B0C5-C743-AAED-9B8485304806}" dt="2021-07-30T05:12:46.052" v="12654" actId="478"/>
          <ac:cxnSpMkLst>
            <pc:docMk/>
            <pc:sldMk cId="3333582903" sldId="402"/>
            <ac:cxnSpMk id="47" creationId="{A92FFDDF-404E-464E-927F-39A275610390}"/>
          </ac:cxnSpMkLst>
        </pc:cxnChg>
        <pc:cxnChg chg="del">
          <ac:chgData name="Joseph Scarmuzza" userId="c04343c0-4c73-4c6d-9d42-a6d78c9d5fe3" providerId="ADAL" clId="{CE1EFBE4-B0C5-C743-AAED-9B8485304806}" dt="2021-07-30T05:12:51.176" v="12656" actId="478"/>
          <ac:cxnSpMkLst>
            <pc:docMk/>
            <pc:sldMk cId="3333582903" sldId="402"/>
            <ac:cxnSpMk id="50" creationId="{0C5108D7-5445-430A-9560-432CD5E6748A}"/>
          </ac:cxnSpMkLst>
        </pc:cxnChg>
        <pc:cxnChg chg="del mod">
          <ac:chgData name="Joseph Scarmuzza" userId="c04343c0-4c73-4c6d-9d42-a6d78c9d5fe3" providerId="ADAL" clId="{CE1EFBE4-B0C5-C743-AAED-9B8485304806}" dt="2021-07-30T05:12:38.594" v="12651" actId="478"/>
          <ac:cxnSpMkLst>
            <pc:docMk/>
            <pc:sldMk cId="3333582903" sldId="402"/>
            <ac:cxnSpMk id="53" creationId="{6D568A7C-319D-41C5-9147-42AD4E197668}"/>
          </ac:cxnSpMkLst>
        </pc:cxnChg>
      </pc:sldChg>
      <pc:sldChg chg="add del">
        <pc:chgData name="Joseph Scarmuzza" userId="c04343c0-4c73-4c6d-9d42-a6d78c9d5fe3" providerId="ADAL" clId="{CE1EFBE4-B0C5-C743-AAED-9B8485304806}" dt="2021-07-30T05:14:33.206" v="12688" actId="2696"/>
        <pc:sldMkLst>
          <pc:docMk/>
          <pc:sldMk cId="2846723410" sldId="403"/>
        </pc:sldMkLst>
      </pc:sldChg>
    </pc:docChg>
  </pc:docChgLst>
  <pc:docChgLst>
    <pc:chgData name="Ryan Hammock" userId="S::ryan.hammock@ssaihq.com::d8896f23-74e1-4b0e-9513-ab80e2aad4e0" providerId="AD" clId="Web-{BF9EF2F6-88F1-9C17-42CE-E327746CBCEB}"/>
    <pc:docChg chg="">
      <pc:chgData name="Ryan Hammock" userId="S::ryan.hammock@ssaihq.com::d8896f23-74e1-4b0e-9513-ab80e2aad4e0" providerId="AD" clId="Web-{BF9EF2F6-88F1-9C17-42CE-E327746CBCEB}" dt="2021-07-30T21:33:13.584" v="0"/>
      <pc:docMkLst>
        <pc:docMk/>
      </pc:docMkLst>
      <pc:sldChg chg="delCm">
        <pc:chgData name="Ryan Hammock" userId="S::ryan.hammock@ssaihq.com::d8896f23-74e1-4b0e-9513-ab80e2aad4e0" providerId="AD" clId="Web-{BF9EF2F6-88F1-9C17-42CE-E327746CBCEB}" dt="2021-07-30T21:33:13.584" v="0"/>
        <pc:sldMkLst>
          <pc:docMk/>
          <pc:sldMk cId="2412362506" sldId="336"/>
        </pc:sldMkLst>
      </pc:sldChg>
    </pc:docChg>
  </pc:docChgLst>
  <pc:docChgLst>
    <pc:chgData name="Kathryn Greenler" userId="S::kathryn.greenler@ssaihq.com::d26d9263-b825-41fc-91e1-5c0ca916230e" providerId="AD" clId="Web-{10DD74B7-3BD4-C89B-159B-379591A908F8}"/>
    <pc:docChg chg="">
      <pc:chgData name="Kathryn Greenler" userId="S::kathryn.greenler@ssaihq.com::d26d9263-b825-41fc-91e1-5c0ca916230e" providerId="AD" clId="Web-{10DD74B7-3BD4-C89B-159B-379591A908F8}" dt="2021-07-27T00:06:19.057" v="0"/>
      <pc:docMkLst>
        <pc:docMk/>
      </pc:docMkLst>
      <pc:sldChg chg="addCm">
        <pc:chgData name="Kathryn Greenler" userId="S::kathryn.greenler@ssaihq.com::d26d9263-b825-41fc-91e1-5c0ca916230e" providerId="AD" clId="Web-{10DD74B7-3BD4-C89B-159B-379591A908F8}" dt="2021-07-27T00:06:19.057" v="0"/>
        <pc:sldMkLst>
          <pc:docMk/>
          <pc:sldMk cId="3693261145" sldId="341"/>
        </pc:sldMkLst>
      </pc:sldChg>
    </pc:docChg>
  </pc:docChgLst>
  <pc:docChgLst>
    <pc:chgData name="Ryan Hammock" userId="S::ryan.hammock@ssaihq.com::d8896f23-74e1-4b0e-9513-ab80e2aad4e0" providerId="AD" clId="Web-{3C9655FC-8145-7499-B4DD-55617ADA8DBA}"/>
    <pc:docChg chg="modSld">
      <pc:chgData name="Ryan Hammock" userId="S::ryan.hammock@ssaihq.com::d8896f23-74e1-4b0e-9513-ab80e2aad4e0" providerId="AD" clId="Web-{3C9655FC-8145-7499-B4DD-55617ADA8DBA}" dt="2021-07-29T18:14:33.113" v="14"/>
      <pc:docMkLst>
        <pc:docMk/>
      </pc:docMkLst>
      <pc:sldChg chg="addCm">
        <pc:chgData name="Ryan Hammock" userId="S::ryan.hammock@ssaihq.com::d8896f23-74e1-4b0e-9513-ab80e2aad4e0" providerId="AD" clId="Web-{3C9655FC-8145-7499-B4DD-55617ADA8DBA}" dt="2021-07-29T15:34:24.659" v="0"/>
        <pc:sldMkLst>
          <pc:docMk/>
          <pc:sldMk cId="2560682895" sldId="325"/>
        </pc:sldMkLst>
      </pc:sldChg>
      <pc:sldChg chg="addCm">
        <pc:chgData name="Ryan Hammock" userId="S::ryan.hammock@ssaihq.com::d8896f23-74e1-4b0e-9513-ab80e2aad4e0" providerId="AD" clId="Web-{3C9655FC-8145-7499-B4DD-55617ADA8DBA}" dt="2021-07-29T15:48:09.202" v="3"/>
        <pc:sldMkLst>
          <pc:docMk/>
          <pc:sldMk cId="854650501" sldId="328"/>
        </pc:sldMkLst>
      </pc:sldChg>
      <pc:sldChg chg="modNotes">
        <pc:chgData name="Ryan Hammock" userId="S::ryan.hammock@ssaihq.com::d8896f23-74e1-4b0e-9513-ab80e2aad4e0" providerId="AD" clId="Web-{3C9655FC-8145-7499-B4DD-55617ADA8DBA}" dt="2021-07-29T16:37:40.754" v="10"/>
        <pc:sldMkLst>
          <pc:docMk/>
          <pc:sldMk cId="2566435850" sldId="331"/>
        </pc:sldMkLst>
      </pc:sldChg>
      <pc:sldChg chg="addCm">
        <pc:chgData name="Ryan Hammock" userId="S::ryan.hammock@ssaihq.com::d8896f23-74e1-4b0e-9513-ab80e2aad4e0" providerId="AD" clId="Web-{3C9655FC-8145-7499-B4DD-55617ADA8DBA}" dt="2021-07-29T15:39:14.043" v="1"/>
        <pc:sldMkLst>
          <pc:docMk/>
          <pc:sldMk cId="2797834318" sldId="350"/>
        </pc:sldMkLst>
      </pc:sldChg>
      <pc:sldChg chg="modSp addCm">
        <pc:chgData name="Ryan Hammock" userId="S::ryan.hammock@ssaihq.com::d8896f23-74e1-4b0e-9513-ab80e2aad4e0" providerId="AD" clId="Web-{3C9655FC-8145-7499-B4DD-55617ADA8DBA}" dt="2021-07-29T15:51:46.787" v="7"/>
        <pc:sldMkLst>
          <pc:docMk/>
          <pc:sldMk cId="1968329069" sldId="353"/>
        </pc:sldMkLst>
        <pc:picChg chg="mod">
          <ac:chgData name="Ryan Hammock" userId="S::ryan.hammock@ssaihq.com::d8896f23-74e1-4b0e-9513-ab80e2aad4e0" providerId="AD" clId="Web-{3C9655FC-8145-7499-B4DD-55617ADA8DBA}" dt="2021-07-29T15:50:22.003" v="6" actId="1076"/>
          <ac:picMkLst>
            <pc:docMk/>
            <pc:sldMk cId="1968329069" sldId="353"/>
            <ac:picMk id="7" creationId="{5889EC7A-8199-4C61-A481-A4D4166D74D9}"/>
          </ac:picMkLst>
        </pc:picChg>
      </pc:sldChg>
      <pc:sldChg chg="addCm modCm">
        <pc:chgData name="Ryan Hammock" userId="S::ryan.hammock@ssaihq.com::d8896f23-74e1-4b0e-9513-ab80e2aad4e0" providerId="AD" clId="Web-{3C9655FC-8145-7499-B4DD-55617ADA8DBA}" dt="2021-07-29T17:00:25.722" v="13"/>
        <pc:sldMkLst>
          <pc:docMk/>
          <pc:sldMk cId="2925344693" sldId="365"/>
        </pc:sldMkLst>
      </pc:sldChg>
      <pc:sldChg chg="modNotes">
        <pc:chgData name="Ryan Hammock" userId="S::ryan.hammock@ssaihq.com::d8896f23-74e1-4b0e-9513-ab80e2aad4e0" providerId="AD" clId="Web-{3C9655FC-8145-7499-B4DD-55617ADA8DBA}" dt="2021-07-29T16:36:38.550" v="9"/>
        <pc:sldMkLst>
          <pc:docMk/>
          <pc:sldMk cId="1440423306" sldId="367"/>
        </pc:sldMkLst>
      </pc:sldChg>
      <pc:sldChg chg="addCm">
        <pc:chgData name="Ryan Hammock" userId="S::ryan.hammock@ssaihq.com::d8896f23-74e1-4b0e-9513-ab80e2aad4e0" providerId="AD" clId="Web-{3C9655FC-8145-7499-B4DD-55617ADA8DBA}" dt="2021-07-29T16:41:23.619" v="11"/>
        <pc:sldMkLst>
          <pc:docMk/>
          <pc:sldMk cId="102104095" sldId="375"/>
        </pc:sldMkLst>
      </pc:sldChg>
      <pc:sldChg chg="addCm">
        <pc:chgData name="Ryan Hammock" userId="S::ryan.hammock@ssaihq.com::d8896f23-74e1-4b0e-9513-ab80e2aad4e0" providerId="AD" clId="Web-{3C9655FC-8145-7499-B4DD-55617ADA8DBA}" dt="2021-07-29T16:11:31.500" v="8"/>
        <pc:sldMkLst>
          <pc:docMk/>
          <pc:sldMk cId="4285061242" sldId="376"/>
        </pc:sldMkLst>
      </pc:sldChg>
      <pc:sldChg chg="addCm">
        <pc:chgData name="Ryan Hammock" userId="S::ryan.hammock@ssaihq.com::d8896f23-74e1-4b0e-9513-ab80e2aad4e0" providerId="AD" clId="Web-{3C9655FC-8145-7499-B4DD-55617ADA8DBA}" dt="2021-07-29T18:14:33.113" v="14"/>
        <pc:sldMkLst>
          <pc:docMk/>
          <pc:sldMk cId="819534643" sldId="377"/>
        </pc:sldMkLst>
      </pc:sldChg>
      <pc:sldChg chg="addCm">
        <pc:chgData name="Ryan Hammock" userId="S::ryan.hammock@ssaihq.com::d8896f23-74e1-4b0e-9513-ab80e2aad4e0" providerId="AD" clId="Web-{3C9655FC-8145-7499-B4DD-55617ADA8DBA}" dt="2021-07-29T15:40:17.311" v="2"/>
        <pc:sldMkLst>
          <pc:docMk/>
          <pc:sldMk cId="3428086018" sldId="383"/>
        </pc:sldMkLst>
      </pc:sldChg>
    </pc:docChg>
  </pc:docChgLst>
  <pc:docChgLst>
    <pc:chgData name="Tanya Bils" userId="S::tanya.bils@ssaihq.com::3483799a-9b74-41b6-a834-c3b39bbf845d" providerId="AD" clId="Web-{592824FF-E307-D3AF-1F62-38D98431C027}"/>
    <pc:docChg chg="modSld">
      <pc:chgData name="Tanya Bils" userId="S::tanya.bils@ssaihq.com::3483799a-9b74-41b6-a834-c3b39bbf845d" providerId="AD" clId="Web-{592824FF-E307-D3AF-1F62-38D98431C027}" dt="2021-07-27T01:48:22.475" v="33"/>
      <pc:docMkLst>
        <pc:docMk/>
      </pc:docMkLst>
      <pc:sldChg chg="modNotes">
        <pc:chgData name="Tanya Bils" userId="S::tanya.bils@ssaihq.com::3483799a-9b74-41b6-a834-c3b39bbf845d" providerId="AD" clId="Web-{592824FF-E307-D3AF-1F62-38D98431C027}" dt="2021-07-27T01:48:22.475" v="33"/>
        <pc:sldMkLst>
          <pc:docMk/>
          <pc:sldMk cId="959520665" sldId="340"/>
        </pc:sldMkLst>
      </pc:sldChg>
    </pc:docChg>
  </pc:docChgLst>
  <pc:docChgLst>
    <pc:chgData name="Joseph Scarmuzza" userId="S::joseph.scarmuzza@ssaihq.com::c04343c0-4c73-4c6d-9d42-a6d78c9d5fe3" providerId="AD" clId="Web-{E0E6840B-E732-460E-9AC3-1FD8EDD24B35}"/>
    <pc:docChg chg="modSld">
      <pc:chgData name="Joseph Scarmuzza" userId="S::joseph.scarmuzza@ssaihq.com::c04343c0-4c73-4c6d-9d42-a6d78c9d5fe3" providerId="AD" clId="Web-{E0E6840B-E732-460E-9AC3-1FD8EDD24B35}" dt="2021-07-27T04:58:06.804" v="115"/>
      <pc:docMkLst>
        <pc:docMk/>
      </pc:docMkLst>
      <pc:sldChg chg="modSp modNotes">
        <pc:chgData name="Joseph Scarmuzza" userId="S::joseph.scarmuzza@ssaihq.com::c04343c0-4c73-4c6d-9d42-a6d78c9d5fe3" providerId="AD" clId="Web-{E0E6840B-E732-460E-9AC3-1FD8EDD24B35}" dt="2021-07-27T04:58:06.804" v="115"/>
        <pc:sldMkLst>
          <pc:docMk/>
          <pc:sldMk cId="1825961899" sldId="359"/>
        </pc:sldMkLst>
        <pc:spChg chg="mod">
          <ac:chgData name="Joseph Scarmuzza" userId="S::joseph.scarmuzza@ssaihq.com::c04343c0-4c73-4c6d-9d42-a6d78c9d5fe3" providerId="AD" clId="Web-{E0E6840B-E732-460E-9AC3-1FD8EDD24B35}" dt="2021-07-27T04:57:00.755" v="9" actId="1076"/>
          <ac:spMkLst>
            <pc:docMk/>
            <pc:sldMk cId="1825961899" sldId="359"/>
            <ac:spMk id="8" creationId="{FC4BA28E-2254-493A-8566-A72EE98D2C18}"/>
          </ac:spMkLst>
        </pc:spChg>
      </pc:sldChg>
      <pc:sldChg chg="addCm">
        <pc:chgData name="Joseph Scarmuzza" userId="S::joseph.scarmuzza@ssaihq.com::c04343c0-4c73-4c6d-9d42-a6d78c9d5fe3" providerId="AD" clId="Web-{E0E6840B-E732-460E-9AC3-1FD8EDD24B35}" dt="2021-07-27T04:56:42.724" v="8"/>
        <pc:sldMkLst>
          <pc:docMk/>
          <pc:sldMk cId="789390761" sldId="360"/>
        </pc:sldMkLst>
      </pc:sldChg>
      <pc:sldChg chg="modSp addCm">
        <pc:chgData name="Joseph Scarmuzza" userId="S::joseph.scarmuzza@ssaihq.com::c04343c0-4c73-4c6d-9d42-a6d78c9d5fe3" providerId="AD" clId="Web-{E0E6840B-E732-460E-9AC3-1FD8EDD24B35}" dt="2021-07-27T04:54:45.373" v="7"/>
        <pc:sldMkLst>
          <pc:docMk/>
          <pc:sldMk cId="1588442520" sldId="369"/>
        </pc:sldMkLst>
        <pc:spChg chg="mod">
          <ac:chgData name="Joseph Scarmuzza" userId="S::joseph.scarmuzza@ssaihq.com::c04343c0-4c73-4c6d-9d42-a6d78c9d5fe3" providerId="AD" clId="Web-{E0E6840B-E732-460E-9AC3-1FD8EDD24B35}" dt="2021-07-27T04:54:10.622" v="6" actId="1076"/>
          <ac:spMkLst>
            <pc:docMk/>
            <pc:sldMk cId="1588442520" sldId="369"/>
            <ac:spMk id="66" creationId="{2EF6D3EA-59C9-4B64-A65B-E868D998743C}"/>
          </ac:spMkLst>
        </pc:spChg>
      </pc:sldChg>
      <pc:sldChg chg="addCm">
        <pc:chgData name="Joseph Scarmuzza" userId="S::joseph.scarmuzza@ssaihq.com::c04343c0-4c73-4c6d-9d42-a6d78c9d5fe3" providerId="AD" clId="Web-{E0E6840B-E732-460E-9AC3-1FD8EDD24B35}" dt="2021-07-27T04:53:21.027" v="1"/>
        <pc:sldMkLst>
          <pc:docMk/>
          <pc:sldMk cId="1141387422" sldId="372"/>
        </pc:sldMkLst>
      </pc:sldChg>
      <pc:sldChg chg="addCm">
        <pc:chgData name="Joseph Scarmuzza" userId="S::joseph.scarmuzza@ssaihq.com::c04343c0-4c73-4c6d-9d42-a6d78c9d5fe3" providerId="AD" clId="Web-{E0E6840B-E732-460E-9AC3-1FD8EDD24B35}" dt="2021-07-27T04:51:59.588" v="0"/>
        <pc:sldMkLst>
          <pc:docMk/>
          <pc:sldMk cId="960502562" sldId="373"/>
        </pc:sldMkLst>
      </pc:sldChg>
    </pc:docChg>
  </pc:docChgLst>
  <pc:docChgLst>
    <pc:chgData name="Tanya Bils" userId="S::tanya.bils@ssaihq.com::3483799a-9b74-41b6-a834-c3b39bbf845d" providerId="AD" clId="Web-{18D93F12-2859-413C-B84D-237A04612CC1}"/>
    <pc:docChg chg="modSld">
      <pc:chgData name="Tanya Bils" userId="S::tanya.bils@ssaihq.com::3483799a-9b74-41b6-a834-c3b39bbf845d" providerId="AD" clId="Web-{18D93F12-2859-413C-B84D-237A04612CC1}" dt="2021-07-27T00:46:54.136" v="99" actId="1076"/>
      <pc:docMkLst>
        <pc:docMk/>
      </pc:docMkLst>
      <pc:sldChg chg="addCm">
        <pc:chgData name="Tanya Bils" userId="S::tanya.bils@ssaihq.com::3483799a-9b74-41b6-a834-c3b39bbf845d" providerId="AD" clId="Web-{18D93F12-2859-413C-B84D-237A04612CC1}" dt="2021-07-27T00:29:14.407" v="0"/>
        <pc:sldMkLst>
          <pc:docMk/>
          <pc:sldMk cId="2416735289" sldId="351"/>
        </pc:sldMkLst>
      </pc:sldChg>
      <pc:sldChg chg="addSp modSp">
        <pc:chgData name="Tanya Bils" userId="S::tanya.bils@ssaihq.com::3483799a-9b74-41b6-a834-c3b39bbf845d" providerId="AD" clId="Web-{18D93F12-2859-413C-B84D-237A04612CC1}" dt="2021-07-27T00:42:32.317" v="49" actId="1076"/>
        <pc:sldMkLst>
          <pc:docMk/>
          <pc:sldMk cId="789390761" sldId="360"/>
        </pc:sldMkLst>
        <pc:spChg chg="add mod">
          <ac:chgData name="Tanya Bils" userId="S::tanya.bils@ssaihq.com::3483799a-9b74-41b6-a834-c3b39bbf845d" providerId="AD" clId="Web-{18D93F12-2859-413C-B84D-237A04612CC1}" dt="2021-07-27T00:41:07.284" v="45" actId="1076"/>
          <ac:spMkLst>
            <pc:docMk/>
            <pc:sldMk cId="789390761" sldId="360"/>
            <ac:spMk id="2" creationId="{1CE60FD6-BB0F-4F70-8724-B59E5137FA65}"/>
          </ac:spMkLst>
        </pc:spChg>
        <pc:spChg chg="add mod">
          <ac:chgData name="Tanya Bils" userId="S::tanya.bils@ssaihq.com::3483799a-9b74-41b6-a834-c3b39bbf845d" providerId="AD" clId="Web-{18D93F12-2859-413C-B84D-237A04612CC1}" dt="2021-07-27T00:41:29.753" v="46" actId="1076"/>
          <ac:spMkLst>
            <pc:docMk/>
            <pc:sldMk cId="789390761" sldId="360"/>
            <ac:spMk id="3" creationId="{D626B4D5-5D2F-4B7A-B6EA-228BE99D20E7}"/>
          </ac:spMkLst>
        </pc:spChg>
        <pc:grpChg chg="mod">
          <ac:chgData name="Tanya Bils" userId="S::tanya.bils@ssaihq.com::3483799a-9b74-41b6-a834-c3b39bbf845d" providerId="AD" clId="Web-{18D93F12-2859-413C-B84D-237A04612CC1}" dt="2021-07-27T00:40:47.955" v="44" actId="1076"/>
          <ac:grpSpMkLst>
            <pc:docMk/>
            <pc:sldMk cId="789390761" sldId="360"/>
            <ac:grpSpMk id="31" creationId="{D0D343EC-481C-4402-A1A4-3213B2EDA334}"/>
          </ac:grpSpMkLst>
        </pc:grpChg>
        <pc:picChg chg="mod">
          <ac:chgData name="Tanya Bils" userId="S::tanya.bils@ssaihq.com::3483799a-9b74-41b6-a834-c3b39bbf845d" providerId="AD" clId="Web-{18D93F12-2859-413C-B84D-237A04612CC1}" dt="2021-07-27T00:42:32.317" v="49" actId="1076"/>
          <ac:picMkLst>
            <pc:docMk/>
            <pc:sldMk cId="789390761" sldId="360"/>
            <ac:picMk id="12" creationId="{D5F44861-0DED-421D-A1CC-5E36DC19AF2D}"/>
          </ac:picMkLst>
        </pc:picChg>
      </pc:sldChg>
      <pc:sldChg chg="addSp modSp">
        <pc:chgData name="Tanya Bils" userId="S::tanya.bils@ssaihq.com::3483799a-9b74-41b6-a834-c3b39bbf845d" providerId="AD" clId="Web-{18D93F12-2859-413C-B84D-237A04612CC1}" dt="2021-07-27T00:46:54.136" v="99" actId="1076"/>
        <pc:sldMkLst>
          <pc:docMk/>
          <pc:sldMk cId="3995615883" sldId="362"/>
        </pc:sldMkLst>
        <pc:spChg chg="add mod">
          <ac:chgData name="Tanya Bils" userId="S::tanya.bils@ssaihq.com::3483799a-9b74-41b6-a834-c3b39bbf845d" providerId="AD" clId="Web-{18D93F12-2859-413C-B84D-237A04612CC1}" dt="2021-07-27T00:44:22.210" v="61" actId="1076"/>
          <ac:spMkLst>
            <pc:docMk/>
            <pc:sldMk cId="3995615883" sldId="362"/>
            <ac:spMk id="2" creationId="{9F881A16-F539-4D8C-8AE0-C3A541D336C3}"/>
          </ac:spMkLst>
        </pc:spChg>
        <pc:spChg chg="add mod">
          <ac:chgData name="Tanya Bils" userId="S::tanya.bils@ssaihq.com::3483799a-9b74-41b6-a834-c3b39bbf845d" providerId="AD" clId="Web-{18D93F12-2859-413C-B84D-237A04612CC1}" dt="2021-07-27T00:46:50.667" v="98" actId="1076"/>
          <ac:spMkLst>
            <pc:docMk/>
            <pc:sldMk cId="3995615883" sldId="362"/>
            <ac:spMk id="5" creationId="{5877EC6B-E6C3-479F-85E1-FA00812E1EFA}"/>
          </ac:spMkLst>
        </pc:spChg>
        <pc:spChg chg="mod">
          <ac:chgData name="Tanya Bils" userId="S::tanya.bils@ssaihq.com::3483799a-9b74-41b6-a834-c3b39bbf845d" providerId="AD" clId="Web-{18D93F12-2859-413C-B84D-237A04612CC1}" dt="2021-07-27T00:43:15.849" v="52" actId="1076"/>
          <ac:spMkLst>
            <pc:docMk/>
            <pc:sldMk cId="3995615883" sldId="362"/>
            <ac:spMk id="20" creationId="{3098F935-8F23-4525-89FE-3D2C23C98E8B}"/>
          </ac:spMkLst>
        </pc:spChg>
        <pc:grpChg chg="mod">
          <ac:chgData name="Tanya Bils" userId="S::tanya.bils@ssaihq.com::3483799a-9b74-41b6-a834-c3b39bbf845d" providerId="AD" clId="Web-{18D93F12-2859-413C-B84D-237A04612CC1}" dt="2021-07-27T00:43:50.382" v="55" actId="1076"/>
          <ac:grpSpMkLst>
            <pc:docMk/>
            <pc:sldMk cId="3995615883" sldId="362"/>
            <ac:grpSpMk id="25" creationId="{37C59BC5-CFC6-40DC-8717-B2BCA4976635}"/>
          </ac:grpSpMkLst>
        </pc:grpChg>
        <pc:picChg chg="mod">
          <ac:chgData name="Tanya Bils" userId="S::tanya.bils@ssaihq.com::3483799a-9b74-41b6-a834-c3b39bbf845d" providerId="AD" clId="Web-{18D93F12-2859-413C-B84D-237A04612CC1}" dt="2021-07-27T00:46:54.136" v="99" actId="1076"/>
          <ac:picMkLst>
            <pc:docMk/>
            <pc:sldMk cId="3995615883" sldId="362"/>
            <ac:picMk id="4" creationId="{DB162449-AD2D-455B-AC9A-56E2F86FF8F3}"/>
          </ac:picMkLst>
        </pc:picChg>
      </pc:sldChg>
    </pc:docChg>
  </pc:docChgLst>
  <pc:docChgLst>
    <pc:chgData name="Joseph Scarmuzza" userId="S::joseph.scarmuzza@ssaihq.com::c04343c0-4c73-4c6d-9d42-a6d78c9d5fe3" providerId="AD" clId="Web-{913B3C34-A469-8897-0F6E-6DFCC19976E6}"/>
    <pc:docChg chg="">
      <pc:chgData name="Joseph Scarmuzza" userId="S::joseph.scarmuzza@ssaihq.com::c04343c0-4c73-4c6d-9d42-a6d78c9d5fe3" providerId="AD" clId="Web-{913B3C34-A469-8897-0F6E-6DFCC19976E6}" dt="2021-07-27T05:02:11.515" v="0"/>
      <pc:docMkLst>
        <pc:docMk/>
      </pc:docMkLst>
      <pc:sldChg chg="addCm">
        <pc:chgData name="Joseph Scarmuzza" userId="S::joseph.scarmuzza@ssaihq.com::c04343c0-4c73-4c6d-9d42-a6d78c9d5fe3" providerId="AD" clId="Web-{913B3C34-A469-8897-0F6E-6DFCC19976E6}" dt="2021-07-27T05:02:11.515" v="0"/>
        <pc:sldMkLst>
          <pc:docMk/>
          <pc:sldMk cId="1968329069" sldId="353"/>
        </pc:sldMkLst>
      </pc:sldChg>
    </pc:docChg>
  </pc:docChgLst>
  <pc:docChgLst>
    <pc:chgData name="Jillian Walechka" userId="S::jillian.walechka@ssaihq.com::35b07cd0-783e-4530-b735-decbc23ffe41" providerId="AD" clId="Web-{787E40FF-A87A-A7BF-1A88-C7D9A3EB2916}"/>
    <pc:docChg chg="addSld modSld sldOrd">
      <pc:chgData name="Jillian Walechka" userId="S::jillian.walechka@ssaihq.com::35b07cd0-783e-4530-b735-decbc23ffe41" providerId="AD" clId="Web-{787E40FF-A87A-A7BF-1A88-C7D9A3EB2916}" dt="2021-07-27T00:57:13.434" v="2289"/>
      <pc:docMkLst>
        <pc:docMk/>
      </pc:docMkLst>
      <pc:sldChg chg="modSp delCm">
        <pc:chgData name="Jillian Walechka" userId="S::jillian.walechka@ssaihq.com::35b07cd0-783e-4530-b735-decbc23ffe41" providerId="AD" clId="Web-{787E40FF-A87A-A7BF-1A88-C7D9A3EB2916}" dt="2021-07-27T00:57:13.434" v="2289"/>
        <pc:sldMkLst>
          <pc:docMk/>
          <pc:sldMk cId="3457887769" sldId="321"/>
        </pc:sldMkLst>
        <pc:spChg chg="mod">
          <ac:chgData name="Jillian Walechka" userId="S::jillian.walechka@ssaihq.com::35b07cd0-783e-4530-b735-decbc23ffe41" providerId="AD" clId="Web-{787E40FF-A87A-A7BF-1A88-C7D9A3EB2916}" dt="2021-07-27T00:57:01.543" v="2288" actId="20577"/>
          <ac:spMkLst>
            <pc:docMk/>
            <pc:sldMk cId="3457887769" sldId="321"/>
            <ac:spMk id="5" creationId="{00000000-0000-0000-0000-000000000000}"/>
          </ac:spMkLst>
        </pc:spChg>
      </pc:sldChg>
      <pc:sldChg chg="ord">
        <pc:chgData name="Jillian Walechka" userId="S::jillian.walechka@ssaihq.com::35b07cd0-783e-4530-b735-decbc23ffe41" providerId="AD" clId="Web-{787E40FF-A87A-A7BF-1A88-C7D9A3EB2916}" dt="2021-07-26T23:16:47.886" v="1671"/>
        <pc:sldMkLst>
          <pc:docMk/>
          <pc:sldMk cId="854650501" sldId="328"/>
        </pc:sldMkLst>
      </pc:sldChg>
      <pc:sldChg chg="modSp">
        <pc:chgData name="Jillian Walechka" userId="S::jillian.walechka@ssaihq.com::35b07cd0-783e-4530-b735-decbc23ffe41" providerId="AD" clId="Web-{787E40FF-A87A-A7BF-1A88-C7D9A3EB2916}" dt="2021-07-27T00:43:26.095" v="2259" actId="20577"/>
        <pc:sldMkLst>
          <pc:docMk/>
          <pc:sldMk cId="2412362506" sldId="336"/>
        </pc:sldMkLst>
        <pc:spChg chg="mod">
          <ac:chgData name="Jillian Walechka" userId="S::jillian.walechka@ssaihq.com::35b07cd0-783e-4530-b735-decbc23ffe41" providerId="AD" clId="Web-{787E40FF-A87A-A7BF-1A88-C7D9A3EB2916}" dt="2021-07-27T00:43:26.095" v="2259" actId="20577"/>
          <ac:spMkLst>
            <pc:docMk/>
            <pc:sldMk cId="2412362506" sldId="336"/>
            <ac:spMk id="2" creationId="{C612DC57-ECAB-44C1-9B79-060A40F56641}"/>
          </ac:spMkLst>
        </pc:spChg>
      </pc:sldChg>
      <pc:sldChg chg="addSp delSp modSp modNotes">
        <pc:chgData name="Jillian Walechka" userId="S::jillian.walechka@ssaihq.com::35b07cd0-783e-4530-b735-decbc23ffe41" providerId="AD" clId="Web-{787E40FF-A87A-A7BF-1A88-C7D9A3EB2916}" dt="2021-07-27T00:10:21.361" v="2234" actId="1076"/>
        <pc:sldMkLst>
          <pc:docMk/>
          <pc:sldMk cId="1440423306" sldId="367"/>
        </pc:sldMkLst>
        <pc:spChg chg="mod">
          <ac:chgData name="Jillian Walechka" userId="S::jillian.walechka@ssaihq.com::35b07cd0-783e-4530-b735-decbc23ffe41" providerId="AD" clId="Web-{787E40FF-A87A-A7BF-1A88-C7D9A3EB2916}" dt="2021-07-27T00:10:21.361" v="2234" actId="1076"/>
          <ac:spMkLst>
            <pc:docMk/>
            <pc:sldMk cId="1440423306" sldId="367"/>
            <ac:spMk id="3" creationId="{1B5CED9D-1849-41F1-82D5-48B6AF001B2F}"/>
          </ac:spMkLst>
        </pc:spChg>
        <pc:spChg chg="add mod ord">
          <ac:chgData name="Jillian Walechka" userId="S::jillian.walechka@ssaihq.com::35b07cd0-783e-4530-b735-decbc23ffe41" providerId="AD" clId="Web-{787E40FF-A87A-A7BF-1A88-C7D9A3EB2916}" dt="2021-07-26T22:42:50.392" v="180" actId="14100"/>
          <ac:spMkLst>
            <pc:docMk/>
            <pc:sldMk cId="1440423306" sldId="367"/>
            <ac:spMk id="7" creationId="{1BFE34F5-863B-46A2-83E1-CD9D71D93C0C}"/>
          </ac:spMkLst>
        </pc:spChg>
        <pc:picChg chg="add del mod">
          <ac:chgData name="Jillian Walechka" userId="S::jillian.walechka@ssaihq.com::35b07cd0-783e-4530-b735-decbc23ffe41" providerId="AD" clId="Web-{787E40FF-A87A-A7BF-1A88-C7D9A3EB2916}" dt="2021-07-26T22:40:28.752" v="169"/>
          <ac:picMkLst>
            <pc:docMk/>
            <pc:sldMk cId="1440423306" sldId="367"/>
            <ac:picMk id="4" creationId="{F1D594FF-C323-4BFB-8A3C-1F137C329718}"/>
          </ac:picMkLst>
        </pc:picChg>
        <pc:picChg chg="add del mod">
          <ac:chgData name="Jillian Walechka" userId="S::jillian.walechka@ssaihq.com::35b07cd0-783e-4530-b735-decbc23ffe41" providerId="AD" clId="Web-{787E40FF-A87A-A7BF-1A88-C7D9A3EB2916}" dt="2021-07-26T22:41:01.189" v="171"/>
          <ac:picMkLst>
            <pc:docMk/>
            <pc:sldMk cId="1440423306" sldId="367"/>
            <ac:picMk id="5" creationId="{2B5CE17F-CBB0-470B-8E62-2916EC304D50}"/>
          </ac:picMkLst>
        </pc:picChg>
        <pc:picChg chg="add mod">
          <ac:chgData name="Jillian Walechka" userId="S::jillian.walechka@ssaihq.com::35b07cd0-783e-4530-b735-decbc23ffe41" providerId="AD" clId="Web-{787E40FF-A87A-A7BF-1A88-C7D9A3EB2916}" dt="2021-07-26T22:41:50.924" v="174" actId="14100"/>
          <ac:picMkLst>
            <pc:docMk/>
            <pc:sldMk cId="1440423306" sldId="367"/>
            <ac:picMk id="6" creationId="{CFEC41DD-3AD9-404F-852D-21963ACCD552}"/>
          </ac:picMkLst>
        </pc:picChg>
      </pc:sldChg>
      <pc:sldChg chg="addSp delSp modSp modNotes">
        <pc:chgData name="Jillian Walechka" userId="S::jillian.walechka@ssaihq.com::35b07cd0-783e-4530-b735-decbc23ffe41" providerId="AD" clId="Web-{787E40FF-A87A-A7BF-1A88-C7D9A3EB2916}" dt="2021-07-27T00:32:05.059" v="2258" actId="1076"/>
        <pc:sldMkLst>
          <pc:docMk/>
          <pc:sldMk cId="204544839" sldId="368"/>
        </pc:sldMkLst>
        <pc:spChg chg="mod">
          <ac:chgData name="Jillian Walechka" userId="S::jillian.walechka@ssaihq.com::35b07cd0-783e-4530-b735-decbc23ffe41" providerId="AD" clId="Web-{787E40FF-A87A-A7BF-1A88-C7D9A3EB2916}" dt="2021-07-27T00:22:07.148" v="2253" actId="1076"/>
          <ac:spMkLst>
            <pc:docMk/>
            <pc:sldMk cId="204544839" sldId="368"/>
            <ac:spMk id="2" creationId="{5DB33DCC-5E2B-4F51-AA93-DC84AD17E47B}"/>
          </ac:spMkLst>
        </pc:spChg>
        <pc:spChg chg="add mod">
          <ac:chgData name="Jillian Walechka" userId="S::jillian.walechka@ssaihq.com::35b07cd0-783e-4530-b735-decbc23ffe41" providerId="AD" clId="Web-{787E40FF-A87A-A7BF-1A88-C7D9A3EB2916}" dt="2021-07-26T23:17:48.557" v="1676" actId="1076"/>
          <ac:spMkLst>
            <pc:docMk/>
            <pc:sldMk cId="204544839" sldId="368"/>
            <ac:spMk id="6" creationId="{6120113C-FE96-4AFE-9096-F77618824A65}"/>
          </ac:spMkLst>
        </pc:spChg>
        <pc:spChg chg="add mod">
          <ac:chgData name="Jillian Walechka" userId="S::jillian.walechka@ssaihq.com::35b07cd0-783e-4530-b735-decbc23ffe41" providerId="AD" clId="Web-{787E40FF-A87A-A7BF-1A88-C7D9A3EB2916}" dt="2021-07-26T23:18:51.745" v="1694" actId="1076"/>
          <ac:spMkLst>
            <pc:docMk/>
            <pc:sldMk cId="204544839" sldId="368"/>
            <ac:spMk id="7" creationId="{60BE5B81-280E-401D-A771-4E24E11FEE59}"/>
          </ac:spMkLst>
        </pc:spChg>
        <pc:spChg chg="add mod">
          <ac:chgData name="Jillian Walechka" userId="S::jillian.walechka@ssaihq.com::35b07cd0-783e-4530-b735-decbc23ffe41" providerId="AD" clId="Web-{787E40FF-A87A-A7BF-1A88-C7D9A3EB2916}" dt="2021-07-27T00:05:08.312" v="1740" actId="1076"/>
          <ac:spMkLst>
            <pc:docMk/>
            <pc:sldMk cId="204544839" sldId="368"/>
            <ac:spMk id="9" creationId="{B0DE9319-9711-4DAF-BC91-0EE34BBDA572}"/>
          </ac:spMkLst>
        </pc:spChg>
        <pc:spChg chg="add mod">
          <ac:chgData name="Jillian Walechka" userId="S::jillian.walechka@ssaihq.com::35b07cd0-783e-4530-b735-decbc23ffe41" providerId="AD" clId="Web-{787E40FF-A87A-A7BF-1A88-C7D9A3EB2916}" dt="2021-07-27T00:04:58.858" v="1739" actId="1076"/>
          <ac:spMkLst>
            <pc:docMk/>
            <pc:sldMk cId="204544839" sldId="368"/>
            <ac:spMk id="10" creationId="{77393152-E103-49D9-A739-46BA41B41330}"/>
          </ac:spMkLst>
        </pc:spChg>
        <pc:picChg chg="del">
          <ac:chgData name="Jillian Walechka" userId="S::jillian.walechka@ssaihq.com::35b07cd0-783e-4530-b735-decbc23ffe41" providerId="AD" clId="Web-{787E40FF-A87A-A7BF-1A88-C7D9A3EB2916}" dt="2021-07-26T23:00:59.310" v="855"/>
          <ac:picMkLst>
            <pc:docMk/>
            <pc:sldMk cId="204544839" sldId="368"/>
            <ac:picMk id="3" creationId="{A6A9CDC9-1A90-49B6-BF54-06B0C58C1324}"/>
          </ac:picMkLst>
        </pc:picChg>
        <pc:picChg chg="add mod modCrop">
          <ac:chgData name="Jillian Walechka" userId="S::jillian.walechka@ssaihq.com::35b07cd0-783e-4530-b735-decbc23ffe41" providerId="AD" clId="Web-{787E40FF-A87A-A7BF-1A88-C7D9A3EB2916}" dt="2021-07-26T23:59:02.887" v="1711" actId="14100"/>
          <ac:picMkLst>
            <pc:docMk/>
            <pc:sldMk cId="204544839" sldId="368"/>
            <ac:picMk id="3" creationId="{FCECA5AD-2129-4BF0-9506-55203B92055B}"/>
          </ac:picMkLst>
        </pc:picChg>
        <pc:picChg chg="add mod ord modCrop">
          <ac:chgData name="Jillian Walechka" userId="S::jillian.walechka@ssaihq.com::35b07cd0-783e-4530-b735-decbc23ffe41" providerId="AD" clId="Web-{787E40FF-A87A-A7BF-1A88-C7D9A3EB2916}" dt="2021-07-26T23:59:17.543" v="1713" actId="14100"/>
          <ac:picMkLst>
            <pc:docMk/>
            <pc:sldMk cId="204544839" sldId="368"/>
            <ac:picMk id="4" creationId="{059A5D0A-C597-46DF-A3B4-0FDB321D7D0D}"/>
          </ac:picMkLst>
        </pc:picChg>
        <pc:picChg chg="add mod modCrop">
          <ac:chgData name="Jillian Walechka" userId="S::jillian.walechka@ssaihq.com::35b07cd0-783e-4530-b735-decbc23ffe41" providerId="AD" clId="Web-{787E40FF-A87A-A7BF-1A88-C7D9A3EB2916}" dt="2021-07-26T23:03:38.232" v="867" actId="1076"/>
          <ac:picMkLst>
            <pc:docMk/>
            <pc:sldMk cId="204544839" sldId="368"/>
            <ac:picMk id="5" creationId="{8A1765F0-F4D2-4487-BB02-EEE85CA14211}"/>
          </ac:picMkLst>
        </pc:picChg>
        <pc:picChg chg="add mod modCrop">
          <ac:chgData name="Jillian Walechka" userId="S::jillian.walechka@ssaihq.com::35b07cd0-783e-4530-b735-decbc23ffe41" providerId="AD" clId="Web-{787E40FF-A87A-A7BF-1A88-C7D9A3EB2916}" dt="2021-07-27T00:04:50.562" v="1738" actId="14100"/>
          <ac:picMkLst>
            <pc:docMk/>
            <pc:sldMk cId="204544839" sldId="368"/>
            <ac:picMk id="8" creationId="{B3F85D91-A08E-4EF1-8668-AA7216C30576}"/>
          </ac:picMkLst>
        </pc:picChg>
        <pc:picChg chg="add mod modCrop">
          <ac:chgData name="Jillian Walechka" userId="S::jillian.walechka@ssaihq.com::35b07cd0-783e-4530-b735-decbc23ffe41" providerId="AD" clId="Web-{787E40FF-A87A-A7BF-1A88-C7D9A3EB2916}" dt="2021-07-27T00:32:05.059" v="2258" actId="1076"/>
          <ac:picMkLst>
            <pc:docMk/>
            <pc:sldMk cId="204544839" sldId="368"/>
            <ac:picMk id="11" creationId="{384DDA4D-3C30-46F3-A6ED-605F717EBBDB}"/>
          </ac:picMkLst>
        </pc:picChg>
      </pc:sldChg>
      <pc:sldChg chg="add replId modNotes">
        <pc:chgData name="Jillian Walechka" userId="S::jillian.walechka@ssaihq.com::35b07cd0-783e-4530-b735-decbc23ffe41" providerId="AD" clId="Web-{787E40FF-A87A-A7BF-1A88-C7D9A3EB2916}" dt="2021-07-26T23:12:57.886" v="1467"/>
        <pc:sldMkLst>
          <pc:docMk/>
          <pc:sldMk cId="102104095" sldId="375"/>
        </pc:sldMkLst>
      </pc:sldChg>
    </pc:docChg>
  </pc:docChgLst>
  <pc:docChgLst>
    <pc:chgData name="Joseph Scarmuzza" userId="S::joseph.scarmuzza@ssaihq.com::c04343c0-4c73-4c6d-9d42-a6d78c9d5fe3" providerId="AD" clId="Web-{149B139E-5A00-FD83-2617-79ECABB0E4A0}"/>
    <pc:docChg chg="addSld delSld modSld">
      <pc:chgData name="Joseph Scarmuzza" userId="S::joseph.scarmuzza@ssaihq.com::c04343c0-4c73-4c6d-9d42-a6d78c9d5fe3" providerId="AD" clId="Web-{149B139E-5A00-FD83-2617-79ECABB0E4A0}" dt="2021-07-29T18:32:15.588" v="1375" actId="20577"/>
      <pc:docMkLst>
        <pc:docMk/>
      </pc:docMkLst>
      <pc:sldChg chg="addSp delSp modSp modNotes">
        <pc:chgData name="Joseph Scarmuzza" userId="S::joseph.scarmuzza@ssaihq.com::c04343c0-4c73-4c6d-9d42-a6d78c9d5fe3" providerId="AD" clId="Web-{149B139E-5A00-FD83-2617-79ECABB0E4A0}" dt="2021-07-29T18:32:15.588" v="1375" actId="20577"/>
        <pc:sldMkLst>
          <pc:docMk/>
          <pc:sldMk cId="2712001884" sldId="326"/>
        </pc:sldMkLst>
        <pc:graphicFrameChg chg="mod modGraphic">
          <ac:chgData name="Joseph Scarmuzza" userId="S::joseph.scarmuzza@ssaihq.com::c04343c0-4c73-4c6d-9d42-a6d78c9d5fe3" providerId="AD" clId="Web-{149B139E-5A00-FD83-2617-79ECABB0E4A0}" dt="2021-07-29T18:32:15.588" v="1375" actId="20577"/>
          <ac:graphicFrameMkLst>
            <pc:docMk/>
            <pc:sldMk cId="2712001884" sldId="326"/>
            <ac:graphicFrameMk id="4" creationId="{2352BF9E-4D65-4E50-AD5B-923CA50903DB}"/>
          </ac:graphicFrameMkLst>
        </pc:graphicFrameChg>
        <pc:picChg chg="mod">
          <ac:chgData name="Joseph Scarmuzza" userId="S::joseph.scarmuzza@ssaihq.com::c04343c0-4c73-4c6d-9d42-a6d78c9d5fe3" providerId="AD" clId="Web-{149B139E-5A00-FD83-2617-79ECABB0E4A0}" dt="2021-07-29T18:18:49.801" v="707" actId="1076"/>
          <ac:picMkLst>
            <pc:docMk/>
            <pc:sldMk cId="2712001884" sldId="326"/>
            <ac:picMk id="5" creationId="{9B14393A-08F7-4FF0-B236-FB984F331DA7}"/>
          </ac:picMkLst>
        </pc:picChg>
        <pc:picChg chg="mod">
          <ac:chgData name="Joseph Scarmuzza" userId="S::joseph.scarmuzza@ssaihq.com::c04343c0-4c73-4c6d-9d42-a6d78c9d5fe3" providerId="AD" clId="Web-{149B139E-5A00-FD83-2617-79ECABB0E4A0}" dt="2021-07-29T18:18:44.692" v="706" actId="1076"/>
          <ac:picMkLst>
            <pc:docMk/>
            <pc:sldMk cId="2712001884" sldId="326"/>
            <ac:picMk id="6" creationId="{0E4DB762-EE4C-44E0-AFF8-0F41CB520EDF}"/>
          </ac:picMkLst>
        </pc:picChg>
        <pc:picChg chg="del">
          <ac:chgData name="Joseph Scarmuzza" userId="S::joseph.scarmuzza@ssaihq.com::c04343c0-4c73-4c6d-9d42-a6d78c9d5fe3" providerId="AD" clId="Web-{149B139E-5A00-FD83-2617-79ECABB0E4A0}" dt="2021-07-29T18:18:28.754" v="702"/>
          <ac:picMkLst>
            <pc:docMk/>
            <pc:sldMk cId="2712001884" sldId="326"/>
            <ac:picMk id="7" creationId="{7A2958DE-A7CB-4C21-942A-F05E2FAF9018}"/>
          </ac:picMkLst>
        </pc:picChg>
        <pc:picChg chg="add del mod">
          <ac:chgData name="Joseph Scarmuzza" userId="S::joseph.scarmuzza@ssaihq.com::c04343c0-4c73-4c6d-9d42-a6d78c9d5fe3" providerId="AD" clId="Web-{149B139E-5A00-FD83-2617-79ECABB0E4A0}" dt="2021-07-29T15:02:56.907" v="1"/>
          <ac:picMkLst>
            <pc:docMk/>
            <pc:sldMk cId="2712001884" sldId="326"/>
            <ac:picMk id="20" creationId="{ACA5E8DC-0661-492B-A130-690C1453025E}"/>
          </ac:picMkLst>
        </pc:picChg>
        <pc:picChg chg="add del mod">
          <ac:chgData name="Joseph Scarmuzza" userId="S::joseph.scarmuzza@ssaihq.com::c04343c0-4c73-4c6d-9d42-a6d78c9d5fe3" providerId="AD" clId="Web-{149B139E-5A00-FD83-2617-79ECABB0E4A0}" dt="2021-07-29T15:03:14.158" v="4"/>
          <ac:picMkLst>
            <pc:docMk/>
            <pc:sldMk cId="2712001884" sldId="326"/>
            <ac:picMk id="33" creationId="{5590EE8B-BFE8-411C-831A-922C8BBDEB9B}"/>
          </ac:picMkLst>
        </pc:picChg>
        <pc:picChg chg="add mod">
          <ac:chgData name="Joseph Scarmuzza" userId="S::joseph.scarmuzza@ssaihq.com::c04343c0-4c73-4c6d-9d42-a6d78c9d5fe3" providerId="AD" clId="Web-{149B139E-5A00-FD83-2617-79ECABB0E4A0}" dt="2021-07-29T18:18:51.958" v="708" actId="1076"/>
          <ac:picMkLst>
            <pc:docMk/>
            <pc:sldMk cId="2712001884" sldId="326"/>
            <ac:picMk id="34" creationId="{946419AA-DDDD-4299-B644-AE17E613061C}"/>
          </ac:picMkLst>
        </pc:picChg>
      </pc:sldChg>
      <pc:sldChg chg="modSp">
        <pc:chgData name="Joseph Scarmuzza" userId="S::joseph.scarmuzza@ssaihq.com::c04343c0-4c73-4c6d-9d42-a6d78c9d5fe3" providerId="AD" clId="Web-{149B139E-5A00-FD83-2617-79ECABB0E4A0}" dt="2021-07-29T15:29:21.774" v="187" actId="1076"/>
        <pc:sldMkLst>
          <pc:docMk/>
          <pc:sldMk cId="3235152287" sldId="332"/>
        </pc:sldMkLst>
        <pc:spChg chg="mod">
          <ac:chgData name="Joseph Scarmuzza" userId="S::joseph.scarmuzza@ssaihq.com::c04343c0-4c73-4c6d-9d42-a6d78c9d5fe3" providerId="AD" clId="Web-{149B139E-5A00-FD83-2617-79ECABB0E4A0}" dt="2021-07-29T15:29:21.774" v="187" actId="1076"/>
          <ac:spMkLst>
            <pc:docMk/>
            <pc:sldMk cId="3235152287" sldId="332"/>
            <ac:spMk id="26" creationId="{32AAD4DD-9D38-41DE-91DF-E0AA41E4B178}"/>
          </ac:spMkLst>
        </pc:spChg>
        <pc:spChg chg="mod">
          <ac:chgData name="Joseph Scarmuzza" userId="S::joseph.scarmuzza@ssaihq.com::c04343c0-4c73-4c6d-9d42-a6d78c9d5fe3" providerId="AD" clId="Web-{149B139E-5A00-FD83-2617-79ECABB0E4A0}" dt="2021-07-29T15:24:14.209" v="130" actId="20577"/>
          <ac:spMkLst>
            <pc:docMk/>
            <pc:sldMk cId="3235152287" sldId="332"/>
            <ac:spMk id="39" creationId="{BE138DA5-4F09-4AD7-AF00-8AD7527A7D0B}"/>
          </ac:spMkLst>
        </pc:spChg>
        <pc:spChg chg="mod">
          <ac:chgData name="Joseph Scarmuzza" userId="S::joseph.scarmuzza@ssaihq.com::c04343c0-4c73-4c6d-9d42-a6d78c9d5fe3" providerId="AD" clId="Web-{149B139E-5A00-FD83-2617-79ECABB0E4A0}" dt="2021-07-29T15:29:09.149" v="185" actId="1076"/>
          <ac:spMkLst>
            <pc:docMk/>
            <pc:sldMk cId="3235152287" sldId="332"/>
            <ac:spMk id="43" creationId="{773D46E1-8B04-4C6E-822D-E37D90B2D18B}"/>
          </ac:spMkLst>
        </pc:spChg>
        <pc:spChg chg="mod">
          <ac:chgData name="Joseph Scarmuzza" userId="S::joseph.scarmuzza@ssaihq.com::c04343c0-4c73-4c6d-9d42-a6d78c9d5fe3" providerId="AD" clId="Web-{149B139E-5A00-FD83-2617-79ECABB0E4A0}" dt="2021-07-29T15:29:14.086" v="186" actId="1076"/>
          <ac:spMkLst>
            <pc:docMk/>
            <pc:sldMk cId="3235152287" sldId="332"/>
            <ac:spMk id="49" creationId="{6A579EEA-D5BB-4CBD-A7C1-E86E66454C89}"/>
          </ac:spMkLst>
        </pc:spChg>
      </pc:sldChg>
      <pc:sldChg chg="addSp modSp">
        <pc:chgData name="Joseph Scarmuzza" userId="S::joseph.scarmuzza@ssaihq.com::c04343c0-4c73-4c6d-9d42-a6d78c9d5fe3" providerId="AD" clId="Web-{149B139E-5A00-FD83-2617-79ECABB0E4A0}" dt="2021-07-29T15:47:54.420" v="278" actId="1076"/>
        <pc:sldMkLst>
          <pc:docMk/>
          <pc:sldMk cId="2412362506" sldId="336"/>
        </pc:sldMkLst>
        <pc:spChg chg="mod">
          <ac:chgData name="Joseph Scarmuzza" userId="S::joseph.scarmuzza@ssaihq.com::c04343c0-4c73-4c6d-9d42-a6d78c9d5fe3" providerId="AD" clId="Web-{149B139E-5A00-FD83-2617-79ECABB0E4A0}" dt="2021-07-29T15:46:19.305" v="265" actId="1076"/>
          <ac:spMkLst>
            <pc:docMk/>
            <pc:sldMk cId="2412362506" sldId="336"/>
            <ac:spMk id="2" creationId="{C612DC57-ECAB-44C1-9B79-060A40F56641}"/>
          </ac:spMkLst>
        </pc:spChg>
        <pc:picChg chg="add mod">
          <ac:chgData name="Joseph Scarmuzza" userId="S::joseph.scarmuzza@ssaihq.com::c04343c0-4c73-4c6d-9d42-a6d78c9d5fe3" providerId="AD" clId="Web-{149B139E-5A00-FD83-2617-79ECABB0E4A0}" dt="2021-07-29T15:47:54.420" v="278" actId="1076"/>
          <ac:picMkLst>
            <pc:docMk/>
            <pc:sldMk cId="2412362506" sldId="336"/>
            <ac:picMk id="27" creationId="{831931B7-3C65-4C53-B8DC-F46CC91A761D}"/>
          </ac:picMkLst>
        </pc:picChg>
      </pc:sldChg>
      <pc:sldChg chg="addSp delSp modSp addCm">
        <pc:chgData name="Joseph Scarmuzza" userId="S::joseph.scarmuzza@ssaihq.com::c04343c0-4c73-4c6d-9d42-a6d78c9d5fe3" providerId="AD" clId="Web-{149B139E-5A00-FD83-2617-79ECABB0E4A0}" dt="2021-07-29T18:14:43.701" v="545" actId="1076"/>
        <pc:sldMkLst>
          <pc:docMk/>
          <pc:sldMk cId="2797834318" sldId="350"/>
        </pc:sldMkLst>
        <pc:spChg chg="mod">
          <ac:chgData name="Joseph Scarmuzza" userId="S::joseph.scarmuzza@ssaihq.com::c04343c0-4c73-4c6d-9d42-a6d78c9d5fe3" providerId="AD" clId="Web-{149B139E-5A00-FD83-2617-79ECABB0E4A0}" dt="2021-07-29T18:14:31.076" v="542" actId="14100"/>
          <ac:spMkLst>
            <pc:docMk/>
            <pc:sldMk cId="2797834318" sldId="350"/>
            <ac:spMk id="3" creationId="{EBDAB721-EA10-46CE-B9FA-DF2DFB46656E}"/>
          </ac:spMkLst>
        </pc:spChg>
        <pc:spChg chg="mod">
          <ac:chgData name="Joseph Scarmuzza" userId="S::joseph.scarmuzza@ssaihq.com::c04343c0-4c73-4c6d-9d42-a6d78c9d5fe3" providerId="AD" clId="Web-{149B139E-5A00-FD83-2617-79ECABB0E4A0}" dt="2021-07-29T18:13:53.559" v="535" actId="1076"/>
          <ac:spMkLst>
            <pc:docMk/>
            <pc:sldMk cId="2797834318" sldId="350"/>
            <ac:spMk id="5" creationId="{0AA0CAF7-5576-47EB-89CF-ECDC1D25EA61}"/>
          </ac:spMkLst>
        </pc:spChg>
        <pc:spChg chg="add del">
          <ac:chgData name="Joseph Scarmuzza" userId="S::joseph.scarmuzza@ssaihq.com::c04343c0-4c73-4c6d-9d42-a6d78c9d5fe3" providerId="AD" clId="Web-{149B139E-5A00-FD83-2617-79ECABB0E4A0}" dt="2021-07-29T18:12:07.041" v="507"/>
          <ac:spMkLst>
            <pc:docMk/>
            <pc:sldMk cId="2797834318" sldId="350"/>
            <ac:spMk id="7" creationId="{80E72435-9EEB-42FC-A148-371930D15B43}"/>
          </ac:spMkLst>
        </pc:spChg>
        <pc:spChg chg="mod">
          <ac:chgData name="Joseph Scarmuzza" userId="S::joseph.scarmuzza@ssaihq.com::c04343c0-4c73-4c6d-9d42-a6d78c9d5fe3" providerId="AD" clId="Web-{149B139E-5A00-FD83-2617-79ECABB0E4A0}" dt="2021-07-29T18:10:35.445" v="490" actId="20577"/>
          <ac:spMkLst>
            <pc:docMk/>
            <pc:sldMk cId="2797834318" sldId="350"/>
            <ac:spMk id="12" creationId="{123E4F68-B9AD-4E22-91E4-834AAF378AF1}"/>
          </ac:spMkLst>
        </pc:spChg>
        <pc:spChg chg="mod">
          <ac:chgData name="Joseph Scarmuzza" userId="S::joseph.scarmuzza@ssaihq.com::c04343c0-4c73-4c6d-9d42-a6d78c9d5fe3" providerId="AD" clId="Web-{149B139E-5A00-FD83-2617-79ECABB0E4A0}" dt="2021-07-29T18:05:13.062" v="441" actId="14100"/>
          <ac:spMkLst>
            <pc:docMk/>
            <pc:sldMk cId="2797834318" sldId="350"/>
            <ac:spMk id="13" creationId="{E0138EB4-6643-4881-AD0A-92C907D2A746}"/>
          </ac:spMkLst>
        </pc:spChg>
        <pc:spChg chg="mod">
          <ac:chgData name="Joseph Scarmuzza" userId="S::joseph.scarmuzza@ssaihq.com::c04343c0-4c73-4c6d-9d42-a6d78c9d5fe3" providerId="AD" clId="Web-{149B139E-5A00-FD83-2617-79ECABB0E4A0}" dt="2021-07-29T18:14:04.200" v="536" actId="1076"/>
          <ac:spMkLst>
            <pc:docMk/>
            <pc:sldMk cId="2797834318" sldId="350"/>
            <ac:spMk id="14" creationId="{C9F23B6D-FB88-40EE-8710-56B43AB134BB}"/>
          </ac:spMkLst>
        </pc:spChg>
        <pc:spChg chg="add del">
          <ac:chgData name="Joseph Scarmuzza" userId="S::joseph.scarmuzza@ssaihq.com::c04343c0-4c73-4c6d-9d42-a6d78c9d5fe3" providerId="AD" clId="Web-{149B139E-5A00-FD83-2617-79ECABB0E4A0}" dt="2021-07-29T18:14:12.388" v="540"/>
          <ac:spMkLst>
            <pc:docMk/>
            <pc:sldMk cId="2797834318" sldId="350"/>
            <ac:spMk id="15" creationId="{3659EED8-829E-4A3C-9337-55F8299C5CED}"/>
          </ac:spMkLst>
        </pc:spChg>
        <pc:spChg chg="del">
          <ac:chgData name="Joseph Scarmuzza" userId="S::joseph.scarmuzza@ssaihq.com::c04343c0-4c73-4c6d-9d42-a6d78c9d5fe3" providerId="AD" clId="Web-{149B139E-5A00-FD83-2617-79ECABB0E4A0}" dt="2021-07-29T18:05:34.156" v="442"/>
          <ac:spMkLst>
            <pc:docMk/>
            <pc:sldMk cId="2797834318" sldId="350"/>
            <ac:spMk id="16" creationId="{2862D414-05C1-4227-978D-A7701A50437F}"/>
          </ac:spMkLst>
        </pc:spChg>
        <pc:spChg chg="mod">
          <ac:chgData name="Joseph Scarmuzza" userId="S::joseph.scarmuzza@ssaihq.com::c04343c0-4c73-4c6d-9d42-a6d78c9d5fe3" providerId="AD" clId="Web-{149B139E-5A00-FD83-2617-79ECABB0E4A0}" dt="2021-07-29T18:14:09.075" v="539" actId="1076"/>
          <ac:spMkLst>
            <pc:docMk/>
            <pc:sldMk cId="2797834318" sldId="350"/>
            <ac:spMk id="18" creationId="{943F6692-EFEE-434D-BD04-B7CA1958430F}"/>
          </ac:spMkLst>
        </pc:spChg>
        <pc:spChg chg="mod">
          <ac:chgData name="Joseph Scarmuzza" userId="S::joseph.scarmuzza@ssaihq.com::c04343c0-4c73-4c6d-9d42-a6d78c9d5fe3" providerId="AD" clId="Web-{149B139E-5A00-FD83-2617-79ECABB0E4A0}" dt="2021-07-29T18:13:09.261" v="524" actId="20577"/>
          <ac:spMkLst>
            <pc:docMk/>
            <pc:sldMk cId="2797834318" sldId="350"/>
            <ac:spMk id="19" creationId="{20A2F88B-DEDE-4F24-9130-68A96ED927D9}"/>
          </ac:spMkLst>
        </pc:spChg>
        <pc:spChg chg="mod">
          <ac:chgData name="Joseph Scarmuzza" userId="S::joseph.scarmuzza@ssaihq.com::c04343c0-4c73-4c6d-9d42-a6d78c9d5fe3" providerId="AD" clId="Web-{149B139E-5A00-FD83-2617-79ECABB0E4A0}" dt="2021-07-29T18:11:15.946" v="502" actId="1076"/>
          <ac:spMkLst>
            <pc:docMk/>
            <pc:sldMk cId="2797834318" sldId="350"/>
            <ac:spMk id="26" creationId="{40D9F5DB-38E9-4461-9190-BF573F29FFC0}"/>
          </ac:spMkLst>
        </pc:spChg>
        <pc:spChg chg="mod">
          <ac:chgData name="Joseph Scarmuzza" userId="S::joseph.scarmuzza@ssaihq.com::c04343c0-4c73-4c6d-9d42-a6d78c9d5fe3" providerId="AD" clId="Web-{149B139E-5A00-FD83-2617-79ECABB0E4A0}" dt="2021-07-29T18:14:04.216" v="537" actId="1076"/>
          <ac:spMkLst>
            <pc:docMk/>
            <pc:sldMk cId="2797834318" sldId="350"/>
            <ac:spMk id="30" creationId="{CDE2804C-2C86-4F3E-A0D9-AE5FEDE996EE}"/>
          </ac:spMkLst>
        </pc:spChg>
        <pc:spChg chg="mod">
          <ac:chgData name="Joseph Scarmuzza" userId="S::joseph.scarmuzza@ssaihq.com::c04343c0-4c73-4c6d-9d42-a6d78c9d5fe3" providerId="AD" clId="Web-{149B139E-5A00-FD83-2617-79ECABB0E4A0}" dt="2021-07-29T18:05:09.452" v="438" actId="1076"/>
          <ac:spMkLst>
            <pc:docMk/>
            <pc:sldMk cId="2797834318" sldId="350"/>
            <ac:spMk id="31" creationId="{C3AB0318-033A-40DD-B080-0D9E805B250C}"/>
          </ac:spMkLst>
        </pc:spChg>
        <pc:spChg chg="mod">
          <ac:chgData name="Joseph Scarmuzza" userId="S::joseph.scarmuzza@ssaihq.com::c04343c0-4c73-4c6d-9d42-a6d78c9d5fe3" providerId="AD" clId="Web-{149B139E-5A00-FD83-2617-79ECABB0E4A0}" dt="2021-07-29T18:11:19.008" v="503" actId="1076"/>
          <ac:spMkLst>
            <pc:docMk/>
            <pc:sldMk cId="2797834318" sldId="350"/>
            <ac:spMk id="32" creationId="{0D543481-8E2A-4205-BD1D-0E7105EFB84B}"/>
          </ac:spMkLst>
        </pc:spChg>
        <pc:spChg chg="mod">
          <ac:chgData name="Joseph Scarmuzza" userId="S::joseph.scarmuzza@ssaihq.com::c04343c0-4c73-4c6d-9d42-a6d78c9d5fe3" providerId="AD" clId="Web-{149B139E-5A00-FD83-2617-79ECABB0E4A0}" dt="2021-07-29T18:06:12.047" v="454" actId="1076"/>
          <ac:spMkLst>
            <pc:docMk/>
            <pc:sldMk cId="2797834318" sldId="350"/>
            <ac:spMk id="33" creationId="{1588786B-28D5-4F8F-933C-771B609AB6E1}"/>
          </ac:spMkLst>
        </pc:spChg>
        <pc:spChg chg="mod">
          <ac:chgData name="Joseph Scarmuzza" userId="S::joseph.scarmuzza@ssaihq.com::c04343c0-4c73-4c6d-9d42-a6d78c9d5fe3" providerId="AD" clId="Web-{149B139E-5A00-FD83-2617-79ECABB0E4A0}" dt="2021-07-29T18:04:37.717" v="433" actId="14100"/>
          <ac:spMkLst>
            <pc:docMk/>
            <pc:sldMk cId="2797834318" sldId="350"/>
            <ac:spMk id="35" creationId="{41501E05-D595-4372-923B-69EF98EFB5B0}"/>
          </ac:spMkLst>
        </pc:spChg>
        <pc:spChg chg="mod">
          <ac:chgData name="Joseph Scarmuzza" userId="S::joseph.scarmuzza@ssaihq.com::c04343c0-4c73-4c6d-9d42-a6d78c9d5fe3" providerId="AD" clId="Web-{149B139E-5A00-FD83-2617-79ECABB0E4A0}" dt="2021-07-29T18:05:09.483" v="439" actId="1076"/>
          <ac:spMkLst>
            <pc:docMk/>
            <pc:sldMk cId="2797834318" sldId="350"/>
            <ac:spMk id="36" creationId="{9805AA88-D3A2-4EDC-B036-AAD5BD4BF791}"/>
          </ac:spMkLst>
        </pc:spChg>
        <pc:spChg chg="add mod">
          <ac:chgData name="Joseph Scarmuzza" userId="S::joseph.scarmuzza@ssaihq.com::c04343c0-4c73-4c6d-9d42-a6d78c9d5fe3" providerId="AD" clId="Web-{149B139E-5A00-FD83-2617-79ECABB0E4A0}" dt="2021-07-29T18:06:12.032" v="453" actId="1076"/>
          <ac:spMkLst>
            <pc:docMk/>
            <pc:sldMk cId="2797834318" sldId="350"/>
            <ac:spMk id="38" creationId="{826F8821-2E5B-4F44-A2D3-43473FBAD26F}"/>
          </ac:spMkLst>
        </pc:spChg>
        <pc:spChg chg="add mod">
          <ac:chgData name="Joseph Scarmuzza" userId="S::joseph.scarmuzza@ssaihq.com::c04343c0-4c73-4c6d-9d42-a6d78c9d5fe3" providerId="AD" clId="Web-{149B139E-5A00-FD83-2617-79ECABB0E4A0}" dt="2021-07-29T18:11:23.665" v="504" actId="1076"/>
          <ac:spMkLst>
            <pc:docMk/>
            <pc:sldMk cId="2797834318" sldId="350"/>
            <ac:spMk id="39" creationId="{691B492A-B06B-4372-8EFA-3A78E47D78D0}"/>
          </ac:spMkLst>
        </pc:spChg>
        <pc:grpChg chg="mod">
          <ac:chgData name="Joseph Scarmuzza" userId="S::joseph.scarmuzza@ssaihq.com::c04343c0-4c73-4c6d-9d42-a6d78c9d5fe3" providerId="AD" clId="Web-{149B139E-5A00-FD83-2617-79ECABB0E4A0}" dt="2021-07-29T18:10:46.039" v="492" actId="1076"/>
          <ac:grpSpMkLst>
            <pc:docMk/>
            <pc:sldMk cId="2797834318" sldId="350"/>
            <ac:grpSpMk id="2" creationId="{DC13D2DF-21D0-4474-878F-E1B80973E415}"/>
          </ac:grpSpMkLst>
        </pc:grpChg>
        <pc:grpChg chg="mod">
          <ac:chgData name="Joseph Scarmuzza" userId="S::joseph.scarmuzza@ssaihq.com::c04343c0-4c73-4c6d-9d42-a6d78c9d5fe3" providerId="AD" clId="Web-{149B139E-5A00-FD83-2617-79ECABB0E4A0}" dt="2021-07-29T18:10:58.508" v="499" actId="1076"/>
          <ac:grpSpMkLst>
            <pc:docMk/>
            <pc:sldMk cId="2797834318" sldId="350"/>
            <ac:grpSpMk id="4" creationId="{A5EB349E-6568-47B3-8F7C-1F0CA1BD9480}"/>
          </ac:grpSpMkLst>
        </pc:grpChg>
        <pc:grpChg chg="mod">
          <ac:chgData name="Joseph Scarmuzza" userId="S::joseph.scarmuzza@ssaihq.com::c04343c0-4c73-4c6d-9d42-a6d78c9d5fe3" providerId="AD" clId="Web-{149B139E-5A00-FD83-2617-79ECABB0E4A0}" dt="2021-07-29T18:10:58.461" v="498" actId="1076"/>
          <ac:grpSpMkLst>
            <pc:docMk/>
            <pc:sldMk cId="2797834318" sldId="350"/>
            <ac:grpSpMk id="6" creationId="{BE23BBD4-0FA2-4E56-9E16-C40437DD043F}"/>
          </ac:grpSpMkLst>
        </pc:grpChg>
        <pc:grpChg chg="mod">
          <ac:chgData name="Joseph Scarmuzza" userId="S::joseph.scarmuzza@ssaihq.com::c04343c0-4c73-4c6d-9d42-a6d78c9d5fe3" providerId="AD" clId="Web-{149B139E-5A00-FD83-2617-79ECABB0E4A0}" dt="2021-07-29T18:11:05.149" v="500" actId="1076"/>
          <ac:grpSpMkLst>
            <pc:docMk/>
            <pc:sldMk cId="2797834318" sldId="350"/>
            <ac:grpSpMk id="11" creationId="{7D8F9DBA-4AB3-40B5-BA9B-62882D05C026}"/>
          </ac:grpSpMkLst>
        </pc:grpChg>
        <pc:picChg chg="mod">
          <ac:chgData name="Joseph Scarmuzza" userId="S::joseph.scarmuzza@ssaihq.com::c04343c0-4c73-4c6d-9d42-a6d78c9d5fe3" providerId="AD" clId="Web-{149B139E-5A00-FD83-2617-79ECABB0E4A0}" dt="2021-07-29T18:13:06.761" v="522" actId="1076"/>
          <ac:picMkLst>
            <pc:docMk/>
            <pc:sldMk cId="2797834318" sldId="350"/>
            <ac:picMk id="17" creationId="{3459E645-E488-43C4-93F6-AF5ABBAE615F}"/>
          </ac:picMkLst>
        </pc:picChg>
        <pc:picChg chg="mod">
          <ac:chgData name="Joseph Scarmuzza" userId="S::joseph.scarmuzza@ssaihq.com::c04343c0-4c73-4c6d-9d42-a6d78c9d5fe3" providerId="AD" clId="Web-{149B139E-5A00-FD83-2617-79ECABB0E4A0}" dt="2021-07-29T18:13:25.402" v="529" actId="1076"/>
          <ac:picMkLst>
            <pc:docMk/>
            <pc:sldMk cId="2797834318" sldId="350"/>
            <ac:picMk id="29" creationId="{5F85F652-3023-4805-8AC4-ABC359B0C0F7}"/>
          </ac:picMkLst>
        </pc:picChg>
        <pc:picChg chg="mod">
          <ac:chgData name="Joseph Scarmuzza" userId="S::joseph.scarmuzza@ssaihq.com::c04343c0-4c73-4c6d-9d42-a6d78c9d5fe3" providerId="AD" clId="Web-{149B139E-5A00-FD83-2617-79ECABB0E4A0}" dt="2021-07-29T18:13:29.559" v="530" actId="1076"/>
          <ac:picMkLst>
            <pc:docMk/>
            <pc:sldMk cId="2797834318" sldId="350"/>
            <ac:picMk id="34" creationId="{BADBDCAC-7AD9-49DE-A775-F85AB2225C40}"/>
          </ac:picMkLst>
        </pc:picChg>
        <pc:picChg chg="mod">
          <ac:chgData name="Joseph Scarmuzza" userId="S::joseph.scarmuzza@ssaihq.com::c04343c0-4c73-4c6d-9d42-a6d78c9d5fe3" providerId="AD" clId="Web-{149B139E-5A00-FD83-2617-79ECABB0E4A0}" dt="2021-07-29T18:13:15.152" v="525" actId="1076"/>
          <ac:picMkLst>
            <pc:docMk/>
            <pc:sldMk cId="2797834318" sldId="350"/>
            <ac:picMk id="37" creationId="{526385FB-1E69-4C52-8ED0-C10A4F336F05}"/>
          </ac:picMkLst>
        </pc:picChg>
        <pc:picChg chg="add del mod">
          <ac:chgData name="Joseph Scarmuzza" userId="S::joseph.scarmuzza@ssaihq.com::c04343c0-4c73-4c6d-9d42-a6d78c9d5fe3" providerId="AD" clId="Web-{149B139E-5A00-FD83-2617-79ECABB0E4A0}" dt="2021-07-29T18:09:17.240" v="476"/>
          <ac:picMkLst>
            <pc:docMk/>
            <pc:sldMk cId="2797834318" sldId="350"/>
            <ac:picMk id="40" creationId="{6BFE8694-0BA1-4389-B66A-4D7E43B03E25}"/>
          </ac:picMkLst>
        </pc:picChg>
        <pc:picChg chg="mod ord">
          <ac:chgData name="Joseph Scarmuzza" userId="S::joseph.scarmuzza@ssaihq.com::c04343c0-4c73-4c6d-9d42-a6d78c9d5fe3" providerId="AD" clId="Web-{149B139E-5A00-FD83-2617-79ECABB0E4A0}" dt="2021-07-29T18:14:43.701" v="545" actId="1076"/>
          <ac:picMkLst>
            <pc:docMk/>
            <pc:sldMk cId="2797834318" sldId="350"/>
            <ac:picMk id="41" creationId="{5EEC1836-41D8-4977-ADCB-1B8AF33EDE6D}"/>
          </ac:picMkLst>
        </pc:picChg>
        <pc:picChg chg="add mod">
          <ac:chgData name="Joseph Scarmuzza" userId="S::joseph.scarmuzza@ssaihq.com::c04343c0-4c73-4c6d-9d42-a6d78c9d5fe3" providerId="AD" clId="Web-{149B139E-5A00-FD83-2617-79ECABB0E4A0}" dt="2021-07-29T18:13:17.933" v="526" actId="1076"/>
          <ac:picMkLst>
            <pc:docMk/>
            <pc:sldMk cId="2797834318" sldId="350"/>
            <ac:picMk id="42" creationId="{85D905F0-528B-4D2D-A55B-00E9F80DAE4E}"/>
          </ac:picMkLst>
        </pc:picChg>
      </pc:sldChg>
      <pc:sldChg chg="modSp">
        <pc:chgData name="Joseph Scarmuzza" userId="S::joseph.scarmuzza@ssaihq.com::c04343c0-4c73-4c6d-9d42-a6d78c9d5fe3" providerId="AD" clId="Web-{149B139E-5A00-FD83-2617-79ECABB0E4A0}" dt="2021-07-29T18:07:48.206" v="469" actId="1076"/>
        <pc:sldMkLst>
          <pc:docMk/>
          <pc:sldMk cId="2416735289" sldId="351"/>
        </pc:sldMkLst>
        <pc:spChg chg="mod">
          <ac:chgData name="Joseph Scarmuzza" userId="S::joseph.scarmuzza@ssaihq.com::c04343c0-4c73-4c6d-9d42-a6d78c9d5fe3" providerId="AD" clId="Web-{149B139E-5A00-FD83-2617-79ECABB0E4A0}" dt="2021-07-29T18:07:27.612" v="463" actId="14100"/>
          <ac:spMkLst>
            <pc:docMk/>
            <pc:sldMk cId="2416735289" sldId="351"/>
            <ac:spMk id="3" creationId="{544C7A73-22C5-4073-9221-90544D8358A0}"/>
          </ac:spMkLst>
        </pc:spChg>
        <pc:spChg chg="mod">
          <ac:chgData name="Joseph Scarmuzza" userId="S::joseph.scarmuzza@ssaihq.com::c04343c0-4c73-4c6d-9d42-a6d78c9d5fe3" providerId="AD" clId="Web-{149B139E-5A00-FD83-2617-79ECABB0E4A0}" dt="2021-07-29T18:07:31.596" v="464" actId="1076"/>
          <ac:spMkLst>
            <pc:docMk/>
            <pc:sldMk cId="2416735289" sldId="351"/>
            <ac:spMk id="4" creationId="{9F47CAF1-2446-4473-A3CE-2341E7694866}"/>
          </ac:spMkLst>
        </pc:spChg>
        <pc:spChg chg="mod">
          <ac:chgData name="Joseph Scarmuzza" userId="S::joseph.scarmuzza@ssaihq.com::c04343c0-4c73-4c6d-9d42-a6d78c9d5fe3" providerId="AD" clId="Web-{149B139E-5A00-FD83-2617-79ECABB0E4A0}" dt="2021-07-29T18:07:38.440" v="466" actId="1076"/>
          <ac:spMkLst>
            <pc:docMk/>
            <pc:sldMk cId="2416735289" sldId="351"/>
            <ac:spMk id="6" creationId="{56894DA3-02F7-43FC-821E-823223418A2D}"/>
          </ac:spMkLst>
        </pc:spChg>
        <pc:spChg chg="mod">
          <ac:chgData name="Joseph Scarmuzza" userId="S::joseph.scarmuzza@ssaihq.com::c04343c0-4c73-4c6d-9d42-a6d78c9d5fe3" providerId="AD" clId="Web-{149B139E-5A00-FD83-2617-79ECABB0E4A0}" dt="2021-07-29T18:07:38.440" v="467" actId="1076"/>
          <ac:spMkLst>
            <pc:docMk/>
            <pc:sldMk cId="2416735289" sldId="351"/>
            <ac:spMk id="16" creationId="{7991F7F4-FE55-4776-AE2A-860BF2B2EB13}"/>
          </ac:spMkLst>
        </pc:spChg>
        <pc:picChg chg="mod">
          <ac:chgData name="Joseph Scarmuzza" userId="S::joseph.scarmuzza@ssaihq.com::c04343c0-4c73-4c6d-9d42-a6d78c9d5fe3" providerId="AD" clId="Web-{149B139E-5A00-FD83-2617-79ECABB0E4A0}" dt="2021-07-29T18:07:48.206" v="469" actId="1076"/>
          <ac:picMkLst>
            <pc:docMk/>
            <pc:sldMk cId="2416735289" sldId="351"/>
            <ac:picMk id="8" creationId="{054FB1FA-C515-40A1-9D2F-4CABAA1687AA}"/>
          </ac:picMkLst>
        </pc:picChg>
        <pc:picChg chg="mod">
          <ac:chgData name="Joseph Scarmuzza" userId="S::joseph.scarmuzza@ssaihq.com::c04343c0-4c73-4c6d-9d42-a6d78c9d5fe3" providerId="AD" clId="Web-{149B139E-5A00-FD83-2617-79ECABB0E4A0}" dt="2021-07-29T18:07:31.643" v="465" actId="1076"/>
          <ac:picMkLst>
            <pc:docMk/>
            <pc:sldMk cId="2416735289" sldId="351"/>
            <ac:picMk id="15" creationId="{8AD0B9F7-914A-4681-91C7-7267D228ECB7}"/>
          </ac:picMkLst>
        </pc:picChg>
        <pc:picChg chg="mod">
          <ac:chgData name="Joseph Scarmuzza" userId="S::joseph.scarmuzza@ssaihq.com::c04343c0-4c73-4c6d-9d42-a6d78c9d5fe3" providerId="AD" clId="Web-{149B139E-5A00-FD83-2617-79ECABB0E4A0}" dt="2021-07-29T18:07:43.050" v="468" actId="1076"/>
          <ac:picMkLst>
            <pc:docMk/>
            <pc:sldMk cId="2416735289" sldId="351"/>
            <ac:picMk id="17" creationId="{6928D76F-5043-422D-ACA5-2D4AA9AECA27}"/>
          </ac:picMkLst>
        </pc:picChg>
      </pc:sldChg>
      <pc:sldChg chg="modSp">
        <pc:chgData name="Joseph Scarmuzza" userId="S::joseph.scarmuzza@ssaihq.com::c04343c0-4c73-4c6d-9d42-a6d78c9d5fe3" providerId="AD" clId="Web-{149B139E-5A00-FD83-2617-79ECABB0E4A0}" dt="2021-07-29T15:21:57.653" v="128" actId="1076"/>
        <pc:sldMkLst>
          <pc:docMk/>
          <pc:sldMk cId="1968329069" sldId="353"/>
        </pc:sldMkLst>
        <pc:graphicFrameChg chg="mod">
          <ac:chgData name="Joseph Scarmuzza" userId="S::joseph.scarmuzza@ssaihq.com::c04343c0-4c73-4c6d-9d42-a6d78c9d5fe3" providerId="AD" clId="Web-{149B139E-5A00-FD83-2617-79ECABB0E4A0}" dt="2021-07-29T15:21:57.653" v="128" actId="1076"/>
          <ac:graphicFrameMkLst>
            <pc:docMk/>
            <pc:sldMk cId="1968329069" sldId="353"/>
            <ac:graphicFrameMk id="67" creationId="{FE86B6B7-A532-464D-ADFD-3758D29A8CA8}"/>
          </ac:graphicFrameMkLst>
        </pc:graphicFrameChg>
      </pc:sldChg>
      <pc:sldChg chg="modSp">
        <pc:chgData name="Joseph Scarmuzza" userId="S::joseph.scarmuzza@ssaihq.com::c04343c0-4c73-4c6d-9d42-a6d78c9d5fe3" providerId="AD" clId="Web-{149B139E-5A00-FD83-2617-79ECABB0E4A0}" dt="2021-07-29T15:27:03.250" v="133" actId="20577"/>
        <pc:sldMkLst>
          <pc:docMk/>
          <pc:sldMk cId="2254421393" sldId="355"/>
        </pc:sldMkLst>
        <pc:spChg chg="mod">
          <ac:chgData name="Joseph Scarmuzza" userId="S::joseph.scarmuzza@ssaihq.com::c04343c0-4c73-4c6d-9d42-a6d78c9d5fe3" providerId="AD" clId="Web-{149B139E-5A00-FD83-2617-79ECABB0E4A0}" dt="2021-07-29T15:27:03.250" v="133" actId="20577"/>
          <ac:spMkLst>
            <pc:docMk/>
            <pc:sldMk cId="2254421393" sldId="355"/>
            <ac:spMk id="10" creationId="{600F7DD9-E5B6-483A-B02F-3C17940F24E9}"/>
          </ac:spMkLst>
        </pc:spChg>
      </pc:sldChg>
      <pc:sldChg chg="modSp">
        <pc:chgData name="Joseph Scarmuzza" userId="S::joseph.scarmuzza@ssaihq.com::c04343c0-4c73-4c6d-9d42-a6d78c9d5fe3" providerId="AD" clId="Web-{149B139E-5A00-FD83-2617-79ECABB0E4A0}" dt="2021-07-29T15:41:22.225" v="245" actId="20577"/>
        <pc:sldMkLst>
          <pc:docMk/>
          <pc:sldMk cId="2925344693" sldId="365"/>
        </pc:sldMkLst>
        <pc:spChg chg="mod">
          <ac:chgData name="Joseph Scarmuzza" userId="S::joseph.scarmuzza@ssaihq.com::c04343c0-4c73-4c6d-9d42-a6d78c9d5fe3" providerId="AD" clId="Web-{149B139E-5A00-FD83-2617-79ECABB0E4A0}" dt="2021-07-29T15:41:22.225" v="245" actId="20577"/>
          <ac:spMkLst>
            <pc:docMk/>
            <pc:sldMk cId="2925344693" sldId="365"/>
            <ac:spMk id="100" creationId="{0C875639-E5F3-4A9C-85CF-D465D1DBD8D5}"/>
          </ac:spMkLst>
        </pc:spChg>
      </pc:sldChg>
      <pc:sldChg chg="modSp">
        <pc:chgData name="Joseph Scarmuzza" userId="S::joseph.scarmuzza@ssaihq.com::c04343c0-4c73-4c6d-9d42-a6d78c9d5fe3" providerId="AD" clId="Web-{149B139E-5A00-FD83-2617-79ECABB0E4A0}" dt="2021-07-29T15:37:04.896" v="225" actId="1076"/>
        <pc:sldMkLst>
          <pc:docMk/>
          <pc:sldMk cId="1440423306" sldId="367"/>
        </pc:sldMkLst>
        <pc:spChg chg="mod">
          <ac:chgData name="Joseph Scarmuzza" userId="S::joseph.scarmuzza@ssaihq.com::c04343c0-4c73-4c6d-9d42-a6d78c9d5fe3" providerId="AD" clId="Web-{149B139E-5A00-FD83-2617-79ECABB0E4A0}" dt="2021-07-29T15:37:04.896" v="224" actId="1076"/>
          <ac:spMkLst>
            <pc:docMk/>
            <pc:sldMk cId="1440423306" sldId="367"/>
            <ac:spMk id="3" creationId="{1B5CED9D-1849-41F1-82D5-48B6AF001B2F}"/>
          </ac:spMkLst>
        </pc:spChg>
        <pc:spChg chg="mod">
          <ac:chgData name="Joseph Scarmuzza" userId="S::joseph.scarmuzza@ssaihq.com::c04343c0-4c73-4c6d-9d42-a6d78c9d5fe3" providerId="AD" clId="Web-{149B139E-5A00-FD83-2617-79ECABB0E4A0}" dt="2021-07-29T15:37:04.896" v="225" actId="1076"/>
          <ac:spMkLst>
            <pc:docMk/>
            <pc:sldMk cId="1440423306" sldId="367"/>
            <ac:spMk id="4" creationId="{533B80D7-6119-49F0-BB7B-8BEFFD9AFF83}"/>
          </ac:spMkLst>
        </pc:spChg>
      </pc:sldChg>
      <pc:sldChg chg="modNotes">
        <pc:chgData name="Joseph Scarmuzza" userId="S::joseph.scarmuzza@ssaihq.com::c04343c0-4c73-4c6d-9d42-a6d78c9d5fe3" providerId="AD" clId="Web-{149B139E-5A00-FD83-2617-79ECABB0E4A0}" dt="2021-07-29T15:30:05.074" v="189"/>
        <pc:sldMkLst>
          <pc:docMk/>
          <pc:sldMk cId="1315186027" sldId="374"/>
        </pc:sldMkLst>
      </pc:sldChg>
      <pc:sldChg chg="add del">
        <pc:chgData name="Joseph Scarmuzza" userId="S::joseph.scarmuzza@ssaihq.com::c04343c0-4c73-4c6d-9d42-a6d78c9d5fe3" providerId="AD" clId="Web-{149B139E-5A00-FD83-2617-79ECABB0E4A0}" dt="2021-07-29T15:49:21.254" v="284"/>
        <pc:sldMkLst>
          <pc:docMk/>
          <pc:sldMk cId="819534643" sldId="377"/>
        </pc:sldMkLst>
      </pc:sldChg>
      <pc:sldChg chg="add del">
        <pc:chgData name="Joseph Scarmuzza" userId="S::joseph.scarmuzza@ssaihq.com::c04343c0-4c73-4c6d-9d42-a6d78c9d5fe3" providerId="AD" clId="Web-{149B139E-5A00-FD83-2617-79ECABB0E4A0}" dt="2021-07-29T15:49:21.832" v="285"/>
        <pc:sldMkLst>
          <pc:docMk/>
          <pc:sldMk cId="2664682189" sldId="378"/>
        </pc:sldMkLst>
      </pc:sldChg>
      <pc:sldChg chg="add del">
        <pc:chgData name="Joseph Scarmuzza" userId="S::joseph.scarmuzza@ssaihq.com::c04343c0-4c73-4c6d-9d42-a6d78c9d5fe3" providerId="AD" clId="Web-{149B139E-5A00-FD83-2617-79ECABB0E4A0}" dt="2021-07-29T15:49:22.113" v="286"/>
        <pc:sldMkLst>
          <pc:docMk/>
          <pc:sldMk cId="3754975463" sldId="379"/>
        </pc:sldMkLst>
      </pc:sldChg>
      <pc:sldChg chg="add del">
        <pc:chgData name="Joseph Scarmuzza" userId="S::joseph.scarmuzza@ssaihq.com::c04343c0-4c73-4c6d-9d42-a6d78c9d5fe3" providerId="AD" clId="Web-{149B139E-5A00-FD83-2617-79ECABB0E4A0}" dt="2021-07-29T15:49:22.410" v="287"/>
        <pc:sldMkLst>
          <pc:docMk/>
          <pc:sldMk cId="1579520747" sldId="380"/>
        </pc:sldMkLst>
      </pc:sldChg>
      <pc:sldChg chg="add del">
        <pc:chgData name="Joseph Scarmuzza" userId="S::joseph.scarmuzza@ssaihq.com::c04343c0-4c73-4c6d-9d42-a6d78c9d5fe3" providerId="AD" clId="Web-{149B139E-5A00-FD83-2617-79ECABB0E4A0}" dt="2021-07-29T15:49:22.722" v="288"/>
        <pc:sldMkLst>
          <pc:docMk/>
          <pc:sldMk cId="143889171" sldId="381"/>
        </pc:sldMkLst>
      </pc:sldChg>
      <pc:sldChg chg="modSp modNotes">
        <pc:chgData name="Joseph Scarmuzza" userId="S::joseph.scarmuzza@ssaihq.com::c04343c0-4c73-4c6d-9d42-a6d78c9d5fe3" providerId="AD" clId="Web-{149B139E-5A00-FD83-2617-79ECABB0E4A0}" dt="2021-07-29T18:25:43.249" v="1300" actId="20577"/>
        <pc:sldMkLst>
          <pc:docMk/>
          <pc:sldMk cId="3428086018" sldId="383"/>
        </pc:sldMkLst>
        <pc:graphicFrameChg chg="mod modGraphic">
          <ac:chgData name="Joseph Scarmuzza" userId="S::joseph.scarmuzza@ssaihq.com::c04343c0-4c73-4c6d-9d42-a6d78c9d5fe3" providerId="AD" clId="Web-{149B139E-5A00-FD83-2617-79ECABB0E4A0}" dt="2021-07-29T18:25:43.249" v="1300" actId="20577"/>
          <ac:graphicFrameMkLst>
            <pc:docMk/>
            <pc:sldMk cId="3428086018" sldId="383"/>
            <ac:graphicFrameMk id="17" creationId="{10DFFFE8-EE25-49AF-8E9B-257E45A61284}"/>
          </ac:graphicFrameMkLst>
        </pc:graphicFrameChg>
      </pc:sldChg>
      <pc:sldChg chg="addSp modSp new">
        <pc:chgData name="Joseph Scarmuzza" userId="S::joseph.scarmuzza@ssaihq.com::c04343c0-4c73-4c6d-9d42-a6d78c9d5fe3" providerId="AD" clId="Web-{149B139E-5A00-FD83-2617-79ECABB0E4A0}" dt="2021-07-29T15:20:05.178" v="75" actId="1076"/>
        <pc:sldMkLst>
          <pc:docMk/>
          <pc:sldMk cId="599151949" sldId="384"/>
        </pc:sldMkLst>
        <pc:spChg chg="add mod">
          <ac:chgData name="Joseph Scarmuzza" userId="S::joseph.scarmuzza@ssaihq.com::c04343c0-4c73-4c6d-9d42-a6d78c9d5fe3" providerId="AD" clId="Web-{149B139E-5A00-FD83-2617-79ECABB0E4A0}" dt="2021-07-29T15:20:05.178" v="75" actId="1076"/>
          <ac:spMkLst>
            <pc:docMk/>
            <pc:sldMk cId="599151949" sldId="384"/>
            <ac:spMk id="3" creationId="{1771E527-D085-4927-9082-27AC30D3F78B}"/>
          </ac:spMkLst>
        </pc:spChg>
      </pc:sldChg>
      <pc:sldChg chg="addSp modSp add replId">
        <pc:chgData name="Joseph Scarmuzza" userId="S::joseph.scarmuzza@ssaihq.com::c04343c0-4c73-4c6d-9d42-a6d78c9d5fe3" providerId="AD" clId="Web-{149B139E-5A00-FD83-2617-79ECABB0E4A0}" dt="2021-07-29T15:20:41.274" v="92" actId="20577"/>
        <pc:sldMkLst>
          <pc:docMk/>
          <pc:sldMk cId="79132679" sldId="385"/>
        </pc:sldMkLst>
        <pc:spChg chg="add mod">
          <ac:chgData name="Joseph Scarmuzza" userId="S::joseph.scarmuzza@ssaihq.com::c04343c0-4c73-4c6d-9d42-a6d78c9d5fe3" providerId="AD" clId="Web-{149B139E-5A00-FD83-2617-79ECABB0E4A0}" dt="2021-07-29T15:20:41.274" v="92" actId="20577"/>
          <ac:spMkLst>
            <pc:docMk/>
            <pc:sldMk cId="79132679" sldId="385"/>
            <ac:spMk id="3" creationId="{4C0391EB-BFED-428C-92C3-F0757E9726A8}"/>
          </ac:spMkLst>
        </pc:spChg>
      </pc:sldChg>
      <pc:sldChg chg="addSp modSp add replId">
        <pc:chgData name="Joseph Scarmuzza" userId="S::joseph.scarmuzza@ssaihq.com::c04343c0-4c73-4c6d-9d42-a6d78c9d5fe3" providerId="AD" clId="Web-{149B139E-5A00-FD83-2617-79ECABB0E4A0}" dt="2021-07-29T15:21:24.776" v="127" actId="20577"/>
        <pc:sldMkLst>
          <pc:docMk/>
          <pc:sldMk cId="554738398" sldId="386"/>
        </pc:sldMkLst>
        <pc:spChg chg="add mod">
          <ac:chgData name="Joseph Scarmuzza" userId="S::joseph.scarmuzza@ssaihq.com::c04343c0-4c73-4c6d-9d42-a6d78c9d5fe3" providerId="AD" clId="Web-{149B139E-5A00-FD83-2617-79ECABB0E4A0}" dt="2021-07-29T15:21:24.776" v="127" actId="20577"/>
          <ac:spMkLst>
            <pc:docMk/>
            <pc:sldMk cId="554738398" sldId="386"/>
            <ac:spMk id="3" creationId="{D7192A4E-9A7F-4647-96A5-D6B143E96A03}"/>
          </ac:spMkLst>
        </pc:spChg>
      </pc:sldChg>
    </pc:docChg>
  </pc:docChgLst>
  <pc:docChgLst>
    <pc:chgData name="Joseph Scarmuzza" userId="S::joseph.scarmuzza@ssaihq.com::c04343c0-4c73-4c6d-9d42-a6d78c9d5fe3" providerId="AD" clId="Web-{A13A4B46-DED3-4AF3-AC89-A275BFC21236}"/>
    <pc:docChg chg="addSld delSld modSld sldOrd">
      <pc:chgData name="Joseph Scarmuzza" userId="S::joseph.scarmuzza@ssaihq.com::c04343c0-4c73-4c6d-9d42-a6d78c9d5fe3" providerId="AD" clId="Web-{A13A4B46-DED3-4AF3-AC89-A275BFC21236}" dt="2021-07-26T23:12:39.273" v="4279" actId="1076"/>
      <pc:docMkLst>
        <pc:docMk/>
      </pc:docMkLst>
      <pc:sldChg chg="addCm modCm">
        <pc:chgData name="Joseph Scarmuzza" userId="S::joseph.scarmuzza@ssaihq.com::c04343c0-4c73-4c6d-9d42-a6d78c9d5fe3" providerId="AD" clId="Web-{A13A4B46-DED3-4AF3-AC89-A275BFC21236}" dt="2021-07-26T21:48:47.476" v="3371"/>
        <pc:sldMkLst>
          <pc:docMk/>
          <pc:sldMk cId="2712001884" sldId="326"/>
        </pc:sldMkLst>
      </pc:sldChg>
      <pc:sldChg chg="modSp">
        <pc:chgData name="Joseph Scarmuzza" userId="S::joseph.scarmuzza@ssaihq.com::c04343c0-4c73-4c6d-9d42-a6d78c9d5fe3" providerId="AD" clId="Web-{A13A4B46-DED3-4AF3-AC89-A275BFC21236}" dt="2021-07-26T21:35:10.272" v="3063" actId="1076"/>
        <pc:sldMkLst>
          <pc:docMk/>
          <pc:sldMk cId="854650501" sldId="328"/>
        </pc:sldMkLst>
        <pc:spChg chg="mod">
          <ac:chgData name="Joseph Scarmuzza" userId="S::joseph.scarmuzza@ssaihq.com::c04343c0-4c73-4c6d-9d42-a6d78c9d5fe3" providerId="AD" clId="Web-{A13A4B46-DED3-4AF3-AC89-A275BFC21236}" dt="2021-07-26T21:32:53.089" v="2959" actId="1076"/>
          <ac:spMkLst>
            <pc:docMk/>
            <pc:sldMk cId="854650501" sldId="328"/>
            <ac:spMk id="5" creationId="{3D6F4B14-BE16-4874-B9F9-2D34DCEDBA11}"/>
          </ac:spMkLst>
        </pc:spChg>
        <pc:graphicFrameChg chg="mod modGraphic">
          <ac:chgData name="Joseph Scarmuzza" userId="S::joseph.scarmuzza@ssaihq.com::c04343c0-4c73-4c6d-9d42-a6d78c9d5fe3" providerId="AD" clId="Web-{A13A4B46-DED3-4AF3-AC89-A275BFC21236}" dt="2021-07-26T21:35:10.272" v="3063" actId="1076"/>
          <ac:graphicFrameMkLst>
            <pc:docMk/>
            <pc:sldMk cId="854650501" sldId="328"/>
            <ac:graphicFrameMk id="7" creationId="{6E873ABE-E309-4FA4-8B1F-585F2D892539}"/>
          </ac:graphicFrameMkLst>
        </pc:graphicFrameChg>
      </pc:sldChg>
      <pc:sldChg chg="addSp modSp">
        <pc:chgData name="Joseph Scarmuzza" userId="S::joseph.scarmuzza@ssaihq.com::c04343c0-4c73-4c6d-9d42-a6d78c9d5fe3" providerId="AD" clId="Web-{A13A4B46-DED3-4AF3-AC89-A275BFC21236}" dt="2021-07-26T23:12:39.273" v="4279" actId="1076"/>
        <pc:sldMkLst>
          <pc:docMk/>
          <pc:sldMk cId="2950822595" sldId="335"/>
        </pc:sldMkLst>
        <pc:spChg chg="add mod">
          <ac:chgData name="Joseph Scarmuzza" userId="S::joseph.scarmuzza@ssaihq.com::c04343c0-4c73-4c6d-9d42-a6d78c9d5fe3" providerId="AD" clId="Web-{A13A4B46-DED3-4AF3-AC89-A275BFC21236}" dt="2021-07-26T23:12:39.273" v="4279" actId="1076"/>
          <ac:spMkLst>
            <pc:docMk/>
            <pc:sldMk cId="2950822595" sldId="335"/>
            <ac:spMk id="2" creationId="{737F4234-11B1-4559-8A1E-08E6CA45A3AE}"/>
          </ac:spMkLst>
        </pc:spChg>
        <pc:spChg chg="mod">
          <ac:chgData name="Joseph Scarmuzza" userId="S::joseph.scarmuzza@ssaihq.com::c04343c0-4c73-4c6d-9d42-a6d78c9d5fe3" providerId="AD" clId="Web-{A13A4B46-DED3-4AF3-AC89-A275BFC21236}" dt="2021-07-26T21:43:44.739" v="3251" actId="20577"/>
          <ac:spMkLst>
            <pc:docMk/>
            <pc:sldMk cId="2950822595" sldId="335"/>
            <ac:spMk id="4" creationId="{CDD680CF-FD13-4608-8A58-C203C1E70643}"/>
          </ac:spMkLst>
        </pc:spChg>
      </pc:sldChg>
      <pc:sldChg chg="addSp delSp modSp">
        <pc:chgData name="Joseph Scarmuzza" userId="S::joseph.scarmuzza@ssaihq.com::c04343c0-4c73-4c6d-9d42-a6d78c9d5fe3" providerId="AD" clId="Web-{A13A4B46-DED3-4AF3-AC89-A275BFC21236}" dt="2021-07-26T23:00:45.356" v="3922" actId="1076"/>
        <pc:sldMkLst>
          <pc:docMk/>
          <pc:sldMk cId="2412362506" sldId="336"/>
        </pc:sldMkLst>
        <pc:spChg chg="add mod">
          <ac:chgData name="Joseph Scarmuzza" userId="S::joseph.scarmuzza@ssaihq.com::c04343c0-4c73-4c6d-9d42-a6d78c9d5fe3" providerId="AD" clId="Web-{A13A4B46-DED3-4AF3-AC89-A275BFC21236}" dt="2021-07-26T21:46:54.626" v="3369" actId="1076"/>
          <ac:spMkLst>
            <pc:docMk/>
            <pc:sldMk cId="2412362506" sldId="336"/>
            <ac:spMk id="2" creationId="{C612DC57-ECAB-44C1-9B79-060A40F56641}"/>
          </ac:spMkLst>
        </pc:spChg>
        <pc:spChg chg="mod">
          <ac:chgData name="Joseph Scarmuzza" userId="S::joseph.scarmuzza@ssaihq.com::c04343c0-4c73-4c6d-9d42-a6d78c9d5fe3" providerId="AD" clId="Web-{A13A4B46-DED3-4AF3-AC89-A275BFC21236}" dt="2021-07-26T21:46:18.420" v="3358" actId="14100"/>
          <ac:spMkLst>
            <pc:docMk/>
            <pc:sldMk cId="2412362506" sldId="336"/>
            <ac:spMk id="4" creationId="{570EF8DC-2249-4FC9-80C8-0555BACE72E5}"/>
          </ac:spMkLst>
        </pc:spChg>
        <pc:spChg chg="add mod">
          <ac:chgData name="Joseph Scarmuzza" userId="S::joseph.scarmuzza@ssaihq.com::c04343c0-4c73-4c6d-9d42-a6d78c9d5fe3" providerId="AD" clId="Web-{A13A4B46-DED3-4AF3-AC89-A275BFC21236}" dt="2021-07-26T22:59:40.680" v="3911" actId="1076"/>
          <ac:spMkLst>
            <pc:docMk/>
            <pc:sldMk cId="2412362506" sldId="336"/>
            <ac:spMk id="10" creationId="{6E1571B3-1690-43A1-8377-AB8C485F037E}"/>
          </ac:spMkLst>
        </pc:spChg>
        <pc:spChg chg="add mod">
          <ac:chgData name="Joseph Scarmuzza" userId="S::joseph.scarmuzza@ssaihq.com::c04343c0-4c73-4c6d-9d42-a6d78c9d5fe3" providerId="AD" clId="Web-{A13A4B46-DED3-4AF3-AC89-A275BFC21236}" dt="2021-07-26T23:00:35.105" v="3920" actId="1076"/>
          <ac:spMkLst>
            <pc:docMk/>
            <pc:sldMk cId="2412362506" sldId="336"/>
            <ac:spMk id="11" creationId="{C4B2F6B7-E947-47BF-9720-D7E9EEE05996}"/>
          </ac:spMkLst>
        </pc:spChg>
        <pc:spChg chg="add mod">
          <ac:chgData name="Joseph Scarmuzza" userId="S::joseph.scarmuzza@ssaihq.com::c04343c0-4c73-4c6d-9d42-a6d78c9d5fe3" providerId="AD" clId="Web-{A13A4B46-DED3-4AF3-AC89-A275BFC21236}" dt="2021-07-26T23:00:31.605" v="3919" actId="1076"/>
          <ac:spMkLst>
            <pc:docMk/>
            <pc:sldMk cId="2412362506" sldId="336"/>
            <ac:spMk id="12" creationId="{B764D3CE-477D-4A3F-B3F4-69C90C01BBE2}"/>
          </ac:spMkLst>
        </pc:spChg>
        <pc:spChg chg="add mod">
          <ac:chgData name="Joseph Scarmuzza" userId="S::joseph.scarmuzza@ssaihq.com::c04343c0-4c73-4c6d-9d42-a6d78c9d5fe3" providerId="AD" clId="Web-{A13A4B46-DED3-4AF3-AC89-A275BFC21236}" dt="2021-07-26T23:00:23.511" v="3918" actId="1076"/>
          <ac:spMkLst>
            <pc:docMk/>
            <pc:sldMk cId="2412362506" sldId="336"/>
            <ac:spMk id="13" creationId="{80F8E1EF-20B8-4BE0-8BEC-AA143CCF3A70}"/>
          </ac:spMkLst>
        </pc:spChg>
        <pc:picChg chg="add mod">
          <ac:chgData name="Joseph Scarmuzza" userId="S::joseph.scarmuzza@ssaihq.com::c04343c0-4c73-4c6d-9d42-a6d78c9d5fe3" providerId="AD" clId="Web-{A13A4B46-DED3-4AF3-AC89-A275BFC21236}" dt="2021-07-26T22:58:52.083" v="3898" actId="1076"/>
          <ac:picMkLst>
            <pc:docMk/>
            <pc:sldMk cId="2412362506" sldId="336"/>
            <ac:picMk id="3" creationId="{8178B7A4-5C02-4133-A320-1655115489FA}"/>
          </ac:picMkLst>
        </pc:picChg>
        <pc:picChg chg="add mod">
          <ac:chgData name="Joseph Scarmuzza" userId="S::joseph.scarmuzza@ssaihq.com::c04343c0-4c73-4c6d-9d42-a6d78c9d5fe3" providerId="AD" clId="Web-{A13A4B46-DED3-4AF3-AC89-A275BFC21236}" dt="2021-07-26T23:00:45.356" v="3922" actId="1076"/>
          <ac:picMkLst>
            <pc:docMk/>
            <pc:sldMk cId="2412362506" sldId="336"/>
            <ac:picMk id="5" creationId="{FA787243-2E45-4DC5-86ED-4CDFFBAB1DEE}"/>
          </ac:picMkLst>
        </pc:picChg>
        <pc:picChg chg="add del mod">
          <ac:chgData name="Joseph Scarmuzza" userId="S::joseph.scarmuzza@ssaihq.com::c04343c0-4c73-4c6d-9d42-a6d78c9d5fe3" providerId="AD" clId="Web-{A13A4B46-DED3-4AF3-AC89-A275BFC21236}" dt="2021-07-26T22:57:03.358" v="3867"/>
          <ac:picMkLst>
            <pc:docMk/>
            <pc:sldMk cId="2412362506" sldId="336"/>
            <ac:picMk id="6" creationId="{3613AF77-411E-4E63-A499-81086D6675F7}"/>
          </ac:picMkLst>
        </pc:picChg>
        <pc:picChg chg="add mod">
          <ac:chgData name="Joseph Scarmuzza" userId="S::joseph.scarmuzza@ssaihq.com::c04343c0-4c73-4c6d-9d42-a6d78c9d5fe3" providerId="AD" clId="Web-{A13A4B46-DED3-4AF3-AC89-A275BFC21236}" dt="2021-07-26T22:58:52.083" v="3899" actId="1076"/>
          <ac:picMkLst>
            <pc:docMk/>
            <pc:sldMk cId="2412362506" sldId="336"/>
            <ac:picMk id="7" creationId="{B3560FF3-A847-48D1-A02D-C0BB42877C3D}"/>
          </ac:picMkLst>
        </pc:picChg>
        <pc:picChg chg="add mod">
          <ac:chgData name="Joseph Scarmuzza" userId="S::joseph.scarmuzza@ssaihq.com::c04343c0-4c73-4c6d-9d42-a6d78c9d5fe3" providerId="AD" clId="Web-{A13A4B46-DED3-4AF3-AC89-A275BFC21236}" dt="2021-07-26T23:00:39.183" v="3921" actId="1076"/>
          <ac:picMkLst>
            <pc:docMk/>
            <pc:sldMk cId="2412362506" sldId="336"/>
            <ac:picMk id="8" creationId="{FD289D30-FCEC-4CA8-A914-41929DDF3AD5}"/>
          </ac:picMkLst>
        </pc:picChg>
        <pc:picChg chg="add mod">
          <ac:chgData name="Joseph Scarmuzza" userId="S::joseph.scarmuzza@ssaihq.com::c04343c0-4c73-4c6d-9d42-a6d78c9d5fe3" providerId="AD" clId="Web-{A13A4B46-DED3-4AF3-AC89-A275BFC21236}" dt="2021-07-26T22:58:52.083" v="3897" actId="1076"/>
          <ac:picMkLst>
            <pc:docMk/>
            <pc:sldMk cId="2412362506" sldId="336"/>
            <ac:picMk id="9" creationId="{4910DEC7-F8F8-4FF1-977A-EA263881C1CC}"/>
          </ac:picMkLst>
        </pc:picChg>
      </pc:sldChg>
      <pc:sldChg chg="modSp delCm">
        <pc:chgData name="Joseph Scarmuzza" userId="S::joseph.scarmuzza@ssaihq.com::c04343c0-4c73-4c6d-9d42-a6d78c9d5fe3" providerId="AD" clId="Web-{A13A4B46-DED3-4AF3-AC89-A275BFC21236}" dt="2021-07-26T21:22:21.318" v="2649"/>
        <pc:sldMkLst>
          <pc:docMk/>
          <pc:sldMk cId="959520665" sldId="340"/>
        </pc:sldMkLst>
        <pc:spChg chg="mod">
          <ac:chgData name="Joseph Scarmuzza" userId="S::joseph.scarmuzza@ssaihq.com::c04343c0-4c73-4c6d-9d42-a6d78c9d5fe3" providerId="AD" clId="Web-{A13A4B46-DED3-4AF3-AC89-A275BFC21236}" dt="2021-07-26T21:22:11.567" v="2647" actId="1076"/>
          <ac:spMkLst>
            <pc:docMk/>
            <pc:sldMk cId="959520665" sldId="340"/>
            <ac:spMk id="27" creationId="{828BC2E0-74C8-4066-B635-26FF955D052C}"/>
          </ac:spMkLst>
        </pc:spChg>
        <pc:picChg chg="mod">
          <ac:chgData name="Joseph Scarmuzza" userId="S::joseph.scarmuzza@ssaihq.com::c04343c0-4c73-4c6d-9d42-a6d78c9d5fe3" providerId="AD" clId="Web-{A13A4B46-DED3-4AF3-AC89-A275BFC21236}" dt="2021-07-26T21:22:00.973" v="2645" actId="1076"/>
          <ac:picMkLst>
            <pc:docMk/>
            <pc:sldMk cId="959520665" sldId="340"/>
            <ac:picMk id="5" creationId="{54462C86-52EF-4B9A-9293-059CCBED0A5C}"/>
          </ac:picMkLst>
        </pc:picChg>
      </pc:sldChg>
      <pc:sldChg chg="modSp delCm">
        <pc:chgData name="Joseph Scarmuzza" userId="S::joseph.scarmuzza@ssaihq.com::c04343c0-4c73-4c6d-9d42-a6d78c9d5fe3" providerId="AD" clId="Web-{A13A4B46-DED3-4AF3-AC89-A275BFC21236}" dt="2021-07-26T21:23:19.258" v="2657"/>
        <pc:sldMkLst>
          <pc:docMk/>
          <pc:sldMk cId="2311804091" sldId="342"/>
        </pc:sldMkLst>
        <pc:spChg chg="mod">
          <ac:chgData name="Joseph Scarmuzza" userId="S::joseph.scarmuzza@ssaihq.com::c04343c0-4c73-4c6d-9d42-a6d78c9d5fe3" providerId="AD" clId="Web-{A13A4B46-DED3-4AF3-AC89-A275BFC21236}" dt="2021-07-26T21:22:52.788" v="2653" actId="20577"/>
          <ac:spMkLst>
            <pc:docMk/>
            <pc:sldMk cId="2311804091" sldId="342"/>
            <ac:spMk id="9" creationId="{78693C30-7BD0-424C-849B-7108C9744938}"/>
          </ac:spMkLst>
        </pc:spChg>
        <pc:grpChg chg="mod">
          <ac:chgData name="Joseph Scarmuzza" userId="S::joseph.scarmuzza@ssaihq.com::c04343c0-4c73-4c6d-9d42-a6d78c9d5fe3" providerId="AD" clId="Web-{A13A4B46-DED3-4AF3-AC89-A275BFC21236}" dt="2021-07-26T21:23:11.321" v="2656" actId="1076"/>
          <ac:grpSpMkLst>
            <pc:docMk/>
            <pc:sldMk cId="2311804091" sldId="342"/>
            <ac:grpSpMk id="12" creationId="{924671D5-AFBB-4A77-994B-B9C27A1790A9}"/>
          </ac:grpSpMkLst>
        </pc:grpChg>
      </pc:sldChg>
      <pc:sldChg chg="addCm">
        <pc:chgData name="Joseph Scarmuzza" userId="S::joseph.scarmuzza@ssaihq.com::c04343c0-4c73-4c6d-9d42-a6d78c9d5fe3" providerId="AD" clId="Web-{A13A4B46-DED3-4AF3-AC89-A275BFC21236}" dt="2021-07-26T21:25:56.987" v="2658"/>
        <pc:sldMkLst>
          <pc:docMk/>
          <pc:sldMk cId="2416735289" sldId="351"/>
        </pc:sldMkLst>
      </pc:sldChg>
      <pc:sldChg chg="modSp addCm delCm">
        <pc:chgData name="Joseph Scarmuzza" userId="S::joseph.scarmuzza@ssaihq.com::c04343c0-4c73-4c6d-9d42-a6d78c9d5fe3" providerId="AD" clId="Web-{A13A4B46-DED3-4AF3-AC89-A275BFC21236}" dt="2021-07-26T22:26:27.469" v="3739"/>
        <pc:sldMkLst>
          <pc:docMk/>
          <pc:sldMk cId="1968329069" sldId="353"/>
        </pc:sldMkLst>
        <pc:spChg chg="mod">
          <ac:chgData name="Joseph Scarmuzza" userId="S::joseph.scarmuzza@ssaihq.com::c04343c0-4c73-4c6d-9d42-a6d78c9d5fe3" providerId="AD" clId="Web-{A13A4B46-DED3-4AF3-AC89-A275BFC21236}" dt="2021-07-26T22:26:21.578" v="3738" actId="1076"/>
          <ac:spMkLst>
            <pc:docMk/>
            <pc:sldMk cId="1968329069" sldId="353"/>
            <ac:spMk id="13" creationId="{2900F6D6-DB20-4BDB-9546-A5064D495F5B}"/>
          </ac:spMkLst>
        </pc:spChg>
      </pc:sldChg>
      <pc:sldChg chg="modSp">
        <pc:chgData name="Joseph Scarmuzza" userId="S::joseph.scarmuzza@ssaihq.com::c04343c0-4c73-4c6d-9d42-a6d78c9d5fe3" providerId="AD" clId="Web-{A13A4B46-DED3-4AF3-AC89-A275BFC21236}" dt="2021-07-26T21:35:30.367" v="3064" actId="1076"/>
        <pc:sldMkLst>
          <pc:docMk/>
          <pc:sldMk cId="2254421393" sldId="355"/>
        </pc:sldMkLst>
        <pc:grpChg chg="mod">
          <ac:chgData name="Joseph Scarmuzza" userId="S::joseph.scarmuzza@ssaihq.com::c04343c0-4c73-4c6d-9d42-a6d78c9d5fe3" providerId="AD" clId="Web-{A13A4B46-DED3-4AF3-AC89-A275BFC21236}" dt="2021-07-26T21:35:30.367" v="3064" actId="1076"/>
          <ac:grpSpMkLst>
            <pc:docMk/>
            <pc:sldMk cId="2254421393" sldId="355"/>
            <ac:grpSpMk id="6" creationId="{6F377ABD-B7EC-4319-ADF7-2DEE62CF9849}"/>
          </ac:grpSpMkLst>
        </pc:grpChg>
      </pc:sldChg>
      <pc:sldChg chg="modSp delCm">
        <pc:chgData name="Joseph Scarmuzza" userId="S::joseph.scarmuzza@ssaihq.com::c04343c0-4c73-4c6d-9d42-a6d78c9d5fe3" providerId="AD" clId="Web-{A13A4B46-DED3-4AF3-AC89-A275BFC21236}" dt="2021-07-26T21:57:31.695" v="3407" actId="1076"/>
        <pc:sldMkLst>
          <pc:docMk/>
          <pc:sldMk cId="1825961899" sldId="359"/>
        </pc:sldMkLst>
        <pc:spChg chg="mod">
          <ac:chgData name="Joseph Scarmuzza" userId="S::joseph.scarmuzza@ssaihq.com::c04343c0-4c73-4c6d-9d42-a6d78c9d5fe3" providerId="AD" clId="Web-{A13A4B46-DED3-4AF3-AC89-A275BFC21236}" dt="2021-07-26T21:57:31.695" v="3407" actId="1076"/>
          <ac:spMkLst>
            <pc:docMk/>
            <pc:sldMk cId="1825961899" sldId="359"/>
            <ac:spMk id="23" creationId="{86FB1DD6-9FBB-4A99-9350-21C2B7CD71AC}"/>
          </ac:spMkLst>
        </pc:spChg>
        <pc:spChg chg="mod">
          <ac:chgData name="Joseph Scarmuzza" userId="S::joseph.scarmuzza@ssaihq.com::c04343c0-4c73-4c6d-9d42-a6d78c9d5fe3" providerId="AD" clId="Web-{A13A4B46-DED3-4AF3-AC89-A275BFC21236}" dt="2021-07-26T21:57:22.835" v="3406" actId="1076"/>
          <ac:spMkLst>
            <pc:docMk/>
            <pc:sldMk cId="1825961899" sldId="359"/>
            <ac:spMk id="33" creationId="{65F6C8D6-1BE7-406F-8C72-FB3F76DCAC87}"/>
          </ac:spMkLst>
        </pc:spChg>
        <pc:grpChg chg="mod">
          <ac:chgData name="Joseph Scarmuzza" userId="S::joseph.scarmuzza@ssaihq.com::c04343c0-4c73-4c6d-9d42-a6d78c9d5fe3" providerId="AD" clId="Web-{A13A4B46-DED3-4AF3-AC89-A275BFC21236}" dt="2021-07-26T21:57:22.819" v="3405" actId="1076"/>
          <ac:grpSpMkLst>
            <pc:docMk/>
            <pc:sldMk cId="1825961899" sldId="359"/>
            <ac:grpSpMk id="32" creationId="{B86FA126-C2A7-459E-A949-4DA110BE22E9}"/>
          </ac:grpSpMkLst>
        </pc:grpChg>
      </pc:sldChg>
      <pc:sldChg chg="del ord">
        <pc:chgData name="Joseph Scarmuzza" userId="S::joseph.scarmuzza@ssaihq.com::c04343c0-4c73-4c6d-9d42-a6d78c9d5fe3" providerId="AD" clId="Web-{A13A4B46-DED3-4AF3-AC89-A275BFC21236}" dt="2021-07-26T21:39:37.319" v="3103"/>
        <pc:sldMkLst>
          <pc:docMk/>
          <pc:sldMk cId="2725354881" sldId="363"/>
        </pc:sldMkLst>
      </pc:sldChg>
      <pc:sldChg chg="del">
        <pc:chgData name="Joseph Scarmuzza" userId="S::joseph.scarmuzza@ssaihq.com::c04343c0-4c73-4c6d-9d42-a6d78c9d5fe3" providerId="AD" clId="Web-{A13A4B46-DED3-4AF3-AC89-A275BFC21236}" dt="2021-07-26T21:39:39.959" v="3104"/>
        <pc:sldMkLst>
          <pc:docMk/>
          <pc:sldMk cId="1767041664" sldId="364"/>
        </pc:sldMkLst>
      </pc:sldChg>
      <pc:sldChg chg="addSp delSp modSp addCm delCm">
        <pc:chgData name="Joseph Scarmuzza" userId="S::joseph.scarmuzza@ssaihq.com::c04343c0-4c73-4c6d-9d42-a6d78c9d5fe3" providerId="AD" clId="Web-{A13A4B46-DED3-4AF3-AC89-A275BFC21236}" dt="2021-07-26T22:51:44.714" v="3835" actId="1076"/>
        <pc:sldMkLst>
          <pc:docMk/>
          <pc:sldMk cId="2925344693" sldId="365"/>
        </pc:sldMkLst>
        <pc:spChg chg="add del">
          <ac:chgData name="Joseph Scarmuzza" userId="S::joseph.scarmuzza@ssaihq.com::c04343c0-4c73-4c6d-9d42-a6d78c9d5fe3" providerId="AD" clId="Web-{A13A4B46-DED3-4AF3-AC89-A275BFC21236}" dt="2021-07-26T22:42:19.541" v="3748"/>
          <ac:spMkLst>
            <pc:docMk/>
            <pc:sldMk cId="2925344693" sldId="365"/>
            <ac:spMk id="4" creationId="{91492640-42F1-4E37-B44B-2571C9068355}"/>
          </ac:spMkLst>
        </pc:spChg>
        <pc:spChg chg="mod">
          <ac:chgData name="Joseph Scarmuzza" userId="S::joseph.scarmuzza@ssaihq.com::c04343c0-4c73-4c6d-9d42-a6d78c9d5fe3" providerId="AD" clId="Web-{A13A4B46-DED3-4AF3-AC89-A275BFC21236}" dt="2021-07-26T22:51:44.683" v="3834" actId="1076"/>
          <ac:spMkLst>
            <pc:docMk/>
            <pc:sldMk cId="2925344693" sldId="365"/>
            <ac:spMk id="7" creationId="{5E28E438-33B4-456A-8BD4-BFA2592BFA13}"/>
          </ac:spMkLst>
        </pc:spChg>
        <pc:spChg chg="del mod">
          <ac:chgData name="Joseph Scarmuzza" userId="S::joseph.scarmuzza@ssaihq.com::c04343c0-4c73-4c6d-9d42-a6d78c9d5fe3" providerId="AD" clId="Web-{A13A4B46-DED3-4AF3-AC89-A275BFC21236}" dt="2021-07-26T22:41:55.727" v="3745"/>
          <ac:spMkLst>
            <pc:docMk/>
            <pc:sldMk cId="2925344693" sldId="365"/>
            <ac:spMk id="35" creationId="{AC2228FE-57CC-4E53-A78C-FAEEA8BC53BD}"/>
          </ac:spMkLst>
        </pc:spChg>
        <pc:spChg chg="del mod">
          <ac:chgData name="Joseph Scarmuzza" userId="S::joseph.scarmuzza@ssaihq.com::c04343c0-4c73-4c6d-9d42-a6d78c9d5fe3" providerId="AD" clId="Web-{A13A4B46-DED3-4AF3-AC89-A275BFC21236}" dt="2021-07-26T22:41:55.680" v="3744"/>
          <ac:spMkLst>
            <pc:docMk/>
            <pc:sldMk cId="2925344693" sldId="365"/>
            <ac:spMk id="39" creationId="{3BBFE4A0-1C20-4BAD-BEFC-A3E604141667}"/>
          </ac:spMkLst>
        </pc:spChg>
        <pc:spChg chg="del mod">
          <ac:chgData name="Joseph Scarmuzza" userId="S::joseph.scarmuzza@ssaihq.com::c04343c0-4c73-4c6d-9d42-a6d78c9d5fe3" providerId="AD" clId="Web-{A13A4B46-DED3-4AF3-AC89-A275BFC21236}" dt="2021-07-26T22:43:50.843" v="3749"/>
          <ac:spMkLst>
            <pc:docMk/>
            <pc:sldMk cId="2925344693" sldId="365"/>
            <ac:spMk id="43" creationId="{1475C0A6-3801-4533-8FD2-E5948BF8A3AE}"/>
          </ac:spMkLst>
        </pc:spChg>
        <pc:spChg chg="del mod">
          <ac:chgData name="Joseph Scarmuzza" userId="S::joseph.scarmuzza@ssaihq.com::c04343c0-4c73-4c6d-9d42-a6d78c9d5fe3" providerId="AD" clId="Web-{A13A4B46-DED3-4AF3-AC89-A275BFC21236}" dt="2021-07-26T22:43:52.233" v="3760"/>
          <ac:spMkLst>
            <pc:docMk/>
            <pc:sldMk cId="2925344693" sldId="365"/>
            <ac:spMk id="45" creationId="{F654E503-D1D6-4EC7-95CB-A55D0E41300C}"/>
          </ac:spMkLst>
        </pc:spChg>
        <pc:spChg chg="mod">
          <ac:chgData name="Joseph Scarmuzza" userId="S::joseph.scarmuzza@ssaihq.com::c04343c0-4c73-4c6d-9d42-a6d78c9d5fe3" providerId="AD" clId="Web-{A13A4B46-DED3-4AF3-AC89-A275BFC21236}" dt="2021-07-26T22:51:44.277" v="3829" actId="1076"/>
          <ac:spMkLst>
            <pc:docMk/>
            <pc:sldMk cId="2925344693" sldId="365"/>
            <ac:spMk id="56" creationId="{07D6A016-D62B-4219-AC24-0E74673F78E2}"/>
          </ac:spMkLst>
        </pc:spChg>
        <pc:spChg chg="mod">
          <ac:chgData name="Joseph Scarmuzza" userId="S::joseph.scarmuzza@ssaihq.com::c04343c0-4c73-4c6d-9d42-a6d78c9d5fe3" providerId="AD" clId="Web-{A13A4B46-DED3-4AF3-AC89-A275BFC21236}" dt="2021-07-26T22:51:44.293" v="3830" actId="1076"/>
          <ac:spMkLst>
            <pc:docMk/>
            <pc:sldMk cId="2925344693" sldId="365"/>
            <ac:spMk id="60" creationId="{34227B14-EE70-4BF9-9B37-55ABDF20B1D9}"/>
          </ac:spMkLst>
        </pc:spChg>
        <pc:spChg chg="mod">
          <ac:chgData name="Joseph Scarmuzza" userId="S::joseph.scarmuzza@ssaihq.com::c04343c0-4c73-4c6d-9d42-a6d78c9d5fe3" providerId="AD" clId="Web-{A13A4B46-DED3-4AF3-AC89-A275BFC21236}" dt="2021-07-26T22:45:21.254" v="3772" actId="1076"/>
          <ac:spMkLst>
            <pc:docMk/>
            <pc:sldMk cId="2925344693" sldId="365"/>
            <ac:spMk id="64" creationId="{3C08BA50-97C1-4F2D-9041-A4BB91141EE3}"/>
          </ac:spMkLst>
        </pc:spChg>
        <pc:spChg chg="mod">
          <ac:chgData name="Joseph Scarmuzza" userId="S::joseph.scarmuzza@ssaihq.com::c04343c0-4c73-4c6d-9d42-a6d78c9d5fe3" providerId="AD" clId="Web-{A13A4B46-DED3-4AF3-AC89-A275BFC21236}" dt="2021-07-26T22:20:35.479" v="3716" actId="1076"/>
          <ac:spMkLst>
            <pc:docMk/>
            <pc:sldMk cId="2925344693" sldId="365"/>
            <ac:spMk id="66" creationId="{00AF5AA2-3694-4E1F-99E0-4C078EF37734}"/>
          </ac:spMkLst>
        </pc:spChg>
        <pc:spChg chg="mod">
          <ac:chgData name="Joseph Scarmuzza" userId="S::joseph.scarmuzza@ssaihq.com::c04343c0-4c73-4c6d-9d42-a6d78c9d5fe3" providerId="AD" clId="Web-{A13A4B46-DED3-4AF3-AC89-A275BFC21236}" dt="2021-07-26T22:07:29.058" v="3591" actId="1076"/>
          <ac:spMkLst>
            <pc:docMk/>
            <pc:sldMk cId="2925344693" sldId="365"/>
            <ac:spMk id="93" creationId="{6207EE55-7717-40D5-BC79-A727749DDB34}"/>
          </ac:spMkLst>
        </pc:spChg>
        <pc:spChg chg="mod">
          <ac:chgData name="Joseph Scarmuzza" userId="S::joseph.scarmuzza@ssaihq.com::c04343c0-4c73-4c6d-9d42-a6d78c9d5fe3" providerId="AD" clId="Web-{A13A4B46-DED3-4AF3-AC89-A275BFC21236}" dt="2021-07-26T22:11:04.321" v="3622" actId="20577"/>
          <ac:spMkLst>
            <pc:docMk/>
            <pc:sldMk cId="2925344693" sldId="365"/>
            <ac:spMk id="96" creationId="{6A60BBD9-AA12-4668-9F99-5A41AFA81B3A}"/>
          </ac:spMkLst>
        </pc:spChg>
        <pc:spChg chg="mod">
          <ac:chgData name="Joseph Scarmuzza" userId="S::joseph.scarmuzza@ssaihq.com::c04343c0-4c73-4c6d-9d42-a6d78c9d5fe3" providerId="AD" clId="Web-{A13A4B46-DED3-4AF3-AC89-A275BFC21236}" dt="2021-07-26T22:11:12.805" v="3624" actId="20577"/>
          <ac:spMkLst>
            <pc:docMk/>
            <pc:sldMk cId="2925344693" sldId="365"/>
            <ac:spMk id="97" creationId="{37A5ADE5-98F7-4E0C-B76C-1CADC5241008}"/>
          </ac:spMkLst>
        </pc:spChg>
        <pc:spChg chg="del">
          <ac:chgData name="Joseph Scarmuzza" userId="S::joseph.scarmuzza@ssaihq.com::c04343c0-4c73-4c6d-9d42-a6d78c9d5fe3" providerId="AD" clId="Web-{A13A4B46-DED3-4AF3-AC89-A275BFC21236}" dt="2021-07-26T22:06:14.069" v="3466"/>
          <ac:spMkLst>
            <pc:docMk/>
            <pc:sldMk cId="2925344693" sldId="365"/>
            <ac:spMk id="99" creationId="{ECB9F187-3BB6-4254-ACA4-7FE6F285078A}"/>
          </ac:spMkLst>
        </pc:spChg>
        <pc:spChg chg="mod">
          <ac:chgData name="Joseph Scarmuzza" userId="S::joseph.scarmuzza@ssaihq.com::c04343c0-4c73-4c6d-9d42-a6d78c9d5fe3" providerId="AD" clId="Web-{A13A4B46-DED3-4AF3-AC89-A275BFC21236}" dt="2021-07-26T22:51:44.714" v="3835" actId="1076"/>
          <ac:spMkLst>
            <pc:docMk/>
            <pc:sldMk cId="2925344693" sldId="365"/>
            <ac:spMk id="100" creationId="{0C875639-E5F3-4A9C-85CF-D465D1DBD8D5}"/>
          </ac:spMkLst>
        </pc:spChg>
        <pc:spChg chg="del">
          <ac:chgData name="Joseph Scarmuzza" userId="S::joseph.scarmuzza@ssaihq.com::c04343c0-4c73-4c6d-9d42-a6d78c9d5fe3" providerId="AD" clId="Web-{A13A4B46-DED3-4AF3-AC89-A275BFC21236}" dt="2021-07-26T22:06:24.632" v="3467"/>
          <ac:spMkLst>
            <pc:docMk/>
            <pc:sldMk cId="2925344693" sldId="365"/>
            <ac:spMk id="101" creationId="{CE1538BB-C3AA-824A-A588-2F7FA599EFBC}"/>
          </ac:spMkLst>
        </pc:spChg>
        <pc:grpChg chg="add mod">
          <ac:chgData name="Joseph Scarmuzza" userId="S::joseph.scarmuzza@ssaihq.com::c04343c0-4c73-4c6d-9d42-a6d78c9d5fe3" providerId="AD" clId="Web-{A13A4B46-DED3-4AF3-AC89-A275BFC21236}" dt="2021-07-26T22:51:44.324" v="3831" actId="1076"/>
          <ac:grpSpMkLst>
            <pc:docMk/>
            <pc:sldMk cId="2925344693" sldId="365"/>
            <ac:grpSpMk id="2" creationId="{FD8DA53D-B2AF-497F-ACED-C15BDB729954}"/>
          </ac:grpSpMkLst>
        </pc:grpChg>
        <pc:grpChg chg="add del mod">
          <ac:chgData name="Joseph Scarmuzza" userId="S::joseph.scarmuzza@ssaihq.com::c04343c0-4c73-4c6d-9d42-a6d78c9d5fe3" providerId="AD" clId="Web-{A13A4B46-DED3-4AF3-AC89-A275BFC21236}" dt="2021-07-26T22:13:50.924" v="3649"/>
          <ac:grpSpMkLst>
            <pc:docMk/>
            <pc:sldMk cId="2925344693" sldId="365"/>
            <ac:grpSpMk id="3" creationId="{21BA0ABA-A960-4D7E-8F04-714769417BE5}"/>
          </ac:grpSpMkLst>
        </pc:grpChg>
        <pc:grpChg chg="add mod">
          <ac:chgData name="Joseph Scarmuzza" userId="S::joseph.scarmuzza@ssaihq.com::c04343c0-4c73-4c6d-9d42-a6d78c9d5fe3" providerId="AD" clId="Web-{A13A4B46-DED3-4AF3-AC89-A275BFC21236}" dt="2021-07-26T22:51:44.339" v="3832" actId="1076"/>
          <ac:grpSpMkLst>
            <pc:docMk/>
            <pc:sldMk cId="2925344693" sldId="365"/>
            <ac:grpSpMk id="6" creationId="{CF3FFABE-3D6C-4623-88BC-98A8048B9F14}"/>
          </ac:grpSpMkLst>
        </pc:grpChg>
        <pc:grpChg chg="del mod">
          <ac:chgData name="Joseph Scarmuzza" userId="S::joseph.scarmuzza@ssaihq.com::c04343c0-4c73-4c6d-9d42-a6d78c9d5fe3" providerId="AD" clId="Web-{A13A4B46-DED3-4AF3-AC89-A275BFC21236}" dt="2021-07-26T22:41:55.539" v="3741"/>
          <ac:grpSpMkLst>
            <pc:docMk/>
            <pc:sldMk cId="2925344693" sldId="365"/>
            <ac:grpSpMk id="15" creationId="{F4DEB99E-8055-42F9-8A70-E79E3E8E430B}"/>
          </ac:grpSpMkLst>
        </pc:grpChg>
        <pc:grpChg chg="del mod">
          <ac:chgData name="Joseph Scarmuzza" userId="S::joseph.scarmuzza@ssaihq.com::c04343c0-4c73-4c6d-9d42-a6d78c9d5fe3" providerId="AD" clId="Web-{A13A4B46-DED3-4AF3-AC89-A275BFC21236}" dt="2021-07-26T22:15:17.851" v="3667"/>
          <ac:grpSpMkLst>
            <pc:docMk/>
            <pc:sldMk cId="2925344693" sldId="365"/>
            <ac:grpSpMk id="19" creationId="{78F2FFFD-3C44-4774-B5F7-A957DAF7ECFA}"/>
          </ac:grpSpMkLst>
        </pc:grpChg>
        <pc:grpChg chg="del mod">
          <ac:chgData name="Joseph Scarmuzza" userId="S::joseph.scarmuzza@ssaihq.com::c04343c0-4c73-4c6d-9d42-a6d78c9d5fe3" providerId="AD" clId="Web-{A13A4B46-DED3-4AF3-AC89-A275BFC21236}" dt="2021-07-26T22:49:53.489" v="3806"/>
          <ac:grpSpMkLst>
            <pc:docMk/>
            <pc:sldMk cId="2925344693" sldId="365"/>
            <ac:grpSpMk id="31" creationId="{B6D62E8B-0A1A-4254-9949-B5CD7908825A}"/>
          </ac:grpSpMkLst>
        </pc:grpChg>
        <pc:grpChg chg="mod">
          <ac:chgData name="Joseph Scarmuzza" userId="S::joseph.scarmuzza@ssaihq.com::c04343c0-4c73-4c6d-9d42-a6d78c9d5fe3" providerId="AD" clId="Web-{A13A4B46-DED3-4AF3-AC89-A275BFC21236}" dt="2021-07-26T22:51:44.214" v="3826" actId="1076"/>
          <ac:grpSpMkLst>
            <pc:docMk/>
            <pc:sldMk cId="2925344693" sldId="365"/>
            <ac:grpSpMk id="48" creationId="{7B9731E7-6F36-4C09-91C2-2416A54F3C71}"/>
          </ac:grpSpMkLst>
        </pc:grpChg>
        <pc:grpChg chg="mod">
          <ac:chgData name="Joseph Scarmuzza" userId="S::joseph.scarmuzza@ssaihq.com::c04343c0-4c73-4c6d-9d42-a6d78c9d5fe3" providerId="AD" clId="Web-{A13A4B46-DED3-4AF3-AC89-A275BFC21236}" dt="2021-07-26T22:51:44.230" v="3827" actId="1076"/>
          <ac:grpSpMkLst>
            <pc:docMk/>
            <pc:sldMk cId="2925344693" sldId="365"/>
            <ac:grpSpMk id="50" creationId="{8EDE28E5-333F-43E9-B9C8-85C35D1E6C11}"/>
          </ac:grpSpMkLst>
        </pc:grpChg>
        <pc:grpChg chg="mod">
          <ac:chgData name="Joseph Scarmuzza" userId="S::joseph.scarmuzza@ssaihq.com::c04343c0-4c73-4c6d-9d42-a6d78c9d5fe3" providerId="AD" clId="Web-{A13A4B46-DED3-4AF3-AC89-A275BFC21236}" dt="2021-07-26T22:51:44.277" v="3828" actId="1076"/>
          <ac:grpSpMkLst>
            <pc:docMk/>
            <pc:sldMk cId="2925344693" sldId="365"/>
            <ac:grpSpMk id="52" creationId="{A4F4F187-1A63-4A54-A819-7211489803F4}"/>
          </ac:grpSpMkLst>
        </pc:grpChg>
        <pc:grpChg chg="del">
          <ac:chgData name="Joseph Scarmuzza" userId="S::joseph.scarmuzza@ssaihq.com::c04343c0-4c73-4c6d-9d42-a6d78c9d5fe3" providerId="AD" clId="Web-{A13A4B46-DED3-4AF3-AC89-A275BFC21236}" dt="2021-07-26T22:06:14.069" v="3465"/>
          <ac:grpSpMkLst>
            <pc:docMk/>
            <pc:sldMk cId="2925344693" sldId="365"/>
            <ac:grpSpMk id="102" creationId="{6B4B1AA0-1C3E-4C35-91F4-0A039A55E192}"/>
          </ac:grpSpMkLst>
        </pc:grpChg>
        <pc:grpChg chg="del">
          <ac:chgData name="Joseph Scarmuzza" userId="S::joseph.scarmuzza@ssaihq.com::c04343c0-4c73-4c6d-9d42-a6d78c9d5fe3" providerId="AD" clId="Web-{A13A4B46-DED3-4AF3-AC89-A275BFC21236}" dt="2021-07-26T22:06:14.069" v="3464"/>
          <ac:grpSpMkLst>
            <pc:docMk/>
            <pc:sldMk cId="2925344693" sldId="365"/>
            <ac:grpSpMk id="107" creationId="{9A10BCCA-192F-4D53-B882-8F581EBEEB73}"/>
          </ac:grpSpMkLst>
        </pc:grpChg>
        <pc:picChg chg="add mod ord modCrop">
          <ac:chgData name="Joseph Scarmuzza" userId="S::joseph.scarmuzza@ssaihq.com::c04343c0-4c73-4c6d-9d42-a6d78c9d5fe3" providerId="AD" clId="Web-{A13A4B46-DED3-4AF3-AC89-A275BFC21236}" dt="2021-07-26T22:51:44.668" v="3833" actId="1076"/>
          <ac:picMkLst>
            <pc:docMk/>
            <pc:sldMk cId="2925344693" sldId="365"/>
            <ac:picMk id="5" creationId="{F582021C-9009-483D-B046-7AA292842E32}"/>
          </ac:picMkLst>
        </pc:picChg>
        <pc:picChg chg="del mod modCrop">
          <ac:chgData name="Joseph Scarmuzza" userId="S::joseph.scarmuzza@ssaihq.com::c04343c0-4c73-4c6d-9d42-a6d78c9d5fe3" providerId="AD" clId="Web-{A13A4B46-DED3-4AF3-AC89-A275BFC21236}" dt="2021-07-26T22:40:21.940" v="3740"/>
          <ac:picMkLst>
            <pc:docMk/>
            <pc:sldMk cId="2925344693" sldId="365"/>
            <ac:picMk id="46" creationId="{8BE92492-86D7-49D5-A90A-25B761C370FA}"/>
          </ac:picMkLst>
        </pc:picChg>
        <pc:picChg chg="del">
          <ac:chgData name="Joseph Scarmuzza" userId="S::joseph.scarmuzza@ssaihq.com::c04343c0-4c73-4c6d-9d42-a6d78c9d5fe3" providerId="AD" clId="Web-{A13A4B46-DED3-4AF3-AC89-A275BFC21236}" dt="2021-07-26T22:03:37.497" v="3408"/>
          <ac:picMkLst>
            <pc:docMk/>
            <pc:sldMk cId="2925344693" sldId="365"/>
            <ac:picMk id="81" creationId="{EA152B7A-BF4F-4DC3-BCC9-7B1AEF5F4523}"/>
          </ac:picMkLst>
        </pc:picChg>
        <pc:picChg chg="del">
          <ac:chgData name="Joseph Scarmuzza" userId="S::joseph.scarmuzza@ssaihq.com::c04343c0-4c73-4c6d-9d42-a6d78c9d5fe3" providerId="AD" clId="Web-{A13A4B46-DED3-4AF3-AC89-A275BFC21236}" dt="2021-07-26T22:03:43.701" v="3409"/>
          <ac:picMkLst>
            <pc:docMk/>
            <pc:sldMk cId="2925344693" sldId="365"/>
            <ac:picMk id="82" creationId="{2EE3DE1F-26D8-46B2-9784-B218C07164FD}"/>
          </ac:picMkLst>
        </pc:picChg>
        <pc:cxnChg chg="del mod">
          <ac:chgData name="Joseph Scarmuzza" userId="S::joseph.scarmuzza@ssaihq.com::c04343c0-4c73-4c6d-9d42-a6d78c9d5fe3" providerId="AD" clId="Web-{A13A4B46-DED3-4AF3-AC89-A275BFC21236}" dt="2021-07-26T22:41:55.758" v="3746"/>
          <ac:cxnSpMkLst>
            <pc:docMk/>
            <pc:sldMk cId="2925344693" sldId="365"/>
            <ac:cxnSpMk id="33" creationId="{7F7D5072-874E-4904-83FF-BF9EA2521EDF}"/>
          </ac:cxnSpMkLst>
        </pc:cxnChg>
        <pc:cxnChg chg="del mod">
          <ac:chgData name="Joseph Scarmuzza" userId="S::joseph.scarmuzza@ssaihq.com::c04343c0-4c73-4c6d-9d42-a6d78c9d5fe3" providerId="AD" clId="Web-{A13A4B46-DED3-4AF3-AC89-A275BFC21236}" dt="2021-07-26T22:41:55.649" v="3743"/>
          <ac:cxnSpMkLst>
            <pc:docMk/>
            <pc:sldMk cId="2925344693" sldId="365"/>
            <ac:cxnSpMk id="37" creationId="{56932B09-DEEF-4A3E-A4F0-C4D5F6A5F915}"/>
          </ac:cxnSpMkLst>
        </pc:cxnChg>
        <pc:cxnChg chg="del mod">
          <ac:chgData name="Joseph Scarmuzza" userId="S::joseph.scarmuzza@ssaihq.com::c04343c0-4c73-4c6d-9d42-a6d78c9d5fe3" providerId="AD" clId="Web-{A13A4B46-DED3-4AF3-AC89-A275BFC21236}" dt="2021-07-26T22:43:51.483" v="3754"/>
          <ac:cxnSpMkLst>
            <pc:docMk/>
            <pc:sldMk cId="2925344693" sldId="365"/>
            <ac:cxnSpMk id="41" creationId="{FA518583-6119-4560-BC06-BD5F61241AF8}"/>
          </ac:cxnSpMkLst>
        </pc:cxnChg>
        <pc:cxnChg chg="del mod">
          <ac:chgData name="Joseph Scarmuzza" userId="S::joseph.scarmuzza@ssaihq.com::c04343c0-4c73-4c6d-9d42-a6d78c9d5fe3" providerId="AD" clId="Web-{A13A4B46-DED3-4AF3-AC89-A275BFC21236}" dt="2021-07-26T22:43:50.952" v="3752"/>
          <ac:cxnSpMkLst>
            <pc:docMk/>
            <pc:sldMk cId="2925344693" sldId="365"/>
            <ac:cxnSpMk id="47" creationId="{69462407-D36F-4039-BF70-709D128158B0}"/>
          </ac:cxnSpMkLst>
        </pc:cxnChg>
        <pc:cxnChg chg="del mod">
          <ac:chgData name="Joseph Scarmuzza" userId="S::joseph.scarmuzza@ssaihq.com::c04343c0-4c73-4c6d-9d42-a6d78c9d5fe3" providerId="AD" clId="Web-{A13A4B46-DED3-4AF3-AC89-A275BFC21236}" dt="2021-07-26T22:43:50.874" v="3750"/>
          <ac:cxnSpMkLst>
            <pc:docMk/>
            <pc:sldMk cId="2925344693" sldId="365"/>
            <ac:cxnSpMk id="49" creationId="{B41F282E-7E60-4A56-A288-DFBA2D29F39A}"/>
          </ac:cxnSpMkLst>
        </pc:cxnChg>
        <pc:cxnChg chg="del mod">
          <ac:chgData name="Joseph Scarmuzza" userId="S::joseph.scarmuzza@ssaihq.com::c04343c0-4c73-4c6d-9d42-a6d78c9d5fe3" providerId="AD" clId="Web-{A13A4B46-DED3-4AF3-AC89-A275BFC21236}" dt="2021-07-26T22:43:51.593" v="3756"/>
          <ac:cxnSpMkLst>
            <pc:docMk/>
            <pc:sldMk cId="2925344693" sldId="365"/>
            <ac:cxnSpMk id="51" creationId="{6FA9FCD7-1C72-4EF4-879A-964CDAF2D24E}"/>
          </ac:cxnSpMkLst>
        </pc:cxnChg>
        <pc:cxnChg chg="del mod">
          <ac:chgData name="Joseph Scarmuzza" userId="S::joseph.scarmuzza@ssaihq.com::c04343c0-4c73-4c6d-9d42-a6d78c9d5fe3" providerId="AD" clId="Web-{A13A4B46-DED3-4AF3-AC89-A275BFC21236}" dt="2021-07-26T22:48:34.594" v="3791"/>
          <ac:cxnSpMkLst>
            <pc:docMk/>
            <pc:sldMk cId="2925344693" sldId="365"/>
            <ac:cxnSpMk id="53" creationId="{A4380CD3-67D6-4C85-9FD7-AE8144374A60}"/>
          </ac:cxnSpMkLst>
        </pc:cxnChg>
        <pc:cxnChg chg="del">
          <ac:chgData name="Joseph Scarmuzza" userId="S::joseph.scarmuzza@ssaihq.com::c04343c0-4c73-4c6d-9d42-a6d78c9d5fe3" providerId="AD" clId="Web-{A13A4B46-DED3-4AF3-AC89-A275BFC21236}" dt="2021-07-26T22:05:01.487" v="3411"/>
          <ac:cxnSpMkLst>
            <pc:docMk/>
            <pc:sldMk cId="2925344693" sldId="365"/>
            <ac:cxnSpMk id="54" creationId="{A5A11D9E-8764-46B4-A03C-2772C9057552}"/>
          </ac:cxnSpMkLst>
        </pc:cxnChg>
        <pc:cxnChg chg="del mod">
          <ac:chgData name="Joseph Scarmuzza" userId="S::joseph.scarmuzza@ssaihq.com::c04343c0-4c73-4c6d-9d42-a6d78c9d5fe3" providerId="AD" clId="Web-{A13A4B46-DED3-4AF3-AC89-A275BFC21236}" dt="2021-07-26T22:49:02.549" v="3799"/>
          <ac:cxnSpMkLst>
            <pc:docMk/>
            <pc:sldMk cId="2925344693" sldId="365"/>
            <ac:cxnSpMk id="55" creationId="{593F3F44-B29A-4045-869C-BE13EE13696F}"/>
          </ac:cxnSpMkLst>
        </pc:cxnChg>
        <pc:cxnChg chg="del mod">
          <ac:chgData name="Joseph Scarmuzza" userId="S::joseph.scarmuzza@ssaihq.com::c04343c0-4c73-4c6d-9d42-a6d78c9d5fe3" providerId="AD" clId="Web-{A13A4B46-DED3-4AF3-AC89-A275BFC21236}" dt="2021-07-26T22:48:36.531" v="3793"/>
          <ac:cxnSpMkLst>
            <pc:docMk/>
            <pc:sldMk cId="2925344693" sldId="365"/>
            <ac:cxnSpMk id="57" creationId="{EE016AC4-93E8-4D02-9A82-3A5DE1D964DC}"/>
          </ac:cxnSpMkLst>
        </pc:cxnChg>
        <pc:cxnChg chg="del">
          <ac:chgData name="Joseph Scarmuzza" userId="S::joseph.scarmuzza@ssaihq.com::c04343c0-4c73-4c6d-9d42-a6d78c9d5fe3" providerId="AD" clId="Web-{A13A4B46-DED3-4AF3-AC89-A275BFC21236}" dt="2021-07-26T22:04:37.751" v="3410"/>
          <ac:cxnSpMkLst>
            <pc:docMk/>
            <pc:sldMk cId="2925344693" sldId="365"/>
            <ac:cxnSpMk id="58" creationId="{8403D9D6-5CC1-4428-8767-E1B823284BCB}"/>
          </ac:cxnSpMkLst>
        </pc:cxnChg>
        <pc:cxnChg chg="del mod">
          <ac:chgData name="Joseph Scarmuzza" userId="S::joseph.scarmuzza@ssaihq.com::c04343c0-4c73-4c6d-9d42-a6d78c9d5fe3" providerId="AD" clId="Web-{A13A4B46-DED3-4AF3-AC89-A275BFC21236}" dt="2021-07-26T22:48:33.156" v="3790"/>
          <ac:cxnSpMkLst>
            <pc:docMk/>
            <pc:sldMk cId="2925344693" sldId="365"/>
            <ac:cxnSpMk id="59" creationId="{9AD30C7B-0E55-4FC0-99C2-2AEBCF0DB944}"/>
          </ac:cxnSpMkLst>
        </pc:cxnChg>
        <pc:cxnChg chg="del mod">
          <ac:chgData name="Joseph Scarmuzza" userId="S::joseph.scarmuzza@ssaihq.com::c04343c0-4c73-4c6d-9d42-a6d78c9d5fe3" providerId="AD" clId="Web-{A13A4B46-DED3-4AF3-AC89-A275BFC21236}" dt="2021-07-26T22:43:51.312" v="3753"/>
          <ac:cxnSpMkLst>
            <pc:docMk/>
            <pc:sldMk cId="2925344693" sldId="365"/>
            <ac:cxnSpMk id="61" creationId="{AA785B6A-F049-40DD-A0EC-73AEA043F169}"/>
          </ac:cxnSpMkLst>
        </pc:cxnChg>
        <pc:cxnChg chg="mod">
          <ac:chgData name="Joseph Scarmuzza" userId="S::joseph.scarmuzza@ssaihq.com::c04343c0-4c73-4c6d-9d42-a6d78c9d5fe3" providerId="AD" clId="Web-{A13A4B46-DED3-4AF3-AC89-A275BFC21236}" dt="2021-07-26T22:46:03.757" v="3778" actId="14100"/>
          <ac:cxnSpMkLst>
            <pc:docMk/>
            <pc:sldMk cId="2925344693" sldId="365"/>
            <ac:cxnSpMk id="62" creationId="{81043B6A-661B-43CA-BA06-7B6B61E9C56B}"/>
          </ac:cxnSpMkLst>
        </pc:cxnChg>
        <pc:cxnChg chg="del mod">
          <ac:chgData name="Joseph Scarmuzza" userId="S::joseph.scarmuzza@ssaihq.com::c04343c0-4c73-4c6d-9d42-a6d78c9d5fe3" providerId="AD" clId="Web-{A13A4B46-DED3-4AF3-AC89-A275BFC21236}" dt="2021-07-26T22:43:50.905" v="3751"/>
          <ac:cxnSpMkLst>
            <pc:docMk/>
            <pc:sldMk cId="2925344693" sldId="365"/>
            <ac:cxnSpMk id="63" creationId="{000B3878-0065-4A9A-800D-D230F58D89C7}"/>
          </ac:cxnSpMkLst>
        </pc:cxnChg>
        <pc:cxnChg chg="mod">
          <ac:chgData name="Joseph Scarmuzza" userId="S::joseph.scarmuzza@ssaihq.com::c04343c0-4c73-4c6d-9d42-a6d78c9d5fe3" providerId="AD" clId="Web-{A13A4B46-DED3-4AF3-AC89-A275BFC21236}" dt="2021-07-26T22:49:00.845" v="3798" actId="14100"/>
          <ac:cxnSpMkLst>
            <pc:docMk/>
            <pc:sldMk cId="2925344693" sldId="365"/>
            <ac:cxnSpMk id="65" creationId="{CB742C35-C11A-4E9F-AF70-6F8C74300869}"/>
          </ac:cxnSpMkLst>
        </pc:cxnChg>
        <pc:cxnChg chg="del mod">
          <ac:chgData name="Joseph Scarmuzza" userId="S::joseph.scarmuzza@ssaihq.com::c04343c0-4c73-4c6d-9d42-a6d78c9d5fe3" providerId="AD" clId="Web-{A13A4B46-DED3-4AF3-AC89-A275BFC21236}" dt="2021-07-26T22:48:35.656" v="3792"/>
          <ac:cxnSpMkLst>
            <pc:docMk/>
            <pc:sldMk cId="2925344693" sldId="365"/>
            <ac:cxnSpMk id="67" creationId="{8D505B03-7BE8-486E-B861-D7D0C234AC87}"/>
          </ac:cxnSpMkLst>
        </pc:cxnChg>
        <pc:cxnChg chg="mod">
          <ac:chgData name="Joseph Scarmuzza" userId="S::joseph.scarmuzza@ssaihq.com::c04343c0-4c73-4c6d-9d42-a6d78c9d5fe3" providerId="AD" clId="Web-{A13A4B46-DED3-4AF3-AC89-A275BFC21236}" dt="2021-07-26T22:45:49.428" v="3775" actId="14100"/>
          <ac:cxnSpMkLst>
            <pc:docMk/>
            <pc:sldMk cId="2925344693" sldId="365"/>
            <ac:cxnSpMk id="68" creationId="{072F4244-2FA2-445F-AA0B-1D989BFE03D1}"/>
          </ac:cxnSpMkLst>
        </pc:cxnChg>
        <pc:cxnChg chg="mod">
          <ac:chgData name="Joseph Scarmuzza" userId="S::joseph.scarmuzza@ssaihq.com::c04343c0-4c73-4c6d-9d42-a6d78c9d5fe3" providerId="AD" clId="Web-{A13A4B46-DED3-4AF3-AC89-A275BFC21236}" dt="2021-07-26T22:08:01.763" v="3597" actId="1076"/>
          <ac:cxnSpMkLst>
            <pc:docMk/>
            <pc:sldMk cId="2925344693" sldId="365"/>
            <ac:cxnSpMk id="70" creationId="{1F115121-6A72-41A4-9770-EB90AD8A5B12}"/>
          </ac:cxnSpMkLst>
        </pc:cxnChg>
        <pc:cxnChg chg="mod">
          <ac:chgData name="Joseph Scarmuzza" userId="S::joseph.scarmuzza@ssaihq.com::c04343c0-4c73-4c6d-9d42-a6d78c9d5fe3" providerId="AD" clId="Web-{A13A4B46-DED3-4AF3-AC89-A275BFC21236}" dt="2021-07-26T22:45:37.787" v="3774" actId="14100"/>
          <ac:cxnSpMkLst>
            <pc:docMk/>
            <pc:sldMk cId="2925344693" sldId="365"/>
            <ac:cxnSpMk id="72" creationId="{BA0FD79C-E0CE-4AC5-8F03-688C82D43C39}"/>
          </ac:cxnSpMkLst>
        </pc:cxnChg>
        <pc:cxnChg chg="mod topLvl">
          <ac:chgData name="Joseph Scarmuzza" userId="S::joseph.scarmuzza@ssaihq.com::c04343c0-4c73-4c6d-9d42-a6d78c9d5fe3" providerId="AD" clId="Web-{A13A4B46-DED3-4AF3-AC89-A275BFC21236}" dt="2021-07-26T22:20:35.526" v="3718" actId="1076"/>
          <ac:cxnSpMkLst>
            <pc:docMk/>
            <pc:sldMk cId="2925344693" sldId="365"/>
            <ac:cxnSpMk id="73" creationId="{A0ED363E-CF10-474E-A99A-B878E5013012}"/>
          </ac:cxnSpMkLst>
        </pc:cxnChg>
        <pc:cxnChg chg="del mod topLvl">
          <ac:chgData name="Joseph Scarmuzza" userId="S::joseph.scarmuzza@ssaihq.com::c04343c0-4c73-4c6d-9d42-a6d78c9d5fe3" providerId="AD" clId="Web-{A13A4B46-DED3-4AF3-AC89-A275BFC21236}" dt="2021-07-26T22:43:53.780" v="3761"/>
          <ac:cxnSpMkLst>
            <pc:docMk/>
            <pc:sldMk cId="2925344693" sldId="365"/>
            <ac:cxnSpMk id="74" creationId="{70C42B12-3CD6-455D-8C18-BD558999591E}"/>
          </ac:cxnSpMkLst>
        </pc:cxnChg>
        <pc:cxnChg chg="mod topLvl">
          <ac:chgData name="Joseph Scarmuzza" userId="S::joseph.scarmuzza@ssaihq.com::c04343c0-4c73-4c6d-9d42-a6d78c9d5fe3" providerId="AD" clId="Web-{A13A4B46-DED3-4AF3-AC89-A275BFC21236}" dt="2021-07-26T22:20:35.557" v="3720" actId="1076"/>
          <ac:cxnSpMkLst>
            <pc:docMk/>
            <pc:sldMk cId="2925344693" sldId="365"/>
            <ac:cxnSpMk id="75" creationId="{F8871921-B869-464E-BDC1-90EA6FE6FB7C}"/>
          </ac:cxnSpMkLst>
        </pc:cxnChg>
        <pc:cxnChg chg="mod topLvl">
          <ac:chgData name="Joseph Scarmuzza" userId="S::joseph.scarmuzza@ssaihq.com::c04343c0-4c73-4c6d-9d42-a6d78c9d5fe3" providerId="AD" clId="Web-{A13A4B46-DED3-4AF3-AC89-A275BFC21236}" dt="2021-07-26T22:48:56.158" v="3797" actId="14100"/>
          <ac:cxnSpMkLst>
            <pc:docMk/>
            <pc:sldMk cId="2925344693" sldId="365"/>
            <ac:cxnSpMk id="76" creationId="{58B98DDB-12AB-46D7-ACA1-99D86E806A01}"/>
          </ac:cxnSpMkLst>
        </pc:cxnChg>
        <pc:cxnChg chg="mod">
          <ac:chgData name="Joseph Scarmuzza" userId="S::joseph.scarmuzza@ssaihq.com::c04343c0-4c73-4c6d-9d42-a6d78c9d5fe3" providerId="AD" clId="Web-{A13A4B46-DED3-4AF3-AC89-A275BFC21236}" dt="2021-07-26T22:46:00.772" v="3777" actId="14100"/>
          <ac:cxnSpMkLst>
            <pc:docMk/>
            <pc:sldMk cId="2925344693" sldId="365"/>
            <ac:cxnSpMk id="77" creationId="{FB48C94D-C86D-4AE5-B854-AC05595C9BA8}"/>
          </ac:cxnSpMkLst>
        </pc:cxnChg>
        <pc:cxnChg chg="mod">
          <ac:chgData name="Joseph Scarmuzza" userId="S::joseph.scarmuzza@ssaihq.com::c04343c0-4c73-4c6d-9d42-a6d78c9d5fe3" providerId="AD" clId="Web-{A13A4B46-DED3-4AF3-AC89-A275BFC21236}" dt="2021-07-26T22:45:53.272" v="3776" actId="14100"/>
          <ac:cxnSpMkLst>
            <pc:docMk/>
            <pc:sldMk cId="2925344693" sldId="365"/>
            <ac:cxnSpMk id="78" creationId="{22326C86-C506-4416-83F2-B04BEC561802}"/>
          </ac:cxnSpMkLst>
        </pc:cxnChg>
        <pc:cxnChg chg="mod topLvl">
          <ac:chgData name="Joseph Scarmuzza" userId="S::joseph.scarmuzza@ssaihq.com::c04343c0-4c73-4c6d-9d42-a6d78c9d5fe3" providerId="AD" clId="Web-{A13A4B46-DED3-4AF3-AC89-A275BFC21236}" dt="2021-07-26T22:48:50.251" v="3796" actId="14100"/>
          <ac:cxnSpMkLst>
            <pc:docMk/>
            <pc:sldMk cId="2925344693" sldId="365"/>
            <ac:cxnSpMk id="79" creationId="{F033DE19-F3F9-4360-BAAD-2E31E5B63AEF}"/>
          </ac:cxnSpMkLst>
        </pc:cxnChg>
        <pc:cxnChg chg="mod topLvl">
          <ac:chgData name="Joseph Scarmuzza" userId="S::joseph.scarmuzza@ssaihq.com::c04343c0-4c73-4c6d-9d42-a6d78c9d5fe3" providerId="AD" clId="Web-{A13A4B46-DED3-4AF3-AC89-A275BFC21236}" dt="2021-07-26T22:48:11.858" v="3787" actId="1076"/>
          <ac:cxnSpMkLst>
            <pc:docMk/>
            <pc:sldMk cId="2925344693" sldId="365"/>
            <ac:cxnSpMk id="80" creationId="{F41C86CB-1532-40EC-88A5-6DE97FA07C80}"/>
          </ac:cxnSpMkLst>
        </pc:cxnChg>
      </pc:sldChg>
      <pc:sldChg chg="addSp delSp modSp add mod replId setBg">
        <pc:chgData name="Joseph Scarmuzza" userId="S::joseph.scarmuzza@ssaihq.com::c04343c0-4c73-4c6d-9d42-a6d78c9d5fe3" providerId="AD" clId="Web-{A13A4B46-DED3-4AF3-AC89-A275BFC21236}" dt="2021-07-26T20:08:05.773" v="1140" actId="20577"/>
        <pc:sldMkLst>
          <pc:docMk/>
          <pc:sldMk cId="1588442520" sldId="369"/>
        </pc:sldMkLst>
        <pc:spChg chg="add mod">
          <ac:chgData name="Joseph Scarmuzza" userId="S::joseph.scarmuzza@ssaihq.com::c04343c0-4c73-4c6d-9d42-a6d78c9d5fe3" providerId="AD" clId="Web-{A13A4B46-DED3-4AF3-AC89-A275BFC21236}" dt="2021-07-26T19:47:32.684" v="661" actId="1076"/>
          <ac:spMkLst>
            <pc:docMk/>
            <pc:sldMk cId="1588442520" sldId="369"/>
            <ac:spMk id="3" creationId="{ECCACBFD-E8BD-4870-AE1D-915D90AABE1E}"/>
          </ac:spMkLst>
        </pc:spChg>
        <pc:spChg chg="mod">
          <ac:chgData name="Joseph Scarmuzza" userId="S::joseph.scarmuzza@ssaihq.com::c04343c0-4c73-4c6d-9d42-a6d78c9d5fe3" providerId="AD" clId="Web-{A13A4B46-DED3-4AF3-AC89-A275BFC21236}" dt="2021-07-26T19:46:06.054" v="576" actId="1076"/>
          <ac:spMkLst>
            <pc:docMk/>
            <pc:sldMk cId="1588442520" sldId="369"/>
            <ac:spMk id="8" creationId="{FC4BA28E-2254-493A-8566-A72EE98D2C18}"/>
          </ac:spMkLst>
        </pc:spChg>
        <pc:spChg chg="add mod">
          <ac:chgData name="Joseph Scarmuzza" userId="S::joseph.scarmuzza@ssaihq.com::c04343c0-4c73-4c6d-9d42-a6d78c9d5fe3" providerId="AD" clId="Web-{A13A4B46-DED3-4AF3-AC89-A275BFC21236}" dt="2021-07-26T19:47:32.715" v="662" actId="1076"/>
          <ac:spMkLst>
            <pc:docMk/>
            <pc:sldMk cId="1588442520" sldId="369"/>
            <ac:spMk id="9" creationId="{CEE3A344-AE3B-44BD-9CCF-AD8B471F8676}"/>
          </ac:spMkLst>
        </pc:spChg>
        <pc:spChg chg="add mod">
          <ac:chgData name="Joseph Scarmuzza" userId="S::joseph.scarmuzza@ssaihq.com::c04343c0-4c73-4c6d-9d42-a6d78c9d5fe3" providerId="AD" clId="Web-{A13A4B46-DED3-4AF3-AC89-A275BFC21236}" dt="2021-07-26T19:47:32.731" v="663" actId="1076"/>
          <ac:spMkLst>
            <pc:docMk/>
            <pc:sldMk cId="1588442520" sldId="369"/>
            <ac:spMk id="10" creationId="{6D937759-F3E2-43C8-8129-EB109140CA5A}"/>
          </ac:spMkLst>
        </pc:spChg>
        <pc:spChg chg="add mod">
          <ac:chgData name="Joseph Scarmuzza" userId="S::joseph.scarmuzza@ssaihq.com::c04343c0-4c73-4c6d-9d42-a6d78c9d5fe3" providerId="AD" clId="Web-{A13A4B46-DED3-4AF3-AC89-A275BFC21236}" dt="2021-07-26T19:47:32.762" v="664" actId="1076"/>
          <ac:spMkLst>
            <pc:docMk/>
            <pc:sldMk cId="1588442520" sldId="369"/>
            <ac:spMk id="11" creationId="{B672DF71-F2E6-4F73-8638-0478100C4D51}"/>
          </ac:spMkLst>
        </pc:spChg>
        <pc:spChg chg="add mod">
          <ac:chgData name="Joseph Scarmuzza" userId="S::joseph.scarmuzza@ssaihq.com::c04343c0-4c73-4c6d-9d42-a6d78c9d5fe3" providerId="AD" clId="Web-{A13A4B46-DED3-4AF3-AC89-A275BFC21236}" dt="2021-07-26T19:47:32.778" v="665" actId="1076"/>
          <ac:spMkLst>
            <pc:docMk/>
            <pc:sldMk cId="1588442520" sldId="369"/>
            <ac:spMk id="12" creationId="{9C3C617C-5415-45F9-88C0-E9D93AB4A559}"/>
          </ac:spMkLst>
        </pc:spChg>
        <pc:spChg chg="add del">
          <ac:chgData name="Joseph Scarmuzza" userId="S::joseph.scarmuzza@ssaihq.com::c04343c0-4c73-4c6d-9d42-a6d78c9d5fe3" providerId="AD" clId="Web-{A13A4B46-DED3-4AF3-AC89-A275BFC21236}" dt="2021-07-26T18:12:09.905" v="22"/>
          <ac:spMkLst>
            <pc:docMk/>
            <pc:sldMk cId="1588442520" sldId="369"/>
            <ac:spMk id="13" creationId="{7316481C-0A49-4796-812B-0D64F063B720}"/>
          </ac:spMkLst>
        </pc:spChg>
        <pc:spChg chg="add mod">
          <ac:chgData name="Joseph Scarmuzza" userId="S::joseph.scarmuzza@ssaihq.com::c04343c0-4c73-4c6d-9d42-a6d78c9d5fe3" providerId="AD" clId="Web-{A13A4B46-DED3-4AF3-AC89-A275BFC21236}" dt="2021-07-26T19:47:32.793" v="666" actId="1076"/>
          <ac:spMkLst>
            <pc:docMk/>
            <pc:sldMk cId="1588442520" sldId="369"/>
            <ac:spMk id="13" creationId="{75969887-CD78-4456-80BC-7CCF82A213BB}"/>
          </ac:spMkLst>
        </pc:spChg>
        <pc:spChg chg="add mod">
          <ac:chgData name="Joseph Scarmuzza" userId="S::joseph.scarmuzza@ssaihq.com::c04343c0-4c73-4c6d-9d42-a6d78c9d5fe3" providerId="AD" clId="Web-{A13A4B46-DED3-4AF3-AC89-A275BFC21236}" dt="2021-07-26T19:47:32.825" v="667" actId="1076"/>
          <ac:spMkLst>
            <pc:docMk/>
            <pc:sldMk cId="1588442520" sldId="369"/>
            <ac:spMk id="14" creationId="{134052F6-A2F7-4080-8E0A-2E7DBDBD3816}"/>
          </ac:spMkLst>
        </pc:spChg>
        <pc:spChg chg="add mod">
          <ac:chgData name="Joseph Scarmuzza" userId="S::joseph.scarmuzza@ssaihq.com::c04343c0-4c73-4c6d-9d42-a6d78c9d5fe3" providerId="AD" clId="Web-{A13A4B46-DED3-4AF3-AC89-A275BFC21236}" dt="2021-07-26T19:47:13.574" v="634" actId="1076"/>
          <ac:spMkLst>
            <pc:docMk/>
            <pc:sldMk cId="1588442520" sldId="369"/>
            <ac:spMk id="15" creationId="{4DDF27AE-9183-496A-B8C6-46FB775D3681}"/>
          </ac:spMkLst>
        </pc:spChg>
        <pc:spChg chg="add del">
          <ac:chgData name="Joseph Scarmuzza" userId="S::joseph.scarmuzza@ssaihq.com::c04343c0-4c73-4c6d-9d42-a6d78c9d5fe3" providerId="AD" clId="Web-{A13A4B46-DED3-4AF3-AC89-A275BFC21236}" dt="2021-07-26T18:12:09.905" v="22"/>
          <ac:spMkLst>
            <pc:docMk/>
            <pc:sldMk cId="1588442520" sldId="369"/>
            <ac:spMk id="15" creationId="{A5271697-90F1-4A23-8EF2-0179F2EAFACB}"/>
          </ac:spMkLst>
        </pc:spChg>
        <pc:spChg chg="add mod">
          <ac:chgData name="Joseph Scarmuzza" userId="S::joseph.scarmuzza@ssaihq.com::c04343c0-4c73-4c6d-9d42-a6d78c9d5fe3" providerId="AD" clId="Web-{A13A4B46-DED3-4AF3-AC89-A275BFC21236}" dt="2021-07-26T19:47:13.589" v="635" actId="1076"/>
          <ac:spMkLst>
            <pc:docMk/>
            <pc:sldMk cId="1588442520" sldId="369"/>
            <ac:spMk id="16" creationId="{35B37FC4-D843-4AF6-9945-F1DB6F15EAD0}"/>
          </ac:spMkLst>
        </pc:spChg>
        <pc:spChg chg="add mod">
          <ac:chgData name="Joseph Scarmuzza" userId="S::joseph.scarmuzza@ssaihq.com::c04343c0-4c73-4c6d-9d42-a6d78c9d5fe3" providerId="AD" clId="Web-{A13A4B46-DED3-4AF3-AC89-A275BFC21236}" dt="2021-07-26T19:47:13.620" v="636" actId="1076"/>
          <ac:spMkLst>
            <pc:docMk/>
            <pc:sldMk cId="1588442520" sldId="369"/>
            <ac:spMk id="17" creationId="{DAC5C5F0-F041-44C6-9E59-AFD9DADC273B}"/>
          </ac:spMkLst>
        </pc:spChg>
        <pc:spChg chg="add mod">
          <ac:chgData name="Joseph Scarmuzza" userId="S::joseph.scarmuzza@ssaihq.com::c04343c0-4c73-4c6d-9d42-a6d78c9d5fe3" providerId="AD" clId="Web-{A13A4B46-DED3-4AF3-AC89-A275BFC21236}" dt="2021-07-26T19:47:13.636" v="637" actId="1076"/>
          <ac:spMkLst>
            <pc:docMk/>
            <pc:sldMk cId="1588442520" sldId="369"/>
            <ac:spMk id="18" creationId="{A773464F-C0F2-43F4-9670-60951A1F3B72}"/>
          </ac:spMkLst>
        </pc:spChg>
        <pc:spChg chg="add mod">
          <ac:chgData name="Joseph Scarmuzza" userId="S::joseph.scarmuzza@ssaihq.com::c04343c0-4c73-4c6d-9d42-a6d78c9d5fe3" providerId="AD" clId="Web-{A13A4B46-DED3-4AF3-AC89-A275BFC21236}" dt="2021-07-26T19:47:13.667" v="638" actId="1076"/>
          <ac:spMkLst>
            <pc:docMk/>
            <pc:sldMk cId="1588442520" sldId="369"/>
            <ac:spMk id="19" creationId="{E2B7A283-B892-44B4-96BA-3425A5365DBF}"/>
          </ac:spMkLst>
        </pc:spChg>
        <pc:spChg chg="add mod">
          <ac:chgData name="Joseph Scarmuzza" userId="S::joseph.scarmuzza@ssaihq.com::c04343c0-4c73-4c6d-9d42-a6d78c9d5fe3" providerId="AD" clId="Web-{A13A4B46-DED3-4AF3-AC89-A275BFC21236}" dt="2021-07-26T19:47:13.683" v="639" actId="1076"/>
          <ac:spMkLst>
            <pc:docMk/>
            <pc:sldMk cId="1588442520" sldId="369"/>
            <ac:spMk id="20" creationId="{826F52C0-98AA-409E-9CFF-1E0DA5292EE3}"/>
          </ac:spMkLst>
        </pc:spChg>
        <pc:spChg chg="add mod">
          <ac:chgData name="Joseph Scarmuzza" userId="S::joseph.scarmuzza@ssaihq.com::c04343c0-4c73-4c6d-9d42-a6d78c9d5fe3" providerId="AD" clId="Web-{A13A4B46-DED3-4AF3-AC89-A275BFC21236}" dt="2021-07-26T19:47:13.699" v="640" actId="1076"/>
          <ac:spMkLst>
            <pc:docMk/>
            <pc:sldMk cId="1588442520" sldId="369"/>
            <ac:spMk id="21" creationId="{D5B4C216-92E5-4B8B-8D25-7A2F860DDB64}"/>
          </ac:spMkLst>
        </pc:spChg>
        <pc:spChg chg="add mod">
          <ac:chgData name="Joseph Scarmuzza" userId="S::joseph.scarmuzza@ssaihq.com::c04343c0-4c73-4c6d-9d42-a6d78c9d5fe3" providerId="AD" clId="Web-{A13A4B46-DED3-4AF3-AC89-A275BFC21236}" dt="2021-07-26T19:47:13.449" v="631" actId="1076"/>
          <ac:spMkLst>
            <pc:docMk/>
            <pc:sldMk cId="1588442520" sldId="369"/>
            <ac:spMk id="22" creationId="{3945BDE9-B47E-4FAC-81B2-C254BB00614B}"/>
          </ac:spMkLst>
        </pc:spChg>
        <pc:spChg chg="add mod">
          <ac:chgData name="Joseph Scarmuzza" userId="S::joseph.scarmuzza@ssaihq.com::c04343c0-4c73-4c6d-9d42-a6d78c9d5fe3" providerId="AD" clId="Web-{A13A4B46-DED3-4AF3-AC89-A275BFC21236}" dt="2021-07-26T19:47:13.730" v="641" actId="1076"/>
          <ac:spMkLst>
            <pc:docMk/>
            <pc:sldMk cId="1588442520" sldId="369"/>
            <ac:spMk id="23" creationId="{8E6B10AB-2EAC-4929-9B3E-95110A8B7718}"/>
          </ac:spMkLst>
        </pc:spChg>
        <pc:spChg chg="add mod">
          <ac:chgData name="Joseph Scarmuzza" userId="S::joseph.scarmuzza@ssaihq.com::c04343c0-4c73-4c6d-9d42-a6d78c9d5fe3" providerId="AD" clId="Web-{A13A4B46-DED3-4AF3-AC89-A275BFC21236}" dt="2021-07-26T19:47:13.480" v="632" actId="1076"/>
          <ac:spMkLst>
            <pc:docMk/>
            <pc:sldMk cId="1588442520" sldId="369"/>
            <ac:spMk id="24" creationId="{54493B1B-918C-4922-A588-0A2215E5E9FA}"/>
          </ac:spMkLst>
        </pc:spChg>
        <pc:spChg chg="add mod">
          <ac:chgData name="Joseph Scarmuzza" userId="S::joseph.scarmuzza@ssaihq.com::c04343c0-4c73-4c6d-9d42-a6d78c9d5fe3" providerId="AD" clId="Web-{A13A4B46-DED3-4AF3-AC89-A275BFC21236}" dt="2021-07-26T19:47:13.745" v="642" actId="1076"/>
          <ac:spMkLst>
            <pc:docMk/>
            <pc:sldMk cId="1588442520" sldId="369"/>
            <ac:spMk id="25" creationId="{0850E181-0684-4BA4-B152-68CEA1E1D80B}"/>
          </ac:spMkLst>
        </pc:spChg>
        <pc:spChg chg="add mod">
          <ac:chgData name="Joseph Scarmuzza" userId="S::joseph.scarmuzza@ssaihq.com::c04343c0-4c73-4c6d-9d42-a6d78c9d5fe3" providerId="AD" clId="Web-{A13A4B46-DED3-4AF3-AC89-A275BFC21236}" dt="2021-07-26T19:47:13.777" v="643" actId="1076"/>
          <ac:spMkLst>
            <pc:docMk/>
            <pc:sldMk cId="1588442520" sldId="369"/>
            <ac:spMk id="26" creationId="{00D0C988-C836-4AE6-9F13-1C01781B8FB0}"/>
          </ac:spMkLst>
        </pc:spChg>
        <pc:spChg chg="add mod">
          <ac:chgData name="Joseph Scarmuzza" userId="S::joseph.scarmuzza@ssaihq.com::c04343c0-4c73-4c6d-9d42-a6d78c9d5fe3" providerId="AD" clId="Web-{A13A4B46-DED3-4AF3-AC89-A275BFC21236}" dt="2021-07-26T19:47:13.792" v="644" actId="1076"/>
          <ac:spMkLst>
            <pc:docMk/>
            <pc:sldMk cId="1588442520" sldId="369"/>
            <ac:spMk id="27" creationId="{2745541A-CE0C-4345-9821-D1AC403523E7}"/>
          </ac:spMkLst>
        </pc:spChg>
        <pc:spChg chg="add mod">
          <ac:chgData name="Joseph Scarmuzza" userId="S::joseph.scarmuzza@ssaihq.com::c04343c0-4c73-4c6d-9d42-a6d78c9d5fe3" providerId="AD" clId="Web-{A13A4B46-DED3-4AF3-AC89-A275BFC21236}" dt="2021-07-26T19:47:13.824" v="645" actId="1076"/>
          <ac:spMkLst>
            <pc:docMk/>
            <pc:sldMk cId="1588442520" sldId="369"/>
            <ac:spMk id="28" creationId="{8A13D8A6-5C83-4477-BA96-CEE6D9FCD8FB}"/>
          </ac:spMkLst>
        </pc:spChg>
        <pc:spChg chg="add mod">
          <ac:chgData name="Joseph Scarmuzza" userId="S::joseph.scarmuzza@ssaihq.com::c04343c0-4c73-4c6d-9d42-a6d78c9d5fe3" providerId="AD" clId="Web-{A13A4B46-DED3-4AF3-AC89-A275BFC21236}" dt="2021-07-26T19:47:13.839" v="646" actId="1076"/>
          <ac:spMkLst>
            <pc:docMk/>
            <pc:sldMk cId="1588442520" sldId="369"/>
            <ac:spMk id="29" creationId="{1390AF23-8690-4E4F-8EC0-88438A189FA8}"/>
          </ac:spMkLst>
        </pc:spChg>
        <pc:spChg chg="add mod">
          <ac:chgData name="Joseph Scarmuzza" userId="S::joseph.scarmuzza@ssaihq.com::c04343c0-4c73-4c6d-9d42-a6d78c9d5fe3" providerId="AD" clId="Web-{A13A4B46-DED3-4AF3-AC89-A275BFC21236}" dt="2021-07-26T19:47:13.855" v="647" actId="1076"/>
          <ac:spMkLst>
            <pc:docMk/>
            <pc:sldMk cId="1588442520" sldId="369"/>
            <ac:spMk id="30" creationId="{78ED1BFB-D875-46E0-822D-441A6E7F10F4}"/>
          </ac:spMkLst>
        </pc:spChg>
        <pc:spChg chg="add mod">
          <ac:chgData name="Joseph Scarmuzza" userId="S::joseph.scarmuzza@ssaihq.com::c04343c0-4c73-4c6d-9d42-a6d78c9d5fe3" providerId="AD" clId="Web-{A13A4B46-DED3-4AF3-AC89-A275BFC21236}" dt="2021-07-26T19:47:13.886" v="648" actId="1076"/>
          <ac:spMkLst>
            <pc:docMk/>
            <pc:sldMk cId="1588442520" sldId="369"/>
            <ac:spMk id="31" creationId="{6BCD8BD4-1E05-481F-85BA-3502FBBB6007}"/>
          </ac:spMkLst>
        </pc:spChg>
        <pc:spChg chg="add mod">
          <ac:chgData name="Joseph Scarmuzza" userId="S::joseph.scarmuzza@ssaihq.com::c04343c0-4c73-4c6d-9d42-a6d78c9d5fe3" providerId="AD" clId="Web-{A13A4B46-DED3-4AF3-AC89-A275BFC21236}" dt="2021-07-26T19:47:13.902" v="649" actId="1076"/>
          <ac:spMkLst>
            <pc:docMk/>
            <pc:sldMk cId="1588442520" sldId="369"/>
            <ac:spMk id="32" creationId="{5126EDB9-BBB4-4D39-AE01-F966A2424EC1}"/>
          </ac:spMkLst>
        </pc:spChg>
        <pc:spChg chg="add mod">
          <ac:chgData name="Joseph Scarmuzza" userId="S::joseph.scarmuzza@ssaihq.com::c04343c0-4c73-4c6d-9d42-a6d78c9d5fe3" providerId="AD" clId="Web-{A13A4B46-DED3-4AF3-AC89-A275BFC21236}" dt="2021-07-26T19:47:13.933" v="650" actId="1076"/>
          <ac:spMkLst>
            <pc:docMk/>
            <pc:sldMk cId="1588442520" sldId="369"/>
            <ac:spMk id="33" creationId="{4E2D547F-DC0B-483B-A1FB-0E91F90CB8B4}"/>
          </ac:spMkLst>
        </pc:spChg>
        <pc:spChg chg="add mod">
          <ac:chgData name="Joseph Scarmuzza" userId="S::joseph.scarmuzza@ssaihq.com::c04343c0-4c73-4c6d-9d42-a6d78c9d5fe3" providerId="AD" clId="Web-{A13A4B46-DED3-4AF3-AC89-A275BFC21236}" dt="2021-07-26T19:47:13.949" v="651" actId="1076"/>
          <ac:spMkLst>
            <pc:docMk/>
            <pc:sldMk cId="1588442520" sldId="369"/>
            <ac:spMk id="34" creationId="{CA51BC56-4DDD-4E85-9ABA-0E57C058B969}"/>
          </ac:spMkLst>
        </pc:spChg>
        <pc:spChg chg="add mod">
          <ac:chgData name="Joseph Scarmuzza" userId="S::joseph.scarmuzza@ssaihq.com::c04343c0-4c73-4c6d-9d42-a6d78c9d5fe3" providerId="AD" clId="Web-{A13A4B46-DED3-4AF3-AC89-A275BFC21236}" dt="2021-07-26T19:47:13.980" v="652" actId="1076"/>
          <ac:spMkLst>
            <pc:docMk/>
            <pc:sldMk cId="1588442520" sldId="369"/>
            <ac:spMk id="35" creationId="{2417299C-0F91-4C47-AC93-7CDBE0CC3182}"/>
          </ac:spMkLst>
        </pc:spChg>
        <pc:spChg chg="add mod">
          <ac:chgData name="Joseph Scarmuzza" userId="S::joseph.scarmuzza@ssaihq.com::c04343c0-4c73-4c6d-9d42-a6d78c9d5fe3" providerId="AD" clId="Web-{A13A4B46-DED3-4AF3-AC89-A275BFC21236}" dt="2021-07-26T19:47:13.995" v="653" actId="1076"/>
          <ac:spMkLst>
            <pc:docMk/>
            <pc:sldMk cId="1588442520" sldId="369"/>
            <ac:spMk id="36" creationId="{0C1F3EE4-132D-4B18-9C4A-A726E98175B0}"/>
          </ac:spMkLst>
        </pc:spChg>
        <pc:spChg chg="add mod">
          <ac:chgData name="Joseph Scarmuzza" userId="S::joseph.scarmuzza@ssaihq.com::c04343c0-4c73-4c6d-9d42-a6d78c9d5fe3" providerId="AD" clId="Web-{A13A4B46-DED3-4AF3-AC89-A275BFC21236}" dt="2021-07-26T19:47:14.027" v="654" actId="1076"/>
          <ac:spMkLst>
            <pc:docMk/>
            <pc:sldMk cId="1588442520" sldId="369"/>
            <ac:spMk id="37" creationId="{DDAD4924-D9FE-4610-A297-FA7AC5BC28AE}"/>
          </ac:spMkLst>
        </pc:spChg>
        <pc:spChg chg="add mod">
          <ac:chgData name="Joseph Scarmuzza" userId="S::joseph.scarmuzza@ssaihq.com::c04343c0-4c73-4c6d-9d42-a6d78c9d5fe3" providerId="AD" clId="Web-{A13A4B46-DED3-4AF3-AC89-A275BFC21236}" dt="2021-07-26T19:47:14.042" v="655" actId="1076"/>
          <ac:spMkLst>
            <pc:docMk/>
            <pc:sldMk cId="1588442520" sldId="369"/>
            <ac:spMk id="38" creationId="{DFDD16B7-1A1F-4CE9-8BF2-2E4CC6F5EE9B}"/>
          </ac:spMkLst>
        </pc:spChg>
        <pc:spChg chg="add mod">
          <ac:chgData name="Joseph Scarmuzza" userId="S::joseph.scarmuzza@ssaihq.com::c04343c0-4c73-4c6d-9d42-a6d78c9d5fe3" providerId="AD" clId="Web-{A13A4B46-DED3-4AF3-AC89-A275BFC21236}" dt="2021-07-26T19:47:14.074" v="656" actId="1076"/>
          <ac:spMkLst>
            <pc:docMk/>
            <pc:sldMk cId="1588442520" sldId="369"/>
            <ac:spMk id="39" creationId="{3AB0729F-A5F8-4ED3-98DA-B71DB5F590D6}"/>
          </ac:spMkLst>
        </pc:spChg>
        <pc:spChg chg="add del">
          <ac:chgData name="Joseph Scarmuzza" userId="S::joseph.scarmuzza@ssaihq.com::c04343c0-4c73-4c6d-9d42-a6d78c9d5fe3" providerId="AD" clId="Web-{A13A4B46-DED3-4AF3-AC89-A275BFC21236}" dt="2021-07-26T18:12:09.905" v="22"/>
          <ac:spMkLst>
            <pc:docMk/>
            <pc:sldMk cId="1588442520" sldId="369"/>
            <ac:spMk id="39" creationId="{D9F5512A-48E1-4C07-B75E-3CCC517B6804}"/>
          </ac:spMkLst>
        </pc:spChg>
        <pc:spChg chg="add mod">
          <ac:chgData name="Joseph Scarmuzza" userId="S::joseph.scarmuzza@ssaihq.com::c04343c0-4c73-4c6d-9d42-a6d78c9d5fe3" providerId="AD" clId="Web-{A13A4B46-DED3-4AF3-AC89-A275BFC21236}" dt="2021-07-26T19:47:14.089" v="657" actId="1076"/>
          <ac:spMkLst>
            <pc:docMk/>
            <pc:sldMk cId="1588442520" sldId="369"/>
            <ac:spMk id="40" creationId="{7CBB226A-9692-4198-8CE1-792A3FE3EB01}"/>
          </ac:spMkLst>
        </pc:spChg>
        <pc:spChg chg="add mod">
          <ac:chgData name="Joseph Scarmuzza" userId="S::joseph.scarmuzza@ssaihq.com::c04343c0-4c73-4c6d-9d42-a6d78c9d5fe3" providerId="AD" clId="Web-{A13A4B46-DED3-4AF3-AC89-A275BFC21236}" dt="2021-07-26T19:47:14.120" v="658" actId="1076"/>
          <ac:spMkLst>
            <pc:docMk/>
            <pc:sldMk cId="1588442520" sldId="369"/>
            <ac:spMk id="41" creationId="{ACE7ED65-D118-4A53-B97D-CE8D607BEFB4}"/>
          </ac:spMkLst>
        </pc:spChg>
        <pc:spChg chg="add del mod">
          <ac:chgData name="Joseph Scarmuzza" userId="S::joseph.scarmuzza@ssaihq.com::c04343c0-4c73-4c6d-9d42-a6d78c9d5fe3" providerId="AD" clId="Web-{A13A4B46-DED3-4AF3-AC89-A275BFC21236}" dt="2021-07-26T19:44:33.017" v="545"/>
          <ac:spMkLst>
            <pc:docMk/>
            <pc:sldMk cId="1588442520" sldId="369"/>
            <ac:spMk id="42" creationId="{496B0851-88E4-497D-9504-E4F25EE353F9}"/>
          </ac:spMkLst>
        </pc:spChg>
        <pc:spChg chg="add mod">
          <ac:chgData name="Joseph Scarmuzza" userId="S::joseph.scarmuzza@ssaihq.com::c04343c0-4c73-4c6d-9d42-a6d78c9d5fe3" providerId="AD" clId="Web-{A13A4B46-DED3-4AF3-AC89-A275BFC21236}" dt="2021-07-26T19:47:32.840" v="668" actId="1076"/>
          <ac:spMkLst>
            <pc:docMk/>
            <pc:sldMk cId="1588442520" sldId="369"/>
            <ac:spMk id="43" creationId="{00483A22-C21C-4143-A685-A27C3017D1E2}"/>
          </ac:spMkLst>
        </pc:spChg>
        <pc:spChg chg="add mod">
          <ac:chgData name="Joseph Scarmuzza" userId="S::joseph.scarmuzza@ssaihq.com::c04343c0-4c73-4c6d-9d42-a6d78c9d5fe3" providerId="AD" clId="Web-{A13A4B46-DED3-4AF3-AC89-A275BFC21236}" dt="2021-07-26T19:47:32.872" v="669" actId="1076"/>
          <ac:spMkLst>
            <pc:docMk/>
            <pc:sldMk cId="1588442520" sldId="369"/>
            <ac:spMk id="44" creationId="{B0AC95F7-3F4F-4178-A645-4B3D44401352}"/>
          </ac:spMkLst>
        </pc:spChg>
        <pc:spChg chg="add mod">
          <ac:chgData name="Joseph Scarmuzza" userId="S::joseph.scarmuzza@ssaihq.com::c04343c0-4c73-4c6d-9d42-a6d78c9d5fe3" providerId="AD" clId="Web-{A13A4B46-DED3-4AF3-AC89-A275BFC21236}" dt="2021-07-26T19:47:32.887" v="670" actId="1076"/>
          <ac:spMkLst>
            <pc:docMk/>
            <pc:sldMk cId="1588442520" sldId="369"/>
            <ac:spMk id="45" creationId="{BB8B3911-4D02-4F86-8C22-E92358A2B0A1}"/>
          </ac:spMkLst>
        </pc:spChg>
        <pc:spChg chg="add mod">
          <ac:chgData name="Joseph Scarmuzza" userId="S::joseph.scarmuzza@ssaihq.com::c04343c0-4c73-4c6d-9d42-a6d78c9d5fe3" providerId="AD" clId="Web-{A13A4B46-DED3-4AF3-AC89-A275BFC21236}" dt="2021-07-26T19:47:32.918" v="671" actId="1076"/>
          <ac:spMkLst>
            <pc:docMk/>
            <pc:sldMk cId="1588442520" sldId="369"/>
            <ac:spMk id="46" creationId="{0D72F4D3-E91D-4A19-BDA7-4FF8B9FAE9F5}"/>
          </ac:spMkLst>
        </pc:spChg>
        <pc:spChg chg="add mod">
          <ac:chgData name="Joseph Scarmuzza" userId="S::joseph.scarmuzza@ssaihq.com::c04343c0-4c73-4c6d-9d42-a6d78c9d5fe3" providerId="AD" clId="Web-{A13A4B46-DED3-4AF3-AC89-A275BFC21236}" dt="2021-07-26T19:47:32.950" v="672" actId="1076"/>
          <ac:spMkLst>
            <pc:docMk/>
            <pc:sldMk cId="1588442520" sldId="369"/>
            <ac:spMk id="47" creationId="{1EBDA022-35E6-4F12-98B8-4CC7499A0583}"/>
          </ac:spMkLst>
        </pc:spChg>
        <pc:spChg chg="add mod">
          <ac:chgData name="Joseph Scarmuzza" userId="S::joseph.scarmuzza@ssaihq.com::c04343c0-4c73-4c6d-9d42-a6d78c9d5fe3" providerId="AD" clId="Web-{A13A4B46-DED3-4AF3-AC89-A275BFC21236}" dt="2021-07-26T19:47:32.981" v="673" actId="1076"/>
          <ac:spMkLst>
            <pc:docMk/>
            <pc:sldMk cId="1588442520" sldId="369"/>
            <ac:spMk id="48" creationId="{A5CF0919-2E46-4B2C-8B98-3FAC18FD0D12}"/>
          </ac:spMkLst>
        </pc:spChg>
        <pc:spChg chg="add mod">
          <ac:chgData name="Joseph Scarmuzza" userId="S::joseph.scarmuzza@ssaihq.com::c04343c0-4c73-4c6d-9d42-a6d78c9d5fe3" providerId="AD" clId="Web-{A13A4B46-DED3-4AF3-AC89-A275BFC21236}" dt="2021-07-26T19:47:32.997" v="674" actId="1076"/>
          <ac:spMkLst>
            <pc:docMk/>
            <pc:sldMk cId="1588442520" sldId="369"/>
            <ac:spMk id="49" creationId="{380217B9-A823-4EEC-BE69-A12D6884924C}"/>
          </ac:spMkLst>
        </pc:spChg>
        <pc:spChg chg="add mod">
          <ac:chgData name="Joseph Scarmuzza" userId="S::joseph.scarmuzza@ssaihq.com::c04343c0-4c73-4c6d-9d42-a6d78c9d5fe3" providerId="AD" clId="Web-{A13A4B46-DED3-4AF3-AC89-A275BFC21236}" dt="2021-07-26T19:47:33.028" v="675" actId="1076"/>
          <ac:spMkLst>
            <pc:docMk/>
            <pc:sldMk cId="1588442520" sldId="369"/>
            <ac:spMk id="50" creationId="{F384C254-7005-4344-A2DF-4F1079794CF0}"/>
          </ac:spMkLst>
        </pc:spChg>
        <pc:spChg chg="add mod">
          <ac:chgData name="Joseph Scarmuzza" userId="S::joseph.scarmuzza@ssaihq.com::c04343c0-4c73-4c6d-9d42-a6d78c9d5fe3" providerId="AD" clId="Web-{A13A4B46-DED3-4AF3-AC89-A275BFC21236}" dt="2021-07-26T19:47:33.043" v="676" actId="1076"/>
          <ac:spMkLst>
            <pc:docMk/>
            <pc:sldMk cId="1588442520" sldId="369"/>
            <ac:spMk id="51" creationId="{9BE194D7-D187-48CE-94EF-70DA069109A7}"/>
          </ac:spMkLst>
        </pc:spChg>
        <pc:spChg chg="add mod">
          <ac:chgData name="Joseph Scarmuzza" userId="S::joseph.scarmuzza@ssaihq.com::c04343c0-4c73-4c6d-9d42-a6d78c9d5fe3" providerId="AD" clId="Web-{A13A4B46-DED3-4AF3-AC89-A275BFC21236}" dt="2021-07-26T19:47:38.591" v="685" actId="1076"/>
          <ac:spMkLst>
            <pc:docMk/>
            <pc:sldMk cId="1588442520" sldId="369"/>
            <ac:spMk id="52" creationId="{0EDAAE3D-A723-48A6-B9CF-59B33D772DED}"/>
          </ac:spMkLst>
        </pc:spChg>
        <pc:spChg chg="add mod">
          <ac:chgData name="Joseph Scarmuzza" userId="S::joseph.scarmuzza@ssaihq.com::c04343c0-4c73-4c6d-9d42-a6d78c9d5fe3" providerId="AD" clId="Web-{A13A4B46-DED3-4AF3-AC89-A275BFC21236}" dt="2021-07-26T19:47:33.075" v="677" actId="1076"/>
          <ac:spMkLst>
            <pc:docMk/>
            <pc:sldMk cId="1588442520" sldId="369"/>
            <ac:spMk id="53" creationId="{13BD8465-0B3B-497F-AED3-723C85D57B11}"/>
          </ac:spMkLst>
        </pc:spChg>
        <pc:spChg chg="add mod">
          <ac:chgData name="Joseph Scarmuzza" userId="S::joseph.scarmuzza@ssaihq.com::c04343c0-4c73-4c6d-9d42-a6d78c9d5fe3" providerId="AD" clId="Web-{A13A4B46-DED3-4AF3-AC89-A275BFC21236}" dt="2021-07-26T19:47:33.090" v="678" actId="1076"/>
          <ac:spMkLst>
            <pc:docMk/>
            <pc:sldMk cId="1588442520" sldId="369"/>
            <ac:spMk id="54" creationId="{0D4B70F9-C84A-4955-AB44-FA787EB2AB98}"/>
          </ac:spMkLst>
        </pc:spChg>
        <pc:spChg chg="add mod">
          <ac:chgData name="Joseph Scarmuzza" userId="S::joseph.scarmuzza@ssaihq.com::c04343c0-4c73-4c6d-9d42-a6d78c9d5fe3" providerId="AD" clId="Web-{A13A4B46-DED3-4AF3-AC89-A275BFC21236}" dt="2021-07-26T19:47:33.122" v="679" actId="1076"/>
          <ac:spMkLst>
            <pc:docMk/>
            <pc:sldMk cId="1588442520" sldId="369"/>
            <ac:spMk id="55" creationId="{30EA912C-8660-42B6-B6F9-73A9964D35D5}"/>
          </ac:spMkLst>
        </pc:spChg>
        <pc:spChg chg="add mod">
          <ac:chgData name="Joseph Scarmuzza" userId="S::joseph.scarmuzza@ssaihq.com::c04343c0-4c73-4c6d-9d42-a6d78c9d5fe3" providerId="AD" clId="Web-{A13A4B46-DED3-4AF3-AC89-A275BFC21236}" dt="2021-07-26T19:47:33.137" v="680" actId="1076"/>
          <ac:spMkLst>
            <pc:docMk/>
            <pc:sldMk cId="1588442520" sldId="369"/>
            <ac:spMk id="56" creationId="{4A04DFE7-F197-4149-8650-3797E601E844}"/>
          </ac:spMkLst>
        </pc:spChg>
        <pc:spChg chg="add mod">
          <ac:chgData name="Joseph Scarmuzza" userId="S::joseph.scarmuzza@ssaihq.com::c04343c0-4c73-4c6d-9d42-a6d78c9d5fe3" providerId="AD" clId="Web-{A13A4B46-DED3-4AF3-AC89-A275BFC21236}" dt="2021-07-26T19:47:33.168" v="681" actId="1076"/>
          <ac:spMkLst>
            <pc:docMk/>
            <pc:sldMk cId="1588442520" sldId="369"/>
            <ac:spMk id="57" creationId="{2C7F8AF2-85CB-41C2-B550-44819B685533}"/>
          </ac:spMkLst>
        </pc:spChg>
        <pc:spChg chg="add mod">
          <ac:chgData name="Joseph Scarmuzza" userId="S::joseph.scarmuzza@ssaihq.com::c04343c0-4c73-4c6d-9d42-a6d78c9d5fe3" providerId="AD" clId="Web-{A13A4B46-DED3-4AF3-AC89-A275BFC21236}" dt="2021-07-26T19:47:33.184" v="682" actId="1076"/>
          <ac:spMkLst>
            <pc:docMk/>
            <pc:sldMk cId="1588442520" sldId="369"/>
            <ac:spMk id="58" creationId="{65CDA8DE-D962-4E28-8009-1CD32A0B2646}"/>
          </ac:spMkLst>
        </pc:spChg>
        <pc:spChg chg="add mod">
          <ac:chgData name="Joseph Scarmuzza" userId="S::joseph.scarmuzza@ssaihq.com::c04343c0-4c73-4c6d-9d42-a6d78c9d5fe3" providerId="AD" clId="Web-{A13A4B46-DED3-4AF3-AC89-A275BFC21236}" dt="2021-07-26T19:47:44.622" v="686" actId="1076"/>
          <ac:spMkLst>
            <pc:docMk/>
            <pc:sldMk cId="1588442520" sldId="369"/>
            <ac:spMk id="59" creationId="{86F7A871-1F07-49C0-A4D5-ED84C5B2FA39}"/>
          </ac:spMkLst>
        </pc:spChg>
        <pc:spChg chg="add mod">
          <ac:chgData name="Joseph Scarmuzza" userId="S::joseph.scarmuzza@ssaihq.com::c04343c0-4c73-4c6d-9d42-a6d78c9d5fe3" providerId="AD" clId="Web-{A13A4B46-DED3-4AF3-AC89-A275BFC21236}" dt="2021-07-26T19:47:33.200" v="683" actId="1076"/>
          <ac:spMkLst>
            <pc:docMk/>
            <pc:sldMk cId="1588442520" sldId="369"/>
            <ac:spMk id="60" creationId="{EB0AAE27-D49A-4C1D-B779-94F95956EA44}"/>
          </ac:spMkLst>
        </pc:spChg>
        <pc:spChg chg="add mod">
          <ac:chgData name="Joseph Scarmuzza" userId="S::joseph.scarmuzza@ssaihq.com::c04343c0-4c73-4c6d-9d42-a6d78c9d5fe3" providerId="AD" clId="Web-{A13A4B46-DED3-4AF3-AC89-A275BFC21236}" dt="2021-07-26T19:47:33.231" v="684" actId="1076"/>
          <ac:spMkLst>
            <pc:docMk/>
            <pc:sldMk cId="1588442520" sldId="369"/>
            <ac:spMk id="61" creationId="{16D86B8B-9F67-4367-8043-1AE477EAE479}"/>
          </ac:spMkLst>
        </pc:spChg>
        <pc:spChg chg="add mod">
          <ac:chgData name="Joseph Scarmuzza" userId="S::joseph.scarmuzza@ssaihq.com::c04343c0-4c73-4c6d-9d42-a6d78c9d5fe3" providerId="AD" clId="Web-{A13A4B46-DED3-4AF3-AC89-A275BFC21236}" dt="2021-07-26T20:07:44.381" v="1106" actId="20577"/>
          <ac:spMkLst>
            <pc:docMk/>
            <pc:sldMk cId="1588442520" sldId="369"/>
            <ac:spMk id="62" creationId="{DEF43CE8-5581-4BFC-A77F-B47CAF54EEB9}"/>
          </ac:spMkLst>
        </pc:spChg>
        <pc:spChg chg="add mod">
          <ac:chgData name="Joseph Scarmuzza" userId="S::joseph.scarmuzza@ssaihq.com::c04343c0-4c73-4c6d-9d42-a6d78c9d5fe3" providerId="AD" clId="Web-{A13A4B46-DED3-4AF3-AC89-A275BFC21236}" dt="2021-07-26T19:48:37.266" v="707" actId="1076"/>
          <ac:spMkLst>
            <pc:docMk/>
            <pc:sldMk cId="1588442520" sldId="369"/>
            <ac:spMk id="63" creationId="{C626B99A-CD5F-44CE-8447-191AE84CEA14}"/>
          </ac:spMkLst>
        </pc:spChg>
        <pc:spChg chg="add mod">
          <ac:chgData name="Joseph Scarmuzza" userId="S::joseph.scarmuzza@ssaihq.com::c04343c0-4c73-4c6d-9d42-a6d78c9d5fe3" providerId="AD" clId="Web-{A13A4B46-DED3-4AF3-AC89-A275BFC21236}" dt="2021-07-26T19:48:48.657" v="709" actId="1076"/>
          <ac:spMkLst>
            <pc:docMk/>
            <pc:sldMk cId="1588442520" sldId="369"/>
            <ac:spMk id="64" creationId="{32148355-10B9-4BDA-ADC5-FEFF304ECBCD}"/>
          </ac:spMkLst>
        </pc:spChg>
        <pc:spChg chg="add mod">
          <ac:chgData name="Joseph Scarmuzza" userId="S::joseph.scarmuzza@ssaihq.com::c04343c0-4c73-4c6d-9d42-a6d78c9d5fe3" providerId="AD" clId="Web-{A13A4B46-DED3-4AF3-AC89-A275BFC21236}" dt="2021-07-26T19:49:14.878" v="733" actId="1076"/>
          <ac:spMkLst>
            <pc:docMk/>
            <pc:sldMk cId="1588442520" sldId="369"/>
            <ac:spMk id="65" creationId="{6F265F01-EB71-43EF-9C81-13D7DAE5FCF2}"/>
          </ac:spMkLst>
        </pc:spChg>
        <pc:spChg chg="add mod">
          <ac:chgData name="Joseph Scarmuzza" userId="S::joseph.scarmuzza@ssaihq.com::c04343c0-4c73-4c6d-9d42-a6d78c9d5fe3" providerId="AD" clId="Web-{A13A4B46-DED3-4AF3-AC89-A275BFC21236}" dt="2021-07-26T19:49:40.238" v="771" actId="20577"/>
          <ac:spMkLst>
            <pc:docMk/>
            <pc:sldMk cId="1588442520" sldId="369"/>
            <ac:spMk id="66" creationId="{2EF6D3EA-59C9-4B64-A65B-E868D998743C}"/>
          </ac:spMkLst>
        </pc:spChg>
        <pc:spChg chg="add mod">
          <ac:chgData name="Joseph Scarmuzza" userId="S::joseph.scarmuzza@ssaihq.com::c04343c0-4c73-4c6d-9d42-a6d78c9d5fe3" providerId="AD" clId="Web-{A13A4B46-DED3-4AF3-AC89-A275BFC21236}" dt="2021-07-26T20:08:05.773" v="1140" actId="20577"/>
          <ac:spMkLst>
            <pc:docMk/>
            <pc:sldMk cId="1588442520" sldId="369"/>
            <ac:spMk id="67" creationId="{05F09A19-DE77-41EB-9156-076E402C92AD}"/>
          </ac:spMkLst>
        </pc:spChg>
        <pc:grpChg chg="add del">
          <ac:chgData name="Joseph Scarmuzza" userId="S::joseph.scarmuzza@ssaihq.com::c04343c0-4c73-4c6d-9d42-a6d78c9d5fe3" providerId="AD" clId="Web-{A13A4B46-DED3-4AF3-AC89-A275BFC21236}" dt="2021-07-26T18:12:09.905" v="22"/>
          <ac:grpSpMkLst>
            <pc:docMk/>
            <pc:sldMk cId="1588442520" sldId="369"/>
            <ac:grpSpMk id="17" creationId="{1F49CE81-B2F4-47B2-9D4A-886DCE0A8404}"/>
          </ac:grpSpMkLst>
        </pc:grpChg>
        <pc:picChg chg="add mod modCrop">
          <ac:chgData name="Joseph Scarmuzza" userId="S::joseph.scarmuzza@ssaihq.com::c04343c0-4c73-4c6d-9d42-a6d78c9d5fe3" providerId="AD" clId="Web-{A13A4B46-DED3-4AF3-AC89-A275BFC21236}" dt="2021-07-26T19:47:13.542" v="633" actId="1076"/>
          <ac:picMkLst>
            <pc:docMk/>
            <pc:sldMk cId="1588442520" sldId="369"/>
            <ac:picMk id="2" creationId="{2519044C-B1A3-446D-9045-CD9599DB2E1F}"/>
          </ac:picMkLst>
        </pc:picChg>
        <pc:picChg chg="add del mod">
          <ac:chgData name="Joseph Scarmuzza" userId="S::joseph.scarmuzza@ssaihq.com::c04343c0-4c73-4c6d-9d42-a6d78c9d5fe3" providerId="AD" clId="Web-{A13A4B46-DED3-4AF3-AC89-A275BFC21236}" dt="2021-07-26T18:15:43.271" v="47"/>
          <ac:picMkLst>
            <pc:docMk/>
            <pc:sldMk cId="1588442520" sldId="369"/>
            <ac:picMk id="3" creationId="{A8FD4749-9054-4140-BAB9-30E39A996BBE}"/>
          </ac:picMkLst>
        </pc:picChg>
        <pc:picChg chg="add mod modCrop">
          <ac:chgData name="Joseph Scarmuzza" userId="S::joseph.scarmuzza@ssaihq.com::c04343c0-4c73-4c6d-9d42-a6d78c9d5fe3" providerId="AD" clId="Web-{A13A4B46-DED3-4AF3-AC89-A275BFC21236}" dt="2021-07-26T19:47:32.668" v="660" actId="1076"/>
          <ac:picMkLst>
            <pc:docMk/>
            <pc:sldMk cId="1588442520" sldId="369"/>
            <ac:picMk id="4" creationId="{CAE208FB-2937-4998-8DB2-5CA33C163DD7}"/>
          </ac:picMkLst>
        </pc:picChg>
        <pc:picChg chg="add del mod">
          <ac:chgData name="Joseph Scarmuzza" userId="S::joseph.scarmuzza@ssaihq.com::c04343c0-4c73-4c6d-9d42-a6d78c9d5fe3" providerId="AD" clId="Web-{A13A4B46-DED3-4AF3-AC89-A275BFC21236}" dt="2021-07-26T19:28:20.585" v="110"/>
          <ac:picMkLst>
            <pc:docMk/>
            <pc:sldMk cId="1588442520" sldId="369"/>
            <ac:picMk id="5" creationId="{DA408556-CA30-42BB-9D32-7291C5684275}"/>
          </ac:picMkLst>
        </pc:picChg>
        <pc:picChg chg="add del mod modCrop">
          <ac:chgData name="Joseph Scarmuzza" userId="S::joseph.scarmuzza@ssaihq.com::c04343c0-4c73-4c6d-9d42-a6d78c9d5fe3" providerId="AD" clId="Web-{A13A4B46-DED3-4AF3-AC89-A275BFC21236}" dt="2021-07-26T19:45:56.553" v="574"/>
          <ac:picMkLst>
            <pc:docMk/>
            <pc:sldMk cId="1588442520" sldId="369"/>
            <ac:picMk id="6" creationId="{BE11C32E-39B3-43DD-8FCF-1767E1EA3173}"/>
          </ac:picMkLst>
        </pc:picChg>
      </pc:sldChg>
      <pc:sldChg chg="addSp delSp modSp add ord replId">
        <pc:chgData name="Joseph Scarmuzza" userId="S::joseph.scarmuzza@ssaihq.com::c04343c0-4c73-4c6d-9d42-a6d78c9d5fe3" providerId="AD" clId="Web-{A13A4B46-DED3-4AF3-AC89-A275BFC21236}" dt="2021-07-26T21:39:20.271" v="3102" actId="1076"/>
        <pc:sldMkLst>
          <pc:docMk/>
          <pc:sldMk cId="1311769867" sldId="370"/>
        </pc:sldMkLst>
        <pc:spChg chg="add mod">
          <ac:chgData name="Joseph Scarmuzza" userId="S::joseph.scarmuzza@ssaihq.com::c04343c0-4c73-4c6d-9d42-a6d78c9d5fe3" providerId="AD" clId="Web-{A13A4B46-DED3-4AF3-AC89-A275BFC21236}" dt="2021-07-26T21:18:38.476" v="2619" actId="1076"/>
          <ac:spMkLst>
            <pc:docMk/>
            <pc:sldMk cId="1311769867" sldId="370"/>
            <ac:spMk id="4" creationId="{F4EB7B59-6E7E-45E8-825F-94493D0258CA}"/>
          </ac:spMkLst>
        </pc:spChg>
        <pc:spChg chg="add mod">
          <ac:chgData name="Joseph Scarmuzza" userId="S::joseph.scarmuzza@ssaihq.com::c04343c0-4c73-4c6d-9d42-a6d78c9d5fe3" providerId="AD" clId="Web-{A13A4B46-DED3-4AF3-AC89-A275BFC21236}" dt="2021-07-26T21:18:38.883" v="2636" actId="1076"/>
          <ac:spMkLst>
            <pc:docMk/>
            <pc:sldMk cId="1311769867" sldId="370"/>
            <ac:spMk id="5" creationId="{0526D4E5-E276-4119-B8B4-25D30ED42DD1}"/>
          </ac:spMkLst>
        </pc:spChg>
        <pc:spChg chg="mod">
          <ac:chgData name="Joseph Scarmuzza" userId="S::joseph.scarmuzza@ssaihq.com::c04343c0-4c73-4c6d-9d42-a6d78c9d5fe3" providerId="AD" clId="Web-{A13A4B46-DED3-4AF3-AC89-A275BFC21236}" dt="2021-07-26T21:16:08.124" v="2504" actId="1076"/>
          <ac:spMkLst>
            <pc:docMk/>
            <pc:sldMk cId="1311769867" sldId="370"/>
            <ac:spMk id="8" creationId="{FC4BA28E-2254-493A-8566-A72EE98D2C18}"/>
          </ac:spMkLst>
        </pc:spChg>
        <pc:spChg chg="add mod">
          <ac:chgData name="Joseph Scarmuzza" userId="S::joseph.scarmuzza@ssaihq.com::c04343c0-4c73-4c6d-9d42-a6d78c9d5fe3" providerId="AD" clId="Web-{A13A4B46-DED3-4AF3-AC89-A275BFC21236}" dt="2021-07-26T21:18:38.492" v="2620" actId="1076"/>
          <ac:spMkLst>
            <pc:docMk/>
            <pc:sldMk cId="1311769867" sldId="370"/>
            <ac:spMk id="15" creationId="{C7D50643-1F49-4B05-ACBB-73962423B7CC}"/>
          </ac:spMkLst>
        </pc:spChg>
        <pc:spChg chg="add mod">
          <ac:chgData name="Joseph Scarmuzza" userId="S::joseph.scarmuzza@ssaihq.com::c04343c0-4c73-4c6d-9d42-a6d78c9d5fe3" providerId="AD" clId="Web-{A13A4B46-DED3-4AF3-AC89-A275BFC21236}" dt="2021-07-26T21:18:38.508" v="2621" actId="1076"/>
          <ac:spMkLst>
            <pc:docMk/>
            <pc:sldMk cId="1311769867" sldId="370"/>
            <ac:spMk id="16" creationId="{34CA9BAD-11ED-4464-AC2F-93954F267C99}"/>
          </ac:spMkLst>
        </pc:spChg>
        <pc:spChg chg="add mod">
          <ac:chgData name="Joseph Scarmuzza" userId="S::joseph.scarmuzza@ssaihq.com::c04343c0-4c73-4c6d-9d42-a6d78c9d5fe3" providerId="AD" clId="Web-{A13A4B46-DED3-4AF3-AC89-A275BFC21236}" dt="2021-07-26T21:18:38.539" v="2622" actId="1076"/>
          <ac:spMkLst>
            <pc:docMk/>
            <pc:sldMk cId="1311769867" sldId="370"/>
            <ac:spMk id="17" creationId="{068FC5E3-51CA-4675-8F92-D756C29DFC22}"/>
          </ac:spMkLst>
        </pc:spChg>
        <pc:spChg chg="add mod">
          <ac:chgData name="Joseph Scarmuzza" userId="S::joseph.scarmuzza@ssaihq.com::c04343c0-4c73-4c6d-9d42-a6d78c9d5fe3" providerId="AD" clId="Web-{A13A4B46-DED3-4AF3-AC89-A275BFC21236}" dt="2021-07-26T21:18:38.554" v="2623" actId="1076"/>
          <ac:spMkLst>
            <pc:docMk/>
            <pc:sldMk cId="1311769867" sldId="370"/>
            <ac:spMk id="18" creationId="{F8C79554-CBD4-47F8-BF91-7144B1895B86}"/>
          </ac:spMkLst>
        </pc:spChg>
        <pc:spChg chg="add mod">
          <ac:chgData name="Joseph Scarmuzza" userId="S::joseph.scarmuzza@ssaihq.com::c04343c0-4c73-4c6d-9d42-a6d78c9d5fe3" providerId="AD" clId="Web-{A13A4B46-DED3-4AF3-AC89-A275BFC21236}" dt="2021-07-26T21:18:38.586" v="2624" actId="1076"/>
          <ac:spMkLst>
            <pc:docMk/>
            <pc:sldMk cId="1311769867" sldId="370"/>
            <ac:spMk id="19" creationId="{9ABC7989-7788-47E3-88B2-0E3F028F7FCB}"/>
          </ac:spMkLst>
        </pc:spChg>
        <pc:spChg chg="add mod">
          <ac:chgData name="Joseph Scarmuzza" userId="S::joseph.scarmuzza@ssaihq.com::c04343c0-4c73-4c6d-9d42-a6d78c9d5fe3" providerId="AD" clId="Web-{A13A4B46-DED3-4AF3-AC89-A275BFC21236}" dt="2021-07-26T21:18:38.601" v="2625" actId="1076"/>
          <ac:spMkLst>
            <pc:docMk/>
            <pc:sldMk cId="1311769867" sldId="370"/>
            <ac:spMk id="20" creationId="{76E05F58-13A4-46E6-B16B-40A3668B36F9}"/>
          </ac:spMkLst>
        </pc:spChg>
        <pc:spChg chg="add mod">
          <ac:chgData name="Joseph Scarmuzza" userId="S::joseph.scarmuzza@ssaihq.com::c04343c0-4c73-4c6d-9d42-a6d78c9d5fe3" providerId="AD" clId="Web-{A13A4B46-DED3-4AF3-AC89-A275BFC21236}" dt="2021-07-26T21:18:38.633" v="2626" actId="1076"/>
          <ac:spMkLst>
            <pc:docMk/>
            <pc:sldMk cId="1311769867" sldId="370"/>
            <ac:spMk id="21" creationId="{258AF6F7-E0B3-4423-B633-AAF497EC4405}"/>
          </ac:spMkLst>
        </pc:spChg>
        <pc:spChg chg="add mod">
          <ac:chgData name="Joseph Scarmuzza" userId="S::joseph.scarmuzza@ssaihq.com::c04343c0-4c73-4c6d-9d42-a6d78c9d5fe3" providerId="AD" clId="Web-{A13A4B46-DED3-4AF3-AC89-A275BFC21236}" dt="2021-07-26T21:18:38.648" v="2627" actId="1076"/>
          <ac:spMkLst>
            <pc:docMk/>
            <pc:sldMk cId="1311769867" sldId="370"/>
            <ac:spMk id="22" creationId="{B2E7550B-5CE9-4D2F-ABBC-AF3E79BAB331}"/>
          </ac:spMkLst>
        </pc:spChg>
        <pc:spChg chg="add mod">
          <ac:chgData name="Joseph Scarmuzza" userId="S::joseph.scarmuzza@ssaihq.com::c04343c0-4c73-4c6d-9d42-a6d78c9d5fe3" providerId="AD" clId="Web-{A13A4B46-DED3-4AF3-AC89-A275BFC21236}" dt="2021-07-26T21:18:38.679" v="2628" actId="1076"/>
          <ac:spMkLst>
            <pc:docMk/>
            <pc:sldMk cId="1311769867" sldId="370"/>
            <ac:spMk id="23" creationId="{EF08381A-DCE7-44C6-8A88-D7E5455A7700}"/>
          </ac:spMkLst>
        </pc:spChg>
        <pc:spChg chg="add mod">
          <ac:chgData name="Joseph Scarmuzza" userId="S::joseph.scarmuzza@ssaihq.com::c04343c0-4c73-4c6d-9d42-a6d78c9d5fe3" providerId="AD" clId="Web-{A13A4B46-DED3-4AF3-AC89-A275BFC21236}" dt="2021-07-26T21:18:38.695" v="2629" actId="1076"/>
          <ac:spMkLst>
            <pc:docMk/>
            <pc:sldMk cId="1311769867" sldId="370"/>
            <ac:spMk id="25" creationId="{6C12EBFE-F2E6-473B-B75E-747F910CEA9D}"/>
          </ac:spMkLst>
        </pc:spChg>
        <pc:spChg chg="add mod">
          <ac:chgData name="Joseph Scarmuzza" userId="S::joseph.scarmuzza@ssaihq.com::c04343c0-4c73-4c6d-9d42-a6d78c9d5fe3" providerId="AD" clId="Web-{A13A4B46-DED3-4AF3-AC89-A275BFC21236}" dt="2021-07-26T21:18:38.726" v="2630" actId="1076"/>
          <ac:spMkLst>
            <pc:docMk/>
            <pc:sldMk cId="1311769867" sldId="370"/>
            <ac:spMk id="26" creationId="{8258C5AC-C0E9-4AF1-AE9A-447F5F34DF62}"/>
          </ac:spMkLst>
        </pc:spChg>
        <pc:spChg chg="add mod">
          <ac:chgData name="Joseph Scarmuzza" userId="S::joseph.scarmuzza@ssaihq.com::c04343c0-4c73-4c6d-9d42-a6d78c9d5fe3" providerId="AD" clId="Web-{A13A4B46-DED3-4AF3-AC89-A275BFC21236}" dt="2021-07-26T21:18:38.758" v="2631" actId="1076"/>
          <ac:spMkLst>
            <pc:docMk/>
            <pc:sldMk cId="1311769867" sldId="370"/>
            <ac:spMk id="27" creationId="{7578870A-97E0-449B-9C77-CE6A7D333B6D}"/>
          </ac:spMkLst>
        </pc:spChg>
        <pc:spChg chg="add mod">
          <ac:chgData name="Joseph Scarmuzza" userId="S::joseph.scarmuzza@ssaihq.com::c04343c0-4c73-4c6d-9d42-a6d78c9d5fe3" providerId="AD" clId="Web-{A13A4B46-DED3-4AF3-AC89-A275BFC21236}" dt="2021-07-26T21:18:38.789" v="2632" actId="1076"/>
          <ac:spMkLst>
            <pc:docMk/>
            <pc:sldMk cId="1311769867" sldId="370"/>
            <ac:spMk id="28" creationId="{EC62990F-56DD-4AB1-B33C-B82B4780B5F6}"/>
          </ac:spMkLst>
        </pc:spChg>
        <pc:spChg chg="add mod">
          <ac:chgData name="Joseph Scarmuzza" userId="S::joseph.scarmuzza@ssaihq.com::c04343c0-4c73-4c6d-9d42-a6d78c9d5fe3" providerId="AD" clId="Web-{A13A4B46-DED3-4AF3-AC89-A275BFC21236}" dt="2021-07-26T21:18:38.804" v="2633" actId="1076"/>
          <ac:spMkLst>
            <pc:docMk/>
            <pc:sldMk cId="1311769867" sldId="370"/>
            <ac:spMk id="29" creationId="{0CEE2A60-A3E2-46E8-8A74-2441770D970E}"/>
          </ac:spMkLst>
        </pc:spChg>
        <pc:spChg chg="add mod">
          <ac:chgData name="Joseph Scarmuzza" userId="S::joseph.scarmuzza@ssaihq.com::c04343c0-4c73-4c6d-9d42-a6d78c9d5fe3" providerId="AD" clId="Web-{A13A4B46-DED3-4AF3-AC89-A275BFC21236}" dt="2021-07-26T21:18:38.836" v="2634" actId="1076"/>
          <ac:spMkLst>
            <pc:docMk/>
            <pc:sldMk cId="1311769867" sldId="370"/>
            <ac:spMk id="30" creationId="{3F22325E-A58B-4F6A-A0C9-7AB2132460AE}"/>
          </ac:spMkLst>
        </pc:spChg>
        <pc:spChg chg="add mod">
          <ac:chgData name="Joseph Scarmuzza" userId="S::joseph.scarmuzza@ssaihq.com::c04343c0-4c73-4c6d-9d42-a6d78c9d5fe3" providerId="AD" clId="Web-{A13A4B46-DED3-4AF3-AC89-A275BFC21236}" dt="2021-07-26T21:18:38.851" v="2635" actId="1076"/>
          <ac:spMkLst>
            <pc:docMk/>
            <pc:sldMk cId="1311769867" sldId="370"/>
            <ac:spMk id="32" creationId="{AD492D2A-B249-4133-9858-141CFBF647EF}"/>
          </ac:spMkLst>
        </pc:spChg>
        <pc:spChg chg="add mod">
          <ac:chgData name="Joseph Scarmuzza" userId="S::joseph.scarmuzza@ssaihq.com::c04343c0-4c73-4c6d-9d42-a6d78c9d5fe3" providerId="AD" clId="Web-{A13A4B46-DED3-4AF3-AC89-A275BFC21236}" dt="2021-07-26T21:16:26.406" v="2514" actId="1076"/>
          <ac:spMkLst>
            <pc:docMk/>
            <pc:sldMk cId="1311769867" sldId="370"/>
            <ac:spMk id="39" creationId="{B31C8AB1-B605-497F-8FF7-CC7092347F6F}"/>
          </ac:spMkLst>
        </pc:spChg>
        <pc:spChg chg="add mod">
          <ac:chgData name="Joseph Scarmuzza" userId="S::joseph.scarmuzza@ssaihq.com::c04343c0-4c73-4c6d-9d42-a6d78c9d5fe3" providerId="AD" clId="Web-{A13A4B46-DED3-4AF3-AC89-A275BFC21236}" dt="2021-07-26T21:16:26.422" v="2515" actId="1076"/>
          <ac:spMkLst>
            <pc:docMk/>
            <pc:sldMk cId="1311769867" sldId="370"/>
            <ac:spMk id="40" creationId="{922CAE05-9F76-4721-BA41-F421D455DB08}"/>
          </ac:spMkLst>
        </pc:spChg>
        <pc:spChg chg="add del">
          <ac:chgData name="Joseph Scarmuzza" userId="S::joseph.scarmuzza@ssaihq.com::c04343c0-4c73-4c6d-9d42-a6d78c9d5fe3" providerId="AD" clId="Web-{A13A4B46-DED3-4AF3-AC89-A275BFC21236}" dt="2021-07-26T20:25:24.100" v="1355"/>
          <ac:spMkLst>
            <pc:docMk/>
            <pc:sldMk cId="1311769867" sldId="370"/>
            <ac:spMk id="41" creationId="{2361821C-F069-405E-8C0A-BE217369DE3F}"/>
          </ac:spMkLst>
        </pc:spChg>
        <pc:spChg chg="add mod">
          <ac:chgData name="Joseph Scarmuzza" userId="S::joseph.scarmuzza@ssaihq.com::c04343c0-4c73-4c6d-9d42-a6d78c9d5fe3" providerId="AD" clId="Web-{A13A4B46-DED3-4AF3-AC89-A275BFC21236}" dt="2021-07-26T21:16:26.468" v="2517" actId="1076"/>
          <ac:spMkLst>
            <pc:docMk/>
            <pc:sldMk cId="1311769867" sldId="370"/>
            <ac:spMk id="43" creationId="{5D52AB7E-DE0F-4452-B427-09D2E1A73FE4}"/>
          </ac:spMkLst>
        </pc:spChg>
        <pc:spChg chg="add mod">
          <ac:chgData name="Joseph Scarmuzza" userId="S::joseph.scarmuzza@ssaihq.com::c04343c0-4c73-4c6d-9d42-a6d78c9d5fe3" providerId="AD" clId="Web-{A13A4B46-DED3-4AF3-AC89-A275BFC21236}" dt="2021-07-26T21:16:26.484" v="2518" actId="1076"/>
          <ac:spMkLst>
            <pc:docMk/>
            <pc:sldMk cId="1311769867" sldId="370"/>
            <ac:spMk id="44" creationId="{778C802F-5B27-4FC0-A9EE-84BE7A825DB4}"/>
          </ac:spMkLst>
        </pc:spChg>
        <pc:spChg chg="add mod">
          <ac:chgData name="Joseph Scarmuzza" userId="S::joseph.scarmuzza@ssaihq.com::c04343c0-4c73-4c6d-9d42-a6d78c9d5fe3" providerId="AD" clId="Web-{A13A4B46-DED3-4AF3-AC89-A275BFC21236}" dt="2021-07-26T21:16:26.515" v="2519" actId="1076"/>
          <ac:spMkLst>
            <pc:docMk/>
            <pc:sldMk cId="1311769867" sldId="370"/>
            <ac:spMk id="45" creationId="{26FD2A9C-2DA3-421E-8B3A-D2735C3B0BE1}"/>
          </ac:spMkLst>
        </pc:spChg>
        <pc:spChg chg="add mod">
          <ac:chgData name="Joseph Scarmuzza" userId="S::joseph.scarmuzza@ssaihq.com::c04343c0-4c73-4c6d-9d42-a6d78c9d5fe3" providerId="AD" clId="Web-{A13A4B46-DED3-4AF3-AC89-A275BFC21236}" dt="2021-07-26T21:16:26.531" v="2520" actId="1076"/>
          <ac:spMkLst>
            <pc:docMk/>
            <pc:sldMk cId="1311769867" sldId="370"/>
            <ac:spMk id="46" creationId="{3D5B3E52-3D8B-4E25-B62C-D099B2C69845}"/>
          </ac:spMkLst>
        </pc:spChg>
        <pc:spChg chg="add mod">
          <ac:chgData name="Joseph Scarmuzza" userId="S::joseph.scarmuzza@ssaihq.com::c04343c0-4c73-4c6d-9d42-a6d78c9d5fe3" providerId="AD" clId="Web-{A13A4B46-DED3-4AF3-AC89-A275BFC21236}" dt="2021-07-26T21:16:26.562" v="2521" actId="1076"/>
          <ac:spMkLst>
            <pc:docMk/>
            <pc:sldMk cId="1311769867" sldId="370"/>
            <ac:spMk id="47" creationId="{3B243803-92F9-4068-A41C-A92B5B257081}"/>
          </ac:spMkLst>
        </pc:spChg>
        <pc:spChg chg="add mod">
          <ac:chgData name="Joseph Scarmuzza" userId="S::joseph.scarmuzza@ssaihq.com::c04343c0-4c73-4c6d-9d42-a6d78c9d5fe3" providerId="AD" clId="Web-{A13A4B46-DED3-4AF3-AC89-A275BFC21236}" dt="2021-07-26T21:16:26.765" v="2531" actId="1076"/>
          <ac:spMkLst>
            <pc:docMk/>
            <pc:sldMk cId="1311769867" sldId="370"/>
            <ac:spMk id="48" creationId="{5906FD13-2E73-4E22-BF70-DB3215D829AA}"/>
          </ac:spMkLst>
        </pc:spChg>
        <pc:spChg chg="add mod">
          <ac:chgData name="Joseph Scarmuzza" userId="S::joseph.scarmuzza@ssaihq.com::c04343c0-4c73-4c6d-9d42-a6d78c9d5fe3" providerId="AD" clId="Web-{A13A4B46-DED3-4AF3-AC89-A275BFC21236}" dt="2021-07-26T21:16:26.578" v="2522" actId="1076"/>
          <ac:spMkLst>
            <pc:docMk/>
            <pc:sldMk cId="1311769867" sldId="370"/>
            <ac:spMk id="49" creationId="{D00E3833-4D05-41E5-A566-C4CC34A48954}"/>
          </ac:spMkLst>
        </pc:spChg>
        <pc:spChg chg="add del mod">
          <ac:chgData name="Joseph Scarmuzza" userId="S::joseph.scarmuzza@ssaihq.com::c04343c0-4c73-4c6d-9d42-a6d78c9d5fe3" providerId="AD" clId="Web-{A13A4B46-DED3-4AF3-AC89-A275BFC21236}" dt="2021-07-26T20:32:43.829" v="1516"/>
          <ac:spMkLst>
            <pc:docMk/>
            <pc:sldMk cId="1311769867" sldId="370"/>
            <ac:spMk id="50" creationId="{5FD2C8A2-541B-4249-B66C-D816CB726E6D}"/>
          </ac:spMkLst>
        </pc:spChg>
        <pc:spChg chg="add mod">
          <ac:chgData name="Joseph Scarmuzza" userId="S::joseph.scarmuzza@ssaihq.com::c04343c0-4c73-4c6d-9d42-a6d78c9d5fe3" providerId="AD" clId="Web-{A13A4B46-DED3-4AF3-AC89-A275BFC21236}" dt="2021-07-26T21:16:26.593" v="2523" actId="1076"/>
          <ac:spMkLst>
            <pc:docMk/>
            <pc:sldMk cId="1311769867" sldId="370"/>
            <ac:spMk id="51" creationId="{068A65A5-43BC-4622-98F9-AC2AF96FB301}"/>
          </ac:spMkLst>
        </pc:spChg>
        <pc:spChg chg="add mod">
          <ac:chgData name="Joseph Scarmuzza" userId="S::joseph.scarmuzza@ssaihq.com::c04343c0-4c73-4c6d-9d42-a6d78c9d5fe3" providerId="AD" clId="Web-{A13A4B46-DED3-4AF3-AC89-A275BFC21236}" dt="2021-07-26T21:16:26.625" v="2524" actId="1076"/>
          <ac:spMkLst>
            <pc:docMk/>
            <pc:sldMk cId="1311769867" sldId="370"/>
            <ac:spMk id="52" creationId="{0567826C-7D8D-4A5E-AB4E-2B05C674B7DC}"/>
          </ac:spMkLst>
        </pc:spChg>
        <pc:spChg chg="add mod">
          <ac:chgData name="Joseph Scarmuzza" userId="S::joseph.scarmuzza@ssaihq.com::c04343c0-4c73-4c6d-9d42-a6d78c9d5fe3" providerId="AD" clId="Web-{A13A4B46-DED3-4AF3-AC89-A275BFC21236}" dt="2021-07-26T21:16:26.640" v="2525" actId="1076"/>
          <ac:spMkLst>
            <pc:docMk/>
            <pc:sldMk cId="1311769867" sldId="370"/>
            <ac:spMk id="53" creationId="{FA7625E2-0C53-43D1-BCDF-D9F0C44F377F}"/>
          </ac:spMkLst>
        </pc:spChg>
        <pc:spChg chg="add mod">
          <ac:chgData name="Joseph Scarmuzza" userId="S::joseph.scarmuzza@ssaihq.com::c04343c0-4c73-4c6d-9d42-a6d78c9d5fe3" providerId="AD" clId="Web-{A13A4B46-DED3-4AF3-AC89-A275BFC21236}" dt="2021-07-26T21:16:26.656" v="2526" actId="1076"/>
          <ac:spMkLst>
            <pc:docMk/>
            <pc:sldMk cId="1311769867" sldId="370"/>
            <ac:spMk id="54" creationId="{0C1086F2-9CB3-4D47-B5FA-F551D57C94F1}"/>
          </ac:spMkLst>
        </pc:spChg>
        <pc:spChg chg="add mod">
          <ac:chgData name="Joseph Scarmuzza" userId="S::joseph.scarmuzza@ssaihq.com::c04343c0-4c73-4c6d-9d42-a6d78c9d5fe3" providerId="AD" clId="Web-{A13A4B46-DED3-4AF3-AC89-A275BFC21236}" dt="2021-07-26T21:16:26.672" v="2527" actId="1076"/>
          <ac:spMkLst>
            <pc:docMk/>
            <pc:sldMk cId="1311769867" sldId="370"/>
            <ac:spMk id="55" creationId="{91CF2550-F0FB-4D85-B99E-82B574EB838E}"/>
          </ac:spMkLst>
        </pc:spChg>
        <pc:spChg chg="add mod">
          <ac:chgData name="Joseph Scarmuzza" userId="S::joseph.scarmuzza@ssaihq.com::c04343c0-4c73-4c6d-9d42-a6d78c9d5fe3" providerId="AD" clId="Web-{A13A4B46-DED3-4AF3-AC89-A275BFC21236}" dt="2021-07-26T21:16:26.687" v="2528" actId="1076"/>
          <ac:spMkLst>
            <pc:docMk/>
            <pc:sldMk cId="1311769867" sldId="370"/>
            <ac:spMk id="56" creationId="{7E9E8AC4-7F38-428A-AEAB-D3360D98BD7D}"/>
          </ac:spMkLst>
        </pc:spChg>
        <pc:spChg chg="add del mod">
          <ac:chgData name="Joseph Scarmuzza" userId="S::joseph.scarmuzza@ssaihq.com::c04343c0-4c73-4c6d-9d42-a6d78c9d5fe3" providerId="AD" clId="Web-{A13A4B46-DED3-4AF3-AC89-A275BFC21236}" dt="2021-07-26T20:33:22.456" v="1531"/>
          <ac:spMkLst>
            <pc:docMk/>
            <pc:sldMk cId="1311769867" sldId="370"/>
            <ac:spMk id="57" creationId="{5CA92218-D259-47BD-9579-CAE087418E7B}"/>
          </ac:spMkLst>
        </pc:spChg>
        <pc:spChg chg="add mod">
          <ac:chgData name="Joseph Scarmuzza" userId="S::joseph.scarmuzza@ssaihq.com::c04343c0-4c73-4c6d-9d42-a6d78c9d5fe3" providerId="AD" clId="Web-{A13A4B46-DED3-4AF3-AC89-A275BFC21236}" dt="2021-07-26T21:16:26.718" v="2529" actId="1076"/>
          <ac:spMkLst>
            <pc:docMk/>
            <pc:sldMk cId="1311769867" sldId="370"/>
            <ac:spMk id="58" creationId="{3AA4ABC6-9C2A-44D0-BE44-C88702BFCCC2}"/>
          </ac:spMkLst>
        </pc:spChg>
        <pc:spChg chg="add mod">
          <ac:chgData name="Joseph Scarmuzza" userId="S::joseph.scarmuzza@ssaihq.com::c04343c0-4c73-4c6d-9d42-a6d78c9d5fe3" providerId="AD" clId="Web-{A13A4B46-DED3-4AF3-AC89-A275BFC21236}" dt="2021-07-26T21:16:26.734" v="2530" actId="1076"/>
          <ac:spMkLst>
            <pc:docMk/>
            <pc:sldMk cId="1311769867" sldId="370"/>
            <ac:spMk id="59" creationId="{C0A7E1C5-5F60-40DC-A366-8E6C94257BD8}"/>
          </ac:spMkLst>
        </pc:spChg>
        <pc:spChg chg="add del">
          <ac:chgData name="Joseph Scarmuzza" userId="S::joseph.scarmuzza@ssaihq.com::c04343c0-4c73-4c6d-9d42-a6d78c9d5fe3" providerId="AD" clId="Web-{A13A4B46-DED3-4AF3-AC89-A275BFC21236}" dt="2021-07-26T20:34:54.009" v="1593"/>
          <ac:spMkLst>
            <pc:docMk/>
            <pc:sldMk cId="1311769867" sldId="370"/>
            <ac:spMk id="60" creationId="{B097F4DF-76BC-4D38-9FEC-50618B8E9452}"/>
          </ac:spMkLst>
        </pc:spChg>
        <pc:spChg chg="add del">
          <ac:chgData name="Joseph Scarmuzza" userId="S::joseph.scarmuzza@ssaihq.com::c04343c0-4c73-4c6d-9d42-a6d78c9d5fe3" providerId="AD" clId="Web-{A13A4B46-DED3-4AF3-AC89-A275BFC21236}" dt="2021-07-26T20:34:52.962" v="1592"/>
          <ac:spMkLst>
            <pc:docMk/>
            <pc:sldMk cId="1311769867" sldId="370"/>
            <ac:spMk id="61" creationId="{358C6DC2-12F6-4CC0-BFE1-5CDAAAEF7DC5}"/>
          </ac:spMkLst>
        </pc:spChg>
        <pc:spChg chg="add del">
          <ac:chgData name="Joseph Scarmuzza" userId="S::joseph.scarmuzza@ssaihq.com::c04343c0-4c73-4c6d-9d42-a6d78c9d5fe3" providerId="AD" clId="Web-{A13A4B46-DED3-4AF3-AC89-A275BFC21236}" dt="2021-07-26T21:05:15.569" v="2220"/>
          <ac:spMkLst>
            <pc:docMk/>
            <pc:sldMk cId="1311769867" sldId="370"/>
            <ac:spMk id="62" creationId="{ED5EC021-7234-4640-A2D3-3FF221F4E6C7}"/>
          </ac:spMkLst>
        </pc:spChg>
        <pc:spChg chg="add mod">
          <ac:chgData name="Joseph Scarmuzza" userId="S::joseph.scarmuzza@ssaihq.com::c04343c0-4c73-4c6d-9d42-a6d78c9d5fe3" providerId="AD" clId="Web-{A13A4B46-DED3-4AF3-AC89-A275BFC21236}" dt="2021-07-26T21:39:20.271" v="3102" actId="1076"/>
          <ac:spMkLst>
            <pc:docMk/>
            <pc:sldMk cId="1311769867" sldId="370"/>
            <ac:spMk id="63" creationId="{CA344A59-8E7A-4B39-A396-74A7DBE143F4}"/>
          </ac:spMkLst>
        </pc:spChg>
        <pc:spChg chg="add mod">
          <ac:chgData name="Joseph Scarmuzza" userId="S::joseph.scarmuzza@ssaihq.com::c04343c0-4c73-4c6d-9d42-a6d78c9d5fe3" providerId="AD" clId="Web-{A13A4B46-DED3-4AF3-AC89-A275BFC21236}" dt="2021-07-26T21:39:03.973" v="3092" actId="20577"/>
          <ac:spMkLst>
            <pc:docMk/>
            <pc:sldMk cId="1311769867" sldId="370"/>
            <ac:spMk id="64" creationId="{A36984AC-CCDF-4555-8B59-254D3EF9B7DD}"/>
          </ac:spMkLst>
        </pc:spChg>
        <pc:picChg chg="del">
          <ac:chgData name="Joseph Scarmuzza" userId="S::joseph.scarmuzza@ssaihq.com::c04343c0-4c73-4c6d-9d42-a6d78c9d5fe3" providerId="AD" clId="Web-{A13A4B46-DED3-4AF3-AC89-A275BFC21236}" dt="2021-07-26T18:16:37.069" v="55"/>
          <ac:picMkLst>
            <pc:docMk/>
            <pc:sldMk cId="1311769867" sldId="370"/>
            <ac:picMk id="2" creationId="{2519044C-B1A3-446D-9045-CD9599DB2E1F}"/>
          </ac:picMkLst>
        </pc:picChg>
        <pc:picChg chg="add mod modCrop">
          <ac:chgData name="Joseph Scarmuzza" userId="S::joseph.scarmuzza@ssaihq.com::c04343c0-4c73-4c6d-9d42-a6d78c9d5fe3" providerId="AD" clId="Web-{A13A4B46-DED3-4AF3-AC89-A275BFC21236}" dt="2021-07-26T21:16:26.203" v="2506" actId="1076"/>
          <ac:picMkLst>
            <pc:docMk/>
            <pc:sldMk cId="1311769867" sldId="370"/>
            <ac:picMk id="2" creationId="{C566A974-8EE6-4EDC-B155-2938B7450CAE}"/>
          </ac:picMkLst>
        </pc:picChg>
        <pc:picChg chg="add mod modCrop">
          <ac:chgData name="Joseph Scarmuzza" userId="S::joseph.scarmuzza@ssaihq.com::c04343c0-4c73-4c6d-9d42-a6d78c9d5fe3" providerId="AD" clId="Web-{A13A4B46-DED3-4AF3-AC89-A275BFC21236}" dt="2021-07-26T21:18:38.336" v="2614" actId="1076"/>
          <ac:picMkLst>
            <pc:docMk/>
            <pc:sldMk cId="1311769867" sldId="370"/>
            <ac:picMk id="3" creationId="{85AD4426-407D-4AB4-9AF3-489475665383}"/>
          </ac:picMkLst>
        </pc:picChg>
        <pc:picChg chg="del">
          <ac:chgData name="Joseph Scarmuzza" userId="S::joseph.scarmuzza@ssaihq.com::c04343c0-4c73-4c6d-9d42-a6d78c9d5fe3" providerId="AD" clId="Web-{A13A4B46-DED3-4AF3-AC89-A275BFC21236}" dt="2021-07-26T18:16:34.741" v="54"/>
          <ac:picMkLst>
            <pc:docMk/>
            <pc:sldMk cId="1311769867" sldId="370"/>
            <ac:picMk id="4" creationId="{CAE208FB-2937-4998-8DB2-5CA33C163DD7}"/>
          </ac:picMkLst>
        </pc:picChg>
        <pc:picChg chg="del">
          <ac:chgData name="Joseph Scarmuzza" userId="S::joseph.scarmuzza@ssaihq.com::c04343c0-4c73-4c6d-9d42-a6d78c9d5fe3" providerId="AD" clId="Web-{A13A4B46-DED3-4AF3-AC89-A275BFC21236}" dt="2021-07-26T18:16:34.710" v="53"/>
          <ac:picMkLst>
            <pc:docMk/>
            <pc:sldMk cId="1311769867" sldId="370"/>
            <ac:picMk id="5" creationId="{DA408556-CA30-42BB-9D32-7291C5684275}"/>
          </ac:picMkLst>
        </pc:picChg>
        <pc:picChg chg="add del mod">
          <ac:chgData name="Joseph Scarmuzza" userId="S::joseph.scarmuzza@ssaihq.com::c04343c0-4c73-4c6d-9d42-a6d78c9d5fe3" providerId="AD" clId="Web-{A13A4B46-DED3-4AF3-AC89-A275BFC21236}" dt="2021-07-26T20:09:11.417" v="1145"/>
          <ac:picMkLst>
            <pc:docMk/>
            <pc:sldMk cId="1311769867" sldId="370"/>
            <ac:picMk id="6" creationId="{A4A3BDBC-D52E-4CE7-A14A-FA24F0214C1F}"/>
          </ac:picMkLst>
        </pc:picChg>
        <pc:picChg chg="add mod modCrop">
          <ac:chgData name="Joseph Scarmuzza" userId="S::joseph.scarmuzza@ssaihq.com::c04343c0-4c73-4c6d-9d42-a6d78c9d5fe3" providerId="AD" clId="Web-{A13A4B46-DED3-4AF3-AC89-A275BFC21236}" dt="2021-07-26T21:18:38.351" v="2615" actId="1076"/>
          <ac:picMkLst>
            <pc:docMk/>
            <pc:sldMk cId="1311769867" sldId="370"/>
            <ac:picMk id="7" creationId="{8C3B69C4-8F23-4050-A657-2E66C7A7F7F4}"/>
          </ac:picMkLst>
        </pc:picChg>
        <pc:picChg chg="add del mod">
          <ac:chgData name="Joseph Scarmuzza" userId="S::joseph.scarmuzza@ssaihq.com::c04343c0-4c73-4c6d-9d42-a6d78c9d5fe3" providerId="AD" clId="Web-{A13A4B46-DED3-4AF3-AC89-A275BFC21236}" dt="2021-07-26T19:29:55.965" v="132"/>
          <ac:picMkLst>
            <pc:docMk/>
            <pc:sldMk cId="1311769867" sldId="370"/>
            <ac:picMk id="9" creationId="{FAD25D12-D2FF-46C3-868A-9129102D8EB1}"/>
          </ac:picMkLst>
        </pc:picChg>
        <pc:picChg chg="add mod ord modCrop">
          <ac:chgData name="Joseph Scarmuzza" userId="S::joseph.scarmuzza@ssaihq.com::c04343c0-4c73-4c6d-9d42-a6d78c9d5fe3" providerId="AD" clId="Web-{A13A4B46-DED3-4AF3-AC89-A275BFC21236}" dt="2021-07-26T21:18:38.445" v="2618" actId="1076"/>
          <ac:picMkLst>
            <pc:docMk/>
            <pc:sldMk cId="1311769867" sldId="370"/>
            <ac:picMk id="10" creationId="{425835BB-D4F6-4838-BB8A-51C2B0DDCEC5}"/>
          </ac:picMkLst>
        </pc:picChg>
        <pc:picChg chg="add mod modCrop">
          <ac:chgData name="Joseph Scarmuzza" userId="S::joseph.scarmuzza@ssaihq.com::c04343c0-4c73-4c6d-9d42-a6d78c9d5fe3" providerId="AD" clId="Web-{A13A4B46-DED3-4AF3-AC89-A275BFC21236}" dt="2021-07-26T21:18:38.383" v="2616" actId="1076"/>
          <ac:picMkLst>
            <pc:docMk/>
            <pc:sldMk cId="1311769867" sldId="370"/>
            <ac:picMk id="11" creationId="{DEE78139-BEA3-4B2F-A128-6912A4652E3B}"/>
          </ac:picMkLst>
        </pc:picChg>
        <pc:picChg chg="add mod modCrop">
          <ac:chgData name="Joseph Scarmuzza" userId="S::joseph.scarmuzza@ssaihq.com::c04343c0-4c73-4c6d-9d42-a6d78c9d5fe3" providerId="AD" clId="Web-{A13A4B46-DED3-4AF3-AC89-A275BFC21236}" dt="2021-07-26T21:18:38.414" v="2617" actId="1076"/>
          <ac:picMkLst>
            <pc:docMk/>
            <pc:sldMk cId="1311769867" sldId="370"/>
            <ac:picMk id="12" creationId="{2781AA4D-BC94-4FC3-A79A-49DF116373A7}"/>
          </ac:picMkLst>
        </pc:picChg>
        <pc:picChg chg="add del mod">
          <ac:chgData name="Joseph Scarmuzza" userId="S::joseph.scarmuzza@ssaihq.com::c04343c0-4c73-4c6d-9d42-a6d78c9d5fe3" providerId="AD" clId="Web-{A13A4B46-DED3-4AF3-AC89-A275BFC21236}" dt="2021-07-26T20:03:55.242" v="946"/>
          <ac:picMkLst>
            <pc:docMk/>
            <pc:sldMk cId="1311769867" sldId="370"/>
            <ac:picMk id="13" creationId="{11BB559B-07DF-4F81-B8BD-3C7C969ACBF3}"/>
          </ac:picMkLst>
        </pc:picChg>
        <pc:picChg chg="add mod modCrop">
          <ac:chgData name="Joseph Scarmuzza" userId="S::joseph.scarmuzza@ssaihq.com::c04343c0-4c73-4c6d-9d42-a6d78c9d5fe3" providerId="AD" clId="Web-{A13A4B46-DED3-4AF3-AC89-A275BFC21236}" dt="2021-07-26T21:16:26.218" v="2507" actId="1076"/>
          <ac:picMkLst>
            <pc:docMk/>
            <pc:sldMk cId="1311769867" sldId="370"/>
            <ac:picMk id="31" creationId="{4B77041E-E835-411E-BDD7-46B17FECFF9D}"/>
          </ac:picMkLst>
        </pc:picChg>
        <pc:picChg chg="add mod modCrop">
          <ac:chgData name="Joseph Scarmuzza" userId="S::joseph.scarmuzza@ssaihq.com::c04343c0-4c73-4c6d-9d42-a6d78c9d5fe3" providerId="AD" clId="Web-{A13A4B46-DED3-4AF3-AC89-A275BFC21236}" dt="2021-07-26T21:16:26.250" v="2508" actId="1076"/>
          <ac:picMkLst>
            <pc:docMk/>
            <pc:sldMk cId="1311769867" sldId="370"/>
            <ac:picMk id="33" creationId="{E6945A71-A799-41B5-BFA1-AFD044DCFCC9}"/>
          </ac:picMkLst>
        </pc:picChg>
        <pc:picChg chg="add mod modCrop">
          <ac:chgData name="Joseph Scarmuzza" userId="S::joseph.scarmuzza@ssaihq.com::c04343c0-4c73-4c6d-9d42-a6d78c9d5fe3" providerId="AD" clId="Web-{A13A4B46-DED3-4AF3-AC89-A275BFC21236}" dt="2021-07-26T21:16:26.265" v="2509" actId="1076"/>
          <ac:picMkLst>
            <pc:docMk/>
            <pc:sldMk cId="1311769867" sldId="370"/>
            <ac:picMk id="34" creationId="{9188F357-C2B3-4F37-82F6-01FFD9C85B01}"/>
          </ac:picMkLst>
        </pc:picChg>
        <pc:picChg chg="add mod modCrop">
          <ac:chgData name="Joseph Scarmuzza" userId="S::joseph.scarmuzza@ssaihq.com::c04343c0-4c73-4c6d-9d42-a6d78c9d5fe3" providerId="AD" clId="Web-{A13A4B46-DED3-4AF3-AC89-A275BFC21236}" dt="2021-07-26T21:16:26.297" v="2510" actId="1076"/>
          <ac:picMkLst>
            <pc:docMk/>
            <pc:sldMk cId="1311769867" sldId="370"/>
            <ac:picMk id="35" creationId="{C0BED12A-13E9-47C7-BCDB-6005A33D612A}"/>
          </ac:picMkLst>
        </pc:picChg>
        <pc:picChg chg="add mod modCrop">
          <ac:chgData name="Joseph Scarmuzza" userId="S::joseph.scarmuzza@ssaihq.com::c04343c0-4c73-4c6d-9d42-a6d78c9d5fe3" providerId="AD" clId="Web-{A13A4B46-DED3-4AF3-AC89-A275BFC21236}" dt="2021-07-26T21:16:26.312" v="2511" actId="1076"/>
          <ac:picMkLst>
            <pc:docMk/>
            <pc:sldMk cId="1311769867" sldId="370"/>
            <ac:picMk id="36" creationId="{DB223CC2-0A2D-401C-BD72-0B9FDA39BFFD}"/>
          </ac:picMkLst>
        </pc:picChg>
        <pc:picChg chg="add mod modCrop">
          <ac:chgData name="Joseph Scarmuzza" userId="S::joseph.scarmuzza@ssaihq.com::c04343c0-4c73-4c6d-9d42-a6d78c9d5fe3" providerId="AD" clId="Web-{A13A4B46-DED3-4AF3-AC89-A275BFC21236}" dt="2021-07-26T21:16:26.343" v="2512" actId="1076"/>
          <ac:picMkLst>
            <pc:docMk/>
            <pc:sldMk cId="1311769867" sldId="370"/>
            <ac:picMk id="37" creationId="{61D49706-89BF-45F6-9CBC-2B076530B74D}"/>
          </ac:picMkLst>
        </pc:picChg>
        <pc:picChg chg="add mod modCrop">
          <ac:chgData name="Joseph Scarmuzza" userId="S::joseph.scarmuzza@ssaihq.com::c04343c0-4c73-4c6d-9d42-a6d78c9d5fe3" providerId="AD" clId="Web-{A13A4B46-DED3-4AF3-AC89-A275BFC21236}" dt="2021-07-26T21:16:26.375" v="2513" actId="1076"/>
          <ac:picMkLst>
            <pc:docMk/>
            <pc:sldMk cId="1311769867" sldId="370"/>
            <ac:picMk id="38" creationId="{2F59121D-D158-4D33-BB3A-24FB40CB5ABF}"/>
          </ac:picMkLst>
        </pc:picChg>
        <pc:picChg chg="add mod modCrop">
          <ac:chgData name="Joseph Scarmuzza" userId="S::joseph.scarmuzza@ssaihq.com::c04343c0-4c73-4c6d-9d42-a6d78c9d5fe3" providerId="AD" clId="Web-{A13A4B46-DED3-4AF3-AC89-A275BFC21236}" dt="2021-07-26T21:16:26.437" v="2516" actId="1076"/>
          <ac:picMkLst>
            <pc:docMk/>
            <pc:sldMk cId="1311769867" sldId="370"/>
            <ac:picMk id="42" creationId="{56708FF6-2FFD-4B7F-9683-76AD1C4D59CC}"/>
          </ac:picMkLst>
        </pc:picChg>
      </pc:sldChg>
      <pc:sldChg chg="addSp delSp modSp add replId">
        <pc:chgData name="Joseph Scarmuzza" userId="S::joseph.scarmuzza@ssaihq.com::c04343c0-4c73-4c6d-9d42-a6d78c9d5fe3" providerId="AD" clId="Web-{A13A4B46-DED3-4AF3-AC89-A275BFC21236}" dt="2021-07-26T20:54:40.532" v="1973" actId="1076"/>
        <pc:sldMkLst>
          <pc:docMk/>
          <pc:sldMk cId="1141387422" sldId="372"/>
        </pc:sldMkLst>
        <pc:spChg chg="mod">
          <ac:chgData name="Joseph Scarmuzza" userId="S::joseph.scarmuzza@ssaihq.com::c04343c0-4c73-4c6d-9d42-a6d78c9d5fe3" providerId="AD" clId="Web-{A13A4B46-DED3-4AF3-AC89-A275BFC21236}" dt="2021-07-26T20:54:34.985" v="1972" actId="1076"/>
          <ac:spMkLst>
            <pc:docMk/>
            <pc:sldMk cId="1141387422" sldId="372"/>
            <ac:spMk id="8" creationId="{FC4BA28E-2254-493A-8566-A72EE98D2C18}"/>
          </ac:spMkLst>
        </pc:spChg>
        <pc:spChg chg="add mod">
          <ac:chgData name="Joseph Scarmuzza" userId="S::joseph.scarmuzza@ssaihq.com::c04343c0-4c73-4c6d-9d42-a6d78c9d5fe3" providerId="AD" clId="Web-{A13A4B46-DED3-4AF3-AC89-A275BFC21236}" dt="2021-07-26T20:49:41.764" v="1811" actId="1076"/>
          <ac:spMkLst>
            <pc:docMk/>
            <pc:sldMk cId="1141387422" sldId="372"/>
            <ac:spMk id="21" creationId="{9130424C-ACF2-4C96-8727-9367D849EE19}"/>
          </ac:spMkLst>
        </pc:spChg>
        <pc:spChg chg="add mod">
          <ac:chgData name="Joseph Scarmuzza" userId="S::joseph.scarmuzza@ssaihq.com::c04343c0-4c73-4c6d-9d42-a6d78c9d5fe3" providerId="AD" clId="Web-{A13A4B46-DED3-4AF3-AC89-A275BFC21236}" dt="2021-07-26T20:43:02.584" v="1684" actId="1076"/>
          <ac:spMkLst>
            <pc:docMk/>
            <pc:sldMk cId="1141387422" sldId="372"/>
            <ac:spMk id="23" creationId="{0C4886CF-D2D3-432F-9BA9-4E0276D23D1E}"/>
          </ac:spMkLst>
        </pc:spChg>
        <pc:spChg chg="add mod">
          <ac:chgData name="Joseph Scarmuzza" userId="S::joseph.scarmuzza@ssaihq.com::c04343c0-4c73-4c6d-9d42-a6d78c9d5fe3" providerId="AD" clId="Web-{A13A4B46-DED3-4AF3-AC89-A275BFC21236}" dt="2021-07-26T20:48:58.402" v="1794" actId="20577"/>
          <ac:spMkLst>
            <pc:docMk/>
            <pc:sldMk cId="1141387422" sldId="372"/>
            <ac:spMk id="25" creationId="{EC12B4B5-6A81-4030-A8C0-D5DD8CB131C8}"/>
          </ac:spMkLst>
        </pc:spChg>
        <pc:spChg chg="add mod">
          <ac:chgData name="Joseph Scarmuzza" userId="S::joseph.scarmuzza@ssaihq.com::c04343c0-4c73-4c6d-9d42-a6d78c9d5fe3" providerId="AD" clId="Web-{A13A4B46-DED3-4AF3-AC89-A275BFC21236}" dt="2021-07-26T20:49:06.856" v="1798" actId="20577"/>
          <ac:spMkLst>
            <pc:docMk/>
            <pc:sldMk cId="1141387422" sldId="372"/>
            <ac:spMk id="27" creationId="{CF1D9040-DA63-4D27-938A-0C64F4440105}"/>
          </ac:spMkLst>
        </pc:spChg>
        <pc:spChg chg="add mod">
          <ac:chgData name="Joseph Scarmuzza" userId="S::joseph.scarmuzza@ssaihq.com::c04343c0-4c73-4c6d-9d42-a6d78c9d5fe3" providerId="AD" clId="Web-{A13A4B46-DED3-4AF3-AC89-A275BFC21236}" dt="2021-07-26T20:49:12.841" v="1802" actId="20577"/>
          <ac:spMkLst>
            <pc:docMk/>
            <pc:sldMk cId="1141387422" sldId="372"/>
            <ac:spMk id="29" creationId="{92FA978C-C670-4447-8BED-77E0C0551D54}"/>
          </ac:spMkLst>
        </pc:spChg>
        <pc:spChg chg="add mod">
          <ac:chgData name="Joseph Scarmuzza" userId="S::joseph.scarmuzza@ssaihq.com::c04343c0-4c73-4c6d-9d42-a6d78c9d5fe3" providerId="AD" clId="Web-{A13A4B46-DED3-4AF3-AC89-A275BFC21236}" dt="2021-07-26T20:49:24.685" v="1806" actId="20577"/>
          <ac:spMkLst>
            <pc:docMk/>
            <pc:sldMk cId="1141387422" sldId="372"/>
            <ac:spMk id="31" creationId="{572D1D26-8245-4668-94F3-842D12A2EA1F}"/>
          </ac:spMkLst>
        </pc:spChg>
        <pc:spChg chg="add mod">
          <ac:chgData name="Joseph Scarmuzza" userId="S::joseph.scarmuzza@ssaihq.com::c04343c0-4c73-4c6d-9d42-a6d78c9d5fe3" providerId="AD" clId="Web-{A13A4B46-DED3-4AF3-AC89-A275BFC21236}" dt="2021-07-26T20:49:37.811" v="1810" actId="20577"/>
          <ac:spMkLst>
            <pc:docMk/>
            <pc:sldMk cId="1141387422" sldId="372"/>
            <ac:spMk id="33" creationId="{E6323249-8001-4526-90B0-0DF1458B9BE4}"/>
          </ac:spMkLst>
        </pc:spChg>
        <pc:spChg chg="add mod">
          <ac:chgData name="Joseph Scarmuzza" userId="S::joseph.scarmuzza@ssaihq.com::c04343c0-4c73-4c6d-9d42-a6d78c9d5fe3" providerId="AD" clId="Web-{A13A4B46-DED3-4AF3-AC89-A275BFC21236}" dt="2021-07-26T20:51:08.347" v="1829" actId="1076"/>
          <ac:spMkLst>
            <pc:docMk/>
            <pc:sldMk cId="1141387422" sldId="372"/>
            <ac:spMk id="35" creationId="{0F1E200F-D094-4035-AEE7-8A95619AF0CC}"/>
          </ac:spMkLst>
        </pc:spChg>
        <pc:spChg chg="add mod">
          <ac:chgData name="Joseph Scarmuzza" userId="S::joseph.scarmuzza@ssaihq.com::c04343c0-4c73-4c6d-9d42-a6d78c9d5fe3" providerId="AD" clId="Web-{A13A4B46-DED3-4AF3-AC89-A275BFC21236}" dt="2021-07-26T20:51:08.316" v="1827" actId="1076"/>
          <ac:spMkLst>
            <pc:docMk/>
            <pc:sldMk cId="1141387422" sldId="372"/>
            <ac:spMk id="37" creationId="{18378ACE-6BF9-4294-A27C-516EF42CA6E1}"/>
          </ac:spMkLst>
        </pc:spChg>
        <pc:spChg chg="add mod">
          <ac:chgData name="Joseph Scarmuzza" userId="S::joseph.scarmuzza@ssaihq.com::c04343c0-4c73-4c6d-9d42-a6d78c9d5fe3" providerId="AD" clId="Web-{A13A4B46-DED3-4AF3-AC89-A275BFC21236}" dt="2021-07-26T20:51:08.332" v="1828" actId="1076"/>
          <ac:spMkLst>
            <pc:docMk/>
            <pc:sldMk cId="1141387422" sldId="372"/>
            <ac:spMk id="39" creationId="{64949D9A-3CA6-40C1-89C4-41850A90EDD5}"/>
          </ac:spMkLst>
        </pc:spChg>
        <pc:spChg chg="add mod">
          <ac:chgData name="Joseph Scarmuzza" userId="S::joseph.scarmuzza@ssaihq.com::c04343c0-4c73-4c6d-9d42-a6d78c9d5fe3" providerId="AD" clId="Web-{A13A4B46-DED3-4AF3-AC89-A275BFC21236}" dt="2021-07-26T20:43:33.383" v="1715" actId="1076"/>
          <ac:spMkLst>
            <pc:docMk/>
            <pc:sldMk cId="1141387422" sldId="372"/>
            <ac:spMk id="41" creationId="{97067B62-1481-487B-BCCD-CEC329C714FF}"/>
          </ac:spMkLst>
        </pc:spChg>
        <pc:spChg chg="add mod">
          <ac:chgData name="Joseph Scarmuzza" userId="S::joseph.scarmuzza@ssaihq.com::c04343c0-4c73-4c6d-9d42-a6d78c9d5fe3" providerId="AD" clId="Web-{A13A4B46-DED3-4AF3-AC89-A275BFC21236}" dt="2021-07-26T20:43:40.383" v="1716" actId="1076"/>
          <ac:spMkLst>
            <pc:docMk/>
            <pc:sldMk cId="1141387422" sldId="372"/>
            <ac:spMk id="43" creationId="{39DDA2C1-8A27-4A60-AF25-D9E137731C56}"/>
          </ac:spMkLst>
        </pc:spChg>
        <pc:spChg chg="add mod">
          <ac:chgData name="Joseph Scarmuzza" userId="S::joseph.scarmuzza@ssaihq.com::c04343c0-4c73-4c6d-9d42-a6d78c9d5fe3" providerId="AD" clId="Web-{A13A4B46-DED3-4AF3-AC89-A275BFC21236}" dt="2021-07-26T20:47:48.101" v="1753" actId="20577"/>
          <ac:spMkLst>
            <pc:docMk/>
            <pc:sldMk cId="1141387422" sldId="372"/>
            <ac:spMk id="45" creationId="{8B686B14-69EE-430F-A884-4DD1EE115E15}"/>
          </ac:spMkLst>
        </pc:spChg>
        <pc:spChg chg="add del mod">
          <ac:chgData name="Joseph Scarmuzza" userId="S::joseph.scarmuzza@ssaihq.com::c04343c0-4c73-4c6d-9d42-a6d78c9d5fe3" providerId="AD" clId="Web-{A13A4B46-DED3-4AF3-AC89-A275BFC21236}" dt="2021-07-26T20:48:21.025" v="1783"/>
          <ac:spMkLst>
            <pc:docMk/>
            <pc:sldMk cId="1141387422" sldId="372"/>
            <ac:spMk id="47" creationId="{55BA42ED-9A83-4321-80F8-645A64BE2FCB}"/>
          </ac:spMkLst>
        </pc:spChg>
        <pc:spChg chg="add del mod">
          <ac:chgData name="Joseph Scarmuzza" userId="S::joseph.scarmuzza@ssaihq.com::c04343c0-4c73-4c6d-9d42-a6d78c9d5fe3" providerId="AD" clId="Web-{A13A4B46-DED3-4AF3-AC89-A275BFC21236}" dt="2021-07-26T20:48:17.619" v="1781"/>
          <ac:spMkLst>
            <pc:docMk/>
            <pc:sldMk cId="1141387422" sldId="372"/>
            <ac:spMk id="49" creationId="{7CC5101F-FBE6-47E8-9D52-54FDF456ED7D}"/>
          </ac:spMkLst>
        </pc:spChg>
        <pc:spChg chg="add del mod">
          <ac:chgData name="Joseph Scarmuzza" userId="S::joseph.scarmuzza@ssaihq.com::c04343c0-4c73-4c6d-9d42-a6d78c9d5fe3" providerId="AD" clId="Web-{A13A4B46-DED3-4AF3-AC89-A275BFC21236}" dt="2021-07-26T20:48:21.025" v="1782"/>
          <ac:spMkLst>
            <pc:docMk/>
            <pc:sldMk cId="1141387422" sldId="372"/>
            <ac:spMk id="51" creationId="{07A18CF7-C8F3-4E77-A798-E48D3A61CAB2}"/>
          </ac:spMkLst>
        </pc:spChg>
        <pc:spChg chg="add mod">
          <ac:chgData name="Joseph Scarmuzza" userId="S::joseph.scarmuzza@ssaihq.com::c04343c0-4c73-4c6d-9d42-a6d78c9d5fe3" providerId="AD" clId="Web-{A13A4B46-DED3-4AF3-AC89-A275BFC21236}" dt="2021-07-26T20:48:36.963" v="1785" actId="1076"/>
          <ac:spMkLst>
            <pc:docMk/>
            <pc:sldMk cId="1141387422" sldId="372"/>
            <ac:spMk id="53" creationId="{6B9DA1C5-7869-4546-8C67-660068582145}"/>
          </ac:spMkLst>
        </pc:spChg>
        <pc:spChg chg="add mod">
          <ac:chgData name="Joseph Scarmuzza" userId="S::joseph.scarmuzza@ssaihq.com::c04343c0-4c73-4c6d-9d42-a6d78c9d5fe3" providerId="AD" clId="Web-{A13A4B46-DED3-4AF3-AC89-A275BFC21236}" dt="2021-07-26T20:54:40.532" v="1973" actId="1076"/>
          <ac:spMkLst>
            <pc:docMk/>
            <pc:sldMk cId="1141387422" sldId="372"/>
            <ac:spMk id="55" creationId="{6AA40217-429B-4907-9149-3E4610F1F53E}"/>
          </ac:spMkLst>
        </pc:spChg>
        <pc:spChg chg="add mod">
          <ac:chgData name="Joseph Scarmuzza" userId="S::joseph.scarmuzza@ssaihq.com::c04343c0-4c73-4c6d-9d42-a6d78c9d5fe3" providerId="AD" clId="Web-{A13A4B46-DED3-4AF3-AC89-A275BFC21236}" dt="2021-07-26T20:53:11.370" v="1921" actId="1076"/>
          <ac:spMkLst>
            <pc:docMk/>
            <pc:sldMk cId="1141387422" sldId="372"/>
            <ac:spMk id="56" creationId="{FF42EBC8-E5AC-411A-9DCB-1EF93AE2F6A1}"/>
          </ac:spMkLst>
        </pc:spChg>
        <pc:spChg chg="add mod">
          <ac:chgData name="Joseph Scarmuzza" userId="S::joseph.scarmuzza@ssaihq.com::c04343c0-4c73-4c6d-9d42-a6d78c9d5fe3" providerId="AD" clId="Web-{A13A4B46-DED3-4AF3-AC89-A275BFC21236}" dt="2021-07-26T20:51:46.443" v="1866" actId="1076"/>
          <ac:spMkLst>
            <pc:docMk/>
            <pc:sldMk cId="1141387422" sldId="372"/>
            <ac:spMk id="57" creationId="{1652C37F-0BCB-4E48-99E1-F42C32E1A39D}"/>
          </ac:spMkLst>
        </pc:spChg>
        <pc:spChg chg="add mod">
          <ac:chgData name="Joseph Scarmuzza" userId="S::joseph.scarmuzza@ssaihq.com::c04343c0-4c73-4c6d-9d42-a6d78c9d5fe3" providerId="AD" clId="Web-{A13A4B46-DED3-4AF3-AC89-A275BFC21236}" dt="2021-07-26T20:48:01.305" v="1759" actId="1076"/>
          <ac:spMkLst>
            <pc:docMk/>
            <pc:sldMk cId="1141387422" sldId="372"/>
            <ac:spMk id="58" creationId="{E4A90DE1-A5A3-4B26-89B5-B700E458DB89}"/>
          </ac:spMkLst>
        </pc:spChg>
        <pc:spChg chg="add mod">
          <ac:chgData name="Joseph Scarmuzza" userId="S::joseph.scarmuzza@ssaihq.com::c04343c0-4c73-4c6d-9d42-a6d78c9d5fe3" providerId="AD" clId="Web-{A13A4B46-DED3-4AF3-AC89-A275BFC21236}" dt="2021-07-26T20:48:12.775" v="1780" actId="20577"/>
          <ac:spMkLst>
            <pc:docMk/>
            <pc:sldMk cId="1141387422" sldId="372"/>
            <ac:spMk id="59" creationId="{19FE8FBD-EBCD-4557-93DD-93A986022F88}"/>
          </ac:spMkLst>
        </pc:spChg>
        <pc:spChg chg="add mod">
          <ac:chgData name="Joseph Scarmuzza" userId="S::joseph.scarmuzza@ssaihq.com::c04343c0-4c73-4c6d-9d42-a6d78c9d5fe3" providerId="AD" clId="Web-{A13A4B46-DED3-4AF3-AC89-A275BFC21236}" dt="2021-07-26T20:49:56.062" v="1813" actId="1076"/>
          <ac:spMkLst>
            <pc:docMk/>
            <pc:sldMk cId="1141387422" sldId="372"/>
            <ac:spMk id="60" creationId="{BEF2EDCA-BF8C-4F69-951A-054E914FDF51}"/>
          </ac:spMkLst>
        </pc:spChg>
        <pc:spChg chg="add mod">
          <ac:chgData name="Joseph Scarmuzza" userId="S::joseph.scarmuzza@ssaihq.com::c04343c0-4c73-4c6d-9d42-a6d78c9d5fe3" providerId="AD" clId="Web-{A13A4B46-DED3-4AF3-AC89-A275BFC21236}" dt="2021-07-26T20:51:50.569" v="1867" actId="1076"/>
          <ac:spMkLst>
            <pc:docMk/>
            <pc:sldMk cId="1141387422" sldId="372"/>
            <ac:spMk id="61" creationId="{3EBC6090-B65D-4DE2-AD4E-2ADE1F063BCA}"/>
          </ac:spMkLst>
        </pc:spChg>
        <pc:spChg chg="add mod">
          <ac:chgData name="Joseph Scarmuzza" userId="S::joseph.scarmuzza@ssaihq.com::c04343c0-4c73-4c6d-9d42-a6d78c9d5fe3" providerId="AD" clId="Web-{A13A4B46-DED3-4AF3-AC89-A275BFC21236}" dt="2021-07-26T20:53:04.511" v="1920" actId="1076"/>
          <ac:spMkLst>
            <pc:docMk/>
            <pc:sldMk cId="1141387422" sldId="372"/>
            <ac:spMk id="62" creationId="{50AB1CB9-A593-4363-9DC2-8931D7A4B9DE}"/>
          </ac:spMkLst>
        </pc:spChg>
        <pc:spChg chg="add mod">
          <ac:chgData name="Joseph Scarmuzza" userId="S::joseph.scarmuzza@ssaihq.com::c04343c0-4c73-4c6d-9d42-a6d78c9d5fe3" providerId="AD" clId="Web-{A13A4B46-DED3-4AF3-AC89-A275BFC21236}" dt="2021-07-26T20:52:39.165" v="1905" actId="1076"/>
          <ac:spMkLst>
            <pc:docMk/>
            <pc:sldMk cId="1141387422" sldId="372"/>
            <ac:spMk id="63" creationId="{5BC00D95-B693-4C91-A221-603BC30A3B5D}"/>
          </ac:spMkLst>
        </pc:spChg>
        <pc:spChg chg="add mod">
          <ac:chgData name="Joseph Scarmuzza" userId="S::joseph.scarmuzza@ssaihq.com::c04343c0-4c73-4c6d-9d42-a6d78c9d5fe3" providerId="AD" clId="Web-{A13A4B46-DED3-4AF3-AC89-A275BFC21236}" dt="2021-07-26T20:52:43.478" v="1906" actId="1076"/>
          <ac:spMkLst>
            <pc:docMk/>
            <pc:sldMk cId="1141387422" sldId="372"/>
            <ac:spMk id="64" creationId="{8CA00E2B-EC12-4F2F-9AAF-E57AAFF74B90}"/>
          </ac:spMkLst>
        </pc:spChg>
        <pc:spChg chg="add mod">
          <ac:chgData name="Joseph Scarmuzza" userId="S::joseph.scarmuzza@ssaihq.com::c04343c0-4c73-4c6d-9d42-a6d78c9d5fe3" providerId="AD" clId="Web-{A13A4B46-DED3-4AF3-AC89-A275BFC21236}" dt="2021-07-26T20:52:59.213" v="1919" actId="20577"/>
          <ac:spMkLst>
            <pc:docMk/>
            <pc:sldMk cId="1141387422" sldId="372"/>
            <ac:spMk id="65" creationId="{9B1A1015-17E3-4193-BC24-8191AC7146ED}"/>
          </ac:spMkLst>
        </pc:spChg>
        <pc:spChg chg="add mod">
          <ac:chgData name="Joseph Scarmuzza" userId="S::joseph.scarmuzza@ssaihq.com::c04343c0-4c73-4c6d-9d42-a6d78c9d5fe3" providerId="AD" clId="Web-{A13A4B46-DED3-4AF3-AC89-A275BFC21236}" dt="2021-07-26T20:54:25" v="1969" actId="1076"/>
          <ac:spMkLst>
            <pc:docMk/>
            <pc:sldMk cId="1141387422" sldId="372"/>
            <ac:spMk id="66" creationId="{DDCDAA7B-2BED-4F83-A463-21642B2B0FA6}"/>
          </ac:spMkLst>
        </pc:spChg>
        <pc:picChg chg="add del mod">
          <ac:chgData name="Joseph Scarmuzza" userId="S::joseph.scarmuzza@ssaihq.com::c04343c0-4c73-4c6d-9d42-a6d78c9d5fe3" providerId="AD" clId="Web-{A13A4B46-DED3-4AF3-AC89-A275BFC21236}" dt="2021-07-26T20:40:39.951" v="1627"/>
          <ac:picMkLst>
            <pc:docMk/>
            <pc:sldMk cId="1141387422" sldId="372"/>
            <ac:picMk id="2" creationId="{8B50876E-16C1-46CA-BBBE-9A14C13F5F19}"/>
          </ac:picMkLst>
        </pc:picChg>
        <pc:picChg chg="del">
          <ac:chgData name="Joseph Scarmuzza" userId="S::joseph.scarmuzza@ssaihq.com::c04343c0-4c73-4c6d-9d42-a6d78c9d5fe3" providerId="AD" clId="Web-{A13A4B46-DED3-4AF3-AC89-A275BFC21236}" dt="2021-07-26T19:27:21.566" v="85"/>
          <ac:picMkLst>
            <pc:docMk/>
            <pc:sldMk cId="1141387422" sldId="372"/>
            <ac:picMk id="3" creationId="{85AD4426-407D-4AB4-9AF3-489475665383}"/>
          </ac:picMkLst>
        </pc:picChg>
        <pc:picChg chg="add mod modCrop">
          <ac:chgData name="Joseph Scarmuzza" userId="S::joseph.scarmuzza@ssaihq.com::c04343c0-4c73-4c6d-9d42-a6d78c9d5fe3" providerId="AD" clId="Web-{A13A4B46-DED3-4AF3-AC89-A275BFC21236}" dt="2021-07-26T20:42:38.520" v="1652" actId="1076"/>
          <ac:picMkLst>
            <pc:docMk/>
            <pc:sldMk cId="1141387422" sldId="372"/>
            <ac:picMk id="4" creationId="{E981ABEB-418C-4131-887A-B5F79792C036}"/>
          </ac:picMkLst>
        </pc:picChg>
        <pc:picChg chg="add mod modCrop">
          <ac:chgData name="Joseph Scarmuzza" userId="S::joseph.scarmuzza@ssaihq.com::c04343c0-4c73-4c6d-9d42-a6d78c9d5fe3" providerId="AD" clId="Web-{A13A4B46-DED3-4AF3-AC89-A275BFC21236}" dt="2021-07-26T20:42:44.708" v="1654" actId="14100"/>
          <ac:picMkLst>
            <pc:docMk/>
            <pc:sldMk cId="1141387422" sldId="372"/>
            <ac:picMk id="5" creationId="{0957D06E-8116-4EC1-BFCB-DA25CA995C21}"/>
          </ac:picMkLst>
        </pc:picChg>
        <pc:picChg chg="del">
          <ac:chgData name="Joseph Scarmuzza" userId="S::joseph.scarmuzza@ssaihq.com::c04343c0-4c73-4c6d-9d42-a6d78c9d5fe3" providerId="AD" clId="Web-{A13A4B46-DED3-4AF3-AC89-A275BFC21236}" dt="2021-07-26T19:27:23.425" v="87"/>
          <ac:picMkLst>
            <pc:docMk/>
            <pc:sldMk cId="1141387422" sldId="372"/>
            <ac:picMk id="6" creationId="{A4A3BDBC-D52E-4CE7-A14A-FA24F0214C1F}"/>
          </ac:picMkLst>
        </pc:picChg>
        <pc:picChg chg="del">
          <ac:chgData name="Joseph Scarmuzza" userId="S::joseph.scarmuzza@ssaihq.com::c04343c0-4c73-4c6d-9d42-a6d78c9d5fe3" providerId="AD" clId="Web-{A13A4B46-DED3-4AF3-AC89-A275BFC21236}" dt="2021-07-26T19:27:22.300" v="86"/>
          <ac:picMkLst>
            <pc:docMk/>
            <pc:sldMk cId="1141387422" sldId="372"/>
            <ac:picMk id="7" creationId="{8C3B69C4-8F23-4050-A657-2E66C7A7F7F4}"/>
          </ac:picMkLst>
        </pc:picChg>
        <pc:picChg chg="del">
          <ac:chgData name="Joseph Scarmuzza" userId="S::joseph.scarmuzza@ssaihq.com::c04343c0-4c73-4c6d-9d42-a6d78c9d5fe3" providerId="AD" clId="Web-{A13A4B46-DED3-4AF3-AC89-A275BFC21236}" dt="2021-07-26T19:27:24.316" v="88"/>
          <ac:picMkLst>
            <pc:docMk/>
            <pc:sldMk cId="1141387422" sldId="372"/>
            <ac:picMk id="9" creationId="{FAD25D12-D2FF-46C3-868A-9129102D8EB1}"/>
          </ac:picMkLst>
        </pc:picChg>
        <pc:picChg chg="add del mod">
          <ac:chgData name="Joseph Scarmuzza" userId="S::joseph.scarmuzza@ssaihq.com::c04343c0-4c73-4c6d-9d42-a6d78c9d5fe3" providerId="AD" clId="Web-{A13A4B46-DED3-4AF3-AC89-A275BFC21236}" dt="2021-07-26T20:43:08.272" v="1702"/>
          <ac:picMkLst>
            <pc:docMk/>
            <pc:sldMk cId="1141387422" sldId="372"/>
            <ac:picMk id="11" creationId="{9497ABD4-98D8-4065-BFC8-60C2F85A887B}"/>
          </ac:picMkLst>
        </pc:picChg>
        <pc:picChg chg="add del mod">
          <ac:chgData name="Joseph Scarmuzza" userId="S::joseph.scarmuzza@ssaihq.com::c04343c0-4c73-4c6d-9d42-a6d78c9d5fe3" providerId="AD" clId="Web-{A13A4B46-DED3-4AF3-AC89-A275BFC21236}" dt="2021-07-26T20:43:06.163" v="1701"/>
          <ac:picMkLst>
            <pc:docMk/>
            <pc:sldMk cId="1141387422" sldId="372"/>
            <ac:picMk id="13" creationId="{D2BBB36B-55F9-4877-850E-045D932DDAA9}"/>
          </ac:picMkLst>
        </pc:picChg>
        <pc:picChg chg="add del mod">
          <ac:chgData name="Joseph Scarmuzza" userId="S::joseph.scarmuzza@ssaihq.com::c04343c0-4c73-4c6d-9d42-a6d78c9d5fe3" providerId="AD" clId="Web-{A13A4B46-DED3-4AF3-AC89-A275BFC21236}" dt="2021-07-26T20:43:09.007" v="1703"/>
          <ac:picMkLst>
            <pc:docMk/>
            <pc:sldMk cId="1141387422" sldId="372"/>
            <ac:picMk id="15" creationId="{AFA7A166-AEC4-4B42-8BED-C0D1AE885D9D}"/>
          </ac:picMkLst>
        </pc:picChg>
        <pc:picChg chg="add del mod">
          <ac:chgData name="Joseph Scarmuzza" userId="S::joseph.scarmuzza@ssaihq.com::c04343c0-4c73-4c6d-9d42-a6d78c9d5fe3" providerId="AD" clId="Web-{A13A4B46-DED3-4AF3-AC89-A275BFC21236}" dt="2021-07-26T20:43:09.757" v="1704"/>
          <ac:picMkLst>
            <pc:docMk/>
            <pc:sldMk cId="1141387422" sldId="372"/>
            <ac:picMk id="17" creationId="{DDB6877A-CB21-41DB-9FC3-EF348865F148}"/>
          </ac:picMkLst>
        </pc:picChg>
        <pc:picChg chg="add del mod">
          <ac:chgData name="Joseph Scarmuzza" userId="S::joseph.scarmuzza@ssaihq.com::c04343c0-4c73-4c6d-9d42-a6d78c9d5fe3" providerId="AD" clId="Web-{A13A4B46-DED3-4AF3-AC89-A275BFC21236}" dt="2021-07-26T20:43:10.460" v="1705"/>
          <ac:picMkLst>
            <pc:docMk/>
            <pc:sldMk cId="1141387422" sldId="372"/>
            <ac:picMk id="19" creationId="{6B9BA2C2-682E-4895-86D6-D1E330FF6363}"/>
          </ac:picMkLst>
        </pc:picChg>
      </pc:sldChg>
      <pc:sldChg chg="addSp delSp modSp add replId">
        <pc:chgData name="Joseph Scarmuzza" userId="S::joseph.scarmuzza@ssaihq.com::c04343c0-4c73-4c6d-9d42-a6d78c9d5fe3" providerId="AD" clId="Web-{A13A4B46-DED3-4AF3-AC89-A275BFC21236}" dt="2021-07-26T21:38:46.269" v="3083" actId="1076"/>
        <pc:sldMkLst>
          <pc:docMk/>
          <pc:sldMk cId="960502562" sldId="373"/>
        </pc:sldMkLst>
        <pc:spChg chg="add mod">
          <ac:chgData name="Joseph Scarmuzza" userId="S::joseph.scarmuzza@ssaihq.com::c04343c0-4c73-4c6d-9d42-a6d78c9d5fe3" providerId="AD" clId="Web-{A13A4B46-DED3-4AF3-AC89-A275BFC21236}" dt="2021-07-26T21:03:29.704" v="2211" actId="1076"/>
          <ac:spMkLst>
            <pc:docMk/>
            <pc:sldMk cId="960502562" sldId="373"/>
            <ac:spMk id="6" creationId="{EE117E9E-56B7-4430-9DE3-FA202E0E0C72}"/>
          </ac:spMkLst>
        </pc:spChg>
        <pc:spChg chg="mod">
          <ac:chgData name="Joseph Scarmuzza" userId="S::joseph.scarmuzza@ssaihq.com::c04343c0-4c73-4c6d-9d42-a6d78c9d5fe3" providerId="AD" clId="Web-{A13A4B46-DED3-4AF3-AC89-A275BFC21236}" dt="2021-07-26T21:07:45.953" v="2247" actId="1076"/>
          <ac:spMkLst>
            <pc:docMk/>
            <pc:sldMk cId="960502562" sldId="373"/>
            <ac:spMk id="8" creationId="{FC4BA28E-2254-493A-8566-A72EE98D2C18}"/>
          </ac:spMkLst>
        </pc:spChg>
        <pc:spChg chg="add del mod">
          <ac:chgData name="Joseph Scarmuzza" userId="S::joseph.scarmuzza@ssaihq.com::c04343c0-4c73-4c6d-9d42-a6d78c9d5fe3" providerId="AD" clId="Web-{A13A4B46-DED3-4AF3-AC89-A275BFC21236}" dt="2021-07-26T21:01:59.511" v="2189"/>
          <ac:spMkLst>
            <pc:docMk/>
            <pc:sldMk cId="960502562" sldId="373"/>
            <ac:spMk id="10" creationId="{F928D2A1-CF33-42A3-A859-39C0A1ECEAD3}"/>
          </ac:spMkLst>
        </pc:spChg>
        <pc:spChg chg="add del">
          <ac:chgData name="Joseph Scarmuzza" userId="S::joseph.scarmuzza@ssaihq.com::c04343c0-4c73-4c6d-9d42-a6d78c9d5fe3" providerId="AD" clId="Web-{A13A4B46-DED3-4AF3-AC89-A275BFC21236}" dt="2021-07-26T21:02:08.136" v="2190"/>
          <ac:spMkLst>
            <pc:docMk/>
            <pc:sldMk cId="960502562" sldId="373"/>
            <ac:spMk id="12" creationId="{58FAD94A-9C3B-470C-BF23-106630EE04BA}"/>
          </ac:spMkLst>
        </pc:spChg>
        <pc:spChg chg="add mod">
          <ac:chgData name="Joseph Scarmuzza" userId="S::joseph.scarmuzza@ssaihq.com::c04343c0-4c73-4c6d-9d42-a6d78c9d5fe3" providerId="AD" clId="Web-{A13A4B46-DED3-4AF3-AC89-A275BFC21236}" dt="2021-07-26T21:03:29.516" v="2203" actId="1076"/>
          <ac:spMkLst>
            <pc:docMk/>
            <pc:sldMk cId="960502562" sldId="373"/>
            <ac:spMk id="14" creationId="{4D572CF3-FCA3-429B-8133-21E71AE82779}"/>
          </ac:spMkLst>
        </pc:spChg>
        <pc:spChg chg="add mod">
          <ac:chgData name="Joseph Scarmuzza" userId="S::joseph.scarmuzza@ssaihq.com::c04343c0-4c73-4c6d-9d42-a6d78c9d5fe3" providerId="AD" clId="Web-{A13A4B46-DED3-4AF3-AC89-A275BFC21236}" dt="2021-07-26T21:03:29.532" v="2204" actId="1076"/>
          <ac:spMkLst>
            <pc:docMk/>
            <pc:sldMk cId="960502562" sldId="373"/>
            <ac:spMk id="16" creationId="{AD94F7DA-B53D-4E69-8F9A-E9191C3D0693}"/>
          </ac:spMkLst>
        </pc:spChg>
        <pc:spChg chg="add mod">
          <ac:chgData name="Joseph Scarmuzza" userId="S::joseph.scarmuzza@ssaihq.com::c04343c0-4c73-4c6d-9d42-a6d78c9d5fe3" providerId="AD" clId="Web-{A13A4B46-DED3-4AF3-AC89-A275BFC21236}" dt="2021-07-26T21:03:29.548" v="2205" actId="1076"/>
          <ac:spMkLst>
            <pc:docMk/>
            <pc:sldMk cId="960502562" sldId="373"/>
            <ac:spMk id="18" creationId="{57A1CC10-D28C-4F43-B672-35AC6208913C}"/>
          </ac:spMkLst>
        </pc:spChg>
        <pc:spChg chg="add mod">
          <ac:chgData name="Joseph Scarmuzza" userId="S::joseph.scarmuzza@ssaihq.com::c04343c0-4c73-4c6d-9d42-a6d78c9d5fe3" providerId="AD" clId="Web-{A13A4B46-DED3-4AF3-AC89-A275BFC21236}" dt="2021-07-26T21:03:29.563" v="2206" actId="1076"/>
          <ac:spMkLst>
            <pc:docMk/>
            <pc:sldMk cId="960502562" sldId="373"/>
            <ac:spMk id="20" creationId="{3DE24FE4-A37C-4855-99A1-B6B29C2F44D9}"/>
          </ac:spMkLst>
        </pc:spChg>
        <pc:spChg chg="add del mod">
          <ac:chgData name="Joseph Scarmuzza" userId="S::joseph.scarmuzza@ssaihq.com::c04343c0-4c73-4c6d-9d42-a6d78c9d5fe3" providerId="AD" clId="Web-{A13A4B46-DED3-4AF3-AC89-A275BFC21236}" dt="2021-07-26T21:03:52.393" v="2214"/>
          <ac:spMkLst>
            <pc:docMk/>
            <pc:sldMk cId="960502562" sldId="373"/>
            <ac:spMk id="22" creationId="{D8B235DF-54BB-4469-AD12-B486340503FE}"/>
          </ac:spMkLst>
        </pc:spChg>
        <pc:spChg chg="add mod">
          <ac:chgData name="Joseph Scarmuzza" userId="S::joseph.scarmuzza@ssaihq.com::c04343c0-4c73-4c6d-9d42-a6d78c9d5fe3" providerId="AD" clId="Web-{A13A4B46-DED3-4AF3-AC89-A275BFC21236}" dt="2021-07-26T21:00:38.866" v="2161" actId="1076"/>
          <ac:spMkLst>
            <pc:docMk/>
            <pc:sldMk cId="960502562" sldId="373"/>
            <ac:spMk id="24" creationId="{83B8FD7B-66FE-4906-AF57-0A31799AAD40}"/>
          </ac:spMkLst>
        </pc:spChg>
        <pc:spChg chg="add mod">
          <ac:chgData name="Joseph Scarmuzza" userId="S::joseph.scarmuzza@ssaihq.com::c04343c0-4c73-4c6d-9d42-a6d78c9d5fe3" providerId="AD" clId="Web-{A13A4B46-DED3-4AF3-AC89-A275BFC21236}" dt="2021-07-26T21:00:38.600" v="2144" actId="1076"/>
          <ac:spMkLst>
            <pc:docMk/>
            <pc:sldMk cId="960502562" sldId="373"/>
            <ac:spMk id="26" creationId="{C74A4880-5237-438E-8B2C-A97D5140DBB4}"/>
          </ac:spMkLst>
        </pc:spChg>
        <pc:spChg chg="add mod">
          <ac:chgData name="Joseph Scarmuzza" userId="S::joseph.scarmuzza@ssaihq.com::c04343c0-4c73-4c6d-9d42-a6d78c9d5fe3" providerId="AD" clId="Web-{A13A4B46-DED3-4AF3-AC89-A275BFC21236}" dt="2021-07-26T21:00:38.616" v="2145" actId="1076"/>
          <ac:spMkLst>
            <pc:docMk/>
            <pc:sldMk cId="960502562" sldId="373"/>
            <ac:spMk id="28" creationId="{95BAB741-821A-4A5E-AD0A-78E545EC9E20}"/>
          </ac:spMkLst>
        </pc:spChg>
        <pc:spChg chg="add mod">
          <ac:chgData name="Joseph Scarmuzza" userId="S::joseph.scarmuzza@ssaihq.com::c04343c0-4c73-4c6d-9d42-a6d78c9d5fe3" providerId="AD" clId="Web-{A13A4B46-DED3-4AF3-AC89-A275BFC21236}" dt="2021-07-26T21:00:38.631" v="2146" actId="1076"/>
          <ac:spMkLst>
            <pc:docMk/>
            <pc:sldMk cId="960502562" sldId="373"/>
            <ac:spMk id="30" creationId="{33CF79DD-3760-47ED-830B-9F0C0761C979}"/>
          </ac:spMkLst>
        </pc:spChg>
        <pc:spChg chg="add mod">
          <ac:chgData name="Joseph Scarmuzza" userId="S::joseph.scarmuzza@ssaihq.com::c04343c0-4c73-4c6d-9d42-a6d78c9d5fe3" providerId="AD" clId="Web-{A13A4B46-DED3-4AF3-AC89-A275BFC21236}" dt="2021-07-26T21:00:38.647" v="2147" actId="1076"/>
          <ac:spMkLst>
            <pc:docMk/>
            <pc:sldMk cId="960502562" sldId="373"/>
            <ac:spMk id="32" creationId="{CFF0FF9D-F3A6-4FE0-9624-60A023271B66}"/>
          </ac:spMkLst>
        </pc:spChg>
        <pc:spChg chg="add mod">
          <ac:chgData name="Joseph Scarmuzza" userId="S::joseph.scarmuzza@ssaihq.com::c04343c0-4c73-4c6d-9d42-a6d78c9d5fe3" providerId="AD" clId="Web-{A13A4B46-DED3-4AF3-AC89-A275BFC21236}" dt="2021-07-26T21:00:38.662" v="2148" actId="1076"/>
          <ac:spMkLst>
            <pc:docMk/>
            <pc:sldMk cId="960502562" sldId="373"/>
            <ac:spMk id="34" creationId="{2BCF336A-AE16-419B-8A43-3FDF1319B891}"/>
          </ac:spMkLst>
        </pc:spChg>
        <pc:spChg chg="add mod">
          <ac:chgData name="Joseph Scarmuzza" userId="S::joseph.scarmuzza@ssaihq.com::c04343c0-4c73-4c6d-9d42-a6d78c9d5fe3" providerId="AD" clId="Web-{A13A4B46-DED3-4AF3-AC89-A275BFC21236}" dt="2021-07-26T21:00:38.678" v="2149" actId="1076"/>
          <ac:spMkLst>
            <pc:docMk/>
            <pc:sldMk cId="960502562" sldId="373"/>
            <ac:spMk id="36" creationId="{22AB6F58-AD90-43B9-805C-E4B48B4063C6}"/>
          </ac:spMkLst>
        </pc:spChg>
        <pc:spChg chg="add mod">
          <ac:chgData name="Joseph Scarmuzza" userId="S::joseph.scarmuzza@ssaihq.com::c04343c0-4c73-4c6d-9d42-a6d78c9d5fe3" providerId="AD" clId="Web-{A13A4B46-DED3-4AF3-AC89-A275BFC21236}" dt="2021-07-26T21:00:38.694" v="2150" actId="1076"/>
          <ac:spMkLst>
            <pc:docMk/>
            <pc:sldMk cId="960502562" sldId="373"/>
            <ac:spMk id="38" creationId="{F6489C60-F1EA-43D3-AE3E-6FE7C7CAC322}"/>
          </ac:spMkLst>
        </pc:spChg>
        <pc:spChg chg="add mod">
          <ac:chgData name="Joseph Scarmuzza" userId="S::joseph.scarmuzza@ssaihq.com::c04343c0-4c73-4c6d-9d42-a6d78c9d5fe3" providerId="AD" clId="Web-{A13A4B46-DED3-4AF3-AC89-A275BFC21236}" dt="2021-07-26T21:00:38.709" v="2151" actId="1076"/>
          <ac:spMkLst>
            <pc:docMk/>
            <pc:sldMk cId="960502562" sldId="373"/>
            <ac:spMk id="40" creationId="{FE73374C-1D64-4FDC-8B8C-8298DD165A59}"/>
          </ac:spMkLst>
        </pc:spChg>
        <pc:spChg chg="add mod">
          <ac:chgData name="Joseph Scarmuzza" userId="S::joseph.scarmuzza@ssaihq.com::c04343c0-4c73-4c6d-9d42-a6d78c9d5fe3" providerId="AD" clId="Web-{A13A4B46-DED3-4AF3-AC89-A275BFC21236}" dt="2021-07-26T21:00:38.725" v="2152" actId="1076"/>
          <ac:spMkLst>
            <pc:docMk/>
            <pc:sldMk cId="960502562" sldId="373"/>
            <ac:spMk id="42" creationId="{A3CB70CB-F810-4812-9010-9775AD22DF3A}"/>
          </ac:spMkLst>
        </pc:spChg>
        <pc:spChg chg="add mod">
          <ac:chgData name="Joseph Scarmuzza" userId="S::joseph.scarmuzza@ssaihq.com::c04343c0-4c73-4c6d-9d42-a6d78c9d5fe3" providerId="AD" clId="Web-{A13A4B46-DED3-4AF3-AC89-A275BFC21236}" dt="2021-07-26T21:00:38.741" v="2153" actId="1076"/>
          <ac:spMkLst>
            <pc:docMk/>
            <pc:sldMk cId="960502562" sldId="373"/>
            <ac:spMk id="44" creationId="{20269957-FC72-4BB9-9C4B-6E9BDC06CCA4}"/>
          </ac:spMkLst>
        </pc:spChg>
        <pc:spChg chg="add mod">
          <ac:chgData name="Joseph Scarmuzza" userId="S::joseph.scarmuzza@ssaihq.com::c04343c0-4c73-4c6d-9d42-a6d78c9d5fe3" providerId="AD" clId="Web-{A13A4B46-DED3-4AF3-AC89-A275BFC21236}" dt="2021-07-26T21:00:38.756" v="2154" actId="1076"/>
          <ac:spMkLst>
            <pc:docMk/>
            <pc:sldMk cId="960502562" sldId="373"/>
            <ac:spMk id="46" creationId="{CDC27252-6ED2-4424-B111-C472F92FA3D4}"/>
          </ac:spMkLst>
        </pc:spChg>
        <pc:spChg chg="add mod">
          <ac:chgData name="Joseph Scarmuzza" userId="S::joseph.scarmuzza@ssaihq.com::c04343c0-4c73-4c6d-9d42-a6d78c9d5fe3" providerId="AD" clId="Web-{A13A4B46-DED3-4AF3-AC89-A275BFC21236}" dt="2021-07-26T21:00:38.772" v="2155" actId="1076"/>
          <ac:spMkLst>
            <pc:docMk/>
            <pc:sldMk cId="960502562" sldId="373"/>
            <ac:spMk id="48" creationId="{C79E3E29-8D98-4E43-9E61-4C1D2D171E11}"/>
          </ac:spMkLst>
        </pc:spChg>
        <pc:spChg chg="add mod">
          <ac:chgData name="Joseph Scarmuzza" userId="S::joseph.scarmuzza@ssaihq.com::c04343c0-4c73-4c6d-9d42-a6d78c9d5fe3" providerId="AD" clId="Web-{A13A4B46-DED3-4AF3-AC89-A275BFC21236}" dt="2021-07-26T21:00:38.787" v="2156" actId="1076"/>
          <ac:spMkLst>
            <pc:docMk/>
            <pc:sldMk cId="960502562" sldId="373"/>
            <ac:spMk id="50" creationId="{0620601E-D615-4C14-BC59-B0466D6AE8F2}"/>
          </ac:spMkLst>
        </pc:spChg>
        <pc:spChg chg="add mod">
          <ac:chgData name="Joseph Scarmuzza" userId="S::joseph.scarmuzza@ssaihq.com::c04343c0-4c73-4c6d-9d42-a6d78c9d5fe3" providerId="AD" clId="Web-{A13A4B46-DED3-4AF3-AC89-A275BFC21236}" dt="2021-07-26T21:00:38.803" v="2157" actId="1076"/>
          <ac:spMkLst>
            <pc:docMk/>
            <pc:sldMk cId="960502562" sldId="373"/>
            <ac:spMk id="52" creationId="{A3AB0292-DAAC-4BA2-8374-EAE186A629ED}"/>
          </ac:spMkLst>
        </pc:spChg>
        <pc:spChg chg="add mod">
          <ac:chgData name="Joseph Scarmuzza" userId="S::joseph.scarmuzza@ssaihq.com::c04343c0-4c73-4c6d-9d42-a6d78c9d5fe3" providerId="AD" clId="Web-{A13A4B46-DED3-4AF3-AC89-A275BFC21236}" dt="2021-07-26T21:00:38.819" v="2158" actId="1076"/>
          <ac:spMkLst>
            <pc:docMk/>
            <pc:sldMk cId="960502562" sldId="373"/>
            <ac:spMk id="54" creationId="{BBC886D4-8EB6-446E-B8F4-29310E612936}"/>
          </ac:spMkLst>
        </pc:spChg>
        <pc:spChg chg="add mod">
          <ac:chgData name="Joseph Scarmuzza" userId="S::joseph.scarmuzza@ssaihq.com::c04343c0-4c73-4c6d-9d42-a6d78c9d5fe3" providerId="AD" clId="Web-{A13A4B46-DED3-4AF3-AC89-A275BFC21236}" dt="2021-07-26T21:00:38.834" v="2159" actId="1076"/>
          <ac:spMkLst>
            <pc:docMk/>
            <pc:sldMk cId="960502562" sldId="373"/>
            <ac:spMk id="56" creationId="{D8878492-594C-4AAD-8073-1C0DA8A6A262}"/>
          </ac:spMkLst>
        </pc:spChg>
        <pc:spChg chg="add mod">
          <ac:chgData name="Joseph Scarmuzza" userId="S::joseph.scarmuzza@ssaihq.com::c04343c0-4c73-4c6d-9d42-a6d78c9d5fe3" providerId="AD" clId="Web-{A13A4B46-DED3-4AF3-AC89-A275BFC21236}" dt="2021-07-26T21:00:38.850" v="2160" actId="1076"/>
          <ac:spMkLst>
            <pc:docMk/>
            <pc:sldMk cId="960502562" sldId="373"/>
            <ac:spMk id="58" creationId="{752C9CEE-5243-4581-B30E-9A7889379556}"/>
          </ac:spMkLst>
        </pc:spChg>
        <pc:spChg chg="add mod">
          <ac:chgData name="Joseph Scarmuzza" userId="S::joseph.scarmuzza@ssaihq.com::c04343c0-4c73-4c6d-9d42-a6d78c9d5fe3" providerId="AD" clId="Web-{A13A4B46-DED3-4AF3-AC89-A275BFC21236}" dt="2021-07-26T21:07:34.953" v="2246" actId="1076"/>
          <ac:spMkLst>
            <pc:docMk/>
            <pc:sldMk cId="960502562" sldId="373"/>
            <ac:spMk id="60" creationId="{967E28E0-A9EF-4DAB-BB8E-084661596C19}"/>
          </ac:spMkLst>
        </pc:spChg>
        <pc:spChg chg="add mod">
          <ac:chgData name="Joseph Scarmuzza" userId="S::joseph.scarmuzza@ssaihq.com::c04343c0-4c73-4c6d-9d42-a6d78c9d5fe3" providerId="AD" clId="Web-{A13A4B46-DED3-4AF3-AC89-A275BFC21236}" dt="2021-07-26T21:00:46.007" v="2163" actId="1076"/>
          <ac:spMkLst>
            <pc:docMk/>
            <pc:sldMk cId="960502562" sldId="373"/>
            <ac:spMk id="62" creationId="{9736E8C9-A04E-41AF-BBE2-097D1DB40B4F}"/>
          </ac:spMkLst>
        </pc:spChg>
        <pc:spChg chg="add mod">
          <ac:chgData name="Joseph Scarmuzza" userId="S::joseph.scarmuzza@ssaihq.com::c04343c0-4c73-4c6d-9d42-a6d78c9d5fe3" providerId="AD" clId="Web-{A13A4B46-DED3-4AF3-AC89-A275BFC21236}" dt="2021-07-26T21:07:27.859" v="2245" actId="1076"/>
          <ac:spMkLst>
            <pc:docMk/>
            <pc:sldMk cId="960502562" sldId="373"/>
            <ac:spMk id="64" creationId="{C3213CB8-1671-4081-AAF5-ACA5028F7AFC}"/>
          </ac:spMkLst>
        </pc:spChg>
        <pc:spChg chg="add mod">
          <ac:chgData name="Joseph Scarmuzza" userId="S::joseph.scarmuzza@ssaihq.com::c04343c0-4c73-4c6d-9d42-a6d78c9d5fe3" providerId="AD" clId="Web-{A13A4B46-DED3-4AF3-AC89-A275BFC21236}" dt="2021-07-26T21:00:38.475" v="2142" actId="1076"/>
          <ac:spMkLst>
            <pc:docMk/>
            <pc:sldMk cId="960502562" sldId="373"/>
            <ac:spMk id="65" creationId="{BCD9CCB7-021F-47D1-92D3-E38F7C7DA7F3}"/>
          </ac:spMkLst>
        </pc:spChg>
        <pc:spChg chg="add mod">
          <ac:chgData name="Joseph Scarmuzza" userId="S::joseph.scarmuzza@ssaihq.com::c04343c0-4c73-4c6d-9d42-a6d78c9d5fe3" providerId="AD" clId="Web-{A13A4B46-DED3-4AF3-AC89-A275BFC21236}" dt="2021-07-26T21:03:29.579" v="2207" actId="1076"/>
          <ac:spMkLst>
            <pc:docMk/>
            <pc:sldMk cId="960502562" sldId="373"/>
            <ac:spMk id="66" creationId="{F692979F-1C20-4E15-BC6C-9ECB2C7FA0FE}"/>
          </ac:spMkLst>
        </pc:spChg>
        <pc:spChg chg="add mod">
          <ac:chgData name="Joseph Scarmuzza" userId="S::joseph.scarmuzza@ssaihq.com::c04343c0-4c73-4c6d-9d42-a6d78c9d5fe3" providerId="AD" clId="Web-{A13A4B46-DED3-4AF3-AC89-A275BFC21236}" dt="2021-07-26T21:03:29.594" v="2208" actId="1076"/>
          <ac:spMkLst>
            <pc:docMk/>
            <pc:sldMk cId="960502562" sldId="373"/>
            <ac:spMk id="67" creationId="{4BFD41C7-1EAA-4143-A076-7B56D398A52B}"/>
          </ac:spMkLst>
        </pc:spChg>
        <pc:spChg chg="add mod">
          <ac:chgData name="Joseph Scarmuzza" userId="S::joseph.scarmuzza@ssaihq.com::c04343c0-4c73-4c6d-9d42-a6d78c9d5fe3" providerId="AD" clId="Web-{A13A4B46-DED3-4AF3-AC89-A275BFC21236}" dt="2021-07-26T21:03:29.610" v="2209" actId="1076"/>
          <ac:spMkLst>
            <pc:docMk/>
            <pc:sldMk cId="960502562" sldId="373"/>
            <ac:spMk id="68" creationId="{E3EC0604-E5EE-4E1B-9421-85CEBBDE33AB}"/>
          </ac:spMkLst>
        </pc:spChg>
        <pc:spChg chg="add mod">
          <ac:chgData name="Joseph Scarmuzza" userId="S::joseph.scarmuzza@ssaihq.com::c04343c0-4c73-4c6d-9d42-a6d78c9d5fe3" providerId="AD" clId="Web-{A13A4B46-DED3-4AF3-AC89-A275BFC21236}" dt="2021-07-26T21:03:29.626" v="2210" actId="1076"/>
          <ac:spMkLst>
            <pc:docMk/>
            <pc:sldMk cId="960502562" sldId="373"/>
            <ac:spMk id="69" creationId="{30088841-D675-4454-9F2F-5271539E7490}"/>
          </ac:spMkLst>
        </pc:spChg>
        <pc:spChg chg="add del">
          <ac:chgData name="Joseph Scarmuzza" userId="S::joseph.scarmuzza@ssaihq.com::c04343c0-4c73-4c6d-9d42-a6d78c9d5fe3" providerId="AD" clId="Web-{A13A4B46-DED3-4AF3-AC89-A275BFC21236}" dt="2021-07-26T21:12:24.392" v="2393"/>
          <ac:spMkLst>
            <pc:docMk/>
            <pc:sldMk cId="960502562" sldId="373"/>
            <ac:spMk id="70" creationId="{2B95FE1C-C1C8-4141-A951-9F7319181EF2}"/>
          </ac:spMkLst>
        </pc:spChg>
        <pc:spChg chg="add del">
          <ac:chgData name="Joseph Scarmuzza" userId="S::joseph.scarmuzza@ssaihq.com::c04343c0-4c73-4c6d-9d42-a6d78c9d5fe3" providerId="AD" clId="Web-{A13A4B46-DED3-4AF3-AC89-A275BFC21236}" dt="2021-07-26T21:12:21.954" v="2392"/>
          <ac:spMkLst>
            <pc:docMk/>
            <pc:sldMk cId="960502562" sldId="373"/>
            <ac:spMk id="71" creationId="{3865EE31-7B04-4097-A8A9-986B707C4482}"/>
          </ac:spMkLst>
        </pc:spChg>
        <pc:spChg chg="add mod">
          <ac:chgData name="Joseph Scarmuzza" userId="S::joseph.scarmuzza@ssaihq.com::c04343c0-4c73-4c6d-9d42-a6d78c9d5fe3" providerId="AD" clId="Web-{A13A4B46-DED3-4AF3-AC89-A275BFC21236}" dt="2021-07-26T21:05:15.835" v="2224" actId="1076"/>
          <ac:spMkLst>
            <pc:docMk/>
            <pc:sldMk cId="960502562" sldId="373"/>
            <ac:spMk id="72" creationId="{988BAF9A-D4E9-4298-9609-54BC4F6FE792}"/>
          </ac:spMkLst>
        </pc:spChg>
        <pc:spChg chg="add del">
          <ac:chgData name="Joseph Scarmuzza" userId="S::joseph.scarmuzza@ssaihq.com::c04343c0-4c73-4c6d-9d42-a6d78c9d5fe3" providerId="AD" clId="Web-{A13A4B46-DED3-4AF3-AC89-A275BFC21236}" dt="2021-07-26T21:12:20.610" v="2391"/>
          <ac:spMkLst>
            <pc:docMk/>
            <pc:sldMk cId="960502562" sldId="373"/>
            <ac:spMk id="73" creationId="{74A1E6E9-3F43-47AE-9B91-503C6D1473A9}"/>
          </ac:spMkLst>
        </pc:spChg>
        <pc:spChg chg="add mod">
          <ac:chgData name="Joseph Scarmuzza" userId="S::joseph.scarmuzza@ssaihq.com::c04343c0-4c73-4c6d-9d42-a6d78c9d5fe3" providerId="AD" clId="Web-{A13A4B46-DED3-4AF3-AC89-A275BFC21236}" dt="2021-07-26T21:38:25.830" v="3075" actId="14100"/>
          <ac:spMkLst>
            <pc:docMk/>
            <pc:sldMk cId="960502562" sldId="373"/>
            <ac:spMk id="74" creationId="{5899F282-0757-4D01-8827-50F7C2B2B234}"/>
          </ac:spMkLst>
        </pc:spChg>
        <pc:spChg chg="add del mod">
          <ac:chgData name="Joseph Scarmuzza" userId="S::joseph.scarmuzza@ssaihq.com::c04343c0-4c73-4c6d-9d42-a6d78c9d5fe3" providerId="AD" clId="Web-{A13A4B46-DED3-4AF3-AC89-A275BFC21236}" dt="2021-07-26T21:10:38.807" v="2348"/>
          <ac:spMkLst>
            <pc:docMk/>
            <pc:sldMk cId="960502562" sldId="373"/>
            <ac:spMk id="75" creationId="{22A70805-3642-4B3A-B2A4-847AF602F2CD}"/>
          </ac:spMkLst>
        </pc:spChg>
        <pc:spChg chg="add del mod">
          <ac:chgData name="Joseph Scarmuzza" userId="S::joseph.scarmuzza@ssaihq.com::c04343c0-4c73-4c6d-9d42-a6d78c9d5fe3" providerId="AD" clId="Web-{A13A4B46-DED3-4AF3-AC89-A275BFC21236}" dt="2021-07-26T21:11:28.545" v="2371"/>
          <ac:spMkLst>
            <pc:docMk/>
            <pc:sldMk cId="960502562" sldId="373"/>
            <ac:spMk id="76" creationId="{D86505CA-17A6-4162-B288-93693AB8EF8F}"/>
          </ac:spMkLst>
        </pc:spChg>
        <pc:spChg chg="add mod">
          <ac:chgData name="Joseph Scarmuzza" userId="S::joseph.scarmuzza@ssaihq.com::c04343c0-4c73-4c6d-9d42-a6d78c9d5fe3" providerId="AD" clId="Web-{A13A4B46-DED3-4AF3-AC89-A275BFC21236}" dt="2021-07-26T21:38:43.440" v="3082" actId="1076"/>
          <ac:spMkLst>
            <pc:docMk/>
            <pc:sldMk cId="960502562" sldId="373"/>
            <ac:spMk id="77" creationId="{3B1E35E4-5A5E-4E6E-885B-4CA77D0F00B9}"/>
          </ac:spMkLst>
        </pc:spChg>
        <pc:spChg chg="add mod">
          <ac:chgData name="Joseph Scarmuzza" userId="S::joseph.scarmuzza@ssaihq.com::c04343c0-4c73-4c6d-9d42-a6d78c9d5fe3" providerId="AD" clId="Web-{A13A4B46-DED3-4AF3-AC89-A275BFC21236}" dt="2021-07-26T21:38:46.269" v="3083" actId="1076"/>
          <ac:spMkLst>
            <pc:docMk/>
            <pc:sldMk cId="960502562" sldId="373"/>
            <ac:spMk id="78" creationId="{31B13C2C-EB8F-49E1-BFA3-7224F57A5D58}"/>
          </ac:spMkLst>
        </pc:spChg>
        <pc:picChg chg="add mod modCrop">
          <ac:chgData name="Joseph Scarmuzza" userId="S::joseph.scarmuzza@ssaihq.com::c04343c0-4c73-4c6d-9d42-a6d78c9d5fe3" providerId="AD" clId="Web-{A13A4B46-DED3-4AF3-AC89-A275BFC21236}" dt="2021-07-26T21:00:38.584" v="2143" actId="1076"/>
          <ac:picMkLst>
            <pc:docMk/>
            <pc:sldMk cId="960502562" sldId="373"/>
            <ac:picMk id="2" creationId="{62C167EB-C191-4A5A-B6D1-11A7A5FC3755}"/>
          </ac:picMkLst>
        </pc:picChg>
        <pc:picChg chg="add del mod modCrop">
          <ac:chgData name="Joseph Scarmuzza" userId="S::joseph.scarmuzza@ssaihq.com::c04343c0-4c73-4c6d-9d42-a6d78c9d5fe3" providerId="AD" clId="Web-{A13A4B46-DED3-4AF3-AC89-A275BFC21236}" dt="2021-07-26T20:56:37.211" v="1998"/>
          <ac:picMkLst>
            <pc:docMk/>
            <pc:sldMk cId="960502562" sldId="373"/>
            <ac:picMk id="3" creationId="{BABC6961-EAC8-40F4-B68B-118BE1E1FFA7}"/>
          </ac:picMkLst>
        </pc:picChg>
        <pc:picChg chg="add del">
          <ac:chgData name="Joseph Scarmuzza" userId="S::joseph.scarmuzza@ssaihq.com::c04343c0-4c73-4c6d-9d42-a6d78c9d5fe3" providerId="AD" clId="Web-{A13A4B46-DED3-4AF3-AC89-A275BFC21236}" dt="2021-07-26T20:56:56.509" v="2033"/>
          <ac:picMkLst>
            <pc:docMk/>
            <pc:sldMk cId="960502562" sldId="373"/>
            <ac:picMk id="4" creationId="{6DB77DCE-2C15-44AF-A6C0-DBB830620A9C}"/>
          </ac:picMkLst>
        </pc:picChg>
      </pc:sldChg>
      <pc:sldChg chg="add del replId">
        <pc:chgData name="Joseph Scarmuzza" userId="S::joseph.scarmuzza@ssaihq.com::c04343c0-4c73-4c6d-9d42-a6d78c9d5fe3" providerId="AD" clId="Web-{A13A4B46-DED3-4AF3-AC89-A275BFC21236}" dt="2021-07-26T20:46:35.894" v="1747"/>
        <pc:sldMkLst>
          <pc:docMk/>
          <pc:sldMk cId="1179583663" sldId="375"/>
        </pc:sldMkLst>
      </pc:sldChg>
    </pc:docChg>
  </pc:docChgLst>
  <pc:docChgLst>
    <pc:chgData name="Jillian Walechka" userId="S::jillian.walechka@ssaihq.com::35b07cd0-783e-4530-b735-decbc23ffe41" providerId="AD" clId="Web-{AE71BDC1-7EE5-D23C-08B7-1C4343F0A3CC}"/>
    <pc:docChg chg="modSld">
      <pc:chgData name="Jillian Walechka" userId="S::jillian.walechka@ssaihq.com::35b07cd0-783e-4530-b735-decbc23ffe41" providerId="AD" clId="Web-{AE71BDC1-7EE5-D23C-08B7-1C4343F0A3CC}" dt="2021-07-30T05:42:21.328" v="663"/>
      <pc:docMkLst>
        <pc:docMk/>
      </pc:docMkLst>
      <pc:sldChg chg="addSp delSp modSp modNotes">
        <pc:chgData name="Jillian Walechka" userId="S::jillian.walechka@ssaihq.com::35b07cd0-783e-4530-b735-decbc23ffe41" providerId="AD" clId="Web-{AE71BDC1-7EE5-D23C-08B7-1C4343F0A3CC}" dt="2021-07-30T05:14:26.695" v="602"/>
        <pc:sldMkLst>
          <pc:docMk/>
          <pc:sldMk cId="204544839" sldId="368"/>
        </pc:sldMkLst>
        <pc:spChg chg="add del">
          <ac:chgData name="Jillian Walechka" userId="S::jillian.walechka@ssaihq.com::35b07cd0-783e-4530-b735-decbc23ffe41" providerId="AD" clId="Web-{AE71BDC1-7EE5-D23C-08B7-1C4343F0A3CC}" dt="2021-07-30T04:55:24.743" v="17"/>
          <ac:spMkLst>
            <pc:docMk/>
            <pc:sldMk cId="204544839" sldId="368"/>
            <ac:spMk id="8" creationId="{3119A0A9-6F9A-48E7-9137-F3FA31862C34}"/>
          </ac:spMkLst>
        </pc:spChg>
        <pc:grpChg chg="add mod">
          <ac:chgData name="Jillian Walechka" userId="S::jillian.walechka@ssaihq.com::35b07cd0-783e-4530-b735-decbc23ffe41" providerId="AD" clId="Web-{AE71BDC1-7EE5-D23C-08B7-1C4343F0A3CC}" dt="2021-07-30T05:01:01.712" v="36" actId="1076"/>
          <ac:grpSpMkLst>
            <pc:docMk/>
            <pc:sldMk cId="204544839" sldId="368"/>
            <ac:grpSpMk id="35" creationId="{8F5BB22D-5868-4CA9-9E1A-D498DA2DAB92}"/>
          </ac:grpSpMkLst>
        </pc:grpChg>
        <pc:grpChg chg="add mod">
          <ac:chgData name="Jillian Walechka" userId="S::jillian.walechka@ssaihq.com::35b07cd0-783e-4530-b735-decbc23ffe41" providerId="AD" clId="Web-{AE71BDC1-7EE5-D23C-08B7-1C4343F0A3CC}" dt="2021-07-30T05:01:34.321" v="41" actId="1076"/>
          <ac:grpSpMkLst>
            <pc:docMk/>
            <pc:sldMk cId="204544839" sldId="368"/>
            <ac:grpSpMk id="46" creationId="{B6A267D0-809C-447A-8D3C-2CA309618BCF}"/>
          </ac:grpSpMkLst>
        </pc:grpChg>
        <pc:picChg chg="add del mod">
          <ac:chgData name="Jillian Walechka" userId="S::jillian.walechka@ssaihq.com::35b07cd0-783e-4530-b735-decbc23ffe41" providerId="AD" clId="Web-{AE71BDC1-7EE5-D23C-08B7-1C4343F0A3CC}" dt="2021-07-30T04:52:04.712" v="1"/>
          <ac:picMkLst>
            <pc:docMk/>
            <pc:sldMk cId="204544839" sldId="368"/>
            <ac:picMk id="3" creationId="{5DC1E389-2C26-4F83-A34F-E1B740832CC9}"/>
          </ac:picMkLst>
        </pc:picChg>
        <pc:picChg chg="add mod modCrop">
          <ac:chgData name="Jillian Walechka" userId="S::jillian.walechka@ssaihq.com::35b07cd0-783e-4530-b735-decbc23ffe41" providerId="AD" clId="Web-{AE71BDC1-7EE5-D23C-08B7-1C4343F0A3CC}" dt="2021-07-30T04:59:17.493" v="26" actId="1076"/>
          <ac:picMkLst>
            <pc:docMk/>
            <pc:sldMk cId="204544839" sldId="368"/>
            <ac:picMk id="4" creationId="{2A32E02B-E8CA-47E1-8AC6-455E1732C70C}"/>
          </ac:picMkLst>
        </pc:picChg>
        <pc:picChg chg="add del mod modCrop">
          <ac:chgData name="Jillian Walechka" userId="S::jillian.walechka@ssaihq.com::35b07cd0-783e-4530-b735-decbc23ffe41" providerId="AD" clId="Web-{AE71BDC1-7EE5-D23C-08B7-1C4343F0A3CC}" dt="2021-07-30T04:58:06.524" v="18"/>
          <ac:picMkLst>
            <pc:docMk/>
            <pc:sldMk cId="204544839" sldId="368"/>
            <ac:picMk id="5" creationId="{AE4A8AC3-0BC9-4912-8A8F-8356AA23E891}"/>
          </ac:picMkLst>
        </pc:picChg>
        <pc:picChg chg="add mod modCrop">
          <ac:chgData name="Jillian Walechka" userId="S::jillian.walechka@ssaihq.com::35b07cd0-783e-4530-b735-decbc23ffe41" providerId="AD" clId="Web-{AE71BDC1-7EE5-D23C-08B7-1C4343F0A3CC}" dt="2021-07-30T05:02:23.696" v="44" actId="1076"/>
          <ac:picMkLst>
            <pc:docMk/>
            <pc:sldMk cId="204544839" sldId="368"/>
            <ac:picMk id="9" creationId="{3C0E7326-F897-4FB4-8F5F-D3019246D30A}"/>
          </ac:picMkLst>
        </pc:picChg>
        <pc:picChg chg="add del mod modCrop">
          <ac:chgData name="Jillian Walechka" userId="S::jillian.walechka@ssaihq.com::35b07cd0-783e-4530-b735-decbc23ffe41" providerId="AD" clId="Web-{AE71BDC1-7EE5-D23C-08B7-1C4343F0A3CC}" dt="2021-07-30T05:01:06.884" v="38"/>
          <ac:picMkLst>
            <pc:docMk/>
            <pc:sldMk cId="204544839" sldId="368"/>
            <ac:picMk id="10" creationId="{8C0CCA7A-89F5-4131-B91F-0F074A7E0665}"/>
          </ac:picMkLst>
        </pc:picChg>
      </pc:sldChg>
      <pc:sldChg chg="addSp delSp modSp modNotes">
        <pc:chgData name="Jillian Walechka" userId="S::jillian.walechka@ssaihq.com::35b07cd0-783e-4530-b735-decbc23ffe41" providerId="AD" clId="Web-{AE71BDC1-7EE5-D23C-08B7-1C4343F0A3CC}" dt="2021-07-30T05:42:21.328" v="663"/>
        <pc:sldMkLst>
          <pc:docMk/>
          <pc:sldMk cId="102104095" sldId="375"/>
        </pc:sldMkLst>
        <pc:spChg chg="add">
          <ac:chgData name="Jillian Walechka" userId="S::jillian.walechka@ssaihq.com::35b07cd0-783e-4530-b735-decbc23ffe41" providerId="AD" clId="Web-{AE71BDC1-7EE5-D23C-08B7-1C4343F0A3CC}" dt="2021-07-30T05:35:45.578" v="610"/>
          <ac:spMkLst>
            <pc:docMk/>
            <pc:sldMk cId="102104095" sldId="375"/>
            <ac:spMk id="5" creationId="{D1CD9311-3CD3-4F49-8298-6F652236C86A}"/>
          </ac:spMkLst>
        </pc:spChg>
        <pc:spChg chg="add del mod">
          <ac:chgData name="Jillian Walechka" userId="S::jillian.walechka@ssaihq.com::35b07cd0-783e-4530-b735-decbc23ffe41" providerId="AD" clId="Web-{AE71BDC1-7EE5-D23C-08B7-1C4343F0A3CC}" dt="2021-07-30T05:36:44.969" v="614"/>
          <ac:spMkLst>
            <pc:docMk/>
            <pc:sldMk cId="102104095" sldId="375"/>
            <ac:spMk id="6" creationId="{728D4845-CA5B-483E-806A-61784EE5A8F2}"/>
          </ac:spMkLst>
        </pc:spChg>
        <pc:spChg chg="mod">
          <ac:chgData name="Jillian Walechka" userId="S::jillian.walechka@ssaihq.com::35b07cd0-783e-4530-b735-decbc23ffe41" providerId="AD" clId="Web-{AE71BDC1-7EE5-D23C-08B7-1C4343F0A3CC}" dt="2021-07-30T05:38:58.516" v="644" actId="20577"/>
          <ac:spMkLst>
            <pc:docMk/>
            <pc:sldMk cId="102104095" sldId="375"/>
            <ac:spMk id="52" creationId="{4376D759-BEBE-4227-AC86-18DE6AAE39B6}"/>
          </ac:spMkLst>
        </pc:spChg>
        <pc:spChg chg="mod">
          <ac:chgData name="Jillian Walechka" userId="S::jillian.walechka@ssaihq.com::35b07cd0-783e-4530-b735-decbc23ffe41" providerId="AD" clId="Web-{AE71BDC1-7EE5-D23C-08B7-1C4343F0A3CC}" dt="2021-07-30T05:39:19.875" v="651" actId="20577"/>
          <ac:spMkLst>
            <pc:docMk/>
            <pc:sldMk cId="102104095" sldId="375"/>
            <ac:spMk id="53" creationId="{C0CB1DF7-BC94-4FFB-B02B-D91627B79547}"/>
          </ac:spMkLst>
        </pc:spChg>
        <pc:spChg chg="mod">
          <ac:chgData name="Jillian Walechka" userId="S::jillian.walechka@ssaihq.com::35b07cd0-783e-4530-b735-decbc23ffe41" providerId="AD" clId="Web-{AE71BDC1-7EE5-D23C-08B7-1C4343F0A3CC}" dt="2021-07-30T05:41:18.766" v="660" actId="20577"/>
          <ac:spMkLst>
            <pc:docMk/>
            <pc:sldMk cId="102104095" sldId="375"/>
            <ac:spMk id="54" creationId="{9CB681C8-1FD7-45F9-BBD6-D1E14C099537}"/>
          </ac:spMkLst>
        </pc:spChg>
        <pc:spChg chg="del">
          <ac:chgData name="Jillian Walechka" userId="S::jillian.walechka@ssaihq.com::35b07cd0-783e-4530-b735-decbc23ffe41" providerId="AD" clId="Web-{AE71BDC1-7EE5-D23C-08B7-1C4343F0A3CC}" dt="2021-07-30T05:39:42.844" v="652"/>
          <ac:spMkLst>
            <pc:docMk/>
            <pc:sldMk cId="102104095" sldId="375"/>
            <ac:spMk id="55" creationId="{23C86209-E982-40ED-A1D1-C43F16673540}"/>
          </ac:spMkLst>
        </pc:spChg>
        <pc:spChg chg="mod">
          <ac:chgData name="Jillian Walechka" userId="S::jillian.walechka@ssaihq.com::35b07cd0-783e-4530-b735-decbc23ffe41" providerId="AD" clId="Web-{AE71BDC1-7EE5-D23C-08B7-1C4343F0A3CC}" dt="2021-07-30T05:40:26.141" v="658" actId="20577"/>
          <ac:spMkLst>
            <pc:docMk/>
            <pc:sldMk cId="102104095" sldId="375"/>
            <ac:spMk id="56" creationId="{9A2379FD-F07A-486C-B25F-947B0D204CB5}"/>
          </ac:spMkLst>
        </pc:spChg>
        <pc:spChg chg="del mod">
          <ac:chgData name="Jillian Walechka" userId="S::jillian.walechka@ssaihq.com::35b07cd0-783e-4530-b735-decbc23ffe41" providerId="AD" clId="Web-{AE71BDC1-7EE5-D23C-08B7-1C4343F0A3CC}" dt="2021-07-30T05:42:16.188" v="662"/>
          <ac:spMkLst>
            <pc:docMk/>
            <pc:sldMk cId="102104095" sldId="375"/>
            <ac:spMk id="57" creationId="{1808DB46-0869-4CB0-B63C-262660A85F6D}"/>
          </ac:spMkLst>
        </pc:spChg>
        <pc:spChg chg="mod">
          <ac:chgData name="Jillian Walechka" userId="S::jillian.walechka@ssaihq.com::35b07cd0-783e-4530-b735-decbc23ffe41" providerId="AD" clId="Web-{AE71BDC1-7EE5-D23C-08B7-1C4343F0A3CC}" dt="2021-07-30T05:40:07.563" v="656" actId="20577"/>
          <ac:spMkLst>
            <pc:docMk/>
            <pc:sldMk cId="102104095" sldId="375"/>
            <ac:spMk id="58" creationId="{E0B62E08-E4A5-4395-8B6B-8EE612EABB61}"/>
          </ac:spMkLst>
        </pc:spChg>
        <pc:spChg chg="mod">
          <ac:chgData name="Jillian Walechka" userId="S::jillian.walechka@ssaihq.com::35b07cd0-783e-4530-b735-decbc23ffe41" providerId="AD" clId="Web-{AE71BDC1-7EE5-D23C-08B7-1C4343F0A3CC}" dt="2021-07-30T05:41:27.578" v="661" actId="1076"/>
          <ac:spMkLst>
            <pc:docMk/>
            <pc:sldMk cId="102104095" sldId="375"/>
            <ac:spMk id="62" creationId="{5119D8BD-16A2-4E11-894A-15202FC31D9C}"/>
          </ac:spMkLst>
        </pc:spChg>
        <pc:grpChg chg="add mod">
          <ac:chgData name="Jillian Walechka" userId="S::jillian.walechka@ssaihq.com::35b07cd0-783e-4530-b735-decbc23ffe41" providerId="AD" clId="Web-{AE71BDC1-7EE5-D23C-08B7-1C4343F0A3CC}" dt="2021-07-30T05:38:20.860" v="626" actId="1076"/>
          <ac:grpSpMkLst>
            <pc:docMk/>
            <pc:sldMk cId="102104095" sldId="375"/>
            <ac:grpSpMk id="37" creationId="{4D7E46FA-86CE-4E13-8295-795EA20D50FB}"/>
          </ac:grpSpMkLst>
        </pc:grpChg>
        <pc:grpChg chg="add mod">
          <ac:chgData name="Jillian Walechka" userId="S::jillian.walechka@ssaihq.com::35b07cd0-783e-4530-b735-decbc23ffe41" providerId="AD" clId="Web-{AE71BDC1-7EE5-D23C-08B7-1C4343F0A3CC}" dt="2021-07-30T05:38:27.422" v="627" actId="1076"/>
          <ac:grpSpMkLst>
            <pc:docMk/>
            <pc:sldMk cId="102104095" sldId="375"/>
            <ac:grpSpMk id="40" creationId="{BEA599F0-8CD8-4DBC-9D05-D2D6D9C5854C}"/>
          </ac:grpSpMkLst>
        </pc:grpChg>
        <pc:grpChg chg="add del">
          <ac:chgData name="Jillian Walechka" userId="S::jillian.walechka@ssaihq.com::35b07cd0-783e-4530-b735-decbc23ffe41" providerId="AD" clId="Web-{AE71BDC1-7EE5-D23C-08B7-1C4343F0A3CC}" dt="2021-07-30T05:37:17.891" v="621"/>
          <ac:grpSpMkLst>
            <pc:docMk/>
            <pc:sldMk cId="102104095" sldId="375"/>
            <ac:grpSpMk id="45" creationId="{9F03EC72-6E22-41F8-9BEA-881B2538334D}"/>
          </ac:grpSpMkLst>
        </pc:grpChg>
        <pc:grpChg chg="add del mod">
          <ac:chgData name="Jillian Walechka" userId="S::jillian.walechka@ssaihq.com::35b07cd0-783e-4530-b735-decbc23ffe41" providerId="AD" clId="Web-{AE71BDC1-7EE5-D23C-08B7-1C4343F0A3CC}" dt="2021-07-30T05:42:21.328" v="663"/>
          <ac:grpSpMkLst>
            <pc:docMk/>
            <pc:sldMk cId="102104095" sldId="375"/>
            <ac:grpSpMk id="50" creationId="{8E8AD5A3-A5DF-49FD-9FB4-22A3E8B72923}"/>
          </ac:grpSpMkLst>
        </pc:grpChg>
        <pc:picChg chg="add mod modCrop">
          <ac:chgData name="Jillian Walechka" userId="S::jillian.walechka@ssaihq.com::35b07cd0-783e-4530-b735-decbc23ffe41" providerId="AD" clId="Web-{AE71BDC1-7EE5-D23C-08B7-1C4343F0A3CC}" dt="2021-07-30T05:35:43.657" v="609" actId="1076"/>
          <ac:picMkLst>
            <pc:docMk/>
            <pc:sldMk cId="102104095" sldId="375"/>
            <ac:picMk id="4" creationId="{B073C73D-0706-446A-BA4E-959A03525CF4}"/>
          </ac:picMkLst>
        </pc:picChg>
        <pc:picChg chg="add mod">
          <ac:chgData name="Jillian Walechka" userId="S::jillian.walechka@ssaihq.com::35b07cd0-783e-4530-b735-decbc23ffe41" providerId="AD" clId="Web-{AE71BDC1-7EE5-D23C-08B7-1C4343F0A3CC}" dt="2021-07-30T05:38:10.016" v="625" actId="14100"/>
          <ac:picMkLst>
            <pc:docMk/>
            <pc:sldMk cId="102104095" sldId="375"/>
            <ac:picMk id="7" creationId="{C88D8AC3-AC01-4816-9A80-AA2A1BC3EB94}"/>
          </ac:picMkLst>
        </pc:picChg>
      </pc:sldChg>
    </pc:docChg>
  </pc:docChgLst>
  <pc:docChgLst>
    <pc:chgData name="Samain Sabrin" userId="9cd1fb1c-1965-415c-b5ec-a32fda092ccf" providerId="ADAL" clId="{41458945-CE81-4B9A-A56C-FEF5542A6D2B}"/>
    <pc:docChg chg="modSld">
      <pc:chgData name="Samain Sabrin" userId="9cd1fb1c-1965-415c-b5ec-a32fda092ccf" providerId="ADAL" clId="{41458945-CE81-4B9A-A56C-FEF5542A6D2B}" dt="2021-07-26T16:15:23.100" v="0"/>
      <pc:docMkLst>
        <pc:docMk/>
      </pc:docMkLst>
      <pc:sldChg chg="modCm">
        <pc:chgData name="Samain Sabrin" userId="9cd1fb1c-1965-415c-b5ec-a32fda092ccf" providerId="ADAL" clId="{41458945-CE81-4B9A-A56C-FEF5542A6D2B}" dt="2021-07-26T16:15:23.100" v="0"/>
        <pc:sldMkLst>
          <pc:docMk/>
          <pc:sldMk cId="3693261145" sldId="341"/>
        </pc:sldMkLst>
      </pc:sldChg>
    </pc:docChg>
  </pc:docChgLst>
  <pc:docChgLst>
    <pc:chgData name="Tanya Bils" userId="3483799a-9b74-41b6-a834-c3b39bbf845d" providerId="ADAL" clId="{CD1A2D39-3AED-41DF-9C76-56297426AA89}"/>
    <pc:docChg chg="custSel modSld">
      <pc:chgData name="Tanya Bils" userId="3483799a-9b74-41b6-a834-c3b39bbf845d" providerId="ADAL" clId="{CD1A2D39-3AED-41DF-9C76-56297426AA89}" dt="2021-07-27T01:41:55.500" v="912" actId="20577"/>
      <pc:docMkLst>
        <pc:docMk/>
      </pc:docMkLst>
      <pc:sldChg chg="modNotes">
        <pc:chgData name="Tanya Bils" userId="3483799a-9b74-41b6-a834-c3b39bbf845d" providerId="ADAL" clId="{CD1A2D39-3AED-41DF-9C76-56297426AA89}" dt="2021-07-27T01:33:40.853" v="628" actId="20577"/>
        <pc:sldMkLst>
          <pc:docMk/>
          <pc:sldMk cId="2560682895" sldId="325"/>
        </pc:sldMkLst>
      </pc:sldChg>
      <pc:sldChg chg="modNotes">
        <pc:chgData name="Tanya Bils" userId="3483799a-9b74-41b6-a834-c3b39bbf845d" providerId="ADAL" clId="{CD1A2D39-3AED-41DF-9C76-56297426AA89}" dt="2021-07-27T01:31:10.299" v="550" actId="20577"/>
        <pc:sldMkLst>
          <pc:docMk/>
          <pc:sldMk cId="959520665" sldId="340"/>
        </pc:sldMkLst>
      </pc:sldChg>
      <pc:sldChg chg="modNotes">
        <pc:chgData name="Tanya Bils" userId="3483799a-9b74-41b6-a834-c3b39bbf845d" providerId="ADAL" clId="{CD1A2D39-3AED-41DF-9C76-56297426AA89}" dt="2021-07-27T01:32:54.256" v="601" actId="20577"/>
        <pc:sldMkLst>
          <pc:docMk/>
          <pc:sldMk cId="3693261145" sldId="341"/>
        </pc:sldMkLst>
      </pc:sldChg>
      <pc:sldChg chg="modNotes">
        <pc:chgData name="Tanya Bils" userId="3483799a-9b74-41b6-a834-c3b39bbf845d" providerId="ADAL" clId="{CD1A2D39-3AED-41DF-9C76-56297426AA89}" dt="2021-07-27T01:37:42.494" v="787" actId="20577"/>
        <pc:sldMkLst>
          <pc:docMk/>
          <pc:sldMk cId="2311804091" sldId="342"/>
        </pc:sldMkLst>
      </pc:sldChg>
      <pc:sldChg chg="modNotes">
        <pc:chgData name="Tanya Bils" userId="3483799a-9b74-41b6-a834-c3b39bbf845d" providerId="ADAL" clId="{CD1A2D39-3AED-41DF-9C76-56297426AA89}" dt="2021-07-27T01:40:30.583" v="891" actId="20577"/>
        <pc:sldMkLst>
          <pc:docMk/>
          <pc:sldMk cId="2797834318" sldId="350"/>
        </pc:sldMkLst>
      </pc:sldChg>
      <pc:sldChg chg="modNotes">
        <pc:chgData name="Tanya Bils" userId="3483799a-9b74-41b6-a834-c3b39bbf845d" providerId="ADAL" clId="{CD1A2D39-3AED-41DF-9C76-56297426AA89}" dt="2021-07-27T01:39:14.378" v="851" actId="20577"/>
        <pc:sldMkLst>
          <pc:docMk/>
          <pc:sldMk cId="721557897" sldId="356"/>
        </pc:sldMkLst>
      </pc:sldChg>
      <pc:sldChg chg="modNotes">
        <pc:chgData name="Tanya Bils" userId="3483799a-9b74-41b6-a834-c3b39bbf845d" providerId="ADAL" clId="{CD1A2D39-3AED-41DF-9C76-56297426AA89}" dt="2021-07-27T01:41:55.500" v="912" actId="20577"/>
        <pc:sldMkLst>
          <pc:docMk/>
          <pc:sldMk cId="1315186027" sldId="374"/>
        </pc:sldMkLst>
      </pc:sldChg>
    </pc:docChg>
  </pc:docChgLst>
  <pc:docChgLst>
    <pc:chgData name="Joseph Scarmuzza" userId="S::joseph.scarmuzza@ssaihq.com::c04343c0-4c73-4c6d-9d42-a6d78c9d5fe3" providerId="AD" clId="Web-{EDEB932A-239E-42D0-94C1-121CED7FBC72}"/>
    <pc:docChg chg="modSld sldOrd">
      <pc:chgData name="Joseph Scarmuzza" userId="S::joseph.scarmuzza@ssaihq.com::c04343c0-4c73-4c6d-9d42-a6d78c9d5fe3" providerId="AD" clId="Web-{EDEB932A-239E-42D0-94C1-121CED7FBC72}" dt="2021-07-27T00:52:43.903" v="450"/>
      <pc:docMkLst>
        <pc:docMk/>
      </pc:docMkLst>
      <pc:sldChg chg="modSp ord addCm modNotes">
        <pc:chgData name="Joseph Scarmuzza" userId="S::joseph.scarmuzza@ssaihq.com::c04343c0-4c73-4c6d-9d42-a6d78c9d5fe3" providerId="AD" clId="Web-{EDEB932A-239E-42D0-94C1-121CED7FBC72}" dt="2021-07-27T00:43:48.263" v="234"/>
        <pc:sldMkLst>
          <pc:docMk/>
          <pc:sldMk cId="854650501" sldId="328"/>
        </pc:sldMkLst>
        <pc:graphicFrameChg chg="mod modGraphic">
          <ac:chgData name="Joseph Scarmuzza" userId="S::joseph.scarmuzza@ssaihq.com::c04343c0-4c73-4c6d-9d42-a6d78c9d5fe3" providerId="AD" clId="Web-{EDEB932A-239E-42D0-94C1-121CED7FBC72}" dt="2021-07-27T00:42:48.370" v="205"/>
          <ac:graphicFrameMkLst>
            <pc:docMk/>
            <pc:sldMk cId="854650501" sldId="328"/>
            <ac:graphicFrameMk id="7" creationId="{6E873ABE-E309-4FA4-8B1F-585F2D892539}"/>
          </ac:graphicFrameMkLst>
        </pc:graphicFrameChg>
      </pc:sldChg>
      <pc:sldChg chg="modSp modNotes">
        <pc:chgData name="Joseph Scarmuzza" userId="S::joseph.scarmuzza@ssaihq.com::c04343c0-4c73-4c6d-9d42-a6d78c9d5fe3" providerId="AD" clId="Web-{EDEB932A-239E-42D0-94C1-121CED7FBC72}" dt="2021-07-27T00:48:55.787" v="356"/>
        <pc:sldMkLst>
          <pc:docMk/>
          <pc:sldMk cId="2566435850" sldId="331"/>
        </pc:sldMkLst>
        <pc:spChg chg="mod">
          <ac:chgData name="Joseph Scarmuzza" userId="S::joseph.scarmuzza@ssaihq.com::c04343c0-4c73-4c6d-9d42-a6d78c9d5fe3" providerId="AD" clId="Web-{EDEB932A-239E-42D0-94C1-121CED7FBC72}" dt="2021-07-27T00:46:54.002" v="259" actId="1076"/>
          <ac:spMkLst>
            <pc:docMk/>
            <pc:sldMk cId="2566435850" sldId="331"/>
            <ac:spMk id="16" creationId="{15D9F323-BEAE-48E7-B73C-0122C2FCCCF1}"/>
          </ac:spMkLst>
        </pc:spChg>
      </pc:sldChg>
      <pc:sldChg chg="addCm modNotes">
        <pc:chgData name="Joseph Scarmuzza" userId="S::joseph.scarmuzza@ssaihq.com::c04343c0-4c73-4c6d-9d42-a6d78c9d5fe3" providerId="AD" clId="Web-{EDEB932A-239E-42D0-94C1-121CED7FBC72}" dt="2021-07-27T00:45:13.656" v="246"/>
        <pc:sldMkLst>
          <pc:docMk/>
          <pc:sldMk cId="1968329069" sldId="353"/>
        </pc:sldMkLst>
      </pc:sldChg>
      <pc:sldChg chg="ord modNotes">
        <pc:chgData name="Joseph Scarmuzza" userId="S::joseph.scarmuzza@ssaihq.com::c04343c0-4c73-4c6d-9d42-a6d78c9d5fe3" providerId="AD" clId="Web-{EDEB932A-239E-42D0-94C1-121CED7FBC72}" dt="2021-07-27T00:52:43.903" v="450"/>
        <pc:sldMkLst>
          <pc:docMk/>
          <pc:sldMk cId="1825961899" sldId="359"/>
        </pc:sldMkLst>
      </pc:sldChg>
    </pc:docChg>
  </pc:docChgLst>
  <pc:docChgLst>
    <pc:chgData name="Jillian Walechka" userId="S::jillian.walechka@ssaihq.com::35b07cd0-783e-4530-b735-decbc23ffe41" providerId="AD" clId="Web-{95872447-D2F3-0A6B-2BD3-73ABB2A5BA77}"/>
    <pc:docChg chg="modSld">
      <pc:chgData name="Jillian Walechka" userId="S::jillian.walechka@ssaihq.com::35b07cd0-783e-4530-b735-decbc23ffe41" providerId="AD" clId="Web-{95872447-D2F3-0A6B-2BD3-73ABB2A5BA77}" dt="2021-07-28T17:55:20.155" v="601" actId="1076"/>
      <pc:docMkLst>
        <pc:docMk/>
      </pc:docMkLst>
      <pc:sldChg chg="modNotes">
        <pc:chgData name="Jillian Walechka" userId="S::jillian.walechka@ssaihq.com::35b07cd0-783e-4530-b735-decbc23ffe41" providerId="AD" clId="Web-{95872447-D2F3-0A6B-2BD3-73ABB2A5BA77}" dt="2021-07-28T16:07:26.976" v="8"/>
        <pc:sldMkLst>
          <pc:docMk/>
          <pc:sldMk cId="2560682895" sldId="325"/>
        </pc:sldMkLst>
      </pc:sldChg>
      <pc:sldChg chg="modNotes">
        <pc:chgData name="Jillian Walechka" userId="S::jillian.walechka@ssaihq.com::35b07cd0-783e-4530-b735-decbc23ffe41" providerId="AD" clId="Web-{95872447-D2F3-0A6B-2BD3-73ABB2A5BA77}" dt="2021-07-28T16:09:38.679" v="15"/>
        <pc:sldMkLst>
          <pc:docMk/>
          <pc:sldMk cId="2712001884" sldId="326"/>
        </pc:sldMkLst>
      </pc:sldChg>
      <pc:sldChg chg="addCm modNotes">
        <pc:chgData name="Jillian Walechka" userId="S::jillian.walechka@ssaihq.com::35b07cd0-783e-4530-b735-decbc23ffe41" providerId="AD" clId="Web-{95872447-D2F3-0A6B-2BD3-73ABB2A5BA77}" dt="2021-07-28T16:23:34.301" v="120"/>
        <pc:sldMkLst>
          <pc:docMk/>
          <pc:sldMk cId="2810663580" sldId="329"/>
        </pc:sldMkLst>
      </pc:sldChg>
      <pc:sldChg chg="modNotes">
        <pc:chgData name="Jillian Walechka" userId="S::jillian.walechka@ssaihq.com::35b07cd0-783e-4530-b735-decbc23ffe41" providerId="AD" clId="Web-{95872447-D2F3-0A6B-2BD3-73ABB2A5BA77}" dt="2021-07-28T16:50:50.154" v="193"/>
        <pc:sldMkLst>
          <pc:docMk/>
          <pc:sldMk cId="2566435850" sldId="331"/>
        </pc:sldMkLst>
      </pc:sldChg>
      <pc:sldChg chg="modNotes">
        <pc:chgData name="Jillian Walechka" userId="S::jillian.walechka@ssaihq.com::35b07cd0-783e-4530-b735-decbc23ffe41" providerId="AD" clId="Web-{95872447-D2F3-0A6B-2BD3-73ABB2A5BA77}" dt="2021-07-28T16:31:25.331" v="150"/>
        <pc:sldMkLst>
          <pc:docMk/>
          <pc:sldMk cId="3235152287" sldId="332"/>
        </pc:sldMkLst>
      </pc:sldChg>
      <pc:sldChg chg="modSp modNotes">
        <pc:chgData name="Jillian Walechka" userId="S::jillian.walechka@ssaihq.com::35b07cd0-783e-4530-b735-decbc23ffe41" providerId="AD" clId="Web-{95872447-D2F3-0A6B-2BD3-73ABB2A5BA77}" dt="2021-07-28T17:32:48.894" v="541" actId="20577"/>
        <pc:sldMkLst>
          <pc:docMk/>
          <pc:sldMk cId="2412362506" sldId="336"/>
        </pc:sldMkLst>
        <pc:spChg chg="mod">
          <ac:chgData name="Jillian Walechka" userId="S::jillian.walechka@ssaihq.com::35b07cd0-783e-4530-b735-decbc23ffe41" providerId="AD" clId="Web-{95872447-D2F3-0A6B-2BD3-73ABB2A5BA77}" dt="2021-07-28T17:32:48.894" v="541" actId="20577"/>
          <ac:spMkLst>
            <pc:docMk/>
            <pc:sldMk cId="2412362506" sldId="336"/>
            <ac:spMk id="2" creationId="{C612DC57-ECAB-44C1-9B79-060A40F56641}"/>
          </ac:spMkLst>
        </pc:spChg>
        <pc:spChg chg="mod">
          <ac:chgData name="Jillian Walechka" userId="S::jillian.walechka@ssaihq.com::35b07cd0-783e-4530-b735-decbc23ffe41" providerId="AD" clId="Web-{95872447-D2F3-0A6B-2BD3-73ABB2A5BA77}" dt="2021-07-28T17:28:32.739" v="535" actId="1076"/>
          <ac:spMkLst>
            <pc:docMk/>
            <pc:sldMk cId="2412362506" sldId="336"/>
            <ac:spMk id="10" creationId="{6E1571B3-1690-43A1-8377-AB8C485F037E}"/>
          </ac:spMkLst>
        </pc:spChg>
        <pc:spChg chg="mod">
          <ac:chgData name="Jillian Walechka" userId="S::jillian.walechka@ssaihq.com::35b07cd0-783e-4530-b735-decbc23ffe41" providerId="AD" clId="Web-{95872447-D2F3-0A6B-2BD3-73ABB2A5BA77}" dt="2021-07-28T17:29:39.801" v="538" actId="1076"/>
          <ac:spMkLst>
            <pc:docMk/>
            <pc:sldMk cId="2412362506" sldId="336"/>
            <ac:spMk id="11" creationId="{C4B2F6B7-E947-47BF-9720-D7E9EEE05996}"/>
          </ac:spMkLst>
        </pc:spChg>
        <pc:spChg chg="mod">
          <ac:chgData name="Jillian Walechka" userId="S::jillian.walechka@ssaihq.com::35b07cd0-783e-4530-b735-decbc23ffe41" providerId="AD" clId="Web-{95872447-D2F3-0A6B-2BD3-73ABB2A5BA77}" dt="2021-07-28T17:29:20.989" v="537" actId="1076"/>
          <ac:spMkLst>
            <pc:docMk/>
            <pc:sldMk cId="2412362506" sldId="336"/>
            <ac:spMk id="12" creationId="{B764D3CE-477D-4A3F-B3F4-69C90C01BBE2}"/>
          </ac:spMkLst>
        </pc:spChg>
        <pc:spChg chg="mod">
          <ac:chgData name="Jillian Walechka" userId="S::jillian.walechka@ssaihq.com::35b07cd0-783e-4530-b735-decbc23ffe41" providerId="AD" clId="Web-{95872447-D2F3-0A6B-2BD3-73ABB2A5BA77}" dt="2021-07-28T17:27:56.380" v="533" actId="1076"/>
          <ac:spMkLst>
            <pc:docMk/>
            <pc:sldMk cId="2412362506" sldId="336"/>
            <ac:spMk id="13" creationId="{80F8E1EF-20B8-4BE0-8BEC-AA143CCF3A70}"/>
          </ac:spMkLst>
        </pc:spChg>
        <pc:picChg chg="mod">
          <ac:chgData name="Jillian Walechka" userId="S::jillian.walechka@ssaihq.com::35b07cd0-783e-4530-b735-decbc23ffe41" providerId="AD" clId="Web-{95872447-D2F3-0A6B-2BD3-73ABB2A5BA77}" dt="2021-07-28T17:27:51.005" v="532" actId="1076"/>
          <ac:picMkLst>
            <pc:docMk/>
            <pc:sldMk cId="2412362506" sldId="336"/>
            <ac:picMk id="3" creationId="{8178B7A4-5C02-4133-A320-1655115489FA}"/>
          </ac:picMkLst>
        </pc:picChg>
        <pc:picChg chg="mod">
          <ac:chgData name="Jillian Walechka" userId="S::jillian.walechka@ssaihq.com::35b07cd0-783e-4530-b735-decbc23ffe41" providerId="AD" clId="Web-{95872447-D2F3-0A6B-2BD3-73ABB2A5BA77}" dt="2021-07-28T17:27:47.302" v="531" actId="1076"/>
          <ac:picMkLst>
            <pc:docMk/>
            <pc:sldMk cId="2412362506" sldId="336"/>
            <ac:picMk id="5" creationId="{FA787243-2E45-4DC5-86ED-4CDFFBAB1DEE}"/>
          </ac:picMkLst>
        </pc:picChg>
        <pc:picChg chg="mod">
          <ac:chgData name="Jillian Walechka" userId="S::jillian.walechka@ssaihq.com::35b07cd0-783e-4530-b735-decbc23ffe41" providerId="AD" clId="Web-{95872447-D2F3-0A6B-2BD3-73ABB2A5BA77}" dt="2021-07-28T17:28:22.552" v="534" actId="1076"/>
          <ac:picMkLst>
            <pc:docMk/>
            <pc:sldMk cId="2412362506" sldId="336"/>
            <ac:picMk id="7" creationId="{B3560FF3-A847-48D1-A02D-C0BB42877C3D}"/>
          </ac:picMkLst>
        </pc:picChg>
        <pc:picChg chg="mod">
          <ac:chgData name="Jillian Walechka" userId="S::jillian.walechka@ssaihq.com::35b07cd0-783e-4530-b735-decbc23ffe41" providerId="AD" clId="Web-{95872447-D2F3-0A6B-2BD3-73ABB2A5BA77}" dt="2021-07-28T17:29:45.208" v="539" actId="1076"/>
          <ac:picMkLst>
            <pc:docMk/>
            <pc:sldMk cId="2412362506" sldId="336"/>
            <ac:picMk id="8" creationId="{FD289D30-FCEC-4CA8-A914-41929DDF3AD5}"/>
          </ac:picMkLst>
        </pc:picChg>
        <pc:picChg chg="mod">
          <ac:chgData name="Jillian Walechka" userId="S::jillian.walechka@ssaihq.com::35b07cd0-783e-4530-b735-decbc23ffe41" providerId="AD" clId="Web-{95872447-D2F3-0A6B-2BD3-73ABB2A5BA77}" dt="2021-07-28T17:29:10.973" v="536" actId="1076"/>
          <ac:picMkLst>
            <pc:docMk/>
            <pc:sldMk cId="2412362506" sldId="336"/>
            <ac:picMk id="9" creationId="{4910DEC7-F8F8-4FF1-977A-EA263881C1CC}"/>
          </ac:picMkLst>
        </pc:picChg>
      </pc:sldChg>
      <pc:sldChg chg="modNotes">
        <pc:chgData name="Jillian Walechka" userId="S::jillian.walechka@ssaihq.com::35b07cd0-783e-4530-b735-decbc23ffe41" providerId="AD" clId="Web-{95872447-D2F3-0A6B-2BD3-73ABB2A5BA77}" dt="2021-07-28T16:18:25.021" v="75"/>
        <pc:sldMkLst>
          <pc:docMk/>
          <pc:sldMk cId="4122951838" sldId="339"/>
        </pc:sldMkLst>
      </pc:sldChg>
      <pc:sldChg chg="modNotes">
        <pc:chgData name="Jillian Walechka" userId="S::jillian.walechka@ssaihq.com::35b07cd0-783e-4530-b735-decbc23ffe41" providerId="AD" clId="Web-{95872447-D2F3-0A6B-2BD3-73ABB2A5BA77}" dt="2021-07-28T16:08:35.742" v="11"/>
        <pc:sldMkLst>
          <pc:docMk/>
          <pc:sldMk cId="2311804091" sldId="342"/>
        </pc:sldMkLst>
      </pc:sldChg>
      <pc:sldChg chg="modNotes">
        <pc:chgData name="Jillian Walechka" userId="S::jillian.walechka@ssaihq.com::35b07cd0-783e-4530-b735-decbc23ffe41" providerId="AD" clId="Web-{95872447-D2F3-0A6B-2BD3-73ABB2A5BA77}" dt="2021-07-28T16:37:05.673" v="154"/>
        <pc:sldMkLst>
          <pc:docMk/>
          <pc:sldMk cId="217518805" sldId="347"/>
        </pc:sldMkLst>
      </pc:sldChg>
      <pc:sldChg chg="modNotes">
        <pc:chgData name="Jillian Walechka" userId="S::jillian.walechka@ssaihq.com::35b07cd0-783e-4530-b735-decbc23ffe41" providerId="AD" clId="Web-{95872447-D2F3-0A6B-2BD3-73ABB2A5BA77}" dt="2021-07-28T16:14:02.037" v="46"/>
        <pc:sldMkLst>
          <pc:docMk/>
          <pc:sldMk cId="2797834318" sldId="350"/>
        </pc:sldMkLst>
      </pc:sldChg>
      <pc:sldChg chg="modNotes">
        <pc:chgData name="Jillian Walechka" userId="S::jillian.walechka@ssaihq.com::35b07cd0-783e-4530-b735-decbc23ffe41" providerId="AD" clId="Web-{95872447-D2F3-0A6B-2BD3-73ABB2A5BA77}" dt="2021-07-28T16:15:26.802" v="53"/>
        <pc:sldMkLst>
          <pc:docMk/>
          <pc:sldMk cId="2416735289" sldId="351"/>
        </pc:sldMkLst>
      </pc:sldChg>
      <pc:sldChg chg="modNotes">
        <pc:chgData name="Jillian Walechka" userId="S::jillian.walechka@ssaihq.com::35b07cd0-783e-4530-b735-decbc23ffe41" providerId="AD" clId="Web-{95872447-D2F3-0A6B-2BD3-73ABB2A5BA77}" dt="2021-07-28T16:30:34.175" v="144"/>
        <pc:sldMkLst>
          <pc:docMk/>
          <pc:sldMk cId="1968329069" sldId="353"/>
        </pc:sldMkLst>
      </pc:sldChg>
      <pc:sldChg chg="addCm">
        <pc:chgData name="Jillian Walechka" userId="S::jillian.walechka@ssaihq.com::35b07cd0-783e-4530-b735-decbc23ffe41" providerId="AD" clId="Web-{95872447-D2F3-0A6B-2BD3-73ABB2A5BA77}" dt="2021-07-28T16:35:39.658" v="151"/>
        <pc:sldMkLst>
          <pc:docMk/>
          <pc:sldMk cId="2254421393" sldId="355"/>
        </pc:sldMkLst>
      </pc:sldChg>
      <pc:sldChg chg="modNotes">
        <pc:chgData name="Jillian Walechka" userId="S::jillian.walechka@ssaihq.com::35b07cd0-783e-4530-b735-decbc23ffe41" providerId="AD" clId="Web-{95872447-D2F3-0A6B-2BD3-73ABB2A5BA77}" dt="2021-07-28T16:40:28.016" v="174"/>
        <pc:sldMkLst>
          <pc:docMk/>
          <pc:sldMk cId="1332183888" sldId="358"/>
        </pc:sldMkLst>
      </pc:sldChg>
      <pc:sldChg chg="addCm">
        <pc:chgData name="Jillian Walechka" userId="S::jillian.walechka@ssaihq.com::35b07cd0-783e-4530-b735-decbc23ffe41" providerId="AD" clId="Web-{95872447-D2F3-0A6B-2BD3-73ABB2A5BA77}" dt="2021-07-28T16:57:34.184" v="194"/>
        <pc:sldMkLst>
          <pc:docMk/>
          <pc:sldMk cId="789390761" sldId="360"/>
        </pc:sldMkLst>
      </pc:sldChg>
      <pc:sldChg chg="modNotes">
        <pc:chgData name="Jillian Walechka" userId="S::jillian.walechka@ssaihq.com::35b07cd0-783e-4530-b735-decbc23ffe41" providerId="AD" clId="Web-{95872447-D2F3-0A6B-2BD3-73ABB2A5BA77}" dt="2021-07-28T16:27:59.925" v="132"/>
        <pc:sldMkLst>
          <pc:docMk/>
          <pc:sldMk cId="2925344693" sldId="365"/>
        </pc:sldMkLst>
      </pc:sldChg>
      <pc:sldChg chg="addSp delSp modSp modNotes">
        <pc:chgData name="Jillian Walechka" userId="S::jillian.walechka@ssaihq.com::35b07cd0-783e-4530-b735-decbc23ffe41" providerId="AD" clId="Web-{95872447-D2F3-0A6B-2BD3-73ABB2A5BA77}" dt="2021-07-28T17:55:20.155" v="601" actId="1076"/>
        <pc:sldMkLst>
          <pc:docMk/>
          <pc:sldMk cId="1440423306" sldId="367"/>
        </pc:sldMkLst>
        <pc:spChg chg="mod">
          <ac:chgData name="Jillian Walechka" userId="S::jillian.walechka@ssaihq.com::35b07cd0-783e-4530-b735-decbc23ffe41" providerId="AD" clId="Web-{95872447-D2F3-0A6B-2BD3-73ABB2A5BA77}" dt="2021-07-28T17:53:06.140" v="591" actId="1076"/>
          <ac:spMkLst>
            <pc:docMk/>
            <pc:sldMk cId="1440423306" sldId="367"/>
            <ac:spMk id="3" creationId="{1B5CED9D-1849-41F1-82D5-48B6AF001B2F}"/>
          </ac:spMkLst>
        </pc:spChg>
        <pc:spChg chg="add mod ord">
          <ac:chgData name="Jillian Walechka" userId="S::jillian.walechka@ssaihq.com::35b07cd0-783e-4530-b735-decbc23ffe41" providerId="AD" clId="Web-{95872447-D2F3-0A6B-2BD3-73ABB2A5BA77}" dt="2021-07-28T17:52:45.359" v="589" actId="1076"/>
          <ac:spMkLst>
            <pc:docMk/>
            <pc:sldMk cId="1440423306" sldId="367"/>
            <ac:spMk id="4" creationId="{533B80D7-6119-49F0-BB7B-8BEFFD9AFF83}"/>
          </ac:spMkLst>
        </pc:spChg>
        <pc:spChg chg="add mod">
          <ac:chgData name="Jillian Walechka" userId="S::jillian.walechka@ssaihq.com::35b07cd0-783e-4530-b735-decbc23ffe41" providerId="AD" clId="Web-{95872447-D2F3-0A6B-2BD3-73ABB2A5BA77}" dt="2021-07-28T17:52:50.957" v="590" actId="1076"/>
          <ac:spMkLst>
            <pc:docMk/>
            <pc:sldMk cId="1440423306" sldId="367"/>
            <ac:spMk id="5" creationId="{70436D70-9EFC-47BB-B3C2-0D1C6559A1CC}"/>
          </ac:spMkLst>
        </pc:spChg>
        <pc:spChg chg="del">
          <ac:chgData name="Jillian Walechka" userId="S::jillian.walechka@ssaihq.com::35b07cd0-783e-4530-b735-decbc23ffe41" providerId="AD" clId="Web-{95872447-D2F3-0A6B-2BD3-73ABB2A5BA77}" dt="2021-07-28T17:44:58.720" v="543"/>
          <ac:spMkLst>
            <pc:docMk/>
            <pc:sldMk cId="1440423306" sldId="367"/>
            <ac:spMk id="7" creationId="{1BFE34F5-863B-46A2-83E1-CD9D71D93C0C}"/>
          </ac:spMkLst>
        </pc:spChg>
        <pc:spChg chg="add mod">
          <ac:chgData name="Jillian Walechka" userId="S::jillian.walechka@ssaihq.com::35b07cd0-783e-4530-b735-decbc23ffe41" providerId="AD" clId="Web-{95872447-D2F3-0A6B-2BD3-73ABB2A5BA77}" dt="2021-07-28T17:53:19.593" v="592" actId="1076"/>
          <ac:spMkLst>
            <pc:docMk/>
            <pc:sldMk cId="1440423306" sldId="367"/>
            <ac:spMk id="8" creationId="{831B6817-BC6E-4EAF-B086-7CCDEAFE122F}"/>
          </ac:spMkLst>
        </pc:spChg>
        <pc:spChg chg="add del">
          <ac:chgData name="Jillian Walechka" userId="S::jillian.walechka@ssaihq.com::35b07cd0-783e-4530-b735-decbc23ffe41" providerId="AD" clId="Web-{95872447-D2F3-0A6B-2BD3-73ABB2A5BA77}" dt="2021-07-28T17:50:43.641" v="569"/>
          <ac:spMkLst>
            <pc:docMk/>
            <pc:sldMk cId="1440423306" sldId="367"/>
            <ac:spMk id="11" creationId="{27E9C88E-95C6-4AA1-AB0E-34B691E7AEAD}"/>
          </ac:spMkLst>
        </pc:spChg>
        <pc:spChg chg="add mod">
          <ac:chgData name="Jillian Walechka" userId="S::jillian.walechka@ssaihq.com::35b07cd0-783e-4530-b735-decbc23ffe41" providerId="AD" clId="Web-{95872447-D2F3-0A6B-2BD3-73ABB2A5BA77}" dt="2021-07-28T17:51:49.266" v="578"/>
          <ac:spMkLst>
            <pc:docMk/>
            <pc:sldMk cId="1440423306" sldId="367"/>
            <ac:spMk id="12" creationId="{4A4656DD-11DD-43E8-8188-232A8C44CA31}"/>
          </ac:spMkLst>
        </pc:spChg>
        <pc:spChg chg="add mod">
          <ac:chgData name="Jillian Walechka" userId="S::jillian.walechka@ssaihq.com::35b07cd0-783e-4530-b735-decbc23ffe41" providerId="AD" clId="Web-{95872447-D2F3-0A6B-2BD3-73ABB2A5BA77}" dt="2021-07-28T17:52:24.640" v="587" actId="1076"/>
          <ac:spMkLst>
            <pc:docMk/>
            <pc:sldMk cId="1440423306" sldId="367"/>
            <ac:spMk id="13" creationId="{CDB28EF9-62D5-4B92-A74A-BA7D298AA993}"/>
          </ac:spMkLst>
        </pc:spChg>
        <pc:spChg chg="add del mod">
          <ac:chgData name="Jillian Walechka" userId="S::jillian.walechka@ssaihq.com::35b07cd0-783e-4530-b735-decbc23ffe41" providerId="AD" clId="Web-{95872447-D2F3-0A6B-2BD3-73ABB2A5BA77}" dt="2021-07-28T17:54:39.077" v="595"/>
          <ac:spMkLst>
            <pc:docMk/>
            <pc:sldMk cId="1440423306" sldId="367"/>
            <ac:spMk id="14" creationId="{04B75A04-E11B-4C6E-9766-29452BCE6091}"/>
          </ac:spMkLst>
        </pc:spChg>
        <pc:spChg chg="add mod">
          <ac:chgData name="Jillian Walechka" userId="S::jillian.walechka@ssaihq.com::35b07cd0-783e-4530-b735-decbc23ffe41" providerId="AD" clId="Web-{95872447-D2F3-0A6B-2BD3-73ABB2A5BA77}" dt="2021-07-28T17:55:20.155" v="601" actId="1076"/>
          <ac:spMkLst>
            <pc:docMk/>
            <pc:sldMk cId="1440423306" sldId="367"/>
            <ac:spMk id="15" creationId="{30E832D5-C2F6-404D-8BB1-A80293704A13}"/>
          </ac:spMkLst>
        </pc:spChg>
        <pc:picChg chg="del">
          <ac:chgData name="Jillian Walechka" userId="S::jillian.walechka@ssaihq.com::35b07cd0-783e-4530-b735-decbc23ffe41" providerId="AD" clId="Web-{95872447-D2F3-0A6B-2BD3-73ABB2A5BA77}" dt="2021-07-28T17:44:55.095" v="542"/>
          <ac:picMkLst>
            <pc:docMk/>
            <pc:sldMk cId="1440423306" sldId="367"/>
            <ac:picMk id="6" creationId="{CFEC41DD-3AD9-404F-852D-21963ACCD552}"/>
          </ac:picMkLst>
        </pc:picChg>
        <pc:picChg chg="add mod">
          <ac:chgData name="Jillian Walechka" userId="S::jillian.walechka@ssaihq.com::35b07cd0-783e-4530-b735-decbc23ffe41" providerId="AD" clId="Web-{95872447-D2F3-0A6B-2BD3-73ABB2A5BA77}" dt="2021-07-28T17:47:39.798" v="553" actId="1076"/>
          <ac:picMkLst>
            <pc:docMk/>
            <pc:sldMk cId="1440423306" sldId="367"/>
            <ac:picMk id="9" creationId="{66AF8D01-8567-473B-9E2B-F2F157160BD5}"/>
          </ac:picMkLst>
        </pc:picChg>
        <pc:picChg chg="add mod modCrop">
          <ac:chgData name="Jillian Walechka" userId="S::jillian.walechka@ssaihq.com::35b07cd0-783e-4530-b735-decbc23ffe41" providerId="AD" clId="Web-{95872447-D2F3-0A6B-2BD3-73ABB2A5BA77}" dt="2021-07-28T17:51:14.453" v="572" actId="1076"/>
          <ac:picMkLst>
            <pc:docMk/>
            <pc:sldMk cId="1440423306" sldId="367"/>
            <ac:picMk id="10" creationId="{A43167B2-7DDB-4033-99B7-C0054AC26ABC}"/>
          </ac:picMkLst>
        </pc:picChg>
      </pc:sldChg>
      <pc:sldChg chg="modNotes">
        <pc:chgData name="Jillian Walechka" userId="S::jillian.walechka@ssaihq.com::35b07cd0-783e-4530-b735-decbc23ffe41" providerId="AD" clId="Web-{95872447-D2F3-0A6B-2BD3-73ABB2A5BA77}" dt="2021-07-28T17:23:47.303" v="433"/>
        <pc:sldMkLst>
          <pc:docMk/>
          <pc:sldMk cId="204544839" sldId="368"/>
        </pc:sldMkLst>
      </pc:sldChg>
      <pc:sldChg chg="modNotes">
        <pc:chgData name="Jillian Walechka" userId="S::jillian.walechka@ssaihq.com::35b07cd0-783e-4530-b735-decbc23ffe41" providerId="AD" clId="Web-{95872447-D2F3-0A6B-2BD3-73ABB2A5BA77}" dt="2021-07-28T17:02:08.636" v="203"/>
        <pc:sldMkLst>
          <pc:docMk/>
          <pc:sldMk cId="1311769867" sldId="370"/>
        </pc:sldMkLst>
      </pc:sldChg>
      <pc:sldChg chg="modNotes">
        <pc:chgData name="Jillian Walechka" userId="S::jillian.walechka@ssaihq.com::35b07cd0-783e-4530-b735-decbc23ffe41" providerId="AD" clId="Web-{95872447-D2F3-0A6B-2BD3-73ABB2A5BA77}" dt="2021-07-28T16:41:14.235" v="189"/>
        <pc:sldMkLst>
          <pc:docMk/>
          <pc:sldMk cId="3704073849" sldId="371"/>
        </pc:sldMkLst>
      </pc:sldChg>
      <pc:sldChg chg="modSp">
        <pc:chgData name="Jillian Walechka" userId="S::jillian.walechka@ssaihq.com::35b07cd0-783e-4530-b735-decbc23ffe41" providerId="AD" clId="Web-{95872447-D2F3-0A6B-2BD3-73ABB2A5BA77}" dt="2021-07-28T17:01:01.964" v="198" actId="20577"/>
        <pc:sldMkLst>
          <pc:docMk/>
          <pc:sldMk cId="1141387422" sldId="372"/>
        </pc:sldMkLst>
        <pc:spChg chg="mod">
          <ac:chgData name="Jillian Walechka" userId="S::jillian.walechka@ssaihq.com::35b07cd0-783e-4530-b735-decbc23ffe41" providerId="AD" clId="Web-{95872447-D2F3-0A6B-2BD3-73ABB2A5BA77}" dt="2021-07-28T17:01:01.964" v="198" actId="20577"/>
          <ac:spMkLst>
            <pc:docMk/>
            <pc:sldMk cId="1141387422" sldId="372"/>
            <ac:spMk id="61" creationId="{3EBC6090-B65D-4DE2-AD4E-2ADE1F063BCA}"/>
          </ac:spMkLst>
        </pc:spChg>
      </pc:sldChg>
      <pc:sldChg chg="modSp">
        <pc:chgData name="Jillian Walechka" userId="S::jillian.walechka@ssaihq.com::35b07cd0-783e-4530-b735-decbc23ffe41" providerId="AD" clId="Web-{95872447-D2F3-0A6B-2BD3-73ABB2A5BA77}" dt="2021-07-28T17:25:04.037" v="460" actId="14100"/>
        <pc:sldMkLst>
          <pc:docMk/>
          <pc:sldMk cId="102104095" sldId="375"/>
        </pc:sldMkLst>
        <pc:spChg chg="mod">
          <ac:chgData name="Jillian Walechka" userId="S::jillian.walechka@ssaihq.com::35b07cd0-783e-4530-b735-decbc23ffe41" providerId="AD" clId="Web-{95872447-D2F3-0A6B-2BD3-73ABB2A5BA77}" dt="2021-07-28T17:25:04.037" v="460" actId="14100"/>
          <ac:spMkLst>
            <pc:docMk/>
            <pc:sldMk cId="102104095" sldId="375"/>
            <ac:spMk id="2" creationId="{5DB33DCC-5E2B-4F51-AA93-DC84AD17E47B}"/>
          </ac:spMkLst>
        </pc:spChg>
      </pc:sldChg>
      <pc:sldChg chg="modNotes">
        <pc:chgData name="Jillian Walechka" userId="S::jillian.walechka@ssaihq.com::35b07cd0-783e-4530-b735-decbc23ffe41" providerId="AD" clId="Web-{95872447-D2F3-0A6B-2BD3-73ABB2A5BA77}" dt="2021-07-28T16:39:50.626" v="168"/>
        <pc:sldMkLst>
          <pc:docMk/>
          <pc:sldMk cId="4285061242" sldId="376"/>
        </pc:sldMkLst>
      </pc:sldChg>
    </pc:docChg>
  </pc:docChgLst>
  <pc:docChgLst>
    <pc:chgData name="Jillian Walechka" userId="S::jillian.walechka@ssaihq.com::35b07cd0-783e-4530-b735-decbc23ffe41" providerId="AD" clId="Web-{663DF86B-C1FF-3A2D-276F-F2B4BA112BBE}"/>
    <pc:docChg chg="modSld">
      <pc:chgData name="Jillian Walechka" userId="S::jillian.walechka@ssaihq.com::35b07cd0-783e-4530-b735-decbc23ffe41" providerId="AD" clId="Web-{663DF86B-C1FF-3A2D-276F-F2B4BA112BBE}" dt="2021-07-29T18:03:04.766" v="63" actId="1076"/>
      <pc:docMkLst>
        <pc:docMk/>
      </pc:docMkLst>
      <pc:sldChg chg="addSp delSp modSp">
        <pc:chgData name="Jillian Walechka" userId="S::jillian.walechka@ssaihq.com::35b07cd0-783e-4530-b735-decbc23ffe41" providerId="AD" clId="Web-{663DF86B-C1FF-3A2D-276F-F2B4BA112BBE}" dt="2021-07-29T18:00:03.526" v="46" actId="1076"/>
        <pc:sldMkLst>
          <pc:docMk/>
          <pc:sldMk cId="204544839" sldId="368"/>
        </pc:sldMkLst>
        <pc:spChg chg="mod">
          <ac:chgData name="Jillian Walechka" userId="S::jillian.walechka@ssaihq.com::35b07cd0-783e-4530-b735-decbc23ffe41" providerId="AD" clId="Web-{663DF86B-C1FF-3A2D-276F-F2B4BA112BBE}" dt="2021-07-29T17:57:59.742" v="16" actId="20577"/>
          <ac:spMkLst>
            <pc:docMk/>
            <pc:sldMk cId="204544839" sldId="368"/>
            <ac:spMk id="2" creationId="{5DB33DCC-5E2B-4F51-AA93-DC84AD17E47B}"/>
          </ac:spMkLst>
        </pc:spChg>
        <pc:spChg chg="mod ord">
          <ac:chgData name="Jillian Walechka" userId="S::jillian.walechka@ssaihq.com::35b07cd0-783e-4530-b735-decbc23ffe41" providerId="AD" clId="Web-{663DF86B-C1FF-3A2D-276F-F2B4BA112BBE}" dt="2021-07-29T18:00:03.526" v="46" actId="1076"/>
          <ac:spMkLst>
            <pc:docMk/>
            <pc:sldMk cId="204544839" sldId="368"/>
            <ac:spMk id="6" creationId="{6120113C-FE96-4AFE-9096-F77618824A65}"/>
          </ac:spMkLst>
        </pc:spChg>
        <pc:spChg chg="mod">
          <ac:chgData name="Jillian Walechka" userId="S::jillian.walechka@ssaihq.com::35b07cd0-783e-4530-b735-decbc23ffe41" providerId="AD" clId="Web-{663DF86B-C1FF-3A2D-276F-F2B4BA112BBE}" dt="2021-07-29T17:59:48.354" v="43" actId="1076"/>
          <ac:spMkLst>
            <pc:docMk/>
            <pc:sldMk cId="204544839" sldId="368"/>
            <ac:spMk id="7" creationId="{60BE5B81-280E-401D-A771-4E24E11FEE59}"/>
          </ac:spMkLst>
        </pc:spChg>
        <pc:spChg chg="del">
          <ac:chgData name="Jillian Walechka" userId="S::jillian.walechka@ssaihq.com::35b07cd0-783e-4530-b735-decbc23ffe41" providerId="AD" clId="Web-{663DF86B-C1FF-3A2D-276F-F2B4BA112BBE}" dt="2021-07-29T17:58:25.257" v="31"/>
          <ac:spMkLst>
            <pc:docMk/>
            <pc:sldMk cId="204544839" sldId="368"/>
            <ac:spMk id="9" creationId="{B0DE9319-9711-4DAF-BC91-0EE34BBDA572}"/>
          </ac:spMkLst>
        </pc:spChg>
        <pc:spChg chg="del">
          <ac:chgData name="Jillian Walechka" userId="S::jillian.walechka@ssaihq.com::35b07cd0-783e-4530-b735-decbc23ffe41" providerId="AD" clId="Web-{663DF86B-C1FF-3A2D-276F-F2B4BA112BBE}" dt="2021-07-29T17:58:24.491" v="30"/>
          <ac:spMkLst>
            <pc:docMk/>
            <pc:sldMk cId="204544839" sldId="368"/>
            <ac:spMk id="10" creationId="{77393152-E103-49D9-A739-46BA41B41330}"/>
          </ac:spMkLst>
        </pc:spChg>
        <pc:picChg chg="del">
          <ac:chgData name="Jillian Walechka" userId="S::jillian.walechka@ssaihq.com::35b07cd0-783e-4530-b735-decbc23ffe41" providerId="AD" clId="Web-{663DF86B-C1FF-3A2D-276F-F2B4BA112BBE}" dt="2021-07-29T17:57:37.287" v="1"/>
          <ac:picMkLst>
            <pc:docMk/>
            <pc:sldMk cId="204544839" sldId="368"/>
            <ac:picMk id="3" creationId="{FCECA5AD-2129-4BF0-9506-55203B92055B}"/>
          </ac:picMkLst>
        </pc:picChg>
        <pc:picChg chg="del">
          <ac:chgData name="Jillian Walechka" userId="S::jillian.walechka@ssaihq.com::35b07cd0-783e-4530-b735-decbc23ffe41" providerId="AD" clId="Web-{663DF86B-C1FF-3A2D-276F-F2B4BA112BBE}" dt="2021-07-29T17:57:35.240" v="0"/>
          <ac:picMkLst>
            <pc:docMk/>
            <pc:sldMk cId="204544839" sldId="368"/>
            <ac:picMk id="4" creationId="{059A5D0A-C597-46DF-A3B4-0FDB321D7D0D}"/>
          </ac:picMkLst>
        </pc:picChg>
        <pc:picChg chg="del">
          <ac:chgData name="Jillian Walechka" userId="S::jillian.walechka@ssaihq.com::35b07cd0-783e-4530-b735-decbc23ffe41" providerId="AD" clId="Web-{663DF86B-C1FF-3A2D-276F-F2B4BA112BBE}" dt="2021-07-29T17:57:38.568" v="2"/>
          <ac:picMkLst>
            <pc:docMk/>
            <pc:sldMk cId="204544839" sldId="368"/>
            <ac:picMk id="5" creationId="{8A1765F0-F4D2-4487-BB02-EEE85CA14211}"/>
          </ac:picMkLst>
        </pc:picChg>
        <pc:picChg chg="del">
          <ac:chgData name="Jillian Walechka" userId="S::jillian.walechka@ssaihq.com::35b07cd0-783e-4530-b735-decbc23ffe41" providerId="AD" clId="Web-{663DF86B-C1FF-3A2D-276F-F2B4BA112BBE}" dt="2021-07-29T17:57:40.068" v="3"/>
          <ac:picMkLst>
            <pc:docMk/>
            <pc:sldMk cId="204544839" sldId="368"/>
            <ac:picMk id="8" creationId="{B3F85D91-A08E-4EF1-8668-AA7216C30576}"/>
          </ac:picMkLst>
        </pc:picChg>
        <pc:picChg chg="del">
          <ac:chgData name="Jillian Walechka" userId="S::jillian.walechka@ssaihq.com::35b07cd0-783e-4530-b735-decbc23ffe41" providerId="AD" clId="Web-{663DF86B-C1FF-3A2D-276F-F2B4BA112BBE}" dt="2021-07-29T17:57:41.255" v="4"/>
          <ac:picMkLst>
            <pc:docMk/>
            <pc:sldMk cId="204544839" sldId="368"/>
            <ac:picMk id="11" creationId="{384DDA4D-3C30-46F3-A6ED-605F717EBBDB}"/>
          </ac:picMkLst>
        </pc:picChg>
        <pc:picChg chg="add mod ord modCrop">
          <ac:chgData name="Jillian Walechka" userId="S::jillian.walechka@ssaihq.com::35b07cd0-783e-4530-b735-decbc23ffe41" providerId="AD" clId="Web-{663DF86B-C1FF-3A2D-276F-F2B4BA112BBE}" dt="2021-07-29T17:59:42.978" v="42"/>
          <ac:picMkLst>
            <pc:docMk/>
            <pc:sldMk cId="204544839" sldId="368"/>
            <ac:picMk id="12" creationId="{B41A3A69-9C5E-419F-A2DD-30A0A035E382}"/>
          </ac:picMkLst>
        </pc:picChg>
      </pc:sldChg>
      <pc:sldChg chg="addSp delSp modSp">
        <pc:chgData name="Jillian Walechka" userId="S::jillian.walechka@ssaihq.com::35b07cd0-783e-4530-b735-decbc23ffe41" providerId="AD" clId="Web-{663DF86B-C1FF-3A2D-276F-F2B4BA112BBE}" dt="2021-07-29T18:03:04.766" v="63" actId="1076"/>
        <pc:sldMkLst>
          <pc:docMk/>
          <pc:sldMk cId="102104095" sldId="375"/>
        </pc:sldMkLst>
        <pc:spChg chg="mod">
          <ac:chgData name="Jillian Walechka" userId="S::jillian.walechka@ssaihq.com::35b07cd0-783e-4530-b735-decbc23ffe41" providerId="AD" clId="Web-{663DF86B-C1FF-3A2D-276F-F2B4BA112BBE}" dt="2021-07-29T17:58:19.460" v="29" actId="20577"/>
          <ac:spMkLst>
            <pc:docMk/>
            <pc:sldMk cId="102104095" sldId="375"/>
            <ac:spMk id="2" creationId="{5DB33DCC-5E2B-4F51-AA93-DC84AD17E47B}"/>
          </ac:spMkLst>
        </pc:spChg>
        <pc:spChg chg="add mod">
          <ac:chgData name="Jillian Walechka" userId="S::jillian.walechka@ssaihq.com::35b07cd0-783e-4530-b735-decbc23ffe41" providerId="AD" clId="Web-{663DF86B-C1FF-3A2D-276F-F2B4BA112BBE}" dt="2021-07-29T18:02:12.968" v="59" actId="14100"/>
          <ac:spMkLst>
            <pc:docMk/>
            <pc:sldMk cId="102104095" sldId="375"/>
            <ac:spMk id="6" creationId="{C747A231-4182-44BE-A5EE-1E89D0EEDA69}"/>
          </ac:spMkLst>
        </pc:spChg>
        <pc:spChg chg="add mod">
          <ac:chgData name="Jillian Walechka" userId="S::jillian.walechka@ssaihq.com::35b07cd0-783e-4530-b735-decbc23ffe41" providerId="AD" clId="Web-{663DF86B-C1FF-3A2D-276F-F2B4BA112BBE}" dt="2021-07-29T18:03:04.766" v="63" actId="1076"/>
          <ac:spMkLst>
            <pc:docMk/>
            <pc:sldMk cId="102104095" sldId="375"/>
            <ac:spMk id="7" creationId="{39AAC972-A3EC-4885-86CD-D70EBEF58076}"/>
          </ac:spMkLst>
        </pc:spChg>
        <pc:picChg chg="add mod modCrop">
          <ac:chgData name="Jillian Walechka" userId="S::jillian.walechka@ssaihq.com::35b07cd0-783e-4530-b735-decbc23ffe41" providerId="AD" clId="Web-{663DF86B-C1FF-3A2D-276F-F2B4BA112BBE}" dt="2021-07-29T18:01:52.420" v="53" actId="1076"/>
          <ac:picMkLst>
            <pc:docMk/>
            <pc:sldMk cId="102104095" sldId="375"/>
            <ac:picMk id="3" creationId="{E295AD13-6C61-40E2-9B16-A8A999D2239B}"/>
          </ac:picMkLst>
        </pc:picChg>
        <pc:picChg chg="del">
          <ac:chgData name="Jillian Walechka" userId="S::jillian.walechka@ssaihq.com::35b07cd0-783e-4530-b735-decbc23ffe41" providerId="AD" clId="Web-{663DF86B-C1FF-3A2D-276F-F2B4BA112BBE}" dt="2021-07-29T17:57:46.006" v="5"/>
          <ac:picMkLst>
            <pc:docMk/>
            <pc:sldMk cId="102104095" sldId="375"/>
            <ac:picMk id="4" creationId="{059A5D0A-C597-46DF-A3B4-0FDB321D7D0D}"/>
          </ac:picMkLst>
        </pc:picChg>
        <pc:picChg chg="del">
          <ac:chgData name="Jillian Walechka" userId="S::jillian.walechka@ssaihq.com::35b07cd0-783e-4530-b735-decbc23ffe41" providerId="AD" clId="Web-{663DF86B-C1FF-3A2D-276F-F2B4BA112BBE}" dt="2021-07-29T18:00:47.871" v="47"/>
          <ac:picMkLst>
            <pc:docMk/>
            <pc:sldMk cId="102104095" sldId="375"/>
            <ac:picMk id="5" creationId="{8A1765F0-F4D2-4487-BB02-EEE85CA14211}"/>
          </ac:picMkLst>
        </pc:picChg>
      </pc:sldChg>
    </pc:docChg>
  </pc:docChgLst>
  <pc:docChgLst>
    <pc:chgData name="Joseph Scarmuzza" userId="S::joseph.scarmuzza@ssaihq.com::c04343c0-4c73-4c6d-9d42-a6d78c9d5fe3" providerId="AD" clId="Web-{95B45F1C-9AE5-235C-8861-6C3AAF13C092}"/>
    <pc:docChg chg="modSld">
      <pc:chgData name="Joseph Scarmuzza" userId="S::joseph.scarmuzza@ssaihq.com::c04343c0-4c73-4c6d-9d42-a6d78c9d5fe3" providerId="AD" clId="Web-{95B45F1C-9AE5-235C-8861-6C3AAF13C092}" dt="2021-07-27T23:38:37.730" v="95" actId="20577"/>
      <pc:docMkLst>
        <pc:docMk/>
      </pc:docMkLst>
      <pc:sldChg chg="modSp">
        <pc:chgData name="Joseph Scarmuzza" userId="S::joseph.scarmuzza@ssaihq.com::c04343c0-4c73-4c6d-9d42-a6d78c9d5fe3" providerId="AD" clId="Web-{95B45F1C-9AE5-235C-8861-6C3AAF13C092}" dt="2021-07-27T23:11:56.359" v="56" actId="20577"/>
        <pc:sldMkLst>
          <pc:docMk/>
          <pc:sldMk cId="2950822595" sldId="335"/>
        </pc:sldMkLst>
        <pc:spChg chg="mod">
          <ac:chgData name="Joseph Scarmuzza" userId="S::joseph.scarmuzza@ssaihq.com::c04343c0-4c73-4c6d-9d42-a6d78c9d5fe3" providerId="AD" clId="Web-{95B45F1C-9AE5-235C-8861-6C3AAF13C092}" dt="2021-07-27T23:11:56.359" v="56" actId="20577"/>
          <ac:spMkLst>
            <pc:docMk/>
            <pc:sldMk cId="2950822595" sldId="335"/>
            <ac:spMk id="2" creationId="{737F4234-11B1-4559-8A1E-08E6CA45A3AE}"/>
          </ac:spMkLst>
        </pc:spChg>
      </pc:sldChg>
      <pc:sldChg chg="modSp">
        <pc:chgData name="Joseph Scarmuzza" userId="S::joseph.scarmuzza@ssaihq.com::c04343c0-4c73-4c6d-9d42-a6d78c9d5fe3" providerId="AD" clId="Web-{95B45F1C-9AE5-235C-8861-6C3AAF13C092}" dt="2021-07-27T23:38:37.730" v="95" actId="20577"/>
        <pc:sldMkLst>
          <pc:docMk/>
          <pc:sldMk cId="2412362506" sldId="336"/>
        </pc:sldMkLst>
        <pc:spChg chg="mod">
          <ac:chgData name="Joseph Scarmuzza" userId="S::joseph.scarmuzza@ssaihq.com::c04343c0-4c73-4c6d-9d42-a6d78c9d5fe3" providerId="AD" clId="Web-{95B45F1C-9AE5-235C-8861-6C3AAF13C092}" dt="2021-07-27T23:38:37.730" v="95" actId="20577"/>
          <ac:spMkLst>
            <pc:docMk/>
            <pc:sldMk cId="2412362506" sldId="336"/>
            <ac:spMk id="2" creationId="{C612DC57-ECAB-44C1-9B79-060A40F56641}"/>
          </ac:spMkLst>
        </pc:spChg>
      </pc:sldChg>
      <pc:sldChg chg="addCm modCm">
        <pc:chgData name="Joseph Scarmuzza" userId="S::joseph.scarmuzza@ssaihq.com::c04343c0-4c73-4c6d-9d42-a6d78c9d5fe3" providerId="AD" clId="Web-{95B45F1C-9AE5-235C-8861-6C3AAF13C092}" dt="2021-07-27T18:13:14.348" v="1"/>
        <pc:sldMkLst>
          <pc:docMk/>
          <pc:sldMk cId="3693261145" sldId="341"/>
        </pc:sldMkLst>
      </pc:sldChg>
      <pc:sldChg chg="addSp delSp modSp">
        <pc:chgData name="Joseph Scarmuzza" userId="S::joseph.scarmuzza@ssaihq.com::c04343c0-4c73-4c6d-9d42-a6d78c9d5fe3" providerId="AD" clId="Web-{95B45F1C-9AE5-235C-8861-6C3AAF13C092}" dt="2021-07-27T20:29:47.499" v="31" actId="1076"/>
        <pc:sldMkLst>
          <pc:docMk/>
          <pc:sldMk cId="1825961899" sldId="359"/>
        </pc:sldMkLst>
        <pc:spChg chg="mod">
          <ac:chgData name="Joseph Scarmuzza" userId="S::joseph.scarmuzza@ssaihq.com::c04343c0-4c73-4c6d-9d42-a6d78c9d5fe3" providerId="AD" clId="Web-{95B45F1C-9AE5-235C-8861-6C3AAF13C092}" dt="2021-07-27T20:28:38.745" v="19" actId="1076"/>
          <ac:spMkLst>
            <pc:docMk/>
            <pc:sldMk cId="1825961899" sldId="359"/>
            <ac:spMk id="4" creationId="{AA9CA7EF-4057-4901-8CF3-CF859B178E7E}"/>
          </ac:spMkLst>
        </pc:spChg>
        <pc:spChg chg="mod">
          <ac:chgData name="Joseph Scarmuzza" userId="S::joseph.scarmuzza@ssaihq.com::c04343c0-4c73-4c6d-9d42-a6d78c9d5fe3" providerId="AD" clId="Web-{95B45F1C-9AE5-235C-8861-6C3AAF13C092}" dt="2021-07-27T20:29:10.091" v="24" actId="1076"/>
          <ac:spMkLst>
            <pc:docMk/>
            <pc:sldMk cId="1825961899" sldId="359"/>
            <ac:spMk id="9" creationId="{0865D13D-0C2C-4D8A-874A-9BF267A2CD2B}"/>
          </ac:spMkLst>
        </pc:spChg>
        <pc:spChg chg="mod">
          <ac:chgData name="Joseph Scarmuzza" userId="S::joseph.scarmuzza@ssaihq.com::c04343c0-4c73-4c6d-9d42-a6d78c9d5fe3" providerId="AD" clId="Web-{95B45F1C-9AE5-235C-8861-6C3AAF13C092}" dt="2021-07-27T20:29:06.341" v="23" actId="1076"/>
          <ac:spMkLst>
            <pc:docMk/>
            <pc:sldMk cId="1825961899" sldId="359"/>
            <ac:spMk id="10" creationId="{3399DF83-B277-4DC6-81C3-7335CCAFBF19}"/>
          </ac:spMkLst>
        </pc:spChg>
        <pc:spChg chg="mod">
          <ac:chgData name="Joseph Scarmuzza" userId="S::joseph.scarmuzza@ssaihq.com::c04343c0-4c73-4c6d-9d42-a6d78c9d5fe3" providerId="AD" clId="Web-{95B45F1C-9AE5-235C-8861-6C3AAF13C092}" dt="2021-07-27T20:29:33.014" v="26" actId="20577"/>
          <ac:spMkLst>
            <pc:docMk/>
            <pc:sldMk cId="1825961899" sldId="359"/>
            <ac:spMk id="11" creationId="{BB51E021-4AF1-44F2-A7BB-704A2EAD52CE}"/>
          </ac:spMkLst>
        </pc:spChg>
        <pc:spChg chg="mod">
          <ac:chgData name="Joseph Scarmuzza" userId="S::joseph.scarmuzza@ssaihq.com::c04343c0-4c73-4c6d-9d42-a6d78c9d5fe3" providerId="AD" clId="Web-{95B45F1C-9AE5-235C-8861-6C3AAF13C092}" dt="2021-07-27T20:29:47.499" v="31" actId="1076"/>
          <ac:spMkLst>
            <pc:docMk/>
            <pc:sldMk cId="1825961899" sldId="359"/>
            <ac:spMk id="12" creationId="{30FA8AB8-BF0E-4922-BE31-A74E0CCA5BC8}"/>
          </ac:spMkLst>
        </pc:spChg>
        <pc:picChg chg="add del mod">
          <ac:chgData name="Joseph Scarmuzza" userId="S::joseph.scarmuzza@ssaihq.com::c04343c0-4c73-4c6d-9d42-a6d78c9d5fe3" providerId="AD" clId="Web-{95B45F1C-9AE5-235C-8861-6C3AAF13C092}" dt="2021-07-27T20:28:05.587" v="14"/>
          <ac:picMkLst>
            <pc:docMk/>
            <pc:sldMk cId="1825961899" sldId="359"/>
            <ac:picMk id="3" creationId="{F750412C-26FF-465D-8059-F8A92F796054}"/>
          </ac:picMkLst>
        </pc:picChg>
        <pc:picChg chg="del">
          <ac:chgData name="Joseph Scarmuzza" userId="S::joseph.scarmuzza@ssaihq.com::c04343c0-4c73-4c6d-9d42-a6d78c9d5fe3" providerId="AD" clId="Web-{95B45F1C-9AE5-235C-8861-6C3AAF13C092}" dt="2021-07-27T20:27:33.632" v="11"/>
          <ac:picMkLst>
            <pc:docMk/>
            <pc:sldMk cId="1825961899" sldId="359"/>
            <ac:picMk id="5" creationId="{6FDDFFBF-0082-4BA8-BA34-0C47606EC648}"/>
          </ac:picMkLst>
        </pc:picChg>
        <pc:picChg chg="add mod ord">
          <ac:chgData name="Joseph Scarmuzza" userId="S::joseph.scarmuzza@ssaihq.com::c04343c0-4c73-4c6d-9d42-a6d78c9d5fe3" providerId="AD" clId="Web-{95B45F1C-9AE5-235C-8861-6C3AAF13C092}" dt="2021-07-27T20:28:51.558" v="21" actId="1076"/>
          <ac:picMkLst>
            <pc:docMk/>
            <pc:sldMk cId="1825961899" sldId="359"/>
            <ac:picMk id="34" creationId="{58F927E3-7342-40B5-8E5A-21279D71DD43}"/>
          </ac:picMkLst>
        </pc:picChg>
      </pc:sldChg>
      <pc:sldChg chg="modSp">
        <pc:chgData name="Joseph Scarmuzza" userId="S::joseph.scarmuzza@ssaihq.com::c04343c0-4c73-4c6d-9d42-a6d78c9d5fe3" providerId="AD" clId="Web-{95B45F1C-9AE5-235C-8861-6C3AAF13C092}" dt="2021-07-27T19:00:42.956" v="9" actId="20577"/>
        <pc:sldMkLst>
          <pc:docMk/>
          <pc:sldMk cId="1440423306" sldId="367"/>
        </pc:sldMkLst>
        <pc:spChg chg="mod">
          <ac:chgData name="Joseph Scarmuzza" userId="S::joseph.scarmuzza@ssaihq.com::c04343c0-4c73-4c6d-9d42-a6d78c9d5fe3" providerId="AD" clId="Web-{95B45F1C-9AE5-235C-8861-6C3AAF13C092}" dt="2021-07-27T19:00:42.956" v="9" actId="20577"/>
          <ac:spMkLst>
            <pc:docMk/>
            <pc:sldMk cId="1440423306" sldId="367"/>
            <ac:spMk id="3" creationId="{1B5CED9D-1849-41F1-82D5-48B6AF001B2F}"/>
          </ac:spMkLst>
        </pc:spChg>
      </pc:sldChg>
      <pc:sldChg chg="modSp">
        <pc:chgData name="Joseph Scarmuzza" userId="S::joseph.scarmuzza@ssaihq.com::c04343c0-4c73-4c6d-9d42-a6d78c9d5fe3" providerId="AD" clId="Web-{95B45F1C-9AE5-235C-8861-6C3AAF13C092}" dt="2021-07-27T18:59:59.594" v="4" actId="1076"/>
        <pc:sldMkLst>
          <pc:docMk/>
          <pc:sldMk cId="1311769867" sldId="370"/>
        </pc:sldMkLst>
        <pc:spChg chg="mod">
          <ac:chgData name="Joseph Scarmuzza" userId="S::joseph.scarmuzza@ssaihq.com::c04343c0-4c73-4c6d-9d42-a6d78c9d5fe3" providerId="AD" clId="Web-{95B45F1C-9AE5-235C-8861-6C3AAF13C092}" dt="2021-07-27T18:59:59.594" v="4" actId="1076"/>
          <ac:spMkLst>
            <pc:docMk/>
            <pc:sldMk cId="1311769867" sldId="370"/>
            <ac:spMk id="8" creationId="{FC4BA28E-2254-493A-8566-A72EE98D2C18}"/>
          </ac:spMkLst>
        </pc:spChg>
      </pc:sldChg>
      <pc:sldChg chg="modSp">
        <pc:chgData name="Joseph Scarmuzza" userId="S::joseph.scarmuzza@ssaihq.com::c04343c0-4c73-4c6d-9d42-a6d78c9d5fe3" providerId="AD" clId="Web-{95B45F1C-9AE5-235C-8861-6C3AAF13C092}" dt="2021-07-27T18:58:41.058" v="3" actId="1076"/>
        <pc:sldMkLst>
          <pc:docMk/>
          <pc:sldMk cId="4285061242" sldId="376"/>
        </pc:sldMkLst>
        <pc:picChg chg="mod">
          <ac:chgData name="Joseph Scarmuzza" userId="S::joseph.scarmuzza@ssaihq.com::c04343c0-4c73-4c6d-9d42-a6d78c9d5fe3" providerId="AD" clId="Web-{95B45F1C-9AE5-235C-8861-6C3AAF13C092}" dt="2021-07-27T18:58:41.058" v="3" actId="1076"/>
          <ac:picMkLst>
            <pc:docMk/>
            <pc:sldMk cId="4285061242" sldId="376"/>
            <ac:picMk id="5" creationId="{ACF23796-EEA5-42A4-9E84-E245476AA9EF}"/>
          </ac:picMkLst>
        </pc:picChg>
      </pc:sldChg>
    </pc:docChg>
  </pc:docChgLst>
  <pc:docChgLst>
    <pc:chgData name="Kathryn Greenler" userId="S::kathryn.greenler@ssaihq.com::d26d9263-b825-41fc-91e1-5c0ca916230e" providerId="AD" clId="Web-{0EDC0056-C10F-3414-E7D8-5A79F8A63801}"/>
    <pc:docChg chg="modSld">
      <pc:chgData name="Kathryn Greenler" userId="S::kathryn.greenler@ssaihq.com::d26d9263-b825-41fc-91e1-5c0ca916230e" providerId="AD" clId="Web-{0EDC0056-C10F-3414-E7D8-5A79F8A63801}" dt="2021-07-27T15:14:50.451" v="3" actId="20577"/>
      <pc:docMkLst>
        <pc:docMk/>
      </pc:docMkLst>
      <pc:sldChg chg="modSp">
        <pc:chgData name="Kathryn Greenler" userId="S::kathryn.greenler@ssaihq.com::d26d9263-b825-41fc-91e1-5c0ca916230e" providerId="AD" clId="Web-{0EDC0056-C10F-3414-E7D8-5A79F8A63801}" dt="2021-07-27T15:14:50.451" v="3" actId="20577"/>
        <pc:sldMkLst>
          <pc:docMk/>
          <pc:sldMk cId="1440423306" sldId="367"/>
        </pc:sldMkLst>
        <pc:spChg chg="mod">
          <ac:chgData name="Kathryn Greenler" userId="S::kathryn.greenler@ssaihq.com::d26d9263-b825-41fc-91e1-5c0ca916230e" providerId="AD" clId="Web-{0EDC0056-C10F-3414-E7D8-5A79F8A63801}" dt="2021-07-27T15:14:50.451" v="3" actId="20577"/>
          <ac:spMkLst>
            <pc:docMk/>
            <pc:sldMk cId="1440423306" sldId="367"/>
            <ac:spMk id="3" creationId="{1B5CED9D-1849-41F1-82D5-48B6AF001B2F}"/>
          </ac:spMkLst>
        </pc:spChg>
      </pc:sldChg>
    </pc:docChg>
  </pc:docChgLst>
  <pc:docChgLst>
    <pc:chgData name="Tanya Bils" userId="S::tanya.bils@ssaihq.com::3483799a-9b74-41b6-a834-c3b39bbf845d" providerId="AD" clId="Web-{C76B5895-E437-4819-A4CC-9B3FE5C53779}"/>
    <pc:docChg chg="modSld">
      <pc:chgData name="Tanya Bils" userId="S::tanya.bils@ssaihq.com::3483799a-9b74-41b6-a834-c3b39bbf845d" providerId="AD" clId="Web-{C76B5895-E437-4819-A4CC-9B3FE5C53779}" dt="2021-07-27T00:58:00.998" v="15" actId="1076"/>
      <pc:docMkLst>
        <pc:docMk/>
      </pc:docMkLst>
      <pc:sldChg chg="modSp">
        <pc:chgData name="Tanya Bils" userId="S::tanya.bils@ssaihq.com::3483799a-9b74-41b6-a834-c3b39bbf845d" providerId="AD" clId="Web-{C76B5895-E437-4819-A4CC-9B3FE5C53779}" dt="2021-07-27T00:58:00.998" v="15" actId="1076"/>
        <pc:sldMkLst>
          <pc:docMk/>
          <pc:sldMk cId="789390761" sldId="360"/>
        </pc:sldMkLst>
        <pc:spChg chg="mod">
          <ac:chgData name="Tanya Bils" userId="S::tanya.bils@ssaihq.com::3483799a-9b74-41b6-a834-c3b39bbf845d" providerId="AD" clId="Web-{C76B5895-E437-4819-A4CC-9B3FE5C53779}" dt="2021-07-27T00:58:00.998" v="15" actId="1076"/>
          <ac:spMkLst>
            <pc:docMk/>
            <pc:sldMk cId="789390761" sldId="360"/>
            <ac:spMk id="2" creationId="{1CE60FD6-BB0F-4F70-8724-B59E5137FA65}"/>
          </ac:spMkLst>
        </pc:spChg>
      </pc:sldChg>
      <pc:sldChg chg="modSp">
        <pc:chgData name="Tanya Bils" userId="S::tanya.bils@ssaihq.com::3483799a-9b74-41b6-a834-c3b39bbf845d" providerId="AD" clId="Web-{C76B5895-E437-4819-A4CC-9B3FE5C53779}" dt="2021-07-27T00:55:59.139" v="14" actId="1076"/>
        <pc:sldMkLst>
          <pc:docMk/>
          <pc:sldMk cId="3995615883" sldId="362"/>
        </pc:sldMkLst>
        <pc:spChg chg="mod">
          <ac:chgData name="Tanya Bils" userId="S::tanya.bils@ssaihq.com::3483799a-9b74-41b6-a834-c3b39bbf845d" providerId="AD" clId="Web-{C76B5895-E437-4819-A4CC-9B3FE5C53779}" dt="2021-07-27T00:55:32.311" v="12" actId="1076"/>
          <ac:spMkLst>
            <pc:docMk/>
            <pc:sldMk cId="3995615883" sldId="362"/>
            <ac:spMk id="2" creationId="{9F881A16-F539-4D8C-8AE0-C3A541D336C3}"/>
          </ac:spMkLst>
        </pc:spChg>
        <pc:picChg chg="mod">
          <ac:chgData name="Tanya Bils" userId="S::tanya.bils@ssaihq.com::3483799a-9b74-41b6-a834-c3b39bbf845d" providerId="AD" clId="Web-{C76B5895-E437-4819-A4CC-9B3FE5C53779}" dt="2021-07-27T00:55:59.139" v="14" actId="1076"/>
          <ac:picMkLst>
            <pc:docMk/>
            <pc:sldMk cId="3995615883" sldId="362"/>
            <ac:picMk id="3" creationId="{265A216C-665A-4B9B-9D61-F728CADCBFC7}"/>
          </ac:picMkLst>
        </pc:picChg>
        <pc:picChg chg="mod">
          <ac:chgData name="Tanya Bils" userId="S::tanya.bils@ssaihq.com::3483799a-9b74-41b6-a834-c3b39bbf845d" providerId="AD" clId="Web-{C76B5895-E437-4819-A4CC-9B3FE5C53779}" dt="2021-07-27T00:55:36.671" v="13" actId="1076"/>
          <ac:picMkLst>
            <pc:docMk/>
            <pc:sldMk cId="3995615883" sldId="362"/>
            <ac:picMk id="4" creationId="{DB162449-AD2D-455B-AC9A-56E2F86FF8F3}"/>
          </ac:picMkLst>
        </pc:picChg>
      </pc:sldChg>
    </pc:docChg>
  </pc:docChgLst>
  <pc:docChgLst>
    <pc:chgData name="Joseph Scarmuzza" userId="S::joseph.scarmuzza@ssaihq.com::c04343c0-4c73-4c6d-9d42-a6d78c9d5fe3" providerId="AD" clId="Web-{8FC1D304-A3CB-4787-B73E-7157D82633CF}"/>
    <pc:docChg chg="modSld sldOrd">
      <pc:chgData name="Joseph Scarmuzza" userId="S::joseph.scarmuzza@ssaihq.com::c04343c0-4c73-4c6d-9d42-a6d78c9d5fe3" providerId="AD" clId="Web-{8FC1D304-A3CB-4787-B73E-7157D82633CF}" dt="2021-07-27T01:59:14.934" v="3194"/>
      <pc:docMkLst>
        <pc:docMk/>
      </pc:docMkLst>
      <pc:sldChg chg="modNotes">
        <pc:chgData name="Joseph Scarmuzza" userId="S::joseph.scarmuzza@ssaihq.com::c04343c0-4c73-4c6d-9d42-a6d78c9d5fe3" providerId="AD" clId="Web-{8FC1D304-A3CB-4787-B73E-7157D82633CF}" dt="2021-07-27T01:59:14.934" v="3194"/>
        <pc:sldMkLst>
          <pc:docMk/>
          <pc:sldMk cId="4230212736" sldId="334"/>
        </pc:sldMkLst>
      </pc:sldChg>
      <pc:sldChg chg="modNotes">
        <pc:chgData name="Joseph Scarmuzza" userId="S::joseph.scarmuzza@ssaihq.com::c04343c0-4c73-4c6d-9d42-a6d78c9d5fe3" providerId="AD" clId="Web-{8FC1D304-A3CB-4787-B73E-7157D82633CF}" dt="2021-07-27T01:55:24.627" v="2992"/>
        <pc:sldMkLst>
          <pc:docMk/>
          <pc:sldMk cId="2950822595" sldId="335"/>
        </pc:sldMkLst>
      </pc:sldChg>
      <pc:sldChg chg="modNotes">
        <pc:chgData name="Joseph Scarmuzza" userId="S::joseph.scarmuzza@ssaihq.com::c04343c0-4c73-4c6d-9d42-a6d78c9d5fe3" providerId="AD" clId="Web-{8FC1D304-A3CB-4787-B73E-7157D82633CF}" dt="2021-07-27T01:58:05.041" v="3094"/>
        <pc:sldMkLst>
          <pc:docMk/>
          <pc:sldMk cId="2412362506" sldId="336"/>
        </pc:sldMkLst>
      </pc:sldChg>
      <pc:sldChg chg="modSp modNotes">
        <pc:chgData name="Joseph Scarmuzza" userId="S::joseph.scarmuzza@ssaihq.com::c04343c0-4c73-4c6d-9d42-a6d78c9d5fe3" providerId="AD" clId="Web-{8FC1D304-A3CB-4787-B73E-7157D82633CF}" dt="2021-07-27T01:21:24.229" v="882"/>
        <pc:sldMkLst>
          <pc:docMk/>
          <pc:sldMk cId="1825961899" sldId="359"/>
        </pc:sldMkLst>
        <pc:spChg chg="mod">
          <ac:chgData name="Joseph Scarmuzza" userId="S::joseph.scarmuzza@ssaihq.com::c04343c0-4c73-4c6d-9d42-a6d78c9d5fe3" providerId="AD" clId="Web-{8FC1D304-A3CB-4787-B73E-7157D82633CF}" dt="2021-07-27T00:59:13.442" v="42" actId="20577"/>
          <ac:spMkLst>
            <pc:docMk/>
            <pc:sldMk cId="1825961899" sldId="359"/>
            <ac:spMk id="23" creationId="{86FB1DD6-9FBB-4A99-9350-21C2B7CD71AC}"/>
          </ac:spMkLst>
        </pc:spChg>
      </pc:sldChg>
      <pc:sldChg chg="modSp ord modNotes">
        <pc:chgData name="Joseph Scarmuzza" userId="S::joseph.scarmuzza@ssaihq.com::c04343c0-4c73-4c6d-9d42-a6d78c9d5fe3" providerId="AD" clId="Web-{8FC1D304-A3CB-4787-B73E-7157D82633CF}" dt="2021-07-27T01:26:17.877" v="1141"/>
        <pc:sldMkLst>
          <pc:docMk/>
          <pc:sldMk cId="789390761" sldId="360"/>
        </pc:sldMkLst>
        <pc:spChg chg="mod">
          <ac:chgData name="Joseph Scarmuzza" userId="S::joseph.scarmuzza@ssaihq.com::c04343c0-4c73-4c6d-9d42-a6d78c9d5fe3" providerId="AD" clId="Web-{8FC1D304-A3CB-4787-B73E-7157D82633CF}" dt="2021-07-27T01:24:54.625" v="1050" actId="20577"/>
          <ac:spMkLst>
            <pc:docMk/>
            <pc:sldMk cId="789390761" sldId="360"/>
            <ac:spMk id="8" creationId="{FC4BA28E-2254-493A-8566-A72EE98D2C18}"/>
          </ac:spMkLst>
        </pc:spChg>
      </pc:sldChg>
      <pc:sldChg chg="modNotes">
        <pc:chgData name="Joseph Scarmuzza" userId="S::joseph.scarmuzza@ssaihq.com::c04343c0-4c73-4c6d-9d42-a6d78c9d5fe3" providerId="AD" clId="Web-{8FC1D304-A3CB-4787-B73E-7157D82633CF}" dt="2021-07-27T01:33:17.467" v="1435"/>
        <pc:sldMkLst>
          <pc:docMk/>
          <pc:sldMk cId="3995615883" sldId="362"/>
        </pc:sldMkLst>
      </pc:sldChg>
      <pc:sldChg chg="modSp modNotes">
        <pc:chgData name="Joseph Scarmuzza" userId="S::joseph.scarmuzza@ssaihq.com::c04343c0-4c73-4c6d-9d42-a6d78c9d5fe3" providerId="AD" clId="Web-{8FC1D304-A3CB-4787-B73E-7157D82633CF}" dt="2021-07-27T01:37:12.104" v="1526"/>
        <pc:sldMkLst>
          <pc:docMk/>
          <pc:sldMk cId="1588442520" sldId="369"/>
        </pc:sldMkLst>
        <pc:spChg chg="mod">
          <ac:chgData name="Joseph Scarmuzza" userId="S::joseph.scarmuzza@ssaihq.com::c04343c0-4c73-4c6d-9d42-a6d78c9d5fe3" providerId="AD" clId="Web-{8FC1D304-A3CB-4787-B73E-7157D82633CF}" dt="2021-07-27T01:36:38.791" v="1523" actId="20577"/>
          <ac:spMkLst>
            <pc:docMk/>
            <pc:sldMk cId="1588442520" sldId="369"/>
            <ac:spMk id="62" creationId="{DEF43CE8-5581-4BFC-A77F-B47CAF54EEB9}"/>
          </ac:spMkLst>
        </pc:spChg>
      </pc:sldChg>
      <pc:sldChg chg="modNotes">
        <pc:chgData name="Joseph Scarmuzza" userId="S::joseph.scarmuzza@ssaihq.com::c04343c0-4c73-4c6d-9d42-a6d78c9d5fe3" providerId="AD" clId="Web-{8FC1D304-A3CB-4787-B73E-7157D82633CF}" dt="2021-07-27T01:45:34.399" v="2174"/>
        <pc:sldMkLst>
          <pc:docMk/>
          <pc:sldMk cId="1311769867" sldId="370"/>
        </pc:sldMkLst>
      </pc:sldChg>
      <pc:sldChg chg="modSp modNotes">
        <pc:chgData name="Joseph Scarmuzza" userId="S::joseph.scarmuzza@ssaihq.com::c04343c0-4c73-4c6d-9d42-a6d78c9d5fe3" providerId="AD" clId="Web-{8FC1D304-A3CB-4787-B73E-7157D82633CF}" dt="2021-07-27T01:49:45.645" v="2379"/>
        <pc:sldMkLst>
          <pc:docMk/>
          <pc:sldMk cId="1141387422" sldId="372"/>
        </pc:sldMkLst>
        <pc:spChg chg="mod">
          <ac:chgData name="Joseph Scarmuzza" userId="S::joseph.scarmuzza@ssaihq.com::c04343c0-4c73-4c6d-9d42-a6d78c9d5fe3" providerId="AD" clId="Web-{8FC1D304-A3CB-4787-B73E-7157D82633CF}" dt="2021-07-27T01:20:50.618" v="843" actId="20577"/>
          <ac:spMkLst>
            <pc:docMk/>
            <pc:sldMk cId="1141387422" sldId="372"/>
            <ac:spMk id="45" creationId="{8B686B14-69EE-430F-A884-4DD1EE115E15}"/>
          </ac:spMkLst>
        </pc:spChg>
        <pc:spChg chg="mod">
          <ac:chgData name="Joseph Scarmuzza" userId="S::joseph.scarmuzza@ssaihq.com::c04343c0-4c73-4c6d-9d42-a6d78c9d5fe3" providerId="AD" clId="Web-{8FC1D304-A3CB-4787-B73E-7157D82633CF}" dt="2021-07-27T01:20:55.447" v="850" actId="20577"/>
          <ac:spMkLst>
            <pc:docMk/>
            <pc:sldMk cId="1141387422" sldId="372"/>
            <ac:spMk id="58" creationId="{E4A90DE1-A5A3-4B26-89B5-B700E458DB89}"/>
          </ac:spMkLst>
        </pc:spChg>
      </pc:sldChg>
      <pc:sldChg chg="modNotes">
        <pc:chgData name="Joseph Scarmuzza" userId="S::joseph.scarmuzza@ssaihq.com::c04343c0-4c73-4c6d-9d42-a6d78c9d5fe3" providerId="AD" clId="Web-{8FC1D304-A3CB-4787-B73E-7157D82633CF}" dt="2021-07-27T01:53:02.529" v="2738"/>
        <pc:sldMkLst>
          <pc:docMk/>
          <pc:sldMk cId="960502562" sldId="373"/>
        </pc:sldMkLst>
      </pc:sldChg>
    </pc:docChg>
  </pc:docChgLst>
  <pc:docChgLst>
    <pc:chgData name="Tanya Bils" userId="S::tanya.bils@ssaihq.com::3483799a-9b74-41b6-a834-c3b39bbf845d" providerId="AD" clId="Web-{BA3BCCCA-A283-4669-BD43-529C3C474DCE}"/>
    <pc:docChg chg="">
      <pc:chgData name="Tanya Bils" userId="S::tanya.bils@ssaihq.com::3483799a-9b74-41b6-a834-c3b39bbf845d" providerId="AD" clId="Web-{BA3BCCCA-A283-4669-BD43-529C3C474DCE}" dt="2021-07-27T00:15:29.135" v="1"/>
      <pc:docMkLst>
        <pc:docMk/>
      </pc:docMkLst>
      <pc:sldChg chg="addCm">
        <pc:chgData name="Tanya Bils" userId="S::tanya.bils@ssaihq.com::3483799a-9b74-41b6-a834-c3b39bbf845d" providerId="AD" clId="Web-{BA3BCCCA-A283-4669-BD43-529C3C474DCE}" dt="2021-07-27T00:14:05.102" v="0"/>
        <pc:sldMkLst>
          <pc:docMk/>
          <pc:sldMk cId="3693261145" sldId="341"/>
        </pc:sldMkLst>
      </pc:sldChg>
      <pc:sldChg chg="addCm">
        <pc:chgData name="Tanya Bils" userId="S::tanya.bils@ssaihq.com::3483799a-9b74-41b6-a834-c3b39bbf845d" providerId="AD" clId="Web-{BA3BCCCA-A283-4669-BD43-529C3C474DCE}" dt="2021-07-27T00:15:29.135" v="1"/>
        <pc:sldMkLst>
          <pc:docMk/>
          <pc:sldMk cId="2925344693" sldId="365"/>
        </pc:sldMkLst>
      </pc:sldChg>
    </pc:docChg>
  </pc:docChgLst>
  <pc:docChgLst>
    <pc:chgData name="Joseph Scarmuzza" userId="S::joseph.scarmuzza@ssaihq.com::c04343c0-4c73-4c6d-9d42-a6d78c9d5fe3" providerId="AD" clId="Web-{7F6D3016-FF7E-C673-3F1D-9386E1127B42}"/>
    <pc:docChg chg="modSld sldOrd">
      <pc:chgData name="Joseph Scarmuzza" userId="S::joseph.scarmuzza@ssaihq.com::c04343c0-4c73-4c6d-9d42-a6d78c9d5fe3" providerId="AD" clId="Web-{7F6D3016-FF7E-C673-3F1D-9386E1127B42}" dt="2021-07-29T05:26:55.786" v="175" actId="20577"/>
      <pc:docMkLst>
        <pc:docMk/>
      </pc:docMkLst>
      <pc:sldChg chg="modSp">
        <pc:chgData name="Joseph Scarmuzza" userId="S::joseph.scarmuzza@ssaihq.com::c04343c0-4c73-4c6d-9d42-a6d78c9d5fe3" providerId="AD" clId="Web-{7F6D3016-FF7E-C673-3F1D-9386E1127B42}" dt="2021-07-29T05:26:55.786" v="175" actId="20577"/>
        <pc:sldMkLst>
          <pc:docMk/>
          <pc:sldMk cId="2712001884" sldId="326"/>
        </pc:sldMkLst>
        <pc:graphicFrameChg chg="modGraphic">
          <ac:chgData name="Joseph Scarmuzza" userId="S::joseph.scarmuzza@ssaihq.com::c04343c0-4c73-4c6d-9d42-a6d78c9d5fe3" providerId="AD" clId="Web-{7F6D3016-FF7E-C673-3F1D-9386E1127B42}" dt="2021-07-29T05:26:55.786" v="175" actId="20577"/>
          <ac:graphicFrameMkLst>
            <pc:docMk/>
            <pc:sldMk cId="2712001884" sldId="326"/>
            <ac:graphicFrameMk id="4" creationId="{2352BF9E-4D65-4E50-AD5B-923CA50903DB}"/>
          </ac:graphicFrameMkLst>
        </pc:graphicFrameChg>
      </pc:sldChg>
      <pc:sldChg chg="modSp">
        <pc:chgData name="Joseph Scarmuzza" userId="S::joseph.scarmuzza@ssaihq.com::c04343c0-4c73-4c6d-9d42-a6d78c9d5fe3" providerId="AD" clId="Web-{7F6D3016-FF7E-C673-3F1D-9386E1127B42}" dt="2021-07-29T05:10:08.400" v="45" actId="20577"/>
        <pc:sldMkLst>
          <pc:docMk/>
          <pc:sldMk cId="4230212736" sldId="334"/>
        </pc:sldMkLst>
        <pc:spChg chg="mod">
          <ac:chgData name="Joseph Scarmuzza" userId="S::joseph.scarmuzza@ssaihq.com::c04343c0-4c73-4c6d-9d42-a6d78c9d5fe3" providerId="AD" clId="Web-{7F6D3016-FF7E-C673-3F1D-9386E1127B42}" dt="2021-07-29T05:10:08.400" v="45" actId="20577"/>
          <ac:spMkLst>
            <pc:docMk/>
            <pc:sldMk cId="4230212736" sldId="334"/>
            <ac:spMk id="5" creationId="{BCC65C4B-2223-4F28-A49F-F3AB5493CBEF}"/>
          </ac:spMkLst>
        </pc:spChg>
      </pc:sldChg>
      <pc:sldChg chg="modSp addCm">
        <pc:chgData name="Joseph Scarmuzza" userId="S::joseph.scarmuzza@ssaihq.com::c04343c0-4c73-4c6d-9d42-a6d78c9d5fe3" providerId="AD" clId="Web-{7F6D3016-FF7E-C673-3F1D-9386E1127B42}" dt="2021-07-29T05:21:29.580" v="112"/>
        <pc:sldMkLst>
          <pc:docMk/>
          <pc:sldMk cId="2412362506" sldId="336"/>
        </pc:sldMkLst>
        <pc:spChg chg="mod">
          <ac:chgData name="Joseph Scarmuzza" userId="S::joseph.scarmuzza@ssaihq.com::c04343c0-4c73-4c6d-9d42-a6d78c9d5fe3" providerId="AD" clId="Web-{7F6D3016-FF7E-C673-3F1D-9386E1127B42}" dt="2021-07-29T05:20:27.514" v="111" actId="20577"/>
          <ac:spMkLst>
            <pc:docMk/>
            <pc:sldMk cId="2412362506" sldId="336"/>
            <ac:spMk id="2" creationId="{C612DC57-ECAB-44C1-9B79-060A40F56641}"/>
          </ac:spMkLst>
        </pc:spChg>
      </pc:sldChg>
      <pc:sldChg chg="ord">
        <pc:chgData name="Joseph Scarmuzza" userId="S::joseph.scarmuzza@ssaihq.com::c04343c0-4c73-4c6d-9d42-a6d78c9d5fe3" providerId="AD" clId="Web-{7F6D3016-FF7E-C673-3F1D-9386E1127B42}" dt="2021-07-29T04:51:12.653" v="27"/>
        <pc:sldMkLst>
          <pc:docMk/>
          <pc:sldMk cId="217518805" sldId="347"/>
        </pc:sldMkLst>
      </pc:sldChg>
      <pc:sldChg chg="modNotes">
        <pc:chgData name="Joseph Scarmuzza" userId="S::joseph.scarmuzza@ssaihq.com::c04343c0-4c73-4c6d-9d42-a6d78c9d5fe3" providerId="AD" clId="Web-{7F6D3016-FF7E-C673-3F1D-9386E1127B42}" dt="2021-07-29T04:35:56.665" v="2"/>
        <pc:sldMkLst>
          <pc:docMk/>
          <pc:sldMk cId="2797834318" sldId="350"/>
        </pc:sldMkLst>
      </pc:sldChg>
      <pc:sldChg chg="modSp">
        <pc:chgData name="Joseph Scarmuzza" userId="S::joseph.scarmuzza@ssaihq.com::c04343c0-4c73-4c6d-9d42-a6d78c9d5fe3" providerId="AD" clId="Web-{7F6D3016-FF7E-C673-3F1D-9386E1127B42}" dt="2021-07-29T05:25:54.095" v="164" actId="20577"/>
        <pc:sldMkLst>
          <pc:docMk/>
          <pc:sldMk cId="721557897" sldId="356"/>
        </pc:sldMkLst>
        <pc:spChg chg="mod">
          <ac:chgData name="Joseph Scarmuzza" userId="S::joseph.scarmuzza@ssaihq.com::c04343c0-4c73-4c6d-9d42-a6d78c9d5fe3" providerId="AD" clId="Web-{7F6D3016-FF7E-C673-3F1D-9386E1127B42}" dt="2021-07-29T05:25:54.095" v="164" actId="20577"/>
          <ac:spMkLst>
            <pc:docMk/>
            <pc:sldMk cId="721557897" sldId="356"/>
            <ac:spMk id="15" creationId="{D1039F91-BB7B-48B4-9119-42297262410E}"/>
          </ac:spMkLst>
        </pc:spChg>
      </pc:sldChg>
      <pc:sldChg chg="ord">
        <pc:chgData name="Joseph Scarmuzza" userId="S::joseph.scarmuzza@ssaihq.com::c04343c0-4c73-4c6d-9d42-a6d78c9d5fe3" providerId="AD" clId="Web-{7F6D3016-FF7E-C673-3F1D-9386E1127B42}" dt="2021-07-29T04:58:44.086" v="36"/>
        <pc:sldMkLst>
          <pc:docMk/>
          <pc:sldMk cId="1825961899" sldId="359"/>
        </pc:sldMkLst>
      </pc:sldChg>
      <pc:sldChg chg="ord">
        <pc:chgData name="Joseph Scarmuzza" userId="S::joseph.scarmuzza@ssaihq.com::c04343c0-4c73-4c6d-9d42-a6d78c9d5fe3" providerId="AD" clId="Web-{7F6D3016-FF7E-C673-3F1D-9386E1127B42}" dt="2021-07-29T04:58:43.320" v="35"/>
        <pc:sldMkLst>
          <pc:docMk/>
          <pc:sldMk cId="789390761" sldId="360"/>
        </pc:sldMkLst>
      </pc:sldChg>
      <pc:sldChg chg="addCm">
        <pc:chgData name="Joseph Scarmuzza" userId="S::joseph.scarmuzza@ssaihq.com::c04343c0-4c73-4c6d-9d42-a6d78c9d5fe3" providerId="AD" clId="Web-{7F6D3016-FF7E-C673-3F1D-9386E1127B42}" dt="2021-07-29T04:52:44.643" v="32"/>
        <pc:sldMkLst>
          <pc:docMk/>
          <pc:sldMk cId="1440423306" sldId="367"/>
        </pc:sldMkLst>
      </pc:sldChg>
      <pc:sldChg chg="modNotes">
        <pc:chgData name="Joseph Scarmuzza" userId="S::joseph.scarmuzza@ssaihq.com::c04343c0-4c73-4c6d-9d42-a6d78c9d5fe3" providerId="AD" clId="Web-{7F6D3016-FF7E-C673-3F1D-9386E1127B42}" dt="2021-07-29T05:05:09.555" v="43"/>
        <pc:sldMkLst>
          <pc:docMk/>
          <pc:sldMk cId="1311769867" sldId="370"/>
        </pc:sldMkLst>
      </pc:sldChg>
      <pc:sldChg chg="modNotes">
        <pc:chgData name="Joseph Scarmuzza" userId="S::joseph.scarmuzza@ssaihq.com::c04343c0-4c73-4c6d-9d42-a6d78c9d5fe3" providerId="AD" clId="Web-{7F6D3016-FF7E-C673-3F1D-9386E1127B42}" dt="2021-07-29T04:51:33.077" v="31"/>
        <pc:sldMkLst>
          <pc:docMk/>
          <pc:sldMk cId="4285061242" sldId="376"/>
        </pc:sldMkLst>
      </pc:sldChg>
      <pc:sldChg chg="modSp">
        <pc:chgData name="Joseph Scarmuzza" userId="S::joseph.scarmuzza@ssaihq.com::c04343c0-4c73-4c6d-9d42-a6d78c9d5fe3" providerId="AD" clId="Web-{7F6D3016-FF7E-C673-3F1D-9386E1127B42}" dt="2021-07-29T04:38:04.859" v="13" actId="20577"/>
        <pc:sldMkLst>
          <pc:docMk/>
          <pc:sldMk cId="3428086018" sldId="383"/>
        </pc:sldMkLst>
        <pc:graphicFrameChg chg="modGraphic">
          <ac:chgData name="Joseph Scarmuzza" userId="S::joseph.scarmuzza@ssaihq.com::c04343c0-4c73-4c6d-9d42-a6d78c9d5fe3" providerId="AD" clId="Web-{7F6D3016-FF7E-C673-3F1D-9386E1127B42}" dt="2021-07-29T04:38:04.859" v="13" actId="20577"/>
          <ac:graphicFrameMkLst>
            <pc:docMk/>
            <pc:sldMk cId="3428086018" sldId="383"/>
            <ac:graphicFrameMk id="3" creationId="{35EF5605-1F9B-42C1-B01B-ABA7D44214DD}"/>
          </ac:graphicFrameMkLst>
        </pc:graphicFrameChg>
      </pc:sldChg>
    </pc:docChg>
  </pc:docChgLst>
  <pc:docChgLst>
    <pc:chgData name="Tanya Bils" userId="S::tanya.bils@ssaihq.com::3483799a-9b74-41b6-a834-c3b39bbf845d" providerId="AD" clId="Web-{EEAB825F-DCA7-4622-8AE3-99B272949218}"/>
    <pc:docChg chg="modSld">
      <pc:chgData name="Tanya Bils" userId="S::tanya.bils@ssaihq.com::3483799a-9b74-41b6-a834-c3b39bbf845d" providerId="AD" clId="Web-{EEAB825F-DCA7-4622-8AE3-99B272949218}" dt="2021-07-27T01:17:45.034" v="100"/>
      <pc:docMkLst>
        <pc:docMk/>
      </pc:docMkLst>
      <pc:sldChg chg="modNotes">
        <pc:chgData name="Tanya Bils" userId="S::tanya.bils@ssaihq.com::3483799a-9b74-41b6-a834-c3b39bbf845d" providerId="AD" clId="Web-{EEAB825F-DCA7-4622-8AE3-99B272949218}" dt="2021-07-27T01:17:45.034" v="100"/>
        <pc:sldMkLst>
          <pc:docMk/>
          <pc:sldMk cId="959520665" sldId="340"/>
        </pc:sldMkLst>
      </pc:sldChg>
    </pc:docChg>
  </pc:docChgLst>
  <pc:docChgLst>
    <pc:chgData name="Joseph Scarmuzza" userId="S::joseph.scarmuzza@ssaihq.com::c04343c0-4c73-4c6d-9d42-a6d78c9d5fe3" providerId="AD" clId="Web-{CBA29CAB-AE6A-4FBB-9F93-D611FEBAFAE9}"/>
    <pc:docChg chg="modSld sldOrd">
      <pc:chgData name="Joseph Scarmuzza" userId="S::joseph.scarmuzza@ssaihq.com::c04343c0-4c73-4c6d-9d42-a6d78c9d5fe3" providerId="AD" clId="Web-{CBA29CAB-AE6A-4FBB-9F93-D611FEBAFAE9}" dt="2021-07-27T00:26:28.289" v="2735"/>
      <pc:docMkLst>
        <pc:docMk/>
      </pc:docMkLst>
      <pc:sldChg chg="modNotes">
        <pc:chgData name="Joseph Scarmuzza" userId="S::joseph.scarmuzza@ssaihq.com::c04343c0-4c73-4c6d-9d42-a6d78c9d5fe3" providerId="AD" clId="Web-{CBA29CAB-AE6A-4FBB-9F93-D611FEBAFAE9}" dt="2021-07-26T23:43:40.847" v="1106"/>
        <pc:sldMkLst>
          <pc:docMk/>
          <pc:sldMk cId="2712001884" sldId="326"/>
        </pc:sldMkLst>
      </pc:sldChg>
      <pc:sldChg chg="modSp">
        <pc:chgData name="Joseph Scarmuzza" userId="S::joseph.scarmuzza@ssaihq.com::c04343c0-4c73-4c6d-9d42-a6d78c9d5fe3" providerId="AD" clId="Web-{CBA29CAB-AE6A-4FBB-9F93-D611FEBAFAE9}" dt="2021-07-27T00:21:09.693" v="2549"/>
        <pc:sldMkLst>
          <pc:docMk/>
          <pc:sldMk cId="854650501" sldId="328"/>
        </pc:sldMkLst>
        <pc:graphicFrameChg chg="mod modGraphic">
          <ac:chgData name="Joseph Scarmuzza" userId="S::joseph.scarmuzza@ssaihq.com::c04343c0-4c73-4c6d-9d42-a6d78c9d5fe3" providerId="AD" clId="Web-{CBA29CAB-AE6A-4FBB-9F93-D611FEBAFAE9}" dt="2021-07-27T00:21:09.693" v="2549"/>
          <ac:graphicFrameMkLst>
            <pc:docMk/>
            <pc:sldMk cId="854650501" sldId="328"/>
            <ac:graphicFrameMk id="7" creationId="{6E873ABE-E309-4FA4-8B1F-585F2D892539}"/>
          </ac:graphicFrameMkLst>
        </pc:graphicFrameChg>
      </pc:sldChg>
      <pc:sldChg chg="modNotes">
        <pc:chgData name="Joseph Scarmuzza" userId="S::joseph.scarmuzza@ssaihq.com::c04343c0-4c73-4c6d-9d42-a6d78c9d5fe3" providerId="AD" clId="Web-{CBA29CAB-AE6A-4FBB-9F93-D611FEBAFAE9}" dt="2021-07-27T00:04:55.388" v="1933"/>
        <pc:sldMkLst>
          <pc:docMk/>
          <pc:sldMk cId="2810663580" sldId="329"/>
        </pc:sldMkLst>
      </pc:sldChg>
      <pc:sldChg chg="addSp delSp modSp">
        <pc:chgData name="Joseph Scarmuzza" userId="S::joseph.scarmuzza@ssaihq.com::c04343c0-4c73-4c6d-9d42-a6d78c9d5fe3" providerId="AD" clId="Web-{CBA29CAB-AE6A-4FBB-9F93-D611FEBAFAE9}" dt="2021-07-26T23:25:19.378" v="367" actId="1076"/>
        <pc:sldMkLst>
          <pc:docMk/>
          <pc:sldMk cId="4230212736" sldId="334"/>
        </pc:sldMkLst>
        <pc:spChg chg="add del mod">
          <ac:chgData name="Joseph Scarmuzza" userId="S::joseph.scarmuzza@ssaihq.com::c04343c0-4c73-4c6d-9d42-a6d78c9d5fe3" providerId="AD" clId="Web-{CBA29CAB-AE6A-4FBB-9F93-D611FEBAFAE9}" dt="2021-07-26T23:25:14.487" v="366" actId="1076"/>
          <ac:spMkLst>
            <pc:docMk/>
            <pc:sldMk cId="4230212736" sldId="334"/>
            <ac:spMk id="2" creationId="{EFFB44A8-0E13-4F28-91F7-895238450818}"/>
          </ac:spMkLst>
        </pc:spChg>
        <pc:spChg chg="mod">
          <ac:chgData name="Joseph Scarmuzza" userId="S::joseph.scarmuzza@ssaihq.com::c04343c0-4c73-4c6d-9d42-a6d78c9d5fe3" providerId="AD" clId="Web-{CBA29CAB-AE6A-4FBB-9F93-D611FEBAFAE9}" dt="2021-07-26T23:25:19.378" v="367" actId="1076"/>
          <ac:spMkLst>
            <pc:docMk/>
            <pc:sldMk cId="4230212736" sldId="334"/>
            <ac:spMk id="4" creationId="{13850CD3-622A-4894-B5CE-DD043E63FEB5}"/>
          </ac:spMkLst>
        </pc:spChg>
        <pc:spChg chg="add mod">
          <ac:chgData name="Joseph Scarmuzza" userId="S::joseph.scarmuzza@ssaihq.com::c04343c0-4c73-4c6d-9d42-a6d78c9d5fe3" providerId="AD" clId="Web-{CBA29CAB-AE6A-4FBB-9F93-D611FEBAFAE9}" dt="2021-07-26T23:25:09.205" v="365" actId="1076"/>
          <ac:spMkLst>
            <pc:docMk/>
            <pc:sldMk cId="4230212736" sldId="334"/>
            <ac:spMk id="5" creationId="{BCC65C4B-2223-4F28-A49F-F3AB5493CBEF}"/>
          </ac:spMkLst>
        </pc:spChg>
      </pc:sldChg>
      <pc:sldChg chg="modSp">
        <pc:chgData name="Joseph Scarmuzza" userId="S::joseph.scarmuzza@ssaihq.com::c04343c0-4c73-4c6d-9d42-a6d78c9d5fe3" providerId="AD" clId="Web-{CBA29CAB-AE6A-4FBB-9F93-D611FEBAFAE9}" dt="2021-07-26T23:14:55.733" v="4" actId="1076"/>
        <pc:sldMkLst>
          <pc:docMk/>
          <pc:sldMk cId="2950822595" sldId="335"/>
        </pc:sldMkLst>
        <pc:spChg chg="mod">
          <ac:chgData name="Joseph Scarmuzza" userId="S::joseph.scarmuzza@ssaihq.com::c04343c0-4c73-4c6d-9d42-a6d78c9d5fe3" providerId="AD" clId="Web-{CBA29CAB-AE6A-4FBB-9F93-D611FEBAFAE9}" dt="2021-07-26T23:14:55.733" v="4" actId="1076"/>
          <ac:spMkLst>
            <pc:docMk/>
            <pc:sldMk cId="2950822595" sldId="335"/>
            <ac:spMk id="2" creationId="{737F4234-11B1-4559-8A1E-08E6CA45A3AE}"/>
          </ac:spMkLst>
        </pc:spChg>
      </pc:sldChg>
      <pc:sldChg chg="modNotes">
        <pc:chgData name="Joseph Scarmuzza" userId="S::joseph.scarmuzza@ssaihq.com::c04343c0-4c73-4c6d-9d42-a6d78c9d5fe3" providerId="AD" clId="Web-{CBA29CAB-AE6A-4FBB-9F93-D611FEBAFAE9}" dt="2021-07-26T23:44:59.773" v="1165"/>
        <pc:sldMkLst>
          <pc:docMk/>
          <pc:sldMk cId="4122951838" sldId="339"/>
        </pc:sldMkLst>
      </pc:sldChg>
      <pc:sldChg chg="ord modNotes">
        <pc:chgData name="Joseph Scarmuzza" userId="S::joseph.scarmuzza@ssaihq.com::c04343c0-4c73-4c6d-9d42-a6d78c9d5fe3" providerId="AD" clId="Web-{CBA29CAB-AE6A-4FBB-9F93-D611FEBAFAE9}" dt="2021-07-27T00:06:07.470" v="1974"/>
        <pc:sldMkLst>
          <pc:docMk/>
          <pc:sldMk cId="959520665" sldId="340"/>
        </pc:sldMkLst>
      </pc:sldChg>
      <pc:sldChg chg="modSp addCm modNotes">
        <pc:chgData name="Joseph Scarmuzza" userId="S::joseph.scarmuzza@ssaihq.com::c04343c0-4c73-4c6d-9d42-a6d78c9d5fe3" providerId="AD" clId="Web-{CBA29CAB-AE6A-4FBB-9F93-D611FEBAFAE9}" dt="2021-07-26T23:32:48.700" v="603"/>
        <pc:sldMkLst>
          <pc:docMk/>
          <pc:sldMk cId="3693261145" sldId="341"/>
        </pc:sldMkLst>
        <pc:spChg chg="mod">
          <ac:chgData name="Joseph Scarmuzza" userId="S::joseph.scarmuzza@ssaihq.com::c04343c0-4c73-4c6d-9d42-a6d78c9d5fe3" providerId="AD" clId="Web-{CBA29CAB-AE6A-4FBB-9F93-D611FEBAFAE9}" dt="2021-07-26T23:26:47.508" v="433" actId="14100"/>
          <ac:spMkLst>
            <pc:docMk/>
            <pc:sldMk cId="3693261145" sldId="341"/>
            <ac:spMk id="11" creationId="{06A52057-E2F9-4ED3-8A04-C9277495DB1F}"/>
          </ac:spMkLst>
        </pc:spChg>
      </pc:sldChg>
      <pc:sldChg chg="modNotes">
        <pc:chgData name="Joseph Scarmuzza" userId="S::joseph.scarmuzza@ssaihq.com::c04343c0-4c73-4c6d-9d42-a6d78c9d5fe3" providerId="AD" clId="Web-{CBA29CAB-AE6A-4FBB-9F93-D611FEBAFAE9}" dt="2021-07-26T23:42:49.187" v="1101"/>
        <pc:sldMkLst>
          <pc:docMk/>
          <pc:sldMk cId="2311804091" sldId="342"/>
        </pc:sldMkLst>
      </pc:sldChg>
      <pc:sldChg chg="modSp modNotes">
        <pc:chgData name="Joseph Scarmuzza" userId="S::joseph.scarmuzza@ssaihq.com::c04343c0-4c73-4c6d-9d42-a6d78c9d5fe3" providerId="AD" clId="Web-{CBA29CAB-AE6A-4FBB-9F93-D611FEBAFAE9}" dt="2021-07-26T23:48:01.486" v="1293"/>
        <pc:sldMkLst>
          <pc:docMk/>
          <pc:sldMk cId="2797834318" sldId="350"/>
        </pc:sldMkLst>
        <pc:spChg chg="mod">
          <ac:chgData name="Joseph Scarmuzza" userId="S::joseph.scarmuzza@ssaihq.com::c04343c0-4c73-4c6d-9d42-a6d78c9d5fe3" providerId="AD" clId="Web-{CBA29CAB-AE6A-4FBB-9F93-D611FEBAFAE9}" dt="2021-07-26T23:46:24.028" v="1204" actId="20577"/>
          <ac:spMkLst>
            <pc:docMk/>
            <pc:sldMk cId="2797834318" sldId="350"/>
            <ac:spMk id="5" creationId="{0AA0CAF7-5576-47EB-89CF-ECDC1D25EA61}"/>
          </ac:spMkLst>
        </pc:spChg>
        <pc:spChg chg="mod">
          <ac:chgData name="Joseph Scarmuzza" userId="S::joseph.scarmuzza@ssaihq.com::c04343c0-4c73-4c6d-9d42-a6d78c9d5fe3" providerId="AD" clId="Web-{CBA29CAB-AE6A-4FBB-9F93-D611FEBAFAE9}" dt="2021-07-26T23:46:27.903" v="1207" actId="20577"/>
          <ac:spMkLst>
            <pc:docMk/>
            <pc:sldMk cId="2797834318" sldId="350"/>
            <ac:spMk id="14" creationId="{C9F23B6D-FB88-40EE-8710-56B43AB134BB}"/>
          </ac:spMkLst>
        </pc:spChg>
        <pc:spChg chg="mod">
          <ac:chgData name="Joseph Scarmuzza" userId="S::joseph.scarmuzza@ssaihq.com::c04343c0-4c73-4c6d-9d42-a6d78c9d5fe3" providerId="AD" clId="Web-{CBA29CAB-AE6A-4FBB-9F93-D611FEBAFAE9}" dt="2021-07-26T23:46:43.810" v="1218" actId="20577"/>
          <ac:spMkLst>
            <pc:docMk/>
            <pc:sldMk cId="2797834318" sldId="350"/>
            <ac:spMk id="19" creationId="{20A2F88B-DEDE-4F24-9130-68A96ED927D9}"/>
          </ac:spMkLst>
        </pc:spChg>
      </pc:sldChg>
      <pc:sldChg chg="addCm modNotes">
        <pc:chgData name="Joseph Scarmuzza" userId="S::joseph.scarmuzza@ssaihq.com::c04343c0-4c73-4c6d-9d42-a6d78c9d5fe3" providerId="AD" clId="Web-{CBA29CAB-AE6A-4FBB-9F93-D611FEBAFAE9}" dt="2021-07-26T23:50:08.134" v="1340"/>
        <pc:sldMkLst>
          <pc:docMk/>
          <pc:sldMk cId="2416735289" sldId="351"/>
        </pc:sldMkLst>
      </pc:sldChg>
      <pc:sldChg chg="modSp modCm modNotes">
        <pc:chgData name="Joseph Scarmuzza" userId="S::joseph.scarmuzza@ssaihq.com::c04343c0-4c73-4c6d-9d42-a6d78c9d5fe3" providerId="AD" clId="Web-{CBA29CAB-AE6A-4FBB-9F93-D611FEBAFAE9}" dt="2021-07-27T00:26:28.289" v="2735"/>
        <pc:sldMkLst>
          <pc:docMk/>
          <pc:sldMk cId="1968329069" sldId="353"/>
        </pc:sldMkLst>
        <pc:graphicFrameChg chg="modGraphic">
          <ac:chgData name="Joseph Scarmuzza" userId="S::joseph.scarmuzza@ssaihq.com::c04343c0-4c73-4c6d-9d42-a6d78c9d5fe3" providerId="AD" clId="Web-{CBA29CAB-AE6A-4FBB-9F93-D611FEBAFAE9}" dt="2021-07-27T00:17:53.245" v="2511" actId="20577"/>
          <ac:graphicFrameMkLst>
            <pc:docMk/>
            <pc:sldMk cId="1968329069" sldId="353"/>
            <ac:graphicFrameMk id="66" creationId="{0180AFE9-C0E0-449E-AE25-0219D602DFF1}"/>
          </ac:graphicFrameMkLst>
        </pc:graphicFrameChg>
        <pc:graphicFrameChg chg="modGraphic">
          <ac:chgData name="Joseph Scarmuzza" userId="S::joseph.scarmuzza@ssaihq.com::c04343c0-4c73-4c6d-9d42-a6d78c9d5fe3" providerId="AD" clId="Web-{CBA29CAB-AE6A-4FBB-9F93-D611FEBAFAE9}" dt="2021-07-27T00:19:53.049" v="2526" actId="20577"/>
          <ac:graphicFrameMkLst>
            <pc:docMk/>
            <pc:sldMk cId="1968329069" sldId="353"/>
            <ac:graphicFrameMk id="67" creationId="{FE86B6B7-A532-464D-ADFD-3758D29A8CA8}"/>
          </ac:graphicFrameMkLst>
        </pc:graphicFrameChg>
      </pc:sldChg>
      <pc:sldChg chg="modSp modNotes">
        <pc:chgData name="Joseph Scarmuzza" userId="S::joseph.scarmuzza@ssaihq.com::c04343c0-4c73-4c6d-9d42-a6d78c9d5fe3" providerId="AD" clId="Web-{CBA29CAB-AE6A-4FBB-9F93-D611FEBAFAE9}" dt="2021-07-27T00:04:25.761" v="1932"/>
        <pc:sldMkLst>
          <pc:docMk/>
          <pc:sldMk cId="721557897" sldId="356"/>
        </pc:sldMkLst>
        <pc:spChg chg="mod">
          <ac:chgData name="Joseph Scarmuzza" userId="S::joseph.scarmuzza@ssaihq.com::c04343c0-4c73-4c6d-9d42-a6d78c9d5fe3" providerId="AD" clId="Web-{CBA29CAB-AE6A-4FBB-9F93-D611FEBAFAE9}" dt="2021-07-26T23:56:37.375" v="1465" actId="1076"/>
          <ac:spMkLst>
            <pc:docMk/>
            <pc:sldMk cId="721557897" sldId="356"/>
            <ac:spMk id="3" creationId="{4B1023E6-2F96-45EC-9C38-1EBED1EA8D9B}"/>
          </ac:spMkLst>
        </pc:spChg>
        <pc:spChg chg="mod">
          <ac:chgData name="Joseph Scarmuzza" userId="S::joseph.scarmuzza@ssaihq.com::c04343c0-4c73-4c6d-9d42-a6d78c9d5fe3" providerId="AD" clId="Web-{CBA29CAB-AE6A-4FBB-9F93-D611FEBAFAE9}" dt="2021-07-26T23:56:37.391" v="1466" actId="1076"/>
          <ac:spMkLst>
            <pc:docMk/>
            <pc:sldMk cId="721557897" sldId="356"/>
            <ac:spMk id="11" creationId="{28EDAD16-4C4E-41DA-83F0-03D70AF996DC}"/>
          </ac:spMkLst>
        </pc:spChg>
        <pc:spChg chg="mod">
          <ac:chgData name="Joseph Scarmuzza" userId="S::joseph.scarmuzza@ssaihq.com::c04343c0-4c73-4c6d-9d42-a6d78c9d5fe3" providerId="AD" clId="Web-{CBA29CAB-AE6A-4FBB-9F93-D611FEBAFAE9}" dt="2021-07-26T23:57:00.330" v="1481" actId="14100"/>
          <ac:spMkLst>
            <pc:docMk/>
            <pc:sldMk cId="721557897" sldId="356"/>
            <ac:spMk id="14" creationId="{4926CC7A-DA41-40CE-8D01-238BF874B5CB}"/>
          </ac:spMkLst>
        </pc:spChg>
        <pc:graphicFrameChg chg="mod modGraphic">
          <ac:chgData name="Joseph Scarmuzza" userId="S::joseph.scarmuzza@ssaihq.com::c04343c0-4c73-4c6d-9d42-a6d78c9d5fe3" providerId="AD" clId="Web-{CBA29CAB-AE6A-4FBB-9F93-D611FEBAFAE9}" dt="2021-07-27T00:03:35.446" v="1901" actId="14100"/>
          <ac:graphicFrameMkLst>
            <pc:docMk/>
            <pc:sldMk cId="721557897" sldId="356"/>
            <ac:graphicFrameMk id="22" creationId="{86B63A24-65B0-40F8-954D-F06A154BBCD3}"/>
          </ac:graphicFrameMkLst>
        </pc:graphicFrameChg>
      </pc:sldChg>
      <pc:sldChg chg="modSp ord modNotes">
        <pc:chgData name="Joseph Scarmuzza" userId="S::joseph.scarmuzza@ssaihq.com::c04343c0-4c73-4c6d-9d42-a6d78c9d5fe3" providerId="AD" clId="Web-{CBA29CAB-AE6A-4FBB-9F93-D611FEBAFAE9}" dt="2021-07-27T00:22:38.870" v="2605"/>
        <pc:sldMkLst>
          <pc:docMk/>
          <pc:sldMk cId="2925344693" sldId="365"/>
        </pc:sldMkLst>
        <pc:spChg chg="mod">
          <ac:chgData name="Joseph Scarmuzza" userId="S::joseph.scarmuzza@ssaihq.com::c04343c0-4c73-4c6d-9d42-a6d78c9d5fe3" providerId="AD" clId="Web-{CBA29CAB-AE6A-4FBB-9F93-D611FEBAFAE9}" dt="2021-07-26T23:52:27.392" v="1369" actId="1076"/>
          <ac:spMkLst>
            <pc:docMk/>
            <pc:sldMk cId="2925344693" sldId="365"/>
            <ac:spMk id="7" creationId="{5E28E438-33B4-456A-8BD4-BFA2592BFA13}"/>
          </ac:spMkLst>
        </pc:spChg>
        <pc:spChg chg="mod">
          <ac:chgData name="Joseph Scarmuzza" userId="S::joseph.scarmuzza@ssaihq.com::c04343c0-4c73-4c6d-9d42-a6d78c9d5fe3" providerId="AD" clId="Web-{CBA29CAB-AE6A-4FBB-9F93-D611FEBAFAE9}" dt="2021-07-27T00:12:00.209" v="2249" actId="20577"/>
          <ac:spMkLst>
            <pc:docMk/>
            <pc:sldMk cId="2925344693" sldId="365"/>
            <ac:spMk id="64" creationId="{3C08BA50-97C1-4F2D-9041-A4BB91141EE3}"/>
          </ac:spMkLst>
        </pc:spChg>
        <pc:spChg chg="mod">
          <ac:chgData name="Joseph Scarmuzza" userId="S::joseph.scarmuzza@ssaihq.com::c04343c0-4c73-4c6d-9d42-a6d78c9d5fe3" providerId="AD" clId="Web-{CBA29CAB-AE6A-4FBB-9F93-D611FEBAFAE9}" dt="2021-07-26T23:52:27.377" v="1368" actId="1076"/>
          <ac:spMkLst>
            <pc:docMk/>
            <pc:sldMk cId="2925344693" sldId="365"/>
            <ac:spMk id="100" creationId="{0C875639-E5F3-4A9C-85CF-D465D1DBD8D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14379-28C4-407B-83DB-A7E6FF0E837B}"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001F8760-2583-48E1-9556-C89AE372A108}">
      <dgm:prSet phldrT="[Text]" phldr="0" custT="1"/>
      <dgm:spPr>
        <a:solidFill>
          <a:srgbClr val="266E99"/>
        </a:solidFill>
      </dgm:spPr>
      <dgm:t>
        <a:bodyPr/>
        <a:lstStyle/>
        <a:p>
          <a:pPr rtl="0"/>
          <a:r>
            <a:rPr lang="en-US" sz="2000" b="1" dirty="0">
              <a:latin typeface="Century Gothic"/>
            </a:rPr>
            <a:t>Integrating Earth </a:t>
          </a:r>
          <a:r>
            <a:rPr lang="en-US" sz="2000" b="1" dirty="0" smtClean="0">
              <a:latin typeface="Century Gothic"/>
            </a:rPr>
            <a:t>observations </a:t>
          </a:r>
          <a:r>
            <a:rPr lang="en-US" sz="2000" b="1" dirty="0">
              <a:latin typeface="Century Gothic"/>
            </a:rPr>
            <a:t>with environmental, sociodemographic and health data to address urban heat and environmental </a:t>
          </a:r>
          <a:r>
            <a:rPr lang="en-US" sz="2000" b="1" dirty="0" smtClean="0">
              <a:latin typeface="Century Gothic"/>
            </a:rPr>
            <a:t>inequality</a:t>
          </a:r>
          <a:endParaRPr lang="en-US" sz="2000" b="1" dirty="0">
            <a:latin typeface="Century Gothic"/>
          </a:endParaRPr>
        </a:p>
      </dgm:t>
    </dgm:pt>
    <dgm:pt modelId="{6B593BA3-27CC-47FF-99C0-37624168F851}" type="parTrans" cxnId="{6341C6F3-4DC0-4E83-9079-B302D46D19F5}">
      <dgm:prSet/>
      <dgm:spPr/>
      <dgm:t>
        <a:bodyPr/>
        <a:lstStyle/>
        <a:p>
          <a:endParaRPr lang="en-US"/>
        </a:p>
      </dgm:t>
    </dgm:pt>
    <dgm:pt modelId="{8CC59596-2FFD-4260-B854-41C3355FBAA8}" type="sibTrans" cxnId="{6341C6F3-4DC0-4E83-9079-B302D46D19F5}">
      <dgm:prSet/>
      <dgm:spPr/>
      <dgm:t>
        <a:bodyPr/>
        <a:lstStyle/>
        <a:p>
          <a:endParaRPr lang="en-US"/>
        </a:p>
      </dgm:t>
    </dgm:pt>
    <dgm:pt modelId="{37D627EF-634A-41E0-8274-25111BD5A51D}">
      <dgm:prSet phldr="0" custT="1"/>
      <dgm:spPr/>
      <dgm:t>
        <a:bodyPr anchor="t"/>
        <a:lstStyle/>
        <a:p>
          <a:pPr rtl="0"/>
          <a:r>
            <a:rPr lang="en-US" sz="3200" b="0" dirty="0" smtClean="0">
              <a:latin typeface="Century Gothic" panose="020B0502020202020204" pitchFamily="34" charset="0"/>
            </a:rPr>
            <a:t>Create Heat Maps &amp; Identify </a:t>
          </a:r>
          <a:r>
            <a:rPr lang="en-US" sz="3200" b="0" dirty="0">
              <a:latin typeface="Century Gothic" panose="020B0502020202020204" pitchFamily="34" charset="0"/>
            </a:rPr>
            <a:t>Heat Islands</a:t>
          </a:r>
        </a:p>
      </dgm:t>
    </dgm:pt>
    <dgm:pt modelId="{0578B634-E337-42CD-B952-772F21F385DB}" type="parTrans" cxnId="{5F1615B6-EE9F-4283-81C7-2E87A05D1E9C}">
      <dgm:prSet/>
      <dgm:spPr/>
      <dgm:t>
        <a:bodyPr/>
        <a:lstStyle/>
        <a:p>
          <a:endParaRPr lang="en-US"/>
        </a:p>
      </dgm:t>
    </dgm:pt>
    <dgm:pt modelId="{E95E7A9E-7437-4F5C-939D-873DA8FB5802}" type="sibTrans" cxnId="{5F1615B6-EE9F-4283-81C7-2E87A05D1E9C}">
      <dgm:prSet/>
      <dgm:spPr/>
      <dgm:t>
        <a:bodyPr/>
        <a:lstStyle/>
        <a:p>
          <a:endParaRPr lang="en-US"/>
        </a:p>
      </dgm:t>
    </dgm:pt>
    <dgm:pt modelId="{95B08CFC-7BAD-4B08-BF06-5A08AF98383E}">
      <dgm:prSet phldr="0" custT="1"/>
      <dgm:spPr/>
      <dgm:t>
        <a:bodyPr anchor="t"/>
        <a:lstStyle/>
        <a:p>
          <a:r>
            <a:rPr lang="en-US" sz="3200" b="0" dirty="0">
              <a:latin typeface="Century Gothic" panose="020B0502020202020204" pitchFamily="34" charset="0"/>
            </a:rPr>
            <a:t>Map Heat </a:t>
          </a:r>
          <a:r>
            <a:rPr lang="en-US" sz="3200" b="0" dirty="0" smtClean="0">
              <a:latin typeface="Century Gothic" panose="020B0502020202020204" pitchFamily="34" charset="0"/>
            </a:rPr>
            <a:t>Risk &amp; Conduct Vulnerability Analysis</a:t>
          </a:r>
          <a:endParaRPr lang="en-US" sz="3200" b="0" dirty="0">
            <a:latin typeface="Century Gothic" panose="020B0502020202020204" pitchFamily="34" charset="0"/>
          </a:endParaRPr>
        </a:p>
      </dgm:t>
    </dgm:pt>
    <dgm:pt modelId="{764B91BC-E551-4A89-9AFF-272D113DA8F3}" type="parTrans" cxnId="{E3A0D97C-D4B2-4044-AC83-983C95C366B0}">
      <dgm:prSet/>
      <dgm:spPr/>
      <dgm:t>
        <a:bodyPr/>
        <a:lstStyle/>
        <a:p>
          <a:endParaRPr lang="en-US"/>
        </a:p>
      </dgm:t>
    </dgm:pt>
    <dgm:pt modelId="{44DAE895-C4F0-4A68-8F62-C9D2BD8C05A0}" type="sibTrans" cxnId="{E3A0D97C-D4B2-4044-AC83-983C95C366B0}">
      <dgm:prSet/>
      <dgm:spPr/>
      <dgm:t>
        <a:bodyPr/>
        <a:lstStyle/>
        <a:p>
          <a:endParaRPr lang="en-US"/>
        </a:p>
      </dgm:t>
    </dgm:pt>
    <dgm:pt modelId="{A32F87E5-27A8-0749-A944-32CC57F15EF1}">
      <dgm:prSet phldr="0" custT="1"/>
      <dgm:spPr/>
      <dgm:t>
        <a:bodyPr anchor="t"/>
        <a:lstStyle/>
        <a:p>
          <a:r>
            <a:rPr lang="en-US" sz="3200" b="0" dirty="0">
              <a:latin typeface="Century Gothic" panose="020B0502020202020204" pitchFamily="34" charset="0"/>
            </a:rPr>
            <a:t>Evaluate Cooling Strategies</a:t>
          </a:r>
        </a:p>
      </dgm:t>
    </dgm:pt>
    <dgm:pt modelId="{6DCAD781-4BB9-6D4F-A3FD-B89A0AF7C0D2}" type="parTrans" cxnId="{409D3F76-9D96-1544-A142-B34047615C3F}">
      <dgm:prSet/>
      <dgm:spPr/>
      <dgm:t>
        <a:bodyPr/>
        <a:lstStyle/>
        <a:p>
          <a:endParaRPr lang="en-US"/>
        </a:p>
      </dgm:t>
    </dgm:pt>
    <dgm:pt modelId="{0C40A7F7-3B48-D04D-8E2F-84E45B3A7F6E}" type="sibTrans" cxnId="{409D3F76-9D96-1544-A142-B34047615C3F}">
      <dgm:prSet/>
      <dgm:spPr/>
      <dgm:t>
        <a:bodyPr/>
        <a:lstStyle/>
        <a:p>
          <a:endParaRPr lang="en-US"/>
        </a:p>
      </dgm:t>
    </dgm:pt>
    <dgm:pt modelId="{89F8F44F-DA2D-C042-BACA-68807BF62916}">
      <dgm:prSet phldr="0"/>
      <dgm:spPr/>
      <dgm:t>
        <a:bodyPr/>
        <a:lstStyle/>
        <a:p>
          <a:endParaRPr lang="en-US"/>
        </a:p>
      </dgm:t>
    </dgm:pt>
    <dgm:pt modelId="{6F88C09A-ACBB-C841-B212-99A6B22B3750}" type="parTrans" cxnId="{C37134D7-E9C7-2440-B8B8-FD9A4FAA71A2}">
      <dgm:prSet/>
      <dgm:spPr/>
      <dgm:t>
        <a:bodyPr/>
        <a:lstStyle/>
        <a:p>
          <a:endParaRPr lang="en-US"/>
        </a:p>
      </dgm:t>
    </dgm:pt>
    <dgm:pt modelId="{67B63175-A714-0D4D-BA75-D49651B1FECF}" type="sibTrans" cxnId="{C37134D7-E9C7-2440-B8B8-FD9A4FAA71A2}">
      <dgm:prSet/>
      <dgm:spPr/>
      <dgm:t>
        <a:bodyPr/>
        <a:lstStyle/>
        <a:p>
          <a:endParaRPr lang="en-US"/>
        </a:p>
      </dgm:t>
    </dgm:pt>
    <dgm:pt modelId="{BA7AF7F8-F2B0-4CD2-8092-53A40A42A19D}" type="pres">
      <dgm:prSet presAssocID="{93314379-28C4-407B-83DB-A7E6FF0E837B}" presName="composite" presStyleCnt="0">
        <dgm:presLayoutVars>
          <dgm:chMax val="1"/>
          <dgm:dir/>
          <dgm:resizeHandles val="exact"/>
        </dgm:presLayoutVars>
      </dgm:prSet>
      <dgm:spPr/>
      <dgm:t>
        <a:bodyPr/>
        <a:lstStyle/>
        <a:p>
          <a:endParaRPr lang="en-US"/>
        </a:p>
      </dgm:t>
    </dgm:pt>
    <dgm:pt modelId="{E102CD97-AE3B-4977-A778-EC7E738FAC6A}" type="pres">
      <dgm:prSet presAssocID="{001F8760-2583-48E1-9556-C89AE372A108}" presName="roof" presStyleLbl="dkBgShp" presStyleIdx="0" presStyleCnt="2" custScaleY="79842" custLinFactNeighborY="-1296"/>
      <dgm:spPr/>
      <dgm:t>
        <a:bodyPr/>
        <a:lstStyle/>
        <a:p>
          <a:endParaRPr lang="en-US"/>
        </a:p>
      </dgm:t>
    </dgm:pt>
    <dgm:pt modelId="{B72172F7-DF6C-48A3-AF8C-957E30A218C3}" type="pres">
      <dgm:prSet presAssocID="{001F8760-2583-48E1-9556-C89AE372A108}" presName="pillars" presStyleCnt="0"/>
      <dgm:spPr/>
    </dgm:pt>
    <dgm:pt modelId="{F66790D0-DE1B-48A1-8395-5BBD4CE384EB}" type="pres">
      <dgm:prSet presAssocID="{001F8760-2583-48E1-9556-C89AE372A108}" presName="pillar1" presStyleLbl="node1" presStyleIdx="0" presStyleCnt="3" custScaleX="101382" custScaleY="110603">
        <dgm:presLayoutVars>
          <dgm:bulletEnabled val="1"/>
        </dgm:presLayoutVars>
      </dgm:prSet>
      <dgm:spPr/>
      <dgm:t>
        <a:bodyPr/>
        <a:lstStyle/>
        <a:p>
          <a:endParaRPr lang="en-US"/>
        </a:p>
      </dgm:t>
    </dgm:pt>
    <dgm:pt modelId="{54BD016F-C586-1A4B-BC4F-852F81705474}" type="pres">
      <dgm:prSet presAssocID="{95B08CFC-7BAD-4B08-BF06-5A08AF98383E}" presName="pillarX" presStyleLbl="node1" presStyleIdx="1" presStyleCnt="3" custScaleY="110603">
        <dgm:presLayoutVars>
          <dgm:bulletEnabled val="1"/>
        </dgm:presLayoutVars>
      </dgm:prSet>
      <dgm:spPr/>
      <dgm:t>
        <a:bodyPr/>
        <a:lstStyle/>
        <a:p>
          <a:endParaRPr lang="en-US"/>
        </a:p>
      </dgm:t>
    </dgm:pt>
    <dgm:pt modelId="{A2119ABD-44AF-294F-9A1C-F05396931951}" type="pres">
      <dgm:prSet presAssocID="{A32F87E5-27A8-0749-A944-32CC57F15EF1}" presName="pillarX" presStyleLbl="node1" presStyleIdx="2" presStyleCnt="3" custScaleY="110603" custLinFactNeighborX="622">
        <dgm:presLayoutVars>
          <dgm:bulletEnabled val="1"/>
        </dgm:presLayoutVars>
      </dgm:prSet>
      <dgm:spPr/>
      <dgm:t>
        <a:bodyPr/>
        <a:lstStyle/>
        <a:p>
          <a:endParaRPr lang="en-US"/>
        </a:p>
      </dgm:t>
    </dgm:pt>
    <dgm:pt modelId="{85C5827A-92F8-49C6-8D08-9AC75BEB8A1E}" type="pres">
      <dgm:prSet presAssocID="{001F8760-2583-48E1-9556-C89AE372A108}" presName="base" presStyleLbl="dkBgShp" presStyleIdx="1" presStyleCnt="2" custScaleX="100000" custLinFactNeighborX="420" custLinFactNeighborY="52507"/>
      <dgm:spPr>
        <a:noFill/>
      </dgm:spPr>
    </dgm:pt>
  </dgm:ptLst>
  <dgm:cxnLst>
    <dgm:cxn modelId="{458D35E9-89BD-F543-9C72-9A827D55AE22}" type="presOf" srcId="{A32F87E5-27A8-0749-A944-32CC57F15EF1}" destId="{A2119ABD-44AF-294F-9A1C-F05396931951}" srcOrd="0" destOrd="0" presId="urn:microsoft.com/office/officeart/2005/8/layout/hList3"/>
    <dgm:cxn modelId="{5A92DC78-2AB3-D140-8D42-5E9747979255}" type="presOf" srcId="{37D627EF-634A-41E0-8274-25111BD5A51D}" destId="{F66790D0-DE1B-48A1-8395-5BBD4CE384EB}" srcOrd="0" destOrd="0" presId="urn:microsoft.com/office/officeart/2005/8/layout/hList3"/>
    <dgm:cxn modelId="{5F1615B6-EE9F-4283-81C7-2E87A05D1E9C}" srcId="{001F8760-2583-48E1-9556-C89AE372A108}" destId="{37D627EF-634A-41E0-8274-25111BD5A51D}" srcOrd="0" destOrd="0" parTransId="{0578B634-E337-42CD-B952-772F21F385DB}" sibTransId="{E95E7A9E-7437-4F5C-939D-873DA8FB5802}"/>
    <dgm:cxn modelId="{C37134D7-E9C7-2440-B8B8-FD9A4FAA71A2}" srcId="{93314379-28C4-407B-83DB-A7E6FF0E837B}" destId="{89F8F44F-DA2D-C042-BACA-68807BF62916}" srcOrd="1" destOrd="0" parTransId="{6F88C09A-ACBB-C841-B212-99A6B22B3750}" sibTransId="{67B63175-A714-0D4D-BA75-D49651B1FECF}"/>
    <dgm:cxn modelId="{E3A0D97C-D4B2-4044-AC83-983C95C366B0}" srcId="{001F8760-2583-48E1-9556-C89AE372A108}" destId="{95B08CFC-7BAD-4B08-BF06-5A08AF98383E}" srcOrd="1" destOrd="0" parTransId="{764B91BC-E551-4A89-9AFF-272D113DA8F3}" sibTransId="{44DAE895-C4F0-4A68-8F62-C9D2BD8C05A0}"/>
    <dgm:cxn modelId="{1632D3C0-AB1B-4A64-9F36-E6CF8A02B1F7}" type="presOf" srcId="{93314379-28C4-407B-83DB-A7E6FF0E837B}" destId="{BA7AF7F8-F2B0-4CD2-8092-53A40A42A19D}" srcOrd="0" destOrd="0" presId="urn:microsoft.com/office/officeart/2005/8/layout/hList3"/>
    <dgm:cxn modelId="{6341C6F3-4DC0-4E83-9079-B302D46D19F5}" srcId="{93314379-28C4-407B-83DB-A7E6FF0E837B}" destId="{001F8760-2583-48E1-9556-C89AE372A108}" srcOrd="0" destOrd="0" parTransId="{6B593BA3-27CC-47FF-99C0-37624168F851}" sibTransId="{8CC59596-2FFD-4260-B854-41C3355FBAA8}"/>
    <dgm:cxn modelId="{409D3F76-9D96-1544-A142-B34047615C3F}" srcId="{001F8760-2583-48E1-9556-C89AE372A108}" destId="{A32F87E5-27A8-0749-A944-32CC57F15EF1}" srcOrd="2" destOrd="0" parTransId="{6DCAD781-4BB9-6D4F-A3FD-B89A0AF7C0D2}" sibTransId="{0C40A7F7-3B48-D04D-8E2F-84E45B3A7F6E}"/>
    <dgm:cxn modelId="{5CE85A6E-E303-8D4C-A414-38111CC10EE0}" type="presOf" srcId="{95B08CFC-7BAD-4B08-BF06-5A08AF98383E}" destId="{54BD016F-C586-1A4B-BC4F-852F81705474}" srcOrd="0" destOrd="0" presId="urn:microsoft.com/office/officeart/2005/8/layout/hList3"/>
    <dgm:cxn modelId="{7F028275-4A29-4FFD-98F9-3758C1830BF6}" type="presOf" srcId="{001F8760-2583-48E1-9556-C89AE372A108}" destId="{E102CD97-AE3B-4977-A778-EC7E738FAC6A}" srcOrd="0" destOrd="0" presId="urn:microsoft.com/office/officeart/2005/8/layout/hList3"/>
    <dgm:cxn modelId="{F22CBBC5-33C0-428E-BAF5-B17166833749}" type="presParOf" srcId="{BA7AF7F8-F2B0-4CD2-8092-53A40A42A19D}" destId="{E102CD97-AE3B-4977-A778-EC7E738FAC6A}" srcOrd="0" destOrd="0" presId="urn:microsoft.com/office/officeart/2005/8/layout/hList3"/>
    <dgm:cxn modelId="{94559747-1133-44FB-BC07-8650752655E1}" type="presParOf" srcId="{BA7AF7F8-F2B0-4CD2-8092-53A40A42A19D}" destId="{B72172F7-DF6C-48A3-AF8C-957E30A218C3}" srcOrd="1" destOrd="0" presId="urn:microsoft.com/office/officeart/2005/8/layout/hList3"/>
    <dgm:cxn modelId="{D74EE597-E013-4FB0-85D3-0A9B28FEA5E7}" type="presParOf" srcId="{B72172F7-DF6C-48A3-AF8C-957E30A218C3}" destId="{F66790D0-DE1B-48A1-8395-5BBD4CE384EB}" srcOrd="0" destOrd="0" presId="urn:microsoft.com/office/officeart/2005/8/layout/hList3"/>
    <dgm:cxn modelId="{01E2045F-42D5-8D40-8530-3FE095BD3C8F}" type="presParOf" srcId="{B72172F7-DF6C-48A3-AF8C-957E30A218C3}" destId="{54BD016F-C586-1A4B-BC4F-852F81705474}" srcOrd="1" destOrd="0" presId="urn:microsoft.com/office/officeart/2005/8/layout/hList3"/>
    <dgm:cxn modelId="{AAF53B94-7CBD-A547-AA4F-BBB623D9AA01}" type="presParOf" srcId="{B72172F7-DF6C-48A3-AF8C-957E30A218C3}" destId="{A2119ABD-44AF-294F-9A1C-F05396931951}" srcOrd="2" destOrd="0" presId="urn:microsoft.com/office/officeart/2005/8/layout/hList3"/>
    <dgm:cxn modelId="{146F0701-B245-4822-87A0-538FD88B5008}" type="presParOf" srcId="{BA7AF7F8-F2B0-4CD2-8092-53A40A42A19D}" destId="{85C5827A-92F8-49C6-8D08-9AC75BEB8A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dgm:spPr/>
      <dgm:t>
        <a:bodyPr/>
        <a:lstStyle/>
        <a:p>
          <a:pPr rtl="0"/>
          <a:endParaRPr lang="en-US" dirty="0">
            <a:solidFill>
              <a:srgbClr val="266E99"/>
            </a:solidFill>
            <a:latin typeface="Century Gothic"/>
          </a:endParaRPr>
        </a:p>
      </dgm:t>
    </dgm:pt>
    <dgm:pt modelId="{AAF54CA9-80FA-4384-B115-9A92307BF599}" type="parTrans" cxnId="{2492DB3C-412F-4D77-AE3B-88E57613FBD1}">
      <dgm:prSet/>
      <dgm:spPr/>
      <dgm:t>
        <a:bodyPr/>
        <a:lstStyle/>
        <a:p>
          <a:endParaRPr lang="en-US"/>
        </a:p>
      </dgm:t>
    </dgm:pt>
    <dgm:pt modelId="{31256022-385B-46F1-856F-604DC6E718A3}" type="sibTrans" cxnId="{2492DB3C-412F-4D77-AE3B-88E57613FBD1}">
      <dgm:prSet/>
      <dgm:spPr/>
      <dgm:t>
        <a:bodyPr/>
        <a:lstStyle/>
        <a:p>
          <a:endParaRPr lang="en-US"/>
        </a:p>
      </dgm:t>
    </dgm:pt>
    <dgm:pt modelId="{371A12FE-C3D2-4E24-89DC-BDCA659004CF}">
      <dgm:prSet phldrT="[Text]" phldr="0" custT="1"/>
      <dgm:spPr>
        <a:solidFill>
          <a:srgbClr val="266E99"/>
        </a:solidFill>
      </dgm:spPr>
      <dgm:t>
        <a:bodyPr/>
        <a:lstStyle/>
        <a:p>
          <a:pPr rtl="0"/>
          <a:r>
            <a:rPr lang="en-US" sz="1800" dirty="0">
              <a:latin typeface="Century Gothic"/>
            </a:rPr>
            <a:t>Urban Heat Watch 2019 Campaign (NIHHIS)</a:t>
          </a:r>
        </a:p>
      </dgm:t>
    </dgm:pt>
    <dgm:pt modelId="{102DA22B-98D9-4832-9BB9-1117448BC2B7}" type="parTrans" cxnId="{0687F28C-CAD5-48E4-A9B0-A53D2969F0C0}">
      <dgm:prSet/>
      <dgm:spPr/>
      <dgm:t>
        <a:bodyPr/>
        <a:lstStyle/>
        <a:p>
          <a:endParaRPr lang="en-US"/>
        </a:p>
      </dgm:t>
    </dgm:pt>
    <dgm:pt modelId="{770E443C-28CF-47B6-8091-9ADBB64E0195}" type="sibTrans" cxnId="{0687F28C-CAD5-48E4-A9B0-A53D2969F0C0}">
      <dgm:prSet/>
      <dgm:spPr/>
      <dgm:t>
        <a:bodyPr/>
        <a:lstStyle/>
        <a:p>
          <a:endParaRPr lang="en-US"/>
        </a:p>
      </dgm:t>
    </dgm:pt>
    <dgm:pt modelId="{650969AE-3112-4E5B-B7F8-1E18C6B619B8}">
      <dgm:prSet phldrT="[Text]" phldr="0"/>
      <dgm:spPr>
        <a:solidFill>
          <a:schemeClr val="accent2">
            <a:lumMod val="20000"/>
            <a:lumOff val="80000"/>
          </a:schemeClr>
        </a:solidFill>
      </dgm:spPr>
      <dgm:t>
        <a:bodyPr/>
        <a:lstStyle/>
        <a:p>
          <a:pPr rtl="0"/>
          <a:endParaRPr lang="en-US" dirty="0">
            <a:solidFill>
              <a:srgbClr val="266E99"/>
            </a:solidFill>
            <a:latin typeface="Century Gothic"/>
          </a:endParaRPr>
        </a:p>
      </dgm:t>
    </dgm:pt>
    <dgm:pt modelId="{8F57A09F-AE6E-4B00-AC95-436D4F53E3FC}" type="parTrans" cxnId="{453C46DC-642B-4115-9A3C-F186C0D2E575}">
      <dgm:prSet/>
      <dgm:spPr/>
      <dgm:t>
        <a:bodyPr/>
        <a:lstStyle/>
        <a:p>
          <a:endParaRPr lang="en-US"/>
        </a:p>
      </dgm:t>
    </dgm:pt>
    <dgm:pt modelId="{6A2BE31A-7520-4F5E-9AB0-F7D42F89F09B}" type="sibTrans" cxnId="{453C46DC-642B-4115-9A3C-F186C0D2E575}">
      <dgm:prSet/>
      <dgm:spPr/>
      <dgm:t>
        <a:bodyPr/>
        <a:lstStyle/>
        <a:p>
          <a:endParaRPr lang="en-US"/>
        </a:p>
      </dgm:t>
    </dgm:pt>
    <dgm:pt modelId="{8E9837E0-8A41-4FD6-9CD5-0D690516B7C2}">
      <dgm:prSet phldrT="[Text]" phldr="0" custT="1"/>
      <dgm:spPr>
        <a:solidFill>
          <a:srgbClr val="F1800F"/>
        </a:solidFill>
      </dgm:spPr>
      <dgm:t>
        <a:bodyPr/>
        <a:lstStyle/>
        <a:p>
          <a:pPr rtl="0"/>
          <a:r>
            <a:rPr lang="en-US" sz="1800" dirty="0">
              <a:latin typeface="Century Gothic"/>
            </a:rPr>
            <a:t>Filter by time of day</a:t>
          </a:r>
        </a:p>
      </dgm:t>
    </dgm:pt>
    <dgm:pt modelId="{18F89355-BF67-4F2E-919D-5B160B3FF52D}" type="parTrans" cxnId="{D2CD3904-76CC-4376-B577-BF860B6A833F}">
      <dgm:prSet/>
      <dgm:spPr/>
      <dgm:t>
        <a:bodyPr/>
        <a:lstStyle/>
        <a:p>
          <a:endParaRPr lang="en-US"/>
        </a:p>
      </dgm:t>
    </dgm:pt>
    <dgm:pt modelId="{F336BC66-342D-42C5-88F5-511E036F0FAB}" type="sibTrans" cxnId="{D2CD3904-76CC-4376-B577-BF860B6A833F}">
      <dgm:prSet/>
      <dgm:spPr/>
      <dgm:t>
        <a:bodyPr/>
        <a:lstStyle/>
        <a:p>
          <a:endParaRPr lang="en-US"/>
        </a:p>
      </dgm:t>
    </dgm:pt>
    <dgm:pt modelId="{DB3E80DA-54EF-4AC2-A552-D9C58FB4632C}">
      <dgm:prSet phldrT="[Text]" phldr="0" custT="1"/>
      <dgm:spPr>
        <a:solidFill>
          <a:srgbClr val="F1800F"/>
        </a:solidFill>
      </dgm:spPr>
      <dgm:t>
        <a:bodyPr/>
        <a:lstStyle/>
        <a:p>
          <a:pPr rtl="0"/>
          <a:r>
            <a:rPr lang="en-US" sz="1800" dirty="0">
              <a:latin typeface="Century Gothic"/>
            </a:rPr>
            <a:t>Filter by data quality</a:t>
          </a:r>
        </a:p>
      </dgm:t>
    </dgm:pt>
    <dgm:pt modelId="{4E3CB3C8-BF39-467C-8698-F237EE636A06}" type="parTrans" cxnId="{D57F178F-B474-4664-A04C-EE7079F26BFD}">
      <dgm:prSet/>
      <dgm:spPr/>
      <dgm:t>
        <a:bodyPr/>
        <a:lstStyle/>
        <a:p>
          <a:endParaRPr lang="en-US"/>
        </a:p>
      </dgm:t>
    </dgm:pt>
    <dgm:pt modelId="{729E3E10-830B-4D4E-AE26-0EB7E6BD4357}" type="sibTrans" cxnId="{D57F178F-B474-4664-A04C-EE7079F26BFD}">
      <dgm:prSet/>
      <dgm:spPr/>
      <dgm:t>
        <a:bodyPr/>
        <a:lstStyle/>
        <a:p>
          <a:endParaRPr lang="en-US"/>
        </a:p>
      </dgm:t>
    </dgm:pt>
    <dgm:pt modelId="{B03D4E0B-38FF-4CBB-B579-9CB9656F9F04}">
      <dgm:prSet phldrT="[Text]" phldr="0"/>
      <dgm:spPr>
        <a:solidFill>
          <a:schemeClr val="accent6">
            <a:lumMod val="20000"/>
            <a:lumOff val="80000"/>
          </a:schemeClr>
        </a:solidFill>
      </dgm:spPr>
      <dgm:t>
        <a:bodyPr/>
        <a:lstStyle/>
        <a:p>
          <a:pPr rtl="0"/>
          <a:endParaRPr lang="en-US" dirty="0">
            <a:solidFill>
              <a:srgbClr val="266E99"/>
            </a:solidFill>
            <a:latin typeface="Century Gothic"/>
          </a:endParaRPr>
        </a:p>
      </dgm:t>
    </dgm:pt>
    <dgm:pt modelId="{6AEDCC2F-1498-4F85-9136-C233CEE59260}" type="parTrans" cxnId="{6AAD3D9D-10A9-4B2F-A302-B5C8FB3892BB}">
      <dgm:prSet/>
      <dgm:spPr/>
      <dgm:t>
        <a:bodyPr/>
        <a:lstStyle/>
        <a:p>
          <a:endParaRPr lang="en-US"/>
        </a:p>
      </dgm:t>
    </dgm:pt>
    <dgm:pt modelId="{96B3493B-3089-4F94-90F8-67465C549E70}" type="sibTrans" cxnId="{6AAD3D9D-10A9-4B2F-A302-B5C8FB3892BB}">
      <dgm:prSet/>
      <dgm:spPr/>
      <dgm:t>
        <a:bodyPr/>
        <a:lstStyle/>
        <a:p>
          <a:endParaRPr lang="en-US"/>
        </a:p>
      </dgm:t>
    </dgm:pt>
    <dgm:pt modelId="{96353E69-36F9-4543-88AE-168F1C83962F}">
      <dgm:prSet phldr="0"/>
      <dgm:spPr>
        <a:solidFill>
          <a:srgbClr val="70AD47"/>
        </a:solidFill>
        <a:ln>
          <a:solidFill>
            <a:schemeClr val="accent6"/>
          </a:solidFill>
        </a:ln>
      </dgm:spPr>
      <dgm:t>
        <a:bodyPr/>
        <a:lstStyle/>
        <a:p>
          <a:pPr rtl="0"/>
          <a:r>
            <a:rPr lang="en-US" b="0" dirty="0">
              <a:latin typeface="Century Gothic"/>
            </a:rPr>
            <a:t>Air</a:t>
          </a:r>
          <a:r>
            <a:rPr lang="en-US" b="0" dirty="0">
              <a:latin typeface="Century Gothic"/>
              <a:cs typeface="Calibri Light"/>
            </a:rPr>
            <a:t> vs. Surface Comparisons</a:t>
          </a:r>
          <a:endParaRPr lang="en-US" b="0" dirty="0">
            <a:latin typeface="Calibri Light"/>
            <a:cs typeface="Calibri Light"/>
          </a:endParaRPr>
        </a:p>
      </dgm:t>
    </dgm:pt>
    <dgm:pt modelId="{CD6C4018-20B8-498F-8C5E-F07EFBF6D8C8}" type="parTrans" cxnId="{430D1844-8626-443F-98F3-560C09958518}">
      <dgm:prSet/>
      <dgm:spPr/>
      <dgm:t>
        <a:bodyPr/>
        <a:lstStyle/>
        <a:p>
          <a:endParaRPr lang="en-US"/>
        </a:p>
      </dgm:t>
    </dgm:pt>
    <dgm:pt modelId="{AFDB2D7D-0D20-49BA-B628-2A91E632D2AA}" type="sibTrans" cxnId="{430D1844-8626-443F-98F3-560C09958518}">
      <dgm:prSet/>
      <dgm:spPr/>
      <dgm:t>
        <a:bodyPr/>
        <a:lstStyle/>
        <a:p>
          <a:endParaRPr lang="en-US"/>
        </a:p>
      </dgm:t>
    </dgm:pt>
    <dgm:pt modelId="{448EB7D1-061B-4C3D-86F8-184EE0FBF001}">
      <dgm:prSet phldr="0"/>
      <dgm:spPr>
        <a:solidFill>
          <a:srgbClr val="70AD47"/>
        </a:solidFill>
        <a:ln>
          <a:solidFill>
            <a:schemeClr val="accent6"/>
          </a:solidFill>
        </a:ln>
      </dgm:spPr>
      <dgm:t>
        <a:bodyPr/>
        <a:lstStyle/>
        <a:p>
          <a:pPr rtl="0"/>
          <a:r>
            <a:rPr lang="en-US" b="0" dirty="0">
              <a:latin typeface="Century Gothic"/>
            </a:rPr>
            <a:t>Diurnal Temperature Change Maps</a:t>
          </a:r>
          <a:endParaRPr lang="en-US" b="0" dirty="0"/>
        </a:p>
      </dgm:t>
    </dgm:pt>
    <dgm:pt modelId="{E8E80F84-003A-412F-B321-D4B837045CE7}" type="parTrans" cxnId="{1A23E60A-AF9C-4EBF-A674-C39FC0EA8B7D}">
      <dgm:prSet/>
      <dgm:spPr/>
      <dgm:t>
        <a:bodyPr/>
        <a:lstStyle/>
        <a:p>
          <a:endParaRPr lang="en-US"/>
        </a:p>
      </dgm:t>
    </dgm:pt>
    <dgm:pt modelId="{26487EE0-02C9-464F-A939-B98615DC84FC}" type="sibTrans" cxnId="{1A23E60A-AF9C-4EBF-A674-C39FC0EA8B7D}">
      <dgm:prSet/>
      <dgm:spPr/>
      <dgm:t>
        <a:bodyPr/>
        <a:lstStyle/>
        <a:p>
          <a:endParaRPr lang="en-US"/>
        </a:p>
      </dgm:t>
    </dgm:pt>
    <dgm:pt modelId="{979D5B37-90BA-49C7-A52E-42EBB888AB03}">
      <dgm:prSet phldr="0"/>
      <dgm:spPr>
        <a:solidFill>
          <a:srgbClr val="70AD47"/>
        </a:solidFill>
        <a:ln>
          <a:solidFill>
            <a:schemeClr val="accent6"/>
          </a:solidFill>
        </a:ln>
      </dgm:spPr>
      <dgm:t>
        <a:bodyPr/>
        <a:lstStyle/>
        <a:p>
          <a:pPr rtl="0"/>
          <a:r>
            <a:rPr lang="en-US" b="0" dirty="0">
              <a:latin typeface="Century Gothic"/>
            </a:rPr>
            <a:t> Air Heat Magnitudes</a:t>
          </a:r>
          <a:endParaRPr lang="en-US" b="0" dirty="0"/>
        </a:p>
      </dgm:t>
    </dgm:pt>
    <dgm:pt modelId="{C710FF31-3E4C-41D0-9C46-24681C939391}" type="parTrans" cxnId="{89E66635-69C4-4071-8487-48C7B69116B8}">
      <dgm:prSet/>
      <dgm:spPr/>
      <dgm:t>
        <a:bodyPr/>
        <a:lstStyle/>
        <a:p>
          <a:endParaRPr lang="en-US"/>
        </a:p>
      </dgm:t>
    </dgm:pt>
    <dgm:pt modelId="{23495A3F-5331-4764-B1DF-CC341665D172}" type="sibTrans" cxnId="{89E66635-69C4-4071-8487-48C7B69116B8}">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3" custLinFactNeighborX="1253"/>
      <dgm:spPr/>
      <dgm:t>
        <a:bodyPr/>
        <a:lstStyle/>
        <a:p>
          <a:endParaRPr lang="en-US"/>
        </a:p>
      </dgm:t>
    </dgm:pt>
    <dgm:pt modelId="{09D6D01A-02B0-4B91-911F-D7657F3EB788}" type="pres">
      <dgm:prSet presAssocID="{F6E30DAE-9246-47DC-B6C1-8D8552D3F06A}" presName="textNode" presStyleLbl="bgShp" presStyleIdx="0" presStyleCnt="3"/>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F9105462-277F-4D9A-9036-7AFBAAD4822A}" type="pres">
      <dgm:prSet presAssocID="{371A12FE-C3D2-4E24-89DC-BDCA659004CF}" presName="childNode" presStyleLbl="node1" presStyleIdx="0" presStyleCnt="6">
        <dgm:presLayoutVars>
          <dgm:bulletEnabled val="1"/>
        </dgm:presLayoutVars>
      </dgm:prSet>
      <dgm:spPr/>
      <dgm:t>
        <a:bodyPr/>
        <a:lstStyle/>
        <a:p>
          <a:endParaRPr lang="en-US"/>
        </a:p>
      </dgm:t>
    </dgm:pt>
    <dgm:pt modelId="{DCB0D6B8-BD60-4CC2-BFCC-5D53FBD06D19}" type="pres">
      <dgm:prSet presAssocID="{F6E30DAE-9246-47DC-B6C1-8D8552D3F06A}" presName="aSpace" presStyleCnt="0"/>
      <dgm:spPr/>
    </dgm:pt>
    <dgm:pt modelId="{BF9FA828-CCB5-43C3-8504-73C856885D07}" type="pres">
      <dgm:prSet presAssocID="{650969AE-3112-4E5B-B7F8-1E18C6B619B8}" presName="compNode" presStyleCnt="0"/>
      <dgm:spPr/>
    </dgm:pt>
    <dgm:pt modelId="{4E2B7883-8226-41ED-BC6A-F9EB68FC20B2}" type="pres">
      <dgm:prSet presAssocID="{650969AE-3112-4E5B-B7F8-1E18C6B619B8}" presName="aNode" presStyleLbl="bgShp" presStyleIdx="1" presStyleCnt="3"/>
      <dgm:spPr/>
      <dgm:t>
        <a:bodyPr/>
        <a:lstStyle/>
        <a:p>
          <a:endParaRPr lang="en-US"/>
        </a:p>
      </dgm:t>
    </dgm:pt>
    <dgm:pt modelId="{11D3F276-BD8F-4FF3-BC38-CBDC207B06C9}" type="pres">
      <dgm:prSet presAssocID="{650969AE-3112-4E5B-B7F8-1E18C6B619B8}" presName="textNode" presStyleLbl="bgShp" presStyleIdx="1" presStyleCnt="3"/>
      <dgm:spPr/>
      <dgm:t>
        <a:bodyPr/>
        <a:lstStyle/>
        <a:p>
          <a:endParaRPr lang="en-US"/>
        </a:p>
      </dgm:t>
    </dgm:pt>
    <dgm:pt modelId="{2ACC1AE4-338E-476F-A974-FF56F2A9C7B8}" type="pres">
      <dgm:prSet presAssocID="{650969AE-3112-4E5B-B7F8-1E18C6B619B8}" presName="compChildNode" presStyleCnt="0"/>
      <dgm:spPr/>
    </dgm:pt>
    <dgm:pt modelId="{1316B793-AF38-4D98-9AF8-E345DF55E06F}" type="pres">
      <dgm:prSet presAssocID="{650969AE-3112-4E5B-B7F8-1E18C6B619B8}" presName="theInnerList" presStyleCnt="0"/>
      <dgm:spPr/>
    </dgm:pt>
    <dgm:pt modelId="{DAB3F5F6-AFB0-428B-B970-05066CDDE0A9}" type="pres">
      <dgm:prSet presAssocID="{8E9837E0-8A41-4FD6-9CD5-0D690516B7C2}" presName="childNode" presStyleLbl="node1" presStyleIdx="1" presStyleCnt="6">
        <dgm:presLayoutVars>
          <dgm:bulletEnabled val="1"/>
        </dgm:presLayoutVars>
      </dgm:prSet>
      <dgm:spPr/>
      <dgm:t>
        <a:bodyPr/>
        <a:lstStyle/>
        <a:p>
          <a:endParaRPr lang="en-US"/>
        </a:p>
      </dgm:t>
    </dgm:pt>
    <dgm:pt modelId="{1545155A-9BBC-4AE5-85AC-221084451533}" type="pres">
      <dgm:prSet presAssocID="{8E9837E0-8A41-4FD6-9CD5-0D690516B7C2}" presName="aSpace2" presStyleCnt="0"/>
      <dgm:spPr/>
    </dgm:pt>
    <dgm:pt modelId="{03454492-6ECC-46E1-AA4C-093AF5104CE2}" type="pres">
      <dgm:prSet presAssocID="{DB3E80DA-54EF-4AC2-A552-D9C58FB4632C}" presName="childNode" presStyleLbl="node1" presStyleIdx="2" presStyleCnt="6">
        <dgm:presLayoutVars>
          <dgm:bulletEnabled val="1"/>
        </dgm:presLayoutVars>
      </dgm:prSet>
      <dgm:spPr/>
      <dgm:t>
        <a:bodyPr/>
        <a:lstStyle/>
        <a:p>
          <a:endParaRPr lang="en-US"/>
        </a:p>
      </dgm:t>
    </dgm:pt>
    <dgm:pt modelId="{1D8DFE5F-D1B6-4A56-B1F0-939C411B8A0D}" type="pres">
      <dgm:prSet presAssocID="{650969AE-3112-4E5B-B7F8-1E18C6B619B8}" presName="aSpace" presStyleCnt="0"/>
      <dgm:spPr/>
    </dgm:pt>
    <dgm:pt modelId="{EA8193D4-F0FC-4DC2-9B69-54C20A355694}" type="pres">
      <dgm:prSet presAssocID="{B03D4E0B-38FF-4CBB-B579-9CB9656F9F04}" presName="compNode" presStyleCnt="0"/>
      <dgm:spPr/>
    </dgm:pt>
    <dgm:pt modelId="{D06414C7-4DAB-4A47-AB60-8C1D80A34D0B}" type="pres">
      <dgm:prSet presAssocID="{B03D4E0B-38FF-4CBB-B579-9CB9656F9F04}" presName="aNode" presStyleLbl="bgShp" presStyleIdx="2" presStyleCnt="3" custLinFactNeighborX="1292"/>
      <dgm:spPr/>
      <dgm:t>
        <a:bodyPr/>
        <a:lstStyle/>
        <a:p>
          <a:endParaRPr lang="en-US"/>
        </a:p>
      </dgm:t>
    </dgm:pt>
    <dgm:pt modelId="{7ED1F167-1F5B-48A4-BBF7-647E23ED5B9D}" type="pres">
      <dgm:prSet presAssocID="{B03D4E0B-38FF-4CBB-B579-9CB9656F9F04}" presName="textNode" presStyleLbl="bgShp" presStyleIdx="2" presStyleCnt="3"/>
      <dgm:spPr/>
      <dgm:t>
        <a:bodyPr/>
        <a:lstStyle/>
        <a:p>
          <a:endParaRPr lang="en-US"/>
        </a:p>
      </dgm:t>
    </dgm:pt>
    <dgm:pt modelId="{B2DF40BA-E2B3-49F4-A194-00E1B8364FD4}" type="pres">
      <dgm:prSet presAssocID="{B03D4E0B-38FF-4CBB-B579-9CB9656F9F04}" presName="compChildNode" presStyleCnt="0"/>
      <dgm:spPr/>
    </dgm:pt>
    <dgm:pt modelId="{5E42A1B1-435A-425F-92AB-B8D58FDE3F3A}" type="pres">
      <dgm:prSet presAssocID="{B03D4E0B-38FF-4CBB-B579-9CB9656F9F04}" presName="theInnerList" presStyleCnt="0"/>
      <dgm:spPr/>
    </dgm:pt>
    <dgm:pt modelId="{E2403290-BA66-442D-90E8-C1A3CAAB041C}" type="pres">
      <dgm:prSet presAssocID="{96353E69-36F9-4543-88AE-168F1C83962F}" presName="childNode" presStyleLbl="node1" presStyleIdx="3" presStyleCnt="6">
        <dgm:presLayoutVars>
          <dgm:bulletEnabled val="1"/>
        </dgm:presLayoutVars>
      </dgm:prSet>
      <dgm:spPr/>
      <dgm:t>
        <a:bodyPr/>
        <a:lstStyle/>
        <a:p>
          <a:endParaRPr lang="en-US"/>
        </a:p>
      </dgm:t>
    </dgm:pt>
    <dgm:pt modelId="{5A7D8958-0A33-4FCD-9204-247484323AAB}" type="pres">
      <dgm:prSet presAssocID="{96353E69-36F9-4543-88AE-168F1C83962F}" presName="aSpace2" presStyleCnt="0"/>
      <dgm:spPr/>
    </dgm:pt>
    <dgm:pt modelId="{4CF72344-7307-451F-8B92-4FE3281847DD}" type="pres">
      <dgm:prSet presAssocID="{448EB7D1-061B-4C3D-86F8-184EE0FBF001}" presName="childNode" presStyleLbl="node1" presStyleIdx="4" presStyleCnt="6">
        <dgm:presLayoutVars>
          <dgm:bulletEnabled val="1"/>
        </dgm:presLayoutVars>
      </dgm:prSet>
      <dgm:spPr/>
      <dgm:t>
        <a:bodyPr/>
        <a:lstStyle/>
        <a:p>
          <a:endParaRPr lang="en-US"/>
        </a:p>
      </dgm:t>
    </dgm:pt>
    <dgm:pt modelId="{8924A864-2352-420A-9B6F-0C9471CA37AA}" type="pres">
      <dgm:prSet presAssocID="{448EB7D1-061B-4C3D-86F8-184EE0FBF001}" presName="aSpace2" presStyleCnt="0"/>
      <dgm:spPr/>
    </dgm:pt>
    <dgm:pt modelId="{DD7ACEC7-C257-4F65-AECE-EFCECE9BD354}" type="pres">
      <dgm:prSet presAssocID="{979D5B37-90BA-49C7-A52E-42EBB888AB03}" presName="childNode" presStyleLbl="node1" presStyleIdx="5" presStyleCnt="6">
        <dgm:presLayoutVars>
          <dgm:bulletEnabled val="1"/>
        </dgm:presLayoutVars>
      </dgm:prSet>
      <dgm:spPr/>
      <dgm:t>
        <a:bodyPr/>
        <a:lstStyle/>
        <a:p>
          <a:endParaRPr lang="en-US"/>
        </a:p>
      </dgm:t>
    </dgm:pt>
  </dgm:ptLst>
  <dgm:cxnLst>
    <dgm:cxn modelId="{2492DB3C-412F-4D77-AE3B-88E57613FBD1}" srcId="{EBA7B651-4959-4040-91FC-DE1AD2C0FA0C}" destId="{F6E30DAE-9246-47DC-B6C1-8D8552D3F06A}" srcOrd="0" destOrd="0" parTransId="{AAF54CA9-80FA-4384-B115-9A92307BF599}" sibTransId="{31256022-385B-46F1-856F-604DC6E718A3}"/>
    <dgm:cxn modelId="{6AAD3D9D-10A9-4B2F-A302-B5C8FB3892BB}" srcId="{EBA7B651-4959-4040-91FC-DE1AD2C0FA0C}" destId="{B03D4E0B-38FF-4CBB-B579-9CB9656F9F04}" srcOrd="2" destOrd="0" parTransId="{6AEDCC2F-1498-4F85-9136-C233CEE59260}" sibTransId="{96B3493B-3089-4F94-90F8-67465C549E70}"/>
    <dgm:cxn modelId="{42D62F2F-74F4-42FA-8B2C-1D6502F57C4F}" type="presOf" srcId="{650969AE-3112-4E5B-B7F8-1E18C6B619B8}" destId="{4E2B7883-8226-41ED-BC6A-F9EB68FC20B2}" srcOrd="0" destOrd="0" presId="urn:microsoft.com/office/officeart/2005/8/layout/lProcess2"/>
    <dgm:cxn modelId="{0687F28C-CAD5-48E4-A9B0-A53D2969F0C0}" srcId="{F6E30DAE-9246-47DC-B6C1-8D8552D3F06A}" destId="{371A12FE-C3D2-4E24-89DC-BDCA659004CF}" srcOrd="0" destOrd="0" parTransId="{102DA22B-98D9-4832-9BB9-1117448BC2B7}" sibTransId="{770E443C-28CF-47B6-8091-9ADBB64E0195}"/>
    <dgm:cxn modelId="{89E66635-69C4-4071-8487-48C7B69116B8}" srcId="{B03D4E0B-38FF-4CBB-B579-9CB9656F9F04}" destId="{979D5B37-90BA-49C7-A52E-42EBB888AB03}" srcOrd="2" destOrd="0" parTransId="{C710FF31-3E4C-41D0-9C46-24681C939391}" sibTransId="{23495A3F-5331-4764-B1DF-CC341665D172}"/>
    <dgm:cxn modelId="{1A23E60A-AF9C-4EBF-A674-C39FC0EA8B7D}" srcId="{B03D4E0B-38FF-4CBB-B579-9CB9656F9F04}" destId="{448EB7D1-061B-4C3D-86F8-184EE0FBF001}" srcOrd="1" destOrd="0" parTransId="{E8E80F84-003A-412F-B321-D4B837045CE7}" sibTransId="{26487EE0-02C9-464F-A939-B98615DC84FC}"/>
    <dgm:cxn modelId="{4FC0C8AD-3BAD-453F-B927-A459A80F32DD}" type="presOf" srcId="{979D5B37-90BA-49C7-A52E-42EBB888AB03}" destId="{DD7ACEC7-C257-4F65-AECE-EFCECE9BD354}" srcOrd="0" destOrd="0" presId="urn:microsoft.com/office/officeart/2005/8/layout/lProcess2"/>
    <dgm:cxn modelId="{F5332AF8-8412-49A4-A380-9806444A0539}" type="presOf" srcId="{448EB7D1-061B-4C3D-86F8-184EE0FBF001}" destId="{4CF72344-7307-451F-8B92-4FE3281847DD}" srcOrd="0" destOrd="0" presId="urn:microsoft.com/office/officeart/2005/8/layout/lProcess2"/>
    <dgm:cxn modelId="{D57F178F-B474-4664-A04C-EE7079F26BFD}" srcId="{650969AE-3112-4E5B-B7F8-1E18C6B619B8}" destId="{DB3E80DA-54EF-4AC2-A552-D9C58FB4632C}" srcOrd="1" destOrd="0" parTransId="{4E3CB3C8-BF39-467C-8698-F237EE636A06}" sibTransId="{729E3E10-830B-4D4E-AE26-0EB7E6BD4357}"/>
    <dgm:cxn modelId="{A70EB035-E543-4A49-AD46-74C911F918F7}" type="presOf" srcId="{DB3E80DA-54EF-4AC2-A552-D9C58FB4632C}" destId="{03454492-6ECC-46E1-AA4C-093AF5104CE2}" srcOrd="0" destOrd="0" presId="urn:microsoft.com/office/officeart/2005/8/layout/lProcess2"/>
    <dgm:cxn modelId="{893249DE-FE54-4F19-806F-16DE0CDB7E21}" type="presOf" srcId="{371A12FE-C3D2-4E24-89DC-BDCA659004CF}" destId="{F9105462-277F-4D9A-9036-7AFBAAD4822A}" srcOrd="0" destOrd="0" presId="urn:microsoft.com/office/officeart/2005/8/layout/lProcess2"/>
    <dgm:cxn modelId="{453C46DC-642B-4115-9A3C-F186C0D2E575}" srcId="{EBA7B651-4959-4040-91FC-DE1AD2C0FA0C}" destId="{650969AE-3112-4E5B-B7F8-1E18C6B619B8}" srcOrd="1" destOrd="0" parTransId="{8F57A09F-AE6E-4B00-AC95-436D4F53E3FC}" sibTransId="{6A2BE31A-7520-4F5E-9AB0-F7D42F89F09B}"/>
    <dgm:cxn modelId="{9376A71A-06D3-4B58-AF19-486215B8E528}" type="presOf" srcId="{F6E30DAE-9246-47DC-B6C1-8D8552D3F06A}" destId="{21AA6B80-0B7E-4387-A170-6313967DFF68}" srcOrd="0" destOrd="0" presId="urn:microsoft.com/office/officeart/2005/8/layout/lProcess2"/>
    <dgm:cxn modelId="{461E0A09-4B23-4620-AABF-1C0DF390D406}" type="presOf" srcId="{650969AE-3112-4E5B-B7F8-1E18C6B619B8}" destId="{11D3F276-BD8F-4FF3-BC38-CBDC207B06C9}" srcOrd="1" destOrd="0" presId="urn:microsoft.com/office/officeart/2005/8/layout/lProcess2"/>
    <dgm:cxn modelId="{6AD6DC37-767E-4E22-9EDE-87AA99B20C05}" type="presOf" srcId="{8E9837E0-8A41-4FD6-9CD5-0D690516B7C2}" destId="{DAB3F5F6-AFB0-428B-B970-05066CDDE0A9}" srcOrd="0" destOrd="0" presId="urn:microsoft.com/office/officeart/2005/8/layout/lProcess2"/>
    <dgm:cxn modelId="{82C86583-4140-42D8-847B-0A2BD448267F}" type="presOf" srcId="{B03D4E0B-38FF-4CBB-B579-9CB9656F9F04}" destId="{7ED1F167-1F5B-48A4-BBF7-647E23ED5B9D}" srcOrd="1" destOrd="0" presId="urn:microsoft.com/office/officeart/2005/8/layout/lProcess2"/>
    <dgm:cxn modelId="{430D1844-8626-443F-98F3-560C09958518}" srcId="{B03D4E0B-38FF-4CBB-B579-9CB9656F9F04}" destId="{96353E69-36F9-4543-88AE-168F1C83962F}" srcOrd="0" destOrd="0" parTransId="{CD6C4018-20B8-498F-8C5E-F07EFBF6D8C8}" sibTransId="{AFDB2D7D-0D20-49BA-B628-2A91E632D2AA}"/>
    <dgm:cxn modelId="{EFD12B30-EDDC-46AF-8804-B032E118B6B0}" type="presOf" srcId="{96353E69-36F9-4543-88AE-168F1C83962F}" destId="{E2403290-BA66-442D-90E8-C1A3CAAB041C}" srcOrd="0" destOrd="0" presId="urn:microsoft.com/office/officeart/2005/8/layout/lProcess2"/>
    <dgm:cxn modelId="{D2CD3904-76CC-4376-B577-BF860B6A833F}" srcId="{650969AE-3112-4E5B-B7F8-1E18C6B619B8}" destId="{8E9837E0-8A41-4FD6-9CD5-0D690516B7C2}" srcOrd="0" destOrd="0" parTransId="{18F89355-BF67-4F2E-919D-5B160B3FF52D}" sibTransId="{F336BC66-342D-42C5-88F5-511E036F0FAB}"/>
    <dgm:cxn modelId="{88E61C4D-FDAA-4FE6-AC9A-A1D2FF7C5444}" type="presOf" srcId="{B03D4E0B-38FF-4CBB-B579-9CB9656F9F04}" destId="{D06414C7-4DAB-4A47-AB60-8C1D80A34D0B}" srcOrd="0" destOrd="0" presId="urn:microsoft.com/office/officeart/2005/8/layout/lProcess2"/>
    <dgm:cxn modelId="{9B83D34A-2D8F-4D9D-A7FF-41CB19E55979}" type="presOf" srcId="{F6E30DAE-9246-47DC-B6C1-8D8552D3F06A}" destId="{09D6D01A-02B0-4B91-911F-D7657F3EB788}" srcOrd="1" destOrd="0" presId="urn:microsoft.com/office/officeart/2005/8/layout/lProcess2"/>
    <dgm:cxn modelId="{DCE571E0-DFC9-4FE6-8CC1-77AD95235930}" type="presOf" srcId="{EBA7B651-4959-4040-91FC-DE1AD2C0FA0C}" destId="{9539CCEA-A242-4524-8244-486E1E9DA6A2}" srcOrd="0" destOrd="0" presId="urn:microsoft.com/office/officeart/2005/8/layout/lProcess2"/>
    <dgm:cxn modelId="{39565AC8-93D8-4DAB-9C6C-7D759B07A761}" type="presParOf" srcId="{9539CCEA-A242-4524-8244-486E1E9DA6A2}" destId="{93E7F518-35E2-4794-AD43-916F68C6866B}" srcOrd="0" destOrd="0" presId="urn:microsoft.com/office/officeart/2005/8/layout/lProcess2"/>
    <dgm:cxn modelId="{DF2C0ABA-6270-4283-B74D-9E76D1E9D880}" type="presParOf" srcId="{93E7F518-35E2-4794-AD43-916F68C6866B}" destId="{21AA6B80-0B7E-4387-A170-6313967DFF68}" srcOrd="0" destOrd="0" presId="urn:microsoft.com/office/officeart/2005/8/layout/lProcess2"/>
    <dgm:cxn modelId="{42530755-D579-4449-A5B1-87C512FD6C12}" type="presParOf" srcId="{93E7F518-35E2-4794-AD43-916F68C6866B}" destId="{09D6D01A-02B0-4B91-911F-D7657F3EB788}" srcOrd="1" destOrd="0" presId="urn:microsoft.com/office/officeart/2005/8/layout/lProcess2"/>
    <dgm:cxn modelId="{DEF2E096-D325-4604-97AF-9675A4BE1DBC}" type="presParOf" srcId="{93E7F518-35E2-4794-AD43-916F68C6866B}" destId="{17A98BA9-64EE-4FC2-8201-527B3EF212CD}" srcOrd="2" destOrd="0" presId="urn:microsoft.com/office/officeart/2005/8/layout/lProcess2"/>
    <dgm:cxn modelId="{2A49C5E7-A6A0-4403-873A-058E4CAF8BA8}" type="presParOf" srcId="{17A98BA9-64EE-4FC2-8201-527B3EF212CD}" destId="{43916400-A885-4742-BD5F-EC950BC000BE}" srcOrd="0" destOrd="0" presId="urn:microsoft.com/office/officeart/2005/8/layout/lProcess2"/>
    <dgm:cxn modelId="{0BE391E2-1767-4780-B94D-C49BA630882D}" type="presParOf" srcId="{43916400-A885-4742-BD5F-EC950BC000BE}" destId="{F9105462-277F-4D9A-9036-7AFBAAD4822A}" srcOrd="0" destOrd="0" presId="urn:microsoft.com/office/officeart/2005/8/layout/lProcess2"/>
    <dgm:cxn modelId="{38199422-3571-48A4-8C3E-1436493E0725}" type="presParOf" srcId="{9539CCEA-A242-4524-8244-486E1E9DA6A2}" destId="{DCB0D6B8-BD60-4CC2-BFCC-5D53FBD06D19}" srcOrd="1" destOrd="0" presId="urn:microsoft.com/office/officeart/2005/8/layout/lProcess2"/>
    <dgm:cxn modelId="{AE2C75D6-A2FA-4025-8C43-CF0B74D0B18F}" type="presParOf" srcId="{9539CCEA-A242-4524-8244-486E1E9DA6A2}" destId="{BF9FA828-CCB5-43C3-8504-73C856885D07}" srcOrd="2" destOrd="0" presId="urn:microsoft.com/office/officeart/2005/8/layout/lProcess2"/>
    <dgm:cxn modelId="{E6F0C0A3-2EB8-4E87-A748-413087A3B3B3}" type="presParOf" srcId="{BF9FA828-CCB5-43C3-8504-73C856885D07}" destId="{4E2B7883-8226-41ED-BC6A-F9EB68FC20B2}" srcOrd="0" destOrd="0" presId="urn:microsoft.com/office/officeart/2005/8/layout/lProcess2"/>
    <dgm:cxn modelId="{009CB36E-84B4-4B8C-8100-6D71A2AB4FA2}" type="presParOf" srcId="{BF9FA828-CCB5-43C3-8504-73C856885D07}" destId="{11D3F276-BD8F-4FF3-BC38-CBDC207B06C9}" srcOrd="1" destOrd="0" presId="urn:microsoft.com/office/officeart/2005/8/layout/lProcess2"/>
    <dgm:cxn modelId="{506770AD-A555-4155-B992-4EC26FF605FC}" type="presParOf" srcId="{BF9FA828-CCB5-43C3-8504-73C856885D07}" destId="{2ACC1AE4-338E-476F-A974-FF56F2A9C7B8}" srcOrd="2" destOrd="0" presId="urn:microsoft.com/office/officeart/2005/8/layout/lProcess2"/>
    <dgm:cxn modelId="{766FC1ED-243A-4C5C-AFA2-9EE4E95B79BE}" type="presParOf" srcId="{2ACC1AE4-338E-476F-A974-FF56F2A9C7B8}" destId="{1316B793-AF38-4D98-9AF8-E345DF55E06F}" srcOrd="0" destOrd="0" presId="urn:microsoft.com/office/officeart/2005/8/layout/lProcess2"/>
    <dgm:cxn modelId="{0BAD4571-0D97-4BA2-B9D4-8B9B1EF4AAC3}" type="presParOf" srcId="{1316B793-AF38-4D98-9AF8-E345DF55E06F}" destId="{DAB3F5F6-AFB0-428B-B970-05066CDDE0A9}" srcOrd="0" destOrd="0" presId="urn:microsoft.com/office/officeart/2005/8/layout/lProcess2"/>
    <dgm:cxn modelId="{6EC6ABEA-0038-43A9-9176-C35DAE6CEDFF}" type="presParOf" srcId="{1316B793-AF38-4D98-9AF8-E345DF55E06F}" destId="{1545155A-9BBC-4AE5-85AC-221084451533}" srcOrd="1" destOrd="0" presId="urn:microsoft.com/office/officeart/2005/8/layout/lProcess2"/>
    <dgm:cxn modelId="{D86EA9B3-B130-47EC-A975-248DD4CE5896}" type="presParOf" srcId="{1316B793-AF38-4D98-9AF8-E345DF55E06F}" destId="{03454492-6ECC-46E1-AA4C-093AF5104CE2}" srcOrd="2" destOrd="0" presId="urn:microsoft.com/office/officeart/2005/8/layout/lProcess2"/>
    <dgm:cxn modelId="{0EAC5D1C-7751-4277-9B05-038D6C5DDA59}" type="presParOf" srcId="{9539CCEA-A242-4524-8244-486E1E9DA6A2}" destId="{1D8DFE5F-D1B6-4A56-B1F0-939C411B8A0D}" srcOrd="3" destOrd="0" presId="urn:microsoft.com/office/officeart/2005/8/layout/lProcess2"/>
    <dgm:cxn modelId="{EADF49FC-8A16-428E-B054-66A559D852BE}" type="presParOf" srcId="{9539CCEA-A242-4524-8244-486E1E9DA6A2}" destId="{EA8193D4-F0FC-4DC2-9B69-54C20A355694}" srcOrd="4" destOrd="0" presId="urn:microsoft.com/office/officeart/2005/8/layout/lProcess2"/>
    <dgm:cxn modelId="{CF6F603D-C3BF-434E-868E-8DDFA2ED694F}" type="presParOf" srcId="{EA8193D4-F0FC-4DC2-9B69-54C20A355694}" destId="{D06414C7-4DAB-4A47-AB60-8C1D80A34D0B}" srcOrd="0" destOrd="0" presId="urn:microsoft.com/office/officeart/2005/8/layout/lProcess2"/>
    <dgm:cxn modelId="{A8CED9EF-7043-4CFE-B459-A1037B60F984}" type="presParOf" srcId="{EA8193D4-F0FC-4DC2-9B69-54C20A355694}" destId="{7ED1F167-1F5B-48A4-BBF7-647E23ED5B9D}" srcOrd="1" destOrd="0" presId="urn:microsoft.com/office/officeart/2005/8/layout/lProcess2"/>
    <dgm:cxn modelId="{2DB392BB-7097-40D7-84B1-A018008F9533}" type="presParOf" srcId="{EA8193D4-F0FC-4DC2-9B69-54C20A355694}" destId="{B2DF40BA-E2B3-49F4-A194-00E1B8364FD4}" srcOrd="2" destOrd="0" presId="urn:microsoft.com/office/officeart/2005/8/layout/lProcess2"/>
    <dgm:cxn modelId="{29FE63B6-5B3E-4E0A-8E85-94F7DFC9940A}" type="presParOf" srcId="{B2DF40BA-E2B3-49F4-A194-00E1B8364FD4}" destId="{5E42A1B1-435A-425F-92AB-B8D58FDE3F3A}" srcOrd="0" destOrd="0" presId="urn:microsoft.com/office/officeart/2005/8/layout/lProcess2"/>
    <dgm:cxn modelId="{439B71C0-ED8D-444B-B716-9F8E9558AB1E}" type="presParOf" srcId="{5E42A1B1-435A-425F-92AB-B8D58FDE3F3A}" destId="{E2403290-BA66-442D-90E8-C1A3CAAB041C}" srcOrd="0" destOrd="0" presId="urn:microsoft.com/office/officeart/2005/8/layout/lProcess2"/>
    <dgm:cxn modelId="{8C87420D-09F7-4EDC-ADCD-76713CF6A402}" type="presParOf" srcId="{5E42A1B1-435A-425F-92AB-B8D58FDE3F3A}" destId="{5A7D8958-0A33-4FCD-9204-247484323AAB}" srcOrd="1" destOrd="0" presId="urn:microsoft.com/office/officeart/2005/8/layout/lProcess2"/>
    <dgm:cxn modelId="{45D8F28D-6053-447C-98DA-9E7E29FC71FE}" type="presParOf" srcId="{5E42A1B1-435A-425F-92AB-B8D58FDE3F3A}" destId="{4CF72344-7307-451F-8B92-4FE3281847DD}" srcOrd="2" destOrd="0" presId="urn:microsoft.com/office/officeart/2005/8/layout/lProcess2"/>
    <dgm:cxn modelId="{12C80BFF-3553-4F06-92CD-30379F4D18ED}" type="presParOf" srcId="{5E42A1B1-435A-425F-92AB-B8D58FDE3F3A}" destId="{8924A864-2352-420A-9B6F-0C9471CA37AA}" srcOrd="3" destOrd="0" presId="urn:microsoft.com/office/officeart/2005/8/layout/lProcess2"/>
    <dgm:cxn modelId="{EB104ACB-3A80-4212-B527-A55196402EE1}" type="presParOf" srcId="{5E42A1B1-435A-425F-92AB-B8D58FDE3F3A}" destId="{DD7ACEC7-C257-4F65-AECE-EFCECE9BD35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custT="1"/>
      <dgm:spPr/>
      <dgm:t>
        <a:bodyPr/>
        <a:lstStyle/>
        <a:p>
          <a:pPr rtl="0"/>
          <a:r>
            <a:rPr lang="en-US" sz="3200" dirty="0">
              <a:solidFill>
                <a:srgbClr val="266E99"/>
              </a:solidFill>
              <a:latin typeface="Century Gothic"/>
            </a:rPr>
            <a:t>Data Acquisition</a:t>
          </a:r>
        </a:p>
      </dgm:t>
    </dgm:pt>
    <dgm:pt modelId="{AAF54CA9-80FA-4384-B115-9A92307BF599}" type="parTrans" cxnId="{2492DB3C-412F-4D77-AE3B-88E57613FBD1}">
      <dgm:prSet/>
      <dgm:spPr/>
      <dgm:t>
        <a:bodyPr/>
        <a:lstStyle/>
        <a:p>
          <a:endParaRPr lang="en-US"/>
        </a:p>
      </dgm:t>
    </dgm:pt>
    <dgm:pt modelId="{31256022-385B-46F1-856F-604DC6E718A3}" type="sibTrans" cxnId="{2492DB3C-412F-4D77-AE3B-88E57613FBD1}">
      <dgm:prSet/>
      <dgm:spPr/>
      <dgm:t>
        <a:bodyPr/>
        <a:lstStyle/>
        <a:p>
          <a:endParaRPr lang="en-US"/>
        </a:p>
      </dgm:t>
    </dgm:pt>
    <dgm:pt modelId="{371A12FE-C3D2-4E24-89DC-BDCA659004CF}">
      <dgm:prSet phldrT="[Text]" phldr="0" custT="1"/>
      <dgm:spPr>
        <a:solidFill>
          <a:srgbClr val="266E99"/>
        </a:solidFill>
      </dgm:spPr>
      <dgm:t>
        <a:bodyPr/>
        <a:lstStyle/>
        <a:p>
          <a:r>
            <a:rPr lang="en-US" sz="1800" dirty="0">
              <a:latin typeface="Century Gothic"/>
            </a:rPr>
            <a:t>Google Earth Engine (GEE)</a:t>
          </a:r>
        </a:p>
      </dgm:t>
    </dgm:pt>
    <dgm:pt modelId="{102DA22B-98D9-4832-9BB9-1117448BC2B7}" type="parTrans" cxnId="{0687F28C-CAD5-48E4-A9B0-A53D2969F0C0}">
      <dgm:prSet/>
      <dgm:spPr/>
      <dgm:t>
        <a:bodyPr/>
        <a:lstStyle/>
        <a:p>
          <a:endParaRPr lang="en-US"/>
        </a:p>
      </dgm:t>
    </dgm:pt>
    <dgm:pt modelId="{770E443C-28CF-47B6-8091-9ADBB64E0195}" type="sibTrans" cxnId="{0687F28C-CAD5-48E4-A9B0-A53D2969F0C0}">
      <dgm:prSet/>
      <dgm:spPr/>
      <dgm:t>
        <a:bodyPr/>
        <a:lstStyle/>
        <a:p>
          <a:endParaRPr lang="en-US"/>
        </a:p>
      </dgm:t>
    </dgm:pt>
    <dgm:pt modelId="{E2D985C5-93E8-4D3E-9255-CED8DF33002E}">
      <dgm:prSet phldrT="[Text]" phldr="0" custT="1"/>
      <dgm:spPr>
        <a:solidFill>
          <a:srgbClr val="266E99"/>
        </a:solidFill>
      </dgm:spPr>
      <dgm:t>
        <a:bodyPr/>
        <a:lstStyle/>
        <a:p>
          <a:r>
            <a:rPr lang="en-US" sz="1800" dirty="0">
              <a:latin typeface="Century Gothic"/>
            </a:rPr>
            <a:t>Application for Extracting and Exploring Analysis Ready Samples (AppEEARS)</a:t>
          </a:r>
        </a:p>
      </dgm:t>
    </dgm:pt>
    <dgm:pt modelId="{5400013F-EC1C-444B-93AA-1ED03E4F0237}" type="parTrans" cxnId="{8C5361CF-99EE-4E35-BCE9-96BC6660FEEC}">
      <dgm:prSet/>
      <dgm:spPr/>
      <dgm:t>
        <a:bodyPr/>
        <a:lstStyle/>
        <a:p>
          <a:endParaRPr lang="en-US"/>
        </a:p>
      </dgm:t>
    </dgm:pt>
    <dgm:pt modelId="{1C66AD84-EED2-4394-A6D6-6931CDBE9178}" type="sibTrans" cxnId="{8C5361CF-99EE-4E35-BCE9-96BC6660FEEC}">
      <dgm:prSet/>
      <dgm:spPr/>
      <dgm:t>
        <a:bodyPr/>
        <a:lstStyle/>
        <a:p>
          <a:endParaRPr lang="en-US"/>
        </a:p>
      </dgm:t>
    </dgm:pt>
    <dgm:pt modelId="{650969AE-3112-4E5B-B7F8-1E18C6B619B8}">
      <dgm:prSet phldrT="[Text]" custT="1"/>
      <dgm:spPr>
        <a:solidFill>
          <a:schemeClr val="accent2">
            <a:lumMod val="20000"/>
            <a:lumOff val="80000"/>
          </a:schemeClr>
        </a:solidFill>
      </dgm:spPr>
      <dgm:t>
        <a:bodyPr/>
        <a:lstStyle/>
        <a:p>
          <a:pPr rtl="0"/>
          <a:r>
            <a:rPr lang="en-US" sz="3200" dirty="0">
              <a:solidFill>
                <a:srgbClr val="266E99"/>
              </a:solidFill>
              <a:latin typeface="Century Gothic"/>
            </a:rPr>
            <a:t>Data Processing</a:t>
          </a:r>
        </a:p>
      </dgm:t>
    </dgm:pt>
    <dgm:pt modelId="{8F57A09F-AE6E-4B00-AC95-436D4F53E3FC}" type="parTrans" cxnId="{453C46DC-642B-4115-9A3C-F186C0D2E575}">
      <dgm:prSet/>
      <dgm:spPr/>
      <dgm:t>
        <a:bodyPr/>
        <a:lstStyle/>
        <a:p>
          <a:endParaRPr lang="en-US"/>
        </a:p>
      </dgm:t>
    </dgm:pt>
    <dgm:pt modelId="{6A2BE31A-7520-4F5E-9AB0-F7D42F89F09B}" type="sibTrans" cxnId="{453C46DC-642B-4115-9A3C-F186C0D2E575}">
      <dgm:prSet/>
      <dgm:spPr/>
      <dgm:t>
        <a:bodyPr/>
        <a:lstStyle/>
        <a:p>
          <a:endParaRPr lang="en-US"/>
        </a:p>
      </dgm:t>
    </dgm:pt>
    <dgm:pt modelId="{8E9837E0-8A41-4FD6-9CD5-0D690516B7C2}">
      <dgm:prSet phldrT="[Text]" phldr="0" custT="1"/>
      <dgm:spPr>
        <a:solidFill>
          <a:srgbClr val="F1800F"/>
        </a:solidFill>
      </dgm:spPr>
      <dgm:t>
        <a:bodyPr/>
        <a:lstStyle/>
        <a:p>
          <a:pPr rtl="0"/>
          <a:r>
            <a:rPr lang="en-US" sz="1800" dirty="0">
              <a:latin typeface="Century Gothic"/>
            </a:rPr>
            <a:t>Filter by Study Area</a:t>
          </a:r>
        </a:p>
      </dgm:t>
    </dgm:pt>
    <dgm:pt modelId="{18F89355-BF67-4F2E-919D-5B160B3FF52D}" type="parTrans" cxnId="{D2CD3904-76CC-4376-B577-BF860B6A833F}">
      <dgm:prSet/>
      <dgm:spPr/>
      <dgm:t>
        <a:bodyPr/>
        <a:lstStyle/>
        <a:p>
          <a:endParaRPr lang="en-US"/>
        </a:p>
      </dgm:t>
    </dgm:pt>
    <dgm:pt modelId="{F336BC66-342D-42C5-88F5-511E036F0FAB}" type="sibTrans" cxnId="{D2CD3904-76CC-4376-B577-BF860B6A833F}">
      <dgm:prSet/>
      <dgm:spPr/>
      <dgm:t>
        <a:bodyPr/>
        <a:lstStyle/>
        <a:p>
          <a:endParaRPr lang="en-US"/>
        </a:p>
      </dgm:t>
    </dgm:pt>
    <dgm:pt modelId="{DB3E80DA-54EF-4AC2-A552-D9C58FB4632C}">
      <dgm:prSet phldrT="[Text]" phldr="0" custT="1"/>
      <dgm:spPr>
        <a:solidFill>
          <a:srgbClr val="F1800F"/>
        </a:solidFill>
      </dgm:spPr>
      <dgm:t>
        <a:bodyPr/>
        <a:lstStyle/>
        <a:p>
          <a:pPr rtl="0"/>
          <a:r>
            <a:rPr lang="en-US" sz="1800" dirty="0">
              <a:latin typeface="Century Gothic"/>
            </a:rPr>
            <a:t>Filter by Study Period</a:t>
          </a:r>
        </a:p>
      </dgm:t>
    </dgm:pt>
    <dgm:pt modelId="{4E3CB3C8-BF39-467C-8698-F237EE636A06}" type="parTrans" cxnId="{D57F178F-B474-4664-A04C-EE7079F26BFD}">
      <dgm:prSet/>
      <dgm:spPr/>
      <dgm:t>
        <a:bodyPr/>
        <a:lstStyle/>
        <a:p>
          <a:endParaRPr lang="en-US"/>
        </a:p>
      </dgm:t>
    </dgm:pt>
    <dgm:pt modelId="{729E3E10-830B-4D4E-AE26-0EB7E6BD4357}" type="sibTrans" cxnId="{D57F178F-B474-4664-A04C-EE7079F26BFD}">
      <dgm:prSet/>
      <dgm:spPr/>
      <dgm:t>
        <a:bodyPr/>
        <a:lstStyle/>
        <a:p>
          <a:endParaRPr lang="en-US"/>
        </a:p>
      </dgm:t>
    </dgm:pt>
    <dgm:pt modelId="{B03D4E0B-38FF-4CBB-B579-9CB9656F9F04}">
      <dgm:prSet phldrT="[Text]" custT="1"/>
      <dgm:spPr>
        <a:solidFill>
          <a:schemeClr val="accent6">
            <a:lumMod val="20000"/>
            <a:lumOff val="80000"/>
          </a:schemeClr>
        </a:solidFill>
      </dgm:spPr>
      <dgm:t>
        <a:bodyPr/>
        <a:lstStyle/>
        <a:p>
          <a:pPr rtl="0"/>
          <a:r>
            <a:rPr lang="en-US" sz="4000" dirty="0">
              <a:solidFill>
                <a:srgbClr val="266E99"/>
              </a:solidFill>
              <a:latin typeface="Century Gothic"/>
            </a:rPr>
            <a:t>Outputs</a:t>
          </a:r>
        </a:p>
      </dgm:t>
    </dgm:pt>
    <dgm:pt modelId="{6AEDCC2F-1498-4F85-9136-C233CEE59260}" type="parTrans" cxnId="{6AAD3D9D-10A9-4B2F-A302-B5C8FB3892BB}">
      <dgm:prSet/>
      <dgm:spPr/>
      <dgm:t>
        <a:bodyPr/>
        <a:lstStyle/>
        <a:p>
          <a:endParaRPr lang="en-US"/>
        </a:p>
      </dgm:t>
    </dgm:pt>
    <dgm:pt modelId="{96B3493B-3089-4F94-90F8-67465C549E70}" type="sibTrans" cxnId="{6AAD3D9D-10A9-4B2F-A302-B5C8FB3892BB}">
      <dgm:prSet/>
      <dgm:spPr/>
      <dgm:t>
        <a:bodyPr/>
        <a:lstStyle/>
        <a:p>
          <a:endParaRPr lang="en-US"/>
        </a:p>
      </dgm:t>
    </dgm:pt>
    <dgm:pt modelId="{643E3EBF-D4A2-484C-A4D3-A26B207A4B39}">
      <dgm:prSet phldrT="[Text]" phldr="0" custT="1"/>
      <dgm:spPr>
        <a:solidFill>
          <a:srgbClr val="70AD47"/>
        </a:solidFill>
      </dgm:spPr>
      <dgm:t>
        <a:bodyPr/>
        <a:lstStyle/>
        <a:p>
          <a:pPr rtl="0"/>
          <a:r>
            <a:rPr lang="en-US" sz="1800" dirty="0">
              <a:latin typeface="Century Gothic"/>
            </a:rPr>
            <a:t>Reflectivity</a:t>
          </a:r>
        </a:p>
      </dgm:t>
    </dgm:pt>
    <dgm:pt modelId="{9C545952-4FF0-4FEC-9DAF-9F6A7EF4268A}" type="parTrans" cxnId="{46A6116C-A6AA-4897-BC60-6B63574B56F7}">
      <dgm:prSet/>
      <dgm:spPr/>
      <dgm:t>
        <a:bodyPr/>
        <a:lstStyle/>
        <a:p>
          <a:endParaRPr lang="en-US"/>
        </a:p>
      </dgm:t>
    </dgm:pt>
    <dgm:pt modelId="{9AD62EAC-8E49-442A-8EDA-76475B5BCDD8}" type="sibTrans" cxnId="{46A6116C-A6AA-4897-BC60-6B63574B56F7}">
      <dgm:prSet/>
      <dgm:spPr/>
      <dgm:t>
        <a:bodyPr/>
        <a:lstStyle/>
        <a:p>
          <a:endParaRPr lang="en-US"/>
        </a:p>
      </dgm:t>
    </dgm:pt>
    <dgm:pt modelId="{129F1025-6A39-44A8-8249-28AE32D3BE75}">
      <dgm:prSet phldrT="[Text]" phldr="0" custT="1"/>
      <dgm:spPr>
        <a:solidFill>
          <a:srgbClr val="70AD47"/>
        </a:solidFill>
      </dgm:spPr>
      <dgm:t>
        <a:bodyPr/>
        <a:lstStyle/>
        <a:p>
          <a:pPr rtl="0"/>
          <a:r>
            <a:rPr lang="en-US" sz="1600" dirty="0">
              <a:latin typeface="Century Gothic"/>
            </a:rPr>
            <a:t>Daytime Land Surface Temperature </a:t>
          </a:r>
        </a:p>
      </dgm:t>
    </dgm:pt>
    <dgm:pt modelId="{81E4F241-7F32-4068-AB60-AC4E7E83B0D1}" type="parTrans" cxnId="{914A5AC8-1423-42E0-A3C7-A98B298BEBD9}">
      <dgm:prSet/>
      <dgm:spPr/>
      <dgm:t>
        <a:bodyPr/>
        <a:lstStyle/>
        <a:p>
          <a:endParaRPr lang="en-US"/>
        </a:p>
      </dgm:t>
    </dgm:pt>
    <dgm:pt modelId="{901D58CB-F737-4F93-AA16-1DDAAAEA409A}" type="sibTrans" cxnId="{914A5AC8-1423-42E0-A3C7-A98B298BEBD9}">
      <dgm:prSet/>
      <dgm:spPr/>
      <dgm:t>
        <a:bodyPr/>
        <a:lstStyle/>
        <a:p>
          <a:endParaRPr lang="en-US"/>
        </a:p>
      </dgm:t>
    </dgm:pt>
    <dgm:pt modelId="{822E475C-7843-48F2-A3C1-BB0DCE922EF4}">
      <dgm:prSet phldr="0" custT="1"/>
      <dgm:spPr>
        <a:solidFill>
          <a:srgbClr val="F1800F"/>
        </a:solidFill>
      </dgm:spPr>
      <dgm:t>
        <a:bodyPr/>
        <a:lstStyle/>
        <a:p>
          <a:pPr rtl="0"/>
          <a:r>
            <a:rPr lang="en-US" sz="1800" dirty="0">
              <a:latin typeface="Century Gothic"/>
            </a:rPr>
            <a:t>Select Median per Pixel from Image Collection</a:t>
          </a:r>
        </a:p>
      </dgm:t>
    </dgm:pt>
    <dgm:pt modelId="{EF27A0BD-E354-457C-BC4E-0877B7A0F883}" type="parTrans" cxnId="{C28F3F3C-1BBF-432F-BDC6-E2E01AC46632}">
      <dgm:prSet/>
      <dgm:spPr/>
      <dgm:t>
        <a:bodyPr/>
        <a:lstStyle/>
        <a:p>
          <a:endParaRPr lang="en-US"/>
        </a:p>
      </dgm:t>
    </dgm:pt>
    <dgm:pt modelId="{8040D21A-D3D0-41D3-8044-38547CADA9CC}" type="sibTrans" cxnId="{C28F3F3C-1BBF-432F-BDC6-E2E01AC46632}">
      <dgm:prSet/>
      <dgm:spPr/>
      <dgm:t>
        <a:bodyPr/>
        <a:lstStyle/>
        <a:p>
          <a:endParaRPr lang="en-US"/>
        </a:p>
      </dgm:t>
    </dgm:pt>
    <dgm:pt modelId="{0B020655-EB84-4FC0-BA07-AB4115A6D40C}">
      <dgm:prSet phldr="0" custT="1"/>
      <dgm:spPr>
        <a:solidFill>
          <a:srgbClr val="70AD47"/>
        </a:solidFill>
      </dgm:spPr>
      <dgm:t>
        <a:bodyPr/>
        <a:lstStyle/>
        <a:p>
          <a:pPr rtl="0"/>
          <a:r>
            <a:rPr lang="en-US" sz="1600" dirty="0">
              <a:latin typeface="Century Gothic"/>
            </a:rPr>
            <a:t> Nighttime Land Surface Temperature</a:t>
          </a:r>
        </a:p>
      </dgm:t>
    </dgm:pt>
    <dgm:pt modelId="{AF35284D-9408-4311-858B-4E93DEBCFDF8}" type="parTrans" cxnId="{E3C99462-96DC-4B7A-BC24-C146889700D4}">
      <dgm:prSet/>
      <dgm:spPr/>
      <dgm:t>
        <a:bodyPr/>
        <a:lstStyle/>
        <a:p>
          <a:endParaRPr lang="en-US"/>
        </a:p>
      </dgm:t>
    </dgm:pt>
    <dgm:pt modelId="{FD714650-5098-41FE-9118-6C8D73464484}" type="sibTrans" cxnId="{E3C99462-96DC-4B7A-BC24-C146889700D4}">
      <dgm:prSet/>
      <dgm:spPr/>
      <dgm:t>
        <a:bodyPr/>
        <a:lstStyle/>
        <a:p>
          <a:endParaRPr lang="en-US"/>
        </a:p>
      </dgm:t>
    </dgm:pt>
    <dgm:pt modelId="{AB678B47-017D-4E90-B3CA-58BDE6DF1B39}">
      <dgm:prSet phldr="0" custT="1"/>
      <dgm:spPr>
        <a:solidFill>
          <a:srgbClr val="70AD47"/>
        </a:solidFill>
      </dgm:spPr>
      <dgm:t>
        <a:bodyPr/>
        <a:lstStyle/>
        <a:p>
          <a:pPr rtl="0"/>
          <a:r>
            <a:rPr lang="en-US" sz="1600" dirty="0">
              <a:latin typeface="Century Gothic"/>
            </a:rPr>
            <a:t>Evapotranspiration</a:t>
          </a:r>
        </a:p>
      </dgm:t>
    </dgm:pt>
    <dgm:pt modelId="{8FB7D09B-9069-4C33-AA3C-A387E7DCDDFB}" type="parTrans" cxnId="{A87FC173-B7DA-47CA-8DEE-7F3232330920}">
      <dgm:prSet/>
      <dgm:spPr/>
      <dgm:t>
        <a:bodyPr/>
        <a:lstStyle/>
        <a:p>
          <a:endParaRPr lang="en-US"/>
        </a:p>
      </dgm:t>
    </dgm:pt>
    <dgm:pt modelId="{1A503CE0-CAF5-4BD5-A03E-61B421F29CA8}" type="sibTrans" cxnId="{A87FC173-B7DA-47CA-8DEE-7F3232330920}">
      <dgm:prSet/>
      <dgm:spPr/>
      <dgm:t>
        <a:bodyPr/>
        <a:lstStyle/>
        <a:p>
          <a:endParaRPr lang="en-US"/>
        </a:p>
      </dgm:t>
    </dgm:pt>
    <dgm:pt modelId="{D195F4EF-9264-47C6-8A8A-A97BDA558021}">
      <dgm:prSet phldr="0" custT="1"/>
      <dgm:spPr>
        <a:solidFill>
          <a:srgbClr val="70AD47"/>
        </a:solidFill>
        <a:ln>
          <a:noFill/>
        </a:ln>
      </dgm:spPr>
      <dgm:t>
        <a:bodyPr/>
        <a:lstStyle/>
        <a:p>
          <a:r>
            <a:rPr lang="en-US" sz="1600" b="0" dirty="0">
              <a:latin typeface="Century Gothic"/>
            </a:rPr>
            <a:t>Shade</a:t>
          </a:r>
        </a:p>
      </dgm:t>
    </dgm:pt>
    <dgm:pt modelId="{2E89D9BA-E750-40E8-ACD7-C9F447D8A981}" type="parTrans" cxnId="{1FAB783A-A0A3-4A6F-8226-D9B360683DF7}">
      <dgm:prSet/>
      <dgm:spPr/>
      <dgm:t>
        <a:bodyPr/>
        <a:lstStyle/>
        <a:p>
          <a:endParaRPr lang="en-US"/>
        </a:p>
      </dgm:t>
    </dgm:pt>
    <dgm:pt modelId="{BAA1BCC6-6168-472D-B872-07DE1A3299D8}" type="sibTrans" cxnId="{1FAB783A-A0A3-4A6F-8226-D9B360683DF7}">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3" custLinFactNeighborX="1253"/>
      <dgm:spPr/>
      <dgm:t>
        <a:bodyPr/>
        <a:lstStyle/>
        <a:p>
          <a:endParaRPr lang="en-US"/>
        </a:p>
      </dgm:t>
    </dgm:pt>
    <dgm:pt modelId="{09D6D01A-02B0-4B91-911F-D7657F3EB788}" type="pres">
      <dgm:prSet presAssocID="{F6E30DAE-9246-47DC-B6C1-8D8552D3F06A}" presName="textNode" presStyleLbl="bgShp" presStyleIdx="0" presStyleCnt="3"/>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F9105462-277F-4D9A-9036-7AFBAAD4822A}" type="pres">
      <dgm:prSet presAssocID="{371A12FE-C3D2-4E24-89DC-BDCA659004CF}" presName="childNode" presStyleLbl="node1" presStyleIdx="0" presStyleCnt="10">
        <dgm:presLayoutVars>
          <dgm:bulletEnabled val="1"/>
        </dgm:presLayoutVars>
      </dgm:prSet>
      <dgm:spPr/>
      <dgm:t>
        <a:bodyPr/>
        <a:lstStyle/>
        <a:p>
          <a:endParaRPr lang="en-US"/>
        </a:p>
      </dgm:t>
    </dgm:pt>
    <dgm:pt modelId="{757BECD6-9EC0-461B-9AD0-EA08E4CCB218}" type="pres">
      <dgm:prSet presAssocID="{371A12FE-C3D2-4E24-89DC-BDCA659004CF}" presName="aSpace2" presStyleCnt="0"/>
      <dgm:spPr/>
    </dgm:pt>
    <dgm:pt modelId="{A0E3E0C2-B7ED-4DDB-A758-9A88008318C4}" type="pres">
      <dgm:prSet presAssocID="{E2D985C5-93E8-4D3E-9255-CED8DF33002E}" presName="childNode" presStyleLbl="node1" presStyleIdx="1" presStyleCnt="10">
        <dgm:presLayoutVars>
          <dgm:bulletEnabled val="1"/>
        </dgm:presLayoutVars>
      </dgm:prSet>
      <dgm:spPr/>
      <dgm:t>
        <a:bodyPr/>
        <a:lstStyle/>
        <a:p>
          <a:endParaRPr lang="en-US"/>
        </a:p>
      </dgm:t>
    </dgm:pt>
    <dgm:pt modelId="{DCB0D6B8-BD60-4CC2-BFCC-5D53FBD06D19}" type="pres">
      <dgm:prSet presAssocID="{F6E30DAE-9246-47DC-B6C1-8D8552D3F06A}" presName="aSpace" presStyleCnt="0"/>
      <dgm:spPr/>
    </dgm:pt>
    <dgm:pt modelId="{9AE0CFB4-740F-4415-AEFE-8860EA376D68}" type="pres">
      <dgm:prSet presAssocID="{650969AE-3112-4E5B-B7F8-1E18C6B619B8}" presName="compNode" presStyleCnt="0"/>
      <dgm:spPr/>
    </dgm:pt>
    <dgm:pt modelId="{F61CEDF4-7D53-4094-82F7-B081E0BBAD64}" type="pres">
      <dgm:prSet presAssocID="{650969AE-3112-4E5B-B7F8-1E18C6B619B8}" presName="aNode" presStyleLbl="bgShp" presStyleIdx="1" presStyleCnt="3"/>
      <dgm:spPr/>
      <dgm:t>
        <a:bodyPr/>
        <a:lstStyle/>
        <a:p>
          <a:endParaRPr lang="en-US"/>
        </a:p>
      </dgm:t>
    </dgm:pt>
    <dgm:pt modelId="{FD8C029E-C53C-4D2C-91D1-6C0756F33B77}" type="pres">
      <dgm:prSet presAssocID="{650969AE-3112-4E5B-B7F8-1E18C6B619B8}" presName="textNode" presStyleLbl="bgShp" presStyleIdx="1" presStyleCnt="3"/>
      <dgm:spPr/>
      <dgm:t>
        <a:bodyPr/>
        <a:lstStyle/>
        <a:p>
          <a:endParaRPr lang="en-US"/>
        </a:p>
      </dgm:t>
    </dgm:pt>
    <dgm:pt modelId="{44A0F8F2-C638-4835-ABE6-666FBBDC1F45}" type="pres">
      <dgm:prSet presAssocID="{650969AE-3112-4E5B-B7F8-1E18C6B619B8}" presName="compChildNode" presStyleCnt="0"/>
      <dgm:spPr/>
    </dgm:pt>
    <dgm:pt modelId="{9EBB0CF8-D1D1-4BB3-8C06-54FF50458E7D}" type="pres">
      <dgm:prSet presAssocID="{650969AE-3112-4E5B-B7F8-1E18C6B619B8}" presName="theInnerList" presStyleCnt="0"/>
      <dgm:spPr/>
    </dgm:pt>
    <dgm:pt modelId="{DAB3F5F6-AFB0-428B-B970-05066CDDE0A9}" type="pres">
      <dgm:prSet presAssocID="{8E9837E0-8A41-4FD6-9CD5-0D690516B7C2}" presName="childNode" presStyleLbl="node1" presStyleIdx="2" presStyleCnt="10">
        <dgm:presLayoutVars>
          <dgm:bulletEnabled val="1"/>
        </dgm:presLayoutVars>
      </dgm:prSet>
      <dgm:spPr/>
      <dgm:t>
        <a:bodyPr/>
        <a:lstStyle/>
        <a:p>
          <a:endParaRPr lang="en-US"/>
        </a:p>
      </dgm:t>
    </dgm:pt>
    <dgm:pt modelId="{A2AF60B9-5386-46B5-AFB4-2E499C422ACB}" type="pres">
      <dgm:prSet presAssocID="{8E9837E0-8A41-4FD6-9CD5-0D690516B7C2}" presName="aSpace2" presStyleCnt="0"/>
      <dgm:spPr/>
    </dgm:pt>
    <dgm:pt modelId="{03454492-6ECC-46E1-AA4C-093AF5104CE2}" type="pres">
      <dgm:prSet presAssocID="{DB3E80DA-54EF-4AC2-A552-D9C58FB4632C}" presName="childNode" presStyleLbl="node1" presStyleIdx="3" presStyleCnt="10">
        <dgm:presLayoutVars>
          <dgm:bulletEnabled val="1"/>
        </dgm:presLayoutVars>
      </dgm:prSet>
      <dgm:spPr/>
      <dgm:t>
        <a:bodyPr/>
        <a:lstStyle/>
        <a:p>
          <a:endParaRPr lang="en-US"/>
        </a:p>
      </dgm:t>
    </dgm:pt>
    <dgm:pt modelId="{FAD92B2C-3644-40A0-91EE-C915567F64DB}" type="pres">
      <dgm:prSet presAssocID="{DB3E80DA-54EF-4AC2-A552-D9C58FB4632C}" presName="aSpace2" presStyleCnt="0"/>
      <dgm:spPr/>
    </dgm:pt>
    <dgm:pt modelId="{68B982D0-536A-45E4-AE18-F90E1DA6362D}" type="pres">
      <dgm:prSet presAssocID="{822E475C-7843-48F2-A3C1-BB0DCE922EF4}" presName="childNode" presStyleLbl="node1" presStyleIdx="4" presStyleCnt="10">
        <dgm:presLayoutVars>
          <dgm:bulletEnabled val="1"/>
        </dgm:presLayoutVars>
      </dgm:prSet>
      <dgm:spPr/>
      <dgm:t>
        <a:bodyPr/>
        <a:lstStyle/>
        <a:p>
          <a:endParaRPr lang="en-US"/>
        </a:p>
      </dgm:t>
    </dgm:pt>
    <dgm:pt modelId="{0B5F9433-99E5-468D-866A-FAE392094C15}" type="pres">
      <dgm:prSet presAssocID="{650969AE-3112-4E5B-B7F8-1E18C6B619B8}" presName="aSpace" presStyleCnt="0"/>
      <dgm:spPr/>
    </dgm:pt>
    <dgm:pt modelId="{EA8193D4-F0FC-4DC2-9B69-54C20A355694}" type="pres">
      <dgm:prSet presAssocID="{B03D4E0B-38FF-4CBB-B579-9CB9656F9F04}" presName="compNode" presStyleCnt="0"/>
      <dgm:spPr/>
    </dgm:pt>
    <dgm:pt modelId="{D06414C7-4DAB-4A47-AB60-8C1D80A34D0B}" type="pres">
      <dgm:prSet presAssocID="{B03D4E0B-38FF-4CBB-B579-9CB9656F9F04}" presName="aNode" presStyleLbl="bgShp" presStyleIdx="2" presStyleCnt="3" custLinFactNeighborX="1292"/>
      <dgm:spPr/>
      <dgm:t>
        <a:bodyPr/>
        <a:lstStyle/>
        <a:p>
          <a:endParaRPr lang="en-US"/>
        </a:p>
      </dgm:t>
    </dgm:pt>
    <dgm:pt modelId="{7ED1F167-1F5B-48A4-BBF7-647E23ED5B9D}" type="pres">
      <dgm:prSet presAssocID="{B03D4E0B-38FF-4CBB-B579-9CB9656F9F04}" presName="textNode" presStyleLbl="bgShp" presStyleIdx="2" presStyleCnt="3"/>
      <dgm:spPr/>
      <dgm:t>
        <a:bodyPr/>
        <a:lstStyle/>
        <a:p>
          <a:endParaRPr lang="en-US"/>
        </a:p>
      </dgm:t>
    </dgm:pt>
    <dgm:pt modelId="{B2DF40BA-E2B3-49F4-A194-00E1B8364FD4}" type="pres">
      <dgm:prSet presAssocID="{B03D4E0B-38FF-4CBB-B579-9CB9656F9F04}" presName="compChildNode" presStyleCnt="0"/>
      <dgm:spPr/>
    </dgm:pt>
    <dgm:pt modelId="{5E42A1B1-435A-425F-92AB-B8D58FDE3F3A}" type="pres">
      <dgm:prSet presAssocID="{B03D4E0B-38FF-4CBB-B579-9CB9656F9F04}" presName="theInnerList" presStyleCnt="0"/>
      <dgm:spPr/>
    </dgm:pt>
    <dgm:pt modelId="{578EE034-3376-44C7-A5E3-6922B0D9C091}" type="pres">
      <dgm:prSet presAssocID="{643E3EBF-D4A2-484C-A4D3-A26B207A4B39}" presName="childNode" presStyleLbl="node1" presStyleIdx="5" presStyleCnt="10">
        <dgm:presLayoutVars>
          <dgm:bulletEnabled val="1"/>
        </dgm:presLayoutVars>
      </dgm:prSet>
      <dgm:spPr/>
      <dgm:t>
        <a:bodyPr/>
        <a:lstStyle/>
        <a:p>
          <a:endParaRPr lang="en-US"/>
        </a:p>
      </dgm:t>
    </dgm:pt>
    <dgm:pt modelId="{88155508-4E2C-4D06-A182-6FDCC3E03BF7}" type="pres">
      <dgm:prSet presAssocID="{643E3EBF-D4A2-484C-A4D3-A26B207A4B39}" presName="aSpace2" presStyleCnt="0"/>
      <dgm:spPr/>
    </dgm:pt>
    <dgm:pt modelId="{0F3A23E6-E178-4974-80E8-3FA16A55989D}" type="pres">
      <dgm:prSet presAssocID="{D195F4EF-9264-47C6-8A8A-A97BDA558021}" presName="childNode" presStyleLbl="node1" presStyleIdx="6" presStyleCnt="10">
        <dgm:presLayoutVars>
          <dgm:bulletEnabled val="1"/>
        </dgm:presLayoutVars>
      </dgm:prSet>
      <dgm:spPr/>
      <dgm:t>
        <a:bodyPr/>
        <a:lstStyle/>
        <a:p>
          <a:endParaRPr lang="en-US"/>
        </a:p>
      </dgm:t>
    </dgm:pt>
    <dgm:pt modelId="{540B4DF4-AED7-470C-B633-061CEC585A90}" type="pres">
      <dgm:prSet presAssocID="{D195F4EF-9264-47C6-8A8A-A97BDA558021}" presName="aSpace2" presStyleCnt="0"/>
      <dgm:spPr/>
    </dgm:pt>
    <dgm:pt modelId="{6A57434B-840A-4748-A35D-8EEF22EC5EF0}" type="pres">
      <dgm:prSet presAssocID="{129F1025-6A39-44A8-8249-28AE32D3BE75}" presName="childNode" presStyleLbl="node1" presStyleIdx="7" presStyleCnt="10">
        <dgm:presLayoutVars>
          <dgm:bulletEnabled val="1"/>
        </dgm:presLayoutVars>
      </dgm:prSet>
      <dgm:spPr/>
      <dgm:t>
        <a:bodyPr/>
        <a:lstStyle/>
        <a:p>
          <a:endParaRPr lang="en-US"/>
        </a:p>
      </dgm:t>
    </dgm:pt>
    <dgm:pt modelId="{EA6A459E-D970-41D2-99CE-736326B58CDD}" type="pres">
      <dgm:prSet presAssocID="{129F1025-6A39-44A8-8249-28AE32D3BE75}" presName="aSpace2" presStyleCnt="0"/>
      <dgm:spPr/>
    </dgm:pt>
    <dgm:pt modelId="{41E7332C-14D8-4E8B-8086-106C75787BA5}" type="pres">
      <dgm:prSet presAssocID="{0B020655-EB84-4FC0-BA07-AB4115A6D40C}" presName="childNode" presStyleLbl="node1" presStyleIdx="8" presStyleCnt="10">
        <dgm:presLayoutVars>
          <dgm:bulletEnabled val="1"/>
        </dgm:presLayoutVars>
      </dgm:prSet>
      <dgm:spPr/>
      <dgm:t>
        <a:bodyPr/>
        <a:lstStyle/>
        <a:p>
          <a:endParaRPr lang="en-US"/>
        </a:p>
      </dgm:t>
    </dgm:pt>
    <dgm:pt modelId="{666FA7AF-6090-4EEB-9884-5922D4610800}" type="pres">
      <dgm:prSet presAssocID="{0B020655-EB84-4FC0-BA07-AB4115A6D40C}" presName="aSpace2" presStyleCnt="0"/>
      <dgm:spPr/>
    </dgm:pt>
    <dgm:pt modelId="{C794D0A0-C646-41C1-BD2C-12B03762D28D}" type="pres">
      <dgm:prSet presAssocID="{AB678B47-017D-4E90-B3CA-58BDE6DF1B39}" presName="childNode" presStyleLbl="node1" presStyleIdx="9" presStyleCnt="10">
        <dgm:presLayoutVars>
          <dgm:bulletEnabled val="1"/>
        </dgm:presLayoutVars>
      </dgm:prSet>
      <dgm:spPr/>
      <dgm:t>
        <a:bodyPr/>
        <a:lstStyle/>
        <a:p>
          <a:endParaRPr lang="en-US"/>
        </a:p>
      </dgm:t>
    </dgm:pt>
  </dgm:ptLst>
  <dgm:cxnLst>
    <dgm:cxn modelId="{46A6116C-A6AA-4897-BC60-6B63574B56F7}" srcId="{B03D4E0B-38FF-4CBB-B579-9CB9656F9F04}" destId="{643E3EBF-D4A2-484C-A4D3-A26B207A4B39}" srcOrd="0" destOrd="0" parTransId="{9C545952-4FF0-4FEC-9DAF-9F6A7EF4268A}" sibTransId="{9AD62EAC-8E49-442A-8EDA-76475B5BCDD8}"/>
    <dgm:cxn modelId="{E15301DC-FD57-4BB3-800A-E2E771DC5534}" type="presOf" srcId="{B03D4E0B-38FF-4CBB-B579-9CB9656F9F04}" destId="{7ED1F167-1F5B-48A4-BBF7-647E23ED5B9D}" srcOrd="1" destOrd="0" presId="urn:microsoft.com/office/officeart/2005/8/layout/lProcess2"/>
    <dgm:cxn modelId="{1FAB783A-A0A3-4A6F-8226-D9B360683DF7}" srcId="{B03D4E0B-38FF-4CBB-B579-9CB9656F9F04}" destId="{D195F4EF-9264-47C6-8A8A-A97BDA558021}" srcOrd="1" destOrd="0" parTransId="{2E89D9BA-E750-40E8-ACD7-C9F447D8A981}" sibTransId="{BAA1BCC6-6168-472D-B872-07DE1A3299D8}"/>
    <dgm:cxn modelId="{2492DB3C-412F-4D77-AE3B-88E57613FBD1}" srcId="{EBA7B651-4959-4040-91FC-DE1AD2C0FA0C}" destId="{F6E30DAE-9246-47DC-B6C1-8D8552D3F06A}" srcOrd="0" destOrd="0" parTransId="{AAF54CA9-80FA-4384-B115-9A92307BF599}" sibTransId="{31256022-385B-46F1-856F-604DC6E718A3}"/>
    <dgm:cxn modelId="{6AAD3D9D-10A9-4B2F-A302-B5C8FB3892BB}" srcId="{EBA7B651-4959-4040-91FC-DE1AD2C0FA0C}" destId="{B03D4E0B-38FF-4CBB-B579-9CB9656F9F04}" srcOrd="2" destOrd="0" parTransId="{6AEDCC2F-1498-4F85-9136-C233CEE59260}" sibTransId="{96B3493B-3089-4F94-90F8-67465C549E70}"/>
    <dgm:cxn modelId="{A87FC173-B7DA-47CA-8DEE-7F3232330920}" srcId="{B03D4E0B-38FF-4CBB-B579-9CB9656F9F04}" destId="{AB678B47-017D-4E90-B3CA-58BDE6DF1B39}" srcOrd="4" destOrd="0" parTransId="{8FB7D09B-9069-4C33-AA3C-A387E7DCDDFB}" sibTransId="{1A503CE0-CAF5-4BD5-A03E-61B421F29CA8}"/>
    <dgm:cxn modelId="{0687F28C-CAD5-48E4-A9B0-A53D2969F0C0}" srcId="{F6E30DAE-9246-47DC-B6C1-8D8552D3F06A}" destId="{371A12FE-C3D2-4E24-89DC-BDCA659004CF}" srcOrd="0" destOrd="0" parTransId="{102DA22B-98D9-4832-9BB9-1117448BC2B7}" sibTransId="{770E443C-28CF-47B6-8091-9ADBB64E0195}"/>
    <dgm:cxn modelId="{7AE88055-0A98-4426-A8AF-DD8718B9CC69}" type="presOf" srcId="{643E3EBF-D4A2-484C-A4D3-A26B207A4B39}" destId="{578EE034-3376-44C7-A5E3-6922B0D9C091}" srcOrd="0" destOrd="0" presId="urn:microsoft.com/office/officeart/2005/8/layout/lProcess2"/>
    <dgm:cxn modelId="{9F887A35-15D0-4B11-AD76-F4A6BED9C5BD}" type="presOf" srcId="{E2D985C5-93E8-4D3E-9255-CED8DF33002E}" destId="{A0E3E0C2-B7ED-4DDB-A758-9A88008318C4}" srcOrd="0" destOrd="0" presId="urn:microsoft.com/office/officeart/2005/8/layout/lProcess2"/>
    <dgm:cxn modelId="{CA7BBA65-47CA-4EC9-86EE-439A436383DE}" type="presOf" srcId="{F6E30DAE-9246-47DC-B6C1-8D8552D3F06A}" destId="{21AA6B80-0B7E-4387-A170-6313967DFF68}" srcOrd="0" destOrd="0" presId="urn:microsoft.com/office/officeart/2005/8/layout/lProcess2"/>
    <dgm:cxn modelId="{4A07707A-1E10-4348-A675-C20EF6912A80}" type="presOf" srcId="{F6E30DAE-9246-47DC-B6C1-8D8552D3F06A}" destId="{09D6D01A-02B0-4B91-911F-D7657F3EB788}" srcOrd="1" destOrd="0" presId="urn:microsoft.com/office/officeart/2005/8/layout/lProcess2"/>
    <dgm:cxn modelId="{D57F178F-B474-4664-A04C-EE7079F26BFD}" srcId="{650969AE-3112-4E5B-B7F8-1E18C6B619B8}" destId="{DB3E80DA-54EF-4AC2-A552-D9C58FB4632C}" srcOrd="1" destOrd="0" parTransId="{4E3CB3C8-BF39-467C-8698-F237EE636A06}" sibTransId="{729E3E10-830B-4D4E-AE26-0EB7E6BD4357}"/>
    <dgm:cxn modelId="{81D94E6F-AC9D-4BF8-BF69-F224D88A4616}" type="presOf" srcId="{DB3E80DA-54EF-4AC2-A552-D9C58FB4632C}" destId="{03454492-6ECC-46E1-AA4C-093AF5104CE2}" srcOrd="0" destOrd="0" presId="urn:microsoft.com/office/officeart/2005/8/layout/lProcess2"/>
    <dgm:cxn modelId="{453C46DC-642B-4115-9A3C-F186C0D2E575}" srcId="{EBA7B651-4959-4040-91FC-DE1AD2C0FA0C}" destId="{650969AE-3112-4E5B-B7F8-1E18C6B619B8}" srcOrd="1" destOrd="0" parTransId="{8F57A09F-AE6E-4B00-AC95-436D4F53E3FC}" sibTransId="{6A2BE31A-7520-4F5E-9AB0-F7D42F89F09B}"/>
    <dgm:cxn modelId="{0FE39F5A-982A-4E84-8873-0A06078AB1E5}" type="presOf" srcId="{650969AE-3112-4E5B-B7F8-1E18C6B619B8}" destId="{F61CEDF4-7D53-4094-82F7-B081E0BBAD64}" srcOrd="0" destOrd="0" presId="urn:microsoft.com/office/officeart/2005/8/layout/lProcess2"/>
    <dgm:cxn modelId="{DCA521C4-91A6-4E84-A81A-12A8FA338632}" type="presOf" srcId="{D195F4EF-9264-47C6-8A8A-A97BDA558021}" destId="{0F3A23E6-E178-4974-80E8-3FA16A55989D}" srcOrd="0" destOrd="0" presId="urn:microsoft.com/office/officeart/2005/8/layout/lProcess2"/>
    <dgm:cxn modelId="{9ECD602C-AD20-4887-93FA-3121B121F6DE}" type="presOf" srcId="{650969AE-3112-4E5B-B7F8-1E18C6B619B8}" destId="{FD8C029E-C53C-4D2C-91D1-6C0756F33B77}" srcOrd="1" destOrd="0" presId="urn:microsoft.com/office/officeart/2005/8/layout/lProcess2"/>
    <dgm:cxn modelId="{EABCD680-A461-40A1-8013-B571B58E58F5}" type="presOf" srcId="{8E9837E0-8A41-4FD6-9CD5-0D690516B7C2}" destId="{DAB3F5F6-AFB0-428B-B970-05066CDDE0A9}" srcOrd="0" destOrd="0" presId="urn:microsoft.com/office/officeart/2005/8/layout/lProcess2"/>
    <dgm:cxn modelId="{C28F3F3C-1BBF-432F-BDC6-E2E01AC46632}" srcId="{650969AE-3112-4E5B-B7F8-1E18C6B619B8}" destId="{822E475C-7843-48F2-A3C1-BB0DCE922EF4}" srcOrd="2" destOrd="0" parTransId="{EF27A0BD-E354-457C-BC4E-0877B7A0F883}" sibTransId="{8040D21A-D3D0-41D3-8044-38547CADA9CC}"/>
    <dgm:cxn modelId="{8C5361CF-99EE-4E35-BCE9-96BC6660FEEC}" srcId="{F6E30DAE-9246-47DC-B6C1-8D8552D3F06A}" destId="{E2D985C5-93E8-4D3E-9255-CED8DF33002E}" srcOrd="1" destOrd="0" parTransId="{5400013F-EC1C-444B-93AA-1ED03E4F0237}" sibTransId="{1C66AD84-EED2-4394-A6D6-6931CDBE9178}"/>
    <dgm:cxn modelId="{4910C1AD-39A4-4108-AAC1-57DF2AF83B4B}" type="presOf" srcId="{371A12FE-C3D2-4E24-89DC-BDCA659004CF}" destId="{F9105462-277F-4D9A-9036-7AFBAAD4822A}" srcOrd="0" destOrd="0" presId="urn:microsoft.com/office/officeart/2005/8/layout/lProcess2"/>
    <dgm:cxn modelId="{BB8A521C-818C-4FFF-83AC-CF6455D4FA39}" type="presOf" srcId="{B03D4E0B-38FF-4CBB-B579-9CB9656F9F04}" destId="{D06414C7-4DAB-4A47-AB60-8C1D80A34D0B}" srcOrd="0" destOrd="0" presId="urn:microsoft.com/office/officeart/2005/8/layout/lProcess2"/>
    <dgm:cxn modelId="{88088CFA-ACDC-4BF0-8925-99250FF48050}" type="presOf" srcId="{129F1025-6A39-44A8-8249-28AE32D3BE75}" destId="{6A57434B-840A-4748-A35D-8EEF22EC5EF0}" srcOrd="0" destOrd="0" presId="urn:microsoft.com/office/officeart/2005/8/layout/lProcess2"/>
    <dgm:cxn modelId="{D2CD3904-76CC-4376-B577-BF860B6A833F}" srcId="{650969AE-3112-4E5B-B7F8-1E18C6B619B8}" destId="{8E9837E0-8A41-4FD6-9CD5-0D690516B7C2}" srcOrd="0" destOrd="0" parTransId="{18F89355-BF67-4F2E-919D-5B160B3FF52D}" sibTransId="{F336BC66-342D-42C5-88F5-511E036F0FAB}"/>
    <dgm:cxn modelId="{E13A95EF-8318-4D2A-A316-3DA6C7B7CA81}" type="presOf" srcId="{0B020655-EB84-4FC0-BA07-AB4115A6D40C}" destId="{41E7332C-14D8-4E8B-8086-106C75787BA5}" srcOrd="0" destOrd="0" presId="urn:microsoft.com/office/officeart/2005/8/layout/lProcess2"/>
    <dgm:cxn modelId="{914A5AC8-1423-42E0-A3C7-A98B298BEBD9}" srcId="{B03D4E0B-38FF-4CBB-B579-9CB9656F9F04}" destId="{129F1025-6A39-44A8-8249-28AE32D3BE75}" srcOrd="2" destOrd="0" parTransId="{81E4F241-7F32-4068-AB60-AC4E7E83B0D1}" sibTransId="{901D58CB-F737-4F93-AA16-1DDAAAEA409A}"/>
    <dgm:cxn modelId="{EC4A919D-D72A-4FE2-A73A-77230FCF9CC1}" type="presOf" srcId="{822E475C-7843-48F2-A3C1-BB0DCE922EF4}" destId="{68B982D0-536A-45E4-AE18-F90E1DA6362D}" srcOrd="0" destOrd="0" presId="urn:microsoft.com/office/officeart/2005/8/layout/lProcess2"/>
    <dgm:cxn modelId="{E3C99462-96DC-4B7A-BC24-C146889700D4}" srcId="{B03D4E0B-38FF-4CBB-B579-9CB9656F9F04}" destId="{0B020655-EB84-4FC0-BA07-AB4115A6D40C}" srcOrd="3" destOrd="0" parTransId="{AF35284D-9408-4311-858B-4E93DEBCFDF8}" sibTransId="{FD714650-5098-41FE-9118-6C8D73464484}"/>
    <dgm:cxn modelId="{DCE571E0-DFC9-4FE6-8CC1-77AD95235930}" type="presOf" srcId="{EBA7B651-4959-4040-91FC-DE1AD2C0FA0C}" destId="{9539CCEA-A242-4524-8244-486E1E9DA6A2}" srcOrd="0" destOrd="0" presId="urn:microsoft.com/office/officeart/2005/8/layout/lProcess2"/>
    <dgm:cxn modelId="{B244D2B3-2E48-4F5A-906E-831052CEE52E}" type="presOf" srcId="{AB678B47-017D-4E90-B3CA-58BDE6DF1B39}" destId="{C794D0A0-C646-41C1-BD2C-12B03762D28D}" srcOrd="0" destOrd="0" presId="urn:microsoft.com/office/officeart/2005/8/layout/lProcess2"/>
    <dgm:cxn modelId="{189EDAFC-5D04-4EB2-90A5-8682020163EA}" type="presParOf" srcId="{9539CCEA-A242-4524-8244-486E1E9DA6A2}" destId="{93E7F518-35E2-4794-AD43-916F68C6866B}" srcOrd="0" destOrd="0" presId="urn:microsoft.com/office/officeart/2005/8/layout/lProcess2"/>
    <dgm:cxn modelId="{73E132EB-B011-413A-B5A4-5B99AAFEC57B}" type="presParOf" srcId="{93E7F518-35E2-4794-AD43-916F68C6866B}" destId="{21AA6B80-0B7E-4387-A170-6313967DFF68}" srcOrd="0" destOrd="0" presId="urn:microsoft.com/office/officeart/2005/8/layout/lProcess2"/>
    <dgm:cxn modelId="{2092442E-976E-4E51-B82C-BCAF56FA0344}" type="presParOf" srcId="{93E7F518-35E2-4794-AD43-916F68C6866B}" destId="{09D6D01A-02B0-4B91-911F-D7657F3EB788}" srcOrd="1" destOrd="0" presId="urn:microsoft.com/office/officeart/2005/8/layout/lProcess2"/>
    <dgm:cxn modelId="{B4EC7E3F-6AB8-4154-B74A-D3088281E346}" type="presParOf" srcId="{93E7F518-35E2-4794-AD43-916F68C6866B}" destId="{17A98BA9-64EE-4FC2-8201-527B3EF212CD}" srcOrd="2" destOrd="0" presId="urn:microsoft.com/office/officeart/2005/8/layout/lProcess2"/>
    <dgm:cxn modelId="{5B3550A1-D0B2-4F38-98EC-079DAE9CE116}" type="presParOf" srcId="{17A98BA9-64EE-4FC2-8201-527B3EF212CD}" destId="{43916400-A885-4742-BD5F-EC950BC000BE}" srcOrd="0" destOrd="0" presId="urn:microsoft.com/office/officeart/2005/8/layout/lProcess2"/>
    <dgm:cxn modelId="{D2D35841-CC76-4F42-93C9-3E88833EE602}" type="presParOf" srcId="{43916400-A885-4742-BD5F-EC950BC000BE}" destId="{F9105462-277F-4D9A-9036-7AFBAAD4822A}" srcOrd="0" destOrd="0" presId="urn:microsoft.com/office/officeart/2005/8/layout/lProcess2"/>
    <dgm:cxn modelId="{4AB473A0-B4F9-492E-8A15-778F9F1AE596}" type="presParOf" srcId="{43916400-A885-4742-BD5F-EC950BC000BE}" destId="{757BECD6-9EC0-461B-9AD0-EA08E4CCB218}" srcOrd="1" destOrd="0" presId="urn:microsoft.com/office/officeart/2005/8/layout/lProcess2"/>
    <dgm:cxn modelId="{75788E8E-F28B-49DA-8FC2-912599AA9C6F}" type="presParOf" srcId="{43916400-A885-4742-BD5F-EC950BC000BE}" destId="{A0E3E0C2-B7ED-4DDB-A758-9A88008318C4}" srcOrd="2" destOrd="0" presId="urn:microsoft.com/office/officeart/2005/8/layout/lProcess2"/>
    <dgm:cxn modelId="{BF618867-694F-4248-9A87-9CFEED58CDE5}" type="presParOf" srcId="{9539CCEA-A242-4524-8244-486E1E9DA6A2}" destId="{DCB0D6B8-BD60-4CC2-BFCC-5D53FBD06D19}" srcOrd="1" destOrd="0" presId="urn:microsoft.com/office/officeart/2005/8/layout/lProcess2"/>
    <dgm:cxn modelId="{D460B638-4B15-4775-A983-D11F739D9B9A}" type="presParOf" srcId="{9539CCEA-A242-4524-8244-486E1E9DA6A2}" destId="{9AE0CFB4-740F-4415-AEFE-8860EA376D68}" srcOrd="2" destOrd="0" presId="urn:microsoft.com/office/officeart/2005/8/layout/lProcess2"/>
    <dgm:cxn modelId="{FC6F5B5A-BC89-407D-820E-552E4286FB4E}" type="presParOf" srcId="{9AE0CFB4-740F-4415-AEFE-8860EA376D68}" destId="{F61CEDF4-7D53-4094-82F7-B081E0BBAD64}" srcOrd="0" destOrd="0" presId="urn:microsoft.com/office/officeart/2005/8/layout/lProcess2"/>
    <dgm:cxn modelId="{BB14BB01-A0EB-4526-AF18-CC252B7AF267}" type="presParOf" srcId="{9AE0CFB4-740F-4415-AEFE-8860EA376D68}" destId="{FD8C029E-C53C-4D2C-91D1-6C0756F33B77}" srcOrd="1" destOrd="0" presId="urn:microsoft.com/office/officeart/2005/8/layout/lProcess2"/>
    <dgm:cxn modelId="{904969B8-5444-4856-9461-AC89129BD361}" type="presParOf" srcId="{9AE0CFB4-740F-4415-AEFE-8860EA376D68}" destId="{44A0F8F2-C638-4835-ABE6-666FBBDC1F45}" srcOrd="2" destOrd="0" presId="urn:microsoft.com/office/officeart/2005/8/layout/lProcess2"/>
    <dgm:cxn modelId="{DD01C72B-E506-41DC-9994-38647D1FDD0A}" type="presParOf" srcId="{44A0F8F2-C638-4835-ABE6-666FBBDC1F45}" destId="{9EBB0CF8-D1D1-4BB3-8C06-54FF50458E7D}" srcOrd="0" destOrd="0" presId="urn:microsoft.com/office/officeart/2005/8/layout/lProcess2"/>
    <dgm:cxn modelId="{7C5A65BD-B8DE-493A-9F2F-47E2D3490B3D}" type="presParOf" srcId="{9EBB0CF8-D1D1-4BB3-8C06-54FF50458E7D}" destId="{DAB3F5F6-AFB0-428B-B970-05066CDDE0A9}" srcOrd="0" destOrd="0" presId="urn:microsoft.com/office/officeart/2005/8/layout/lProcess2"/>
    <dgm:cxn modelId="{5D65F9DA-D4D0-4999-86AB-4CF502733F0D}" type="presParOf" srcId="{9EBB0CF8-D1D1-4BB3-8C06-54FF50458E7D}" destId="{A2AF60B9-5386-46B5-AFB4-2E499C422ACB}" srcOrd="1" destOrd="0" presId="urn:microsoft.com/office/officeart/2005/8/layout/lProcess2"/>
    <dgm:cxn modelId="{1096305B-E1CB-4EDB-8BFD-4658A42F57CC}" type="presParOf" srcId="{9EBB0CF8-D1D1-4BB3-8C06-54FF50458E7D}" destId="{03454492-6ECC-46E1-AA4C-093AF5104CE2}" srcOrd="2" destOrd="0" presId="urn:microsoft.com/office/officeart/2005/8/layout/lProcess2"/>
    <dgm:cxn modelId="{84EFA6FD-BAE7-49C3-8358-D5540D41C568}" type="presParOf" srcId="{9EBB0CF8-D1D1-4BB3-8C06-54FF50458E7D}" destId="{FAD92B2C-3644-40A0-91EE-C915567F64DB}" srcOrd="3" destOrd="0" presId="urn:microsoft.com/office/officeart/2005/8/layout/lProcess2"/>
    <dgm:cxn modelId="{40579D37-FE4B-4AC2-8281-162CB18945F1}" type="presParOf" srcId="{9EBB0CF8-D1D1-4BB3-8C06-54FF50458E7D}" destId="{68B982D0-536A-45E4-AE18-F90E1DA6362D}" srcOrd="4" destOrd="0" presId="urn:microsoft.com/office/officeart/2005/8/layout/lProcess2"/>
    <dgm:cxn modelId="{13FBE75B-A6D5-4D82-A458-15CDB7CCFA72}" type="presParOf" srcId="{9539CCEA-A242-4524-8244-486E1E9DA6A2}" destId="{0B5F9433-99E5-468D-866A-FAE392094C15}" srcOrd="3" destOrd="0" presId="urn:microsoft.com/office/officeart/2005/8/layout/lProcess2"/>
    <dgm:cxn modelId="{E8D1C622-339C-4789-AB42-0E823FE15EA0}" type="presParOf" srcId="{9539CCEA-A242-4524-8244-486E1E9DA6A2}" destId="{EA8193D4-F0FC-4DC2-9B69-54C20A355694}" srcOrd="4" destOrd="0" presId="urn:microsoft.com/office/officeart/2005/8/layout/lProcess2"/>
    <dgm:cxn modelId="{182C6A42-7616-49F3-81D8-9315787A2D37}" type="presParOf" srcId="{EA8193D4-F0FC-4DC2-9B69-54C20A355694}" destId="{D06414C7-4DAB-4A47-AB60-8C1D80A34D0B}" srcOrd="0" destOrd="0" presId="urn:microsoft.com/office/officeart/2005/8/layout/lProcess2"/>
    <dgm:cxn modelId="{88D5928D-9965-4414-BAB7-EC1AEDDCBF92}" type="presParOf" srcId="{EA8193D4-F0FC-4DC2-9B69-54C20A355694}" destId="{7ED1F167-1F5B-48A4-BBF7-647E23ED5B9D}" srcOrd="1" destOrd="0" presId="urn:microsoft.com/office/officeart/2005/8/layout/lProcess2"/>
    <dgm:cxn modelId="{DF5403F3-9F40-4E3D-B036-DF73C503B41A}" type="presParOf" srcId="{EA8193D4-F0FC-4DC2-9B69-54C20A355694}" destId="{B2DF40BA-E2B3-49F4-A194-00E1B8364FD4}" srcOrd="2" destOrd="0" presId="urn:microsoft.com/office/officeart/2005/8/layout/lProcess2"/>
    <dgm:cxn modelId="{A4CDF34F-82F5-4509-8999-9937F7B09237}" type="presParOf" srcId="{B2DF40BA-E2B3-49F4-A194-00E1B8364FD4}" destId="{5E42A1B1-435A-425F-92AB-B8D58FDE3F3A}" srcOrd="0" destOrd="0" presId="urn:microsoft.com/office/officeart/2005/8/layout/lProcess2"/>
    <dgm:cxn modelId="{5C0F952B-D4FB-4338-97BA-C6DA89CF638F}" type="presParOf" srcId="{5E42A1B1-435A-425F-92AB-B8D58FDE3F3A}" destId="{578EE034-3376-44C7-A5E3-6922B0D9C091}" srcOrd="0" destOrd="0" presId="urn:microsoft.com/office/officeart/2005/8/layout/lProcess2"/>
    <dgm:cxn modelId="{6A5A47BE-4CD4-4337-BD26-5C10C962ECC0}" type="presParOf" srcId="{5E42A1B1-435A-425F-92AB-B8D58FDE3F3A}" destId="{88155508-4E2C-4D06-A182-6FDCC3E03BF7}" srcOrd="1" destOrd="0" presId="urn:microsoft.com/office/officeart/2005/8/layout/lProcess2"/>
    <dgm:cxn modelId="{462B333A-4C2D-4E2F-83E2-E339054A9281}" type="presParOf" srcId="{5E42A1B1-435A-425F-92AB-B8D58FDE3F3A}" destId="{0F3A23E6-E178-4974-80E8-3FA16A55989D}" srcOrd="2" destOrd="0" presId="urn:microsoft.com/office/officeart/2005/8/layout/lProcess2"/>
    <dgm:cxn modelId="{07540A3E-F93A-4916-8851-A039DD70CF30}" type="presParOf" srcId="{5E42A1B1-435A-425F-92AB-B8D58FDE3F3A}" destId="{540B4DF4-AED7-470C-B633-061CEC585A90}" srcOrd="3" destOrd="0" presId="urn:microsoft.com/office/officeart/2005/8/layout/lProcess2"/>
    <dgm:cxn modelId="{0D3D4721-3850-4E5B-B296-531F89737BE2}" type="presParOf" srcId="{5E42A1B1-435A-425F-92AB-B8D58FDE3F3A}" destId="{6A57434B-840A-4748-A35D-8EEF22EC5EF0}" srcOrd="4" destOrd="0" presId="urn:microsoft.com/office/officeart/2005/8/layout/lProcess2"/>
    <dgm:cxn modelId="{0F87B879-49C9-4A55-B2B9-AB4DC8DDD1B0}" type="presParOf" srcId="{5E42A1B1-435A-425F-92AB-B8D58FDE3F3A}" destId="{EA6A459E-D970-41D2-99CE-736326B58CDD}" srcOrd="5" destOrd="0" presId="urn:microsoft.com/office/officeart/2005/8/layout/lProcess2"/>
    <dgm:cxn modelId="{3C975487-4EDB-4D67-A690-12A970C6EC24}" type="presParOf" srcId="{5E42A1B1-435A-425F-92AB-B8D58FDE3F3A}" destId="{41E7332C-14D8-4E8B-8086-106C75787BA5}" srcOrd="6" destOrd="0" presId="urn:microsoft.com/office/officeart/2005/8/layout/lProcess2"/>
    <dgm:cxn modelId="{5C640C0F-7CAF-45E2-9701-889E6EB7645C}" type="presParOf" srcId="{5E42A1B1-435A-425F-92AB-B8D58FDE3F3A}" destId="{666FA7AF-6090-4EEB-9884-5922D4610800}" srcOrd="7" destOrd="0" presId="urn:microsoft.com/office/officeart/2005/8/layout/lProcess2"/>
    <dgm:cxn modelId="{01829BE4-2B42-4954-9A28-1E3D7E1EEA0F}" type="presParOf" srcId="{5E42A1B1-435A-425F-92AB-B8D58FDE3F3A}" destId="{C794D0A0-C646-41C1-BD2C-12B03762D28D}" srcOrd="8"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custT="1"/>
      <dgm:spPr/>
      <dgm:t>
        <a:bodyPr/>
        <a:lstStyle/>
        <a:p>
          <a:pPr rtl="0"/>
          <a:r>
            <a:rPr lang="en-US" sz="1400" b="1" dirty="0">
              <a:solidFill>
                <a:schemeClr val="tx1">
                  <a:lumMod val="75000"/>
                  <a:lumOff val="25000"/>
                </a:schemeClr>
              </a:solidFill>
              <a:latin typeface="Century Gothic"/>
            </a:rPr>
            <a:t>Cold Spot Neighborhoods</a:t>
          </a:r>
        </a:p>
      </dgm:t>
    </dgm:pt>
    <dgm:pt modelId="{AAF54CA9-80FA-4384-B115-9A92307BF599}" type="parTrans" cxnId="{2492DB3C-412F-4D77-AE3B-88E57613FBD1}">
      <dgm:prSet/>
      <dgm:spPr/>
      <dgm:t>
        <a:bodyPr/>
        <a:lstStyle/>
        <a:p>
          <a:endParaRPr lang="en-US" sz="1400"/>
        </a:p>
      </dgm:t>
    </dgm:pt>
    <dgm:pt modelId="{31256022-385B-46F1-856F-604DC6E718A3}" type="sibTrans" cxnId="{2492DB3C-412F-4D77-AE3B-88E57613FBD1}">
      <dgm:prSet/>
      <dgm:spPr/>
      <dgm:t>
        <a:bodyPr/>
        <a:lstStyle/>
        <a:p>
          <a:endParaRPr lang="en-US" sz="1400"/>
        </a:p>
      </dgm:t>
    </dgm:pt>
    <dgm:pt modelId="{E2D985C5-93E8-4D3E-9255-CED8DF33002E}">
      <dgm:prSet phldrT="[Text]" phldr="0" custT="1"/>
      <dgm:spPr>
        <a:solidFill>
          <a:srgbClr val="39A2D1"/>
        </a:solidFill>
      </dgm:spPr>
      <dgm:t>
        <a:bodyPr/>
        <a:lstStyle/>
        <a:p>
          <a:r>
            <a:rPr lang="en-US" sz="1400" dirty="0">
              <a:solidFill>
                <a:schemeClr val="bg1"/>
              </a:solidFill>
              <a:latin typeface="Century Gothic"/>
            </a:rPr>
            <a:t>Park Hill</a:t>
          </a:r>
        </a:p>
      </dgm:t>
    </dgm:pt>
    <dgm:pt modelId="{1C66AD84-EED2-4394-A6D6-6931CDBE9178}" type="sibTrans" cxnId="{8C5361CF-99EE-4E35-BCE9-96BC6660FEEC}">
      <dgm:prSet/>
      <dgm:spPr/>
      <dgm:t>
        <a:bodyPr/>
        <a:lstStyle/>
        <a:p>
          <a:endParaRPr lang="en-US" sz="1400"/>
        </a:p>
      </dgm:t>
    </dgm:pt>
    <dgm:pt modelId="{5400013F-EC1C-444B-93AA-1ED03E4F0237}" type="parTrans" cxnId="{8C5361CF-99EE-4E35-BCE9-96BC6660FEEC}">
      <dgm:prSet/>
      <dgm:spPr/>
      <dgm:t>
        <a:bodyPr/>
        <a:lstStyle/>
        <a:p>
          <a:endParaRPr lang="en-US" sz="1400"/>
        </a:p>
      </dgm:t>
    </dgm:pt>
    <dgm:pt modelId="{4D537CBF-E8C8-4D57-BEF5-50E4B6FA6D25}">
      <dgm:prSet phldrT="[Text]" phldr="0" custT="1"/>
      <dgm:spPr>
        <a:solidFill>
          <a:srgbClr val="39A2D1"/>
        </a:solidFill>
      </dgm:spPr>
      <dgm:t>
        <a:bodyPr/>
        <a:lstStyle/>
        <a:p>
          <a:r>
            <a:rPr lang="en-US" sz="1400" dirty="0">
              <a:solidFill>
                <a:schemeClr val="bg1"/>
              </a:solidFill>
              <a:latin typeface="Century Gothic"/>
            </a:rPr>
            <a:t>Beach Hill</a:t>
          </a:r>
        </a:p>
      </dgm:t>
    </dgm:pt>
    <dgm:pt modelId="{3675BA3F-AD1D-4D35-9D7C-AA53DCB07FEC}" type="parTrans" cxnId="{15396231-7A1B-4EBC-9DF2-C6AD378DE221}">
      <dgm:prSet/>
      <dgm:spPr/>
      <dgm:t>
        <a:bodyPr/>
        <a:lstStyle/>
        <a:p>
          <a:endParaRPr lang="en-US" sz="1400"/>
        </a:p>
      </dgm:t>
    </dgm:pt>
    <dgm:pt modelId="{3D209006-F06C-4C70-A51D-FD5F605314EF}" type="sibTrans" cxnId="{15396231-7A1B-4EBC-9DF2-C6AD378DE221}">
      <dgm:prSet/>
      <dgm:spPr/>
      <dgm:t>
        <a:bodyPr/>
        <a:lstStyle/>
        <a:p>
          <a:endParaRPr lang="en-US" sz="1400"/>
        </a:p>
      </dgm:t>
    </dgm:pt>
    <dgm:pt modelId="{6FB1B1A9-D9AB-4601-B33B-7C62E4662F99}">
      <dgm:prSet phldrT="[Text]" phldr="0" custT="1"/>
      <dgm:spPr>
        <a:solidFill>
          <a:srgbClr val="39A2D1"/>
        </a:solidFill>
      </dgm:spPr>
      <dgm:t>
        <a:bodyPr/>
        <a:lstStyle/>
        <a:p>
          <a:r>
            <a:rPr lang="en-US" sz="1400" dirty="0">
              <a:solidFill>
                <a:schemeClr val="bg1"/>
              </a:solidFill>
              <a:latin typeface="Century Gothic"/>
            </a:rPr>
            <a:t>Sprain Lake Knolls</a:t>
          </a:r>
        </a:p>
      </dgm:t>
    </dgm:pt>
    <dgm:pt modelId="{6829E01B-AEC8-407B-BA66-20EBEC405023}" type="parTrans" cxnId="{E0DB4902-D6A9-4D55-BDBE-D7247DCDAEAA}">
      <dgm:prSet/>
      <dgm:spPr/>
      <dgm:t>
        <a:bodyPr/>
        <a:lstStyle/>
        <a:p>
          <a:endParaRPr lang="en-US" sz="1400"/>
        </a:p>
      </dgm:t>
    </dgm:pt>
    <dgm:pt modelId="{DE0B6CFD-802F-4B0A-B78A-004B36587C11}" type="sibTrans" cxnId="{E0DB4902-D6A9-4D55-BDBE-D7247DCDAEAA}">
      <dgm:prSet/>
      <dgm:spPr/>
      <dgm:t>
        <a:bodyPr/>
        <a:lstStyle/>
        <a:p>
          <a:endParaRPr lang="en-US" sz="1400"/>
        </a:p>
      </dgm:t>
    </dgm:pt>
    <dgm:pt modelId="{F60E0F3A-FEB0-44AE-B64A-158EE96F505F}">
      <dgm:prSet phldrT="[Text]" phldr="0" custT="1"/>
      <dgm:spPr>
        <a:solidFill>
          <a:srgbClr val="39A2D1"/>
        </a:solidFill>
      </dgm:spPr>
      <dgm:t>
        <a:bodyPr/>
        <a:lstStyle/>
        <a:p>
          <a:r>
            <a:rPr lang="en-US" sz="1400" dirty="0">
              <a:solidFill>
                <a:schemeClr val="bg1"/>
              </a:solidFill>
              <a:latin typeface="Century Gothic"/>
            </a:rPr>
            <a:t>Sunnyside Park</a:t>
          </a:r>
        </a:p>
      </dgm:t>
    </dgm:pt>
    <dgm:pt modelId="{647C1625-7E78-4088-BBFC-E979EA580A32}" type="parTrans" cxnId="{0C044D6D-E6D2-46B0-B95E-329BC832104E}">
      <dgm:prSet/>
      <dgm:spPr/>
      <dgm:t>
        <a:bodyPr/>
        <a:lstStyle/>
        <a:p>
          <a:endParaRPr lang="en-US" sz="1400"/>
        </a:p>
      </dgm:t>
    </dgm:pt>
    <dgm:pt modelId="{3C2FAD8D-A5F3-4B75-8586-79E47142C6DF}" type="sibTrans" cxnId="{0C044D6D-E6D2-46B0-B95E-329BC832104E}">
      <dgm:prSet/>
      <dgm:spPr/>
      <dgm:t>
        <a:bodyPr/>
        <a:lstStyle/>
        <a:p>
          <a:endParaRPr lang="en-US" sz="1400"/>
        </a:p>
      </dgm:t>
    </dgm:pt>
    <dgm:pt modelId="{B82244C9-8F91-44CD-BF33-DE3380D97C8A}">
      <dgm:prSet phldrT="[Text]" phldr="0" custT="1"/>
      <dgm:spPr>
        <a:solidFill>
          <a:srgbClr val="39A2D1"/>
        </a:solidFill>
      </dgm:spPr>
      <dgm:t>
        <a:bodyPr/>
        <a:lstStyle/>
        <a:p>
          <a:pPr rtl="0"/>
          <a:r>
            <a:rPr lang="en-US" sz="1400" dirty="0">
              <a:solidFill>
                <a:schemeClr val="bg1"/>
              </a:solidFill>
              <a:latin typeface="Century Gothic"/>
            </a:rPr>
            <a:t>Crestwood Lake</a:t>
          </a:r>
        </a:p>
      </dgm:t>
    </dgm:pt>
    <dgm:pt modelId="{723DF14C-0BBD-4228-B09E-4EE4D3B255A1}" type="parTrans" cxnId="{7A6DEE1C-A05E-4E61-9A6B-9733249FC368}">
      <dgm:prSet/>
      <dgm:spPr/>
      <dgm:t>
        <a:bodyPr/>
        <a:lstStyle/>
        <a:p>
          <a:endParaRPr lang="en-US" sz="1400"/>
        </a:p>
      </dgm:t>
    </dgm:pt>
    <dgm:pt modelId="{39C3151C-989E-4CDA-BCDB-E5D9BCE00AA8}" type="sibTrans" cxnId="{7A6DEE1C-A05E-4E61-9A6B-9733249FC368}">
      <dgm:prSet/>
      <dgm:spPr/>
      <dgm:t>
        <a:bodyPr/>
        <a:lstStyle/>
        <a:p>
          <a:endParaRPr lang="en-US" sz="1400"/>
        </a:p>
      </dgm:t>
    </dgm:pt>
    <dgm:pt modelId="{36CE60E5-E22D-4144-A860-A0A3CFB156B8}">
      <dgm:prSet phldr="0" custT="1"/>
      <dgm:spPr>
        <a:solidFill>
          <a:srgbClr val="39A2D1"/>
        </a:solidFill>
      </dgm:spPr>
      <dgm:t>
        <a:bodyPr/>
        <a:lstStyle/>
        <a:p>
          <a:pPr rtl="0"/>
          <a:r>
            <a:rPr lang="en-US" sz="1400" dirty="0">
              <a:latin typeface="Century Gothic"/>
            </a:rPr>
            <a:t>Woodstock Manor</a:t>
          </a:r>
          <a:endParaRPr lang="en-US" sz="1400" dirty="0"/>
        </a:p>
      </dgm:t>
    </dgm:pt>
    <dgm:pt modelId="{0ED7BC7C-41FE-4F44-AD06-C09BC14E3629}" type="parTrans" cxnId="{99525675-FF9B-445E-AA0C-33F1DAF2B2F5}">
      <dgm:prSet/>
      <dgm:spPr/>
      <dgm:t>
        <a:bodyPr/>
        <a:lstStyle/>
        <a:p>
          <a:endParaRPr lang="en-US"/>
        </a:p>
      </dgm:t>
    </dgm:pt>
    <dgm:pt modelId="{E291D1EB-B5C1-4EB1-B19F-8519D325FE2E}" type="sibTrans" cxnId="{99525675-FF9B-445E-AA0C-33F1DAF2B2F5}">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1" custLinFactNeighborX="-4653" custLinFactNeighborY="-34"/>
      <dgm:spPr/>
      <dgm:t>
        <a:bodyPr/>
        <a:lstStyle/>
        <a:p>
          <a:endParaRPr lang="en-US"/>
        </a:p>
      </dgm:t>
    </dgm:pt>
    <dgm:pt modelId="{09D6D01A-02B0-4B91-911F-D7657F3EB788}" type="pres">
      <dgm:prSet presAssocID="{F6E30DAE-9246-47DC-B6C1-8D8552D3F06A}" presName="textNode" presStyleLbl="bgShp" presStyleIdx="0" presStyleCnt="1"/>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A0E3E0C2-B7ED-4DDB-A758-9A88008318C4}" type="pres">
      <dgm:prSet presAssocID="{E2D985C5-93E8-4D3E-9255-CED8DF33002E}" presName="childNode" presStyleLbl="node1" presStyleIdx="0" presStyleCnt="6" custScaleX="116761">
        <dgm:presLayoutVars>
          <dgm:bulletEnabled val="1"/>
        </dgm:presLayoutVars>
      </dgm:prSet>
      <dgm:spPr/>
      <dgm:t>
        <a:bodyPr/>
        <a:lstStyle/>
        <a:p>
          <a:endParaRPr lang="en-US"/>
        </a:p>
      </dgm:t>
    </dgm:pt>
    <dgm:pt modelId="{8255325F-FDB5-45CA-8CA5-52CC7AD6DFFB}" type="pres">
      <dgm:prSet presAssocID="{E2D985C5-93E8-4D3E-9255-CED8DF33002E}" presName="aSpace2" presStyleCnt="0"/>
      <dgm:spPr/>
    </dgm:pt>
    <dgm:pt modelId="{6DCC8521-6612-44DA-AFF9-AB8D044DB928}" type="pres">
      <dgm:prSet presAssocID="{4D537CBF-E8C8-4D57-BEF5-50E4B6FA6D25}" presName="childNode" presStyleLbl="node1" presStyleIdx="1" presStyleCnt="6" custScaleX="115646">
        <dgm:presLayoutVars>
          <dgm:bulletEnabled val="1"/>
        </dgm:presLayoutVars>
      </dgm:prSet>
      <dgm:spPr/>
      <dgm:t>
        <a:bodyPr/>
        <a:lstStyle/>
        <a:p>
          <a:endParaRPr lang="en-US"/>
        </a:p>
      </dgm:t>
    </dgm:pt>
    <dgm:pt modelId="{43312D06-8CF5-441B-8407-E4D60D2C47D2}" type="pres">
      <dgm:prSet presAssocID="{4D537CBF-E8C8-4D57-BEF5-50E4B6FA6D25}" presName="aSpace2" presStyleCnt="0"/>
      <dgm:spPr/>
    </dgm:pt>
    <dgm:pt modelId="{37B0C005-2E61-4D22-B39A-E90C8E2660B6}" type="pres">
      <dgm:prSet presAssocID="{6FB1B1A9-D9AB-4601-B33B-7C62E4662F99}" presName="childNode" presStyleLbl="node1" presStyleIdx="2" presStyleCnt="6" custScaleX="116875">
        <dgm:presLayoutVars>
          <dgm:bulletEnabled val="1"/>
        </dgm:presLayoutVars>
      </dgm:prSet>
      <dgm:spPr/>
      <dgm:t>
        <a:bodyPr/>
        <a:lstStyle/>
        <a:p>
          <a:endParaRPr lang="en-US"/>
        </a:p>
      </dgm:t>
    </dgm:pt>
    <dgm:pt modelId="{5AAC7EFE-B1F0-449E-9B0A-A01C02CBEC76}" type="pres">
      <dgm:prSet presAssocID="{6FB1B1A9-D9AB-4601-B33B-7C62E4662F99}" presName="aSpace2" presStyleCnt="0"/>
      <dgm:spPr/>
    </dgm:pt>
    <dgm:pt modelId="{E7605289-DCE7-4022-94EA-65685EEAF75C}" type="pres">
      <dgm:prSet presAssocID="{F60E0F3A-FEB0-44AE-B64A-158EE96F505F}" presName="childNode" presStyleLbl="node1" presStyleIdx="3" presStyleCnt="6" custScaleX="116875">
        <dgm:presLayoutVars>
          <dgm:bulletEnabled val="1"/>
        </dgm:presLayoutVars>
      </dgm:prSet>
      <dgm:spPr/>
      <dgm:t>
        <a:bodyPr/>
        <a:lstStyle/>
        <a:p>
          <a:endParaRPr lang="en-US"/>
        </a:p>
      </dgm:t>
    </dgm:pt>
    <dgm:pt modelId="{EA6D8B13-9544-4CE4-B32C-6EB56F1B08BF}" type="pres">
      <dgm:prSet presAssocID="{F60E0F3A-FEB0-44AE-B64A-158EE96F505F}" presName="aSpace2" presStyleCnt="0"/>
      <dgm:spPr/>
    </dgm:pt>
    <dgm:pt modelId="{75A3587C-0C36-4422-BC46-54FAC70B3FC6}" type="pres">
      <dgm:prSet presAssocID="{B82244C9-8F91-44CD-BF33-DE3380D97C8A}" presName="childNode" presStyleLbl="node1" presStyleIdx="4" presStyleCnt="6" custScaleX="116875">
        <dgm:presLayoutVars>
          <dgm:bulletEnabled val="1"/>
        </dgm:presLayoutVars>
      </dgm:prSet>
      <dgm:spPr/>
      <dgm:t>
        <a:bodyPr/>
        <a:lstStyle/>
        <a:p>
          <a:endParaRPr lang="en-US"/>
        </a:p>
      </dgm:t>
    </dgm:pt>
    <dgm:pt modelId="{5EB99F50-6056-4A56-B3F0-6D75685594B8}" type="pres">
      <dgm:prSet presAssocID="{B82244C9-8F91-44CD-BF33-DE3380D97C8A}" presName="aSpace2" presStyleCnt="0"/>
      <dgm:spPr/>
    </dgm:pt>
    <dgm:pt modelId="{950DCF00-5A45-429C-B919-4AE70107BDB2}" type="pres">
      <dgm:prSet presAssocID="{36CE60E5-E22D-4144-A860-A0A3CFB156B8}" presName="childNode" presStyleLbl="node1" presStyleIdx="5" presStyleCnt="6" custScaleX="116459">
        <dgm:presLayoutVars>
          <dgm:bulletEnabled val="1"/>
        </dgm:presLayoutVars>
      </dgm:prSet>
      <dgm:spPr/>
      <dgm:t>
        <a:bodyPr/>
        <a:lstStyle/>
        <a:p>
          <a:endParaRPr lang="en-US"/>
        </a:p>
      </dgm:t>
    </dgm:pt>
  </dgm:ptLst>
  <dgm:cxnLst>
    <dgm:cxn modelId="{7A6DEE1C-A05E-4E61-9A6B-9733249FC368}" srcId="{F6E30DAE-9246-47DC-B6C1-8D8552D3F06A}" destId="{B82244C9-8F91-44CD-BF33-DE3380D97C8A}" srcOrd="4" destOrd="0" parTransId="{723DF14C-0BBD-4228-B09E-4EE4D3B255A1}" sibTransId="{39C3151C-989E-4CDA-BCDB-E5D9BCE00AA8}"/>
    <dgm:cxn modelId="{2492DB3C-412F-4D77-AE3B-88E57613FBD1}" srcId="{EBA7B651-4959-4040-91FC-DE1AD2C0FA0C}" destId="{F6E30DAE-9246-47DC-B6C1-8D8552D3F06A}" srcOrd="0" destOrd="0" parTransId="{AAF54CA9-80FA-4384-B115-9A92307BF599}" sibTransId="{31256022-385B-46F1-856F-604DC6E718A3}"/>
    <dgm:cxn modelId="{0C044D6D-E6D2-46B0-B95E-329BC832104E}" srcId="{F6E30DAE-9246-47DC-B6C1-8D8552D3F06A}" destId="{F60E0F3A-FEB0-44AE-B64A-158EE96F505F}" srcOrd="3" destOrd="0" parTransId="{647C1625-7E78-4088-BBFC-E979EA580A32}" sibTransId="{3C2FAD8D-A5F3-4B75-8586-79E47142C6DF}"/>
    <dgm:cxn modelId="{22FE2773-92AD-4929-B4AF-8350AE6D6A0D}" type="presOf" srcId="{E2D985C5-93E8-4D3E-9255-CED8DF33002E}" destId="{A0E3E0C2-B7ED-4DDB-A758-9A88008318C4}" srcOrd="0" destOrd="0" presId="urn:microsoft.com/office/officeart/2005/8/layout/lProcess2"/>
    <dgm:cxn modelId="{BE897AC4-F2A6-4970-8E28-50EFBC4D42D5}" type="presOf" srcId="{4D537CBF-E8C8-4D57-BEF5-50E4B6FA6D25}" destId="{6DCC8521-6612-44DA-AFF9-AB8D044DB928}" srcOrd="0" destOrd="0" presId="urn:microsoft.com/office/officeart/2005/8/layout/lProcess2"/>
    <dgm:cxn modelId="{46869B03-845C-4484-B6DA-C6739655FE0B}" type="presOf" srcId="{F60E0F3A-FEB0-44AE-B64A-158EE96F505F}" destId="{E7605289-DCE7-4022-94EA-65685EEAF75C}" srcOrd="0" destOrd="0" presId="urn:microsoft.com/office/officeart/2005/8/layout/lProcess2"/>
    <dgm:cxn modelId="{EE4A99FB-129C-43E2-93F7-D12B3F974615}" type="presOf" srcId="{6FB1B1A9-D9AB-4601-B33B-7C62E4662F99}" destId="{37B0C005-2E61-4D22-B39A-E90C8E2660B6}" srcOrd="0" destOrd="0" presId="urn:microsoft.com/office/officeart/2005/8/layout/lProcess2"/>
    <dgm:cxn modelId="{E580249F-6DA9-4308-99CC-734F0BBD7071}" type="presOf" srcId="{F6E30DAE-9246-47DC-B6C1-8D8552D3F06A}" destId="{21AA6B80-0B7E-4387-A170-6313967DFF68}" srcOrd="0" destOrd="0" presId="urn:microsoft.com/office/officeart/2005/8/layout/lProcess2"/>
    <dgm:cxn modelId="{DCE571E0-DFC9-4FE6-8CC1-77AD95235930}" type="presOf" srcId="{EBA7B651-4959-4040-91FC-DE1AD2C0FA0C}" destId="{9539CCEA-A242-4524-8244-486E1E9DA6A2}" srcOrd="0" destOrd="0" presId="urn:microsoft.com/office/officeart/2005/8/layout/lProcess2"/>
    <dgm:cxn modelId="{E0DB4902-D6A9-4D55-BDBE-D7247DCDAEAA}" srcId="{F6E30DAE-9246-47DC-B6C1-8D8552D3F06A}" destId="{6FB1B1A9-D9AB-4601-B33B-7C62E4662F99}" srcOrd="2" destOrd="0" parTransId="{6829E01B-AEC8-407B-BA66-20EBEC405023}" sibTransId="{DE0B6CFD-802F-4B0A-B78A-004B36587C11}"/>
    <dgm:cxn modelId="{DCC50185-3556-42C2-AD31-406811E292DE}" type="presOf" srcId="{B82244C9-8F91-44CD-BF33-DE3380D97C8A}" destId="{75A3587C-0C36-4422-BC46-54FAC70B3FC6}" srcOrd="0" destOrd="0" presId="urn:microsoft.com/office/officeart/2005/8/layout/lProcess2"/>
    <dgm:cxn modelId="{4CFE9663-2727-4955-BECF-FEB4425A91E4}" type="presOf" srcId="{36CE60E5-E22D-4144-A860-A0A3CFB156B8}" destId="{950DCF00-5A45-429C-B919-4AE70107BDB2}" srcOrd="0" destOrd="0" presId="urn:microsoft.com/office/officeart/2005/8/layout/lProcess2"/>
    <dgm:cxn modelId="{99525675-FF9B-445E-AA0C-33F1DAF2B2F5}" srcId="{F6E30DAE-9246-47DC-B6C1-8D8552D3F06A}" destId="{36CE60E5-E22D-4144-A860-A0A3CFB156B8}" srcOrd="5" destOrd="0" parTransId="{0ED7BC7C-41FE-4F44-AD06-C09BC14E3629}" sibTransId="{E291D1EB-B5C1-4EB1-B19F-8519D325FE2E}"/>
    <dgm:cxn modelId="{F17711EA-3AE6-4831-BE8B-A634275DF2FA}" type="presOf" srcId="{F6E30DAE-9246-47DC-B6C1-8D8552D3F06A}" destId="{09D6D01A-02B0-4B91-911F-D7657F3EB788}" srcOrd="1" destOrd="0" presId="urn:microsoft.com/office/officeart/2005/8/layout/lProcess2"/>
    <dgm:cxn modelId="{15396231-7A1B-4EBC-9DF2-C6AD378DE221}" srcId="{F6E30DAE-9246-47DC-B6C1-8D8552D3F06A}" destId="{4D537CBF-E8C8-4D57-BEF5-50E4B6FA6D25}" srcOrd="1" destOrd="0" parTransId="{3675BA3F-AD1D-4D35-9D7C-AA53DCB07FEC}" sibTransId="{3D209006-F06C-4C70-A51D-FD5F605314EF}"/>
    <dgm:cxn modelId="{8C5361CF-99EE-4E35-BCE9-96BC6660FEEC}" srcId="{F6E30DAE-9246-47DC-B6C1-8D8552D3F06A}" destId="{E2D985C5-93E8-4D3E-9255-CED8DF33002E}" srcOrd="0" destOrd="0" parTransId="{5400013F-EC1C-444B-93AA-1ED03E4F0237}" sibTransId="{1C66AD84-EED2-4394-A6D6-6931CDBE9178}"/>
    <dgm:cxn modelId="{72111F80-4F00-4AEF-99E2-3E97FD7CED82}" type="presParOf" srcId="{9539CCEA-A242-4524-8244-486E1E9DA6A2}" destId="{93E7F518-35E2-4794-AD43-916F68C6866B}" srcOrd="0" destOrd="0" presId="urn:microsoft.com/office/officeart/2005/8/layout/lProcess2"/>
    <dgm:cxn modelId="{941B6C76-D46A-4080-BAC9-A17329C7D956}" type="presParOf" srcId="{93E7F518-35E2-4794-AD43-916F68C6866B}" destId="{21AA6B80-0B7E-4387-A170-6313967DFF68}" srcOrd="0" destOrd="0" presId="urn:microsoft.com/office/officeart/2005/8/layout/lProcess2"/>
    <dgm:cxn modelId="{BE0DA1C7-5BB7-42A6-ADA0-307AEB38B1C0}" type="presParOf" srcId="{93E7F518-35E2-4794-AD43-916F68C6866B}" destId="{09D6D01A-02B0-4B91-911F-D7657F3EB788}" srcOrd="1" destOrd="0" presId="urn:microsoft.com/office/officeart/2005/8/layout/lProcess2"/>
    <dgm:cxn modelId="{DCA9A0E4-6909-41BF-BF77-EABEA29C43C8}" type="presParOf" srcId="{93E7F518-35E2-4794-AD43-916F68C6866B}" destId="{17A98BA9-64EE-4FC2-8201-527B3EF212CD}" srcOrd="2" destOrd="0" presId="urn:microsoft.com/office/officeart/2005/8/layout/lProcess2"/>
    <dgm:cxn modelId="{5F423786-D072-4906-9565-413BF76131F8}" type="presParOf" srcId="{17A98BA9-64EE-4FC2-8201-527B3EF212CD}" destId="{43916400-A885-4742-BD5F-EC950BC000BE}" srcOrd="0" destOrd="0" presId="urn:microsoft.com/office/officeart/2005/8/layout/lProcess2"/>
    <dgm:cxn modelId="{16095CF4-FC35-4B18-BF9D-D8DC3DF68D3D}" type="presParOf" srcId="{43916400-A885-4742-BD5F-EC950BC000BE}" destId="{A0E3E0C2-B7ED-4DDB-A758-9A88008318C4}" srcOrd="0" destOrd="0" presId="urn:microsoft.com/office/officeart/2005/8/layout/lProcess2"/>
    <dgm:cxn modelId="{CE8F7EF4-AC01-4DD1-9761-DFABB5DAEBB8}" type="presParOf" srcId="{43916400-A885-4742-BD5F-EC950BC000BE}" destId="{8255325F-FDB5-45CA-8CA5-52CC7AD6DFFB}" srcOrd="1" destOrd="0" presId="urn:microsoft.com/office/officeart/2005/8/layout/lProcess2"/>
    <dgm:cxn modelId="{6A54828B-3C29-4219-9F36-AD5E714D0391}" type="presParOf" srcId="{43916400-A885-4742-BD5F-EC950BC000BE}" destId="{6DCC8521-6612-44DA-AFF9-AB8D044DB928}" srcOrd="2" destOrd="0" presId="urn:microsoft.com/office/officeart/2005/8/layout/lProcess2"/>
    <dgm:cxn modelId="{00E54DD3-F132-4BE6-83CB-2E875EFBA732}" type="presParOf" srcId="{43916400-A885-4742-BD5F-EC950BC000BE}" destId="{43312D06-8CF5-441B-8407-E4D60D2C47D2}" srcOrd="3" destOrd="0" presId="urn:microsoft.com/office/officeart/2005/8/layout/lProcess2"/>
    <dgm:cxn modelId="{E59F993B-4B33-4F89-9091-B76BDE4E5F93}" type="presParOf" srcId="{43916400-A885-4742-BD5F-EC950BC000BE}" destId="{37B0C005-2E61-4D22-B39A-E90C8E2660B6}" srcOrd="4" destOrd="0" presId="urn:microsoft.com/office/officeart/2005/8/layout/lProcess2"/>
    <dgm:cxn modelId="{E281EA1A-C371-41C8-AC5B-7424546FDFA9}" type="presParOf" srcId="{43916400-A885-4742-BD5F-EC950BC000BE}" destId="{5AAC7EFE-B1F0-449E-9B0A-A01C02CBEC76}" srcOrd="5" destOrd="0" presId="urn:microsoft.com/office/officeart/2005/8/layout/lProcess2"/>
    <dgm:cxn modelId="{C17D86AC-D96C-4384-B988-368C7AAAF082}" type="presParOf" srcId="{43916400-A885-4742-BD5F-EC950BC000BE}" destId="{E7605289-DCE7-4022-94EA-65685EEAF75C}" srcOrd="6" destOrd="0" presId="urn:microsoft.com/office/officeart/2005/8/layout/lProcess2"/>
    <dgm:cxn modelId="{189FB4A0-F349-4174-9E09-09C77E56DC08}" type="presParOf" srcId="{43916400-A885-4742-BD5F-EC950BC000BE}" destId="{EA6D8B13-9544-4CE4-B32C-6EB56F1B08BF}" srcOrd="7" destOrd="0" presId="urn:microsoft.com/office/officeart/2005/8/layout/lProcess2"/>
    <dgm:cxn modelId="{12C55AEC-85E4-499A-AC0C-D2B4B6E54F99}" type="presParOf" srcId="{43916400-A885-4742-BD5F-EC950BC000BE}" destId="{75A3587C-0C36-4422-BC46-54FAC70B3FC6}" srcOrd="8" destOrd="0" presId="urn:microsoft.com/office/officeart/2005/8/layout/lProcess2"/>
    <dgm:cxn modelId="{2A62BFD6-66A4-42E4-A567-FD20DD2DE4D2}" type="presParOf" srcId="{43916400-A885-4742-BD5F-EC950BC000BE}" destId="{5EB99F50-6056-4A56-B3F0-6D75685594B8}" srcOrd="9" destOrd="0" presId="urn:microsoft.com/office/officeart/2005/8/layout/lProcess2"/>
    <dgm:cxn modelId="{4549EDE9-EC16-4850-963B-3689F0393E32}" type="presParOf" srcId="{43916400-A885-4742-BD5F-EC950BC000BE}" destId="{950DCF00-5A45-429C-B919-4AE70107BDB2}"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custT="1"/>
      <dgm:spPr/>
      <dgm:t>
        <a:bodyPr/>
        <a:lstStyle/>
        <a:p>
          <a:pPr rtl="0"/>
          <a:r>
            <a:rPr lang="en-US" sz="1400" b="1" dirty="0">
              <a:solidFill>
                <a:schemeClr val="tx1">
                  <a:lumMod val="75000"/>
                  <a:lumOff val="25000"/>
                </a:schemeClr>
              </a:solidFill>
              <a:latin typeface="Century Gothic"/>
            </a:rPr>
            <a:t>Hot Spot Neighborhoods</a:t>
          </a:r>
        </a:p>
      </dgm:t>
    </dgm:pt>
    <dgm:pt modelId="{AAF54CA9-80FA-4384-B115-9A92307BF599}" type="parTrans" cxnId="{2492DB3C-412F-4D77-AE3B-88E57613FBD1}">
      <dgm:prSet/>
      <dgm:spPr/>
      <dgm:t>
        <a:bodyPr/>
        <a:lstStyle/>
        <a:p>
          <a:endParaRPr lang="en-US" sz="1400"/>
        </a:p>
      </dgm:t>
    </dgm:pt>
    <dgm:pt modelId="{31256022-385B-46F1-856F-604DC6E718A3}" type="sibTrans" cxnId="{2492DB3C-412F-4D77-AE3B-88E57613FBD1}">
      <dgm:prSet/>
      <dgm:spPr/>
      <dgm:t>
        <a:bodyPr/>
        <a:lstStyle/>
        <a:p>
          <a:endParaRPr lang="en-US" sz="1400"/>
        </a:p>
      </dgm:t>
    </dgm:pt>
    <dgm:pt modelId="{E2D985C5-93E8-4D3E-9255-CED8DF33002E}">
      <dgm:prSet phldrT="[Text]" phldr="0" custT="1"/>
      <dgm:spPr>
        <a:solidFill>
          <a:srgbClr val="EF2820"/>
        </a:solidFill>
      </dgm:spPr>
      <dgm:t>
        <a:bodyPr/>
        <a:lstStyle/>
        <a:p>
          <a:pPr rtl="0"/>
          <a:r>
            <a:rPr lang="en-US" sz="1400" dirty="0">
              <a:solidFill>
                <a:schemeClr val="bg1"/>
              </a:solidFill>
              <a:latin typeface="Century Gothic"/>
            </a:rPr>
            <a:t>Getty Square</a:t>
          </a:r>
        </a:p>
      </dgm:t>
    </dgm:pt>
    <dgm:pt modelId="{1C66AD84-EED2-4394-A6D6-6931CDBE9178}" type="sibTrans" cxnId="{8C5361CF-99EE-4E35-BCE9-96BC6660FEEC}">
      <dgm:prSet/>
      <dgm:spPr/>
      <dgm:t>
        <a:bodyPr/>
        <a:lstStyle/>
        <a:p>
          <a:endParaRPr lang="en-US" sz="1400"/>
        </a:p>
      </dgm:t>
    </dgm:pt>
    <dgm:pt modelId="{5400013F-EC1C-444B-93AA-1ED03E4F0237}" type="parTrans" cxnId="{8C5361CF-99EE-4E35-BCE9-96BC6660FEEC}">
      <dgm:prSet/>
      <dgm:spPr/>
      <dgm:t>
        <a:bodyPr/>
        <a:lstStyle/>
        <a:p>
          <a:endParaRPr lang="en-US" sz="1400"/>
        </a:p>
      </dgm:t>
    </dgm:pt>
    <dgm:pt modelId="{4D537CBF-E8C8-4D57-BEF5-50E4B6FA6D25}">
      <dgm:prSet phldrT="[Text]" phldr="0" custT="1"/>
      <dgm:spPr>
        <a:solidFill>
          <a:srgbClr val="EF2820"/>
        </a:solidFill>
      </dgm:spPr>
      <dgm:t>
        <a:bodyPr/>
        <a:lstStyle/>
        <a:p>
          <a:r>
            <a:rPr lang="en-US" sz="1400" dirty="0">
              <a:solidFill>
                <a:schemeClr val="bg1"/>
              </a:solidFill>
              <a:latin typeface="Century Gothic"/>
            </a:rPr>
            <a:t>Old 7</a:t>
          </a:r>
          <a:r>
            <a:rPr lang="en-US" sz="1400" baseline="30000" dirty="0">
              <a:solidFill>
                <a:schemeClr val="bg1"/>
              </a:solidFill>
              <a:latin typeface="Century Gothic"/>
            </a:rPr>
            <a:t>th</a:t>
          </a:r>
          <a:r>
            <a:rPr lang="en-US" sz="1400" dirty="0">
              <a:solidFill>
                <a:schemeClr val="bg1"/>
              </a:solidFill>
              <a:latin typeface="Century Gothic"/>
            </a:rPr>
            <a:t> Ward</a:t>
          </a:r>
        </a:p>
      </dgm:t>
    </dgm:pt>
    <dgm:pt modelId="{3675BA3F-AD1D-4D35-9D7C-AA53DCB07FEC}" type="parTrans" cxnId="{15396231-7A1B-4EBC-9DF2-C6AD378DE221}">
      <dgm:prSet/>
      <dgm:spPr/>
      <dgm:t>
        <a:bodyPr/>
        <a:lstStyle/>
        <a:p>
          <a:endParaRPr lang="en-US" sz="1400"/>
        </a:p>
      </dgm:t>
    </dgm:pt>
    <dgm:pt modelId="{3D209006-F06C-4C70-A51D-FD5F605314EF}" type="sibTrans" cxnId="{15396231-7A1B-4EBC-9DF2-C6AD378DE221}">
      <dgm:prSet/>
      <dgm:spPr/>
      <dgm:t>
        <a:bodyPr/>
        <a:lstStyle/>
        <a:p>
          <a:endParaRPr lang="en-US" sz="1400"/>
        </a:p>
      </dgm:t>
    </dgm:pt>
    <dgm:pt modelId="{6FB1B1A9-D9AB-4601-B33B-7C62E4662F99}">
      <dgm:prSet phldrT="[Text]" phldr="0" custT="1"/>
      <dgm:spPr>
        <a:solidFill>
          <a:srgbClr val="EF2820"/>
        </a:solidFill>
      </dgm:spPr>
      <dgm:t>
        <a:bodyPr/>
        <a:lstStyle/>
        <a:p>
          <a:r>
            <a:rPr lang="en-US" sz="1400" dirty="0">
              <a:latin typeface="Century Gothic"/>
            </a:rPr>
            <a:t>Radford</a:t>
          </a:r>
          <a:endParaRPr lang="en-US" sz="1400" dirty="0">
            <a:solidFill>
              <a:schemeClr val="bg1"/>
            </a:solidFill>
            <a:latin typeface="Century Gothic"/>
          </a:endParaRPr>
        </a:p>
      </dgm:t>
    </dgm:pt>
    <dgm:pt modelId="{6829E01B-AEC8-407B-BA66-20EBEC405023}" type="parTrans" cxnId="{E0DB4902-D6A9-4D55-BDBE-D7247DCDAEAA}">
      <dgm:prSet/>
      <dgm:spPr/>
      <dgm:t>
        <a:bodyPr/>
        <a:lstStyle/>
        <a:p>
          <a:endParaRPr lang="en-US" sz="1400"/>
        </a:p>
      </dgm:t>
    </dgm:pt>
    <dgm:pt modelId="{DE0B6CFD-802F-4B0A-B78A-004B36587C11}" type="sibTrans" cxnId="{E0DB4902-D6A9-4D55-BDBE-D7247DCDAEAA}">
      <dgm:prSet/>
      <dgm:spPr/>
      <dgm:t>
        <a:bodyPr/>
        <a:lstStyle/>
        <a:p>
          <a:endParaRPr lang="en-US" sz="1400"/>
        </a:p>
      </dgm:t>
    </dgm:pt>
    <dgm:pt modelId="{F60E0F3A-FEB0-44AE-B64A-158EE96F505F}">
      <dgm:prSet phldrT="[Text]" phldr="0" custT="1"/>
      <dgm:spPr>
        <a:solidFill>
          <a:srgbClr val="EF2820"/>
        </a:solidFill>
      </dgm:spPr>
      <dgm:t>
        <a:bodyPr/>
        <a:lstStyle/>
        <a:p>
          <a:r>
            <a:rPr lang="en-US" sz="1400" dirty="0">
              <a:solidFill>
                <a:schemeClr val="bg1"/>
              </a:solidFill>
              <a:latin typeface="Century Gothic"/>
            </a:rPr>
            <a:t>Kimball</a:t>
          </a:r>
        </a:p>
      </dgm:t>
    </dgm:pt>
    <dgm:pt modelId="{647C1625-7E78-4088-BBFC-E979EA580A32}" type="parTrans" cxnId="{0C044D6D-E6D2-46B0-B95E-329BC832104E}">
      <dgm:prSet/>
      <dgm:spPr/>
      <dgm:t>
        <a:bodyPr/>
        <a:lstStyle/>
        <a:p>
          <a:endParaRPr lang="en-US" sz="1400"/>
        </a:p>
      </dgm:t>
    </dgm:pt>
    <dgm:pt modelId="{3C2FAD8D-A5F3-4B75-8586-79E47142C6DF}" type="sibTrans" cxnId="{0C044D6D-E6D2-46B0-B95E-329BC832104E}">
      <dgm:prSet/>
      <dgm:spPr/>
      <dgm:t>
        <a:bodyPr/>
        <a:lstStyle/>
        <a:p>
          <a:endParaRPr lang="en-US" sz="1400"/>
        </a:p>
      </dgm:t>
    </dgm:pt>
    <dgm:pt modelId="{B82244C9-8F91-44CD-BF33-DE3380D97C8A}">
      <dgm:prSet phldrT="[Text]" phldr="0" custT="1"/>
      <dgm:spPr>
        <a:solidFill>
          <a:srgbClr val="EF2820"/>
        </a:solidFill>
      </dgm:spPr>
      <dgm:t>
        <a:bodyPr/>
        <a:lstStyle/>
        <a:p>
          <a:r>
            <a:rPr lang="en-US" sz="1400" dirty="0">
              <a:solidFill>
                <a:schemeClr val="bg1"/>
              </a:solidFill>
              <a:latin typeface="Century Gothic"/>
            </a:rPr>
            <a:t>Lamartine Heights</a:t>
          </a:r>
        </a:p>
      </dgm:t>
    </dgm:pt>
    <dgm:pt modelId="{723DF14C-0BBD-4228-B09E-4EE4D3B255A1}" type="parTrans" cxnId="{7A6DEE1C-A05E-4E61-9A6B-9733249FC368}">
      <dgm:prSet/>
      <dgm:spPr/>
      <dgm:t>
        <a:bodyPr/>
        <a:lstStyle/>
        <a:p>
          <a:endParaRPr lang="en-US" sz="1400"/>
        </a:p>
      </dgm:t>
    </dgm:pt>
    <dgm:pt modelId="{39C3151C-989E-4CDA-BCDB-E5D9BCE00AA8}" type="sibTrans" cxnId="{7A6DEE1C-A05E-4E61-9A6B-9733249FC368}">
      <dgm:prSet/>
      <dgm:spPr/>
      <dgm:t>
        <a:bodyPr/>
        <a:lstStyle/>
        <a:p>
          <a:endParaRPr lang="en-US" sz="1400"/>
        </a:p>
      </dgm:t>
    </dgm:pt>
    <dgm:pt modelId="{FA1D70A0-A6F1-44DA-95DB-DC53E8E204F1}">
      <dgm:prSet custT="1"/>
      <dgm:spPr>
        <a:solidFill>
          <a:srgbClr val="EF2820"/>
        </a:solidFill>
      </dgm:spPr>
      <dgm:t>
        <a:bodyPr/>
        <a:lstStyle/>
        <a:p>
          <a:r>
            <a:rPr lang="en-US" sz="1400" dirty="0">
              <a:solidFill>
                <a:schemeClr val="bg1"/>
              </a:solidFill>
              <a:latin typeface="Century Gothic"/>
            </a:rPr>
            <a:t>Glenwood</a:t>
          </a:r>
          <a:endParaRPr lang="en-US" sz="1400" dirty="0">
            <a:latin typeface="Century Gothic"/>
          </a:endParaRPr>
        </a:p>
      </dgm:t>
    </dgm:pt>
    <dgm:pt modelId="{8A1BFF7C-FE74-449A-9FB8-EF9AE82F882A}" type="parTrans" cxnId="{8463EDED-0002-4F57-97CD-9389BEAAFB70}">
      <dgm:prSet/>
      <dgm:spPr/>
      <dgm:t>
        <a:bodyPr/>
        <a:lstStyle/>
        <a:p>
          <a:endParaRPr lang="en-US"/>
        </a:p>
      </dgm:t>
    </dgm:pt>
    <dgm:pt modelId="{B3BCDF29-FB76-4242-9A70-F00CD5C6A5AF}" type="sibTrans" cxnId="{8463EDED-0002-4F57-97CD-9389BEAAFB70}">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1" custLinFactNeighborX="-10065" custLinFactNeighborY="5"/>
      <dgm:spPr/>
      <dgm:t>
        <a:bodyPr/>
        <a:lstStyle/>
        <a:p>
          <a:endParaRPr lang="en-US"/>
        </a:p>
      </dgm:t>
    </dgm:pt>
    <dgm:pt modelId="{09D6D01A-02B0-4B91-911F-D7657F3EB788}" type="pres">
      <dgm:prSet presAssocID="{F6E30DAE-9246-47DC-B6C1-8D8552D3F06A}" presName="textNode" presStyleLbl="bgShp" presStyleIdx="0" presStyleCnt="1"/>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A0E3E0C2-B7ED-4DDB-A758-9A88008318C4}" type="pres">
      <dgm:prSet presAssocID="{E2D985C5-93E8-4D3E-9255-CED8DF33002E}" presName="childNode" presStyleLbl="node1" presStyleIdx="0" presStyleCnt="6" custScaleX="116761">
        <dgm:presLayoutVars>
          <dgm:bulletEnabled val="1"/>
        </dgm:presLayoutVars>
      </dgm:prSet>
      <dgm:spPr/>
      <dgm:t>
        <a:bodyPr/>
        <a:lstStyle/>
        <a:p>
          <a:endParaRPr lang="en-US"/>
        </a:p>
      </dgm:t>
    </dgm:pt>
    <dgm:pt modelId="{8255325F-FDB5-45CA-8CA5-52CC7AD6DFFB}" type="pres">
      <dgm:prSet presAssocID="{E2D985C5-93E8-4D3E-9255-CED8DF33002E}" presName="aSpace2" presStyleCnt="0"/>
      <dgm:spPr/>
    </dgm:pt>
    <dgm:pt modelId="{6DCC8521-6612-44DA-AFF9-AB8D044DB928}" type="pres">
      <dgm:prSet presAssocID="{4D537CBF-E8C8-4D57-BEF5-50E4B6FA6D25}" presName="childNode" presStyleLbl="node1" presStyleIdx="1" presStyleCnt="6" custScaleX="115646">
        <dgm:presLayoutVars>
          <dgm:bulletEnabled val="1"/>
        </dgm:presLayoutVars>
      </dgm:prSet>
      <dgm:spPr/>
      <dgm:t>
        <a:bodyPr/>
        <a:lstStyle/>
        <a:p>
          <a:endParaRPr lang="en-US"/>
        </a:p>
      </dgm:t>
    </dgm:pt>
    <dgm:pt modelId="{43312D06-8CF5-441B-8407-E4D60D2C47D2}" type="pres">
      <dgm:prSet presAssocID="{4D537CBF-E8C8-4D57-BEF5-50E4B6FA6D25}" presName="aSpace2" presStyleCnt="0"/>
      <dgm:spPr/>
    </dgm:pt>
    <dgm:pt modelId="{37B0C005-2E61-4D22-B39A-E90C8E2660B6}" type="pres">
      <dgm:prSet presAssocID="{6FB1B1A9-D9AB-4601-B33B-7C62E4662F99}" presName="childNode" presStyleLbl="node1" presStyleIdx="2" presStyleCnt="6" custScaleX="116875">
        <dgm:presLayoutVars>
          <dgm:bulletEnabled val="1"/>
        </dgm:presLayoutVars>
      </dgm:prSet>
      <dgm:spPr/>
      <dgm:t>
        <a:bodyPr/>
        <a:lstStyle/>
        <a:p>
          <a:endParaRPr lang="en-US"/>
        </a:p>
      </dgm:t>
    </dgm:pt>
    <dgm:pt modelId="{5AAC7EFE-B1F0-449E-9B0A-A01C02CBEC76}" type="pres">
      <dgm:prSet presAssocID="{6FB1B1A9-D9AB-4601-B33B-7C62E4662F99}" presName="aSpace2" presStyleCnt="0"/>
      <dgm:spPr/>
    </dgm:pt>
    <dgm:pt modelId="{E7605289-DCE7-4022-94EA-65685EEAF75C}" type="pres">
      <dgm:prSet presAssocID="{F60E0F3A-FEB0-44AE-B64A-158EE96F505F}" presName="childNode" presStyleLbl="node1" presStyleIdx="3" presStyleCnt="6" custScaleX="116875">
        <dgm:presLayoutVars>
          <dgm:bulletEnabled val="1"/>
        </dgm:presLayoutVars>
      </dgm:prSet>
      <dgm:spPr/>
      <dgm:t>
        <a:bodyPr/>
        <a:lstStyle/>
        <a:p>
          <a:endParaRPr lang="en-US"/>
        </a:p>
      </dgm:t>
    </dgm:pt>
    <dgm:pt modelId="{1042D513-3868-4F11-B883-E2A006965192}" type="pres">
      <dgm:prSet presAssocID="{F60E0F3A-FEB0-44AE-B64A-158EE96F505F}" presName="aSpace2" presStyleCnt="0"/>
      <dgm:spPr/>
    </dgm:pt>
    <dgm:pt modelId="{75A3587C-0C36-4422-BC46-54FAC70B3FC6}" type="pres">
      <dgm:prSet presAssocID="{B82244C9-8F91-44CD-BF33-DE3380D97C8A}" presName="childNode" presStyleLbl="node1" presStyleIdx="4" presStyleCnt="6" custScaleX="116875">
        <dgm:presLayoutVars>
          <dgm:bulletEnabled val="1"/>
        </dgm:presLayoutVars>
      </dgm:prSet>
      <dgm:spPr/>
      <dgm:t>
        <a:bodyPr/>
        <a:lstStyle/>
        <a:p>
          <a:endParaRPr lang="en-US"/>
        </a:p>
      </dgm:t>
    </dgm:pt>
    <dgm:pt modelId="{CED4CFEF-612E-49B5-BDB7-B0D4A970E400}" type="pres">
      <dgm:prSet presAssocID="{B82244C9-8F91-44CD-BF33-DE3380D97C8A}" presName="aSpace2" presStyleCnt="0"/>
      <dgm:spPr/>
    </dgm:pt>
    <dgm:pt modelId="{B6703C5E-DBFD-447C-8E19-A1BB03109EB8}" type="pres">
      <dgm:prSet presAssocID="{FA1D70A0-A6F1-44DA-95DB-DC53E8E204F1}" presName="childNode" presStyleLbl="node1" presStyleIdx="5" presStyleCnt="6" custScaleX="115947">
        <dgm:presLayoutVars>
          <dgm:bulletEnabled val="1"/>
        </dgm:presLayoutVars>
      </dgm:prSet>
      <dgm:spPr/>
      <dgm:t>
        <a:bodyPr/>
        <a:lstStyle/>
        <a:p>
          <a:endParaRPr lang="en-US"/>
        </a:p>
      </dgm:t>
    </dgm:pt>
  </dgm:ptLst>
  <dgm:cxnLst>
    <dgm:cxn modelId="{7A6DEE1C-A05E-4E61-9A6B-9733249FC368}" srcId="{F6E30DAE-9246-47DC-B6C1-8D8552D3F06A}" destId="{B82244C9-8F91-44CD-BF33-DE3380D97C8A}" srcOrd="4" destOrd="0" parTransId="{723DF14C-0BBD-4228-B09E-4EE4D3B255A1}" sibTransId="{39C3151C-989E-4CDA-BCDB-E5D9BCE00AA8}"/>
    <dgm:cxn modelId="{5740A076-4885-4FE9-91C9-769FC18373FB}" type="presOf" srcId="{F6E30DAE-9246-47DC-B6C1-8D8552D3F06A}" destId="{09D6D01A-02B0-4B91-911F-D7657F3EB788}" srcOrd="1" destOrd="0" presId="urn:microsoft.com/office/officeart/2005/8/layout/lProcess2"/>
    <dgm:cxn modelId="{2492DB3C-412F-4D77-AE3B-88E57613FBD1}" srcId="{EBA7B651-4959-4040-91FC-DE1AD2C0FA0C}" destId="{F6E30DAE-9246-47DC-B6C1-8D8552D3F06A}" srcOrd="0" destOrd="0" parTransId="{AAF54CA9-80FA-4384-B115-9A92307BF599}" sibTransId="{31256022-385B-46F1-856F-604DC6E718A3}"/>
    <dgm:cxn modelId="{0C044D6D-E6D2-46B0-B95E-329BC832104E}" srcId="{F6E30DAE-9246-47DC-B6C1-8D8552D3F06A}" destId="{F60E0F3A-FEB0-44AE-B64A-158EE96F505F}" srcOrd="3" destOrd="0" parTransId="{647C1625-7E78-4088-BBFC-E979EA580A32}" sibTransId="{3C2FAD8D-A5F3-4B75-8586-79E47142C6DF}"/>
    <dgm:cxn modelId="{8463EDED-0002-4F57-97CD-9389BEAAFB70}" srcId="{F6E30DAE-9246-47DC-B6C1-8D8552D3F06A}" destId="{FA1D70A0-A6F1-44DA-95DB-DC53E8E204F1}" srcOrd="5" destOrd="0" parTransId="{8A1BFF7C-FE74-449A-9FB8-EF9AE82F882A}" sibTransId="{B3BCDF29-FB76-4242-9A70-F00CD5C6A5AF}"/>
    <dgm:cxn modelId="{F7AFD41F-4B22-497E-8960-148A785E33FF}" type="presOf" srcId="{F60E0F3A-FEB0-44AE-B64A-158EE96F505F}" destId="{E7605289-DCE7-4022-94EA-65685EEAF75C}" srcOrd="0" destOrd="0" presId="urn:microsoft.com/office/officeart/2005/8/layout/lProcess2"/>
    <dgm:cxn modelId="{DCE571E0-DFC9-4FE6-8CC1-77AD95235930}" type="presOf" srcId="{EBA7B651-4959-4040-91FC-DE1AD2C0FA0C}" destId="{9539CCEA-A242-4524-8244-486E1E9DA6A2}" srcOrd="0" destOrd="0" presId="urn:microsoft.com/office/officeart/2005/8/layout/lProcess2"/>
    <dgm:cxn modelId="{E0DB4902-D6A9-4D55-BDBE-D7247DCDAEAA}" srcId="{F6E30DAE-9246-47DC-B6C1-8D8552D3F06A}" destId="{6FB1B1A9-D9AB-4601-B33B-7C62E4662F99}" srcOrd="2" destOrd="0" parTransId="{6829E01B-AEC8-407B-BA66-20EBEC405023}" sibTransId="{DE0B6CFD-802F-4B0A-B78A-004B36587C11}"/>
    <dgm:cxn modelId="{8BD00E1E-DE77-417A-B64A-A1F1FD3C0866}" type="presOf" srcId="{F6E30DAE-9246-47DC-B6C1-8D8552D3F06A}" destId="{21AA6B80-0B7E-4387-A170-6313967DFF68}" srcOrd="0" destOrd="0" presId="urn:microsoft.com/office/officeart/2005/8/layout/lProcess2"/>
    <dgm:cxn modelId="{A68A7ABC-0657-4604-82AC-F0F325FCBE77}" type="presOf" srcId="{E2D985C5-93E8-4D3E-9255-CED8DF33002E}" destId="{A0E3E0C2-B7ED-4DDB-A758-9A88008318C4}" srcOrd="0" destOrd="0" presId="urn:microsoft.com/office/officeart/2005/8/layout/lProcess2"/>
    <dgm:cxn modelId="{8FF62CEB-CD2E-46A1-A765-6E9574C4DD79}" type="presOf" srcId="{4D537CBF-E8C8-4D57-BEF5-50E4B6FA6D25}" destId="{6DCC8521-6612-44DA-AFF9-AB8D044DB928}" srcOrd="0" destOrd="0" presId="urn:microsoft.com/office/officeart/2005/8/layout/lProcess2"/>
    <dgm:cxn modelId="{83E32D04-22F0-4359-AF1A-1A6591D5BB00}" type="presOf" srcId="{FA1D70A0-A6F1-44DA-95DB-DC53E8E204F1}" destId="{B6703C5E-DBFD-447C-8E19-A1BB03109EB8}" srcOrd="0" destOrd="0" presId="urn:microsoft.com/office/officeart/2005/8/layout/lProcess2"/>
    <dgm:cxn modelId="{C3411FF0-76D2-41A8-870B-6C1D4CA56971}" type="presOf" srcId="{B82244C9-8F91-44CD-BF33-DE3380D97C8A}" destId="{75A3587C-0C36-4422-BC46-54FAC70B3FC6}" srcOrd="0" destOrd="0" presId="urn:microsoft.com/office/officeart/2005/8/layout/lProcess2"/>
    <dgm:cxn modelId="{826B9C68-AED8-4D14-A6D9-B6122020BA8C}" type="presOf" srcId="{6FB1B1A9-D9AB-4601-B33B-7C62E4662F99}" destId="{37B0C005-2E61-4D22-B39A-E90C8E2660B6}" srcOrd="0" destOrd="0" presId="urn:microsoft.com/office/officeart/2005/8/layout/lProcess2"/>
    <dgm:cxn modelId="{15396231-7A1B-4EBC-9DF2-C6AD378DE221}" srcId="{F6E30DAE-9246-47DC-B6C1-8D8552D3F06A}" destId="{4D537CBF-E8C8-4D57-BEF5-50E4B6FA6D25}" srcOrd="1" destOrd="0" parTransId="{3675BA3F-AD1D-4D35-9D7C-AA53DCB07FEC}" sibTransId="{3D209006-F06C-4C70-A51D-FD5F605314EF}"/>
    <dgm:cxn modelId="{8C5361CF-99EE-4E35-BCE9-96BC6660FEEC}" srcId="{F6E30DAE-9246-47DC-B6C1-8D8552D3F06A}" destId="{E2D985C5-93E8-4D3E-9255-CED8DF33002E}" srcOrd="0" destOrd="0" parTransId="{5400013F-EC1C-444B-93AA-1ED03E4F0237}" sibTransId="{1C66AD84-EED2-4394-A6D6-6931CDBE9178}"/>
    <dgm:cxn modelId="{6A881B3E-BF86-46F4-8305-77E8385AA11F}" type="presParOf" srcId="{9539CCEA-A242-4524-8244-486E1E9DA6A2}" destId="{93E7F518-35E2-4794-AD43-916F68C6866B}" srcOrd="0" destOrd="0" presId="urn:microsoft.com/office/officeart/2005/8/layout/lProcess2"/>
    <dgm:cxn modelId="{5DB985F0-B03F-458D-BCD0-1718C6458BB0}" type="presParOf" srcId="{93E7F518-35E2-4794-AD43-916F68C6866B}" destId="{21AA6B80-0B7E-4387-A170-6313967DFF68}" srcOrd="0" destOrd="0" presId="urn:microsoft.com/office/officeart/2005/8/layout/lProcess2"/>
    <dgm:cxn modelId="{E64511FD-5C47-4D23-89EA-04A3A130E837}" type="presParOf" srcId="{93E7F518-35E2-4794-AD43-916F68C6866B}" destId="{09D6D01A-02B0-4B91-911F-D7657F3EB788}" srcOrd="1" destOrd="0" presId="urn:microsoft.com/office/officeart/2005/8/layout/lProcess2"/>
    <dgm:cxn modelId="{23C6D262-F9F7-40AC-8627-EB837A0A6FA9}" type="presParOf" srcId="{93E7F518-35E2-4794-AD43-916F68C6866B}" destId="{17A98BA9-64EE-4FC2-8201-527B3EF212CD}" srcOrd="2" destOrd="0" presId="urn:microsoft.com/office/officeart/2005/8/layout/lProcess2"/>
    <dgm:cxn modelId="{889B5704-92B3-4991-9B20-73BBF5DAE828}" type="presParOf" srcId="{17A98BA9-64EE-4FC2-8201-527B3EF212CD}" destId="{43916400-A885-4742-BD5F-EC950BC000BE}" srcOrd="0" destOrd="0" presId="urn:microsoft.com/office/officeart/2005/8/layout/lProcess2"/>
    <dgm:cxn modelId="{8CC2E9BE-7523-4F42-B6B5-C96243429F00}" type="presParOf" srcId="{43916400-A885-4742-BD5F-EC950BC000BE}" destId="{A0E3E0C2-B7ED-4DDB-A758-9A88008318C4}" srcOrd="0" destOrd="0" presId="urn:microsoft.com/office/officeart/2005/8/layout/lProcess2"/>
    <dgm:cxn modelId="{51D048AB-9F48-4BCB-A4B3-1387BBE6E709}" type="presParOf" srcId="{43916400-A885-4742-BD5F-EC950BC000BE}" destId="{8255325F-FDB5-45CA-8CA5-52CC7AD6DFFB}" srcOrd="1" destOrd="0" presId="urn:microsoft.com/office/officeart/2005/8/layout/lProcess2"/>
    <dgm:cxn modelId="{1F58DACE-73AE-46FA-8301-B4530F6D05EA}" type="presParOf" srcId="{43916400-A885-4742-BD5F-EC950BC000BE}" destId="{6DCC8521-6612-44DA-AFF9-AB8D044DB928}" srcOrd="2" destOrd="0" presId="urn:microsoft.com/office/officeart/2005/8/layout/lProcess2"/>
    <dgm:cxn modelId="{7C14C2FE-79D7-45D5-994C-35930A5612A4}" type="presParOf" srcId="{43916400-A885-4742-BD5F-EC950BC000BE}" destId="{43312D06-8CF5-441B-8407-E4D60D2C47D2}" srcOrd="3" destOrd="0" presId="urn:microsoft.com/office/officeart/2005/8/layout/lProcess2"/>
    <dgm:cxn modelId="{4D342C4E-4B87-45F5-A93E-45ED8AB97ABF}" type="presParOf" srcId="{43916400-A885-4742-BD5F-EC950BC000BE}" destId="{37B0C005-2E61-4D22-B39A-E90C8E2660B6}" srcOrd="4" destOrd="0" presId="urn:microsoft.com/office/officeart/2005/8/layout/lProcess2"/>
    <dgm:cxn modelId="{7D36A7FD-214E-43F9-AA27-76142F1F1401}" type="presParOf" srcId="{43916400-A885-4742-BD5F-EC950BC000BE}" destId="{5AAC7EFE-B1F0-449E-9B0A-A01C02CBEC76}" srcOrd="5" destOrd="0" presId="urn:microsoft.com/office/officeart/2005/8/layout/lProcess2"/>
    <dgm:cxn modelId="{27653404-87DE-4283-A74B-0CBE5571B420}" type="presParOf" srcId="{43916400-A885-4742-BD5F-EC950BC000BE}" destId="{E7605289-DCE7-4022-94EA-65685EEAF75C}" srcOrd="6" destOrd="0" presId="urn:microsoft.com/office/officeart/2005/8/layout/lProcess2"/>
    <dgm:cxn modelId="{51B8D2BC-A41F-48F5-B50A-8D0FB9EDC358}" type="presParOf" srcId="{43916400-A885-4742-BD5F-EC950BC000BE}" destId="{1042D513-3868-4F11-B883-E2A006965192}" srcOrd="7" destOrd="0" presId="urn:microsoft.com/office/officeart/2005/8/layout/lProcess2"/>
    <dgm:cxn modelId="{C34C05AB-0B6A-4C9D-A328-08F7FABB9413}" type="presParOf" srcId="{43916400-A885-4742-BD5F-EC950BC000BE}" destId="{75A3587C-0C36-4422-BC46-54FAC70B3FC6}" srcOrd="8" destOrd="0" presId="urn:microsoft.com/office/officeart/2005/8/layout/lProcess2"/>
    <dgm:cxn modelId="{6377F216-6214-4450-9E4C-1EA958981C20}" type="presParOf" srcId="{43916400-A885-4742-BD5F-EC950BC000BE}" destId="{CED4CFEF-612E-49B5-BDB7-B0D4A970E400}" srcOrd="9" destOrd="0" presId="urn:microsoft.com/office/officeart/2005/8/layout/lProcess2"/>
    <dgm:cxn modelId="{F0B55B15-7B4B-4F74-9788-EF319EA50912}" type="presParOf" srcId="{43916400-A885-4742-BD5F-EC950BC000BE}" destId="{B6703C5E-DBFD-447C-8E19-A1BB03109EB8}" srcOrd="10"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2CD97-AE3B-4977-A778-EC7E738FAC6A}">
      <dsp:nvSpPr>
        <dsp:cNvPr id="0" name=""/>
        <dsp:cNvSpPr/>
      </dsp:nvSpPr>
      <dsp:spPr>
        <a:xfrm>
          <a:off x="0" y="47160"/>
          <a:ext cx="9790980" cy="1005844"/>
        </a:xfrm>
        <a:prstGeom prst="rect">
          <a:avLst/>
        </a:prstGeom>
        <a:solidFill>
          <a:srgbClr val="266E99"/>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latin typeface="Century Gothic"/>
            </a:rPr>
            <a:t>Integrating Earth </a:t>
          </a:r>
          <a:r>
            <a:rPr lang="en-US" sz="2000" b="1" kern="1200" dirty="0" smtClean="0">
              <a:latin typeface="Century Gothic"/>
            </a:rPr>
            <a:t>observations </a:t>
          </a:r>
          <a:r>
            <a:rPr lang="en-US" sz="2000" b="1" kern="1200" dirty="0">
              <a:latin typeface="Century Gothic"/>
            </a:rPr>
            <a:t>with environmental, sociodemographic and health data to address urban heat and environmental </a:t>
          </a:r>
          <a:r>
            <a:rPr lang="en-US" sz="2000" b="1" kern="1200" dirty="0" smtClean="0">
              <a:latin typeface="Century Gothic"/>
            </a:rPr>
            <a:t>inequality</a:t>
          </a:r>
          <a:endParaRPr lang="en-US" sz="2000" b="1" kern="1200" dirty="0">
            <a:latin typeface="Century Gothic"/>
          </a:endParaRPr>
        </a:p>
      </dsp:txBody>
      <dsp:txXfrm>
        <a:off x="0" y="47160"/>
        <a:ext cx="9790980" cy="1005844"/>
      </dsp:txXfrm>
    </dsp:sp>
    <dsp:sp modelId="{F66790D0-DE1B-48A1-8395-5BBD4CE384EB}">
      <dsp:nvSpPr>
        <dsp:cNvPr id="0" name=""/>
        <dsp:cNvSpPr/>
      </dsp:nvSpPr>
      <dsp:spPr>
        <a:xfrm>
          <a:off x="3863" y="1056052"/>
          <a:ext cx="3290992" cy="29260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rtl="0">
            <a:lnSpc>
              <a:spcPct val="90000"/>
            </a:lnSpc>
            <a:spcBef>
              <a:spcPct val="0"/>
            </a:spcBef>
            <a:spcAft>
              <a:spcPct val="35000"/>
            </a:spcAft>
          </a:pPr>
          <a:r>
            <a:rPr lang="en-US" sz="3200" b="0" kern="1200" dirty="0" smtClean="0">
              <a:latin typeface="Century Gothic" panose="020B0502020202020204" pitchFamily="34" charset="0"/>
            </a:rPr>
            <a:t>Create Heat Maps &amp; Identify </a:t>
          </a:r>
          <a:r>
            <a:rPr lang="en-US" sz="3200" b="0" kern="1200" dirty="0">
              <a:latin typeface="Century Gothic" panose="020B0502020202020204" pitchFamily="34" charset="0"/>
            </a:rPr>
            <a:t>Heat Islands</a:t>
          </a:r>
        </a:p>
      </dsp:txBody>
      <dsp:txXfrm>
        <a:off x="3863" y="1056052"/>
        <a:ext cx="3290992" cy="2926077"/>
      </dsp:txXfrm>
    </dsp:sp>
    <dsp:sp modelId="{54BD016F-C586-1A4B-BC4F-852F81705474}">
      <dsp:nvSpPr>
        <dsp:cNvPr id="0" name=""/>
        <dsp:cNvSpPr/>
      </dsp:nvSpPr>
      <dsp:spPr>
        <a:xfrm>
          <a:off x="3294855" y="1056052"/>
          <a:ext cx="3246130" cy="2926077"/>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0" kern="1200" dirty="0">
              <a:latin typeface="Century Gothic" panose="020B0502020202020204" pitchFamily="34" charset="0"/>
            </a:rPr>
            <a:t>Map Heat </a:t>
          </a:r>
          <a:r>
            <a:rPr lang="en-US" sz="3200" b="0" kern="1200" dirty="0" smtClean="0">
              <a:latin typeface="Century Gothic" panose="020B0502020202020204" pitchFamily="34" charset="0"/>
            </a:rPr>
            <a:t>Risk &amp; Conduct Vulnerability Analysis</a:t>
          </a:r>
          <a:endParaRPr lang="en-US" sz="3200" b="0" kern="1200" dirty="0">
            <a:latin typeface="Century Gothic" panose="020B0502020202020204" pitchFamily="34" charset="0"/>
          </a:endParaRPr>
        </a:p>
      </dsp:txBody>
      <dsp:txXfrm>
        <a:off x="3294855" y="1056052"/>
        <a:ext cx="3246130" cy="2926077"/>
      </dsp:txXfrm>
    </dsp:sp>
    <dsp:sp modelId="{A2119ABD-44AF-294F-9A1C-F05396931951}">
      <dsp:nvSpPr>
        <dsp:cNvPr id="0" name=""/>
        <dsp:cNvSpPr/>
      </dsp:nvSpPr>
      <dsp:spPr>
        <a:xfrm>
          <a:off x="6544849" y="1056052"/>
          <a:ext cx="3246130" cy="2926077"/>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0" kern="1200" dirty="0">
              <a:latin typeface="Century Gothic" panose="020B0502020202020204" pitchFamily="34" charset="0"/>
            </a:rPr>
            <a:t>Evaluate Cooling Strategies</a:t>
          </a:r>
        </a:p>
      </dsp:txBody>
      <dsp:txXfrm>
        <a:off x="6544849" y="1056052"/>
        <a:ext cx="3246130" cy="2926077"/>
      </dsp:txXfrm>
    </dsp:sp>
    <dsp:sp modelId="{85C5827A-92F8-49C6-8D08-9AC75BEB8A1E}">
      <dsp:nvSpPr>
        <dsp:cNvPr id="0" name=""/>
        <dsp:cNvSpPr/>
      </dsp:nvSpPr>
      <dsp:spPr>
        <a:xfrm>
          <a:off x="0" y="3905362"/>
          <a:ext cx="9790980" cy="293951"/>
        </a:xfrm>
        <a:prstGeom prst="rect">
          <a:avLst/>
        </a:prstGeom>
        <a:no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39494" y="0"/>
          <a:ext cx="3058137" cy="2534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n-US" sz="3500" kern="1200" dirty="0">
            <a:solidFill>
              <a:srgbClr val="266E99"/>
            </a:solidFill>
            <a:latin typeface="Century Gothic"/>
          </a:endParaRPr>
        </a:p>
      </dsp:txBody>
      <dsp:txXfrm>
        <a:off x="39494" y="0"/>
        <a:ext cx="3058137" cy="760317"/>
      </dsp:txXfrm>
    </dsp:sp>
    <dsp:sp modelId="{F9105462-277F-4D9A-9036-7AFBAAD4822A}">
      <dsp:nvSpPr>
        <dsp:cNvPr id="0" name=""/>
        <dsp:cNvSpPr/>
      </dsp:nvSpPr>
      <dsp:spPr>
        <a:xfrm>
          <a:off x="306989" y="760317"/>
          <a:ext cx="2446509" cy="1647355"/>
        </a:xfrm>
        <a:prstGeom prst="roundRect">
          <a:avLst>
            <a:gd name="adj" fmla="val 10000"/>
          </a:avLst>
        </a:prstGeom>
        <a:solidFill>
          <a:srgbClr val="266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Urban Heat Watch 2019 Campaign (NIHHIS)</a:t>
          </a:r>
        </a:p>
      </dsp:txBody>
      <dsp:txXfrm>
        <a:off x="355238" y="808566"/>
        <a:ext cx="2350011" cy="1550857"/>
      </dsp:txXfrm>
    </dsp:sp>
    <dsp:sp modelId="{4E2B7883-8226-41ED-BC6A-F9EB68FC20B2}">
      <dsp:nvSpPr>
        <dsp:cNvPr id="0" name=""/>
        <dsp:cNvSpPr/>
      </dsp:nvSpPr>
      <dsp:spPr>
        <a:xfrm>
          <a:off x="3288673" y="0"/>
          <a:ext cx="3058137" cy="253439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n-US" sz="3500" kern="1200" dirty="0">
            <a:solidFill>
              <a:srgbClr val="266E99"/>
            </a:solidFill>
            <a:latin typeface="Century Gothic"/>
          </a:endParaRPr>
        </a:p>
      </dsp:txBody>
      <dsp:txXfrm>
        <a:off x="3288673" y="0"/>
        <a:ext cx="3058137" cy="760317"/>
      </dsp:txXfrm>
    </dsp:sp>
    <dsp:sp modelId="{DAB3F5F6-AFB0-428B-B970-05066CDDE0A9}">
      <dsp:nvSpPr>
        <dsp:cNvPr id="0" name=""/>
        <dsp:cNvSpPr/>
      </dsp:nvSpPr>
      <dsp:spPr>
        <a:xfrm>
          <a:off x="3594487" y="761060"/>
          <a:ext cx="2446509" cy="764154"/>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time of day</a:t>
          </a:r>
        </a:p>
      </dsp:txBody>
      <dsp:txXfrm>
        <a:off x="3616868" y="783441"/>
        <a:ext cx="2401747" cy="719392"/>
      </dsp:txXfrm>
    </dsp:sp>
    <dsp:sp modelId="{03454492-6ECC-46E1-AA4C-093AF5104CE2}">
      <dsp:nvSpPr>
        <dsp:cNvPr id="0" name=""/>
        <dsp:cNvSpPr/>
      </dsp:nvSpPr>
      <dsp:spPr>
        <a:xfrm>
          <a:off x="3594487" y="1642776"/>
          <a:ext cx="2446509" cy="764154"/>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data quality</a:t>
          </a:r>
        </a:p>
      </dsp:txBody>
      <dsp:txXfrm>
        <a:off x="3616868" y="1665157"/>
        <a:ext cx="2401747" cy="719392"/>
      </dsp:txXfrm>
    </dsp:sp>
    <dsp:sp modelId="{D06414C7-4DAB-4A47-AB60-8C1D80A34D0B}">
      <dsp:nvSpPr>
        <dsp:cNvPr id="0" name=""/>
        <dsp:cNvSpPr/>
      </dsp:nvSpPr>
      <dsp:spPr>
        <a:xfrm>
          <a:off x="6577347" y="0"/>
          <a:ext cx="3058137" cy="2534393"/>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n-US" sz="3500" kern="1200" dirty="0">
            <a:solidFill>
              <a:srgbClr val="266E99"/>
            </a:solidFill>
            <a:latin typeface="Century Gothic"/>
          </a:endParaRPr>
        </a:p>
      </dsp:txBody>
      <dsp:txXfrm>
        <a:off x="6577347" y="0"/>
        <a:ext cx="3058137" cy="760317"/>
      </dsp:txXfrm>
    </dsp:sp>
    <dsp:sp modelId="{E2403290-BA66-442D-90E8-C1A3CAAB041C}">
      <dsp:nvSpPr>
        <dsp:cNvPr id="0" name=""/>
        <dsp:cNvSpPr/>
      </dsp:nvSpPr>
      <dsp:spPr>
        <a:xfrm>
          <a:off x="6881985" y="760534"/>
          <a:ext cx="2446509" cy="497906"/>
        </a:xfrm>
        <a:prstGeom prst="roundRect">
          <a:avLst>
            <a:gd name="adj" fmla="val 10000"/>
          </a:avLst>
        </a:prstGeom>
        <a:solidFill>
          <a:srgbClr val="70AD47"/>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kern="1200" dirty="0">
              <a:latin typeface="Century Gothic"/>
            </a:rPr>
            <a:t>Air</a:t>
          </a:r>
          <a:r>
            <a:rPr lang="en-US" sz="1400" b="0" kern="1200" dirty="0">
              <a:latin typeface="Century Gothic"/>
              <a:cs typeface="Calibri Light"/>
            </a:rPr>
            <a:t> vs. Surface Comparisons</a:t>
          </a:r>
          <a:endParaRPr lang="en-US" sz="1400" b="0" kern="1200" dirty="0">
            <a:latin typeface="Calibri Light"/>
            <a:cs typeface="Calibri Light"/>
          </a:endParaRPr>
        </a:p>
      </dsp:txBody>
      <dsp:txXfrm>
        <a:off x="6896568" y="775117"/>
        <a:ext cx="2417343" cy="468740"/>
      </dsp:txXfrm>
    </dsp:sp>
    <dsp:sp modelId="{4CF72344-7307-451F-8B92-4FE3281847DD}">
      <dsp:nvSpPr>
        <dsp:cNvPr id="0" name=""/>
        <dsp:cNvSpPr/>
      </dsp:nvSpPr>
      <dsp:spPr>
        <a:xfrm>
          <a:off x="6881985" y="1335042"/>
          <a:ext cx="2446509" cy="497906"/>
        </a:xfrm>
        <a:prstGeom prst="roundRect">
          <a:avLst>
            <a:gd name="adj" fmla="val 10000"/>
          </a:avLst>
        </a:prstGeom>
        <a:solidFill>
          <a:srgbClr val="70AD47"/>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kern="1200" dirty="0">
              <a:latin typeface="Century Gothic"/>
            </a:rPr>
            <a:t>Diurnal Temperature Change Maps</a:t>
          </a:r>
          <a:endParaRPr lang="en-US" sz="1400" b="0" kern="1200" dirty="0"/>
        </a:p>
      </dsp:txBody>
      <dsp:txXfrm>
        <a:off x="6896568" y="1349625"/>
        <a:ext cx="2417343" cy="468740"/>
      </dsp:txXfrm>
    </dsp:sp>
    <dsp:sp modelId="{DD7ACEC7-C257-4F65-AECE-EFCECE9BD354}">
      <dsp:nvSpPr>
        <dsp:cNvPr id="0" name=""/>
        <dsp:cNvSpPr/>
      </dsp:nvSpPr>
      <dsp:spPr>
        <a:xfrm>
          <a:off x="6881985" y="1909550"/>
          <a:ext cx="2446509" cy="497906"/>
        </a:xfrm>
        <a:prstGeom prst="roundRect">
          <a:avLst>
            <a:gd name="adj" fmla="val 10000"/>
          </a:avLst>
        </a:prstGeom>
        <a:solidFill>
          <a:srgbClr val="70AD47"/>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kern="1200" dirty="0">
              <a:latin typeface="Century Gothic"/>
            </a:rPr>
            <a:t> Air Heat Magnitudes</a:t>
          </a:r>
          <a:endParaRPr lang="en-US" sz="1400" b="0" kern="1200" dirty="0"/>
        </a:p>
      </dsp:txBody>
      <dsp:txXfrm>
        <a:off x="6896568" y="1924133"/>
        <a:ext cx="2417343" cy="468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39494" y="0"/>
          <a:ext cx="3058136" cy="42935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a:solidFill>
                <a:srgbClr val="266E99"/>
              </a:solidFill>
              <a:latin typeface="Century Gothic"/>
            </a:rPr>
            <a:t>Data Acquisition</a:t>
          </a:r>
        </a:p>
      </dsp:txBody>
      <dsp:txXfrm>
        <a:off x="39494" y="0"/>
        <a:ext cx="3058136" cy="1288073"/>
      </dsp:txXfrm>
    </dsp:sp>
    <dsp:sp modelId="{F9105462-277F-4D9A-9036-7AFBAAD4822A}">
      <dsp:nvSpPr>
        <dsp:cNvPr id="0" name=""/>
        <dsp:cNvSpPr/>
      </dsp:nvSpPr>
      <dsp:spPr>
        <a:xfrm>
          <a:off x="306989" y="1289330"/>
          <a:ext cx="2446509" cy="1294572"/>
        </a:xfrm>
        <a:prstGeom prst="roundRect">
          <a:avLst>
            <a:gd name="adj" fmla="val 10000"/>
          </a:avLst>
        </a:prstGeom>
        <a:solidFill>
          <a:srgbClr val="266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entury Gothic"/>
            </a:rPr>
            <a:t>Google Earth Engine (GEE)</a:t>
          </a:r>
        </a:p>
      </dsp:txBody>
      <dsp:txXfrm>
        <a:off x="344906" y="1327247"/>
        <a:ext cx="2370675" cy="1218738"/>
      </dsp:txXfrm>
    </dsp:sp>
    <dsp:sp modelId="{A0E3E0C2-B7ED-4DDB-A758-9A88008318C4}">
      <dsp:nvSpPr>
        <dsp:cNvPr id="0" name=""/>
        <dsp:cNvSpPr/>
      </dsp:nvSpPr>
      <dsp:spPr>
        <a:xfrm>
          <a:off x="306989" y="2783068"/>
          <a:ext cx="2446509" cy="1294572"/>
        </a:xfrm>
        <a:prstGeom prst="roundRect">
          <a:avLst>
            <a:gd name="adj" fmla="val 10000"/>
          </a:avLst>
        </a:prstGeom>
        <a:solidFill>
          <a:srgbClr val="266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entury Gothic"/>
            </a:rPr>
            <a:t>Application for Extracting and Exploring Analysis Ready Samples (AppEEARS)</a:t>
          </a:r>
        </a:p>
      </dsp:txBody>
      <dsp:txXfrm>
        <a:off x="344906" y="2820985"/>
        <a:ext cx="2370675" cy="1218738"/>
      </dsp:txXfrm>
    </dsp:sp>
    <dsp:sp modelId="{F61CEDF4-7D53-4094-82F7-B081E0BBAD64}">
      <dsp:nvSpPr>
        <dsp:cNvPr id="0" name=""/>
        <dsp:cNvSpPr/>
      </dsp:nvSpPr>
      <dsp:spPr>
        <a:xfrm>
          <a:off x="3288673" y="0"/>
          <a:ext cx="3058136" cy="4293577"/>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a:solidFill>
                <a:srgbClr val="266E99"/>
              </a:solidFill>
              <a:latin typeface="Century Gothic"/>
            </a:rPr>
            <a:t>Data Processing</a:t>
          </a:r>
        </a:p>
      </dsp:txBody>
      <dsp:txXfrm>
        <a:off x="3288673" y="0"/>
        <a:ext cx="3058136" cy="1288073"/>
      </dsp:txXfrm>
    </dsp:sp>
    <dsp:sp modelId="{DAB3F5F6-AFB0-428B-B970-05066CDDE0A9}">
      <dsp:nvSpPr>
        <dsp:cNvPr id="0" name=""/>
        <dsp:cNvSpPr/>
      </dsp:nvSpPr>
      <dsp:spPr>
        <a:xfrm>
          <a:off x="3594486" y="1288439"/>
          <a:ext cx="2446509" cy="843515"/>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Study Area</a:t>
          </a:r>
        </a:p>
      </dsp:txBody>
      <dsp:txXfrm>
        <a:off x="3619192" y="1313145"/>
        <a:ext cx="2397097" cy="794103"/>
      </dsp:txXfrm>
    </dsp:sp>
    <dsp:sp modelId="{03454492-6ECC-46E1-AA4C-093AF5104CE2}">
      <dsp:nvSpPr>
        <dsp:cNvPr id="0" name=""/>
        <dsp:cNvSpPr/>
      </dsp:nvSpPr>
      <dsp:spPr>
        <a:xfrm>
          <a:off x="3594486" y="2261727"/>
          <a:ext cx="2446509" cy="843515"/>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Study Period</a:t>
          </a:r>
        </a:p>
      </dsp:txBody>
      <dsp:txXfrm>
        <a:off x="3619192" y="2286433"/>
        <a:ext cx="2397097" cy="794103"/>
      </dsp:txXfrm>
    </dsp:sp>
    <dsp:sp modelId="{68B982D0-536A-45E4-AE18-F90E1DA6362D}">
      <dsp:nvSpPr>
        <dsp:cNvPr id="0" name=""/>
        <dsp:cNvSpPr/>
      </dsp:nvSpPr>
      <dsp:spPr>
        <a:xfrm>
          <a:off x="3594486" y="3235015"/>
          <a:ext cx="2446509" cy="843515"/>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Select Median per Pixel from Image Collection</a:t>
          </a:r>
        </a:p>
      </dsp:txBody>
      <dsp:txXfrm>
        <a:off x="3619192" y="3259721"/>
        <a:ext cx="2397097" cy="794103"/>
      </dsp:txXfrm>
    </dsp:sp>
    <dsp:sp modelId="{D06414C7-4DAB-4A47-AB60-8C1D80A34D0B}">
      <dsp:nvSpPr>
        <dsp:cNvPr id="0" name=""/>
        <dsp:cNvSpPr/>
      </dsp:nvSpPr>
      <dsp:spPr>
        <a:xfrm>
          <a:off x="6577346" y="0"/>
          <a:ext cx="3058136" cy="4293577"/>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a:solidFill>
                <a:srgbClr val="266E99"/>
              </a:solidFill>
              <a:latin typeface="Century Gothic"/>
            </a:rPr>
            <a:t>Outputs</a:t>
          </a:r>
        </a:p>
      </dsp:txBody>
      <dsp:txXfrm>
        <a:off x="6577346" y="0"/>
        <a:ext cx="3058136" cy="1288073"/>
      </dsp:txXfrm>
    </dsp:sp>
    <dsp:sp modelId="{578EE034-3376-44C7-A5E3-6922B0D9C091}">
      <dsp:nvSpPr>
        <dsp:cNvPr id="0" name=""/>
        <dsp:cNvSpPr/>
      </dsp:nvSpPr>
      <dsp:spPr>
        <a:xfrm>
          <a:off x="6881983" y="1288885"/>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Reflectivity</a:t>
          </a:r>
        </a:p>
      </dsp:txBody>
      <dsp:txXfrm>
        <a:off x="6896531" y="1303433"/>
        <a:ext cx="2417413" cy="467610"/>
      </dsp:txXfrm>
    </dsp:sp>
    <dsp:sp modelId="{0F3A23E6-E178-4974-80E8-3FA16A55989D}">
      <dsp:nvSpPr>
        <dsp:cNvPr id="0" name=""/>
        <dsp:cNvSpPr/>
      </dsp:nvSpPr>
      <dsp:spPr>
        <a:xfrm>
          <a:off x="6881983" y="1862008"/>
          <a:ext cx="2446509" cy="496706"/>
        </a:xfrm>
        <a:prstGeom prst="roundRect">
          <a:avLst>
            <a:gd name="adj" fmla="val 10000"/>
          </a:avLst>
        </a:prstGeom>
        <a:solidFill>
          <a:srgbClr val="70AD4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0" kern="1200" dirty="0">
              <a:latin typeface="Century Gothic"/>
            </a:rPr>
            <a:t>Shade</a:t>
          </a:r>
        </a:p>
      </dsp:txBody>
      <dsp:txXfrm>
        <a:off x="6896531" y="1876556"/>
        <a:ext cx="2417413" cy="467610"/>
      </dsp:txXfrm>
    </dsp:sp>
    <dsp:sp modelId="{6A57434B-840A-4748-A35D-8EEF22EC5EF0}">
      <dsp:nvSpPr>
        <dsp:cNvPr id="0" name=""/>
        <dsp:cNvSpPr/>
      </dsp:nvSpPr>
      <dsp:spPr>
        <a:xfrm>
          <a:off x="6881983" y="2435132"/>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a:latin typeface="Century Gothic"/>
            </a:rPr>
            <a:t>Daytime Land Surface Temperature </a:t>
          </a:r>
        </a:p>
      </dsp:txBody>
      <dsp:txXfrm>
        <a:off x="6896531" y="2449680"/>
        <a:ext cx="2417413" cy="467610"/>
      </dsp:txXfrm>
    </dsp:sp>
    <dsp:sp modelId="{41E7332C-14D8-4E8B-8086-106C75787BA5}">
      <dsp:nvSpPr>
        <dsp:cNvPr id="0" name=""/>
        <dsp:cNvSpPr/>
      </dsp:nvSpPr>
      <dsp:spPr>
        <a:xfrm>
          <a:off x="6881983" y="3008255"/>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a:latin typeface="Century Gothic"/>
            </a:rPr>
            <a:t> Nighttime Land Surface Temperature</a:t>
          </a:r>
        </a:p>
      </dsp:txBody>
      <dsp:txXfrm>
        <a:off x="6896531" y="3022803"/>
        <a:ext cx="2417413" cy="467610"/>
      </dsp:txXfrm>
    </dsp:sp>
    <dsp:sp modelId="{C794D0A0-C646-41C1-BD2C-12B03762D28D}">
      <dsp:nvSpPr>
        <dsp:cNvPr id="0" name=""/>
        <dsp:cNvSpPr/>
      </dsp:nvSpPr>
      <dsp:spPr>
        <a:xfrm>
          <a:off x="6881983" y="3581378"/>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a:latin typeface="Century Gothic"/>
            </a:rPr>
            <a:t>Evapotranspiration</a:t>
          </a:r>
        </a:p>
      </dsp:txBody>
      <dsp:txXfrm>
        <a:off x="6896531" y="3595926"/>
        <a:ext cx="2417413" cy="467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0" y="0"/>
          <a:ext cx="2088585" cy="3194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a:solidFill>
                <a:schemeClr val="tx1">
                  <a:lumMod val="75000"/>
                  <a:lumOff val="25000"/>
                </a:schemeClr>
              </a:solidFill>
              <a:latin typeface="Century Gothic"/>
            </a:rPr>
            <a:t>Cold Spot Neighborhoods</a:t>
          </a:r>
        </a:p>
      </dsp:txBody>
      <dsp:txXfrm>
        <a:off x="0" y="0"/>
        <a:ext cx="2088585" cy="958305"/>
      </dsp:txXfrm>
    </dsp:sp>
    <dsp:sp modelId="{A0E3E0C2-B7ED-4DDB-A758-9A88008318C4}">
      <dsp:nvSpPr>
        <dsp:cNvPr id="0" name=""/>
        <dsp:cNvSpPr/>
      </dsp:nvSpPr>
      <dsp:spPr>
        <a:xfrm>
          <a:off x="69852" y="958461"/>
          <a:ext cx="1950922"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Park Hill</a:t>
          </a:r>
        </a:p>
      </dsp:txBody>
      <dsp:txXfrm>
        <a:off x="78834" y="967443"/>
        <a:ext cx="1932958" cy="288720"/>
      </dsp:txXfrm>
    </dsp:sp>
    <dsp:sp modelId="{6DCC8521-6612-44DA-AFF9-AB8D044DB928}">
      <dsp:nvSpPr>
        <dsp:cNvPr id="0" name=""/>
        <dsp:cNvSpPr/>
      </dsp:nvSpPr>
      <dsp:spPr>
        <a:xfrm>
          <a:off x="79167" y="1312328"/>
          <a:ext cx="1932292"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Beach Hill</a:t>
          </a:r>
        </a:p>
      </dsp:txBody>
      <dsp:txXfrm>
        <a:off x="88149" y="1321310"/>
        <a:ext cx="1914328" cy="288720"/>
      </dsp:txXfrm>
    </dsp:sp>
    <dsp:sp modelId="{37B0C005-2E61-4D22-B39A-E90C8E2660B6}">
      <dsp:nvSpPr>
        <dsp:cNvPr id="0" name=""/>
        <dsp:cNvSpPr/>
      </dsp:nvSpPr>
      <dsp:spPr>
        <a:xfrm>
          <a:off x="68899" y="1666194"/>
          <a:ext cx="1952827"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Sprain Lake Knolls</a:t>
          </a:r>
        </a:p>
      </dsp:txBody>
      <dsp:txXfrm>
        <a:off x="77881" y="1675176"/>
        <a:ext cx="1934863" cy="288720"/>
      </dsp:txXfrm>
    </dsp:sp>
    <dsp:sp modelId="{E7605289-DCE7-4022-94EA-65685EEAF75C}">
      <dsp:nvSpPr>
        <dsp:cNvPr id="0" name=""/>
        <dsp:cNvSpPr/>
      </dsp:nvSpPr>
      <dsp:spPr>
        <a:xfrm>
          <a:off x="68899" y="2020061"/>
          <a:ext cx="1952827"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Sunnyside Park</a:t>
          </a:r>
        </a:p>
      </dsp:txBody>
      <dsp:txXfrm>
        <a:off x="77881" y="2029043"/>
        <a:ext cx="1934863" cy="288720"/>
      </dsp:txXfrm>
    </dsp:sp>
    <dsp:sp modelId="{75A3587C-0C36-4422-BC46-54FAC70B3FC6}">
      <dsp:nvSpPr>
        <dsp:cNvPr id="0" name=""/>
        <dsp:cNvSpPr/>
      </dsp:nvSpPr>
      <dsp:spPr>
        <a:xfrm>
          <a:off x="68899" y="2373927"/>
          <a:ext cx="1952827"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latin typeface="Century Gothic"/>
            </a:rPr>
            <a:t>Crestwood Lake</a:t>
          </a:r>
        </a:p>
      </dsp:txBody>
      <dsp:txXfrm>
        <a:off x="77881" y="2382909"/>
        <a:ext cx="1934863" cy="288720"/>
      </dsp:txXfrm>
    </dsp:sp>
    <dsp:sp modelId="{950DCF00-5A45-429C-B919-4AE70107BDB2}">
      <dsp:nvSpPr>
        <dsp:cNvPr id="0" name=""/>
        <dsp:cNvSpPr/>
      </dsp:nvSpPr>
      <dsp:spPr>
        <a:xfrm>
          <a:off x="72375" y="2727794"/>
          <a:ext cx="1945876"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a:latin typeface="Century Gothic"/>
            </a:rPr>
            <a:t>Woodstock Manor</a:t>
          </a:r>
          <a:endParaRPr lang="en-US" sz="1400" kern="1200" dirty="0"/>
        </a:p>
      </dsp:txBody>
      <dsp:txXfrm>
        <a:off x="81357" y="2736776"/>
        <a:ext cx="1927912" cy="288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0" y="0"/>
          <a:ext cx="2090627" cy="3194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a:solidFill>
                <a:schemeClr val="tx1">
                  <a:lumMod val="75000"/>
                  <a:lumOff val="25000"/>
                </a:schemeClr>
              </a:solidFill>
              <a:latin typeface="Century Gothic"/>
            </a:rPr>
            <a:t>Hot Spot Neighborhoods</a:t>
          </a:r>
        </a:p>
      </dsp:txBody>
      <dsp:txXfrm>
        <a:off x="0" y="0"/>
        <a:ext cx="2090627" cy="958305"/>
      </dsp:txXfrm>
    </dsp:sp>
    <dsp:sp modelId="{A0E3E0C2-B7ED-4DDB-A758-9A88008318C4}">
      <dsp:nvSpPr>
        <dsp:cNvPr id="0" name=""/>
        <dsp:cNvSpPr/>
      </dsp:nvSpPr>
      <dsp:spPr>
        <a:xfrm>
          <a:off x="68898" y="958461"/>
          <a:ext cx="1952829"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latin typeface="Century Gothic"/>
            </a:rPr>
            <a:t>Getty Square</a:t>
          </a:r>
        </a:p>
      </dsp:txBody>
      <dsp:txXfrm>
        <a:off x="77880" y="967443"/>
        <a:ext cx="1934865" cy="288720"/>
      </dsp:txXfrm>
    </dsp:sp>
    <dsp:sp modelId="{6DCC8521-6612-44DA-AFF9-AB8D044DB928}">
      <dsp:nvSpPr>
        <dsp:cNvPr id="0" name=""/>
        <dsp:cNvSpPr/>
      </dsp:nvSpPr>
      <dsp:spPr>
        <a:xfrm>
          <a:off x="78222" y="1312328"/>
          <a:ext cx="1934181"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Old 7</a:t>
          </a:r>
          <a:r>
            <a:rPr lang="en-US" sz="1400" kern="1200" baseline="30000" dirty="0">
              <a:solidFill>
                <a:schemeClr val="bg1"/>
              </a:solidFill>
              <a:latin typeface="Century Gothic"/>
            </a:rPr>
            <a:t>th</a:t>
          </a:r>
          <a:r>
            <a:rPr lang="en-US" sz="1400" kern="1200" dirty="0">
              <a:solidFill>
                <a:schemeClr val="bg1"/>
              </a:solidFill>
              <a:latin typeface="Century Gothic"/>
            </a:rPr>
            <a:t> Ward</a:t>
          </a:r>
        </a:p>
      </dsp:txBody>
      <dsp:txXfrm>
        <a:off x="87204" y="1321310"/>
        <a:ext cx="1916217" cy="288720"/>
      </dsp:txXfrm>
    </dsp:sp>
    <dsp:sp modelId="{37B0C005-2E61-4D22-B39A-E90C8E2660B6}">
      <dsp:nvSpPr>
        <dsp:cNvPr id="0" name=""/>
        <dsp:cNvSpPr/>
      </dsp:nvSpPr>
      <dsp:spPr>
        <a:xfrm>
          <a:off x="67945" y="1666194"/>
          <a:ext cx="1954736"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latin typeface="Century Gothic"/>
            </a:rPr>
            <a:t>Radford</a:t>
          </a:r>
          <a:endParaRPr lang="en-US" sz="1400" kern="1200" dirty="0">
            <a:solidFill>
              <a:schemeClr val="bg1"/>
            </a:solidFill>
            <a:latin typeface="Century Gothic"/>
          </a:endParaRPr>
        </a:p>
      </dsp:txBody>
      <dsp:txXfrm>
        <a:off x="76927" y="1675176"/>
        <a:ext cx="1936772" cy="288720"/>
      </dsp:txXfrm>
    </dsp:sp>
    <dsp:sp modelId="{E7605289-DCE7-4022-94EA-65685EEAF75C}">
      <dsp:nvSpPr>
        <dsp:cNvPr id="0" name=""/>
        <dsp:cNvSpPr/>
      </dsp:nvSpPr>
      <dsp:spPr>
        <a:xfrm>
          <a:off x="67945" y="2020061"/>
          <a:ext cx="1954736"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Kimball</a:t>
          </a:r>
        </a:p>
      </dsp:txBody>
      <dsp:txXfrm>
        <a:off x="76927" y="2029043"/>
        <a:ext cx="1936772" cy="288720"/>
      </dsp:txXfrm>
    </dsp:sp>
    <dsp:sp modelId="{75A3587C-0C36-4422-BC46-54FAC70B3FC6}">
      <dsp:nvSpPr>
        <dsp:cNvPr id="0" name=""/>
        <dsp:cNvSpPr/>
      </dsp:nvSpPr>
      <dsp:spPr>
        <a:xfrm>
          <a:off x="67945" y="2373927"/>
          <a:ext cx="1954736"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Lamartine Heights</a:t>
          </a:r>
        </a:p>
      </dsp:txBody>
      <dsp:txXfrm>
        <a:off x="76927" y="2382909"/>
        <a:ext cx="1936772" cy="288720"/>
      </dsp:txXfrm>
    </dsp:sp>
    <dsp:sp modelId="{B6703C5E-DBFD-447C-8E19-A1BB03109EB8}">
      <dsp:nvSpPr>
        <dsp:cNvPr id="0" name=""/>
        <dsp:cNvSpPr/>
      </dsp:nvSpPr>
      <dsp:spPr>
        <a:xfrm>
          <a:off x="75705" y="2727794"/>
          <a:ext cx="1939215"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Glenwood</a:t>
          </a:r>
          <a:endParaRPr lang="en-US" sz="1400" kern="1200" dirty="0">
            <a:latin typeface="Century Gothic"/>
          </a:endParaRPr>
        </a:p>
      </dsp:txBody>
      <dsp:txXfrm>
        <a:off x="84687" y="2736776"/>
        <a:ext cx="1921251" cy="288720"/>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ensus.gov/programs-surveys/ac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dc.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afety.fhwa.dot.gov/ped_bike/ped_transit/ped_transguide/ch4.cf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The ECOSTRESS satellite was used to map nighttime Land Surface Temperature and Evapotranspiration. Using a script in R, we extracted nighttime LST images from the whole collection. Finally, these images were corrected with a few reference control points to adjust with base NAIP imagery. </a:t>
            </a:r>
            <a:endParaRPr lang="en-US" dirty="0"/>
          </a:p>
          <a:p>
            <a:endParaRPr lang="en-US" dirty="0"/>
          </a:p>
          <a:p>
            <a:r>
              <a:rPr lang="en-US" dirty="0"/>
              <a:t>Image credit: NASA (Public Domain), retrieved from DEVELOPedia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97122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Raster data from NASA Earth observations were acquired through Google Earth Engine and NASA Application for Extracting and Exploring Analysis Ready Samples (AppEEARS). The images were filtered by the study area and period, and then the mean pixels from each image collection were chosen resulting in an image output for reflectivity, shade, day and night LST, and evapotranspiration, all used to model heat. In-situ data, used for air temperatures which are difficult to assess from satellites, came from the Urban Heat Watch which did a campaign in Yonkers in August 2019. This data was sorted by time of day and helped us produce other heat maps and assess urban island air heat magnitudes.</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51675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r>
              <a:rPr lang="en-US" dirty="0">
                <a:cs typeface="Calibri"/>
              </a:rPr>
              <a:t>Next, we needed Land Surface temperatures in each location. Surface temperature is not the same as air temperature, but the surfaces and materials which are heated and reradiate heat, are what cause higher air temperatures in cities. From Landsat and ASTER data, average daytime surface temperatures were derived for summer of 2020 using Google Earth Engine, an open-source remote sensing tool.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43525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we showed nighttime temperature gradient and aggregated values for census blocks of the city. Similar to previous slide, surface temperatures in nighttime are mostly concentrated over the west side and south-east part of the city, but high and low clusters have a lower degree of anomaly.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0855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air temperatures obtained from the Urban Heat Watch project give us a sense of afternoon air temperature gradient over the city, which has also been aggregated for census blocks. Compared to land-surface temperature shown in the previous slides, we found some divergence in air temperature patterns specially in the center and north of the city.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61251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also investigated the amount of change in temperature over the course of a day, in terms of both air temperature from the Urban Heat Watch Project and Land Surface Temperature collected from Landsat 8 and ECOSTRESS. The two types of heat show very different spatial patterns of change from day to night. Maximum surface temperature change occurs in impervious areas where solar radiation makes materials hot in the daytime, while vegetated areas show the most change in air temperature, as cooling effects lower nighttime temperatures.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19809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Using the summer Surface Temperature derived from Landsat, we derived a mean surface temperature value for each census block. In ESRI's ArcPro GIS software, we calculated the Getis-Ord-Gi* statistic of each census block, to separate out statistically-significant clusters of anomalies. This revealed locations and neighborhoods which consistently experienced high surface temperatures during 2015-2020.</a:t>
            </a:r>
          </a:p>
          <a:p>
            <a:endParaRPr lang="en-US" dirty="0">
              <a:cs typeface="Calibri"/>
            </a:endParaRPr>
          </a:p>
          <a:p>
            <a:r>
              <a:rPr lang="en-US" dirty="0">
                <a:cs typeface="Calibri"/>
              </a:rPr>
              <a:t>Base layer credit: County of Westchester, Esri, HERE, Garmin, SafeGraph, METI/NASA, USGS, EPA, USDA</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68042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the next processes of mapping vulnerability and modelling with InVEST, we relied on a wide variety of datasets from many sources on a range of variables. For vulnerability and heat risk assessment, we used </a:t>
            </a:r>
            <a:r>
              <a:rPr lang="en-US" sz="1200" dirty="0">
                <a:effectLst/>
                <a:latin typeface="Century Gothic"/>
              </a:rPr>
              <a:t>National Land Cover Database (NLCD) 2019 % imperviousness data, </a:t>
            </a:r>
            <a:r>
              <a:rPr lang="en-US" dirty="0">
                <a:cs typeface="Calibri"/>
              </a:rPr>
              <a:t>U. S. Geological Survey (USGS) National Elevation Dataset (NED), ACS and CDC health data for vulnerability assessment. For heat mitigation scenario modelling , we used building footprint, </a:t>
            </a:r>
            <a:r>
              <a:rPr lang="en-US" sz="1200" dirty="0">
                <a:effectLst/>
                <a:latin typeface="Century Gothic"/>
              </a:rPr>
              <a:t>Global Forest Watch tree canopy data, Near-Surface Air Temperature from NIHHIS Urban Heat Watch Campaign, relative humidity data </a:t>
            </a:r>
            <a:r>
              <a:rPr lang="en-US" sz="1200" dirty="0" smtClean="0">
                <a:effectLst/>
                <a:latin typeface="Century Gothic"/>
              </a:rPr>
              <a:t>from </a:t>
            </a:r>
            <a:r>
              <a:rPr lang="en-US" sz="1200" dirty="0">
                <a:effectLst/>
                <a:latin typeface="Century Gothic"/>
              </a:rPr>
              <a:t>NOAA Global Forecast System (GFS), Gridded Surface Meteorological (gridMET) Datasets. Additionally, to select appropriate reference sites to compare city temperature, we used Eco-Regions (Level IV) </a:t>
            </a:r>
            <a:r>
              <a:rPr lang="en-US" dirty="0">
                <a:cs typeface="Calibri"/>
              </a:rPr>
              <a:t>Data from USEPA and precipitation data from NASA Earth Exchange (NEX) Downscaled Climate Projections (NEX_DCP30) datasets.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48749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Our vulnerability assessment incorporated several environmental, socio-demographic and health indicator data, which were further processed using Principal Component Analysis and regression modeling. Results from both algorithms were used to generate our final heat risk map and study existing social and health inequality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230077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We collected the following social variable data at Census Tract Level from the 2019 5-year American Community Survey. In addition, 2020 estimates of several health indicators data such as crude prevalence of asthma, COPD, cardiovascular heart disease, obesity and diabetes were collected from CDC’s Places: Local data for better health project.</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p>
          <a:p>
            <a:endParaRPr lang="en-US" dirty="0">
              <a:cs typeface="Calibri"/>
            </a:endParaRPr>
          </a:p>
          <a:p>
            <a:r>
              <a:rPr lang="en-US" dirty="0">
                <a:cs typeface="Calibri"/>
              </a:rPr>
              <a:t>Image Credit: US Census Bureau, </a:t>
            </a:r>
            <a:r>
              <a:rPr lang="en-US" dirty="0">
                <a:hlinkClick r:id="rId3"/>
              </a:rPr>
              <a:t>https://www.census.gov/programs-surveys/acs</a:t>
            </a:r>
            <a:endParaRPr lang="en-US" dirty="0">
              <a:cs typeface="Calibri"/>
            </a:endParaRPr>
          </a:p>
          <a:p>
            <a:r>
              <a:rPr lang="en-US" dirty="0">
                <a:cs typeface="Calibri"/>
              </a:rPr>
              <a:t> Center for Disease Control, </a:t>
            </a:r>
            <a:r>
              <a:rPr lang="en-US" dirty="0">
                <a:hlinkClick r:id="rId4"/>
              </a:rPr>
              <a:t>https://www.cdc.gov/</a:t>
            </a:r>
            <a:endParaRPr lang="en-US" dirty="0">
              <a:cs typeface="Calibri"/>
              <a:hlinkClick r:id="rId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66717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Speaker notes: Heat accumulates in cities as energy is absorbed by </a:t>
            </a:r>
            <a:r>
              <a:rPr lang="en-US" baseline="0" dirty="0"/>
              <a:t>impervious </a:t>
            </a:r>
            <a:r>
              <a:rPr lang="en-US" dirty="0"/>
              <a:t>materials</a:t>
            </a:r>
            <a:r>
              <a:rPr lang="en-US" baseline="0" dirty="0"/>
              <a:t> </a:t>
            </a:r>
            <a:r>
              <a:rPr lang="en-US" dirty="0"/>
              <a:t>found </a:t>
            </a:r>
            <a:r>
              <a:rPr lang="en-US" baseline="0" dirty="0"/>
              <a:t>in buildings, roads, </a:t>
            </a:r>
            <a:r>
              <a:rPr lang="en-US" dirty="0"/>
              <a:t>parking lots</a:t>
            </a:r>
            <a:r>
              <a:rPr lang="en-US" baseline="0" dirty="0"/>
              <a:t> and </a:t>
            </a:r>
            <a:r>
              <a:rPr lang="en-US" dirty="0"/>
              <a:t>other built spaces</a:t>
            </a:r>
            <a:r>
              <a:rPr lang="en-US" baseline="0" dirty="0"/>
              <a:t>, </a:t>
            </a:r>
            <a:r>
              <a:rPr lang="en-US" dirty="0"/>
              <a:t>and </a:t>
            </a:r>
            <a:r>
              <a:rPr lang="en-US" baseline="0" dirty="0"/>
              <a:t>transportation emissions</a:t>
            </a:r>
            <a:r>
              <a:rPr lang="en-US" dirty="0"/>
              <a:t> and air conditioning output create additional heat sources, all accumulating to </a:t>
            </a:r>
            <a:r>
              <a:rPr lang="en-US" baseline="0" dirty="0"/>
              <a:t>make urban </a:t>
            </a:r>
            <a:r>
              <a:rPr lang="en-US" dirty="0"/>
              <a:t>areas</a:t>
            </a:r>
            <a:r>
              <a:rPr lang="en-US" baseline="0" dirty="0"/>
              <a:t> much hotter than surrounding </a:t>
            </a:r>
            <a:r>
              <a:rPr lang="en-US" dirty="0"/>
              <a:t>undeveloped areas</a:t>
            </a:r>
            <a:r>
              <a:rPr lang="en-US" baseline="0" dirty="0"/>
              <a:t>. This Urban Heat Island Effect is measured by the temperature difference between cities and surrounding areas. On the other hand, urban parks, ponds, and residential areas are cooler than highly developed downtown areas.</a:t>
            </a:r>
            <a:r>
              <a:rPr lang="en-US" dirty="0"/>
              <a:t> </a:t>
            </a:r>
            <a:endParaRPr lang="en-US" baseline="0" dirty="0"/>
          </a:p>
          <a:p>
            <a:pPr>
              <a:spcBef>
                <a:spcPts val="600"/>
              </a:spcBef>
            </a:pPr>
            <a:r>
              <a:rPr lang="en-US" baseline="0" dirty="0"/>
              <a:t>Surface heat and air temperatures create different effects. surface heat islands and atmospheric heat islands, both higher above the city. Different techniques are used to identify and measure these differing effects and their impacts. Lacking atmospheric air temperature data,</a:t>
            </a:r>
            <a:r>
              <a:rPr lang="en-US" dirty="0"/>
              <a:t> w</a:t>
            </a:r>
            <a:r>
              <a:rPr lang="en-US" baseline="0" dirty="0"/>
              <a:t>e use surface heat as a proxy to measuring air temperature hotspots in Yonkers city.</a:t>
            </a:r>
            <a:r>
              <a:rPr lang="en-US" dirty="0"/>
              <a:t> </a:t>
            </a:r>
            <a:endParaRPr lang="en-US" baseline="0" dirty="0">
              <a:cs typeface="Calibri"/>
            </a:endParaRPr>
          </a:p>
          <a:p>
            <a:endParaRPr lang="en-US" dirty="0"/>
          </a:p>
          <a:p>
            <a:r>
              <a:rPr lang="en-US" dirty="0"/>
              <a:t>-------------------Image Credits------------------------------</a:t>
            </a:r>
            <a:endParaRPr lang="en-US" dirty="0">
              <a:cs typeface="Calibri"/>
            </a:endParaRPr>
          </a:p>
          <a:p>
            <a:r>
              <a:rPr lang="en-US" sz="1200" dirty="0">
                <a:latin typeface="Century Gothic"/>
              </a:rPr>
              <a:t>https://www.epa.gov/heatislands/learn-about-heat-islands</a:t>
            </a:r>
          </a:p>
          <a:p>
            <a:r>
              <a:rPr lang="en-US" sz="1200" dirty="0">
                <a:latin typeface="Century Gothic"/>
              </a:rPr>
              <a:t>* Part of image modified. Enlarged text, made editable</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371488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We used LST as a measure of exposure which was explained in terms of environmental indicators data using spatial regression modeling, where three variables were selected by repeated multicollinearity tests. Additionally, we performed PCA analysis on 17 demographic variables and 5 heat outcomes to explain underlying heat vulnerability in Yonkers. </a:t>
            </a:r>
          </a:p>
          <a:p>
            <a:endParaRPr lang="en-US" dirty="0">
              <a:cs typeface="Calibri"/>
            </a:endParaRPr>
          </a:p>
          <a:p>
            <a:endParaRPr lang="en-US" dirty="0"/>
          </a:p>
          <a:p>
            <a:r>
              <a:rPr lang="en-US" dirty="0"/>
              <a:t>-----------------Image Credits--------------------------------------------------</a:t>
            </a:r>
            <a:endParaRPr lang="en-US" dirty="0">
              <a:cs typeface="Calibri"/>
            </a:endParaRPr>
          </a:p>
          <a:p>
            <a:r>
              <a:rPr lang="en-US" dirty="0"/>
              <a:t>Safety Support by Hawaii Open Data, US, The Noun Project Public Domain</a:t>
            </a:r>
            <a:endParaRPr lang="en-US" dirty="0">
              <a:cs typeface="Calibri"/>
            </a:endParaRPr>
          </a:p>
          <a:p>
            <a:r>
              <a:rPr lang="en-US" dirty="0"/>
              <a:t>https://thenounproject.com/search/?q=vulnerable&amp;i=41337</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914528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As mentioned before, we used PCA to generate vulnerability scores for Yonkers at for both census tract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selected 16 socio-economic and 6 health indicator variables after thorough literature review and analyzed them using the PCA method for census tracts. We then selected 6 components that explained at least 82.5% of the data variation. These components were then used to develop an overall score that represents underlying social and health vulnerability.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417878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This slide shows how we developed the heat exposure index using a spatial regression model, </a:t>
            </a:r>
            <a:r>
              <a:rPr lang="en-US" dirty="0">
                <a:solidFill>
                  <a:schemeClr val="tx1"/>
                </a:solidFill>
                <a:latin typeface="Century Gothic"/>
              </a:rPr>
              <a:t>Spatial lag Autoregressive (SAR). Initially, we started with simple Ordinary least squares regression models to estimate LST exposure in the aspects of environmental indicators. After several trials of multicollinearity testing, three variables were selected for final model. The OLS model detected spatial correlation upon conducting Moran’s I tests which indicated further improvement with spatial regression modeling </a:t>
            </a:r>
            <a:r>
              <a:rPr lang="en-US" dirty="0" smtClean="0">
                <a:solidFill>
                  <a:schemeClr val="tx1"/>
                </a:solidFill>
                <a:latin typeface="Century Gothic"/>
              </a:rPr>
              <a:t>approach. </a:t>
            </a:r>
            <a:r>
              <a:rPr lang="en-US" dirty="0">
                <a:solidFill>
                  <a:schemeClr val="tx1"/>
                </a:solidFill>
                <a:latin typeface="Century Gothic"/>
              </a:rPr>
              <a:t>We used a global spatial model called Spatial Lag Autoregression (SAR) model which includes the effects of neighboring LST and other dependent variables in explaining independent LST. We did an impact analysis on the SAR model to derive both direct and indirect effects of each dependent variable which were used as weight values for the explanatory variables to finally generate our heat exposure index in a scale of</a:t>
            </a:r>
            <a:r>
              <a:rPr lang="en-US" dirty="0">
                <a:latin typeface="Century Gothic"/>
              </a:rPr>
              <a:t> </a:t>
            </a:r>
            <a:r>
              <a:rPr lang="en-US" dirty="0">
                <a:solidFill>
                  <a:schemeClr val="tx1"/>
                </a:solidFill>
                <a:latin typeface="Century Gothic"/>
              </a:rPr>
              <a:t> 1 to 0.</a:t>
            </a:r>
            <a:r>
              <a:rPr lang="en-US" dirty="0">
                <a:latin typeface="Century Gothic"/>
              </a:rPr>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98951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Here, we are showing, how we combined our previously derived heat exposure index and social-health vulnerability index to finally formulate the overall heat risk index. The calculated values for Yonkers were later normalized in a scale of 0-100.</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10986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By mapping neighborhoods most at risk, we were able to identify some typical characteristics of high-risk areas. This included high population density, high renter rates, over half without any college experience, and over a third not US-born, with Kimball as the exception to a couple of these.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15982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cs typeface="Calibri"/>
              </a:rPr>
              <a:t>As an additional analysis, we decided to perform a proximity analysis of Yonkers Cooling Centers and Health Facility locations. First, the Cooling Center and Health Facility locations were geocoded and added as a shape file to ArcGIS Pro. Next, the Network Analysis tool was used to generate walkability</a:t>
            </a:r>
            <a:r>
              <a:rPr lang="en-US" dirty="0"/>
              <a:t> from nearby areas towards each point location from quarter and half mile distances. According to the US Dept. Transportation, most commuters are willing to walk approximately 5-10 minutes, equating to around 0.25-0.5 mi (</a:t>
            </a:r>
            <a:r>
              <a:rPr lang="en-US" dirty="0">
                <a:hlinkClick r:id="rId3"/>
              </a:rPr>
              <a:t>https://safety.fhwa.dot.gov/ped_bike/ped_transit/ped_transguide/ch4.cfm</a:t>
            </a:r>
            <a:r>
              <a:rPr lang="en-US" dirty="0"/>
              <a:t>). In this analysis we excluded major road ways as they do not provide sidewalks for safe walkability for community members. These</a:t>
            </a:r>
            <a:r>
              <a:rPr lang="en-US" dirty="0">
                <a:cs typeface="Calibri"/>
              </a:rPr>
              <a:t> buffers were compared to the Heat Exposure Index described earlier in the presentation to show high exposure areas in comparison to where cooling centers are currently located and visualize which areas within the community are being underserved. A cooling center is defined by the city of </a:t>
            </a:r>
            <a:r>
              <a:rPr lang="en-US" dirty="0" smtClean="0">
                <a:cs typeface="Calibri"/>
              </a:rPr>
              <a:t>Yonkers </a:t>
            </a:r>
            <a:r>
              <a:rPr lang="en-US" dirty="0">
                <a:cs typeface="Calibri"/>
              </a:rPr>
              <a:t>as…</a:t>
            </a:r>
          </a:p>
          <a:p>
            <a:endParaRPr lang="en-US" dirty="0">
              <a:cs typeface="Calibri"/>
            </a:endParaRPr>
          </a:p>
          <a:p>
            <a:r>
              <a:rPr lang="en-US" dirty="0"/>
              <a:t>Map credit: County of Westchester, Open NY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340138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The map on the left displays each cooling center buffer compared to the Heat Exposure Index. While some cooling center buffers overlap with the highest heat exposure areas, many are outside of a the usual 0.25-0.5 mile walking distance buffers cited by the US Dept. Of Transportation. The map on the right displays the proportion of each service area's population that is within walking distance of each cooling center. Each service area is denoted by a black border within the city boundary.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2249399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on the left displays health facility locations compared to the Heat Exposure Index. Several health facility buffers overlap with the highest heat exposure areas, however, several high exposure areas found toward northeast Yonkers are not located within the 0.25-0.5 mile walking distance buffers. The map on the right displays the Health Facility locations and compared to the derived service areas. Unfortunately, we were not able to complete further analysis on these locations due to time constraints. This is </a:t>
            </a:r>
            <a:r>
              <a:rPr lang="en-US" dirty="0" smtClean="0"/>
              <a:t>a </a:t>
            </a:r>
            <a:r>
              <a:rPr lang="en-US" dirty="0"/>
              <a:t>potential analysis that can be completed by a </a:t>
            </a:r>
            <a:r>
              <a:rPr lang="en-US" dirty="0" smtClean="0"/>
              <a:t>follow-up </a:t>
            </a:r>
            <a:r>
              <a:rPr lang="en-US" dirty="0"/>
              <a:t>term.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912722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Integrated Evaluation of Ecosystem Services and Tradeoffs, or InVEST, Urban Cooling Model was created by the Natural Capital Project, based at of Stanford University. The model aims to quantify the impacts of green infrastructure and other ecosystem services. For the daytime, the urban cooling model uses reflectivity and tree cover to calculate the albedo and shade of each landcover type. With climate parameters such as humidity and wind speeds defined, albedo and shade are combined with evapotranspiration to estimate daytime cooling capacity at each pixel. This indicates the degree to which local physical factors are providing cooling effects nearby. Greenspaces derived from landcover are used to model greenspace cooling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666134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For the nighttime, during which urban heat is mostly effected by materials instead of the solar radiation, we used building footprints and heights to calculate the building intensity of each landcover type present, which was combined with evapotranspiration to estimate nighttime cooling capacity per pixel.</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266934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Yonkers is an inner Suburb of New York City, located on the Hudson River just North of the Bronx in New York City. It is {insert demographic summary}. Due to the Urban Heat Island effect and multiplicative effects from nearby New York City, Yonkers has been impacted by increasing temperatures. We were particularly interested in the hot summer months of July through August.</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932662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maps of Daytime and Nighttime cooling capacities shown on the left were each joined with the greenspace cooling effects from landcover to estimate total Daytime and Nighttime Heat Mitigation Indexes, respectively. </a:t>
            </a: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3233996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As you can see here, some locations, especially during the night, provide vast differences in amount of cooling.</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dirty="0"/>
          </a:p>
        </p:txBody>
      </p:sp>
    </p:spTree>
    <p:extLst>
      <p:ext uri="{BB962C8B-B14F-4D97-AF65-F5344CB8AC3E}">
        <p14:creationId xmlns:p14="http://schemas.microsoft.com/office/powerpoint/2010/main" val="2760049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These heat mitigation maps were used to model heat itself and to evaluate mitigations in terms of their monetary benefits. To do this, the indexes were weighted against the Yonkers-wide UHI magnitude. </a:t>
            </a: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dirty="0"/>
          </a:p>
        </p:txBody>
      </p:sp>
    </p:spTree>
    <p:extLst>
      <p:ext uri="{BB962C8B-B14F-4D97-AF65-F5344CB8AC3E}">
        <p14:creationId xmlns:p14="http://schemas.microsoft.com/office/powerpoint/2010/main" val="3756605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This city-wide UHI magnitude is calculated as the difference between rural and urban temperatures. To put Yonkers' temperatures into relative context, we selected a set of reference regions for statistical comparisons. For accuracy, we selected areas with similar physical and climatic properties to Yonkers, except with as little human development as possible. This map shows Yonkers and its temperatures in relation to New York City, along with the reference locations we selected, matching Yonkers' characteristics based on our filter. You can easily tell how different surface temperatures are within the city, and this gave us UHI magnitudes of 4.8 degrees Celsius in the day and 6.8 at night. Multiplying these magnitudes by day and night heat mitigation maps, the data we used in InVest Model allowed us to…</a:t>
            </a: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dirty="0"/>
          </a:p>
        </p:txBody>
      </p:sp>
    </p:spTree>
    <p:extLst>
      <p:ext uri="{BB962C8B-B14F-4D97-AF65-F5344CB8AC3E}">
        <p14:creationId xmlns:p14="http://schemas.microsoft.com/office/powerpoint/2010/main" val="3575891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model conditions affecting specific buildings, generating on a per-building basis temperatures, avoided energy consumption in cost, and manual labor productivity loss. We summed, averaged, and segmented these statistics to assess cumulative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dirty="0"/>
          </a:p>
        </p:txBody>
      </p:sp>
    </p:spTree>
    <p:extLst>
      <p:ext uri="{BB962C8B-B14F-4D97-AF65-F5344CB8AC3E}">
        <p14:creationId xmlns:p14="http://schemas.microsoft.com/office/powerpoint/2010/main" val="3570639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spatial distribution of cooling is certainly not uniform. Productivity loss, which are highly reflective of humidities, are also lopsided. The focus neighborhoods of Getty Square, Radford, and Old 7th Ward are among the least cooled, on average.</a:t>
            </a: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dirty="0"/>
          </a:p>
        </p:txBody>
      </p:sp>
    </p:spTree>
    <p:extLst>
      <p:ext uri="{BB962C8B-B14F-4D97-AF65-F5344CB8AC3E}">
        <p14:creationId xmlns:p14="http://schemas.microsoft.com/office/powerpoint/2010/main" val="3049325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InVEST weighs the effects of locational urban cooling against a city-wide UHI Magnitude, which it defines as the difference between temperature in the study area and the reference regions. For daytime and nighttime separately, we referred to air temperature measurements from the Urban Heat Watch Campaign in Yonkers in 2019. Air temperatures on this graph are the labelled dots in 2019, while surface temperatures are the dotted lines, with solid lines as trends. On this graph, red indicates the highest observed temperature. UHI Magnitude, or most intense urban heat effect, is the purple data at the bottom, calculated as the temperature difference between the 99th percentile in the study area, shown in yellow, and the average temperature across the reference regions, shown in blue. The green line indicates the average surface temperature across the city. When analyzed using data since 1984 from Landsats 4, 5, 7, and, 8, all of these temperature benchmarks, including the magnitude of difference, are increasing over time. Future estimates were also incorporated into InVEST model scenarios.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dirty="0"/>
          </a:p>
        </p:txBody>
      </p:sp>
    </p:spTree>
    <p:extLst>
      <p:ext uri="{BB962C8B-B14F-4D97-AF65-F5344CB8AC3E}">
        <p14:creationId xmlns:p14="http://schemas.microsoft.com/office/powerpoint/2010/main" val="3765311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InVEST allowed us to model the behavior of cooling under different scenarios, displayed here in terms of dollars of avoided spending on energy consumption. As our inputs were annual cooling, which occur mostly in the summer, our night and day averages create season-long estimates. On the left, we see how cooling features become more beneficial under greater heat but less valuable with urban intensification. On the right, the impacts of several sample projects, suggested or underway by Groundwork Hudson Valley, were evaluated in monetary terms. </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dirty="0"/>
          </a:p>
        </p:txBody>
      </p:sp>
    </p:spTree>
    <p:extLst>
      <p:ext uri="{BB962C8B-B14F-4D97-AF65-F5344CB8AC3E}">
        <p14:creationId xmlns:p14="http://schemas.microsoft.com/office/powerpoint/2010/main" val="791036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Iterating the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model helped understand intervention in even greater detail. On the left, increases in shade and albedo were conducted on different </a:t>
            </a:r>
            <a:r>
              <a:rPr lang="en-US" sz="1200" b="0" i="0" kern="1200" dirty="0" err="1" smtClean="0">
                <a:solidFill>
                  <a:schemeClr val="tx1"/>
                </a:solidFill>
                <a:effectLst/>
                <a:latin typeface="+mn-lt"/>
                <a:ea typeface="+mn-ea"/>
                <a:cs typeface="+mn-cs"/>
              </a:rPr>
              <a:t>landcover</a:t>
            </a:r>
            <a:r>
              <a:rPr lang="en-US" sz="1200" b="0" i="0" kern="1200" dirty="0" smtClean="0">
                <a:solidFill>
                  <a:schemeClr val="tx1"/>
                </a:solidFill>
                <a:effectLst/>
                <a:latin typeface="+mn-lt"/>
                <a:ea typeface="+mn-ea"/>
                <a:cs typeface="+mn-cs"/>
              </a:rPr>
              <a:t> types separately. Interventions would be most beneficial in open spaces, which is surprising but presents a much cheaper alternative for the city's shading efforts. On the right, the difference between shade and albedo increases, as well as increases different magnitudes, are show to have vastly different effects on savings. The goal here is for Groundwork to be able to compare these annual effects with their implied costs and advise the city on the most efficient strategies.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dirty="0"/>
          </a:p>
        </p:txBody>
      </p:sp>
    </p:spTree>
    <p:extLst>
      <p:ext uri="{BB962C8B-B14F-4D97-AF65-F5344CB8AC3E}">
        <p14:creationId xmlns:p14="http://schemas.microsoft.com/office/powerpoint/2010/main" val="628250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compared the savings from intervening in across each neighborhood separately to the area impacted (a proxy of cost) to understand relative efficiency of shading per square meter. Generally, areas of more concentrated heat result in greater efficiency of shading. However, this relationship is not clear-cut, being influenced also by the other environmental input layers. The focal neighborhood of Getty Square, or downtown, for example, has a surprisingly low cost efficiency of shading, despite being one of the hottest neighborhoods, likely due to over-building. When compared to savings increases per resident, intervening in the focal neighborhoods have a high cumulative impacts, but these impacts are well-distributed and received by more residents.</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When we are normalizing our values in terms of efficiency (either by dividing by the amount of area shaded or dividing by number of people affected), our numbers for 'change in total annual savings' are in the 0-3 dollars range per person or per 100 sq. m. shaded. the overall effect might be thousands of dollars but in this case we want to compare efficiency, so this is different from the previous slides.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also does not relay statistical significance of results and our calculations for mitigation value are based on a lot of assumptions so our results are more useful for relative comparison of the options than for absolute costs.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dirty="0"/>
          </a:p>
        </p:txBody>
      </p:sp>
    </p:spTree>
    <p:extLst>
      <p:ext uri="{BB962C8B-B14F-4D97-AF65-F5344CB8AC3E}">
        <p14:creationId xmlns:p14="http://schemas.microsoft.com/office/powerpoint/2010/main" val="301664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-Groundwork Hudson Valley, is a subset of Groundwork USA which seeks</a:t>
            </a:r>
            <a:r>
              <a:rPr lang="en-US" dirty="0"/>
              <a:t> to create sustainable environmental change in urban neighborhoods through community-based partnerships that promote equity, youth leadership, and economic opportunity  via the Climate Safe Neighborhoods initiative</a:t>
            </a:r>
            <a:endParaRPr lang="en-US" dirty="0">
              <a:cs typeface="Calibri"/>
            </a:endParaRPr>
          </a:p>
          <a:p>
            <a:r>
              <a:rPr lang="en-US" dirty="0">
                <a:cs typeface="Calibri"/>
              </a:rPr>
              <a:t>-Oded Holzinger, Climate</a:t>
            </a:r>
            <a:r>
              <a:rPr lang="en-US" dirty="0"/>
              <a:t> Resilience Manager, served as the DEVELOP team's point of contact for the project</a:t>
            </a:r>
            <a:endParaRPr lang="en-US" dirty="0">
              <a:cs typeface="Calibri"/>
            </a:endParaRPr>
          </a:p>
          <a:p>
            <a:endParaRPr lang="en-US" dirty="0">
              <a:cs typeface="Calibri"/>
            </a:endParaRPr>
          </a:p>
          <a:p>
            <a:r>
              <a:rPr lang="en-US" dirty="0"/>
              <a:t>-------------------Image Credits------------------------------</a:t>
            </a:r>
            <a:endParaRPr lang="en-US" dirty="0">
              <a:cs typeface="Calibri"/>
            </a:endParaRPr>
          </a:p>
          <a:p>
            <a:r>
              <a:rPr lang="en-US" dirty="0">
                <a:cs typeface="Calibri"/>
              </a:rPr>
              <a:t>Photo of volunteers tree planting by Groundwork Hudson Valley courtesy of Groundwork Hudson Valley,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4291860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Lastly, we compared the decreases in temperature, averaged from all pixels across Yonkers, between intervening across the entirety of Yonkers versus that same total amount of intervention, in terms of area changed, happening within just the three focal neighborhoods. This revealed that concentrating strategies in particular areas provides a relative boost to cooling benefits.</a:t>
            </a:r>
          </a:p>
          <a:p>
            <a:endParaRPr lang="en-US" dirty="0" smtClean="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988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specificity of our study was limited by the resolution and quality available data, and the accuracy of our outputs are limited by the model's complexity. The results of InVEST modelling are more useful for comparison than absolute expectations for outcomes.</a:t>
            </a:r>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dirty="0"/>
          </a:p>
        </p:txBody>
      </p:sp>
    </p:spTree>
    <p:extLst>
      <p:ext uri="{BB962C8B-B14F-4D97-AF65-F5344CB8AC3E}">
        <p14:creationId xmlns:p14="http://schemas.microsoft.com/office/powerpoint/2010/main" val="1825005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Remote sensing and InVEST together allowed for the evaluation of urban heat and interventions. In Yonkers, </a:t>
            </a:r>
            <a:r>
              <a:rPr lang="en-US" dirty="0"/>
              <a:t>socio-demographics and physical properties are linked to urban heat. Locating interventions where these variables make UHI effects worse would most provide the most benefits. Increasing shade through tree cover would be a cost-effective way of cooling Yonkers.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dirty="0"/>
          </a:p>
        </p:txBody>
      </p:sp>
    </p:spTree>
    <p:extLst>
      <p:ext uri="{BB962C8B-B14F-4D97-AF65-F5344CB8AC3E}">
        <p14:creationId xmlns:p14="http://schemas.microsoft.com/office/powerpoint/2010/main" val="3040666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future DEVELOP team will continue this project. Their main objectives will be to build on this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46</a:t>
            </a:fld>
            <a:endParaRPr lang="en-US" dirty="0"/>
          </a:p>
        </p:txBody>
      </p:sp>
    </p:spTree>
    <p:extLst>
      <p:ext uri="{BB962C8B-B14F-4D97-AF65-F5344CB8AC3E}">
        <p14:creationId xmlns:p14="http://schemas.microsoft.com/office/powerpoint/2010/main" val="3940216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47</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p:txBody>
      </p:sp>
      <p:sp>
        <p:nvSpPr>
          <p:cNvPr id="4" name="Slide Number Placeholder 3"/>
          <p:cNvSpPr>
            <a:spLocks noGrp="1"/>
          </p:cNvSpPr>
          <p:nvPr>
            <p:ph type="sldNum" sz="quarter" idx="5"/>
          </p:nvPr>
        </p:nvSpPr>
        <p:spPr/>
        <p:txBody>
          <a:bodyPr/>
          <a:lstStyle/>
          <a:p>
            <a:fld id="{59FFF554-9721-473E-B7E3-8AF7A285E57C}" type="slidenum">
              <a:rPr lang="en-US" smtClean="0"/>
              <a:t>48</a:t>
            </a:fld>
            <a:endParaRPr lang="en-US" dirty="0"/>
          </a:p>
        </p:txBody>
      </p:sp>
    </p:spTree>
    <p:extLst>
      <p:ext uri="{BB962C8B-B14F-4D97-AF65-F5344CB8AC3E}">
        <p14:creationId xmlns:p14="http://schemas.microsoft.com/office/powerpoint/2010/main" val="4204508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Integrated Evaluation of Ecosystem Services and Tradeoffs, or InVEST, Urban Cooling Model was created by the Natural Capital Project, based at of Stanford University. The model aims to quantify the impacts of green infrastructure and other ecosystem services. For the daytime, the urban cooling model uses reflectivity and tree cover to calculate the albedo and shade of each landcover type. With climate parameters such as humidity and wind speeds defined, albedo and shade are combined with evapotranspiration to estimate daytime cooling capacity at each pixel. This indicates the degree to which local physical factors are providing cooling effects nearby. Greenspaces derived from landcover are used to model greenspace cooling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49</a:t>
            </a:fld>
            <a:endParaRPr lang="en-US" dirty="0"/>
          </a:p>
        </p:txBody>
      </p:sp>
    </p:spTree>
    <p:extLst>
      <p:ext uri="{BB962C8B-B14F-4D97-AF65-F5344CB8AC3E}">
        <p14:creationId xmlns:p14="http://schemas.microsoft.com/office/powerpoint/2010/main" val="1073778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Integrated Evaluation of Ecosystem Services and Tradeoffs, or InVEST, Urban Cooling Model was created by the Natural Capital Project, based at of Stanford University. The model aims to quantify the impacts of green infrastructure and other ecosystem services. For the daytime, the urban cooling model uses reflectivity and tree cover to calculate the albedo and shade of each landcover type. With climate parameters such as humidity and wind speeds defined, albedo and shade are combined with evapotranspiration to estimate daytime cooling capacity at each pixel. This indicates the degree to which local physical factors are providing cooling effects nearby. Greenspaces derived from landcover are used to model greenspace cooling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50</a:t>
            </a:fld>
            <a:endParaRPr lang="en-US" dirty="0"/>
          </a:p>
        </p:txBody>
      </p:sp>
    </p:spTree>
    <p:extLst>
      <p:ext uri="{BB962C8B-B14F-4D97-AF65-F5344CB8AC3E}">
        <p14:creationId xmlns:p14="http://schemas.microsoft.com/office/powerpoint/2010/main" val="3189404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smtClean="0"/>
              <a:t>These </a:t>
            </a:r>
            <a:r>
              <a:rPr lang="en-US" dirty="0"/>
              <a:t>heat mitigation maps were used to model heat itself and to evaluate mitigations in terms of their monetary benefits. To do this, the indexes were weighted against the Yonkers-wide UHI magnitude. </a:t>
            </a:r>
            <a:r>
              <a:rPr lang="en-US" dirty="0" smtClean="0"/>
              <a:t>The maps</a:t>
            </a:r>
            <a:r>
              <a:rPr lang="en-US" baseline="0" dirty="0" smtClean="0"/>
              <a:t> on the left highlight a specific area of Yonkers under an increased shade scenario. </a:t>
            </a:r>
            <a:endParaRPr lang="en-US" dirty="0"/>
          </a:p>
          <a:p>
            <a:pPr algn="l"/>
            <a:endParaRPr lang="en-US" dirty="0">
              <a:solidFill>
                <a:srgbClr val="000000"/>
              </a:solidFill>
              <a:latin typeface="Helvetica Neu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For the graph on the</a:t>
            </a:r>
            <a:r>
              <a:rPr lang="en-US" sz="1200" b="0" i="0" kern="1200" baseline="0" dirty="0" smtClean="0">
                <a:solidFill>
                  <a:schemeClr val="tx1"/>
                </a:solidFill>
                <a:effectLst/>
                <a:latin typeface="+mn-lt"/>
                <a:ea typeface="+mn-ea"/>
                <a:cs typeface="+mn-cs"/>
              </a:rPr>
              <a:t> right, </a:t>
            </a:r>
            <a:r>
              <a:rPr lang="en-US" sz="1200" b="0" i="0" kern="1200" dirty="0" smtClean="0">
                <a:solidFill>
                  <a:schemeClr val="tx1"/>
                </a:solidFill>
                <a:effectLst/>
                <a:latin typeface="+mn-lt"/>
                <a:ea typeface="+mn-ea"/>
                <a:cs typeface="+mn-cs"/>
              </a:rPr>
              <a:t>we compared the decreases in temperature, averaged from all pixels across Yonkers, between intervening across the entirety of Yonkers versus that same total amount of intervention, in terms of area changed, happening within just the three focal neighborhoods. This revealed that concentrating strategies in particular areas provides a relative boost to cooling benefits.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Same graph as slide 43.</a:t>
            </a:r>
          </a:p>
          <a:p>
            <a:endParaRPr lang="en-US" sz="1200" b="0" i="0" kern="1200" dirty="0" smtClean="0">
              <a:solidFill>
                <a:schemeClr val="tx1"/>
              </a:solidFill>
              <a:effectLst/>
              <a:latin typeface="+mn-lt"/>
              <a:ea typeface="+mn-ea"/>
              <a:cs typeface="+mn-cs"/>
            </a:endParaRPr>
          </a:p>
          <a:p>
            <a:endParaRPr lang="en-US" dirty="0"/>
          </a:p>
          <a:p>
            <a:endParaRPr lang="en-US" dirty="0"/>
          </a:p>
          <a:p>
            <a:pPr algn="l"/>
            <a:endParaRPr lang="en-US" dirty="0">
              <a:solidFill>
                <a:srgbClr val="000000"/>
              </a:solidFill>
              <a:latin typeface="Helvetica Neue"/>
              <a:cs typeface="Calibri"/>
            </a:endParaRPr>
          </a:p>
          <a:p>
            <a:endParaRPr lang="en-US" dirty="0">
              <a:solidFill>
                <a:srgbClr val="000000"/>
              </a:solidFill>
              <a:latin typeface="Calibri"/>
              <a:cs typeface="Calibri"/>
            </a:endParaRPr>
          </a:p>
        </p:txBody>
      </p:sp>
    </p:spTree>
    <p:extLst>
      <p:ext uri="{BB962C8B-B14F-4D97-AF65-F5344CB8AC3E}">
        <p14:creationId xmlns:p14="http://schemas.microsoft.com/office/powerpoint/2010/main" val="43302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The slide shows correlation between the variables collected for our analysis, although correlation does not imply causation. The color shows high positive correlation in dark blues and high negative values in darker red. From the plot we can see that LST shows high positive correlation with %imperviousness, moderately correlates with population density, lesser language proficiency, foreign population and people with obesity.  LST has high negative correlation with NDVI, and low correlation with elderly and Hispanic population.</a:t>
            </a:r>
          </a:p>
        </p:txBody>
      </p:sp>
      <p:sp>
        <p:nvSpPr>
          <p:cNvPr id="4" name="Slide Number Placeholder 3"/>
          <p:cNvSpPr>
            <a:spLocks noGrp="1"/>
          </p:cNvSpPr>
          <p:nvPr>
            <p:ph type="sldNum" sz="quarter" idx="5"/>
          </p:nvPr>
        </p:nvSpPr>
        <p:spPr/>
        <p:txBody>
          <a:bodyPr/>
          <a:lstStyle/>
          <a:p>
            <a:fld id="{59FFF554-9721-473E-B7E3-8AF7A285E57C}" type="slidenum">
              <a:rPr lang="en-US" smtClean="0"/>
              <a:t>52</a:t>
            </a:fld>
            <a:endParaRPr lang="en-US" dirty="0"/>
          </a:p>
        </p:txBody>
      </p:sp>
    </p:spTree>
    <p:extLst>
      <p:ext uri="{BB962C8B-B14F-4D97-AF65-F5344CB8AC3E}">
        <p14:creationId xmlns:p14="http://schemas.microsoft.com/office/powerpoint/2010/main" val="3285167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Through ongoing community efforts, Groundwork Hudson Valley understands Yonkers' increasing struggles with urban heat, and asked us to approach the issue from a few fronts. Increasing temperatures pose a greater risk to all residents and health disparities and social vulnerabilities raise risks even further. These factors are spatially intertwined with vegetation across the city, both physically and historically. Increasing vegetation and urban design interventions in the built environment can cool the city, redistribute the benefits of the urban landscape and combat community concerns. All of these factors are spatial elements which NASA’s Earth observations can help us to understand.</a:t>
            </a:r>
          </a:p>
          <a:p>
            <a:endParaRPr lang="en-US" dirty="0"/>
          </a:p>
          <a:p>
            <a:r>
              <a:rPr lang="en-US" dirty="0"/>
              <a:t>-------------------Image Credits------------------------------</a:t>
            </a:r>
            <a:endParaRPr lang="en-US" dirty="0">
              <a:cs typeface="Calibri"/>
            </a:endParaRPr>
          </a:p>
          <a:p>
            <a:r>
              <a:rPr lang="en-US" dirty="0"/>
              <a:t>Vacant lot activation by LA Great Streets, US (Public Domain) from the Noun Project</a:t>
            </a:r>
            <a:endParaRPr lang="en-US" dirty="0">
              <a:cs typeface="Calibri"/>
            </a:endParaRPr>
          </a:p>
          <a:p>
            <a:r>
              <a:rPr lang="en-US" dirty="0"/>
              <a:t>https://thenounproject.com/search/?q=urban+development&amp;i=476745</a:t>
            </a:r>
            <a:endParaRPr lang="en-US" dirty="0">
              <a:cs typeface="Calibri"/>
            </a:endParaRPr>
          </a:p>
          <a:p>
            <a:endParaRPr lang="en-US" dirty="0"/>
          </a:p>
          <a:p>
            <a:r>
              <a:rPr lang="en-US" dirty="0"/>
              <a:t>Tree canopy by LA Great Streets, US (Public Domain) from the Noun Project</a:t>
            </a:r>
            <a:endParaRPr lang="en-US" dirty="0">
              <a:cs typeface="Calibri"/>
            </a:endParaRPr>
          </a:p>
          <a:p>
            <a:r>
              <a:rPr lang="en-US" dirty="0"/>
              <a:t>https://thenounproject.com/term/tree-canopy/476740/</a:t>
            </a:r>
            <a:endParaRPr lang="en-US" dirty="0">
              <a:cs typeface="Calibri"/>
            </a:endParaRPr>
          </a:p>
          <a:p>
            <a:endParaRPr lang="en-US" dirty="0"/>
          </a:p>
          <a:p>
            <a:r>
              <a:rPr lang="en-US" dirty="0"/>
              <a:t>Heat Stroke by Luis Prado, US (Creative Commons) from the Noun Project</a:t>
            </a:r>
            <a:endParaRPr lang="en-US" dirty="0">
              <a:cs typeface="Calibri"/>
            </a:endParaRPr>
          </a:p>
          <a:p>
            <a:r>
              <a:rPr lang="en-US" dirty="0"/>
              <a:t>https://thenounproject.com/search/?q=heat+stroke&amp;i=924682</a:t>
            </a:r>
            <a:endParaRPr lang="en-US" dirty="0">
              <a:cs typeface="Calibri"/>
            </a:endParaRPr>
          </a:p>
          <a:p>
            <a:endParaRPr lang="en-US" dirty="0"/>
          </a:p>
          <a:p>
            <a:r>
              <a:rPr lang="en-US" dirty="0"/>
              <a:t>Global Warming by Creative Mania, IN (Creative Commons) from the Noun Project</a:t>
            </a:r>
            <a:endParaRPr lang="en-US" dirty="0">
              <a:cs typeface="Calibri"/>
            </a:endParaRPr>
          </a:p>
          <a:p>
            <a:r>
              <a:rPr lang="en-US" dirty="0"/>
              <a:t>https://thenounproject.com/term/global-warming/1028784/</a:t>
            </a:r>
            <a:endParaRPr lang="en-US" dirty="0">
              <a:cs typeface="Calibri"/>
            </a:endParaRPr>
          </a:p>
          <a:p>
            <a:endParaRPr lang="en-US" dirty="0"/>
          </a:p>
          <a:p>
            <a:r>
              <a:rPr lang="en-US" dirty="0"/>
              <a:t>Offices by Made by Made, AU (Creative Commons) from the Noun Project</a:t>
            </a:r>
            <a:endParaRPr lang="en-US" dirty="0">
              <a:cs typeface="Calibri"/>
            </a:endParaRPr>
          </a:p>
          <a:p>
            <a:r>
              <a:rPr lang="en-US" dirty="0"/>
              <a:t>https://thenounproject.com/term/offices/707660/</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902383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53</a:t>
            </a:fld>
            <a:endParaRPr lang="en-US" dirty="0"/>
          </a:p>
        </p:txBody>
      </p:sp>
    </p:spTree>
    <p:extLst>
      <p:ext uri="{BB962C8B-B14F-4D97-AF65-F5344CB8AC3E}">
        <p14:creationId xmlns:p14="http://schemas.microsoft.com/office/powerpoint/2010/main" val="288781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objectives of this project are to identify surface heat islands across the city of Yonkers, to integrate environmental, sociodemographic, and health data into a heat risk index, and to identify areas of potential intervention across the city by creating a model to evaluate their impacts. These objectives are in support of </a:t>
            </a:r>
            <a:r>
              <a:rPr lang="en-US" b="0" dirty="0"/>
              <a:t>New York State’s Climate Smart Communities’ Certifiable Action Plans, including Decreasing Energy Use, Local Forestry, Cooling Centers, Shade Structures, Community Climate Action, and Community Education.</a:t>
            </a:r>
          </a:p>
          <a:p>
            <a:pPr>
              <a:defRPr/>
            </a:pPr>
            <a:endParaRPr lang="en-US" dirty="0"/>
          </a:p>
          <a:p>
            <a:endParaRPr lang="en-US" dirty="0">
              <a:cs typeface="Calibri"/>
            </a:endParaRPr>
          </a:p>
          <a:p>
            <a:endParaRPr lang="en-US" dirty="0">
              <a:cs typeface="Calibri"/>
            </a:endParaRPr>
          </a:p>
          <a:p>
            <a:r>
              <a:rPr lang="en-US" dirty="0"/>
              <a:t>Icon Credit: Microsoft PowerPoint Clipart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31654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Identifying locations experiencing exaggerated heat effects required mapping heat. To create the heat risk index, exposure to heat was analyzed with sociodemographic and health variables to understand vulnerability. Urban cooling and priorities for intervention were evaluated using a heat mitigation Model. The model required the input of temperature maps, as well as layers for other physical properties</a:t>
            </a:r>
            <a:r>
              <a:rPr lang="en-US" dirty="0" smtClean="0">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42660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 such as the five shown here. All sensor images except ECOSTRESS were directly retrieved and analyzed in the Google Earth Engine platform to derive several environmental variables. ECOSTRESS data was retrieved using </a:t>
            </a:r>
            <a:r>
              <a:rPr lang="en-US" dirty="0"/>
              <a:t>NASA Application for Extracting and Exploring Analysis Ready Samples (AppEEARS)</a:t>
            </a:r>
            <a:r>
              <a:rPr lang="en-US" dirty="0">
                <a:cs typeface="Calibri"/>
              </a:rPr>
              <a:t>.</a:t>
            </a:r>
          </a:p>
          <a:p>
            <a:pPr>
              <a:defRPr/>
            </a:pP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r>
              <a:rPr lang="en-US" dirty="0">
                <a:cs typeface="Calibri"/>
              </a:rPr>
              <a:t>Image Credit: </a:t>
            </a:r>
          </a:p>
          <a:p>
            <a:pPr marL="228600" indent="-228600">
              <a:buAutoNum type="arabicPeriod"/>
            </a:pPr>
            <a:r>
              <a:rPr lang="en-US" sz="1200" dirty="0">
                <a:latin typeface="Century Gothic"/>
                <a:cs typeface="Calibri"/>
              </a:rPr>
              <a:t>NASA</a:t>
            </a:r>
          </a:p>
          <a:p>
            <a:pPr marL="228600" indent="-228600">
              <a:buAutoNum type="arabicPeriod"/>
            </a:pPr>
            <a:r>
              <a:rPr lang="en-US" sz="1200" dirty="0">
                <a:latin typeface="Century Gothic"/>
              </a:rPr>
              <a:t>Microsoft PowerPoint Clipart​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420454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Data from NASA Landsat series and ASTER from the Terra satellite were used to derive daytime Land Surface Temperature, using thermal bands and a few corrections. </a:t>
            </a:r>
          </a:p>
          <a:p>
            <a:pPr>
              <a:defRPr/>
            </a:pPr>
            <a:endParaRPr lang="en-US" dirty="0">
              <a:cs typeface="Calibri"/>
            </a:endParaRPr>
          </a:p>
          <a:p>
            <a:r>
              <a:rPr lang="en-US" dirty="0">
                <a:cs typeface="Calibri"/>
              </a:rPr>
              <a:t>Image Credit: </a:t>
            </a:r>
            <a:r>
              <a:rPr lang="en-US" dirty="0"/>
              <a:t>NASA (Public Domain), retrieved from DEVELOPedia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107334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96" r="35993"/>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E247-0318-8A4C-A47A-09A805C56F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07777E-5576-1140-9D16-3275749611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84B58-EB41-124B-BA41-E1A7D9CA9BCA}"/>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5" name="Footer Placeholder 4">
            <a:extLst>
              <a:ext uri="{FF2B5EF4-FFF2-40B4-BE49-F238E27FC236}">
                <a16:creationId xmlns:a16="http://schemas.microsoft.com/office/drawing/2014/main" id="{445B9DED-2878-D444-8C78-F4338ACD2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3E99-19C0-8C45-9156-3B01BBFA883E}"/>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29555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932C-9D69-9B45-BF85-120E06DA6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16B6C-E5BF-5944-81EA-91A2E130B9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E27E1-AA99-3949-8D44-F3925E117915}"/>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5" name="Footer Placeholder 4">
            <a:extLst>
              <a:ext uri="{FF2B5EF4-FFF2-40B4-BE49-F238E27FC236}">
                <a16:creationId xmlns:a16="http://schemas.microsoft.com/office/drawing/2014/main" id="{C730702B-35A7-4C4C-9208-2B8928A13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73DEF-86B0-914A-A60E-6DDA4A198526}"/>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30667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32BFA-20BC-0444-B734-5ECF09448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1C3A2-AF5E-7E42-A446-13C5C3D554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BA3B04-ADB5-A94B-BF8B-FC234565A4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A8544-9ACF-4842-8F54-FE3623562EAF}"/>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6" name="Footer Placeholder 5">
            <a:extLst>
              <a:ext uri="{FF2B5EF4-FFF2-40B4-BE49-F238E27FC236}">
                <a16:creationId xmlns:a16="http://schemas.microsoft.com/office/drawing/2014/main" id="{B90B7D3C-47CB-494C-8F2B-1FC3FB33C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5B80A-F6CC-214C-8479-8134856248D9}"/>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763163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A609-10F3-6D4C-B0A1-B2AF648CB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267B7-6860-614E-B0C7-85428388C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9FE564-124F-3647-8EA5-3D0D918F3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34B32F-6B60-1E48-BB52-3D5F8A54D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46E533-DB9D-6042-9BB1-569495E8BE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B1038B-40FD-8C4D-BE81-B2DE28A1677F}"/>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8" name="Footer Placeholder 7">
            <a:extLst>
              <a:ext uri="{FF2B5EF4-FFF2-40B4-BE49-F238E27FC236}">
                <a16:creationId xmlns:a16="http://schemas.microsoft.com/office/drawing/2014/main" id="{EC7DBF3C-891B-FD4A-9161-5648DB8FC8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1357AA-6390-6742-86B7-3191634AA800}"/>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005928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DC20-A462-8447-B3A6-78F5557875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BB860B-6CC5-8F46-975F-25222036B370}"/>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4" name="Footer Placeholder 3">
            <a:extLst>
              <a:ext uri="{FF2B5EF4-FFF2-40B4-BE49-F238E27FC236}">
                <a16:creationId xmlns:a16="http://schemas.microsoft.com/office/drawing/2014/main" id="{A00E6A57-D612-0143-B02D-9CB6BFE29E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EC5515-3E25-D14E-9CE2-76B93C53873E}"/>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45584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95F40-B5C0-9647-829D-80E9A9D68833}"/>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3" name="Footer Placeholder 2">
            <a:extLst>
              <a:ext uri="{FF2B5EF4-FFF2-40B4-BE49-F238E27FC236}">
                <a16:creationId xmlns:a16="http://schemas.microsoft.com/office/drawing/2014/main" id="{745BA3FC-DA7F-704E-820F-6CD0BE3C91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EC74F9-AF68-4D40-BA15-5F047E2CF99B}"/>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97826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F5B0-6F0E-444D-80F6-10D393B3C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2CABAA-9244-204D-AC8C-7F2D3CAFF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828C8-CEF7-2B47-842C-5401543F7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90BA74-503E-9642-8950-6CE17A361E9A}"/>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6" name="Footer Placeholder 5">
            <a:extLst>
              <a:ext uri="{FF2B5EF4-FFF2-40B4-BE49-F238E27FC236}">
                <a16:creationId xmlns:a16="http://schemas.microsoft.com/office/drawing/2014/main" id="{D358A0F5-BA4D-AB41-9077-2FDB1CDFC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EFDD3-85A5-4A40-B9B2-0D6EF71B2C20}"/>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2142735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3408-807F-354F-BC24-230F63F83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DC2DA3-FCB7-714A-9779-C09572C2C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D72D81-3557-E245-96EE-470CB9B3C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0BB34-EA57-2A4E-B6D8-B433877B670D}"/>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6" name="Footer Placeholder 5">
            <a:extLst>
              <a:ext uri="{FF2B5EF4-FFF2-40B4-BE49-F238E27FC236}">
                <a16:creationId xmlns:a16="http://schemas.microsoft.com/office/drawing/2014/main" id="{CFFA90EB-8950-3449-B57F-D5EBBBBEE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E3A44-B5DB-584F-8020-46EE5AC324AE}"/>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446687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E9FB-B6BD-BA4C-9B94-3C01812601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A29D7-772A-D64D-AFEB-BA7A3B4FD9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BC54E-8CB2-3044-8086-3519AABFBCE4}"/>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5" name="Footer Placeholder 4">
            <a:extLst>
              <a:ext uri="{FF2B5EF4-FFF2-40B4-BE49-F238E27FC236}">
                <a16:creationId xmlns:a16="http://schemas.microsoft.com/office/drawing/2014/main" id="{82F9BBA3-90A5-C649-A416-89C503C85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8D167-C937-024E-9F74-8F35C238EBB8}"/>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00039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A4EBC-BE36-154C-864C-013684F737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E6766-7A6D-E547-B21E-606AA3BB0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938C4-5423-3E48-AE7D-73FC1FF3DD50}"/>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5" name="Footer Placeholder 4">
            <a:extLst>
              <a:ext uri="{FF2B5EF4-FFF2-40B4-BE49-F238E27FC236}">
                <a16:creationId xmlns:a16="http://schemas.microsoft.com/office/drawing/2014/main" id="{4DBDB608-72FE-C349-8418-444066D8D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32603-4410-7348-B08F-02407AED1486}"/>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201534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650371941"/>
      </p:ext>
    </p:extLst>
  </p:cSld>
  <p:clrMapOvr>
    <a:masterClrMapping/>
  </p:clrMapOvr>
  <p:extLst>
    <p:ext uri="{DCECCB84-F9BA-43D5-87BE-67443E8EF086}">
      <p15:sldGuideLst xmlns:p15="http://schemas.microsoft.com/office/powerpoint/2012/main">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srcRect r="66318"/>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22A3-0039-7B43-82F9-5F9E36077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3C686F-BAC7-6340-AA9F-F7FC7B2AD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08FB71-0F4B-FE4F-83BE-B513DD236032}"/>
              </a:ext>
            </a:extLst>
          </p:cNvPr>
          <p:cNvSpPr>
            <a:spLocks noGrp="1"/>
          </p:cNvSpPr>
          <p:nvPr>
            <p:ph type="dt" sz="half" idx="10"/>
          </p:nvPr>
        </p:nvSpPr>
        <p:spPr/>
        <p:txBody>
          <a:bodyPr/>
          <a:lstStyle/>
          <a:p>
            <a:fld id="{8BC4BB74-03F2-4A48-8876-EB254C0D1616}" type="datetimeFigureOut">
              <a:rPr lang="en-US" smtClean="0"/>
              <a:t>8/3/2021</a:t>
            </a:fld>
            <a:endParaRPr lang="en-US"/>
          </a:p>
        </p:txBody>
      </p:sp>
      <p:sp>
        <p:nvSpPr>
          <p:cNvPr id="5" name="Footer Placeholder 4">
            <a:extLst>
              <a:ext uri="{FF2B5EF4-FFF2-40B4-BE49-F238E27FC236}">
                <a16:creationId xmlns:a16="http://schemas.microsoft.com/office/drawing/2014/main" id="{390665D9-9B24-9747-9D48-8B9447BAC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FFC82-47B2-DD46-B4FA-2DFDF1564044}"/>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05566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FBC50E-3C05-CB48-822D-935C12EA0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15723-0187-0549-B23C-0710CD025C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2FDDB-E92E-F344-B2EC-609344C24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4BB74-03F2-4A48-8876-EB254C0D1616}" type="datetimeFigureOut">
              <a:rPr lang="en-US" smtClean="0"/>
              <a:t>8/3/2021</a:t>
            </a:fld>
            <a:endParaRPr lang="en-US"/>
          </a:p>
        </p:txBody>
      </p:sp>
      <p:sp>
        <p:nvSpPr>
          <p:cNvPr id="5" name="Footer Placeholder 4">
            <a:extLst>
              <a:ext uri="{FF2B5EF4-FFF2-40B4-BE49-F238E27FC236}">
                <a16:creationId xmlns:a16="http://schemas.microsoft.com/office/drawing/2014/main" id="{8E5C4A09-0109-0B40-8C26-FDAC126CE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FA1BF-FA46-E149-821E-EDB26FBD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8FF7B-89B8-3145-B87E-0283BC234DC0}" type="slidenum">
              <a:rPr lang="en-US" smtClean="0"/>
              <a:t>‹#›</a:t>
            </a:fld>
            <a:endParaRPr lang="en-US"/>
          </a:p>
        </p:txBody>
      </p:sp>
    </p:spTree>
    <p:extLst>
      <p:ext uri="{BB962C8B-B14F-4D97-AF65-F5344CB8AC3E}">
        <p14:creationId xmlns:p14="http://schemas.microsoft.com/office/powerpoint/2010/main" val="3110007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5.pn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48.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8.svg"/><Relationship Id="rId2" Type="http://schemas.openxmlformats.org/officeDocument/2006/relationships/notesSlide" Target="../notesSlides/notesSlide18.xml"/><Relationship Id="rId16" Type="http://schemas.openxmlformats.org/officeDocument/2006/relationships/image" Target="../media/image62.svg"/><Relationship Id="rId1" Type="http://schemas.openxmlformats.org/officeDocument/2006/relationships/slideLayout" Target="../slideLayouts/slideLayout4.xml"/><Relationship Id="rId6" Type="http://schemas.openxmlformats.org/officeDocument/2006/relationships/image" Target="../media/image52.sv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2.png"/><Relationship Id="rId14"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3.tiff"/><Relationship Id="rId4" Type="http://schemas.openxmlformats.org/officeDocument/2006/relationships/image" Target="../media/image62.tiff"/></Relationships>
</file>

<file path=ppt/slides/_rels/slide2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67.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78.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5.svg"/><Relationship Id="rId5" Type="http://schemas.openxmlformats.org/officeDocument/2006/relationships/image" Target="../media/image97.png"/><Relationship Id="rId4" Type="http://schemas.openxmlformats.org/officeDocument/2006/relationships/image" Target="../media/image103.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99.png"/><Relationship Id="rId7" Type="http://schemas.openxmlformats.org/officeDocument/2006/relationships/image" Target="../media/image101.png"/><Relationship Id="rId12" Type="http://schemas.openxmlformats.org/officeDocument/2006/relationships/image" Target="../media/image117.sv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11.svg"/><Relationship Id="rId11"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0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0.svg"/><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4.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2241" y="5750753"/>
            <a:ext cx="1939955" cy="338554"/>
          </a:xfrm>
          <a:prstGeom prst="rect">
            <a:avLst/>
          </a:prstGeom>
        </p:spPr>
        <p:txBody>
          <a:bodyPr wrap="none" lIns="91440" tIns="45720" rIns="91440" bIns="45720" anchor="t">
            <a:spAutoFit/>
          </a:bodyPr>
          <a:lstStyle/>
          <a:p>
            <a:r>
              <a:rPr lang="en-US" sz="1600" dirty="0">
                <a:solidFill>
                  <a:srgbClr val="266E99"/>
                </a:solidFill>
                <a:latin typeface="Century Gothic"/>
              </a:rPr>
              <a:t>Arizona </a:t>
            </a:r>
            <a:r>
              <a:rPr lang="en-US" sz="1600" dirty="0" smtClean="0">
                <a:solidFill>
                  <a:srgbClr val="266E99"/>
                </a:solidFill>
                <a:latin typeface="Century Gothic"/>
              </a:rPr>
              <a:t>– Tempe</a:t>
            </a:r>
            <a:r>
              <a:rPr lang="en-US" sz="1600" dirty="0">
                <a:solidFill>
                  <a:srgbClr val="266E99"/>
                </a:solidFill>
                <a:latin typeface="Century Gothic"/>
              </a:rPr>
              <a:t> </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266E99"/>
                </a:solidFill>
                <a:latin typeface="Century Gothic"/>
              </a:rPr>
              <a:t>Yonkers</a:t>
            </a:r>
            <a:endParaRPr lang="en-US" sz="3700" spc="0" baseline="0" dirty="0">
              <a:solidFill>
                <a:srgbClr val="266E99"/>
              </a:solidFill>
            </a:endParaRP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Utilizing NASA Earth Observations to Identify Environmental and Social Drivers of Urban Heat Vulnerability and Model Urban Cooling Interventions in Yonkers, New York</a:t>
            </a:r>
          </a:p>
        </p:txBody>
      </p:sp>
      <p:sp>
        <p:nvSpPr>
          <p:cNvPr id="5" name="TextBox 4"/>
          <p:cNvSpPr txBox="1"/>
          <p:nvPr/>
        </p:nvSpPr>
        <p:spPr>
          <a:xfrm>
            <a:off x="6102086" y="4960968"/>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Jillian Walechka, Tanya Bils, Kathryn Greenler, Samain Sabrin, </a:t>
            </a:r>
            <a:r>
              <a:rPr lang="en-US" sz="1400" dirty="0" smtClean="0">
                <a:solidFill>
                  <a:schemeClr val="tx1">
                    <a:lumMod val="75000"/>
                    <a:lumOff val="25000"/>
                  </a:schemeClr>
                </a:solidFill>
                <a:latin typeface="Century Gothic"/>
              </a:rPr>
              <a:t>&amp; Joseph </a:t>
            </a:r>
            <a:r>
              <a:rPr lang="en-US" sz="1400" dirty="0">
                <a:solidFill>
                  <a:schemeClr val="tx1">
                    <a:lumMod val="75000"/>
                    <a:lumOff val="25000"/>
                  </a:schemeClr>
                </a:solidFill>
                <a:latin typeface="Century Gothic"/>
              </a:rPr>
              <a:t>Scarmuzza</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90;p13">
            <a:extLst>
              <a:ext uri="{FF2B5EF4-FFF2-40B4-BE49-F238E27FC236}">
                <a16:creationId xmlns:a16="http://schemas.microsoft.com/office/drawing/2014/main" id="{BE23BBD4-0FA2-4E56-9E16-C40437DD043F}"/>
              </a:ext>
            </a:extLst>
          </p:cNvPr>
          <p:cNvGrpSpPr/>
          <p:nvPr/>
        </p:nvGrpSpPr>
        <p:grpSpPr>
          <a:xfrm>
            <a:off x="406267" y="1827325"/>
            <a:ext cx="1942161" cy="2044967"/>
            <a:chOff x="638092" y="3987998"/>
            <a:chExt cx="1478449" cy="1508913"/>
          </a:xfrm>
        </p:grpSpPr>
        <p:pic>
          <p:nvPicPr>
            <p:cNvPr id="8" name="Google Shape;491;p13">
              <a:extLst>
                <a:ext uri="{FF2B5EF4-FFF2-40B4-BE49-F238E27FC236}">
                  <a16:creationId xmlns:a16="http://schemas.microsoft.com/office/drawing/2014/main" id="{D58FADD4-F77D-4E8F-9AF6-0CEA01D6921C}"/>
                </a:ext>
              </a:extLst>
            </p:cNvPr>
            <p:cNvPicPr preferRelativeResize="0"/>
            <p:nvPr/>
          </p:nvPicPr>
          <p:blipFill rotWithShape="1">
            <a:blip r:embed="rId3">
              <a:alphaModFix/>
            </a:blip>
            <a:srcRect/>
            <a:stretch/>
          </p:blipFill>
          <p:spPr>
            <a:xfrm>
              <a:off x="933784" y="3987998"/>
              <a:ext cx="993487" cy="814480"/>
            </a:xfrm>
            <a:prstGeom prst="rect">
              <a:avLst/>
            </a:prstGeom>
            <a:noFill/>
            <a:ln>
              <a:noFill/>
            </a:ln>
            <a:effectLst>
              <a:outerShdw blurRad="50800" dist="38100" dir="2700000" algn="tl" rotWithShape="0">
                <a:srgbClr val="000000">
                  <a:alpha val="40000"/>
                </a:srgbClr>
              </a:outerShdw>
            </a:effectLst>
          </p:spPr>
        </p:pic>
        <p:sp>
          <p:nvSpPr>
            <p:cNvPr id="10" name="Google Shape;492;p13">
              <a:extLst>
                <a:ext uri="{FF2B5EF4-FFF2-40B4-BE49-F238E27FC236}">
                  <a16:creationId xmlns:a16="http://schemas.microsoft.com/office/drawing/2014/main" id="{E6EC657A-7343-484C-80B5-93A2D3BDEB36}"/>
                </a:ext>
              </a:extLst>
            </p:cNvPr>
            <p:cNvSpPr txBox="1"/>
            <p:nvPr/>
          </p:nvSpPr>
          <p:spPr>
            <a:xfrm>
              <a:off x="638092" y="4691948"/>
              <a:ext cx="1478449" cy="804963"/>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400"/>
              </a:pPr>
              <a:r>
                <a:rPr lang="en-US" sz="2000" b="0" i="0" u="none" strike="noStrike" cap="none" dirty="0">
                  <a:solidFill>
                    <a:schemeClr val="tx1">
                      <a:lumMod val="75000"/>
                      <a:lumOff val="25000"/>
                    </a:schemeClr>
                  </a:solidFill>
                  <a:latin typeface="Century Gothic"/>
                  <a:ea typeface="Century Gothic"/>
                  <a:cs typeface="Century Gothic"/>
                  <a:sym typeface="Century Gothic"/>
                </a:rPr>
                <a:t>Landsat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8</a:t>
              </a:r>
              <a:r>
                <a:rPr lang="en-US" sz="2000" dirty="0" smtClean="0">
                  <a:solidFill>
                    <a:schemeClr val="tx1">
                      <a:lumMod val="75000"/>
                      <a:lumOff val="25000"/>
                    </a:schemeClr>
                  </a:solidFill>
                  <a:latin typeface="Century Gothic"/>
                  <a:ea typeface="Century Gothic"/>
                  <a:cs typeface="Century Gothic"/>
                  <a:sym typeface="Century Gothic"/>
                </a:rPr>
                <a:t> </a:t>
              </a:r>
              <a:endParaRPr lang="en-US" sz="2000" b="0" i="0" u="none" strike="noStrike" cap="none" dirty="0" smtClean="0">
                <a:solidFill>
                  <a:schemeClr val="tx1">
                    <a:lumMod val="75000"/>
                    <a:lumOff val="25000"/>
                  </a:schemeClr>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OLI/TIRS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5" name="TextBox 4">
            <a:extLst>
              <a:ext uri="{FF2B5EF4-FFF2-40B4-BE49-F238E27FC236}">
                <a16:creationId xmlns:a16="http://schemas.microsoft.com/office/drawing/2014/main" id="{0AA0CAF7-5576-47EB-89CF-ECDC1D25EA61}"/>
              </a:ext>
            </a:extLst>
          </p:cNvPr>
          <p:cNvSpPr txBox="1"/>
          <p:nvPr/>
        </p:nvSpPr>
        <p:spPr>
          <a:xfrm>
            <a:off x="98248" y="-30715"/>
            <a:ext cx="115022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Deriving Daytime LST</a:t>
            </a:r>
          </a:p>
        </p:txBody>
      </p:sp>
      <p:sp>
        <p:nvSpPr>
          <p:cNvPr id="3" name="Left Brace 2">
            <a:extLst>
              <a:ext uri="{FF2B5EF4-FFF2-40B4-BE49-F238E27FC236}">
                <a16:creationId xmlns:a16="http://schemas.microsoft.com/office/drawing/2014/main" id="{EBDAB721-EA10-46CE-B9FA-DF2DFB46656E}"/>
              </a:ext>
            </a:extLst>
          </p:cNvPr>
          <p:cNvSpPr/>
          <p:nvPr/>
        </p:nvSpPr>
        <p:spPr>
          <a:xfrm>
            <a:off x="2526126" y="1098703"/>
            <a:ext cx="762000" cy="3986285"/>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123E4F68-B9AD-4E22-91E4-834AAF378AF1}"/>
              </a:ext>
            </a:extLst>
          </p:cNvPr>
          <p:cNvSpPr txBox="1"/>
          <p:nvPr/>
        </p:nvSpPr>
        <p:spPr>
          <a:xfrm>
            <a:off x="3108002" y="1238507"/>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Red, Green, Blue </a:t>
            </a:r>
          </a:p>
          <a:p>
            <a:endParaRPr lang="en-US" sz="12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Near-Infrared</a:t>
            </a:r>
          </a:p>
          <a:p>
            <a:endParaRPr lang="en-US" dirty="0">
              <a:solidFill>
                <a:schemeClr val="tx1">
                  <a:lumMod val="75000"/>
                  <a:lumOff val="25000"/>
                </a:schemeClr>
              </a:solidFill>
              <a:latin typeface="Century Gothic"/>
            </a:endParaRPr>
          </a:p>
          <a:p>
            <a:endParaRPr lang="en-US" sz="1000" dirty="0">
              <a:solidFill>
                <a:schemeClr val="tx1">
                  <a:lumMod val="75000"/>
                  <a:lumOff val="25000"/>
                </a:schemeClr>
              </a:solidFill>
              <a:latin typeface="Century Gothic"/>
            </a:endParaRPr>
          </a:p>
          <a:p>
            <a:endParaRPr lang="en-US" dirty="0">
              <a:solidFill>
                <a:schemeClr val="tx1">
                  <a:lumMod val="75000"/>
                  <a:lumOff val="25000"/>
                </a:schemeClr>
              </a:solidFill>
              <a:latin typeface="Century Gothic"/>
            </a:endParaRPr>
          </a:p>
          <a:p>
            <a:endParaRPr lang="en-US" dirty="0">
              <a:solidFill>
                <a:schemeClr val="tx1">
                  <a:lumMod val="75000"/>
                  <a:lumOff val="25000"/>
                </a:schemeClr>
              </a:solidFill>
              <a:latin typeface="Century Gothic"/>
            </a:endParaRPr>
          </a:p>
          <a:p>
            <a:endParaRPr lang="en-US" sz="1000" dirty="0">
              <a:solidFill>
                <a:schemeClr val="tx1">
                  <a:lumMod val="75000"/>
                  <a:lumOff val="25000"/>
                </a:schemeClr>
              </a:solidFill>
              <a:latin typeface="Century Gothic"/>
            </a:endParaRPr>
          </a:p>
          <a:p>
            <a:endParaRPr lang="en-US" sz="10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Shortwave Infrared</a:t>
            </a:r>
            <a:endParaRPr lang="en-US" dirty="0">
              <a:solidFill>
                <a:schemeClr val="tx1">
                  <a:lumMod val="75000"/>
                  <a:lumOff val="25000"/>
                </a:schemeClr>
              </a:solidFill>
              <a:cs typeface="Calibri"/>
            </a:endParaRPr>
          </a:p>
          <a:p>
            <a:endParaRPr lang="en-US" sz="12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Thermal Infrared</a:t>
            </a:r>
          </a:p>
        </p:txBody>
      </p:sp>
      <p:sp>
        <p:nvSpPr>
          <p:cNvPr id="13" name="Left Brace 12">
            <a:extLst>
              <a:ext uri="{FF2B5EF4-FFF2-40B4-BE49-F238E27FC236}">
                <a16:creationId xmlns:a16="http://schemas.microsoft.com/office/drawing/2014/main" id="{E0138EB4-6643-4881-AD0A-92C907D2A746}"/>
              </a:ext>
            </a:extLst>
          </p:cNvPr>
          <p:cNvSpPr/>
          <p:nvPr/>
        </p:nvSpPr>
        <p:spPr>
          <a:xfrm>
            <a:off x="5197862" y="2588325"/>
            <a:ext cx="813764" cy="2270535"/>
          </a:xfrm>
          <a:prstGeom prst="leftBrace">
            <a:avLst>
              <a:gd name="adj1" fmla="val 8333"/>
              <a:gd name="adj2" fmla="val 48299"/>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C9F23B6D-FB88-40EE-8710-56B43AB134BB}"/>
              </a:ext>
            </a:extLst>
          </p:cNvPr>
          <p:cNvSpPr txBox="1"/>
          <p:nvPr/>
        </p:nvSpPr>
        <p:spPr>
          <a:xfrm>
            <a:off x="5849394" y="1324876"/>
            <a:ext cx="1073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NDVI</a:t>
            </a:r>
            <a:endParaRPr lang="en-US" dirty="0">
              <a:solidFill>
                <a:schemeClr val="tx1">
                  <a:lumMod val="75000"/>
                  <a:lumOff val="25000"/>
                </a:schemeClr>
              </a:solidFill>
              <a:latin typeface="Century Gothic"/>
              <a:cs typeface="Calibri"/>
            </a:endParaRPr>
          </a:p>
        </p:txBody>
      </p:sp>
      <p:sp>
        <p:nvSpPr>
          <p:cNvPr id="18" name="Left Brace 17">
            <a:extLst>
              <a:ext uri="{FF2B5EF4-FFF2-40B4-BE49-F238E27FC236}">
                <a16:creationId xmlns:a16="http://schemas.microsoft.com/office/drawing/2014/main" id="{943F6692-EFEE-434D-BD04-B7CA1958430F}"/>
              </a:ext>
            </a:extLst>
          </p:cNvPr>
          <p:cNvSpPr/>
          <p:nvPr/>
        </p:nvSpPr>
        <p:spPr>
          <a:xfrm>
            <a:off x="5221785" y="1009791"/>
            <a:ext cx="808382" cy="1175789"/>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20A2F88B-DEDE-4F24-9130-68A96ED927D9}"/>
              </a:ext>
            </a:extLst>
          </p:cNvPr>
          <p:cNvSpPr txBox="1"/>
          <p:nvPr/>
        </p:nvSpPr>
        <p:spPr>
          <a:xfrm>
            <a:off x="10124119" y="3623775"/>
            <a:ext cx="17624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Daytime Land Surface </a:t>
            </a:r>
            <a:endParaRPr lang="en-US" dirty="0">
              <a:solidFill>
                <a:schemeClr val="tx1">
                  <a:lumMod val="75000"/>
                  <a:lumOff val="25000"/>
                </a:schemeClr>
              </a:solidFill>
            </a:endParaRPr>
          </a:p>
          <a:p>
            <a:pPr algn="ctr"/>
            <a:r>
              <a:rPr lang="en-US" dirty="0">
                <a:solidFill>
                  <a:schemeClr val="tx1">
                    <a:lumMod val="75000"/>
                    <a:lumOff val="25000"/>
                  </a:schemeClr>
                </a:solidFill>
                <a:latin typeface="Century Gothic"/>
              </a:rPr>
              <a:t>Temperature</a:t>
            </a:r>
            <a:endParaRPr lang="en-US" dirty="0">
              <a:solidFill>
                <a:schemeClr val="tx1">
                  <a:lumMod val="75000"/>
                  <a:lumOff val="25000"/>
                </a:schemeClr>
              </a:solidFill>
            </a:endParaRPr>
          </a:p>
          <a:p>
            <a:pPr algn="ctr"/>
            <a:r>
              <a:rPr lang="en-US" dirty="0">
                <a:solidFill>
                  <a:schemeClr val="tx1">
                    <a:lumMod val="75000"/>
                    <a:lumOff val="25000"/>
                  </a:schemeClr>
                </a:solidFill>
                <a:latin typeface="Century Gothic"/>
              </a:rPr>
              <a:t>(LST)</a:t>
            </a:r>
          </a:p>
        </p:txBody>
      </p:sp>
      <p:sp>
        <p:nvSpPr>
          <p:cNvPr id="20" name="TextBox 19">
            <a:extLst>
              <a:ext uri="{FF2B5EF4-FFF2-40B4-BE49-F238E27FC236}">
                <a16:creationId xmlns:a16="http://schemas.microsoft.com/office/drawing/2014/main" id="{BA17D428-0D19-43AC-B5FE-C83DA7C7C667}"/>
              </a:ext>
            </a:extLst>
          </p:cNvPr>
          <p:cNvSpPr txBox="1"/>
          <p:nvPr/>
        </p:nvSpPr>
        <p:spPr>
          <a:xfrm>
            <a:off x="10610365" y="6581001"/>
            <a:ext cx="1656223" cy="276999"/>
          </a:xfrm>
          <a:prstGeom prst="rect">
            <a:avLst/>
          </a:prstGeom>
          <a:noFill/>
        </p:spPr>
        <p:txBody>
          <a:bodyPr wrap="none" rtlCol="0">
            <a:spAutoFit/>
          </a:bodyPr>
          <a:lstStyle/>
          <a:p>
            <a:r>
              <a:rPr lang="en-US" sz="1200" dirty="0">
                <a:solidFill>
                  <a:schemeClr val="tx1">
                    <a:lumMod val="75000"/>
                    <a:lumOff val="25000"/>
                  </a:schemeClr>
                </a:solidFill>
                <a:latin typeface="Century Gothic" panose="020B0502020202020204" pitchFamily="34" charset="0"/>
              </a:rPr>
              <a:t>Image credit: NASA</a:t>
            </a:r>
          </a:p>
        </p:txBody>
      </p:sp>
      <p:grpSp>
        <p:nvGrpSpPr>
          <p:cNvPr id="2" name="Group 1">
            <a:extLst>
              <a:ext uri="{FF2B5EF4-FFF2-40B4-BE49-F238E27FC236}">
                <a16:creationId xmlns:a16="http://schemas.microsoft.com/office/drawing/2014/main" id="{DC13D2DF-21D0-4474-878F-E1B80973E415}"/>
              </a:ext>
            </a:extLst>
          </p:cNvPr>
          <p:cNvGrpSpPr/>
          <p:nvPr/>
        </p:nvGrpSpPr>
        <p:grpSpPr>
          <a:xfrm>
            <a:off x="558914" y="52145"/>
            <a:ext cx="2235801" cy="1850133"/>
            <a:chOff x="869439" y="923775"/>
            <a:chExt cx="2317283" cy="1779581"/>
          </a:xfrm>
        </p:grpSpPr>
        <p:sp>
          <p:nvSpPr>
            <p:cNvPr id="21" name="Google Shape;315;p32">
              <a:extLst>
                <a:ext uri="{FF2B5EF4-FFF2-40B4-BE49-F238E27FC236}">
                  <a16:creationId xmlns:a16="http://schemas.microsoft.com/office/drawing/2014/main" id="{AAC8EE70-1C74-4A8F-B81B-ED3935AF37DB}"/>
                </a:ext>
              </a:extLst>
            </p:cNvPr>
            <p:cNvSpPr txBox="1"/>
            <p:nvPr/>
          </p:nvSpPr>
          <p:spPr>
            <a:xfrm>
              <a:off x="869439" y="2226113"/>
              <a:ext cx="2317283" cy="47724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Landsat 4&amp;5 TM</a:t>
              </a:r>
              <a:endParaRPr dirty="0">
                <a:solidFill>
                  <a:schemeClr val="tx1">
                    <a:lumMod val="75000"/>
                    <a:lumOff val="25000"/>
                  </a:schemeClr>
                </a:solidFill>
              </a:endParaRPr>
            </a:p>
            <a:p>
              <a:pPr marL="457200" marR="0" lvl="1" indent="0" algn="l" rtl="0">
                <a:spcBef>
                  <a:spcPts val="0"/>
                </a:spcBef>
                <a:spcAft>
                  <a:spcPts val="0"/>
                </a:spcAft>
                <a:buNone/>
              </a:pPr>
              <a:endParaRPr sz="200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2" name="Google Shape;330;p32">
              <a:extLst>
                <a:ext uri="{FF2B5EF4-FFF2-40B4-BE49-F238E27FC236}">
                  <a16:creationId xmlns:a16="http://schemas.microsoft.com/office/drawing/2014/main" id="{A86CDB43-37AE-4402-B0CD-387F453CE41E}"/>
                </a:ext>
              </a:extLst>
            </p:cNvPr>
            <p:cNvPicPr preferRelativeResize="0"/>
            <p:nvPr/>
          </p:nvPicPr>
          <p:blipFill rotWithShape="1">
            <a:blip r:embed="rId4">
              <a:alphaModFix/>
            </a:blip>
            <a:srcRect/>
            <a:stretch/>
          </p:blipFill>
          <p:spPr>
            <a:xfrm>
              <a:off x="1262925" y="923775"/>
              <a:ext cx="1404270" cy="1356692"/>
            </a:xfrm>
            <a:prstGeom prst="rect">
              <a:avLst/>
            </a:prstGeom>
            <a:noFill/>
            <a:ln>
              <a:noFill/>
            </a:ln>
          </p:spPr>
        </p:pic>
      </p:grpSp>
      <p:grpSp>
        <p:nvGrpSpPr>
          <p:cNvPr id="4" name="Group 3">
            <a:extLst>
              <a:ext uri="{FF2B5EF4-FFF2-40B4-BE49-F238E27FC236}">
                <a16:creationId xmlns:a16="http://schemas.microsoft.com/office/drawing/2014/main" id="{A5EB349E-6568-47B3-8F7C-1F0CA1BD9480}"/>
              </a:ext>
            </a:extLst>
          </p:cNvPr>
          <p:cNvGrpSpPr/>
          <p:nvPr/>
        </p:nvGrpSpPr>
        <p:grpSpPr>
          <a:xfrm>
            <a:off x="224208" y="3437396"/>
            <a:ext cx="2404043" cy="1102935"/>
            <a:chOff x="560211" y="4503733"/>
            <a:chExt cx="2404043" cy="1102935"/>
          </a:xfrm>
        </p:grpSpPr>
        <p:sp>
          <p:nvSpPr>
            <p:cNvPr id="23" name="Google Shape;302;p32">
              <a:extLst>
                <a:ext uri="{FF2B5EF4-FFF2-40B4-BE49-F238E27FC236}">
                  <a16:creationId xmlns:a16="http://schemas.microsoft.com/office/drawing/2014/main" id="{86E2576A-7115-4A78-B806-162C0DAB731C}"/>
                </a:ext>
              </a:extLst>
            </p:cNvPr>
            <p:cNvSpPr txBox="1"/>
            <p:nvPr/>
          </p:nvSpPr>
          <p:spPr>
            <a:xfrm>
              <a:off x="560211" y="5293746"/>
              <a:ext cx="2404043" cy="3129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Landsat 7 ETM+</a:t>
              </a:r>
              <a:endParaRPr dirty="0">
                <a:solidFill>
                  <a:schemeClr val="tx1">
                    <a:lumMod val="75000"/>
                    <a:lumOff val="25000"/>
                  </a:schemeClr>
                </a:solidFill>
              </a:endParaRPr>
            </a:p>
          </p:txBody>
        </p:sp>
        <p:pic>
          <p:nvPicPr>
            <p:cNvPr id="24" name="Google Shape;329;p32">
              <a:extLst>
                <a:ext uri="{FF2B5EF4-FFF2-40B4-BE49-F238E27FC236}">
                  <a16:creationId xmlns:a16="http://schemas.microsoft.com/office/drawing/2014/main" id="{7B801021-0B60-45E1-962C-B6467D4976FE}"/>
                </a:ext>
              </a:extLst>
            </p:cNvPr>
            <p:cNvPicPr preferRelativeResize="0"/>
            <p:nvPr/>
          </p:nvPicPr>
          <p:blipFill rotWithShape="1">
            <a:blip r:embed="rId5">
              <a:alphaModFix/>
            </a:blip>
            <a:srcRect/>
            <a:stretch/>
          </p:blipFill>
          <p:spPr>
            <a:xfrm>
              <a:off x="641431" y="4503733"/>
              <a:ext cx="2146843" cy="882016"/>
            </a:xfrm>
            <a:prstGeom prst="rect">
              <a:avLst/>
            </a:prstGeom>
            <a:noFill/>
            <a:ln>
              <a:noFill/>
            </a:ln>
          </p:spPr>
        </p:pic>
      </p:grpSp>
      <p:grpSp>
        <p:nvGrpSpPr>
          <p:cNvPr id="11" name="Group 10">
            <a:extLst>
              <a:ext uri="{FF2B5EF4-FFF2-40B4-BE49-F238E27FC236}">
                <a16:creationId xmlns:a16="http://schemas.microsoft.com/office/drawing/2014/main" id="{7D8F9DBA-4AB3-40B5-BA9B-62882D05C026}"/>
              </a:ext>
            </a:extLst>
          </p:cNvPr>
          <p:cNvGrpSpPr/>
          <p:nvPr/>
        </p:nvGrpSpPr>
        <p:grpSpPr>
          <a:xfrm>
            <a:off x="299507" y="4633679"/>
            <a:ext cx="2246109" cy="1368216"/>
            <a:chOff x="398985" y="4737748"/>
            <a:chExt cx="2519586" cy="1567667"/>
          </a:xfrm>
        </p:grpSpPr>
        <p:sp>
          <p:nvSpPr>
            <p:cNvPr id="26" name="TextBox 25">
              <a:extLst>
                <a:ext uri="{FF2B5EF4-FFF2-40B4-BE49-F238E27FC236}">
                  <a16:creationId xmlns:a16="http://schemas.microsoft.com/office/drawing/2014/main" id="{40D9F5DB-38E9-4461-9190-BF573F29FFC0}"/>
                </a:ext>
              </a:extLst>
            </p:cNvPr>
            <p:cNvSpPr txBox="1"/>
            <p:nvPr/>
          </p:nvSpPr>
          <p:spPr>
            <a:xfrm>
              <a:off x="398985" y="5846979"/>
              <a:ext cx="2519586" cy="458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Terra ASTER</a:t>
              </a:r>
            </a:p>
          </p:txBody>
        </p:sp>
        <p:pic>
          <p:nvPicPr>
            <p:cNvPr id="27" name="Picture 2">
              <a:extLst>
                <a:ext uri="{FF2B5EF4-FFF2-40B4-BE49-F238E27FC236}">
                  <a16:creationId xmlns:a16="http://schemas.microsoft.com/office/drawing/2014/main" id="{F4FD6437-5B4C-4F5C-8442-C13ABBC43B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3274" y="4737748"/>
              <a:ext cx="954872" cy="116956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5F85F652-3023-4805-8AC4-ABC359B0C0F7}"/>
              </a:ext>
            </a:extLst>
          </p:cNvPr>
          <p:cNvPicPr>
            <a:picLocks noChangeAspect="1"/>
          </p:cNvPicPr>
          <p:nvPr/>
        </p:nvPicPr>
        <p:blipFill>
          <a:blip r:embed="rId7"/>
          <a:stretch>
            <a:fillRect/>
          </a:stretch>
        </p:blipFill>
        <p:spPr>
          <a:xfrm>
            <a:off x="7933547" y="866297"/>
            <a:ext cx="1191386" cy="1188720"/>
          </a:xfrm>
          <a:prstGeom prst="ellipse">
            <a:avLst/>
          </a:prstGeom>
          <a:ln w="571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0" name="Arrow: Right 29">
            <a:extLst>
              <a:ext uri="{FF2B5EF4-FFF2-40B4-BE49-F238E27FC236}">
                <a16:creationId xmlns:a16="http://schemas.microsoft.com/office/drawing/2014/main" id="{CDE2804C-2C86-4F3E-A0D9-AE5FEDE996EE}"/>
              </a:ext>
            </a:extLst>
          </p:cNvPr>
          <p:cNvSpPr/>
          <p:nvPr/>
        </p:nvSpPr>
        <p:spPr>
          <a:xfrm>
            <a:off x="7096867" y="1265127"/>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Arrow: Right 30">
            <a:extLst>
              <a:ext uri="{FF2B5EF4-FFF2-40B4-BE49-F238E27FC236}">
                <a16:creationId xmlns:a16="http://schemas.microsoft.com/office/drawing/2014/main" id="{C3AB0318-033A-40DD-B080-0D9E805B250C}"/>
              </a:ext>
            </a:extLst>
          </p:cNvPr>
          <p:cNvSpPr/>
          <p:nvPr/>
        </p:nvSpPr>
        <p:spPr>
          <a:xfrm>
            <a:off x="7069181" y="4001110"/>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TextBox 31">
            <a:extLst>
              <a:ext uri="{FF2B5EF4-FFF2-40B4-BE49-F238E27FC236}">
                <a16:creationId xmlns:a16="http://schemas.microsoft.com/office/drawing/2014/main" id="{0D543481-8E2A-4205-BD1D-0E7105EFB84B}"/>
              </a:ext>
            </a:extLst>
          </p:cNvPr>
          <p:cNvSpPr txBox="1"/>
          <p:nvPr/>
        </p:nvSpPr>
        <p:spPr>
          <a:xfrm>
            <a:off x="5696066" y="5261196"/>
            <a:ext cx="1323860" cy="923330"/>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Water </a:t>
            </a:r>
          </a:p>
          <a:p>
            <a:r>
              <a:rPr lang="en-US" dirty="0">
                <a:solidFill>
                  <a:schemeClr val="tx1">
                    <a:lumMod val="75000"/>
                    <a:lumOff val="25000"/>
                  </a:schemeClr>
                </a:solidFill>
                <a:latin typeface="Century Gothic"/>
                <a:cs typeface="Calibri"/>
              </a:rPr>
              <a:t>Column </a:t>
            </a:r>
          </a:p>
          <a:p>
            <a:r>
              <a:rPr lang="en-US" dirty="0">
                <a:solidFill>
                  <a:schemeClr val="tx1">
                    <a:lumMod val="75000"/>
                    <a:lumOff val="25000"/>
                  </a:schemeClr>
                </a:solidFill>
                <a:latin typeface="Century Gothic"/>
                <a:cs typeface="Calibri"/>
              </a:rPr>
              <a:t>Volume </a:t>
            </a:r>
            <a:endParaRPr lang="en-US" dirty="0">
              <a:solidFill>
                <a:schemeClr val="tx1">
                  <a:lumMod val="75000"/>
                  <a:lumOff val="25000"/>
                </a:schemeClr>
              </a:solidFill>
              <a:cs typeface="Calibri"/>
            </a:endParaRPr>
          </a:p>
        </p:txBody>
      </p:sp>
      <p:sp>
        <p:nvSpPr>
          <p:cNvPr id="33" name="Arrow: Right 32">
            <a:extLst>
              <a:ext uri="{FF2B5EF4-FFF2-40B4-BE49-F238E27FC236}">
                <a16:creationId xmlns:a16="http://schemas.microsoft.com/office/drawing/2014/main" id="{1588786B-28D5-4F8F-933C-771B609AB6E1}"/>
              </a:ext>
            </a:extLst>
          </p:cNvPr>
          <p:cNvSpPr/>
          <p:nvPr/>
        </p:nvSpPr>
        <p:spPr>
          <a:xfrm>
            <a:off x="7094028" y="2622873"/>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7" name="Picture 16" descr="A close-up of a plant&#10;&#10;Description automatically generated with medium confidence">
            <a:extLst>
              <a:ext uri="{FF2B5EF4-FFF2-40B4-BE49-F238E27FC236}">
                <a16:creationId xmlns:a16="http://schemas.microsoft.com/office/drawing/2014/main" id="{3459E645-E488-43C4-93F6-AF5ABBAE61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040" t="-4329" r="11764" b="-156"/>
          <a:stretch/>
        </p:blipFill>
        <p:spPr>
          <a:xfrm>
            <a:off x="10166596" y="1988281"/>
            <a:ext cx="1562165" cy="157803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4" name="Picture 33" descr="A blurry image of a city&#10;&#10;Description automatically generated with medium confidence">
            <a:extLst>
              <a:ext uri="{FF2B5EF4-FFF2-40B4-BE49-F238E27FC236}">
                <a16:creationId xmlns:a16="http://schemas.microsoft.com/office/drawing/2014/main" id="{BADBDCAC-7AD9-49DE-A775-F85AB2225C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252" r="8475"/>
          <a:stretch/>
        </p:blipFill>
        <p:spPr>
          <a:xfrm>
            <a:off x="7941136" y="5128501"/>
            <a:ext cx="1176209" cy="1188720"/>
          </a:xfrm>
          <a:prstGeom prst="ellipse">
            <a:avLst/>
          </a:prstGeom>
          <a:ln w="571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5" name="Left Brace 34">
            <a:extLst>
              <a:ext uri="{FF2B5EF4-FFF2-40B4-BE49-F238E27FC236}">
                <a16:creationId xmlns:a16="http://schemas.microsoft.com/office/drawing/2014/main" id="{41501E05-D595-4372-923B-69EF98EFB5B0}"/>
              </a:ext>
            </a:extLst>
          </p:cNvPr>
          <p:cNvSpPr/>
          <p:nvPr/>
        </p:nvSpPr>
        <p:spPr>
          <a:xfrm flipH="1">
            <a:off x="9291631" y="856717"/>
            <a:ext cx="695738" cy="5382011"/>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36" name="TextBox 35">
            <a:extLst>
              <a:ext uri="{FF2B5EF4-FFF2-40B4-BE49-F238E27FC236}">
                <a16:creationId xmlns:a16="http://schemas.microsoft.com/office/drawing/2014/main" id="{9805AA88-D3A2-4EDC-B036-AAD5BD4BF791}"/>
              </a:ext>
            </a:extLst>
          </p:cNvPr>
          <p:cNvSpPr txBox="1"/>
          <p:nvPr/>
        </p:nvSpPr>
        <p:spPr>
          <a:xfrm>
            <a:off x="5735336" y="4046185"/>
            <a:ext cx="1641138" cy="646331"/>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Brightness</a:t>
            </a:r>
            <a:endParaRPr lang="en-US" dirty="0">
              <a:solidFill>
                <a:schemeClr val="tx1">
                  <a:lumMod val="75000"/>
                  <a:lumOff val="25000"/>
                </a:schemeClr>
              </a:solidFill>
            </a:endParaRPr>
          </a:p>
          <a:p>
            <a:r>
              <a:rPr lang="en-US" dirty="0">
                <a:solidFill>
                  <a:schemeClr val="tx1">
                    <a:lumMod val="75000"/>
                    <a:lumOff val="25000"/>
                  </a:schemeClr>
                </a:solidFill>
                <a:latin typeface="Century Gothic"/>
                <a:cs typeface="Calibri"/>
              </a:rPr>
              <a:t>Temperature</a:t>
            </a:r>
            <a:endParaRPr lang="en-US" dirty="0">
              <a:solidFill>
                <a:schemeClr val="tx1">
                  <a:lumMod val="75000"/>
                  <a:lumOff val="25000"/>
                </a:schemeClr>
              </a:solidFill>
            </a:endParaRPr>
          </a:p>
        </p:txBody>
      </p:sp>
      <p:pic>
        <p:nvPicPr>
          <p:cNvPr id="37" name="Picture 17" descr="A picture containing cosmetic&#10;&#10;Description automatically generated">
            <a:extLst>
              <a:ext uri="{FF2B5EF4-FFF2-40B4-BE49-F238E27FC236}">
                <a16:creationId xmlns:a16="http://schemas.microsoft.com/office/drawing/2014/main" id="{526385FB-1E69-4C52-8ED0-C10A4F336F05}"/>
              </a:ext>
            </a:extLst>
          </p:cNvPr>
          <p:cNvPicPr>
            <a:picLocks noChangeAspect="1"/>
          </p:cNvPicPr>
          <p:nvPr/>
        </p:nvPicPr>
        <p:blipFill rotWithShape="1">
          <a:blip r:embed="rId10"/>
          <a:srcRect l="2852" t="7845" r="11673" b="11175"/>
          <a:stretch/>
        </p:blipFill>
        <p:spPr>
          <a:xfrm>
            <a:off x="7948611" y="3707767"/>
            <a:ext cx="1161259" cy="1188720"/>
          </a:xfrm>
          <a:prstGeom prst="ellipse">
            <a:avLst/>
          </a:prstGeom>
          <a:ln w="571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8" name="TextBox 37">
            <a:extLst>
              <a:ext uri="{FF2B5EF4-FFF2-40B4-BE49-F238E27FC236}">
                <a16:creationId xmlns:a16="http://schemas.microsoft.com/office/drawing/2014/main" id="{826F8821-2E5B-4F44-A2D3-43473FBAD26F}"/>
              </a:ext>
            </a:extLst>
          </p:cNvPr>
          <p:cNvSpPr txBox="1"/>
          <p:nvPr/>
        </p:nvSpPr>
        <p:spPr>
          <a:xfrm>
            <a:off x="5696065" y="2682622"/>
            <a:ext cx="1202910" cy="369332"/>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Emissivity</a:t>
            </a:r>
            <a:endParaRPr lang="en-US" dirty="0">
              <a:solidFill>
                <a:schemeClr val="tx1">
                  <a:lumMod val="75000"/>
                  <a:lumOff val="25000"/>
                </a:schemeClr>
              </a:solidFill>
            </a:endParaRPr>
          </a:p>
        </p:txBody>
      </p:sp>
      <p:sp>
        <p:nvSpPr>
          <p:cNvPr id="39" name="Arrow: Right 38">
            <a:extLst>
              <a:ext uri="{FF2B5EF4-FFF2-40B4-BE49-F238E27FC236}">
                <a16:creationId xmlns:a16="http://schemas.microsoft.com/office/drawing/2014/main" id="{691B492A-B06B-4372-8EFA-3A78E47D78D0}"/>
              </a:ext>
            </a:extLst>
          </p:cNvPr>
          <p:cNvSpPr/>
          <p:nvPr/>
        </p:nvSpPr>
        <p:spPr>
          <a:xfrm>
            <a:off x="7122418" y="5478446"/>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1" name="Picture 40" descr="A picture containing star, drawing&#10;&#10;Description automatically generated">
            <a:extLst>
              <a:ext uri="{FF2B5EF4-FFF2-40B4-BE49-F238E27FC236}">
                <a16:creationId xmlns:a16="http://schemas.microsoft.com/office/drawing/2014/main" id="{5EEC1836-41D8-4977-ADCB-1B8AF33EDE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7909" y="2287032"/>
            <a:ext cx="1182662" cy="1188720"/>
          </a:xfrm>
          <a:prstGeom prst="ellipse">
            <a:avLst/>
          </a:prstGeom>
          <a:ln w="57150">
            <a:solidFill>
              <a:schemeClr val="tx1"/>
            </a:solidFill>
          </a:ln>
        </p:spPr>
      </p:pic>
      <p:sp>
        <p:nvSpPr>
          <p:cNvPr id="40" name="TextBox 39">
            <a:extLst>
              <a:ext uri="{FF2B5EF4-FFF2-40B4-BE49-F238E27FC236}">
                <a16:creationId xmlns:a16="http://schemas.microsoft.com/office/drawing/2014/main" id="{89434AE1-07D3-FD4B-A893-C754FF1DD02A}"/>
              </a:ext>
            </a:extLst>
          </p:cNvPr>
          <p:cNvSpPr txBox="1"/>
          <p:nvPr/>
        </p:nvSpPr>
        <p:spPr>
          <a:xfrm>
            <a:off x="3734338" y="5261196"/>
            <a:ext cx="2246108" cy="923330"/>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NOAA </a:t>
            </a:r>
          </a:p>
          <a:p>
            <a:r>
              <a:rPr lang="en-US" dirty="0">
                <a:solidFill>
                  <a:schemeClr val="tx1">
                    <a:lumMod val="75000"/>
                    <a:lumOff val="25000"/>
                  </a:schemeClr>
                </a:solidFill>
                <a:latin typeface="Century Gothic"/>
                <a:cs typeface="Calibri"/>
              </a:rPr>
              <a:t>Climate Reanalysis</a:t>
            </a:r>
            <a:endParaRPr lang="en-US" dirty="0">
              <a:solidFill>
                <a:schemeClr val="tx1">
                  <a:lumMod val="75000"/>
                  <a:lumOff val="25000"/>
                </a:schemeClr>
              </a:solidFill>
              <a:cs typeface="Calibri"/>
            </a:endParaRPr>
          </a:p>
        </p:txBody>
      </p:sp>
      <p:sp>
        <p:nvSpPr>
          <p:cNvPr id="43" name="Left Brace 42">
            <a:extLst>
              <a:ext uri="{FF2B5EF4-FFF2-40B4-BE49-F238E27FC236}">
                <a16:creationId xmlns:a16="http://schemas.microsoft.com/office/drawing/2014/main" id="{110C2F74-BE93-7146-ABAE-084FA8F657F0}"/>
              </a:ext>
            </a:extLst>
          </p:cNvPr>
          <p:cNvSpPr/>
          <p:nvPr/>
        </p:nvSpPr>
        <p:spPr>
          <a:xfrm>
            <a:off x="5219094" y="5207820"/>
            <a:ext cx="813764" cy="1030082"/>
          </a:xfrm>
          <a:prstGeom prst="leftBrace">
            <a:avLst>
              <a:gd name="adj1" fmla="val 8333"/>
              <a:gd name="adj2" fmla="val 48299"/>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2797834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38E5-99B7-440C-9A18-AD94A7DFAE41}"/>
              </a:ext>
            </a:extLst>
          </p:cNvPr>
          <p:cNvSpPr txBox="1"/>
          <p:nvPr/>
        </p:nvSpPr>
        <p:spPr>
          <a:xfrm>
            <a:off x="4724400" y="33688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id="{9F47CAF1-2446-4473-A3CE-2341E7694866}"/>
              </a:ext>
            </a:extLst>
          </p:cNvPr>
          <p:cNvSpPr txBox="1"/>
          <p:nvPr/>
        </p:nvSpPr>
        <p:spPr>
          <a:xfrm>
            <a:off x="454965" y="4181508"/>
            <a:ext cx="41321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cs typeface="Calibri"/>
              </a:rPr>
              <a:t>ISS ECOSTRESS</a:t>
            </a:r>
            <a:endParaRPr lang="en-US" sz="2800" dirty="0">
              <a:solidFill>
                <a:schemeClr val="tx1">
                  <a:lumMod val="75000"/>
                  <a:lumOff val="25000"/>
                </a:schemeClr>
              </a:solidFill>
            </a:endParaRPr>
          </a:p>
        </p:txBody>
      </p:sp>
      <p:sp>
        <p:nvSpPr>
          <p:cNvPr id="5" name="TextBox 4">
            <a:extLst>
              <a:ext uri="{FF2B5EF4-FFF2-40B4-BE49-F238E27FC236}">
                <a16:creationId xmlns:a16="http://schemas.microsoft.com/office/drawing/2014/main" id="{0AA0CAF7-5576-47EB-89CF-ECDC1D25EA61}"/>
              </a:ext>
            </a:extLst>
          </p:cNvPr>
          <p:cNvSpPr txBox="1"/>
          <p:nvPr/>
        </p:nvSpPr>
        <p:spPr>
          <a:xfrm>
            <a:off x="2706577" y="103277"/>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ISS ECOSTRESS</a:t>
            </a:r>
            <a:endParaRPr lang="en-US" dirty="0">
              <a:solidFill>
                <a:srgbClr val="266E99"/>
              </a:solidFill>
            </a:endParaRPr>
          </a:p>
        </p:txBody>
      </p:sp>
      <p:sp>
        <p:nvSpPr>
          <p:cNvPr id="3" name="Left Brace 2">
            <a:extLst>
              <a:ext uri="{FF2B5EF4-FFF2-40B4-BE49-F238E27FC236}">
                <a16:creationId xmlns:a16="http://schemas.microsoft.com/office/drawing/2014/main" id="{544C7A73-22C5-4073-9221-90544D8358A0}"/>
              </a:ext>
            </a:extLst>
          </p:cNvPr>
          <p:cNvSpPr/>
          <p:nvPr/>
        </p:nvSpPr>
        <p:spPr>
          <a:xfrm>
            <a:off x="4653853" y="1041698"/>
            <a:ext cx="772583" cy="475490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2884DE10-6B36-448A-B6DB-AC34D92A9F61}"/>
              </a:ext>
            </a:extLst>
          </p:cNvPr>
          <p:cNvSpPr txBox="1"/>
          <p:nvPr/>
        </p:nvSpPr>
        <p:spPr>
          <a:xfrm>
            <a:off x="5106686" y="1705011"/>
            <a:ext cx="355332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rPr>
              <a:t>Nighttime Surface Temperature</a:t>
            </a:r>
          </a:p>
          <a:p>
            <a:endParaRPr lang="en-US" sz="2800"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endParaRPr>
          </a:p>
          <a:p>
            <a:r>
              <a:rPr lang="en-US" sz="2800" dirty="0">
                <a:solidFill>
                  <a:schemeClr val="tx1">
                    <a:lumMod val="75000"/>
                    <a:lumOff val="25000"/>
                  </a:schemeClr>
                </a:solidFill>
                <a:latin typeface="Century Gothic"/>
              </a:rPr>
              <a:t>Evapotranspiration Product </a:t>
            </a:r>
            <a:endParaRPr lang="en-US" dirty="0">
              <a:solidFill>
                <a:schemeClr val="tx1">
                  <a:lumMod val="75000"/>
                  <a:lumOff val="25000"/>
                </a:schemeClr>
              </a:solidFill>
              <a:cs typeface="Calibri"/>
            </a:endParaRPr>
          </a:p>
        </p:txBody>
      </p:sp>
      <p:sp>
        <p:nvSpPr>
          <p:cNvPr id="6" name="Arrow: Right 5">
            <a:extLst>
              <a:ext uri="{FF2B5EF4-FFF2-40B4-BE49-F238E27FC236}">
                <a16:creationId xmlns:a16="http://schemas.microsoft.com/office/drawing/2014/main" id="{56894DA3-02F7-43FC-821E-823223418A2D}"/>
              </a:ext>
            </a:extLst>
          </p:cNvPr>
          <p:cNvSpPr/>
          <p:nvPr/>
        </p:nvSpPr>
        <p:spPr>
          <a:xfrm>
            <a:off x="8601128" y="1848332"/>
            <a:ext cx="977660"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 name="Arrow: Right 15">
            <a:extLst>
              <a:ext uri="{FF2B5EF4-FFF2-40B4-BE49-F238E27FC236}">
                <a16:creationId xmlns:a16="http://schemas.microsoft.com/office/drawing/2014/main" id="{7991F7F4-FE55-4776-AE2A-860BF2B2EB13}"/>
              </a:ext>
            </a:extLst>
          </p:cNvPr>
          <p:cNvSpPr/>
          <p:nvPr/>
        </p:nvSpPr>
        <p:spPr>
          <a:xfrm>
            <a:off x="8603095" y="4647982"/>
            <a:ext cx="977660"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01727652-EC59-420F-A2D6-2BB0CD951319}"/>
              </a:ext>
            </a:extLst>
          </p:cNvPr>
          <p:cNvSpPr txBox="1"/>
          <p:nvPr/>
        </p:nvSpPr>
        <p:spPr>
          <a:xfrm>
            <a:off x="10723328" y="6581001"/>
            <a:ext cx="1468672" cy="253916"/>
          </a:xfrm>
          <a:prstGeom prst="rect">
            <a:avLst/>
          </a:prstGeom>
          <a:noFill/>
        </p:spPr>
        <p:txBody>
          <a:bodyPr wrap="none" rtlCol="0">
            <a:spAutoFit/>
          </a:bodyPr>
          <a:lstStyle/>
          <a:p>
            <a:r>
              <a:rPr lang="en-US" sz="1050" dirty="0">
                <a:solidFill>
                  <a:schemeClr val="tx1">
                    <a:lumMod val="75000"/>
                    <a:lumOff val="25000"/>
                  </a:schemeClr>
                </a:solidFill>
                <a:latin typeface="Century Gothic" panose="020B0502020202020204" pitchFamily="34" charset="0"/>
              </a:rPr>
              <a:t>Image credit: NASA</a:t>
            </a:r>
          </a:p>
        </p:txBody>
      </p:sp>
      <p:pic>
        <p:nvPicPr>
          <p:cNvPr id="15" name="Picture 3" descr="A satellite in space&#10;&#10;Description automatically generated">
            <a:extLst>
              <a:ext uri="{FF2B5EF4-FFF2-40B4-BE49-F238E27FC236}">
                <a16:creationId xmlns:a16="http://schemas.microsoft.com/office/drawing/2014/main" id="{8AD0B9F7-914A-4681-91C7-7267D228ECB7}"/>
              </a:ext>
            </a:extLst>
          </p:cNvPr>
          <p:cNvPicPr>
            <a:picLocks noChangeAspect="1"/>
          </p:cNvPicPr>
          <p:nvPr/>
        </p:nvPicPr>
        <p:blipFill rotWithShape="1">
          <a:blip r:embed="rId3"/>
          <a:srcRect t="30625" r="311" b="22188"/>
          <a:stretch/>
        </p:blipFill>
        <p:spPr>
          <a:xfrm>
            <a:off x="-390464" y="1689943"/>
            <a:ext cx="5709252" cy="2716398"/>
          </a:xfrm>
          <a:prstGeom prst="rect">
            <a:avLst/>
          </a:prstGeom>
        </p:spPr>
      </p:pic>
      <p:pic>
        <p:nvPicPr>
          <p:cNvPr id="17" name="Picture 16">
            <a:extLst>
              <a:ext uri="{FF2B5EF4-FFF2-40B4-BE49-F238E27FC236}">
                <a16:creationId xmlns:a16="http://schemas.microsoft.com/office/drawing/2014/main" id="{6928D76F-5043-422D-ACA5-2D4AA9AECA27}"/>
              </a:ext>
            </a:extLst>
          </p:cNvPr>
          <p:cNvPicPr>
            <a:picLocks noChangeAspect="1"/>
          </p:cNvPicPr>
          <p:nvPr/>
        </p:nvPicPr>
        <p:blipFill>
          <a:blip r:embed="rId4"/>
          <a:stretch>
            <a:fillRect/>
          </a:stretch>
        </p:blipFill>
        <p:spPr>
          <a:xfrm>
            <a:off x="9788880" y="1073090"/>
            <a:ext cx="1967940" cy="19465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descr="Background pattern&#10;&#10;Description automatically generated">
            <a:extLst>
              <a:ext uri="{FF2B5EF4-FFF2-40B4-BE49-F238E27FC236}">
                <a16:creationId xmlns:a16="http://schemas.microsoft.com/office/drawing/2014/main" id="{054FB1FA-C515-40A1-9D2F-4CABAA1687AA}"/>
              </a:ext>
            </a:extLst>
          </p:cNvPr>
          <p:cNvPicPr>
            <a:picLocks noChangeAspect="1"/>
          </p:cNvPicPr>
          <p:nvPr/>
        </p:nvPicPr>
        <p:blipFill rotWithShape="1">
          <a:blip r:embed="rId5"/>
          <a:srcRect l="8254" r="10680"/>
          <a:stretch/>
        </p:blipFill>
        <p:spPr>
          <a:xfrm>
            <a:off x="9788246" y="3919122"/>
            <a:ext cx="1995078" cy="19465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16735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5">
            <a:extLst>
              <a:ext uri="{FF2B5EF4-FFF2-40B4-BE49-F238E27FC236}">
                <a16:creationId xmlns:a16="http://schemas.microsoft.com/office/drawing/2014/main" id="{10DFFFE8-EE25-49AF-8E9B-257E45A61284}"/>
              </a:ext>
            </a:extLst>
          </p:cNvPr>
          <p:cNvGraphicFramePr/>
          <p:nvPr>
            <p:extLst>
              <p:ext uri="{D42A27DB-BD31-4B8C-83A1-F6EECF244321}">
                <p14:modId xmlns:p14="http://schemas.microsoft.com/office/powerpoint/2010/main" val="1150652592"/>
              </p:ext>
            </p:extLst>
          </p:nvPr>
        </p:nvGraphicFramePr>
        <p:xfrm>
          <a:off x="2409927" y="3770018"/>
          <a:ext cx="9635485" cy="2534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51FD34C-A376-4423-A156-659D1D9A659A}"/>
              </a:ext>
            </a:extLst>
          </p:cNvPr>
          <p:cNvSpPr txBox="1"/>
          <p:nvPr/>
        </p:nvSpPr>
        <p:spPr>
          <a:xfrm>
            <a:off x="-41225" y="395928"/>
            <a:ext cx="24577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266E99"/>
                </a:solidFill>
                <a:latin typeface="Century Gothic"/>
                <a:ea typeface="+mn-lt"/>
                <a:cs typeface="+mn-lt"/>
              </a:rPr>
              <a:t>Methodology:Heat </a:t>
            </a:r>
            <a:r>
              <a:rPr lang="en-US" sz="2400" b="1" dirty="0" smtClean="0">
                <a:solidFill>
                  <a:srgbClr val="266E99"/>
                </a:solidFill>
                <a:latin typeface="Century Gothic"/>
                <a:ea typeface="+mn-lt"/>
                <a:cs typeface="+mn-lt"/>
              </a:rPr>
              <a:t>Data </a:t>
            </a:r>
            <a:r>
              <a:rPr lang="en-US" sz="2400" b="1" dirty="0">
                <a:solidFill>
                  <a:srgbClr val="266E99"/>
                </a:solidFill>
                <a:latin typeface="Century Gothic"/>
                <a:ea typeface="+mn-lt"/>
                <a:cs typeface="+mn-lt"/>
              </a:rPr>
              <a:t>P</a:t>
            </a:r>
            <a:r>
              <a:rPr lang="en-US" sz="2400" b="1" dirty="0" smtClean="0">
                <a:solidFill>
                  <a:srgbClr val="266E99"/>
                </a:solidFill>
                <a:latin typeface="Century Gothic"/>
                <a:ea typeface="+mn-lt"/>
                <a:cs typeface="+mn-lt"/>
              </a:rPr>
              <a:t>reparation</a:t>
            </a:r>
            <a:endParaRPr lang="en-US" sz="2100" b="1" dirty="0">
              <a:solidFill>
                <a:srgbClr val="266E99"/>
              </a:solidFill>
              <a:latin typeface="Century Gothic"/>
              <a:cs typeface="Calibri"/>
            </a:endParaRPr>
          </a:p>
        </p:txBody>
      </p:sp>
      <p:graphicFrame>
        <p:nvGraphicFramePr>
          <p:cNvPr id="3" name="Diagram 5">
            <a:extLst>
              <a:ext uri="{FF2B5EF4-FFF2-40B4-BE49-F238E27FC236}">
                <a16:creationId xmlns:a16="http://schemas.microsoft.com/office/drawing/2014/main" id="{35EF5605-1F9B-42C1-B01B-ABA7D44214DD}"/>
              </a:ext>
            </a:extLst>
          </p:cNvPr>
          <p:cNvGraphicFramePr/>
          <p:nvPr>
            <p:extLst>
              <p:ext uri="{D42A27DB-BD31-4B8C-83A1-F6EECF244321}">
                <p14:modId xmlns:p14="http://schemas.microsoft.com/office/powerpoint/2010/main" val="1642933445"/>
              </p:ext>
            </p:extLst>
          </p:nvPr>
        </p:nvGraphicFramePr>
        <p:xfrm>
          <a:off x="2416556" y="97285"/>
          <a:ext cx="9635483" cy="42935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69" name="TextBox 2268">
            <a:extLst>
              <a:ext uri="{FF2B5EF4-FFF2-40B4-BE49-F238E27FC236}">
                <a16:creationId xmlns:a16="http://schemas.microsoft.com/office/drawing/2014/main" id="{B3331689-C159-4101-BD92-A65B5BE5CC93}"/>
              </a:ext>
            </a:extLst>
          </p:cNvPr>
          <p:cNvSpPr txBox="1"/>
          <p:nvPr/>
        </p:nvSpPr>
        <p:spPr>
          <a:xfrm>
            <a:off x="-41605" y="2324446"/>
            <a:ext cx="2457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266E99"/>
                </a:solidFill>
                <a:latin typeface="Century Gothic"/>
                <a:ea typeface="+mn-lt"/>
                <a:cs typeface="+mn-lt"/>
              </a:rPr>
              <a:t>Earth Observations</a:t>
            </a:r>
            <a:endParaRPr lang="en-US" sz="2400" dirty="0">
              <a:cs typeface="Calibri" panose="020F0502020204030204"/>
            </a:endParaRPr>
          </a:p>
        </p:txBody>
      </p:sp>
      <p:sp>
        <p:nvSpPr>
          <p:cNvPr id="2270" name="TextBox 2269">
            <a:extLst>
              <a:ext uri="{FF2B5EF4-FFF2-40B4-BE49-F238E27FC236}">
                <a16:creationId xmlns:a16="http://schemas.microsoft.com/office/drawing/2014/main" id="{91C2C489-4A6C-440C-9B9E-49A44A95EEA8}"/>
              </a:ext>
            </a:extLst>
          </p:cNvPr>
          <p:cNvSpPr txBox="1"/>
          <p:nvPr/>
        </p:nvSpPr>
        <p:spPr>
          <a:xfrm>
            <a:off x="-41605" y="4939705"/>
            <a:ext cx="2457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266E99"/>
                </a:solidFill>
                <a:latin typeface="Century Gothic"/>
                <a:ea typeface="+mn-lt"/>
                <a:cs typeface="+mn-lt"/>
              </a:rPr>
              <a:t>In-situ</a:t>
            </a:r>
            <a:endParaRPr lang="en-US" sz="2400" dirty="0">
              <a:solidFill>
                <a:srgbClr val="000000"/>
              </a:solidFill>
              <a:latin typeface="Calibri" panose="020F0502020204030204"/>
              <a:ea typeface="+mn-lt"/>
              <a:cs typeface="+mn-lt"/>
            </a:endParaRPr>
          </a:p>
          <a:p>
            <a:pPr algn="r"/>
            <a:r>
              <a:rPr lang="en-US" sz="2400" b="1" dirty="0">
                <a:solidFill>
                  <a:srgbClr val="266E99"/>
                </a:solidFill>
                <a:latin typeface="Century Gothic"/>
                <a:ea typeface="+mn-lt"/>
                <a:cs typeface="+mn-lt"/>
              </a:rPr>
              <a:t>Data</a:t>
            </a:r>
            <a:endParaRPr lang="en-US" sz="2400" dirty="0">
              <a:cs typeface="Calibri" panose="020F0502020204030204"/>
            </a:endParaRPr>
          </a:p>
        </p:txBody>
      </p:sp>
      <p:cxnSp>
        <p:nvCxnSpPr>
          <p:cNvPr id="2271" name="Straight Arrow Connector 2270">
            <a:extLst>
              <a:ext uri="{FF2B5EF4-FFF2-40B4-BE49-F238E27FC236}">
                <a16:creationId xmlns:a16="http://schemas.microsoft.com/office/drawing/2014/main" id="{1A51CC8A-BE60-405D-A578-BD6040967FEC}"/>
              </a:ext>
            </a:extLst>
          </p:cNvPr>
          <p:cNvCxnSpPr/>
          <p:nvPr/>
        </p:nvCxnSpPr>
        <p:spPr>
          <a:xfrm flipV="1">
            <a:off x="347803" y="4354689"/>
            <a:ext cx="11806295" cy="9406"/>
          </a:xfrm>
          <a:prstGeom prst="straightConnector1">
            <a:avLst/>
          </a:prstGeom>
          <a:ln w="57150">
            <a:solidFill>
              <a:srgbClr val="266E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86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A picture containing food, piece, slice, dish&#10;&#10;Description automatically generated">
            <a:extLst>
              <a:ext uri="{FF2B5EF4-FFF2-40B4-BE49-F238E27FC236}">
                <a16:creationId xmlns:a16="http://schemas.microsoft.com/office/drawing/2014/main" id="{DC419E5E-E1BF-43A5-8F68-44C1D6E25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8" t="1259" r="2294" b="2056"/>
          <a:stretch/>
        </p:blipFill>
        <p:spPr>
          <a:xfrm>
            <a:off x="1301134" y="1061388"/>
            <a:ext cx="4782207" cy="5173036"/>
          </a:xfrm>
          <a:prstGeom prst="rect">
            <a:avLst/>
          </a:prstGeom>
        </p:spPr>
      </p:pic>
      <p:sp>
        <p:nvSpPr>
          <p:cNvPr id="3" name="TextBox 2">
            <a:extLst>
              <a:ext uri="{FF2B5EF4-FFF2-40B4-BE49-F238E27FC236}">
                <a16:creationId xmlns:a16="http://schemas.microsoft.com/office/drawing/2014/main" id="{1771E527-D085-4927-9082-27AC30D3F78B}"/>
              </a:ext>
            </a:extLst>
          </p:cNvPr>
          <p:cNvSpPr txBox="1"/>
          <p:nvPr/>
        </p:nvSpPr>
        <p:spPr>
          <a:xfrm>
            <a:off x="1" y="179540"/>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Daytime Land Surface Temperature in Yonkers</a:t>
            </a:r>
          </a:p>
        </p:txBody>
      </p:sp>
      <p:pic>
        <p:nvPicPr>
          <p:cNvPr id="14" name="Picture 13" descr="Map&#10;&#10;Description automatically generated">
            <a:extLst>
              <a:ext uri="{FF2B5EF4-FFF2-40B4-BE49-F238E27FC236}">
                <a16:creationId xmlns:a16="http://schemas.microsoft.com/office/drawing/2014/main" id="{F90D97A9-FDD5-428D-A5BB-9FA36357AD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1" t="1456" r="1838"/>
          <a:stretch/>
        </p:blipFill>
        <p:spPr>
          <a:xfrm>
            <a:off x="5853628" y="1049356"/>
            <a:ext cx="4782207" cy="5303058"/>
          </a:xfrm>
          <a:prstGeom prst="parallelogram">
            <a:avLst/>
          </a:prstGeom>
        </p:spPr>
      </p:pic>
      <p:grpSp>
        <p:nvGrpSpPr>
          <p:cNvPr id="19" name="Group 18">
            <a:extLst>
              <a:ext uri="{FF2B5EF4-FFF2-40B4-BE49-F238E27FC236}">
                <a16:creationId xmlns:a16="http://schemas.microsoft.com/office/drawing/2014/main" id="{CC1B3998-F90B-4207-8198-AB0721BA3B67}"/>
              </a:ext>
            </a:extLst>
          </p:cNvPr>
          <p:cNvGrpSpPr/>
          <p:nvPr/>
        </p:nvGrpSpPr>
        <p:grpSpPr>
          <a:xfrm>
            <a:off x="1601291" y="6050436"/>
            <a:ext cx="1679414" cy="261610"/>
            <a:chOff x="3165190" y="5974590"/>
            <a:chExt cx="1679414" cy="261610"/>
          </a:xfrm>
        </p:grpSpPr>
        <p:sp>
          <p:nvSpPr>
            <p:cNvPr id="20" name="TextBox 19">
              <a:extLst>
                <a:ext uri="{FF2B5EF4-FFF2-40B4-BE49-F238E27FC236}">
                  <a16:creationId xmlns:a16="http://schemas.microsoft.com/office/drawing/2014/main" id="{FA788143-22AD-4FC5-A4A8-A6C26524169C}"/>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21" name="TextBox 20">
              <a:extLst>
                <a:ext uri="{FF2B5EF4-FFF2-40B4-BE49-F238E27FC236}">
                  <a16:creationId xmlns:a16="http://schemas.microsoft.com/office/drawing/2014/main" id="{9DBE2006-B22E-477B-A19C-769D1DBDA284}"/>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45" name="TextBox 44">
              <a:extLst>
                <a:ext uri="{FF2B5EF4-FFF2-40B4-BE49-F238E27FC236}">
                  <a16:creationId xmlns:a16="http://schemas.microsoft.com/office/drawing/2014/main" id="{0A13C801-9CE3-49B8-BFBD-6BF6A7952FF1}"/>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sp>
        <p:nvSpPr>
          <p:cNvPr id="44" name="Isosceles Triangle 43">
            <a:extLst>
              <a:ext uri="{FF2B5EF4-FFF2-40B4-BE49-F238E27FC236}">
                <a16:creationId xmlns:a16="http://schemas.microsoft.com/office/drawing/2014/main" id="{3368E7DC-4E23-4C38-856B-2933D56B4D85}"/>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46" name="Group 45">
            <a:extLst>
              <a:ext uri="{FF2B5EF4-FFF2-40B4-BE49-F238E27FC236}">
                <a16:creationId xmlns:a16="http://schemas.microsoft.com/office/drawing/2014/main" id="{A0D731AA-942A-4A51-A56E-3A7A3E08485B}"/>
              </a:ext>
            </a:extLst>
          </p:cNvPr>
          <p:cNvGrpSpPr/>
          <p:nvPr/>
        </p:nvGrpSpPr>
        <p:grpSpPr>
          <a:xfrm>
            <a:off x="6108660" y="6070802"/>
            <a:ext cx="1679414" cy="261610"/>
            <a:chOff x="3165190" y="5974590"/>
            <a:chExt cx="1679414" cy="261610"/>
          </a:xfrm>
        </p:grpSpPr>
        <p:sp>
          <p:nvSpPr>
            <p:cNvPr id="47" name="TextBox 46">
              <a:extLst>
                <a:ext uri="{FF2B5EF4-FFF2-40B4-BE49-F238E27FC236}">
                  <a16:creationId xmlns:a16="http://schemas.microsoft.com/office/drawing/2014/main" id="{8AD6223E-9865-4DD8-B3A0-74FED7D37CF6}"/>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48" name="TextBox 47">
              <a:extLst>
                <a:ext uri="{FF2B5EF4-FFF2-40B4-BE49-F238E27FC236}">
                  <a16:creationId xmlns:a16="http://schemas.microsoft.com/office/drawing/2014/main" id="{88B844C0-FD15-46D3-B3B4-E85F4F426985}"/>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49" name="TextBox 48">
              <a:extLst>
                <a:ext uri="{FF2B5EF4-FFF2-40B4-BE49-F238E27FC236}">
                  <a16:creationId xmlns:a16="http://schemas.microsoft.com/office/drawing/2014/main" id="{83674AB5-1777-4887-9111-534E8A79F79A}"/>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52" name="Group 51">
            <a:extLst>
              <a:ext uri="{FF2B5EF4-FFF2-40B4-BE49-F238E27FC236}">
                <a16:creationId xmlns:a16="http://schemas.microsoft.com/office/drawing/2014/main" id="{DC064BAE-E6E6-473E-99B9-D52931D263BE}"/>
              </a:ext>
            </a:extLst>
          </p:cNvPr>
          <p:cNvGrpSpPr/>
          <p:nvPr/>
        </p:nvGrpSpPr>
        <p:grpSpPr>
          <a:xfrm rot="16200000">
            <a:off x="4739695" y="5129894"/>
            <a:ext cx="437297" cy="1747700"/>
            <a:chOff x="4759395" y="4868017"/>
            <a:chExt cx="437297" cy="1747700"/>
          </a:xfrm>
        </p:grpSpPr>
        <p:pic>
          <p:nvPicPr>
            <p:cNvPr id="17" name="Picture 16" descr="A picture containing food, piece, slice, dish&#10;&#10;Description automatically generated">
              <a:extLst>
                <a:ext uri="{FF2B5EF4-FFF2-40B4-BE49-F238E27FC236}">
                  <a16:creationId xmlns:a16="http://schemas.microsoft.com/office/drawing/2014/main" id="{B7E278BA-77B8-4AFE-814A-5E16EDB633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245" t="73237" r="389" b="8290"/>
            <a:stretch/>
          </p:blipFill>
          <p:spPr>
            <a:xfrm>
              <a:off x="4759395" y="5164755"/>
              <a:ext cx="171091" cy="994273"/>
            </a:xfrm>
            <a:prstGeom prst="rect">
              <a:avLst/>
            </a:prstGeom>
          </p:spPr>
        </p:pic>
        <p:sp>
          <p:nvSpPr>
            <p:cNvPr id="50" name="Text Box 2">
              <a:extLst>
                <a:ext uri="{FF2B5EF4-FFF2-40B4-BE49-F238E27FC236}">
                  <a16:creationId xmlns:a16="http://schemas.microsoft.com/office/drawing/2014/main" id="{7EAC86D9-9FAB-4A8A-85DC-DB35B7D2DE33}"/>
                </a:ext>
              </a:extLst>
            </p:cNvPr>
            <p:cNvSpPr txBox="1">
              <a:spLocks noChangeArrowheads="1"/>
            </p:cNvSpPr>
            <p:nvPr/>
          </p:nvSpPr>
          <p:spPr bwMode="auto">
            <a:xfrm rot="5400000">
              <a:off x="4647322" y="6071542"/>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18</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51" name="Text Box 2">
              <a:extLst>
                <a:ext uri="{FF2B5EF4-FFF2-40B4-BE49-F238E27FC236}">
                  <a16:creationId xmlns:a16="http://schemas.microsoft.com/office/drawing/2014/main" id="{E9A77E65-B6D8-41D1-AABA-7DE846798F69}"/>
                </a:ext>
              </a:extLst>
            </p:cNvPr>
            <p:cNvSpPr txBox="1">
              <a:spLocks noChangeArrowheads="1"/>
            </p:cNvSpPr>
            <p:nvPr/>
          </p:nvSpPr>
          <p:spPr bwMode="auto">
            <a:xfrm rot="5400000">
              <a:off x="4652517" y="5105187"/>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39</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
        <p:nvSpPr>
          <p:cNvPr id="79" name="TextBox 78">
            <a:extLst>
              <a:ext uri="{FF2B5EF4-FFF2-40B4-BE49-F238E27FC236}">
                <a16:creationId xmlns:a16="http://schemas.microsoft.com/office/drawing/2014/main" id="{FF425794-1F72-4A43-BA8F-C686089CF3A9}"/>
              </a:ext>
            </a:extLst>
          </p:cNvPr>
          <p:cNvSpPr txBox="1"/>
          <p:nvPr/>
        </p:nvSpPr>
        <p:spPr>
          <a:xfrm>
            <a:off x="2103342" y="819241"/>
            <a:ext cx="36509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at 30 m. </a:t>
            </a:r>
            <a:r>
              <a:rPr lang="en-US" b="1" dirty="0" smtClean="0">
                <a:solidFill>
                  <a:schemeClr val="tx1">
                    <a:lumMod val="75000"/>
                    <a:lumOff val="25000"/>
                  </a:schemeClr>
                </a:solidFill>
                <a:latin typeface="Century Gothic"/>
                <a:cs typeface="Calibri"/>
              </a:rPr>
              <a:t>Resolution</a:t>
            </a:r>
            <a:endParaRPr lang="en-US"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(11:39 am ET , June-August)</a:t>
            </a:r>
          </a:p>
        </p:txBody>
      </p:sp>
      <p:sp>
        <p:nvSpPr>
          <p:cNvPr id="80" name="TextBox 79">
            <a:extLst>
              <a:ext uri="{FF2B5EF4-FFF2-40B4-BE49-F238E27FC236}">
                <a16:creationId xmlns:a16="http://schemas.microsoft.com/office/drawing/2014/main" id="{877660C2-65C5-4851-9BAD-D9588A0A5767}"/>
              </a:ext>
            </a:extLst>
          </p:cNvPr>
          <p:cNvSpPr txBox="1"/>
          <p:nvPr/>
        </p:nvSpPr>
        <p:spPr>
          <a:xfrm>
            <a:off x="6912402" y="819241"/>
            <a:ext cx="25004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by Census Block</a:t>
            </a:r>
          </a:p>
          <a:p>
            <a:r>
              <a:rPr lang="en-US" sz="1400" b="1" dirty="0">
                <a:solidFill>
                  <a:schemeClr val="tx1">
                    <a:lumMod val="75000"/>
                    <a:lumOff val="25000"/>
                  </a:schemeClr>
                </a:solidFill>
                <a:latin typeface="Century Gothic"/>
                <a:cs typeface="Calibri"/>
              </a:rPr>
              <a:t>(11:39 am ET, June-August)</a:t>
            </a:r>
          </a:p>
        </p:txBody>
      </p:sp>
      <p:grpSp>
        <p:nvGrpSpPr>
          <p:cNvPr id="83" name="Group 82">
            <a:extLst>
              <a:ext uri="{FF2B5EF4-FFF2-40B4-BE49-F238E27FC236}">
                <a16:creationId xmlns:a16="http://schemas.microsoft.com/office/drawing/2014/main" id="{CC6C147B-CFE5-4113-A44F-42A4999236E0}"/>
              </a:ext>
            </a:extLst>
          </p:cNvPr>
          <p:cNvGrpSpPr/>
          <p:nvPr/>
        </p:nvGrpSpPr>
        <p:grpSpPr>
          <a:xfrm rot="16200000">
            <a:off x="9430945" y="4946231"/>
            <a:ext cx="435928" cy="2141813"/>
            <a:chOff x="9308584" y="4659973"/>
            <a:chExt cx="435928" cy="2141813"/>
          </a:xfrm>
        </p:grpSpPr>
        <p:grpSp>
          <p:nvGrpSpPr>
            <p:cNvPr id="55" name="Group 54">
              <a:extLst>
                <a:ext uri="{FF2B5EF4-FFF2-40B4-BE49-F238E27FC236}">
                  <a16:creationId xmlns:a16="http://schemas.microsoft.com/office/drawing/2014/main" id="{6E91A993-62F3-44D6-AB39-5A7129CE6FE2}"/>
                </a:ext>
              </a:extLst>
            </p:cNvPr>
            <p:cNvGrpSpPr/>
            <p:nvPr/>
          </p:nvGrpSpPr>
          <p:grpSpPr>
            <a:xfrm rot="10800000">
              <a:off x="9308584" y="5193360"/>
              <a:ext cx="130451" cy="994597"/>
              <a:chOff x="7117219" y="4647640"/>
              <a:chExt cx="323429" cy="1625857"/>
            </a:xfrm>
          </p:grpSpPr>
          <p:sp>
            <p:nvSpPr>
              <p:cNvPr id="56" name="Rectangle 55">
                <a:extLst>
                  <a:ext uri="{FF2B5EF4-FFF2-40B4-BE49-F238E27FC236}">
                    <a16:creationId xmlns:a16="http://schemas.microsoft.com/office/drawing/2014/main" id="{CD6F1470-AE23-4FDB-BB87-7259FBD92D1F}"/>
                  </a:ext>
                </a:extLst>
              </p:cNvPr>
              <p:cNvSpPr/>
              <p:nvPr/>
            </p:nvSpPr>
            <p:spPr>
              <a:xfrm>
                <a:off x="7117219" y="4647640"/>
                <a:ext cx="320585" cy="163484"/>
              </a:xfrm>
              <a:prstGeom prst="rect">
                <a:avLst/>
              </a:prstGeom>
              <a:solidFill>
                <a:srgbClr val="FFFF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DEF3CD2-7CB4-48D2-8702-600E4E45D22A}"/>
                  </a:ext>
                </a:extLst>
              </p:cNvPr>
              <p:cNvSpPr/>
              <p:nvPr/>
            </p:nvSpPr>
            <p:spPr>
              <a:xfrm>
                <a:off x="7117219" y="4810599"/>
                <a:ext cx="320585" cy="163484"/>
              </a:xfrm>
              <a:prstGeom prst="rect">
                <a:avLst/>
              </a:prstGeom>
              <a:solidFill>
                <a:srgbClr val="FFEF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243BA5EA-1C82-4DC9-AB52-DABB7B117D6E}"/>
                  </a:ext>
                </a:extLst>
              </p:cNvPr>
              <p:cNvSpPr/>
              <p:nvPr/>
            </p:nvSpPr>
            <p:spPr>
              <a:xfrm>
                <a:off x="7117219" y="4971423"/>
                <a:ext cx="320585" cy="163484"/>
              </a:xfrm>
              <a:prstGeom prst="rect">
                <a:avLst/>
              </a:prstGeom>
              <a:solidFill>
                <a:srgbClr val="FEDD7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B63F34A-AC75-4F82-8FB7-F00D9F07B6F7}"/>
                  </a:ext>
                </a:extLst>
              </p:cNvPr>
              <p:cNvSpPr/>
              <p:nvPr/>
            </p:nvSpPr>
            <p:spPr>
              <a:xfrm>
                <a:off x="7117219" y="5128078"/>
                <a:ext cx="320585" cy="163484"/>
              </a:xfrm>
              <a:prstGeom prst="rect">
                <a:avLst/>
              </a:prstGeom>
              <a:solidFill>
                <a:srgbClr val="FEBE5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2454C496-4202-4C57-9686-7B6DABEF4443}"/>
                  </a:ext>
                </a:extLst>
              </p:cNvPr>
              <p:cNvSpPr/>
              <p:nvPr/>
            </p:nvSpPr>
            <p:spPr>
              <a:xfrm>
                <a:off x="7117219" y="5289345"/>
                <a:ext cx="320586" cy="163483"/>
              </a:xfrm>
              <a:prstGeom prst="rect">
                <a:avLst/>
              </a:prstGeom>
              <a:solidFill>
                <a:srgbClr val="FC9D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119AE97B-486C-4BCC-8B3B-DC6E767BB767}"/>
                  </a:ext>
                </a:extLst>
              </p:cNvPr>
              <p:cNvSpPr/>
              <p:nvPr/>
            </p:nvSpPr>
            <p:spPr>
              <a:xfrm>
                <a:off x="7117219" y="5452643"/>
                <a:ext cx="320586" cy="163483"/>
              </a:xfrm>
              <a:prstGeom prst="rect">
                <a:avLst/>
              </a:prstGeom>
              <a:solidFill>
                <a:srgbClr val="F7823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7099988-01C7-4AE2-9E83-DAEE183BAA68}"/>
                  </a:ext>
                </a:extLst>
              </p:cNvPr>
              <p:cNvSpPr/>
              <p:nvPr/>
            </p:nvSpPr>
            <p:spPr>
              <a:xfrm>
                <a:off x="7118977" y="5615606"/>
                <a:ext cx="320586" cy="163483"/>
              </a:xfrm>
              <a:prstGeom prst="rect">
                <a:avLst/>
              </a:prstGeom>
              <a:solidFill>
                <a:srgbClr val="F33D2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7B0377E-D073-4654-9F57-959E141085A0}"/>
                  </a:ext>
                </a:extLst>
              </p:cNvPr>
              <p:cNvSpPr/>
              <p:nvPr/>
            </p:nvSpPr>
            <p:spPr>
              <a:xfrm>
                <a:off x="7118977" y="5780644"/>
                <a:ext cx="320586" cy="163483"/>
              </a:xfrm>
              <a:prstGeom prst="rect">
                <a:avLst/>
              </a:prstGeom>
              <a:solidFill>
                <a:srgbClr val="DC151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D9D6D13-C11B-45F0-9559-F95414359413}"/>
                  </a:ext>
                </a:extLst>
              </p:cNvPr>
              <p:cNvSpPr/>
              <p:nvPr/>
            </p:nvSpPr>
            <p:spPr>
              <a:xfrm>
                <a:off x="7120061" y="5944977"/>
                <a:ext cx="320586" cy="163483"/>
              </a:xfrm>
              <a:prstGeom prst="rect">
                <a:avLst/>
              </a:prstGeom>
              <a:solidFill>
                <a:srgbClr val="B6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FC80CAC6-8137-43E0-A1D9-A9411646154D}"/>
                  </a:ext>
                </a:extLst>
              </p:cNvPr>
              <p:cNvSpPr/>
              <p:nvPr/>
            </p:nvSpPr>
            <p:spPr>
              <a:xfrm>
                <a:off x="7120062" y="6110014"/>
                <a:ext cx="320586" cy="163483"/>
              </a:xfrm>
              <a:prstGeom prst="rect">
                <a:avLst/>
              </a:prstGeom>
              <a:solidFill>
                <a:srgbClr val="81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Text Box 2">
              <a:extLst>
                <a:ext uri="{FF2B5EF4-FFF2-40B4-BE49-F238E27FC236}">
                  <a16:creationId xmlns:a16="http://schemas.microsoft.com/office/drawing/2014/main" id="{9829EC38-56B3-4879-AE92-A21ADD2B1E3F}"/>
                </a:ext>
              </a:extLst>
            </p:cNvPr>
            <p:cNvSpPr txBox="1">
              <a:spLocks noChangeArrowheads="1"/>
            </p:cNvSpPr>
            <p:nvPr/>
          </p:nvSpPr>
          <p:spPr bwMode="auto">
            <a:xfrm rot="5400000">
              <a:off x="9063810" y="5030228"/>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&lt;33.5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82" name="Text Box 2">
              <a:extLst>
                <a:ext uri="{FF2B5EF4-FFF2-40B4-BE49-F238E27FC236}">
                  <a16:creationId xmlns:a16="http://schemas.microsoft.com/office/drawing/2014/main" id="{D1B75858-4B58-403B-B161-5D899EF44A57}"/>
                </a:ext>
              </a:extLst>
            </p:cNvPr>
            <p:cNvSpPr txBox="1">
              <a:spLocks noChangeArrowheads="1"/>
            </p:cNvSpPr>
            <p:nvPr/>
          </p:nvSpPr>
          <p:spPr bwMode="auto">
            <a:xfrm rot="5400000">
              <a:off x="9081320" y="6138593"/>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&lt;24.9</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Tree>
    <p:extLst>
      <p:ext uri="{BB962C8B-B14F-4D97-AF65-F5344CB8AC3E}">
        <p14:creationId xmlns:p14="http://schemas.microsoft.com/office/powerpoint/2010/main" val="599151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9FFEDF-5AB4-42B9-8612-6F0C55A30703}"/>
              </a:ext>
            </a:extLst>
          </p:cNvPr>
          <p:cNvPicPr>
            <a:picLocks noChangeAspect="1"/>
          </p:cNvPicPr>
          <p:nvPr/>
        </p:nvPicPr>
        <p:blipFill rotWithShape="1">
          <a:blip r:embed="rId3" cstate="print">
            <a:clrChange>
              <a:clrFrom>
                <a:srgbClr val="E1E1E1"/>
              </a:clrFrom>
              <a:clrTo>
                <a:srgbClr val="E1E1E1">
                  <a:alpha val="0"/>
                </a:srgbClr>
              </a:clrTo>
            </a:clrChange>
            <a:extLst>
              <a:ext uri="{28A0092B-C50C-407E-A947-70E740481C1C}">
                <a14:useLocalDpi xmlns:a14="http://schemas.microsoft.com/office/drawing/2010/main" val="0"/>
              </a:ext>
            </a:extLst>
          </a:blip>
          <a:srcRect l="1901" t="1886" r="4715" b="1886"/>
          <a:stretch/>
        </p:blipFill>
        <p:spPr>
          <a:xfrm>
            <a:off x="1210725" y="959620"/>
            <a:ext cx="4818874" cy="5257810"/>
          </a:xfrm>
          <a:prstGeom prst="rect">
            <a:avLst/>
          </a:prstGeom>
        </p:spPr>
      </p:pic>
      <p:pic>
        <p:nvPicPr>
          <p:cNvPr id="37" name="Picture 36" descr="Map&#10;&#10;Description automatically generated">
            <a:extLst>
              <a:ext uri="{FF2B5EF4-FFF2-40B4-BE49-F238E27FC236}">
                <a16:creationId xmlns:a16="http://schemas.microsoft.com/office/drawing/2014/main" id="{CFBFBBD2-03BF-4C4F-86A3-C3ECC6D275C0}"/>
              </a:ext>
            </a:extLst>
          </p:cNvPr>
          <p:cNvPicPr>
            <a:picLocks noChangeAspect="1"/>
          </p:cNvPicPr>
          <p:nvPr/>
        </p:nvPicPr>
        <p:blipFill rotWithShape="1">
          <a:blip r:embed="rId4" cstate="print">
            <a:clrChange>
              <a:clrFrom>
                <a:srgbClr val="E1E1E1"/>
              </a:clrFrom>
              <a:clrTo>
                <a:srgbClr val="E1E1E1">
                  <a:alpha val="0"/>
                </a:srgbClr>
              </a:clrTo>
            </a:clrChange>
            <a:extLst>
              <a:ext uri="{28A0092B-C50C-407E-A947-70E740481C1C}">
                <a14:useLocalDpi xmlns:a14="http://schemas.microsoft.com/office/drawing/2010/main" val="0"/>
              </a:ext>
            </a:extLst>
          </a:blip>
          <a:srcRect l="826" t="1886" r="1309" b="2526"/>
          <a:stretch/>
        </p:blipFill>
        <p:spPr>
          <a:xfrm>
            <a:off x="5669628" y="994565"/>
            <a:ext cx="5050187" cy="5222772"/>
          </a:xfrm>
          <a:prstGeom prst="parallelogram">
            <a:avLst>
              <a:gd name="adj" fmla="val 7723"/>
            </a:avLst>
          </a:prstGeom>
        </p:spPr>
      </p:pic>
      <p:sp>
        <p:nvSpPr>
          <p:cNvPr id="3" name="TextBox 2">
            <a:extLst>
              <a:ext uri="{FF2B5EF4-FFF2-40B4-BE49-F238E27FC236}">
                <a16:creationId xmlns:a16="http://schemas.microsoft.com/office/drawing/2014/main" id="{D7192A4E-9A7F-4647-96A5-D6B143E96A03}"/>
              </a:ext>
            </a:extLst>
          </p:cNvPr>
          <p:cNvSpPr txBox="1"/>
          <p:nvPr/>
        </p:nvSpPr>
        <p:spPr>
          <a:xfrm>
            <a:off x="-94586" y="173283"/>
            <a:ext cx="123811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Nighttime Land Surface Temperature in Yonkers</a:t>
            </a:r>
          </a:p>
        </p:txBody>
      </p:sp>
      <p:grpSp>
        <p:nvGrpSpPr>
          <p:cNvPr id="5" name="Group 4">
            <a:extLst>
              <a:ext uri="{FF2B5EF4-FFF2-40B4-BE49-F238E27FC236}">
                <a16:creationId xmlns:a16="http://schemas.microsoft.com/office/drawing/2014/main" id="{1D1E501D-2BA0-4A4C-87F5-A90DDCF14373}"/>
              </a:ext>
            </a:extLst>
          </p:cNvPr>
          <p:cNvGrpSpPr/>
          <p:nvPr/>
        </p:nvGrpSpPr>
        <p:grpSpPr>
          <a:xfrm>
            <a:off x="1601291" y="6050436"/>
            <a:ext cx="1679414" cy="261610"/>
            <a:chOff x="3165190" y="5974590"/>
            <a:chExt cx="1679414" cy="261610"/>
          </a:xfrm>
        </p:grpSpPr>
        <p:sp>
          <p:nvSpPr>
            <p:cNvPr id="6" name="TextBox 5">
              <a:extLst>
                <a:ext uri="{FF2B5EF4-FFF2-40B4-BE49-F238E27FC236}">
                  <a16:creationId xmlns:a16="http://schemas.microsoft.com/office/drawing/2014/main" id="{66126C80-6862-47B1-9065-CF2C44789149}"/>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7" name="TextBox 6">
              <a:extLst>
                <a:ext uri="{FF2B5EF4-FFF2-40B4-BE49-F238E27FC236}">
                  <a16:creationId xmlns:a16="http://schemas.microsoft.com/office/drawing/2014/main" id="{D597B17D-1EBB-49A9-A4D7-E2A0456BBDAD}"/>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8" name="TextBox 7">
              <a:extLst>
                <a:ext uri="{FF2B5EF4-FFF2-40B4-BE49-F238E27FC236}">
                  <a16:creationId xmlns:a16="http://schemas.microsoft.com/office/drawing/2014/main" id="{7552585A-C077-4F25-B298-3F36F1902BA4}"/>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sp>
        <p:nvSpPr>
          <p:cNvPr id="9" name="Isosceles Triangle 8">
            <a:extLst>
              <a:ext uri="{FF2B5EF4-FFF2-40B4-BE49-F238E27FC236}">
                <a16:creationId xmlns:a16="http://schemas.microsoft.com/office/drawing/2014/main" id="{FA67F7B6-3652-41A7-A9EF-0F0A80A0FBDA}"/>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10" name="Group 9">
            <a:extLst>
              <a:ext uri="{FF2B5EF4-FFF2-40B4-BE49-F238E27FC236}">
                <a16:creationId xmlns:a16="http://schemas.microsoft.com/office/drawing/2014/main" id="{FF018A98-40B7-4E7D-977B-7CEC2768E883}"/>
              </a:ext>
            </a:extLst>
          </p:cNvPr>
          <p:cNvGrpSpPr/>
          <p:nvPr/>
        </p:nvGrpSpPr>
        <p:grpSpPr>
          <a:xfrm>
            <a:off x="6108660" y="6070802"/>
            <a:ext cx="1679414" cy="261610"/>
            <a:chOff x="3165190" y="5974590"/>
            <a:chExt cx="1679414" cy="261610"/>
          </a:xfrm>
        </p:grpSpPr>
        <p:sp>
          <p:nvSpPr>
            <p:cNvPr id="11" name="TextBox 10">
              <a:extLst>
                <a:ext uri="{FF2B5EF4-FFF2-40B4-BE49-F238E27FC236}">
                  <a16:creationId xmlns:a16="http://schemas.microsoft.com/office/drawing/2014/main" id="{5793D665-1228-4054-9AB9-8795EBE2258E}"/>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2" name="TextBox 11">
              <a:extLst>
                <a:ext uri="{FF2B5EF4-FFF2-40B4-BE49-F238E27FC236}">
                  <a16:creationId xmlns:a16="http://schemas.microsoft.com/office/drawing/2014/main" id="{B9DF4C25-B9EC-46AE-A30A-824AAD59D850}"/>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3" name="TextBox 12">
              <a:extLst>
                <a:ext uri="{FF2B5EF4-FFF2-40B4-BE49-F238E27FC236}">
                  <a16:creationId xmlns:a16="http://schemas.microsoft.com/office/drawing/2014/main" id="{8DDD5ED1-2AC4-4B57-A90F-7DCB0955388F}"/>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4" name="Group 13">
            <a:extLst>
              <a:ext uri="{FF2B5EF4-FFF2-40B4-BE49-F238E27FC236}">
                <a16:creationId xmlns:a16="http://schemas.microsoft.com/office/drawing/2014/main" id="{2A13E122-740B-4168-8587-116A6407DBB1}"/>
              </a:ext>
            </a:extLst>
          </p:cNvPr>
          <p:cNvGrpSpPr/>
          <p:nvPr/>
        </p:nvGrpSpPr>
        <p:grpSpPr>
          <a:xfrm rot="16200000">
            <a:off x="4789989" y="5079602"/>
            <a:ext cx="437297" cy="1848285"/>
            <a:chOff x="4759395" y="4868018"/>
            <a:chExt cx="437297" cy="1848285"/>
          </a:xfrm>
        </p:grpSpPr>
        <p:pic>
          <p:nvPicPr>
            <p:cNvPr id="15" name="Picture 14" descr="A picture containing food, piece, slice, dish&#10;&#10;Description automatically generated">
              <a:extLst>
                <a:ext uri="{FF2B5EF4-FFF2-40B4-BE49-F238E27FC236}">
                  <a16:creationId xmlns:a16="http://schemas.microsoft.com/office/drawing/2014/main" id="{ABEBB2A6-989D-4F48-A125-D195C4E37C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245" t="73237" r="389" b="8290"/>
            <a:stretch/>
          </p:blipFill>
          <p:spPr>
            <a:xfrm>
              <a:off x="4759395" y="5164755"/>
              <a:ext cx="171091" cy="994273"/>
            </a:xfrm>
            <a:prstGeom prst="rect">
              <a:avLst/>
            </a:prstGeom>
          </p:spPr>
        </p:pic>
        <p:sp>
          <p:nvSpPr>
            <p:cNvPr id="16" name="Text Box 2">
              <a:extLst>
                <a:ext uri="{FF2B5EF4-FFF2-40B4-BE49-F238E27FC236}">
                  <a16:creationId xmlns:a16="http://schemas.microsoft.com/office/drawing/2014/main" id="{BC902FF6-D1F0-4248-85A4-396264082341}"/>
                </a:ext>
              </a:extLst>
            </p:cNvPr>
            <p:cNvSpPr txBox="1">
              <a:spLocks noChangeArrowheads="1"/>
            </p:cNvSpPr>
            <p:nvPr/>
          </p:nvSpPr>
          <p:spPr bwMode="auto">
            <a:xfrm rot="5400000">
              <a:off x="4597029" y="6121835"/>
              <a:ext cx="881930"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20.2</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17" name="Text Box 2">
              <a:extLst>
                <a:ext uri="{FF2B5EF4-FFF2-40B4-BE49-F238E27FC236}">
                  <a16:creationId xmlns:a16="http://schemas.microsoft.com/office/drawing/2014/main" id="{D58FD47F-1FE2-4B0B-B72F-300BCF6D8CB3}"/>
                </a:ext>
              </a:extLst>
            </p:cNvPr>
            <p:cNvSpPr txBox="1">
              <a:spLocks noChangeArrowheads="1"/>
            </p:cNvSpPr>
            <p:nvPr/>
          </p:nvSpPr>
          <p:spPr bwMode="auto">
            <a:xfrm rot="5400000">
              <a:off x="4578346" y="5179359"/>
              <a:ext cx="92968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24.8</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grpSp>
        <p:nvGrpSpPr>
          <p:cNvPr id="38" name="Group 37">
            <a:extLst>
              <a:ext uri="{FF2B5EF4-FFF2-40B4-BE49-F238E27FC236}">
                <a16:creationId xmlns:a16="http://schemas.microsoft.com/office/drawing/2014/main" id="{774AD58E-86BE-409A-A8AC-0238F0480E80}"/>
              </a:ext>
            </a:extLst>
          </p:cNvPr>
          <p:cNvGrpSpPr/>
          <p:nvPr/>
        </p:nvGrpSpPr>
        <p:grpSpPr>
          <a:xfrm rot="16200000">
            <a:off x="9917042" y="4525457"/>
            <a:ext cx="505951" cy="3053392"/>
            <a:chOff x="9238561" y="4725288"/>
            <a:chExt cx="505951" cy="3053392"/>
          </a:xfrm>
        </p:grpSpPr>
        <p:grpSp>
          <p:nvGrpSpPr>
            <p:cNvPr id="39" name="Group 38">
              <a:extLst>
                <a:ext uri="{FF2B5EF4-FFF2-40B4-BE49-F238E27FC236}">
                  <a16:creationId xmlns:a16="http://schemas.microsoft.com/office/drawing/2014/main" id="{1B300D0E-9611-40F6-AE3C-8F9986179880}"/>
                </a:ext>
              </a:extLst>
            </p:cNvPr>
            <p:cNvGrpSpPr/>
            <p:nvPr/>
          </p:nvGrpSpPr>
          <p:grpSpPr>
            <a:xfrm rot="10800000">
              <a:off x="9308584" y="5193359"/>
              <a:ext cx="130451" cy="1634551"/>
              <a:chOff x="7117219" y="3601515"/>
              <a:chExt cx="323429" cy="2671982"/>
            </a:xfrm>
          </p:grpSpPr>
          <p:sp>
            <p:nvSpPr>
              <p:cNvPr id="43" name="Rectangle 42">
                <a:extLst>
                  <a:ext uri="{FF2B5EF4-FFF2-40B4-BE49-F238E27FC236}">
                    <a16:creationId xmlns:a16="http://schemas.microsoft.com/office/drawing/2014/main" id="{011E8654-CF6D-4F87-A675-343270C6BB9A}"/>
                  </a:ext>
                </a:extLst>
              </p:cNvPr>
              <p:cNvSpPr/>
              <p:nvPr/>
            </p:nvSpPr>
            <p:spPr>
              <a:xfrm>
                <a:off x="7117219" y="4647640"/>
                <a:ext cx="320585" cy="163484"/>
              </a:xfrm>
              <a:prstGeom prst="rect">
                <a:avLst/>
              </a:prstGeom>
              <a:solidFill>
                <a:srgbClr val="FFFF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93130AE-A3F6-4523-8272-44298D327C0A}"/>
                  </a:ext>
                </a:extLst>
              </p:cNvPr>
              <p:cNvSpPr/>
              <p:nvPr/>
            </p:nvSpPr>
            <p:spPr>
              <a:xfrm>
                <a:off x="7117219" y="4810599"/>
                <a:ext cx="320585" cy="163484"/>
              </a:xfrm>
              <a:prstGeom prst="rect">
                <a:avLst/>
              </a:prstGeom>
              <a:solidFill>
                <a:srgbClr val="FFEF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B34FB4B-E127-44C0-B0D1-E0DDDEFD55E9}"/>
                  </a:ext>
                </a:extLst>
              </p:cNvPr>
              <p:cNvSpPr/>
              <p:nvPr/>
            </p:nvSpPr>
            <p:spPr>
              <a:xfrm>
                <a:off x="7117219" y="4971423"/>
                <a:ext cx="320585" cy="163484"/>
              </a:xfrm>
              <a:prstGeom prst="rect">
                <a:avLst/>
              </a:prstGeom>
              <a:solidFill>
                <a:srgbClr val="FEDD7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710FC95-0713-42C7-B84D-1068214A3EDD}"/>
                  </a:ext>
                </a:extLst>
              </p:cNvPr>
              <p:cNvSpPr/>
              <p:nvPr/>
            </p:nvSpPr>
            <p:spPr>
              <a:xfrm>
                <a:off x="7117219" y="5128078"/>
                <a:ext cx="320585" cy="163484"/>
              </a:xfrm>
              <a:prstGeom prst="rect">
                <a:avLst/>
              </a:prstGeom>
              <a:solidFill>
                <a:srgbClr val="FEBE5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B0FE63B-6561-484D-BA61-6064F6587EE3}"/>
                  </a:ext>
                </a:extLst>
              </p:cNvPr>
              <p:cNvSpPr/>
              <p:nvPr/>
            </p:nvSpPr>
            <p:spPr>
              <a:xfrm>
                <a:off x="7117219" y="5289345"/>
                <a:ext cx="320586" cy="163483"/>
              </a:xfrm>
              <a:prstGeom prst="rect">
                <a:avLst/>
              </a:prstGeom>
              <a:solidFill>
                <a:srgbClr val="FC9D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9E79F86A-55A2-42EB-8A57-31301CA479F4}"/>
                  </a:ext>
                </a:extLst>
              </p:cNvPr>
              <p:cNvSpPr/>
              <p:nvPr/>
            </p:nvSpPr>
            <p:spPr>
              <a:xfrm>
                <a:off x="7117219" y="5452643"/>
                <a:ext cx="320586" cy="163483"/>
              </a:xfrm>
              <a:prstGeom prst="rect">
                <a:avLst/>
              </a:prstGeom>
              <a:solidFill>
                <a:srgbClr val="F7823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E9AA6595-6979-4328-B043-D1C56EA83AEE}"/>
                  </a:ext>
                </a:extLst>
              </p:cNvPr>
              <p:cNvSpPr/>
              <p:nvPr/>
            </p:nvSpPr>
            <p:spPr>
              <a:xfrm>
                <a:off x="7118977" y="5615606"/>
                <a:ext cx="320586" cy="163483"/>
              </a:xfrm>
              <a:prstGeom prst="rect">
                <a:avLst/>
              </a:prstGeom>
              <a:solidFill>
                <a:srgbClr val="F33D2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94B75E07-DB27-4491-9584-416C57EB9F7D}"/>
                  </a:ext>
                </a:extLst>
              </p:cNvPr>
              <p:cNvSpPr/>
              <p:nvPr/>
            </p:nvSpPr>
            <p:spPr>
              <a:xfrm>
                <a:off x="7118977" y="5780644"/>
                <a:ext cx="320586" cy="163483"/>
              </a:xfrm>
              <a:prstGeom prst="rect">
                <a:avLst/>
              </a:prstGeom>
              <a:solidFill>
                <a:srgbClr val="DC151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18244F1-33E2-4027-B182-9563BA5A18AE}"/>
                  </a:ext>
                </a:extLst>
              </p:cNvPr>
              <p:cNvSpPr/>
              <p:nvPr/>
            </p:nvSpPr>
            <p:spPr>
              <a:xfrm>
                <a:off x="7120061" y="5944977"/>
                <a:ext cx="320586" cy="163483"/>
              </a:xfrm>
              <a:prstGeom prst="rect">
                <a:avLst/>
              </a:prstGeom>
              <a:solidFill>
                <a:srgbClr val="B6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90426D0-8F59-47B2-A520-F0F4DE586F9D}"/>
                  </a:ext>
                </a:extLst>
              </p:cNvPr>
              <p:cNvSpPr/>
              <p:nvPr/>
            </p:nvSpPr>
            <p:spPr>
              <a:xfrm>
                <a:off x="7120062" y="6110014"/>
                <a:ext cx="320586" cy="163483"/>
              </a:xfrm>
              <a:prstGeom prst="rect">
                <a:avLst/>
              </a:prstGeom>
              <a:solidFill>
                <a:srgbClr val="81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2C3C1FA-DCE9-46E3-88B2-7C46507A9D55}"/>
                  </a:ext>
                </a:extLst>
              </p:cNvPr>
              <p:cNvSpPr/>
              <p:nvPr/>
            </p:nvSpPr>
            <p:spPr>
              <a:xfrm>
                <a:off x="7117220" y="3601515"/>
                <a:ext cx="320585" cy="10482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2">
              <a:extLst>
                <a:ext uri="{FF2B5EF4-FFF2-40B4-BE49-F238E27FC236}">
                  <a16:creationId xmlns:a16="http://schemas.microsoft.com/office/drawing/2014/main" id="{FBDDA29E-BF98-4B52-B603-15B929A225FD}"/>
                </a:ext>
              </a:extLst>
            </p:cNvPr>
            <p:cNvSpPr txBox="1">
              <a:spLocks noChangeArrowheads="1"/>
            </p:cNvSpPr>
            <p:nvPr/>
          </p:nvSpPr>
          <p:spPr bwMode="auto">
            <a:xfrm rot="5400000">
              <a:off x="9063810" y="5095543"/>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&lt;23.7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41" name="Text Box 2">
              <a:extLst>
                <a:ext uri="{FF2B5EF4-FFF2-40B4-BE49-F238E27FC236}">
                  <a16:creationId xmlns:a16="http://schemas.microsoft.com/office/drawing/2014/main" id="{525E25FE-E85C-4CEB-B6BE-CA0DBA583370}"/>
                </a:ext>
              </a:extLst>
            </p:cNvPr>
            <p:cNvSpPr txBox="1">
              <a:spLocks noChangeArrowheads="1"/>
            </p:cNvSpPr>
            <p:nvPr/>
          </p:nvSpPr>
          <p:spPr bwMode="auto">
            <a:xfrm rot="5400000">
              <a:off x="9081320" y="6164719"/>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&lt;18.7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42" name="Text Box 2">
              <a:extLst>
                <a:ext uri="{FF2B5EF4-FFF2-40B4-BE49-F238E27FC236}">
                  <a16:creationId xmlns:a16="http://schemas.microsoft.com/office/drawing/2014/main" id="{21BDD21F-73A9-4063-A973-84751FF77D41}"/>
                </a:ext>
              </a:extLst>
            </p:cNvPr>
            <p:cNvSpPr txBox="1">
              <a:spLocks noChangeArrowheads="1"/>
            </p:cNvSpPr>
            <p:nvPr/>
          </p:nvSpPr>
          <p:spPr bwMode="auto">
            <a:xfrm rot="5400000">
              <a:off x="8868306" y="7115487"/>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 Data</a:t>
              </a:r>
            </a:p>
          </p:txBody>
        </p:sp>
      </p:grpSp>
      <p:sp>
        <p:nvSpPr>
          <p:cNvPr id="54" name="TextBox 53">
            <a:extLst>
              <a:ext uri="{FF2B5EF4-FFF2-40B4-BE49-F238E27FC236}">
                <a16:creationId xmlns:a16="http://schemas.microsoft.com/office/drawing/2014/main" id="{FBE0C567-14C1-450A-BF77-3BAB1C4693A4}"/>
              </a:ext>
            </a:extLst>
          </p:cNvPr>
          <p:cNvSpPr txBox="1"/>
          <p:nvPr/>
        </p:nvSpPr>
        <p:spPr>
          <a:xfrm>
            <a:off x="1887912" y="765126"/>
            <a:ext cx="36509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at 70 m. </a:t>
            </a:r>
            <a:r>
              <a:rPr lang="en-US" b="1" dirty="0" smtClean="0">
                <a:solidFill>
                  <a:schemeClr val="tx1">
                    <a:lumMod val="75000"/>
                    <a:lumOff val="25000"/>
                  </a:schemeClr>
                </a:solidFill>
                <a:latin typeface="Century Gothic"/>
                <a:cs typeface="Calibri"/>
              </a:rPr>
              <a:t>Resolution</a:t>
            </a:r>
            <a:endParaRPr lang="en-US"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(10 pm- 5 Am, June-August)</a:t>
            </a:r>
          </a:p>
        </p:txBody>
      </p:sp>
      <p:sp>
        <p:nvSpPr>
          <p:cNvPr id="55" name="TextBox 54">
            <a:extLst>
              <a:ext uri="{FF2B5EF4-FFF2-40B4-BE49-F238E27FC236}">
                <a16:creationId xmlns:a16="http://schemas.microsoft.com/office/drawing/2014/main" id="{6482D4CD-F43F-4746-A0F7-E0FAD5C3A556}"/>
              </a:ext>
            </a:extLst>
          </p:cNvPr>
          <p:cNvSpPr txBox="1"/>
          <p:nvPr/>
        </p:nvSpPr>
        <p:spPr>
          <a:xfrm>
            <a:off x="6537827" y="794825"/>
            <a:ext cx="29757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by Census Block</a:t>
            </a:r>
          </a:p>
          <a:p>
            <a:r>
              <a:rPr lang="en-US" sz="1400" b="1" dirty="0">
                <a:solidFill>
                  <a:schemeClr val="tx1">
                    <a:lumMod val="75000"/>
                    <a:lumOff val="25000"/>
                  </a:schemeClr>
                </a:solidFill>
                <a:latin typeface="Century Gothic"/>
                <a:cs typeface="Calibri"/>
              </a:rPr>
              <a:t>(10 pm- 5 Am, June-August)</a:t>
            </a:r>
          </a:p>
        </p:txBody>
      </p:sp>
    </p:spTree>
    <p:extLst>
      <p:ext uri="{BB962C8B-B14F-4D97-AF65-F5344CB8AC3E}">
        <p14:creationId xmlns:p14="http://schemas.microsoft.com/office/powerpoint/2010/main" val="554738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food, piece, dish, slice&#10;&#10;Description automatically generated">
            <a:extLst>
              <a:ext uri="{FF2B5EF4-FFF2-40B4-BE49-F238E27FC236}">
                <a16:creationId xmlns:a16="http://schemas.microsoft.com/office/drawing/2014/main" id="{0F3E8B13-ABEE-4819-BF3C-B5FCC74D0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04" t="1406" r="5509" b="1022"/>
          <a:stretch/>
        </p:blipFill>
        <p:spPr>
          <a:xfrm>
            <a:off x="1352558" y="1241451"/>
            <a:ext cx="4412575" cy="5015764"/>
          </a:xfrm>
          <a:prstGeom prst="parallelogram">
            <a:avLst/>
          </a:prstGeom>
        </p:spPr>
      </p:pic>
      <p:pic>
        <p:nvPicPr>
          <p:cNvPr id="7" name="Picture 6" descr="Map&#10;&#10;Description automatically generated with medium confidence">
            <a:extLst>
              <a:ext uri="{FF2B5EF4-FFF2-40B4-BE49-F238E27FC236}">
                <a16:creationId xmlns:a16="http://schemas.microsoft.com/office/drawing/2014/main" id="{86E61119-2AE6-4D00-A5A1-8E90ECD8B684}"/>
              </a:ext>
            </a:extLst>
          </p:cNvPr>
          <p:cNvPicPr>
            <a:picLocks noChangeAspect="1"/>
          </p:cNvPicPr>
          <p:nvPr/>
        </p:nvPicPr>
        <p:blipFill rotWithShape="1">
          <a:blip r:embed="rId4" cstate="print">
            <a:clrChange>
              <a:clrFrom>
                <a:srgbClr val="E1E1E1"/>
              </a:clrFrom>
              <a:clrTo>
                <a:srgbClr val="E1E1E1">
                  <a:alpha val="0"/>
                </a:srgbClr>
              </a:clrTo>
            </a:clrChange>
            <a:extLst>
              <a:ext uri="{28A0092B-C50C-407E-A947-70E740481C1C}">
                <a14:useLocalDpi xmlns:a14="http://schemas.microsoft.com/office/drawing/2010/main" val="0"/>
              </a:ext>
            </a:extLst>
          </a:blip>
          <a:srcRect l="2963" t="2073" r="2195" b="2352"/>
          <a:stretch/>
        </p:blipFill>
        <p:spPr>
          <a:xfrm>
            <a:off x="5955444" y="1287379"/>
            <a:ext cx="4614641" cy="4923908"/>
          </a:xfrm>
          <a:prstGeom prst="rect">
            <a:avLst/>
          </a:prstGeom>
        </p:spPr>
      </p:pic>
      <p:sp>
        <p:nvSpPr>
          <p:cNvPr id="4" name="TextBox 3">
            <a:extLst>
              <a:ext uri="{FF2B5EF4-FFF2-40B4-BE49-F238E27FC236}">
                <a16:creationId xmlns:a16="http://schemas.microsoft.com/office/drawing/2014/main" id="{CF4CB28B-E216-4067-8A6E-B90C0ABACA06}"/>
              </a:ext>
            </a:extLst>
          </p:cNvPr>
          <p:cNvSpPr txBox="1"/>
          <p:nvPr/>
        </p:nvSpPr>
        <p:spPr>
          <a:xfrm>
            <a:off x="1" y="179540"/>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Afternoon Air Temperature in Yonkers</a:t>
            </a:r>
          </a:p>
        </p:txBody>
      </p:sp>
      <p:sp>
        <p:nvSpPr>
          <p:cNvPr id="5" name="TextBox 4">
            <a:extLst>
              <a:ext uri="{FF2B5EF4-FFF2-40B4-BE49-F238E27FC236}">
                <a16:creationId xmlns:a16="http://schemas.microsoft.com/office/drawing/2014/main" id="{5EA196B6-1BE4-4F1A-B075-CDF0E898B05D}"/>
              </a:ext>
            </a:extLst>
          </p:cNvPr>
          <p:cNvSpPr txBox="1"/>
          <p:nvPr/>
        </p:nvSpPr>
        <p:spPr>
          <a:xfrm>
            <a:off x="2246208" y="994991"/>
            <a:ext cx="31292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Air </a:t>
            </a:r>
            <a:r>
              <a:rPr lang="en-US" b="1" dirty="0" smtClean="0">
                <a:solidFill>
                  <a:schemeClr val="tx1">
                    <a:lumMod val="75000"/>
                    <a:lumOff val="25000"/>
                  </a:schemeClr>
                </a:solidFill>
                <a:latin typeface="Century Gothic"/>
                <a:cs typeface="Calibri"/>
              </a:rPr>
              <a:t>Temperature </a:t>
            </a:r>
            <a:r>
              <a:rPr lang="en-US" b="1" dirty="0">
                <a:solidFill>
                  <a:schemeClr val="tx1">
                    <a:lumMod val="75000"/>
                    <a:lumOff val="25000"/>
                  </a:schemeClr>
                </a:solidFill>
                <a:latin typeface="Century Gothic"/>
                <a:cs typeface="Calibri"/>
              </a:rPr>
              <a:t>by </a:t>
            </a:r>
            <a:r>
              <a:rPr lang="en-US" b="1" dirty="0" smtClean="0">
                <a:solidFill>
                  <a:schemeClr val="tx1">
                    <a:lumMod val="75000"/>
                    <a:lumOff val="25000"/>
                  </a:schemeClr>
                </a:solidFill>
                <a:latin typeface="Century Gothic"/>
                <a:cs typeface="Calibri"/>
              </a:rPr>
              <a:t>Raster</a:t>
            </a:r>
            <a:endParaRPr lang="en-US"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(3-4 pm, August 4</a:t>
            </a:r>
            <a:r>
              <a:rPr lang="en-US" sz="1400" b="1" baseline="30000" dirty="0">
                <a:solidFill>
                  <a:schemeClr val="tx1">
                    <a:lumMod val="75000"/>
                    <a:lumOff val="25000"/>
                  </a:schemeClr>
                </a:solidFill>
                <a:latin typeface="Century Gothic"/>
                <a:cs typeface="Calibri"/>
              </a:rPr>
              <a:t>th</a:t>
            </a:r>
            <a:r>
              <a:rPr lang="en-US" sz="1400" b="1" dirty="0">
                <a:solidFill>
                  <a:schemeClr val="tx1">
                    <a:lumMod val="75000"/>
                    <a:lumOff val="25000"/>
                  </a:schemeClr>
                </a:solidFill>
                <a:latin typeface="Century Gothic"/>
                <a:cs typeface="Calibri"/>
              </a:rPr>
              <a:t> 2019)</a:t>
            </a:r>
          </a:p>
        </p:txBody>
      </p:sp>
      <p:sp>
        <p:nvSpPr>
          <p:cNvPr id="6" name="TextBox 5">
            <a:extLst>
              <a:ext uri="{FF2B5EF4-FFF2-40B4-BE49-F238E27FC236}">
                <a16:creationId xmlns:a16="http://schemas.microsoft.com/office/drawing/2014/main" id="{03E88287-57C6-4FAB-88BB-72C3C27E0DC9}"/>
              </a:ext>
            </a:extLst>
          </p:cNvPr>
          <p:cNvSpPr txBox="1"/>
          <p:nvPr/>
        </p:nvSpPr>
        <p:spPr>
          <a:xfrm>
            <a:off x="6309995" y="1015586"/>
            <a:ext cx="40456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Air </a:t>
            </a:r>
            <a:r>
              <a:rPr lang="en-US" b="1" dirty="0" smtClean="0">
                <a:solidFill>
                  <a:schemeClr val="tx1">
                    <a:lumMod val="75000"/>
                    <a:lumOff val="25000"/>
                  </a:schemeClr>
                </a:solidFill>
                <a:latin typeface="Century Gothic"/>
                <a:cs typeface="Calibri"/>
              </a:rPr>
              <a:t>Temperature </a:t>
            </a:r>
            <a:r>
              <a:rPr lang="en-US" b="1" dirty="0">
                <a:solidFill>
                  <a:schemeClr val="tx1">
                    <a:lumMod val="75000"/>
                    <a:lumOff val="25000"/>
                  </a:schemeClr>
                </a:solidFill>
                <a:latin typeface="Century Gothic"/>
                <a:cs typeface="Calibri"/>
              </a:rPr>
              <a:t>by Census Block</a:t>
            </a:r>
          </a:p>
          <a:p>
            <a:r>
              <a:rPr lang="en-US" sz="1400" b="1" dirty="0">
                <a:solidFill>
                  <a:schemeClr val="tx1">
                    <a:lumMod val="75000"/>
                    <a:lumOff val="25000"/>
                  </a:schemeClr>
                </a:solidFill>
                <a:latin typeface="Century Gothic"/>
                <a:cs typeface="Calibri"/>
              </a:rPr>
              <a:t>(3-4 pm, August 4</a:t>
            </a:r>
            <a:r>
              <a:rPr lang="en-US" sz="1400" b="1" baseline="30000" dirty="0">
                <a:solidFill>
                  <a:schemeClr val="tx1">
                    <a:lumMod val="75000"/>
                    <a:lumOff val="25000"/>
                  </a:schemeClr>
                </a:solidFill>
                <a:latin typeface="Century Gothic"/>
                <a:cs typeface="Calibri"/>
              </a:rPr>
              <a:t>th</a:t>
            </a:r>
            <a:r>
              <a:rPr lang="en-US" sz="1400" b="1" dirty="0">
                <a:solidFill>
                  <a:schemeClr val="tx1">
                    <a:lumMod val="75000"/>
                    <a:lumOff val="25000"/>
                  </a:schemeClr>
                </a:solidFill>
                <a:latin typeface="Century Gothic"/>
                <a:cs typeface="Calibri"/>
              </a:rPr>
              <a:t> 2019)</a:t>
            </a:r>
          </a:p>
        </p:txBody>
      </p:sp>
      <p:grpSp>
        <p:nvGrpSpPr>
          <p:cNvPr id="8" name="Group 7">
            <a:extLst>
              <a:ext uri="{FF2B5EF4-FFF2-40B4-BE49-F238E27FC236}">
                <a16:creationId xmlns:a16="http://schemas.microsoft.com/office/drawing/2014/main" id="{9F35A025-33A3-4D0C-82CB-F8A4AADC2FD6}"/>
              </a:ext>
            </a:extLst>
          </p:cNvPr>
          <p:cNvGrpSpPr/>
          <p:nvPr/>
        </p:nvGrpSpPr>
        <p:grpSpPr>
          <a:xfrm>
            <a:off x="1601291" y="6050436"/>
            <a:ext cx="1679414" cy="261610"/>
            <a:chOff x="3165190" y="5974590"/>
            <a:chExt cx="1679414" cy="261610"/>
          </a:xfrm>
        </p:grpSpPr>
        <p:sp>
          <p:nvSpPr>
            <p:cNvPr id="9" name="TextBox 8">
              <a:extLst>
                <a:ext uri="{FF2B5EF4-FFF2-40B4-BE49-F238E27FC236}">
                  <a16:creationId xmlns:a16="http://schemas.microsoft.com/office/drawing/2014/main" id="{F4548423-BB06-404E-916B-79FA17ADD832}"/>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0" name="TextBox 9">
              <a:extLst>
                <a:ext uri="{FF2B5EF4-FFF2-40B4-BE49-F238E27FC236}">
                  <a16:creationId xmlns:a16="http://schemas.microsoft.com/office/drawing/2014/main" id="{3BB6B93C-0B5E-439A-A17D-A93CECDCE0BC}"/>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1" name="TextBox 10">
              <a:extLst>
                <a:ext uri="{FF2B5EF4-FFF2-40B4-BE49-F238E27FC236}">
                  <a16:creationId xmlns:a16="http://schemas.microsoft.com/office/drawing/2014/main" id="{0503FE2E-592E-4E86-AB5F-2F4E2DD74DA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2" name="Group 11">
            <a:extLst>
              <a:ext uri="{FF2B5EF4-FFF2-40B4-BE49-F238E27FC236}">
                <a16:creationId xmlns:a16="http://schemas.microsoft.com/office/drawing/2014/main" id="{1E120BAD-E6C7-4871-8770-88CF85914A34}"/>
              </a:ext>
            </a:extLst>
          </p:cNvPr>
          <p:cNvGrpSpPr/>
          <p:nvPr/>
        </p:nvGrpSpPr>
        <p:grpSpPr>
          <a:xfrm>
            <a:off x="6108660" y="6070802"/>
            <a:ext cx="1679414" cy="261610"/>
            <a:chOff x="3165190" y="5974590"/>
            <a:chExt cx="1679414" cy="261610"/>
          </a:xfrm>
        </p:grpSpPr>
        <p:sp>
          <p:nvSpPr>
            <p:cNvPr id="13" name="TextBox 12">
              <a:extLst>
                <a:ext uri="{FF2B5EF4-FFF2-40B4-BE49-F238E27FC236}">
                  <a16:creationId xmlns:a16="http://schemas.microsoft.com/office/drawing/2014/main" id="{4932517B-301B-40E5-BCD5-CECD861CDC1C}"/>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4" name="TextBox 13">
              <a:extLst>
                <a:ext uri="{FF2B5EF4-FFF2-40B4-BE49-F238E27FC236}">
                  <a16:creationId xmlns:a16="http://schemas.microsoft.com/office/drawing/2014/main" id="{1923BDBB-2B76-4709-BB17-959B18EB8F6D}"/>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5" name="TextBox 14">
              <a:extLst>
                <a:ext uri="{FF2B5EF4-FFF2-40B4-BE49-F238E27FC236}">
                  <a16:creationId xmlns:a16="http://schemas.microsoft.com/office/drawing/2014/main" id="{030D5A3C-8E9D-4F5B-B818-470CFE317F5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6" name="Group 15">
            <a:extLst>
              <a:ext uri="{FF2B5EF4-FFF2-40B4-BE49-F238E27FC236}">
                <a16:creationId xmlns:a16="http://schemas.microsoft.com/office/drawing/2014/main" id="{BF4EE9AA-59E7-4CF5-9317-CA8716278B1A}"/>
              </a:ext>
            </a:extLst>
          </p:cNvPr>
          <p:cNvGrpSpPr/>
          <p:nvPr/>
        </p:nvGrpSpPr>
        <p:grpSpPr>
          <a:xfrm rot="16200000">
            <a:off x="4765823" y="5103766"/>
            <a:ext cx="437297" cy="1799956"/>
            <a:chOff x="4759395" y="4868017"/>
            <a:chExt cx="437297" cy="1799956"/>
          </a:xfrm>
        </p:grpSpPr>
        <p:pic>
          <p:nvPicPr>
            <p:cNvPr id="17" name="Picture 16" descr="A picture containing food, piece, slice, dish&#10;&#10;Description automatically generated">
              <a:extLst>
                <a:ext uri="{FF2B5EF4-FFF2-40B4-BE49-F238E27FC236}">
                  <a16:creationId xmlns:a16="http://schemas.microsoft.com/office/drawing/2014/main" id="{7D9A856E-0AC7-4EA1-B5E9-E304A65512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245" t="73237" r="389" b="8290"/>
            <a:stretch/>
          </p:blipFill>
          <p:spPr>
            <a:xfrm>
              <a:off x="4759395" y="5164755"/>
              <a:ext cx="171091" cy="994273"/>
            </a:xfrm>
            <a:prstGeom prst="rect">
              <a:avLst/>
            </a:prstGeom>
          </p:spPr>
        </p:pic>
        <p:sp>
          <p:nvSpPr>
            <p:cNvPr id="18" name="Text Box 2">
              <a:extLst>
                <a:ext uri="{FF2B5EF4-FFF2-40B4-BE49-F238E27FC236}">
                  <a16:creationId xmlns:a16="http://schemas.microsoft.com/office/drawing/2014/main" id="{0DCA8272-C030-4489-BDCE-40C7C0F21BCE}"/>
                </a:ext>
              </a:extLst>
            </p:cNvPr>
            <p:cNvSpPr txBox="1">
              <a:spLocks noChangeArrowheads="1"/>
            </p:cNvSpPr>
            <p:nvPr/>
          </p:nvSpPr>
          <p:spPr bwMode="auto">
            <a:xfrm rot="5400000">
              <a:off x="4647322" y="6123798"/>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19" name="Text Box 2">
              <a:extLst>
                <a:ext uri="{FF2B5EF4-FFF2-40B4-BE49-F238E27FC236}">
                  <a16:creationId xmlns:a16="http://schemas.microsoft.com/office/drawing/2014/main" id="{7CF245A0-438B-4DF2-9530-CE7DAFE02A19}"/>
                </a:ext>
              </a:extLst>
            </p:cNvPr>
            <p:cNvSpPr txBox="1">
              <a:spLocks noChangeArrowheads="1"/>
            </p:cNvSpPr>
            <p:nvPr/>
          </p:nvSpPr>
          <p:spPr bwMode="auto">
            <a:xfrm rot="5400000">
              <a:off x="4652517" y="5105187"/>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35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
        <p:nvSpPr>
          <p:cNvPr id="40" name="Isosceles Triangle 39">
            <a:extLst>
              <a:ext uri="{FF2B5EF4-FFF2-40B4-BE49-F238E27FC236}">
                <a16:creationId xmlns:a16="http://schemas.microsoft.com/office/drawing/2014/main" id="{D7E65C03-D11B-426D-9FD4-67D5C7A3CB51}"/>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43" name="Group 42">
            <a:extLst>
              <a:ext uri="{FF2B5EF4-FFF2-40B4-BE49-F238E27FC236}">
                <a16:creationId xmlns:a16="http://schemas.microsoft.com/office/drawing/2014/main" id="{EA27C6BC-DC12-414F-8BAB-88A79A07F14C}"/>
              </a:ext>
            </a:extLst>
          </p:cNvPr>
          <p:cNvGrpSpPr/>
          <p:nvPr/>
        </p:nvGrpSpPr>
        <p:grpSpPr>
          <a:xfrm>
            <a:off x="8844846" y="5828877"/>
            <a:ext cx="2851869" cy="476253"/>
            <a:chOff x="8844846" y="5828877"/>
            <a:chExt cx="2851869" cy="476253"/>
          </a:xfrm>
        </p:grpSpPr>
        <p:grpSp>
          <p:nvGrpSpPr>
            <p:cNvPr id="20" name="Group 19">
              <a:extLst>
                <a:ext uri="{FF2B5EF4-FFF2-40B4-BE49-F238E27FC236}">
                  <a16:creationId xmlns:a16="http://schemas.microsoft.com/office/drawing/2014/main" id="{D977A5C2-9A24-4258-B6E8-06B61D366FA8}"/>
                </a:ext>
              </a:extLst>
            </p:cNvPr>
            <p:cNvGrpSpPr/>
            <p:nvPr/>
          </p:nvGrpSpPr>
          <p:grpSpPr>
            <a:xfrm rot="16200000">
              <a:off x="10257586" y="4866001"/>
              <a:ext cx="292937" cy="2585321"/>
              <a:chOff x="9238561" y="5193359"/>
              <a:chExt cx="292937" cy="2585321"/>
            </a:xfrm>
          </p:grpSpPr>
          <p:grpSp>
            <p:nvGrpSpPr>
              <p:cNvPr id="21" name="Group 20">
                <a:extLst>
                  <a:ext uri="{FF2B5EF4-FFF2-40B4-BE49-F238E27FC236}">
                    <a16:creationId xmlns:a16="http://schemas.microsoft.com/office/drawing/2014/main" id="{D3352352-E26A-4CFB-A507-864A38C0F493}"/>
                  </a:ext>
                </a:extLst>
              </p:cNvPr>
              <p:cNvGrpSpPr/>
              <p:nvPr/>
            </p:nvGrpSpPr>
            <p:grpSpPr>
              <a:xfrm rot="10800000">
                <a:off x="9308584" y="5193359"/>
                <a:ext cx="130451" cy="1634551"/>
                <a:chOff x="7117219" y="3601515"/>
                <a:chExt cx="323429" cy="2671982"/>
              </a:xfrm>
            </p:grpSpPr>
            <p:sp>
              <p:nvSpPr>
                <p:cNvPr id="24" name="Rectangle 23">
                  <a:extLst>
                    <a:ext uri="{FF2B5EF4-FFF2-40B4-BE49-F238E27FC236}">
                      <a16:creationId xmlns:a16="http://schemas.microsoft.com/office/drawing/2014/main" id="{02708BD2-3A0B-4487-AD92-E02C8763C323}"/>
                    </a:ext>
                  </a:extLst>
                </p:cNvPr>
                <p:cNvSpPr/>
                <p:nvPr/>
              </p:nvSpPr>
              <p:spPr>
                <a:xfrm>
                  <a:off x="7117219" y="4647640"/>
                  <a:ext cx="320585" cy="163484"/>
                </a:xfrm>
                <a:prstGeom prst="rect">
                  <a:avLst/>
                </a:prstGeom>
                <a:solidFill>
                  <a:srgbClr val="FFFF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D1697AA-B880-4B89-961B-7238896BB13C}"/>
                    </a:ext>
                  </a:extLst>
                </p:cNvPr>
                <p:cNvSpPr/>
                <p:nvPr/>
              </p:nvSpPr>
              <p:spPr>
                <a:xfrm>
                  <a:off x="7117219" y="4810599"/>
                  <a:ext cx="320585" cy="163484"/>
                </a:xfrm>
                <a:prstGeom prst="rect">
                  <a:avLst/>
                </a:prstGeom>
                <a:solidFill>
                  <a:srgbClr val="FFEF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B80F422-8DF5-4DE6-9BBF-68B1D219CA9F}"/>
                    </a:ext>
                  </a:extLst>
                </p:cNvPr>
                <p:cNvSpPr/>
                <p:nvPr/>
              </p:nvSpPr>
              <p:spPr>
                <a:xfrm>
                  <a:off x="7117219" y="4971423"/>
                  <a:ext cx="320585" cy="163484"/>
                </a:xfrm>
                <a:prstGeom prst="rect">
                  <a:avLst/>
                </a:prstGeom>
                <a:solidFill>
                  <a:srgbClr val="FEDD7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DBBB224-D6BC-477D-9CE1-F3BCEDA96FF6}"/>
                    </a:ext>
                  </a:extLst>
                </p:cNvPr>
                <p:cNvSpPr/>
                <p:nvPr/>
              </p:nvSpPr>
              <p:spPr>
                <a:xfrm>
                  <a:off x="7117219" y="5128078"/>
                  <a:ext cx="320585" cy="163484"/>
                </a:xfrm>
                <a:prstGeom prst="rect">
                  <a:avLst/>
                </a:prstGeom>
                <a:solidFill>
                  <a:srgbClr val="FEBE5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EE15624-CC13-4CB0-8522-A357379FAF51}"/>
                    </a:ext>
                  </a:extLst>
                </p:cNvPr>
                <p:cNvSpPr/>
                <p:nvPr/>
              </p:nvSpPr>
              <p:spPr>
                <a:xfrm>
                  <a:off x="7117219" y="5289345"/>
                  <a:ext cx="320586" cy="163483"/>
                </a:xfrm>
                <a:prstGeom prst="rect">
                  <a:avLst/>
                </a:prstGeom>
                <a:solidFill>
                  <a:srgbClr val="FC9D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34553D-F36C-4B6E-81E1-9CC0A931A5FF}"/>
                    </a:ext>
                  </a:extLst>
                </p:cNvPr>
                <p:cNvSpPr/>
                <p:nvPr/>
              </p:nvSpPr>
              <p:spPr>
                <a:xfrm>
                  <a:off x="7117219" y="5452643"/>
                  <a:ext cx="320586" cy="163483"/>
                </a:xfrm>
                <a:prstGeom prst="rect">
                  <a:avLst/>
                </a:prstGeom>
                <a:solidFill>
                  <a:srgbClr val="F7823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B53292E-6797-44F3-9829-105EAADB7314}"/>
                    </a:ext>
                  </a:extLst>
                </p:cNvPr>
                <p:cNvSpPr/>
                <p:nvPr/>
              </p:nvSpPr>
              <p:spPr>
                <a:xfrm>
                  <a:off x="7118977" y="5615606"/>
                  <a:ext cx="320586" cy="163483"/>
                </a:xfrm>
                <a:prstGeom prst="rect">
                  <a:avLst/>
                </a:prstGeom>
                <a:solidFill>
                  <a:srgbClr val="F33D2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5288446-B9AE-4966-ADE1-0E77031A7CAC}"/>
                    </a:ext>
                  </a:extLst>
                </p:cNvPr>
                <p:cNvSpPr/>
                <p:nvPr/>
              </p:nvSpPr>
              <p:spPr>
                <a:xfrm>
                  <a:off x="7118977" y="5780644"/>
                  <a:ext cx="320586" cy="163483"/>
                </a:xfrm>
                <a:prstGeom prst="rect">
                  <a:avLst/>
                </a:prstGeom>
                <a:solidFill>
                  <a:srgbClr val="DC151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CDCD19-E92F-4DA7-85A3-F27D904FA6F0}"/>
                    </a:ext>
                  </a:extLst>
                </p:cNvPr>
                <p:cNvSpPr/>
                <p:nvPr/>
              </p:nvSpPr>
              <p:spPr>
                <a:xfrm>
                  <a:off x="7120061" y="5944977"/>
                  <a:ext cx="320586" cy="163483"/>
                </a:xfrm>
                <a:prstGeom prst="rect">
                  <a:avLst/>
                </a:prstGeom>
                <a:solidFill>
                  <a:srgbClr val="B6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342FA5A-D473-4ECF-A42A-70EDCB9F88EB}"/>
                    </a:ext>
                  </a:extLst>
                </p:cNvPr>
                <p:cNvSpPr/>
                <p:nvPr/>
              </p:nvSpPr>
              <p:spPr>
                <a:xfrm>
                  <a:off x="7120062" y="6110014"/>
                  <a:ext cx="320586" cy="163483"/>
                </a:xfrm>
                <a:prstGeom prst="rect">
                  <a:avLst/>
                </a:prstGeom>
                <a:solidFill>
                  <a:srgbClr val="81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1C90DB9-19F0-42D0-AF04-2127BE95CB93}"/>
                    </a:ext>
                  </a:extLst>
                </p:cNvPr>
                <p:cNvSpPr/>
                <p:nvPr/>
              </p:nvSpPr>
              <p:spPr>
                <a:xfrm>
                  <a:off x="7117220" y="3601515"/>
                  <a:ext cx="320585" cy="10482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Text Box 2">
                <a:extLst>
                  <a:ext uri="{FF2B5EF4-FFF2-40B4-BE49-F238E27FC236}">
                    <a16:creationId xmlns:a16="http://schemas.microsoft.com/office/drawing/2014/main" id="{9B7671D9-4225-4D4F-A5B2-21C00EA240C9}"/>
                  </a:ext>
                </a:extLst>
              </p:cNvPr>
              <p:cNvSpPr txBox="1">
                <a:spLocks noChangeArrowheads="1"/>
              </p:cNvSpPr>
              <p:nvPr/>
            </p:nvSpPr>
            <p:spPr bwMode="auto">
              <a:xfrm rot="5400000">
                <a:off x="8868306" y="7115487"/>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 Data</a:t>
                </a:r>
              </a:p>
            </p:txBody>
          </p:sp>
        </p:grpSp>
        <p:sp>
          <p:nvSpPr>
            <p:cNvPr id="41" name="Text Box 2">
              <a:extLst>
                <a:ext uri="{FF2B5EF4-FFF2-40B4-BE49-F238E27FC236}">
                  <a16:creationId xmlns:a16="http://schemas.microsoft.com/office/drawing/2014/main" id="{2D6D0DA2-B138-4EE4-983B-1C0AA3B5887D}"/>
                </a:ext>
              </a:extLst>
            </p:cNvPr>
            <p:cNvSpPr txBox="1">
              <a:spLocks noChangeArrowheads="1"/>
            </p:cNvSpPr>
            <p:nvPr/>
          </p:nvSpPr>
          <p:spPr bwMode="auto">
            <a:xfrm>
              <a:off x="9806309" y="5830656"/>
              <a:ext cx="1126685" cy="301810"/>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&lt;29.3 </a:t>
              </a:r>
              <a:r>
                <a:rPr lang="en-US" sz="1400" dirty="0">
                  <a:latin typeface="Century Gothic"/>
                </a:rPr>
                <a:t>°</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42" name="Text Box 2">
              <a:extLst>
                <a:ext uri="{FF2B5EF4-FFF2-40B4-BE49-F238E27FC236}">
                  <a16:creationId xmlns:a16="http://schemas.microsoft.com/office/drawing/2014/main" id="{DFE70515-C4E9-45BB-BFB3-EA11D65E58B8}"/>
                </a:ext>
              </a:extLst>
            </p:cNvPr>
            <p:cNvSpPr txBox="1">
              <a:spLocks noChangeArrowheads="1"/>
            </p:cNvSpPr>
            <p:nvPr/>
          </p:nvSpPr>
          <p:spPr bwMode="auto">
            <a:xfrm>
              <a:off x="8844846" y="5828877"/>
              <a:ext cx="96826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&lt;34.5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Tree>
    <p:extLst>
      <p:ext uri="{BB962C8B-B14F-4D97-AF65-F5344CB8AC3E}">
        <p14:creationId xmlns:p14="http://schemas.microsoft.com/office/powerpoint/2010/main" val="79132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8B1978D-A1DB-483F-91E9-CF3A95C8BA2A}"/>
              </a:ext>
            </a:extLst>
          </p:cNvPr>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8840"/>
                    </a14:imgEffect>
                    <a14:imgEffect>
                      <a14:brightnessContrast bright="20000" contrast="20000"/>
                    </a14:imgEffect>
                  </a14:imgLayer>
                </a14:imgProps>
              </a:ext>
              <a:ext uri="{28A0092B-C50C-407E-A947-70E740481C1C}">
                <a14:useLocalDpi xmlns:a14="http://schemas.microsoft.com/office/drawing/2010/main" val="0"/>
              </a:ext>
            </a:extLst>
          </a:blip>
          <a:srcRect t="1848" r="3458" b="1651"/>
          <a:stretch/>
        </p:blipFill>
        <p:spPr>
          <a:xfrm>
            <a:off x="1110813" y="935051"/>
            <a:ext cx="5040669" cy="5334966"/>
          </a:xfrm>
          <a:prstGeom prst="parallelogram">
            <a:avLst>
              <a:gd name="adj" fmla="val 12326"/>
            </a:avLst>
          </a:prstGeom>
        </p:spPr>
      </p:pic>
      <p:pic>
        <p:nvPicPr>
          <p:cNvPr id="35" name="Picture 34" descr="Map&#10;&#10;Description automatically generated">
            <a:extLst>
              <a:ext uri="{FF2B5EF4-FFF2-40B4-BE49-F238E27FC236}">
                <a16:creationId xmlns:a16="http://schemas.microsoft.com/office/drawing/2014/main" id="{1B43ED77-3F19-4F09-9F2D-AA5EB6869662}"/>
              </a:ext>
            </a:extLst>
          </p:cNvPr>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1727" r="3742" b="2280"/>
          <a:stretch/>
        </p:blipFill>
        <p:spPr>
          <a:xfrm>
            <a:off x="5778348" y="947591"/>
            <a:ext cx="5040669" cy="5322426"/>
          </a:xfrm>
          <a:prstGeom prst="parallelogram">
            <a:avLst>
              <a:gd name="adj" fmla="val 14891"/>
            </a:avLst>
          </a:prstGeom>
        </p:spPr>
      </p:pic>
      <p:sp>
        <p:nvSpPr>
          <p:cNvPr id="4" name="TextBox 3">
            <a:extLst>
              <a:ext uri="{FF2B5EF4-FFF2-40B4-BE49-F238E27FC236}">
                <a16:creationId xmlns:a16="http://schemas.microsoft.com/office/drawing/2014/main" id="{CF4CB28B-E216-4067-8A6E-B90C0ABACA06}"/>
              </a:ext>
            </a:extLst>
          </p:cNvPr>
          <p:cNvSpPr txBox="1"/>
          <p:nvPr/>
        </p:nvSpPr>
        <p:spPr>
          <a:xfrm>
            <a:off x="1" y="179540"/>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Diurnal </a:t>
            </a:r>
            <a:r>
              <a:rPr lang="en-US" sz="4000" b="1" dirty="0" smtClean="0">
                <a:solidFill>
                  <a:srgbClr val="266E99"/>
                </a:solidFill>
                <a:latin typeface="Century Gothic"/>
                <a:cs typeface="Calibri"/>
              </a:rPr>
              <a:t>Change </a:t>
            </a:r>
            <a:r>
              <a:rPr lang="en-US" sz="4000" b="1" dirty="0">
                <a:solidFill>
                  <a:srgbClr val="266E99"/>
                </a:solidFill>
                <a:latin typeface="Century Gothic"/>
                <a:cs typeface="Calibri"/>
              </a:rPr>
              <a:t>in LST and Air </a:t>
            </a:r>
            <a:r>
              <a:rPr lang="en-US" sz="4000" b="1" dirty="0" smtClean="0">
                <a:solidFill>
                  <a:srgbClr val="266E99"/>
                </a:solidFill>
                <a:latin typeface="Century Gothic"/>
                <a:cs typeface="Calibri"/>
              </a:rPr>
              <a:t>Temperature</a:t>
            </a:r>
            <a:endParaRPr lang="en-US" sz="4000" b="1" dirty="0">
              <a:solidFill>
                <a:srgbClr val="266E99"/>
              </a:solidFill>
              <a:latin typeface="Century Gothic"/>
              <a:cs typeface="Calibri"/>
            </a:endParaRPr>
          </a:p>
        </p:txBody>
      </p:sp>
      <p:sp>
        <p:nvSpPr>
          <p:cNvPr id="5" name="TextBox 4">
            <a:extLst>
              <a:ext uri="{FF2B5EF4-FFF2-40B4-BE49-F238E27FC236}">
                <a16:creationId xmlns:a16="http://schemas.microsoft.com/office/drawing/2014/main" id="{5EA196B6-1BE4-4F1A-B075-CDF0E898B05D}"/>
              </a:ext>
            </a:extLst>
          </p:cNvPr>
          <p:cNvSpPr txBox="1"/>
          <p:nvPr/>
        </p:nvSpPr>
        <p:spPr>
          <a:xfrm>
            <a:off x="1704320" y="797774"/>
            <a:ext cx="37535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~12-hour Change in LST</a:t>
            </a:r>
          </a:p>
        </p:txBody>
      </p:sp>
      <p:sp>
        <p:nvSpPr>
          <p:cNvPr id="6" name="TextBox 5">
            <a:extLst>
              <a:ext uri="{FF2B5EF4-FFF2-40B4-BE49-F238E27FC236}">
                <a16:creationId xmlns:a16="http://schemas.microsoft.com/office/drawing/2014/main" id="{03E88287-57C6-4FAB-88BB-72C3C27E0DC9}"/>
              </a:ext>
            </a:extLst>
          </p:cNvPr>
          <p:cNvSpPr txBox="1"/>
          <p:nvPr/>
        </p:nvSpPr>
        <p:spPr>
          <a:xfrm>
            <a:off x="6176645" y="797774"/>
            <a:ext cx="4045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9-hour Change in Air </a:t>
            </a:r>
            <a:r>
              <a:rPr lang="en-US" b="1" dirty="0" smtClean="0">
                <a:solidFill>
                  <a:schemeClr val="tx1">
                    <a:lumMod val="75000"/>
                    <a:lumOff val="25000"/>
                  </a:schemeClr>
                </a:solidFill>
                <a:latin typeface="Century Gothic"/>
                <a:cs typeface="Calibri"/>
              </a:rPr>
              <a:t>Temperature</a:t>
            </a:r>
            <a:endParaRPr lang="en-US" b="1" dirty="0">
              <a:solidFill>
                <a:schemeClr val="tx1">
                  <a:lumMod val="75000"/>
                  <a:lumOff val="25000"/>
                </a:schemeClr>
              </a:solidFill>
              <a:latin typeface="Century Gothic"/>
              <a:cs typeface="Calibri"/>
            </a:endParaRPr>
          </a:p>
        </p:txBody>
      </p:sp>
      <p:grpSp>
        <p:nvGrpSpPr>
          <p:cNvPr id="8" name="Group 7">
            <a:extLst>
              <a:ext uri="{FF2B5EF4-FFF2-40B4-BE49-F238E27FC236}">
                <a16:creationId xmlns:a16="http://schemas.microsoft.com/office/drawing/2014/main" id="{9F35A025-33A3-4D0C-82CB-F8A4AADC2FD6}"/>
              </a:ext>
            </a:extLst>
          </p:cNvPr>
          <p:cNvGrpSpPr/>
          <p:nvPr/>
        </p:nvGrpSpPr>
        <p:grpSpPr>
          <a:xfrm>
            <a:off x="1601291" y="6050436"/>
            <a:ext cx="1679414" cy="261610"/>
            <a:chOff x="3165190" y="5974590"/>
            <a:chExt cx="1679414" cy="261610"/>
          </a:xfrm>
        </p:grpSpPr>
        <p:sp>
          <p:nvSpPr>
            <p:cNvPr id="9" name="TextBox 8">
              <a:extLst>
                <a:ext uri="{FF2B5EF4-FFF2-40B4-BE49-F238E27FC236}">
                  <a16:creationId xmlns:a16="http://schemas.microsoft.com/office/drawing/2014/main" id="{F4548423-BB06-404E-916B-79FA17ADD832}"/>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0" name="TextBox 9">
              <a:extLst>
                <a:ext uri="{FF2B5EF4-FFF2-40B4-BE49-F238E27FC236}">
                  <a16:creationId xmlns:a16="http://schemas.microsoft.com/office/drawing/2014/main" id="{3BB6B93C-0B5E-439A-A17D-A93CECDCE0BC}"/>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1" name="TextBox 10">
              <a:extLst>
                <a:ext uri="{FF2B5EF4-FFF2-40B4-BE49-F238E27FC236}">
                  <a16:creationId xmlns:a16="http://schemas.microsoft.com/office/drawing/2014/main" id="{0503FE2E-592E-4E86-AB5F-2F4E2DD74DA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2" name="Group 11">
            <a:extLst>
              <a:ext uri="{FF2B5EF4-FFF2-40B4-BE49-F238E27FC236}">
                <a16:creationId xmlns:a16="http://schemas.microsoft.com/office/drawing/2014/main" id="{1E120BAD-E6C7-4871-8770-88CF85914A34}"/>
              </a:ext>
            </a:extLst>
          </p:cNvPr>
          <p:cNvGrpSpPr/>
          <p:nvPr/>
        </p:nvGrpSpPr>
        <p:grpSpPr>
          <a:xfrm>
            <a:off x="6108660" y="6070802"/>
            <a:ext cx="1679414" cy="261610"/>
            <a:chOff x="3165190" y="5974590"/>
            <a:chExt cx="1679414" cy="261610"/>
          </a:xfrm>
        </p:grpSpPr>
        <p:sp>
          <p:nvSpPr>
            <p:cNvPr id="13" name="TextBox 12">
              <a:extLst>
                <a:ext uri="{FF2B5EF4-FFF2-40B4-BE49-F238E27FC236}">
                  <a16:creationId xmlns:a16="http://schemas.microsoft.com/office/drawing/2014/main" id="{4932517B-301B-40E5-BCD5-CECD861CDC1C}"/>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4" name="TextBox 13">
              <a:extLst>
                <a:ext uri="{FF2B5EF4-FFF2-40B4-BE49-F238E27FC236}">
                  <a16:creationId xmlns:a16="http://schemas.microsoft.com/office/drawing/2014/main" id="{1923BDBB-2B76-4709-BB17-959B18EB8F6D}"/>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5" name="TextBox 14">
              <a:extLst>
                <a:ext uri="{FF2B5EF4-FFF2-40B4-BE49-F238E27FC236}">
                  <a16:creationId xmlns:a16="http://schemas.microsoft.com/office/drawing/2014/main" id="{030D5A3C-8E9D-4F5B-B818-470CFE317F5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6" name="Group 15">
            <a:extLst>
              <a:ext uri="{FF2B5EF4-FFF2-40B4-BE49-F238E27FC236}">
                <a16:creationId xmlns:a16="http://schemas.microsoft.com/office/drawing/2014/main" id="{BF4EE9AA-59E7-4CF5-9317-CA8716278B1A}"/>
              </a:ext>
            </a:extLst>
          </p:cNvPr>
          <p:cNvGrpSpPr/>
          <p:nvPr/>
        </p:nvGrpSpPr>
        <p:grpSpPr>
          <a:xfrm rot="16200000">
            <a:off x="4765829" y="5103770"/>
            <a:ext cx="437295" cy="1799955"/>
            <a:chOff x="4759397" y="4868018"/>
            <a:chExt cx="437295" cy="1799955"/>
          </a:xfrm>
        </p:grpSpPr>
        <p:pic>
          <p:nvPicPr>
            <p:cNvPr id="17" name="Picture 16" descr="A picture containing food, piece, slice, dish&#10;&#10;Description automatically generated">
              <a:extLst>
                <a:ext uri="{FF2B5EF4-FFF2-40B4-BE49-F238E27FC236}">
                  <a16:creationId xmlns:a16="http://schemas.microsoft.com/office/drawing/2014/main" id="{7D9A856E-0AC7-4EA1-B5E9-E304A65512A3}"/>
                </a:ext>
              </a:extLst>
            </p:cNvPr>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l="96245" t="73237" r="389" b="8290"/>
            <a:stretch/>
          </p:blipFill>
          <p:spPr>
            <a:xfrm>
              <a:off x="4759397" y="5164754"/>
              <a:ext cx="171091" cy="994273"/>
            </a:xfrm>
            <a:prstGeom prst="rect">
              <a:avLst/>
            </a:prstGeom>
          </p:spPr>
        </p:pic>
        <p:sp>
          <p:nvSpPr>
            <p:cNvPr id="18" name="Text Box 2">
              <a:extLst>
                <a:ext uri="{FF2B5EF4-FFF2-40B4-BE49-F238E27FC236}">
                  <a16:creationId xmlns:a16="http://schemas.microsoft.com/office/drawing/2014/main" id="{0DCA8272-C030-4489-BDCE-40C7C0F21BCE}"/>
                </a:ext>
              </a:extLst>
            </p:cNvPr>
            <p:cNvSpPr txBox="1">
              <a:spLocks noChangeArrowheads="1"/>
            </p:cNvSpPr>
            <p:nvPr/>
          </p:nvSpPr>
          <p:spPr bwMode="auto">
            <a:xfrm rot="5400000">
              <a:off x="4647322" y="6123798"/>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19" name="Text Box 2">
              <a:extLst>
                <a:ext uri="{FF2B5EF4-FFF2-40B4-BE49-F238E27FC236}">
                  <a16:creationId xmlns:a16="http://schemas.microsoft.com/office/drawing/2014/main" id="{7CF245A0-438B-4DF2-9530-CE7DAFE02A19}"/>
                </a:ext>
              </a:extLst>
            </p:cNvPr>
            <p:cNvSpPr txBox="1">
              <a:spLocks noChangeArrowheads="1"/>
            </p:cNvSpPr>
            <p:nvPr/>
          </p:nvSpPr>
          <p:spPr bwMode="auto">
            <a:xfrm rot="5400000">
              <a:off x="4591991" y="5165714"/>
              <a:ext cx="90239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27.7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
        <p:nvSpPr>
          <p:cNvPr id="39" name="Text Box 2">
            <a:extLst>
              <a:ext uri="{FF2B5EF4-FFF2-40B4-BE49-F238E27FC236}">
                <a16:creationId xmlns:a16="http://schemas.microsoft.com/office/drawing/2014/main" id="{9B7671D9-4225-4D4F-A5B2-21C00EA240C9}"/>
              </a:ext>
            </a:extLst>
          </p:cNvPr>
          <p:cNvSpPr txBox="1">
            <a:spLocks noChangeArrowheads="1"/>
          </p:cNvSpPr>
          <p:nvPr/>
        </p:nvSpPr>
        <p:spPr bwMode="auto">
          <a:xfrm>
            <a:off x="10663266" y="6012192"/>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 Data</a:t>
            </a:r>
          </a:p>
        </p:txBody>
      </p:sp>
      <p:sp>
        <p:nvSpPr>
          <p:cNvPr id="40" name="Isosceles Triangle 39">
            <a:extLst>
              <a:ext uri="{FF2B5EF4-FFF2-40B4-BE49-F238E27FC236}">
                <a16:creationId xmlns:a16="http://schemas.microsoft.com/office/drawing/2014/main" id="{D7E65C03-D11B-426D-9FD4-67D5C7A3CB51}"/>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36" name="Group 35">
            <a:extLst>
              <a:ext uri="{FF2B5EF4-FFF2-40B4-BE49-F238E27FC236}">
                <a16:creationId xmlns:a16="http://schemas.microsoft.com/office/drawing/2014/main" id="{B1ED1717-CC04-4A0E-A496-350E1E828584}"/>
              </a:ext>
            </a:extLst>
          </p:cNvPr>
          <p:cNvGrpSpPr/>
          <p:nvPr/>
        </p:nvGrpSpPr>
        <p:grpSpPr>
          <a:xfrm>
            <a:off x="8857141" y="5799178"/>
            <a:ext cx="1888804" cy="452277"/>
            <a:chOff x="8857141" y="5799178"/>
            <a:chExt cx="1888804" cy="452277"/>
          </a:xfrm>
        </p:grpSpPr>
        <p:sp>
          <p:nvSpPr>
            <p:cNvPr id="38" name="Rectangle 37">
              <a:extLst>
                <a:ext uri="{FF2B5EF4-FFF2-40B4-BE49-F238E27FC236}">
                  <a16:creationId xmlns:a16="http://schemas.microsoft.com/office/drawing/2014/main" id="{E1C90DB9-19F0-42D0-AF04-2127BE95CB93}"/>
                </a:ext>
              </a:extLst>
            </p:cNvPr>
            <p:cNvSpPr/>
            <p:nvPr/>
          </p:nvSpPr>
          <p:spPr>
            <a:xfrm rot="5400000">
              <a:off x="10348762" y="5848682"/>
              <a:ext cx="129304" cy="641250"/>
            </a:xfrm>
            <a:prstGeom prst="rect">
              <a:avLst/>
            </a:prstGeom>
            <a:noFill/>
            <a:ln w="9525">
              <a:solidFill>
                <a:srgbClr val="C25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Box 2">
              <a:extLst>
                <a:ext uri="{FF2B5EF4-FFF2-40B4-BE49-F238E27FC236}">
                  <a16:creationId xmlns:a16="http://schemas.microsoft.com/office/drawing/2014/main" id="{73061FBF-8502-4F9F-BA02-E8E72DCAFF00}"/>
                </a:ext>
              </a:extLst>
            </p:cNvPr>
            <p:cNvSpPr txBox="1">
              <a:spLocks noChangeArrowheads="1"/>
            </p:cNvSpPr>
            <p:nvPr/>
          </p:nvSpPr>
          <p:spPr bwMode="auto">
            <a:xfrm>
              <a:off x="8857141" y="5816687"/>
              <a:ext cx="819627"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prstClr val="black">
                      <a:lumMod val="75000"/>
                      <a:lumOff val="25000"/>
                    </a:prstClr>
                  </a:solidFill>
                  <a:latin typeface="Century Gothic" panose="020F0302020204030204"/>
                  <a:cs typeface="Times New Roman" panose="02020603050405020304" pitchFamily="18" charset="0"/>
                </a:rPr>
                <a:t>11 </a:t>
              </a:r>
              <a:r>
                <a:rPr lang="en-US" sz="1400" dirty="0">
                  <a:latin typeface="Century Gothic"/>
                </a:rPr>
                <a:t>°</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23" name="Text Box 2">
              <a:extLst>
                <a:ext uri="{FF2B5EF4-FFF2-40B4-BE49-F238E27FC236}">
                  <a16:creationId xmlns:a16="http://schemas.microsoft.com/office/drawing/2014/main" id="{76E7A31C-B240-4A04-9B59-B01B3A826CEA}"/>
                </a:ext>
              </a:extLst>
            </p:cNvPr>
            <p:cNvSpPr txBox="1">
              <a:spLocks noChangeArrowheads="1"/>
            </p:cNvSpPr>
            <p:nvPr/>
          </p:nvSpPr>
          <p:spPr bwMode="auto">
            <a:xfrm>
              <a:off x="9807910" y="5799178"/>
              <a:ext cx="938035"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4.6 </a:t>
              </a:r>
              <a:r>
                <a:rPr lang="en-US" sz="1400" dirty="0">
                  <a:latin typeface="Century Gothic"/>
                </a:rPr>
                <a:t>°</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pic>
          <p:nvPicPr>
            <p:cNvPr id="41" name="Picture 40" descr="A picture containing food, piece, slice, dish&#10;&#10;Description automatically generated">
              <a:extLst>
                <a:ext uri="{FF2B5EF4-FFF2-40B4-BE49-F238E27FC236}">
                  <a16:creationId xmlns:a16="http://schemas.microsoft.com/office/drawing/2014/main" id="{0A9B69AF-2075-4889-8A8A-D270E4AF2A3F}"/>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96245" t="73237" r="389" b="8290"/>
            <a:stretch/>
          </p:blipFill>
          <p:spPr>
            <a:xfrm rot="16200000">
              <a:off x="9504403" y="5659681"/>
              <a:ext cx="150101" cy="1033448"/>
            </a:xfrm>
            <a:prstGeom prst="rect">
              <a:avLst/>
            </a:prstGeom>
          </p:spPr>
        </p:pic>
        <p:sp>
          <p:nvSpPr>
            <p:cNvPr id="42" name="Rectangle 41">
              <a:extLst>
                <a:ext uri="{FF2B5EF4-FFF2-40B4-BE49-F238E27FC236}">
                  <a16:creationId xmlns:a16="http://schemas.microsoft.com/office/drawing/2014/main" id="{758A8815-25EA-4034-9B18-D7705E8EC51C}"/>
                </a:ext>
              </a:extLst>
            </p:cNvPr>
            <p:cNvSpPr/>
            <p:nvPr/>
          </p:nvSpPr>
          <p:spPr>
            <a:xfrm rot="5400000">
              <a:off x="9526359" y="5667528"/>
              <a:ext cx="129304" cy="1003557"/>
            </a:xfrm>
            <a:prstGeom prst="rect">
              <a:avLst/>
            </a:prstGeom>
            <a:noFill/>
            <a:ln w="9525">
              <a:solidFill>
                <a:srgbClr val="CC7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Rectangle 42">
            <a:extLst>
              <a:ext uri="{FF2B5EF4-FFF2-40B4-BE49-F238E27FC236}">
                <a16:creationId xmlns:a16="http://schemas.microsoft.com/office/drawing/2014/main" id="{F10D8746-093B-4D2D-91E0-85B76B3E3859}"/>
              </a:ext>
            </a:extLst>
          </p:cNvPr>
          <p:cNvSpPr/>
          <p:nvPr/>
        </p:nvSpPr>
        <p:spPr>
          <a:xfrm rot="5400000">
            <a:off x="4835577" y="5615541"/>
            <a:ext cx="129304" cy="1003557"/>
          </a:xfrm>
          <a:prstGeom prst="rect">
            <a:avLst/>
          </a:prstGeom>
          <a:noFill/>
          <a:ln w="9525">
            <a:solidFill>
              <a:srgbClr val="CC7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6822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4340F09-E777-48DD-98FF-FAC6E1FFF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7" t="7994" r="967" b="7407"/>
          <a:stretch/>
        </p:blipFill>
        <p:spPr>
          <a:xfrm>
            <a:off x="2401540" y="1036311"/>
            <a:ext cx="7322323" cy="5338465"/>
          </a:xfrm>
          <a:prstGeom prst="rect">
            <a:avLst/>
          </a:prstGeom>
          <a:noFill/>
        </p:spPr>
      </p:pic>
      <p:sp>
        <p:nvSpPr>
          <p:cNvPr id="4" name="Title 1">
            <a:extLst>
              <a:ext uri="{FF2B5EF4-FFF2-40B4-BE49-F238E27FC236}">
                <a16:creationId xmlns:a16="http://schemas.microsoft.com/office/drawing/2014/main" id="{EC2A6EA2-D12F-4207-8FDB-617CB1428502}"/>
              </a:ext>
            </a:extLst>
          </p:cNvPr>
          <p:cNvSpPr txBox="1">
            <a:spLocks/>
          </p:cNvSpPr>
          <p:nvPr/>
        </p:nvSpPr>
        <p:spPr>
          <a:xfrm>
            <a:off x="331469" y="266212"/>
            <a:ext cx="1152906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UHI </a:t>
            </a:r>
            <a:r>
              <a:rPr lang="en-US" sz="4000" b="1" dirty="0" smtClean="0">
                <a:solidFill>
                  <a:srgbClr val="266E99"/>
                </a:solidFill>
                <a:latin typeface="Century Gothic" panose="020F0302020204030204"/>
              </a:rPr>
              <a:t>Hotspot </a:t>
            </a:r>
            <a:r>
              <a:rPr lang="en-US" sz="4000" b="1" dirty="0">
                <a:solidFill>
                  <a:srgbClr val="266E99"/>
                </a:solidFill>
                <a:latin typeface="Century Gothic" panose="020F0302020204030204"/>
              </a:rPr>
              <a:t>A</a:t>
            </a:r>
            <a:r>
              <a:rPr lang="en-US" sz="4000" b="1" dirty="0" smtClean="0">
                <a:solidFill>
                  <a:srgbClr val="266E99"/>
                </a:solidFill>
                <a:latin typeface="Century Gothic" panose="020F0302020204030204"/>
              </a:rPr>
              <a:t>nalysis</a:t>
            </a:r>
            <a:endParaRPr lang="en-US" sz="4000" b="1" dirty="0">
              <a:solidFill>
                <a:srgbClr val="266E99"/>
              </a:solidFill>
              <a:latin typeface="Century Gothic" panose="020F0302020204030204"/>
            </a:endParaRPr>
          </a:p>
        </p:txBody>
      </p:sp>
      <p:sp>
        <p:nvSpPr>
          <p:cNvPr id="13" name="TextBox 12">
            <a:extLst>
              <a:ext uri="{FF2B5EF4-FFF2-40B4-BE49-F238E27FC236}">
                <a16:creationId xmlns:a16="http://schemas.microsoft.com/office/drawing/2014/main" id="{2900F6D6-DB20-4BDB-9546-A5064D495F5B}"/>
              </a:ext>
            </a:extLst>
          </p:cNvPr>
          <p:cNvSpPr txBox="1"/>
          <p:nvPr/>
        </p:nvSpPr>
        <p:spPr>
          <a:xfrm>
            <a:off x="2757884" y="666979"/>
            <a:ext cx="67919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Hot-spot analysis using Surface Temperature in Yonkers, NY</a:t>
            </a:r>
          </a:p>
        </p:txBody>
      </p:sp>
      <p:grpSp>
        <p:nvGrpSpPr>
          <p:cNvPr id="23" name="Group 22">
            <a:extLst>
              <a:ext uri="{FF2B5EF4-FFF2-40B4-BE49-F238E27FC236}">
                <a16:creationId xmlns:a16="http://schemas.microsoft.com/office/drawing/2014/main" id="{DD59C129-A636-4DC5-991F-C42A5A003E5E}"/>
              </a:ext>
            </a:extLst>
          </p:cNvPr>
          <p:cNvGrpSpPr/>
          <p:nvPr/>
        </p:nvGrpSpPr>
        <p:grpSpPr>
          <a:xfrm>
            <a:off x="3306132" y="6182416"/>
            <a:ext cx="2118573" cy="262529"/>
            <a:chOff x="3165190" y="5973671"/>
            <a:chExt cx="2118573" cy="262529"/>
          </a:xfrm>
        </p:grpSpPr>
        <p:sp>
          <p:nvSpPr>
            <p:cNvPr id="15" name="TextBox 14">
              <a:extLst>
                <a:ext uri="{FF2B5EF4-FFF2-40B4-BE49-F238E27FC236}">
                  <a16:creationId xmlns:a16="http://schemas.microsoft.com/office/drawing/2014/main" id="{1E8BCB25-0699-4141-B866-F6150BE93935}"/>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9" name="TextBox 18">
              <a:extLst>
                <a:ext uri="{FF2B5EF4-FFF2-40B4-BE49-F238E27FC236}">
                  <a16:creationId xmlns:a16="http://schemas.microsoft.com/office/drawing/2014/main" id="{354BE9D4-3A73-4ECF-ABCF-FD0A94D08D27}"/>
                </a:ext>
              </a:extLst>
            </p:cNvPr>
            <p:cNvSpPr txBox="1"/>
            <p:nvPr/>
          </p:nvSpPr>
          <p:spPr>
            <a:xfrm>
              <a:off x="4502418" y="5973671"/>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3.05 Km</a:t>
              </a:r>
            </a:p>
          </p:txBody>
        </p:sp>
      </p:grpSp>
      <p:grpSp>
        <p:nvGrpSpPr>
          <p:cNvPr id="62" name="Group 61">
            <a:extLst>
              <a:ext uri="{FF2B5EF4-FFF2-40B4-BE49-F238E27FC236}">
                <a16:creationId xmlns:a16="http://schemas.microsoft.com/office/drawing/2014/main" id="{E49FAA3A-0773-4F14-A173-141F00332FB3}"/>
              </a:ext>
            </a:extLst>
          </p:cNvPr>
          <p:cNvGrpSpPr/>
          <p:nvPr/>
        </p:nvGrpSpPr>
        <p:grpSpPr>
          <a:xfrm>
            <a:off x="7304239" y="4003687"/>
            <a:ext cx="2375294" cy="2310975"/>
            <a:chOff x="7018535" y="4148680"/>
            <a:chExt cx="2375294" cy="2310975"/>
          </a:xfrm>
        </p:grpSpPr>
        <p:grpSp>
          <p:nvGrpSpPr>
            <p:cNvPr id="25" name="Group 24">
              <a:extLst>
                <a:ext uri="{FF2B5EF4-FFF2-40B4-BE49-F238E27FC236}">
                  <a16:creationId xmlns:a16="http://schemas.microsoft.com/office/drawing/2014/main" id="{29B01F57-8440-4254-B32E-AD5F3A01FA3C}"/>
                </a:ext>
              </a:extLst>
            </p:cNvPr>
            <p:cNvGrpSpPr/>
            <p:nvPr/>
          </p:nvGrpSpPr>
          <p:grpSpPr>
            <a:xfrm>
              <a:off x="7018535" y="4148680"/>
              <a:ext cx="2375294" cy="2310975"/>
              <a:chOff x="9906074" y="982906"/>
              <a:chExt cx="2099649" cy="2310975"/>
            </a:xfrm>
          </p:grpSpPr>
          <p:sp>
            <p:nvSpPr>
              <p:cNvPr id="26" name="Rectangle 25">
                <a:extLst>
                  <a:ext uri="{FF2B5EF4-FFF2-40B4-BE49-F238E27FC236}">
                    <a16:creationId xmlns:a16="http://schemas.microsoft.com/office/drawing/2014/main" id="{D6C2A646-3AF5-445F-ACBD-D1111FDACE1C}"/>
                  </a:ext>
                </a:extLst>
              </p:cNvPr>
              <p:cNvSpPr/>
              <p:nvPr/>
            </p:nvSpPr>
            <p:spPr>
              <a:xfrm>
                <a:off x="9906076" y="1004575"/>
                <a:ext cx="2099647" cy="226571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 Box 2">
                <a:extLst>
                  <a:ext uri="{FF2B5EF4-FFF2-40B4-BE49-F238E27FC236}">
                    <a16:creationId xmlns:a16="http://schemas.microsoft.com/office/drawing/2014/main" id="{AD127570-4B59-4D2B-8D56-E0059C3B0CB1}"/>
                  </a:ext>
                </a:extLst>
              </p:cNvPr>
              <p:cNvSpPr txBox="1">
                <a:spLocks noChangeArrowheads="1"/>
              </p:cNvSpPr>
              <p:nvPr/>
            </p:nvSpPr>
            <p:spPr bwMode="auto">
              <a:xfrm>
                <a:off x="10251766" y="1398158"/>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Cold Spot – 99% confidence</a:t>
                </a:r>
              </a:p>
            </p:txBody>
          </p:sp>
          <p:sp>
            <p:nvSpPr>
              <p:cNvPr id="29" name="Text Box 2">
                <a:extLst>
                  <a:ext uri="{FF2B5EF4-FFF2-40B4-BE49-F238E27FC236}">
                    <a16:creationId xmlns:a16="http://schemas.microsoft.com/office/drawing/2014/main" id="{7D980FCA-719E-4242-8CA2-247322879072}"/>
                  </a:ext>
                </a:extLst>
              </p:cNvPr>
              <p:cNvSpPr txBox="1">
                <a:spLocks noChangeArrowheads="1"/>
              </p:cNvSpPr>
              <p:nvPr/>
            </p:nvSpPr>
            <p:spPr bwMode="auto">
              <a:xfrm>
                <a:off x="9906074" y="982906"/>
                <a:ext cx="2099647"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Location of Hot and Cold Spots of LST</a:t>
                </a:r>
                <a:endPar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CF95281F-D7FE-4674-BA2E-66BF550C5CE8}"/>
                  </a:ext>
                </a:extLst>
              </p:cNvPr>
              <p:cNvSpPr txBox="1">
                <a:spLocks noChangeArrowheads="1"/>
              </p:cNvSpPr>
              <p:nvPr/>
            </p:nvSpPr>
            <p:spPr bwMode="auto">
              <a:xfrm>
                <a:off x="10257667" y="1623619"/>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Cold Spot – 95% confidence</a:t>
                </a:r>
              </a:p>
            </p:txBody>
          </p:sp>
          <p:sp>
            <p:nvSpPr>
              <p:cNvPr id="42" name="Text Box 2">
                <a:extLst>
                  <a:ext uri="{FF2B5EF4-FFF2-40B4-BE49-F238E27FC236}">
                    <a16:creationId xmlns:a16="http://schemas.microsoft.com/office/drawing/2014/main" id="{60FA082C-9980-4D66-83A0-682D1A225D21}"/>
                  </a:ext>
                </a:extLst>
              </p:cNvPr>
              <p:cNvSpPr txBox="1">
                <a:spLocks noChangeArrowheads="1"/>
              </p:cNvSpPr>
              <p:nvPr/>
            </p:nvSpPr>
            <p:spPr bwMode="auto">
              <a:xfrm>
                <a:off x="10251766" y="1853888"/>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Cold Spot – 90% confidence</a:t>
                </a:r>
              </a:p>
            </p:txBody>
          </p:sp>
          <p:sp>
            <p:nvSpPr>
              <p:cNvPr id="43" name="Text Box 2">
                <a:extLst>
                  <a:ext uri="{FF2B5EF4-FFF2-40B4-BE49-F238E27FC236}">
                    <a16:creationId xmlns:a16="http://schemas.microsoft.com/office/drawing/2014/main" id="{3BC73F47-6051-40E5-96E5-E40910674D87}"/>
                  </a:ext>
                </a:extLst>
              </p:cNvPr>
              <p:cNvSpPr txBox="1">
                <a:spLocks noChangeArrowheads="1"/>
              </p:cNvSpPr>
              <p:nvPr/>
            </p:nvSpPr>
            <p:spPr bwMode="auto">
              <a:xfrm>
                <a:off x="10254715" y="2077482"/>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Not significant</a:t>
                </a:r>
              </a:p>
            </p:txBody>
          </p:sp>
          <p:sp>
            <p:nvSpPr>
              <p:cNvPr id="44" name="Text Box 2">
                <a:extLst>
                  <a:ext uri="{FF2B5EF4-FFF2-40B4-BE49-F238E27FC236}">
                    <a16:creationId xmlns:a16="http://schemas.microsoft.com/office/drawing/2014/main" id="{60448AD2-F5B8-4BD8-82BB-FC432535C836}"/>
                  </a:ext>
                </a:extLst>
              </p:cNvPr>
              <p:cNvSpPr txBox="1">
                <a:spLocks noChangeArrowheads="1"/>
              </p:cNvSpPr>
              <p:nvPr/>
            </p:nvSpPr>
            <p:spPr bwMode="auto">
              <a:xfrm>
                <a:off x="10251766" y="2301076"/>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Hot Spot – 90% confidence</a:t>
                </a:r>
              </a:p>
            </p:txBody>
          </p:sp>
          <p:sp>
            <p:nvSpPr>
              <p:cNvPr id="45" name="Text Box 2">
                <a:extLst>
                  <a:ext uri="{FF2B5EF4-FFF2-40B4-BE49-F238E27FC236}">
                    <a16:creationId xmlns:a16="http://schemas.microsoft.com/office/drawing/2014/main" id="{C6703016-625E-4114-A7EF-5E36AD6A8393}"/>
                  </a:ext>
                </a:extLst>
              </p:cNvPr>
              <p:cNvSpPr txBox="1">
                <a:spLocks noChangeArrowheads="1"/>
              </p:cNvSpPr>
              <p:nvPr/>
            </p:nvSpPr>
            <p:spPr bwMode="auto">
              <a:xfrm>
                <a:off x="10251766" y="2534682"/>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Hot Spot – 95% confidence</a:t>
                </a:r>
              </a:p>
            </p:txBody>
          </p:sp>
          <p:sp>
            <p:nvSpPr>
              <p:cNvPr id="46" name="Text Box 2">
                <a:extLst>
                  <a:ext uri="{FF2B5EF4-FFF2-40B4-BE49-F238E27FC236}">
                    <a16:creationId xmlns:a16="http://schemas.microsoft.com/office/drawing/2014/main" id="{9A18A42D-D7E8-4C05-BADE-55B6853833F1}"/>
                  </a:ext>
                </a:extLst>
              </p:cNvPr>
              <p:cNvSpPr txBox="1">
                <a:spLocks noChangeArrowheads="1"/>
              </p:cNvSpPr>
              <p:nvPr/>
            </p:nvSpPr>
            <p:spPr bwMode="auto">
              <a:xfrm>
                <a:off x="10254715" y="2758276"/>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Hot Spot – 99% confidence</a:t>
                </a:r>
              </a:p>
            </p:txBody>
          </p:sp>
          <p:sp>
            <p:nvSpPr>
              <p:cNvPr id="61" name="Text Box 2">
                <a:extLst>
                  <a:ext uri="{FF2B5EF4-FFF2-40B4-BE49-F238E27FC236}">
                    <a16:creationId xmlns:a16="http://schemas.microsoft.com/office/drawing/2014/main" id="{D244FB43-80A5-44DA-97FC-4E416DF18D18}"/>
                  </a:ext>
                </a:extLst>
              </p:cNvPr>
              <p:cNvSpPr txBox="1">
                <a:spLocks noChangeArrowheads="1"/>
              </p:cNvSpPr>
              <p:nvPr/>
            </p:nvSpPr>
            <p:spPr bwMode="auto">
              <a:xfrm>
                <a:off x="10260488" y="2986876"/>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Neighborhood boundaries</a:t>
                </a:r>
              </a:p>
            </p:txBody>
          </p:sp>
        </p:grpSp>
        <p:grpSp>
          <p:nvGrpSpPr>
            <p:cNvPr id="60" name="Group 59">
              <a:extLst>
                <a:ext uri="{FF2B5EF4-FFF2-40B4-BE49-F238E27FC236}">
                  <a16:creationId xmlns:a16="http://schemas.microsoft.com/office/drawing/2014/main" id="{7139C51B-A21B-42D7-A453-DD3BD788295B}"/>
                </a:ext>
              </a:extLst>
            </p:cNvPr>
            <p:cNvGrpSpPr/>
            <p:nvPr/>
          </p:nvGrpSpPr>
          <p:grpSpPr>
            <a:xfrm>
              <a:off x="7113290" y="4597854"/>
              <a:ext cx="322344" cy="1759034"/>
              <a:chOff x="7117219" y="4628158"/>
              <a:chExt cx="322344" cy="1759034"/>
            </a:xfrm>
          </p:grpSpPr>
          <p:sp>
            <p:nvSpPr>
              <p:cNvPr id="34" name="Rectangle 33">
                <a:extLst>
                  <a:ext uri="{FF2B5EF4-FFF2-40B4-BE49-F238E27FC236}">
                    <a16:creationId xmlns:a16="http://schemas.microsoft.com/office/drawing/2014/main" id="{8951C14B-CD6E-4053-8711-85E8D3FF079F}"/>
                  </a:ext>
                </a:extLst>
              </p:cNvPr>
              <p:cNvSpPr/>
              <p:nvPr/>
            </p:nvSpPr>
            <p:spPr>
              <a:xfrm>
                <a:off x="7117219" y="4628158"/>
                <a:ext cx="320586" cy="163483"/>
              </a:xfrm>
              <a:prstGeom prst="rect">
                <a:avLst/>
              </a:prstGeom>
              <a:solidFill>
                <a:srgbClr val="38A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89A6578-9E7A-4153-9A47-90CC940C2E5F}"/>
                  </a:ext>
                </a:extLst>
              </p:cNvPr>
              <p:cNvSpPr/>
              <p:nvPr/>
            </p:nvSpPr>
            <p:spPr>
              <a:xfrm>
                <a:off x="7117219" y="4854721"/>
                <a:ext cx="320586" cy="163483"/>
              </a:xfrm>
              <a:prstGeom prst="rect">
                <a:avLst/>
              </a:prstGeom>
              <a:solidFill>
                <a:srgbClr val="8F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C0BBB57-06A2-4434-A164-2685A1DCA0FF}"/>
                  </a:ext>
                </a:extLst>
              </p:cNvPr>
              <p:cNvSpPr/>
              <p:nvPr/>
            </p:nvSpPr>
            <p:spPr>
              <a:xfrm>
                <a:off x="7117219" y="5081284"/>
                <a:ext cx="320586" cy="163483"/>
              </a:xfrm>
              <a:prstGeom prst="rect">
                <a:avLst/>
              </a:prstGeom>
              <a:solidFill>
                <a:srgbClr val="C3D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4C25857-E709-441D-B294-606DF3B0D1AE}"/>
                  </a:ext>
                </a:extLst>
              </p:cNvPr>
              <p:cNvSpPr/>
              <p:nvPr/>
            </p:nvSpPr>
            <p:spPr>
              <a:xfrm>
                <a:off x="7117219" y="5316818"/>
                <a:ext cx="320586" cy="163483"/>
              </a:xfrm>
              <a:prstGeom prst="rect">
                <a:avLst/>
              </a:prstGeom>
              <a:solidFill>
                <a:srgbClr val="FFF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F17A7D0-DFDD-4B8A-BA97-623112E8104C}"/>
                  </a:ext>
                </a:extLst>
              </p:cNvPr>
              <p:cNvSpPr/>
              <p:nvPr/>
            </p:nvSpPr>
            <p:spPr>
              <a:xfrm>
                <a:off x="7117219" y="5548049"/>
                <a:ext cx="320586" cy="163483"/>
              </a:xfrm>
              <a:prstGeom prst="rect">
                <a:avLst/>
              </a:prstGeom>
              <a:solidFill>
                <a:srgbClr val="F9C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C5747C6-6B4E-4E9F-8989-AB720A661461}"/>
                  </a:ext>
                </a:extLst>
              </p:cNvPr>
              <p:cNvSpPr/>
              <p:nvPr/>
            </p:nvSpPr>
            <p:spPr>
              <a:xfrm>
                <a:off x="7117219" y="5778250"/>
                <a:ext cx="320586" cy="163483"/>
              </a:xfrm>
              <a:prstGeom prst="rect">
                <a:avLst/>
              </a:prstGeom>
              <a:solidFill>
                <a:srgbClr val="F7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C223E8B-0B4E-44E2-B899-80E436BCF0E9}"/>
                  </a:ext>
                </a:extLst>
              </p:cNvPr>
              <p:cNvSpPr/>
              <p:nvPr/>
            </p:nvSpPr>
            <p:spPr>
              <a:xfrm>
                <a:off x="7118977" y="5999198"/>
                <a:ext cx="320586" cy="163483"/>
              </a:xfrm>
              <a:prstGeom prst="rect">
                <a:avLst/>
              </a:prstGeom>
              <a:solidFill>
                <a:srgbClr val="EF2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E5198631-BEC5-4F55-9347-28DE799CA708}"/>
                  </a:ext>
                </a:extLst>
              </p:cNvPr>
              <p:cNvSpPr/>
              <p:nvPr/>
            </p:nvSpPr>
            <p:spPr>
              <a:xfrm>
                <a:off x="7117219" y="6223709"/>
                <a:ext cx="320586" cy="163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Rectangle 4">
            <a:extLst>
              <a:ext uri="{FF2B5EF4-FFF2-40B4-BE49-F238E27FC236}">
                <a16:creationId xmlns:a16="http://schemas.microsoft.com/office/drawing/2014/main" id="{0D6F9E09-E328-407F-AF12-35F000B0A268}"/>
              </a:ext>
            </a:extLst>
          </p:cNvPr>
          <p:cNvSpPr/>
          <p:nvPr/>
        </p:nvSpPr>
        <p:spPr>
          <a:xfrm>
            <a:off x="2401540" y="1019114"/>
            <a:ext cx="7388919" cy="535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7" name="Diagram 5">
            <a:extLst>
              <a:ext uri="{FF2B5EF4-FFF2-40B4-BE49-F238E27FC236}">
                <a16:creationId xmlns:a16="http://schemas.microsoft.com/office/drawing/2014/main" id="{FE86B6B7-A532-464D-ADFD-3758D29A8CA8}"/>
              </a:ext>
            </a:extLst>
          </p:cNvPr>
          <p:cNvGraphicFramePr/>
          <p:nvPr>
            <p:extLst>
              <p:ext uri="{D42A27DB-BD31-4B8C-83A1-F6EECF244321}">
                <p14:modId xmlns:p14="http://schemas.microsoft.com/office/powerpoint/2010/main" val="393400212"/>
              </p:ext>
            </p:extLst>
          </p:nvPr>
        </p:nvGraphicFramePr>
        <p:xfrm>
          <a:off x="9859112" y="1182610"/>
          <a:ext cx="2090627" cy="3194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6" name="Diagram 5">
            <a:extLst>
              <a:ext uri="{FF2B5EF4-FFF2-40B4-BE49-F238E27FC236}">
                <a16:creationId xmlns:a16="http://schemas.microsoft.com/office/drawing/2014/main" id="{0180AFE9-C0E0-449E-AE25-0219D602DFF1}"/>
              </a:ext>
            </a:extLst>
          </p:cNvPr>
          <p:cNvGraphicFramePr/>
          <p:nvPr>
            <p:extLst>
              <p:ext uri="{D42A27DB-BD31-4B8C-83A1-F6EECF244321}">
                <p14:modId xmlns:p14="http://schemas.microsoft.com/office/powerpoint/2010/main" val="4285505509"/>
              </p:ext>
            </p:extLst>
          </p:nvPr>
        </p:nvGraphicFramePr>
        <p:xfrm>
          <a:off x="237591" y="1182610"/>
          <a:ext cx="2090627" cy="31943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7" name="TextBox 46">
            <a:extLst>
              <a:ext uri="{FF2B5EF4-FFF2-40B4-BE49-F238E27FC236}">
                <a16:creationId xmlns:a16="http://schemas.microsoft.com/office/drawing/2014/main" id="{4130369F-A588-4107-A1E0-AE2498CD8E5F}"/>
              </a:ext>
            </a:extLst>
          </p:cNvPr>
          <p:cNvSpPr txBox="1"/>
          <p:nvPr/>
        </p:nvSpPr>
        <p:spPr>
          <a:xfrm>
            <a:off x="6790414" y="2424215"/>
            <a:ext cx="12171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Crestwood Lake</a:t>
            </a:r>
          </a:p>
        </p:txBody>
      </p:sp>
      <p:sp>
        <p:nvSpPr>
          <p:cNvPr id="48" name="TextBox 47">
            <a:extLst>
              <a:ext uri="{FF2B5EF4-FFF2-40B4-BE49-F238E27FC236}">
                <a16:creationId xmlns:a16="http://schemas.microsoft.com/office/drawing/2014/main" id="{EE6E3582-A79D-41BF-A8FF-4FB816254643}"/>
              </a:ext>
            </a:extLst>
          </p:cNvPr>
          <p:cNvSpPr txBox="1"/>
          <p:nvPr/>
        </p:nvSpPr>
        <p:spPr>
          <a:xfrm>
            <a:off x="7198187" y="1336820"/>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Beach Hill</a:t>
            </a:r>
          </a:p>
        </p:txBody>
      </p:sp>
      <p:sp>
        <p:nvSpPr>
          <p:cNvPr id="49" name="TextBox 48">
            <a:extLst>
              <a:ext uri="{FF2B5EF4-FFF2-40B4-BE49-F238E27FC236}">
                <a16:creationId xmlns:a16="http://schemas.microsoft.com/office/drawing/2014/main" id="{A25B28E3-C9A1-472E-AD33-CA570DBC5CB0}"/>
              </a:ext>
            </a:extLst>
          </p:cNvPr>
          <p:cNvSpPr txBox="1"/>
          <p:nvPr/>
        </p:nvSpPr>
        <p:spPr>
          <a:xfrm>
            <a:off x="5742353" y="1995704"/>
            <a:ext cx="12171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Sprain Lake Knolls</a:t>
            </a:r>
          </a:p>
        </p:txBody>
      </p:sp>
      <p:sp>
        <p:nvSpPr>
          <p:cNvPr id="50" name="TextBox 49">
            <a:extLst>
              <a:ext uri="{FF2B5EF4-FFF2-40B4-BE49-F238E27FC236}">
                <a16:creationId xmlns:a16="http://schemas.microsoft.com/office/drawing/2014/main" id="{B25E831E-84DB-4518-A104-7F18A8F644A7}"/>
              </a:ext>
            </a:extLst>
          </p:cNvPr>
          <p:cNvSpPr txBox="1"/>
          <p:nvPr/>
        </p:nvSpPr>
        <p:spPr>
          <a:xfrm>
            <a:off x="3756839" y="3348474"/>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GlenWood</a:t>
            </a:r>
          </a:p>
        </p:txBody>
      </p:sp>
      <p:sp>
        <p:nvSpPr>
          <p:cNvPr id="52" name="TextBox 51">
            <a:extLst>
              <a:ext uri="{FF2B5EF4-FFF2-40B4-BE49-F238E27FC236}">
                <a16:creationId xmlns:a16="http://schemas.microsoft.com/office/drawing/2014/main" id="{D3A270C4-7363-4474-BCBB-4739ECABDFF1}"/>
              </a:ext>
            </a:extLst>
          </p:cNvPr>
          <p:cNvSpPr txBox="1"/>
          <p:nvPr/>
        </p:nvSpPr>
        <p:spPr>
          <a:xfrm>
            <a:off x="4236342" y="2066084"/>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Nepera park</a:t>
            </a:r>
          </a:p>
        </p:txBody>
      </p:sp>
      <p:sp>
        <p:nvSpPr>
          <p:cNvPr id="53" name="TextBox 52">
            <a:extLst>
              <a:ext uri="{FF2B5EF4-FFF2-40B4-BE49-F238E27FC236}">
                <a16:creationId xmlns:a16="http://schemas.microsoft.com/office/drawing/2014/main" id="{70E67482-5BBF-4BF2-9701-B4CB3C4D9914}"/>
              </a:ext>
            </a:extLst>
          </p:cNvPr>
          <p:cNvSpPr txBox="1"/>
          <p:nvPr/>
        </p:nvSpPr>
        <p:spPr>
          <a:xfrm>
            <a:off x="4759160" y="4444534"/>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Dunwoodie</a:t>
            </a:r>
          </a:p>
        </p:txBody>
      </p:sp>
      <p:sp>
        <p:nvSpPr>
          <p:cNvPr id="54" name="TextBox 53">
            <a:extLst>
              <a:ext uri="{FF2B5EF4-FFF2-40B4-BE49-F238E27FC236}">
                <a16:creationId xmlns:a16="http://schemas.microsoft.com/office/drawing/2014/main" id="{E20F3EFF-268B-4E80-87A0-724FEB961794}"/>
              </a:ext>
            </a:extLst>
          </p:cNvPr>
          <p:cNvSpPr txBox="1"/>
          <p:nvPr/>
        </p:nvSpPr>
        <p:spPr>
          <a:xfrm>
            <a:off x="5937979" y="3415616"/>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Sunnyside Park</a:t>
            </a:r>
          </a:p>
        </p:txBody>
      </p:sp>
      <p:sp>
        <p:nvSpPr>
          <p:cNvPr id="55" name="TextBox 54">
            <a:extLst>
              <a:ext uri="{FF2B5EF4-FFF2-40B4-BE49-F238E27FC236}">
                <a16:creationId xmlns:a16="http://schemas.microsoft.com/office/drawing/2014/main" id="{69116870-D5DE-4884-9301-098A00BE670D}"/>
              </a:ext>
            </a:extLst>
          </p:cNvPr>
          <p:cNvSpPr txBox="1"/>
          <p:nvPr/>
        </p:nvSpPr>
        <p:spPr>
          <a:xfrm>
            <a:off x="5458644" y="4876123"/>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Kimball</a:t>
            </a:r>
          </a:p>
        </p:txBody>
      </p:sp>
      <p:sp>
        <p:nvSpPr>
          <p:cNvPr id="56" name="TextBox 55">
            <a:extLst>
              <a:ext uri="{FF2B5EF4-FFF2-40B4-BE49-F238E27FC236}">
                <a16:creationId xmlns:a16="http://schemas.microsoft.com/office/drawing/2014/main" id="{376CA71C-0D62-4B85-AC55-E97C0B56C0DE}"/>
              </a:ext>
            </a:extLst>
          </p:cNvPr>
          <p:cNvSpPr txBox="1"/>
          <p:nvPr/>
        </p:nvSpPr>
        <p:spPr>
          <a:xfrm>
            <a:off x="2965472" y="3689274"/>
            <a:ext cx="18794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Lamartine Heights</a:t>
            </a:r>
          </a:p>
        </p:txBody>
      </p:sp>
      <p:sp>
        <p:nvSpPr>
          <p:cNvPr id="59" name="TextBox 58">
            <a:extLst>
              <a:ext uri="{FF2B5EF4-FFF2-40B4-BE49-F238E27FC236}">
                <a16:creationId xmlns:a16="http://schemas.microsoft.com/office/drawing/2014/main" id="{65268F92-10E5-4E45-95D8-9140D381B05F}"/>
              </a:ext>
            </a:extLst>
          </p:cNvPr>
          <p:cNvSpPr txBox="1"/>
          <p:nvPr/>
        </p:nvSpPr>
        <p:spPr>
          <a:xfrm>
            <a:off x="3793077" y="4184957"/>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Nodine Hill</a:t>
            </a:r>
          </a:p>
        </p:txBody>
      </p:sp>
      <p:sp>
        <p:nvSpPr>
          <p:cNvPr id="63" name="TextBox 62">
            <a:extLst>
              <a:ext uri="{FF2B5EF4-FFF2-40B4-BE49-F238E27FC236}">
                <a16:creationId xmlns:a16="http://schemas.microsoft.com/office/drawing/2014/main" id="{638A7547-B0F1-4B05-9502-E096CD72F958}"/>
              </a:ext>
            </a:extLst>
          </p:cNvPr>
          <p:cNvSpPr txBox="1"/>
          <p:nvPr/>
        </p:nvSpPr>
        <p:spPr>
          <a:xfrm>
            <a:off x="3187621" y="4461584"/>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Old 7</a:t>
            </a:r>
            <a:r>
              <a:rPr lang="en-US" sz="1100" b="1" baseline="30000" dirty="0">
                <a:latin typeface="Century Gothic" panose="020B0502020202020204" pitchFamily="34" charset="0"/>
                <a:cs typeface="Calibri"/>
              </a:rPr>
              <a:t>th</a:t>
            </a:r>
            <a:r>
              <a:rPr lang="en-US" sz="1100" b="1" dirty="0">
                <a:latin typeface="Century Gothic" panose="020B0502020202020204" pitchFamily="34" charset="0"/>
                <a:cs typeface="Calibri"/>
              </a:rPr>
              <a:t> Ward</a:t>
            </a:r>
          </a:p>
        </p:txBody>
      </p:sp>
      <p:sp>
        <p:nvSpPr>
          <p:cNvPr id="65" name="TextBox 64">
            <a:extLst>
              <a:ext uri="{FF2B5EF4-FFF2-40B4-BE49-F238E27FC236}">
                <a16:creationId xmlns:a16="http://schemas.microsoft.com/office/drawing/2014/main" id="{0DACCD37-F410-4BF9-952C-276B04EDB8CB}"/>
              </a:ext>
            </a:extLst>
          </p:cNvPr>
          <p:cNvSpPr txBox="1"/>
          <p:nvPr/>
        </p:nvSpPr>
        <p:spPr>
          <a:xfrm>
            <a:off x="2315351" y="4966189"/>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Ludlow Park</a:t>
            </a:r>
          </a:p>
        </p:txBody>
      </p:sp>
      <p:sp>
        <p:nvSpPr>
          <p:cNvPr id="69" name="TextBox 68">
            <a:extLst>
              <a:ext uri="{FF2B5EF4-FFF2-40B4-BE49-F238E27FC236}">
                <a16:creationId xmlns:a16="http://schemas.microsoft.com/office/drawing/2014/main" id="{14F4BF57-1747-4574-859E-AC1219C8FD68}"/>
              </a:ext>
            </a:extLst>
          </p:cNvPr>
          <p:cNvSpPr txBox="1"/>
          <p:nvPr/>
        </p:nvSpPr>
        <p:spPr>
          <a:xfrm>
            <a:off x="2502956" y="5250961"/>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Riverdale</a:t>
            </a:r>
          </a:p>
        </p:txBody>
      </p:sp>
      <p:sp>
        <p:nvSpPr>
          <p:cNvPr id="70" name="TextBox 69">
            <a:extLst>
              <a:ext uri="{FF2B5EF4-FFF2-40B4-BE49-F238E27FC236}">
                <a16:creationId xmlns:a16="http://schemas.microsoft.com/office/drawing/2014/main" id="{15F40F05-9907-44CC-9AF9-E2D96B7794E9}"/>
              </a:ext>
            </a:extLst>
          </p:cNvPr>
          <p:cNvSpPr txBox="1"/>
          <p:nvPr/>
        </p:nvSpPr>
        <p:spPr>
          <a:xfrm>
            <a:off x="3132711" y="5436938"/>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Radford</a:t>
            </a:r>
          </a:p>
        </p:txBody>
      </p:sp>
      <p:sp>
        <p:nvSpPr>
          <p:cNvPr id="71" name="TextBox 70">
            <a:extLst>
              <a:ext uri="{FF2B5EF4-FFF2-40B4-BE49-F238E27FC236}">
                <a16:creationId xmlns:a16="http://schemas.microsoft.com/office/drawing/2014/main" id="{0203C01C-B4CA-4640-A48F-27E712F031E1}"/>
              </a:ext>
            </a:extLst>
          </p:cNvPr>
          <p:cNvSpPr txBox="1"/>
          <p:nvPr/>
        </p:nvSpPr>
        <p:spPr>
          <a:xfrm>
            <a:off x="2933879" y="2841744"/>
            <a:ext cx="12171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Woodstock Manor</a:t>
            </a:r>
          </a:p>
        </p:txBody>
      </p:sp>
      <p:sp>
        <p:nvSpPr>
          <p:cNvPr id="72" name="TextBox 71">
            <a:extLst>
              <a:ext uri="{FF2B5EF4-FFF2-40B4-BE49-F238E27FC236}">
                <a16:creationId xmlns:a16="http://schemas.microsoft.com/office/drawing/2014/main" id="{21737DE8-1AD1-4B09-A780-C4837B5B370D}"/>
              </a:ext>
            </a:extLst>
          </p:cNvPr>
          <p:cNvSpPr txBox="1"/>
          <p:nvPr/>
        </p:nvSpPr>
        <p:spPr>
          <a:xfrm>
            <a:off x="3866513" y="5516313"/>
            <a:ext cx="13642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a:cs typeface="Calibri"/>
              </a:rPr>
              <a:t>Tibbetts</a:t>
            </a:r>
          </a:p>
          <a:p>
            <a:pPr algn="ctr"/>
            <a:r>
              <a:rPr lang="en-US" sz="1100" b="1" dirty="0">
                <a:latin typeface="Century Gothic"/>
                <a:cs typeface="Calibri"/>
              </a:rPr>
              <a:t>Hill  </a:t>
            </a:r>
            <a:endParaRPr lang="en-US" sz="1100" b="1" dirty="0">
              <a:latin typeface="Century Gothic" panose="020B0502020202020204" pitchFamily="34" charset="0"/>
              <a:cs typeface="Calibri"/>
            </a:endParaRPr>
          </a:p>
        </p:txBody>
      </p:sp>
      <p:sp>
        <p:nvSpPr>
          <p:cNvPr id="73" name="TextBox 72">
            <a:extLst>
              <a:ext uri="{FF2B5EF4-FFF2-40B4-BE49-F238E27FC236}">
                <a16:creationId xmlns:a16="http://schemas.microsoft.com/office/drawing/2014/main" id="{994569BD-A62E-4F46-B288-29F1D6566F00}"/>
              </a:ext>
            </a:extLst>
          </p:cNvPr>
          <p:cNvSpPr txBox="1"/>
          <p:nvPr/>
        </p:nvSpPr>
        <p:spPr>
          <a:xfrm>
            <a:off x="4845425" y="5468614"/>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Beverly Crest</a:t>
            </a:r>
          </a:p>
        </p:txBody>
      </p:sp>
      <p:sp>
        <p:nvSpPr>
          <p:cNvPr id="57" name="TextBox 56">
            <a:extLst>
              <a:ext uri="{FF2B5EF4-FFF2-40B4-BE49-F238E27FC236}">
                <a16:creationId xmlns:a16="http://schemas.microsoft.com/office/drawing/2014/main" id="{A0919644-4442-47AE-80B1-2DCD1281EAE0}"/>
              </a:ext>
            </a:extLst>
          </p:cNvPr>
          <p:cNvSpPr txBox="1"/>
          <p:nvPr/>
        </p:nvSpPr>
        <p:spPr>
          <a:xfrm>
            <a:off x="3447096" y="4896246"/>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Park Hill</a:t>
            </a:r>
          </a:p>
        </p:txBody>
      </p:sp>
      <p:cxnSp>
        <p:nvCxnSpPr>
          <p:cNvPr id="195" name="Straight Arrow Connector 194">
            <a:extLst>
              <a:ext uri="{FF2B5EF4-FFF2-40B4-BE49-F238E27FC236}">
                <a16:creationId xmlns:a16="http://schemas.microsoft.com/office/drawing/2014/main" id="{3E6B0A7A-BD37-45BC-8D24-93997D066653}"/>
              </a:ext>
            </a:extLst>
          </p:cNvPr>
          <p:cNvCxnSpPr/>
          <p:nvPr/>
        </p:nvCxnSpPr>
        <p:spPr>
          <a:xfrm>
            <a:off x="3195336" y="4945468"/>
            <a:ext cx="368718" cy="3953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42811635-B9D7-4A66-BA16-E46CE64A1F9B}"/>
              </a:ext>
            </a:extLst>
          </p:cNvPr>
          <p:cNvSpPr txBox="1"/>
          <p:nvPr/>
        </p:nvSpPr>
        <p:spPr>
          <a:xfrm>
            <a:off x="2602897" y="4161056"/>
            <a:ext cx="13642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a:cs typeface="Calibri"/>
              </a:rPr>
              <a:t>Getty</a:t>
            </a:r>
            <a:endParaRPr lang="en-US" dirty="0">
              <a:latin typeface="Calibri" panose="020F0502020204030204"/>
              <a:cs typeface="Calibri"/>
            </a:endParaRPr>
          </a:p>
          <a:p>
            <a:pPr algn="ctr"/>
            <a:r>
              <a:rPr lang="en-US" sz="1100" b="1" dirty="0">
                <a:latin typeface="Century Gothic"/>
                <a:cs typeface="Calibri"/>
              </a:rPr>
              <a:t>Square</a:t>
            </a:r>
          </a:p>
        </p:txBody>
      </p:sp>
      <p:sp>
        <p:nvSpPr>
          <p:cNvPr id="6" name="Oval 5">
            <a:extLst>
              <a:ext uri="{FF2B5EF4-FFF2-40B4-BE49-F238E27FC236}">
                <a16:creationId xmlns:a16="http://schemas.microsoft.com/office/drawing/2014/main" id="{0AB16B1D-5466-45D5-A5D0-40C2B18C5305}"/>
              </a:ext>
            </a:extLst>
          </p:cNvPr>
          <p:cNvSpPr/>
          <p:nvPr/>
        </p:nvSpPr>
        <p:spPr>
          <a:xfrm>
            <a:off x="2704289" y="5838886"/>
            <a:ext cx="477967" cy="4757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E8119E59-4A5F-4681-87B8-46852D2BF017}"/>
              </a:ext>
            </a:extLst>
          </p:cNvPr>
          <p:cNvSpPr/>
          <p:nvPr/>
        </p:nvSpPr>
        <p:spPr>
          <a:xfrm>
            <a:off x="2788992" y="5865437"/>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spTree>
    <p:extLst>
      <p:ext uri="{BB962C8B-B14F-4D97-AF65-F5344CB8AC3E}">
        <p14:creationId xmlns:p14="http://schemas.microsoft.com/office/powerpoint/2010/main" val="1968329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smtClean="0">
                <a:solidFill>
                  <a:srgbClr val="266E99"/>
                </a:solidFill>
                <a:latin typeface="Century Gothic"/>
                <a:ea typeface="+mn-lt"/>
                <a:cs typeface="+mn-lt"/>
              </a:rPr>
              <a:t>Vulnerability Analysis</a:t>
            </a:r>
            <a:endParaRPr lang="en-US" sz="4400" b="1" dirty="0">
              <a:solidFill>
                <a:srgbClr val="266E99"/>
              </a:solidFill>
              <a:latin typeface="Century Gothic"/>
              <a:ea typeface="+mn-lt"/>
              <a:cs typeface="+mn-lt"/>
            </a:endParaRPr>
          </a:p>
        </p:txBody>
      </p:sp>
    </p:spTree>
    <p:extLst>
      <p:ext uri="{BB962C8B-B14F-4D97-AF65-F5344CB8AC3E}">
        <p14:creationId xmlns:p14="http://schemas.microsoft.com/office/powerpoint/2010/main" val="67973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E873ABE-E309-4FA4-8B1F-585F2D892539}"/>
              </a:ext>
            </a:extLst>
          </p:cNvPr>
          <p:cNvGraphicFramePr>
            <a:graphicFrameLocks noGrp="1"/>
          </p:cNvGraphicFramePr>
          <p:nvPr>
            <p:extLst>
              <p:ext uri="{D42A27DB-BD31-4B8C-83A1-F6EECF244321}">
                <p14:modId xmlns:p14="http://schemas.microsoft.com/office/powerpoint/2010/main" val="4185685773"/>
              </p:ext>
            </p:extLst>
          </p:nvPr>
        </p:nvGraphicFramePr>
        <p:xfrm>
          <a:off x="4164139" y="156566"/>
          <a:ext cx="7891503" cy="6113528"/>
        </p:xfrm>
        <a:graphic>
          <a:graphicData uri="http://schemas.openxmlformats.org/drawingml/2006/table">
            <a:tbl>
              <a:tblPr firstRow="1" firstCol="1" bandRow="1">
                <a:tableStyleId>{5C22544A-7EE6-4342-B048-85BDC9FD1C3A}</a:tableStyleId>
              </a:tblPr>
              <a:tblGrid>
                <a:gridCol w="3930396">
                  <a:extLst>
                    <a:ext uri="{9D8B030D-6E8A-4147-A177-3AD203B41FA5}">
                      <a16:colId xmlns:a16="http://schemas.microsoft.com/office/drawing/2014/main" val="771913210"/>
                    </a:ext>
                  </a:extLst>
                </a:gridCol>
                <a:gridCol w="3961107">
                  <a:extLst>
                    <a:ext uri="{9D8B030D-6E8A-4147-A177-3AD203B41FA5}">
                      <a16:colId xmlns:a16="http://schemas.microsoft.com/office/drawing/2014/main" val="4139891586"/>
                    </a:ext>
                  </a:extLst>
                </a:gridCol>
              </a:tblGrid>
              <a:tr h="374107">
                <a:tc>
                  <a:txBody>
                    <a:bodyPr/>
                    <a:lstStyle/>
                    <a:p>
                      <a:pPr algn="ctr"/>
                      <a:r>
                        <a:rPr lang="en-US" dirty="0">
                          <a:effectLst/>
                          <a:latin typeface="Century Gothic"/>
                        </a:rPr>
                        <a:t>Provider</a:t>
                      </a:r>
                    </a:p>
                  </a:txBody>
                  <a:tcPr marL="68580" marR="68580" marT="0" marB="0" anchor="ctr">
                    <a:solidFill>
                      <a:srgbClr val="266E99"/>
                    </a:solidFill>
                  </a:tcPr>
                </a:tc>
                <a:tc>
                  <a:txBody>
                    <a:bodyPr/>
                    <a:lstStyle/>
                    <a:p>
                      <a:pPr algn="ctr"/>
                      <a:r>
                        <a:rPr lang="en-US" dirty="0">
                          <a:effectLst/>
                          <a:latin typeface="Century Gothic"/>
                        </a:rPr>
                        <a:t>Parameter(s)</a:t>
                      </a:r>
                    </a:p>
                  </a:txBody>
                  <a:tcPr marL="68580" marR="68580" marT="0" marB="0" anchor="ctr">
                    <a:solidFill>
                      <a:srgbClr val="266E99"/>
                    </a:solidFill>
                  </a:tcPr>
                </a:tc>
                <a:extLst>
                  <a:ext uri="{0D108BD9-81ED-4DB2-BD59-A6C34878D82A}">
                    <a16:rowId xmlns:a16="http://schemas.microsoft.com/office/drawing/2014/main" val="2669069291"/>
                  </a:ext>
                </a:extLst>
              </a:tr>
              <a:tr h="4091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American Community Survey (ACS)</a:t>
                      </a:r>
                      <a:endParaRPr lang="en-US" sz="1400" dirty="0">
                        <a:effectLst/>
                        <a:latin typeface="Century Gothic" panose="020B0502020202020204" pitchFamily="34" charset="0"/>
                      </a:endParaRPr>
                    </a:p>
                  </a:txBody>
                  <a:tcPr marL="68580" marR="68580" marT="0" marB="0" anchor="ctr">
                    <a:solidFill>
                      <a:srgbClr val="266E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noProof="0" dirty="0">
                          <a:solidFill>
                            <a:schemeClr val="tx1">
                              <a:lumMod val="75000"/>
                              <a:lumOff val="25000"/>
                            </a:schemeClr>
                          </a:solidFill>
                          <a:effectLst/>
                          <a:latin typeface="Century Gothic"/>
                        </a:rPr>
                        <a:t>Yonkers city boundary, demographic data</a:t>
                      </a:r>
                    </a:p>
                  </a:txBody>
                  <a:tcPr marL="68580" marR="68580" marT="0" marB="0" anchor="ctr"/>
                </a:tc>
                <a:extLst>
                  <a:ext uri="{0D108BD9-81ED-4DB2-BD59-A6C34878D82A}">
                    <a16:rowId xmlns:a16="http://schemas.microsoft.com/office/drawing/2014/main" val="1297927882"/>
                  </a:ext>
                </a:extLst>
              </a:tr>
              <a:tr h="49329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panose="020B0502020202020204" pitchFamily="34" charset="0"/>
                        </a:rPr>
                        <a:t>CDC PLACES: Local Data for Better Health</a:t>
                      </a:r>
                    </a:p>
                  </a:txBody>
                  <a:tcPr marL="68580" marR="68580" marT="0" marB="0" anchor="ctr">
                    <a:solidFill>
                      <a:srgbClr val="266E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noProof="0" dirty="0">
                          <a:solidFill>
                            <a:schemeClr val="tx1">
                              <a:lumMod val="75000"/>
                              <a:lumOff val="25000"/>
                            </a:schemeClr>
                          </a:solidFill>
                          <a:effectLst/>
                          <a:latin typeface="Century Gothic"/>
                        </a:rPr>
                        <a:t>Health indicators &amp; outcomes data</a:t>
                      </a:r>
                    </a:p>
                  </a:txBody>
                  <a:tcPr marL="68580" marR="68580" marT="0" marB="0" anchor="ctr"/>
                </a:tc>
                <a:extLst>
                  <a:ext uri="{0D108BD9-81ED-4DB2-BD59-A6C34878D82A}">
                    <a16:rowId xmlns:a16="http://schemas.microsoft.com/office/drawing/2014/main" val="1544207710"/>
                  </a:ext>
                </a:extLst>
              </a:tr>
              <a:tr h="433137">
                <a:tc>
                  <a:txBody>
                    <a:bodyPr/>
                    <a:lstStyle/>
                    <a:p>
                      <a:pPr>
                        <a:lnSpc>
                          <a:spcPct val="107000"/>
                        </a:lnSpc>
                      </a:pPr>
                      <a:r>
                        <a:rPr lang="en-US" sz="1400" dirty="0">
                          <a:effectLst/>
                          <a:latin typeface="Century Gothic"/>
                        </a:rPr>
                        <a:t>National Land Cover Database (NLCD) 2019</a:t>
                      </a:r>
                      <a:endParaRPr lang="en-US" sz="1400" dirty="0">
                        <a:effectLst/>
                        <a:latin typeface="Century Gothic" panose="020B0502020202020204" pitchFamily="34" charset="0"/>
                      </a:endParaRPr>
                    </a:p>
                  </a:txBody>
                  <a:tcPr marL="68580" marR="68580" marT="0" marB="0" anchor="ctr">
                    <a:solidFill>
                      <a:srgbClr val="266E99"/>
                    </a:solidFill>
                  </a:tcPr>
                </a:tc>
                <a:tc>
                  <a:txBody>
                    <a:bodyPr/>
                    <a:lstStyle/>
                    <a:p>
                      <a:pPr lvl="0">
                        <a:buNone/>
                      </a:pPr>
                      <a:r>
                        <a:rPr lang="en-US" sz="1400" b="1" i="0" u="none" strike="noStrike" noProof="0" dirty="0">
                          <a:solidFill>
                            <a:schemeClr val="tx1">
                              <a:lumMod val="75000"/>
                              <a:lumOff val="25000"/>
                            </a:schemeClr>
                          </a:solidFill>
                          <a:effectLst/>
                          <a:latin typeface="Century Gothic"/>
                        </a:rPr>
                        <a:t>Land Use/Land Cover</a:t>
                      </a:r>
                      <a:endParaRPr lang="en-US" sz="1400" dirty="0">
                        <a:solidFill>
                          <a:schemeClr val="tx1">
                            <a:lumMod val="75000"/>
                            <a:lumOff val="25000"/>
                          </a:schemeClr>
                        </a:solidFill>
                      </a:endParaRPr>
                    </a:p>
                  </a:txBody>
                  <a:tcPr marL="68580" marR="68580" marT="0" marB="0" anchor="ctr"/>
                </a:tc>
                <a:extLst>
                  <a:ext uri="{0D108BD9-81ED-4DB2-BD59-A6C34878D82A}">
                    <a16:rowId xmlns:a16="http://schemas.microsoft.com/office/drawing/2014/main" val="2616418345"/>
                  </a:ext>
                </a:extLst>
              </a:tr>
              <a:tr h="516624">
                <a:tc>
                  <a:txBody>
                    <a:bodyPr/>
                    <a:lstStyle/>
                    <a:p>
                      <a:pPr lvl="0">
                        <a:lnSpc>
                          <a:spcPct val="107000"/>
                        </a:lnSpc>
                        <a:buNone/>
                      </a:pPr>
                      <a:r>
                        <a:rPr lang="en-US" sz="1400" dirty="0">
                          <a:effectLst/>
                          <a:latin typeface="Century Gothic"/>
                        </a:rPr>
                        <a:t>Global Forest Watch (University of Maryland)</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Percent Tree Canopy </a:t>
                      </a:r>
                      <a:endParaRPr lang="en-US" sz="1400" dirty="0">
                        <a:solidFill>
                          <a:schemeClr val="tx1">
                            <a:lumMod val="75000"/>
                            <a:lumOff val="25000"/>
                          </a:schemeClr>
                        </a:solidFill>
                      </a:endParaRPr>
                    </a:p>
                  </a:txBody>
                  <a:tcPr marL="68580" marR="68580" marT="0" marB="0" anchor="ctr"/>
                </a:tc>
                <a:extLst>
                  <a:ext uri="{0D108BD9-81ED-4DB2-BD59-A6C34878D82A}">
                    <a16:rowId xmlns:a16="http://schemas.microsoft.com/office/drawing/2014/main" val="67325830"/>
                  </a:ext>
                </a:extLst>
              </a:tr>
              <a:tr h="480994">
                <a:tc>
                  <a:txBody>
                    <a:bodyPr/>
                    <a:lstStyle/>
                    <a:p>
                      <a:pPr>
                        <a:lnSpc>
                          <a:spcPct val="107000"/>
                        </a:lnSpc>
                      </a:pPr>
                      <a:r>
                        <a:rPr lang="en-US" sz="1400" dirty="0">
                          <a:effectLst/>
                          <a:latin typeface="Century Gothic"/>
                        </a:rPr>
                        <a:t>Westchester County GISHub</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Building Footprints</a:t>
                      </a:r>
                    </a:p>
                  </a:txBody>
                  <a:tcPr marL="68580" marR="68580" marT="0" marB="0" anchor="ctr"/>
                </a:tc>
                <a:extLst>
                  <a:ext uri="{0D108BD9-81ED-4DB2-BD59-A6C34878D82A}">
                    <a16:rowId xmlns:a16="http://schemas.microsoft.com/office/drawing/2014/main" val="2715560412"/>
                  </a:ext>
                </a:extLst>
              </a:tr>
              <a:tr h="73039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National Integrated Heat Health Information System (NIHHIS) Urban Heat Watch Campaign (2019)</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Yonkers </a:t>
                      </a:r>
                      <a:endParaRPr lang="en-US" sz="1400" dirty="0">
                        <a:solidFill>
                          <a:schemeClr val="tx1">
                            <a:lumMod val="75000"/>
                            <a:lumOff val="25000"/>
                          </a:schemeClr>
                        </a:solidFill>
                      </a:endParaRPr>
                    </a:p>
                    <a:p>
                      <a:pPr lvl="0">
                        <a:lnSpc>
                          <a:spcPct val="107000"/>
                        </a:lnSpc>
                        <a:buNone/>
                      </a:pPr>
                      <a:r>
                        <a:rPr lang="en-US" sz="1400" b="1" i="0" u="none" strike="noStrike" noProof="0" dirty="0">
                          <a:solidFill>
                            <a:schemeClr val="tx1">
                              <a:lumMod val="75000"/>
                              <a:lumOff val="25000"/>
                            </a:schemeClr>
                          </a:solidFill>
                          <a:effectLst/>
                          <a:latin typeface="Century Gothic"/>
                        </a:rPr>
                        <a:t>Near-Surface Air Temperature</a:t>
                      </a:r>
                    </a:p>
                  </a:txBody>
                  <a:tcPr marL="68580" marR="68580" marT="0" marB="0" anchor="ctr"/>
                </a:tc>
                <a:extLst>
                  <a:ext uri="{0D108BD9-81ED-4DB2-BD59-A6C34878D82A}">
                    <a16:rowId xmlns:a16="http://schemas.microsoft.com/office/drawing/2014/main" val="1707319488"/>
                  </a:ext>
                </a:extLst>
              </a:tr>
              <a:tr h="516624">
                <a:tc rowSpan="2">
                  <a:txBody>
                    <a:bodyPr/>
                    <a:lstStyle/>
                    <a:p>
                      <a:pPr>
                        <a:lnSpc>
                          <a:spcPct val="107000"/>
                        </a:lnSpc>
                      </a:pPr>
                      <a:r>
                        <a:rPr lang="en-US" sz="1400" dirty="0">
                          <a:effectLst/>
                          <a:latin typeface="Century Gothic"/>
                        </a:rPr>
                        <a:t>NASA Earth Exchange (NEX), Downscaled Climate Projections (NEX_DCP30)</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Reference Region</a:t>
                      </a:r>
                      <a:endParaRPr lang="en-US" sz="1400" dirty="0">
                        <a:solidFill>
                          <a:schemeClr val="tx1">
                            <a:lumMod val="75000"/>
                            <a:lumOff val="25000"/>
                          </a:schemeClr>
                        </a:solidFill>
                      </a:endParaRPr>
                    </a:p>
                    <a:p>
                      <a:pPr lvl="0">
                        <a:lnSpc>
                          <a:spcPct val="107000"/>
                        </a:lnSpc>
                        <a:buNone/>
                      </a:pPr>
                      <a:r>
                        <a:rPr lang="en-US" sz="1400" b="1" i="0" u="none" strike="noStrike" noProof="0" dirty="0">
                          <a:solidFill>
                            <a:schemeClr val="tx1">
                              <a:lumMod val="75000"/>
                              <a:lumOff val="25000"/>
                            </a:schemeClr>
                          </a:solidFill>
                          <a:effectLst/>
                          <a:latin typeface="Century Gothic"/>
                        </a:rPr>
                        <a:t>Near-Surface Air Temperature</a:t>
                      </a:r>
                      <a:endParaRPr lang="en-US" sz="1400" dirty="0">
                        <a:solidFill>
                          <a:schemeClr val="tx1">
                            <a:lumMod val="75000"/>
                            <a:lumOff val="25000"/>
                          </a:schemeClr>
                        </a:solidFill>
                      </a:endParaRPr>
                    </a:p>
                  </a:txBody>
                  <a:tcPr marL="68580" marR="68580" marT="0" marB="0" anchor="ctr"/>
                </a:tc>
                <a:extLst>
                  <a:ext uri="{0D108BD9-81ED-4DB2-BD59-A6C34878D82A}">
                    <a16:rowId xmlns:a16="http://schemas.microsoft.com/office/drawing/2014/main" val="4266150659"/>
                  </a:ext>
                </a:extLst>
              </a:tr>
              <a:tr h="427550">
                <a:tc vMerge="1">
                  <a:txBody>
                    <a:bodyPr/>
                    <a:lstStyle/>
                    <a:p>
                      <a:pPr>
                        <a:lnSpc>
                          <a:spcPct val="107000"/>
                        </a:lnSpc>
                      </a:pPr>
                      <a:endParaRPr lang="en-US" sz="1400">
                        <a:effectLst/>
                        <a:latin typeface="Century Gothic"/>
                      </a:endParaRPr>
                    </a:p>
                  </a:txBody>
                  <a:tcPr marL="68580" marR="68580" marT="0" marB="0" anchor="ct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Precipitation</a:t>
                      </a:r>
                      <a:endParaRPr lang="en-US" dirty="0">
                        <a:solidFill>
                          <a:schemeClr val="tx1">
                            <a:lumMod val="75000"/>
                            <a:lumOff val="25000"/>
                          </a:schemeClr>
                        </a:solidFill>
                      </a:endParaRPr>
                    </a:p>
                  </a:txBody>
                  <a:tcPr marL="68580" marR="68580" marT="0" marB="0" anchor="ctr"/>
                </a:tc>
                <a:extLst>
                  <a:ext uri="{0D108BD9-81ED-4DB2-BD59-A6C34878D82A}">
                    <a16:rowId xmlns:a16="http://schemas.microsoft.com/office/drawing/2014/main" val="1443170697"/>
                  </a:ext>
                </a:extLst>
              </a:tr>
              <a:tr h="731284">
                <a:tc>
                  <a:txBody>
                    <a:bodyPr/>
                    <a:lstStyle/>
                    <a:p>
                      <a:pPr>
                        <a:lnSpc>
                          <a:spcPct val="107000"/>
                        </a:lnSpc>
                      </a:pPr>
                      <a:r>
                        <a:rPr lang="en-US" sz="1400" dirty="0">
                          <a:effectLst/>
                          <a:latin typeface="Century Gothic"/>
                        </a:rPr>
                        <a:t>NOAA Global Forecast System (GFS), </a:t>
                      </a:r>
                      <a:r>
                        <a:rPr lang="en-US" sz="1400" b="1" kern="1200" dirty="0">
                          <a:solidFill>
                            <a:schemeClr val="lt1"/>
                          </a:solidFill>
                          <a:effectLst/>
                          <a:latin typeface="Century Gothic"/>
                          <a:ea typeface="+mn-ea"/>
                          <a:cs typeface="+mn-cs"/>
                        </a:rPr>
                        <a:t>Gridded Surface Meteorological (gridMET) Dataset</a:t>
                      </a:r>
                      <a:endParaRPr lang="en-US" sz="1400" dirty="0">
                        <a:effectLst/>
                        <a:latin typeface="Century Gothic"/>
                      </a:endParaRP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Relative Humidity</a:t>
                      </a:r>
                    </a:p>
                  </a:txBody>
                  <a:tcPr marL="68580" marR="68580" marT="0" marB="0" anchor="ctr"/>
                </a:tc>
                <a:extLst>
                  <a:ext uri="{0D108BD9-81ED-4DB2-BD59-A6C34878D82A}">
                    <a16:rowId xmlns:a16="http://schemas.microsoft.com/office/drawing/2014/main" val="159730924"/>
                  </a:ext>
                </a:extLst>
              </a:tr>
              <a:tr h="55505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U. S. Geological Survey (USGS) National Elevation Dataset (NED)</a:t>
                      </a:r>
                    </a:p>
                  </a:txBody>
                  <a:tcPr marL="68580" marR="68580" marT="0" marB="0" anchor="ctr">
                    <a:solidFill>
                      <a:srgbClr val="266E99"/>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i="0" u="none" strike="noStrike" noProof="0" dirty="0">
                          <a:solidFill>
                            <a:schemeClr val="tx1">
                              <a:lumMod val="75000"/>
                              <a:lumOff val="25000"/>
                            </a:schemeClr>
                          </a:solidFill>
                          <a:effectLst/>
                          <a:latin typeface="Century Gothic"/>
                        </a:rPr>
                        <a:t>Elevation</a:t>
                      </a:r>
                    </a:p>
                  </a:txBody>
                  <a:tcPr marL="68580" marR="68580" marT="0" marB="0" anchor="ctr"/>
                </a:tc>
                <a:extLst>
                  <a:ext uri="{0D108BD9-81ED-4DB2-BD59-A6C34878D82A}">
                    <a16:rowId xmlns:a16="http://schemas.microsoft.com/office/drawing/2014/main" val="3237904724"/>
                  </a:ext>
                </a:extLst>
              </a:tr>
              <a:tr h="44536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U.S. Environmental Protection Agency</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Eco-Regions (Level IV)</a:t>
                      </a:r>
                    </a:p>
                  </a:txBody>
                  <a:tcPr marL="68580" marR="68580" marT="0" marB="0" anchor="ctr"/>
                </a:tc>
                <a:extLst>
                  <a:ext uri="{0D108BD9-81ED-4DB2-BD59-A6C34878D82A}">
                    <a16:rowId xmlns:a16="http://schemas.microsoft.com/office/drawing/2014/main" val="2303920322"/>
                  </a:ext>
                </a:extLst>
              </a:tr>
            </a:tbl>
          </a:graphicData>
        </a:graphic>
      </p:graphicFrame>
      <p:sp>
        <p:nvSpPr>
          <p:cNvPr id="5" name="TextBox 4">
            <a:extLst>
              <a:ext uri="{FF2B5EF4-FFF2-40B4-BE49-F238E27FC236}">
                <a16:creationId xmlns:a16="http://schemas.microsoft.com/office/drawing/2014/main" id="{3D6F4B14-BE16-4874-B9F9-2D34DCEDBA11}"/>
              </a:ext>
            </a:extLst>
          </p:cNvPr>
          <p:cNvSpPr txBox="1"/>
          <p:nvPr/>
        </p:nvSpPr>
        <p:spPr>
          <a:xfrm>
            <a:off x="-1083797" y="2464168"/>
            <a:ext cx="67832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Ancillary</a:t>
            </a:r>
            <a:endParaRPr lang="en-US" sz="4000" dirty="0">
              <a:solidFill>
                <a:srgbClr val="266E99"/>
              </a:solidFill>
              <a:latin typeface="Century Gothic"/>
              <a:ea typeface="+mn-lt"/>
              <a:cs typeface="+mn-lt"/>
            </a:endParaRPr>
          </a:p>
          <a:p>
            <a:pPr algn="ctr"/>
            <a:r>
              <a:rPr lang="en-US" sz="4000" b="1" dirty="0">
                <a:solidFill>
                  <a:srgbClr val="266E99"/>
                </a:solidFill>
                <a:latin typeface="Century Gothic"/>
                <a:ea typeface="+mn-lt"/>
                <a:cs typeface="+mn-lt"/>
              </a:rPr>
              <a:t>Datasets</a:t>
            </a:r>
            <a:endParaRPr lang="en-US" sz="4000" dirty="0">
              <a:solidFill>
                <a:srgbClr val="266E99"/>
              </a:solidFill>
              <a:latin typeface="Century Gothic"/>
            </a:endParaRPr>
          </a:p>
        </p:txBody>
      </p:sp>
    </p:spTree>
    <p:extLst>
      <p:ext uri="{BB962C8B-B14F-4D97-AF65-F5344CB8AC3E}">
        <p14:creationId xmlns:p14="http://schemas.microsoft.com/office/powerpoint/2010/main" val="854650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791770-9352-46E9-A8C8-A80E4F91D173}"/>
              </a:ext>
            </a:extLst>
          </p:cNvPr>
          <p:cNvSpPr txBox="1"/>
          <p:nvPr/>
        </p:nvSpPr>
        <p:spPr>
          <a:xfrm>
            <a:off x="8900160" y="6540361"/>
            <a:ext cx="32918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Environmental Protection Agency</a:t>
            </a:r>
          </a:p>
        </p:txBody>
      </p:sp>
      <p:sp>
        <p:nvSpPr>
          <p:cNvPr id="27" name="Text Placeholder 5">
            <a:extLst>
              <a:ext uri="{FF2B5EF4-FFF2-40B4-BE49-F238E27FC236}">
                <a16:creationId xmlns:a16="http://schemas.microsoft.com/office/drawing/2014/main" id="{828BC2E0-74C8-4066-B635-26FF955D052C}"/>
              </a:ext>
            </a:extLst>
          </p:cNvPr>
          <p:cNvSpPr txBox="1">
            <a:spLocks/>
          </p:cNvSpPr>
          <p:nvPr/>
        </p:nvSpPr>
        <p:spPr>
          <a:xfrm>
            <a:off x="7693765" y="2551943"/>
            <a:ext cx="4344399" cy="315418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The Urban Heat Island (UHI) effect</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Thermal hotspots in urban canopies</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Surface Heat Island Effects (SUHI) as proxy of air temperature</a:t>
            </a:r>
          </a:p>
          <a:p>
            <a:pPr marL="744220"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sp>
        <p:nvSpPr>
          <p:cNvPr id="30" name="Title 1">
            <a:extLst>
              <a:ext uri="{FF2B5EF4-FFF2-40B4-BE49-F238E27FC236}">
                <a16:creationId xmlns:a16="http://schemas.microsoft.com/office/drawing/2014/main" id="{4110C230-84F3-4FB3-8FE8-B805A397356D}"/>
              </a:ext>
            </a:extLst>
          </p:cNvPr>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66E99"/>
                </a:solidFill>
                <a:latin typeface="Century Gothic" panose="020F0302020204030204"/>
              </a:rPr>
              <a:t>Background</a:t>
            </a:r>
            <a:endParaRPr lang="en-US" sz="4000" b="1" dirty="0">
              <a:solidFill>
                <a:srgbClr val="266E99"/>
              </a:solidFill>
              <a:latin typeface="Century Gothic" panose="020F0302020204030204"/>
            </a:endParaRPr>
          </a:p>
        </p:txBody>
      </p:sp>
      <p:pic>
        <p:nvPicPr>
          <p:cNvPr id="5" name="Picture 4">
            <a:extLst>
              <a:ext uri="{FF2B5EF4-FFF2-40B4-BE49-F238E27FC236}">
                <a16:creationId xmlns:a16="http://schemas.microsoft.com/office/drawing/2014/main" id="{54462C86-52EF-4B9A-9293-059CCBED0A5C}"/>
              </a:ext>
            </a:extLst>
          </p:cNvPr>
          <p:cNvPicPr>
            <a:picLocks noChangeAspect="1"/>
          </p:cNvPicPr>
          <p:nvPr/>
        </p:nvPicPr>
        <p:blipFill rotWithShape="1">
          <a:blip r:embed="rId3"/>
          <a:srcRect l="16083" t="16028" r="-152" b="8585"/>
          <a:stretch/>
        </p:blipFill>
        <p:spPr>
          <a:xfrm>
            <a:off x="1661652" y="1818968"/>
            <a:ext cx="6111402" cy="3814916"/>
          </a:xfrm>
          <a:prstGeom prst="rect">
            <a:avLst/>
          </a:prstGeom>
          <a:noFill/>
          <a:ln>
            <a:solidFill>
              <a:schemeClr val="bg1"/>
            </a:solidFill>
          </a:ln>
        </p:spPr>
      </p:pic>
      <p:sp>
        <p:nvSpPr>
          <p:cNvPr id="2" name="TextBox 1">
            <a:extLst>
              <a:ext uri="{FF2B5EF4-FFF2-40B4-BE49-F238E27FC236}">
                <a16:creationId xmlns:a16="http://schemas.microsoft.com/office/drawing/2014/main" id="{5B2306C3-9266-8949-A18F-52E5316F21C9}"/>
              </a:ext>
            </a:extLst>
          </p:cNvPr>
          <p:cNvSpPr txBox="1"/>
          <p:nvPr/>
        </p:nvSpPr>
        <p:spPr>
          <a:xfrm>
            <a:off x="1599733" y="5706130"/>
            <a:ext cx="902811"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Suburban</a:t>
            </a:r>
          </a:p>
        </p:txBody>
      </p:sp>
      <p:sp>
        <p:nvSpPr>
          <p:cNvPr id="9" name="TextBox 8">
            <a:extLst>
              <a:ext uri="{FF2B5EF4-FFF2-40B4-BE49-F238E27FC236}">
                <a16:creationId xmlns:a16="http://schemas.microsoft.com/office/drawing/2014/main" id="{82DB5DBF-A308-3F43-B9E5-52202B8C7EB1}"/>
              </a:ext>
            </a:extLst>
          </p:cNvPr>
          <p:cNvSpPr txBox="1"/>
          <p:nvPr/>
        </p:nvSpPr>
        <p:spPr>
          <a:xfrm>
            <a:off x="7267733" y="5706133"/>
            <a:ext cx="553357"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Rural</a:t>
            </a:r>
          </a:p>
        </p:txBody>
      </p:sp>
      <p:sp>
        <p:nvSpPr>
          <p:cNvPr id="10" name="TextBox 9">
            <a:extLst>
              <a:ext uri="{FF2B5EF4-FFF2-40B4-BE49-F238E27FC236}">
                <a16:creationId xmlns:a16="http://schemas.microsoft.com/office/drawing/2014/main" id="{2A5AC03B-9A29-DC4C-B0B8-25309951F125}"/>
              </a:ext>
            </a:extLst>
          </p:cNvPr>
          <p:cNvSpPr txBox="1"/>
          <p:nvPr/>
        </p:nvSpPr>
        <p:spPr>
          <a:xfrm>
            <a:off x="2399264" y="5706130"/>
            <a:ext cx="577402"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Pond</a:t>
            </a:r>
          </a:p>
        </p:txBody>
      </p:sp>
      <p:sp>
        <p:nvSpPr>
          <p:cNvPr id="11" name="TextBox 10">
            <a:extLst>
              <a:ext uri="{FF2B5EF4-FFF2-40B4-BE49-F238E27FC236}">
                <a16:creationId xmlns:a16="http://schemas.microsoft.com/office/drawing/2014/main" id="{D13A5403-EE2E-1B47-A326-F7CFEA6D552D}"/>
              </a:ext>
            </a:extLst>
          </p:cNvPr>
          <p:cNvSpPr txBox="1"/>
          <p:nvPr/>
        </p:nvSpPr>
        <p:spPr>
          <a:xfrm>
            <a:off x="6492247" y="5706132"/>
            <a:ext cx="902811"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Suburban</a:t>
            </a:r>
          </a:p>
        </p:txBody>
      </p:sp>
      <p:sp>
        <p:nvSpPr>
          <p:cNvPr id="12" name="TextBox 11">
            <a:extLst>
              <a:ext uri="{FF2B5EF4-FFF2-40B4-BE49-F238E27FC236}">
                <a16:creationId xmlns:a16="http://schemas.microsoft.com/office/drawing/2014/main" id="{139D8A32-5CF9-1A46-8C44-71962A4C30B3}"/>
              </a:ext>
            </a:extLst>
          </p:cNvPr>
          <p:cNvSpPr txBox="1"/>
          <p:nvPr/>
        </p:nvSpPr>
        <p:spPr>
          <a:xfrm>
            <a:off x="6090260" y="5706132"/>
            <a:ext cx="511679"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Park</a:t>
            </a:r>
          </a:p>
        </p:txBody>
      </p:sp>
      <p:sp>
        <p:nvSpPr>
          <p:cNvPr id="13" name="TextBox 12">
            <a:extLst>
              <a:ext uri="{FF2B5EF4-FFF2-40B4-BE49-F238E27FC236}">
                <a16:creationId xmlns:a16="http://schemas.microsoft.com/office/drawing/2014/main" id="{8851EC21-AFF3-A940-8376-11B150165B66}"/>
              </a:ext>
            </a:extLst>
          </p:cNvPr>
          <p:cNvSpPr txBox="1"/>
          <p:nvPr/>
        </p:nvSpPr>
        <p:spPr>
          <a:xfrm>
            <a:off x="5325410" y="5706132"/>
            <a:ext cx="986167" cy="461665"/>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Urban</a:t>
            </a:r>
          </a:p>
          <a:p>
            <a:pPr algn="ctr"/>
            <a:r>
              <a:rPr lang="en-US" sz="1200" b="1" dirty="0">
                <a:solidFill>
                  <a:schemeClr val="tx1">
                    <a:lumMod val="75000"/>
                    <a:lumOff val="25000"/>
                  </a:schemeClr>
                </a:solidFill>
                <a:latin typeface="Century Gothic" panose="020B0502020202020204" pitchFamily="34" charset="0"/>
              </a:rPr>
              <a:t>Residential</a:t>
            </a:r>
          </a:p>
        </p:txBody>
      </p:sp>
      <p:sp>
        <p:nvSpPr>
          <p:cNvPr id="14" name="TextBox 13">
            <a:extLst>
              <a:ext uri="{FF2B5EF4-FFF2-40B4-BE49-F238E27FC236}">
                <a16:creationId xmlns:a16="http://schemas.microsoft.com/office/drawing/2014/main" id="{B07EFBF9-387F-CE4C-A18D-DA984A2E54B9}"/>
              </a:ext>
            </a:extLst>
          </p:cNvPr>
          <p:cNvSpPr txBox="1"/>
          <p:nvPr/>
        </p:nvSpPr>
        <p:spPr>
          <a:xfrm>
            <a:off x="4558493" y="5706132"/>
            <a:ext cx="998992" cy="276999"/>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Downtown</a:t>
            </a:r>
          </a:p>
        </p:txBody>
      </p:sp>
      <p:sp>
        <p:nvSpPr>
          <p:cNvPr id="15" name="TextBox 14">
            <a:extLst>
              <a:ext uri="{FF2B5EF4-FFF2-40B4-BE49-F238E27FC236}">
                <a16:creationId xmlns:a16="http://schemas.microsoft.com/office/drawing/2014/main" id="{738E4158-6EB1-1147-AF68-45033F24FA0B}"/>
              </a:ext>
            </a:extLst>
          </p:cNvPr>
          <p:cNvSpPr txBox="1"/>
          <p:nvPr/>
        </p:nvSpPr>
        <p:spPr>
          <a:xfrm>
            <a:off x="3795710" y="5706132"/>
            <a:ext cx="986167" cy="461665"/>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Urban</a:t>
            </a:r>
          </a:p>
          <a:p>
            <a:pPr algn="ctr"/>
            <a:r>
              <a:rPr lang="en-US" sz="1200" b="1" dirty="0">
                <a:solidFill>
                  <a:schemeClr val="tx1">
                    <a:lumMod val="75000"/>
                    <a:lumOff val="25000"/>
                  </a:schemeClr>
                </a:solidFill>
                <a:latin typeface="Century Gothic" panose="020B0502020202020204" pitchFamily="34" charset="0"/>
              </a:rPr>
              <a:t>Residential</a:t>
            </a:r>
          </a:p>
        </p:txBody>
      </p:sp>
      <p:sp>
        <p:nvSpPr>
          <p:cNvPr id="16" name="TextBox 15">
            <a:extLst>
              <a:ext uri="{FF2B5EF4-FFF2-40B4-BE49-F238E27FC236}">
                <a16:creationId xmlns:a16="http://schemas.microsoft.com/office/drawing/2014/main" id="{35E55A56-61C5-8D49-81A1-5441E03F70CF}"/>
              </a:ext>
            </a:extLst>
          </p:cNvPr>
          <p:cNvSpPr txBox="1"/>
          <p:nvPr/>
        </p:nvSpPr>
        <p:spPr>
          <a:xfrm>
            <a:off x="2832822" y="5706131"/>
            <a:ext cx="1087156" cy="461665"/>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Industry &amp;</a:t>
            </a:r>
          </a:p>
          <a:p>
            <a:pPr algn="ctr"/>
            <a:r>
              <a:rPr lang="en-US" sz="1200" b="1" dirty="0">
                <a:solidFill>
                  <a:schemeClr val="tx1">
                    <a:lumMod val="75000"/>
                    <a:lumOff val="25000"/>
                  </a:schemeClr>
                </a:solidFill>
                <a:latin typeface="Century Gothic" panose="020B0502020202020204" pitchFamily="34" charset="0"/>
              </a:rPr>
              <a:t>Warehouses</a:t>
            </a:r>
          </a:p>
        </p:txBody>
      </p:sp>
      <p:sp>
        <p:nvSpPr>
          <p:cNvPr id="17" name="TextBox 16">
            <a:extLst>
              <a:ext uri="{FF2B5EF4-FFF2-40B4-BE49-F238E27FC236}">
                <a16:creationId xmlns:a16="http://schemas.microsoft.com/office/drawing/2014/main" id="{5D71EC77-3969-8247-AE95-23BB55D3D0E6}"/>
              </a:ext>
            </a:extLst>
          </p:cNvPr>
          <p:cNvSpPr txBox="1"/>
          <p:nvPr/>
        </p:nvSpPr>
        <p:spPr>
          <a:xfrm>
            <a:off x="1108295" y="5706130"/>
            <a:ext cx="553357"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Rural</a:t>
            </a:r>
          </a:p>
        </p:txBody>
      </p:sp>
      <p:sp>
        <p:nvSpPr>
          <p:cNvPr id="18" name="TextBox 17">
            <a:extLst>
              <a:ext uri="{FF2B5EF4-FFF2-40B4-BE49-F238E27FC236}">
                <a16:creationId xmlns:a16="http://schemas.microsoft.com/office/drawing/2014/main" id="{4C03594C-B30C-3647-B642-1F7859074AA4}"/>
              </a:ext>
            </a:extLst>
          </p:cNvPr>
          <p:cNvSpPr txBox="1"/>
          <p:nvPr/>
        </p:nvSpPr>
        <p:spPr>
          <a:xfrm>
            <a:off x="1048182" y="4131804"/>
            <a:ext cx="673582" cy="507831"/>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Night</a:t>
            </a:r>
          </a:p>
          <a:p>
            <a:pPr algn="ctr"/>
            <a:r>
              <a:rPr lang="en-US" sz="1200" b="1" dirty="0">
                <a:solidFill>
                  <a:schemeClr val="tx1">
                    <a:lumMod val="75000"/>
                    <a:lumOff val="25000"/>
                  </a:schemeClr>
                </a:solidFill>
                <a:latin typeface="Century Gothic" panose="020B0502020202020204" pitchFamily="34" charset="0"/>
              </a:rPr>
              <a:t>(2 am)</a:t>
            </a:r>
          </a:p>
        </p:txBody>
      </p:sp>
      <p:sp>
        <p:nvSpPr>
          <p:cNvPr id="19" name="TextBox 18">
            <a:extLst>
              <a:ext uri="{FF2B5EF4-FFF2-40B4-BE49-F238E27FC236}">
                <a16:creationId xmlns:a16="http://schemas.microsoft.com/office/drawing/2014/main" id="{15D3C71D-F574-8A41-865C-98831429A030}"/>
              </a:ext>
            </a:extLst>
          </p:cNvPr>
          <p:cNvSpPr txBox="1"/>
          <p:nvPr/>
        </p:nvSpPr>
        <p:spPr>
          <a:xfrm>
            <a:off x="1047380" y="2921169"/>
            <a:ext cx="675185" cy="507831"/>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Day</a:t>
            </a:r>
          </a:p>
          <a:p>
            <a:pPr algn="ctr"/>
            <a:r>
              <a:rPr lang="en-US" sz="1200" b="1" dirty="0">
                <a:solidFill>
                  <a:schemeClr val="tx1">
                    <a:lumMod val="75000"/>
                    <a:lumOff val="25000"/>
                  </a:schemeClr>
                </a:solidFill>
                <a:latin typeface="Century Gothic" panose="020B0502020202020204" pitchFamily="34" charset="0"/>
              </a:rPr>
              <a:t>(4 pm)</a:t>
            </a:r>
          </a:p>
        </p:txBody>
      </p:sp>
      <p:sp>
        <p:nvSpPr>
          <p:cNvPr id="20" name="TextBox 19">
            <a:extLst>
              <a:ext uri="{FF2B5EF4-FFF2-40B4-BE49-F238E27FC236}">
                <a16:creationId xmlns:a16="http://schemas.microsoft.com/office/drawing/2014/main" id="{7557A754-C7BB-EB43-B35D-53075EF40F63}"/>
              </a:ext>
            </a:extLst>
          </p:cNvPr>
          <p:cNvSpPr txBox="1"/>
          <p:nvPr/>
        </p:nvSpPr>
        <p:spPr>
          <a:xfrm rot="16200000">
            <a:off x="96086" y="3564843"/>
            <a:ext cx="1364477" cy="323165"/>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Temperature</a:t>
            </a:r>
            <a:endParaRPr lang="en-US" sz="1200" b="1" dirty="0">
              <a:solidFill>
                <a:schemeClr val="tx1">
                  <a:lumMod val="75000"/>
                  <a:lumOff val="25000"/>
                </a:schemeClr>
              </a:solidFill>
              <a:latin typeface="Century Gothic" panose="020B0502020202020204" pitchFamily="34" charset="0"/>
            </a:endParaRPr>
          </a:p>
        </p:txBody>
      </p:sp>
      <p:cxnSp>
        <p:nvCxnSpPr>
          <p:cNvPr id="4" name="Straight Arrow Connector 3">
            <a:extLst>
              <a:ext uri="{FF2B5EF4-FFF2-40B4-BE49-F238E27FC236}">
                <a16:creationId xmlns:a16="http://schemas.microsoft.com/office/drawing/2014/main" id="{D1A11DA7-5885-2F41-B37A-0F5D4EB061DA}"/>
              </a:ext>
            </a:extLst>
          </p:cNvPr>
          <p:cNvCxnSpPr>
            <a:cxnSpLocks/>
          </p:cNvCxnSpPr>
          <p:nvPr/>
        </p:nvCxnSpPr>
        <p:spPr>
          <a:xfrm flipV="1">
            <a:off x="1004355" y="1698171"/>
            <a:ext cx="0" cy="3886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A880782-B24F-FE4B-8924-BE4FA06B6173}"/>
              </a:ext>
            </a:extLst>
          </p:cNvPr>
          <p:cNvGrpSpPr/>
          <p:nvPr/>
        </p:nvGrpSpPr>
        <p:grpSpPr>
          <a:xfrm>
            <a:off x="5688843" y="648861"/>
            <a:ext cx="4264494" cy="1323439"/>
            <a:chOff x="6311577" y="562396"/>
            <a:chExt cx="4264494" cy="1323439"/>
          </a:xfrm>
        </p:grpSpPr>
        <p:sp>
          <p:nvSpPr>
            <p:cNvPr id="25" name="TextBox 24">
              <a:extLst>
                <a:ext uri="{FF2B5EF4-FFF2-40B4-BE49-F238E27FC236}">
                  <a16:creationId xmlns:a16="http://schemas.microsoft.com/office/drawing/2014/main" id="{E5B02DEB-119F-5B4E-80A4-BA7E4B6DE5BF}"/>
                </a:ext>
              </a:extLst>
            </p:cNvPr>
            <p:cNvSpPr txBox="1"/>
            <p:nvPr/>
          </p:nvSpPr>
          <p:spPr>
            <a:xfrm>
              <a:off x="6311577" y="562396"/>
              <a:ext cx="4264494" cy="1323439"/>
            </a:xfrm>
            <a:prstGeom prst="rect">
              <a:avLst/>
            </a:prstGeom>
            <a:noFill/>
            <a:ln w="19050">
              <a:solidFill>
                <a:schemeClr val="tx1"/>
              </a:solidFill>
            </a:ln>
          </p:spPr>
          <p:txBody>
            <a:bodyPr wrap="square" rtlCol="0">
              <a:spAutoFit/>
            </a:bodyPr>
            <a:lstStyle/>
            <a:p>
              <a:r>
                <a:rPr lang="en-US" dirty="0">
                  <a:solidFill>
                    <a:schemeClr val="tx1">
                      <a:lumMod val="75000"/>
                      <a:lumOff val="25000"/>
                    </a:schemeClr>
                  </a:solidFill>
                  <a:latin typeface="Century Gothic" panose="020B0502020202020204" pitchFamily="34" charset="0"/>
                </a:rPr>
                <a:t>	Surface Temperature (Day)</a:t>
              </a:r>
            </a:p>
            <a:p>
              <a:r>
                <a:rPr lang="en-US" dirty="0">
                  <a:solidFill>
                    <a:schemeClr val="tx1">
                      <a:lumMod val="75000"/>
                      <a:lumOff val="25000"/>
                    </a:schemeClr>
                  </a:solidFill>
                  <a:latin typeface="Century Gothic" panose="020B0502020202020204" pitchFamily="34" charset="0"/>
                </a:rPr>
                <a:t>	Air Temperature (Day)</a:t>
              </a:r>
            </a:p>
            <a:p>
              <a:endParaRPr lang="en-US" sz="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	Surface Temperature (Night)</a:t>
              </a:r>
            </a:p>
            <a:p>
              <a:r>
                <a:rPr lang="en-US" dirty="0">
                  <a:solidFill>
                    <a:schemeClr val="tx1">
                      <a:lumMod val="75000"/>
                      <a:lumOff val="25000"/>
                    </a:schemeClr>
                  </a:solidFill>
                  <a:latin typeface="Century Gothic" panose="020B0502020202020204" pitchFamily="34" charset="0"/>
                </a:rPr>
                <a:t>	Air Temperature (Night)</a:t>
              </a:r>
            </a:p>
          </p:txBody>
        </p:sp>
        <p:cxnSp>
          <p:nvCxnSpPr>
            <p:cNvPr id="24" name="Straight Connector 23">
              <a:extLst>
                <a:ext uri="{FF2B5EF4-FFF2-40B4-BE49-F238E27FC236}">
                  <a16:creationId xmlns:a16="http://schemas.microsoft.com/office/drawing/2014/main" id="{C01CBDD2-4CDD-6D43-94B9-EFDF233143A9}"/>
                </a:ext>
              </a:extLst>
            </p:cNvPr>
            <p:cNvCxnSpPr>
              <a:cxnSpLocks/>
            </p:cNvCxnSpPr>
            <p:nvPr/>
          </p:nvCxnSpPr>
          <p:spPr>
            <a:xfrm>
              <a:off x="6419059" y="754978"/>
              <a:ext cx="793119" cy="0"/>
            </a:xfrm>
            <a:prstGeom prst="line">
              <a:avLst/>
            </a:prstGeom>
            <a:ln w="38100">
              <a:solidFill>
                <a:srgbClr val="E363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3292DC-EB0F-6C4F-879C-B14C85096034}"/>
                </a:ext>
              </a:extLst>
            </p:cNvPr>
            <p:cNvCxnSpPr>
              <a:cxnSpLocks/>
            </p:cNvCxnSpPr>
            <p:nvPr/>
          </p:nvCxnSpPr>
          <p:spPr>
            <a:xfrm>
              <a:off x="6429816" y="1025713"/>
              <a:ext cx="793119" cy="0"/>
            </a:xfrm>
            <a:prstGeom prst="line">
              <a:avLst/>
            </a:prstGeom>
            <a:ln w="38100">
              <a:solidFill>
                <a:srgbClr val="E3633B"/>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792AEB1-8EE5-4A4D-B94D-1CCC0191213F}"/>
                </a:ext>
              </a:extLst>
            </p:cNvPr>
            <p:cNvCxnSpPr>
              <a:cxnSpLocks/>
            </p:cNvCxnSpPr>
            <p:nvPr/>
          </p:nvCxnSpPr>
          <p:spPr>
            <a:xfrm>
              <a:off x="6419059" y="1423746"/>
              <a:ext cx="793119" cy="0"/>
            </a:xfrm>
            <a:prstGeom prst="line">
              <a:avLst/>
            </a:prstGeom>
            <a:ln w="38100">
              <a:solidFill>
                <a:srgbClr val="397B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787D8A-4104-5646-A300-40E476DD7563}"/>
                </a:ext>
              </a:extLst>
            </p:cNvPr>
            <p:cNvCxnSpPr>
              <a:cxnSpLocks/>
            </p:cNvCxnSpPr>
            <p:nvPr/>
          </p:nvCxnSpPr>
          <p:spPr>
            <a:xfrm>
              <a:off x="6429816" y="1694481"/>
              <a:ext cx="793119" cy="0"/>
            </a:xfrm>
            <a:prstGeom prst="line">
              <a:avLst/>
            </a:prstGeom>
            <a:ln w="38100">
              <a:solidFill>
                <a:srgbClr val="397BEB"/>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520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7;p15">
            <a:extLst>
              <a:ext uri="{FF2B5EF4-FFF2-40B4-BE49-F238E27FC236}">
                <a16:creationId xmlns:a16="http://schemas.microsoft.com/office/drawing/2014/main" id="{43083BA3-9D30-4331-A122-4D5ED64D8BFD}"/>
              </a:ext>
            </a:extLst>
          </p:cNvPr>
          <p:cNvSpPr/>
          <p:nvPr/>
        </p:nvSpPr>
        <p:spPr>
          <a:xfrm>
            <a:off x="949503" y="1572436"/>
            <a:ext cx="2775058" cy="3818883"/>
          </a:xfrm>
          <a:prstGeom prst="round2SameRect">
            <a:avLst>
              <a:gd name="adj1" fmla="val 16667"/>
              <a:gd name="adj2" fmla="val 0"/>
            </a:avLst>
          </a:prstGeom>
          <a:solidFill>
            <a:srgbClr val="5B9BD5"/>
          </a:solidFill>
          <a:ln w="76200" cap="flat" cmpd="sng">
            <a:solidFill>
              <a:schemeClr val="accent5">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5" name="Google Shape;537;p15">
            <a:extLst>
              <a:ext uri="{FF2B5EF4-FFF2-40B4-BE49-F238E27FC236}">
                <a16:creationId xmlns:a16="http://schemas.microsoft.com/office/drawing/2014/main" id="{7AF650CC-11AB-45FD-A28E-5B06A98D167F}"/>
              </a:ext>
            </a:extLst>
          </p:cNvPr>
          <p:cNvSpPr/>
          <p:nvPr/>
        </p:nvSpPr>
        <p:spPr>
          <a:xfrm>
            <a:off x="4706324" y="1572436"/>
            <a:ext cx="2775058" cy="3818884"/>
          </a:xfrm>
          <a:prstGeom prst="round2SameRect">
            <a:avLst>
              <a:gd name="adj1" fmla="val 16667"/>
              <a:gd name="adj2" fmla="val 0"/>
            </a:avLst>
          </a:prstGeom>
          <a:solidFill>
            <a:srgbClr val="5B9BD5"/>
          </a:solidFill>
          <a:ln w="76200" cap="flat" cmpd="sng">
            <a:solidFill>
              <a:schemeClr val="accent5">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6" name="Google Shape;537;p15">
            <a:extLst>
              <a:ext uri="{FF2B5EF4-FFF2-40B4-BE49-F238E27FC236}">
                <a16:creationId xmlns:a16="http://schemas.microsoft.com/office/drawing/2014/main" id="{F145E7E8-3924-4762-90E2-7D8F7E545D75}"/>
              </a:ext>
            </a:extLst>
          </p:cNvPr>
          <p:cNvSpPr/>
          <p:nvPr/>
        </p:nvSpPr>
        <p:spPr>
          <a:xfrm>
            <a:off x="8515250" y="1572435"/>
            <a:ext cx="2775058" cy="3818884"/>
          </a:xfrm>
          <a:prstGeom prst="round2SameRect">
            <a:avLst>
              <a:gd name="adj1" fmla="val 16667"/>
              <a:gd name="adj2" fmla="val 0"/>
            </a:avLst>
          </a:prstGeom>
          <a:solidFill>
            <a:srgbClr val="5B9BD5"/>
          </a:solidFill>
          <a:ln w="76200" cap="flat" cmpd="sng">
            <a:solidFill>
              <a:schemeClr val="accent5">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7" name="Title 1">
            <a:extLst>
              <a:ext uri="{FF2B5EF4-FFF2-40B4-BE49-F238E27FC236}">
                <a16:creationId xmlns:a16="http://schemas.microsoft.com/office/drawing/2014/main" id="{70D56121-DDF7-40CF-9971-D205512B33C8}"/>
              </a:ext>
            </a:extLst>
          </p:cNvPr>
          <p:cNvSpPr txBox="1">
            <a:spLocks/>
          </p:cNvSpPr>
          <p:nvPr/>
        </p:nvSpPr>
        <p:spPr>
          <a:xfrm>
            <a:off x="1039625" y="338755"/>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Methodology: Vulnerability Assessment</a:t>
            </a:r>
          </a:p>
        </p:txBody>
      </p:sp>
      <p:grpSp>
        <p:nvGrpSpPr>
          <p:cNvPr id="17" name="Group 16">
            <a:extLst>
              <a:ext uri="{FF2B5EF4-FFF2-40B4-BE49-F238E27FC236}">
                <a16:creationId xmlns:a16="http://schemas.microsoft.com/office/drawing/2014/main" id="{0579871C-DE80-4115-BC6C-18C97409F7B4}"/>
              </a:ext>
            </a:extLst>
          </p:cNvPr>
          <p:cNvGrpSpPr/>
          <p:nvPr/>
        </p:nvGrpSpPr>
        <p:grpSpPr>
          <a:xfrm>
            <a:off x="3152631" y="3128742"/>
            <a:ext cx="1123767" cy="958862"/>
            <a:chOff x="3152631" y="4172433"/>
            <a:chExt cx="1123767" cy="958862"/>
          </a:xfrm>
        </p:grpSpPr>
        <p:sp>
          <p:nvSpPr>
            <p:cNvPr id="11" name="Hexagon 10">
              <a:extLst>
                <a:ext uri="{FF2B5EF4-FFF2-40B4-BE49-F238E27FC236}">
                  <a16:creationId xmlns:a16="http://schemas.microsoft.com/office/drawing/2014/main" id="{18C12526-1029-4E91-B6DF-155FC57BA327}"/>
                </a:ext>
              </a:extLst>
            </p:cNvPr>
            <p:cNvSpPr/>
            <p:nvPr/>
          </p:nvSpPr>
          <p:spPr>
            <a:xfrm>
              <a:off x="3152631" y="4172433"/>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onnections with solid fill">
              <a:extLst>
                <a:ext uri="{FF2B5EF4-FFF2-40B4-BE49-F238E27FC236}">
                  <a16:creationId xmlns:a16="http://schemas.microsoft.com/office/drawing/2014/main" id="{C1B5F8BB-3BF4-4D9F-A992-EC6E7C7933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57314" y="4216895"/>
              <a:ext cx="914400" cy="914400"/>
            </a:xfrm>
            <a:prstGeom prst="rect">
              <a:avLst/>
            </a:prstGeom>
          </p:spPr>
        </p:pic>
      </p:grpSp>
      <p:grpSp>
        <p:nvGrpSpPr>
          <p:cNvPr id="16" name="Group 15">
            <a:extLst>
              <a:ext uri="{FF2B5EF4-FFF2-40B4-BE49-F238E27FC236}">
                <a16:creationId xmlns:a16="http://schemas.microsoft.com/office/drawing/2014/main" id="{E8B73691-A56E-4E57-8009-358175EF06BA}"/>
              </a:ext>
            </a:extLst>
          </p:cNvPr>
          <p:cNvGrpSpPr/>
          <p:nvPr/>
        </p:nvGrpSpPr>
        <p:grpSpPr>
          <a:xfrm>
            <a:off x="3152631" y="2024955"/>
            <a:ext cx="1123767" cy="958862"/>
            <a:chOff x="2531032" y="2171638"/>
            <a:chExt cx="1123767" cy="958862"/>
          </a:xfrm>
        </p:grpSpPr>
        <p:sp>
          <p:nvSpPr>
            <p:cNvPr id="14" name="Hexagon 13">
              <a:extLst>
                <a:ext uri="{FF2B5EF4-FFF2-40B4-BE49-F238E27FC236}">
                  <a16:creationId xmlns:a16="http://schemas.microsoft.com/office/drawing/2014/main" id="{86CA6948-3E6D-470C-A44B-28E160C9D621}"/>
                </a:ext>
              </a:extLst>
            </p:cNvPr>
            <p:cNvSpPr/>
            <p:nvPr/>
          </p:nvSpPr>
          <p:spPr>
            <a:xfrm>
              <a:off x="2531032" y="2171638"/>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Topography Map with solid fill">
              <a:extLst>
                <a:ext uri="{FF2B5EF4-FFF2-40B4-BE49-F238E27FC236}">
                  <a16:creationId xmlns:a16="http://schemas.microsoft.com/office/drawing/2014/main" id="{FAFC1472-86BA-42DD-B7B1-C7CB6238CD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748354" y="2316563"/>
              <a:ext cx="669011" cy="669011"/>
            </a:xfrm>
            <a:prstGeom prst="rect">
              <a:avLst/>
            </a:prstGeom>
          </p:spPr>
        </p:pic>
      </p:grpSp>
      <p:sp>
        <p:nvSpPr>
          <p:cNvPr id="18" name="Hexagon 17">
            <a:extLst>
              <a:ext uri="{FF2B5EF4-FFF2-40B4-BE49-F238E27FC236}">
                <a16:creationId xmlns:a16="http://schemas.microsoft.com/office/drawing/2014/main" id="{0D17D4A7-A2E2-4044-B076-A92F9C6E8BF0}"/>
              </a:ext>
            </a:extLst>
          </p:cNvPr>
          <p:cNvSpPr/>
          <p:nvPr/>
        </p:nvSpPr>
        <p:spPr>
          <a:xfrm>
            <a:off x="3162678" y="4232529"/>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772BA477-4D2B-42D0-B672-F16D031E6ACF}"/>
              </a:ext>
            </a:extLst>
          </p:cNvPr>
          <p:cNvGrpSpPr/>
          <p:nvPr/>
        </p:nvGrpSpPr>
        <p:grpSpPr>
          <a:xfrm>
            <a:off x="959112" y="1634458"/>
            <a:ext cx="2663906" cy="3258992"/>
            <a:chOff x="959112" y="1634458"/>
            <a:chExt cx="2663906" cy="3258992"/>
          </a:xfrm>
        </p:grpSpPr>
        <p:sp>
          <p:nvSpPr>
            <p:cNvPr id="21" name="TextBox 20">
              <a:extLst>
                <a:ext uri="{FF2B5EF4-FFF2-40B4-BE49-F238E27FC236}">
                  <a16:creationId xmlns:a16="http://schemas.microsoft.com/office/drawing/2014/main" id="{F1972716-5F0B-43FF-851B-B95126802762}"/>
                </a:ext>
              </a:extLst>
            </p:cNvPr>
            <p:cNvSpPr txBox="1"/>
            <p:nvPr/>
          </p:nvSpPr>
          <p:spPr>
            <a:xfrm>
              <a:off x="1049152" y="1634458"/>
              <a:ext cx="257386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Century Gothic"/>
                  <a:cs typeface="Calibri"/>
                </a:rPr>
                <a:t>Input </a:t>
              </a:r>
              <a:r>
                <a:rPr lang="en-US" sz="2000" b="1" dirty="0" smtClean="0">
                  <a:solidFill>
                    <a:schemeClr val="bg1"/>
                  </a:solidFill>
                  <a:latin typeface="Century Gothic"/>
                  <a:cs typeface="Calibri"/>
                </a:rPr>
                <a:t>Data</a:t>
              </a:r>
              <a:r>
                <a:rPr lang="en-US" sz="2000" b="1" dirty="0">
                  <a:solidFill>
                    <a:schemeClr val="bg1"/>
                  </a:solidFill>
                  <a:latin typeface="Century Gothic"/>
                  <a:cs typeface="Calibri"/>
                </a:rPr>
                <a:t>:</a:t>
              </a:r>
            </a:p>
            <a:p>
              <a:pPr algn="ctr"/>
              <a:endParaRPr lang="en-US" b="1" dirty="0">
                <a:solidFill>
                  <a:schemeClr val="bg1"/>
                </a:solidFill>
              </a:endParaRPr>
            </a:p>
          </p:txBody>
        </p:sp>
        <p:sp>
          <p:nvSpPr>
            <p:cNvPr id="22" name="TextBox 21">
              <a:extLst>
                <a:ext uri="{FF2B5EF4-FFF2-40B4-BE49-F238E27FC236}">
                  <a16:creationId xmlns:a16="http://schemas.microsoft.com/office/drawing/2014/main" id="{1A04CF8D-F1E1-45D1-871C-8099F580B9DD}"/>
                </a:ext>
              </a:extLst>
            </p:cNvPr>
            <p:cNvSpPr txBox="1"/>
            <p:nvPr/>
          </p:nvSpPr>
          <p:spPr>
            <a:xfrm>
              <a:off x="959112" y="2320393"/>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988" indent="-280988"/>
              <a:r>
                <a:rPr lang="en-US" sz="2000" dirty="0">
                  <a:solidFill>
                    <a:schemeClr val="bg1"/>
                  </a:solidFill>
                  <a:latin typeface="Century Gothic"/>
                  <a:cs typeface="Calibri"/>
                </a:rPr>
                <a:t>1. Environmental</a:t>
              </a:r>
            </a:p>
            <a:p>
              <a:pPr marL="280988"/>
              <a:r>
                <a:rPr lang="en-US" sz="2000" dirty="0">
                  <a:solidFill>
                    <a:schemeClr val="bg1"/>
                  </a:solidFill>
                  <a:latin typeface="Century Gothic"/>
                  <a:cs typeface="Calibri"/>
                </a:rPr>
                <a:t>Data</a:t>
              </a:r>
              <a:endParaRPr lang="en-US" dirty="0">
                <a:solidFill>
                  <a:schemeClr val="bg1"/>
                </a:solidFill>
              </a:endParaRPr>
            </a:p>
          </p:txBody>
        </p:sp>
        <p:sp>
          <p:nvSpPr>
            <p:cNvPr id="23" name="TextBox 22">
              <a:extLst>
                <a:ext uri="{FF2B5EF4-FFF2-40B4-BE49-F238E27FC236}">
                  <a16:creationId xmlns:a16="http://schemas.microsoft.com/office/drawing/2014/main" id="{3E6CF923-ACA7-4EAC-AA35-081C559626ED}"/>
                </a:ext>
              </a:extLst>
            </p:cNvPr>
            <p:cNvSpPr txBox="1"/>
            <p:nvPr/>
          </p:nvSpPr>
          <p:spPr>
            <a:xfrm>
              <a:off x="988221" y="3408118"/>
              <a:ext cx="25738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2. Social Data</a:t>
              </a:r>
              <a:endParaRPr lang="en-US" dirty="0">
                <a:solidFill>
                  <a:schemeClr val="bg1"/>
                </a:solidFill>
              </a:endParaRPr>
            </a:p>
          </p:txBody>
        </p:sp>
        <p:sp>
          <p:nvSpPr>
            <p:cNvPr id="24" name="TextBox 23">
              <a:extLst>
                <a:ext uri="{FF2B5EF4-FFF2-40B4-BE49-F238E27FC236}">
                  <a16:creationId xmlns:a16="http://schemas.microsoft.com/office/drawing/2014/main" id="{D3419147-2FEB-4A9E-B44B-862A83945894}"/>
                </a:ext>
              </a:extLst>
            </p:cNvPr>
            <p:cNvSpPr txBox="1"/>
            <p:nvPr/>
          </p:nvSpPr>
          <p:spPr>
            <a:xfrm>
              <a:off x="988221" y="4493340"/>
              <a:ext cx="25738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3. Health Data</a:t>
              </a:r>
              <a:endParaRPr lang="en-US" dirty="0">
                <a:solidFill>
                  <a:schemeClr val="bg1"/>
                </a:solidFill>
              </a:endParaRPr>
            </a:p>
          </p:txBody>
        </p:sp>
      </p:grpSp>
      <p:sp>
        <p:nvSpPr>
          <p:cNvPr id="25" name="TextBox 24">
            <a:extLst>
              <a:ext uri="{FF2B5EF4-FFF2-40B4-BE49-F238E27FC236}">
                <a16:creationId xmlns:a16="http://schemas.microsoft.com/office/drawing/2014/main" id="{4460C3D8-4368-455F-9655-A37A2A004CC3}"/>
              </a:ext>
            </a:extLst>
          </p:cNvPr>
          <p:cNvSpPr txBox="1"/>
          <p:nvPr/>
        </p:nvSpPr>
        <p:spPr>
          <a:xfrm>
            <a:off x="4809067" y="1572436"/>
            <a:ext cx="257386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Century Gothic"/>
                <a:cs typeface="Calibri"/>
              </a:rPr>
              <a:t>Analysis:</a:t>
            </a:r>
          </a:p>
          <a:p>
            <a:pPr algn="ctr"/>
            <a:endParaRPr lang="en-US" b="1" dirty="0">
              <a:solidFill>
                <a:schemeClr val="bg1"/>
              </a:solidFill>
            </a:endParaRPr>
          </a:p>
        </p:txBody>
      </p:sp>
      <p:sp>
        <p:nvSpPr>
          <p:cNvPr id="26" name="TextBox 25">
            <a:extLst>
              <a:ext uri="{FF2B5EF4-FFF2-40B4-BE49-F238E27FC236}">
                <a16:creationId xmlns:a16="http://schemas.microsoft.com/office/drawing/2014/main" id="{32AAD4DD-9D38-41DE-91DF-E0AA41E4B178}"/>
              </a:ext>
            </a:extLst>
          </p:cNvPr>
          <p:cNvSpPr txBox="1"/>
          <p:nvPr/>
        </p:nvSpPr>
        <p:spPr>
          <a:xfrm>
            <a:off x="4706324" y="2191380"/>
            <a:ext cx="25738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670" indent="-280670">
              <a:buAutoNum type="arabicPeriod"/>
            </a:pPr>
            <a:r>
              <a:rPr lang="en-US" sz="2000" dirty="0">
                <a:solidFill>
                  <a:schemeClr val="bg1"/>
                </a:solidFill>
                <a:latin typeface="Century Gothic"/>
                <a:cs typeface="Calibri"/>
              </a:rPr>
              <a:t>PCA on Social</a:t>
            </a:r>
            <a:endParaRPr lang="en-US" dirty="0">
              <a:solidFill>
                <a:schemeClr val="bg1"/>
              </a:solidFill>
            </a:endParaRPr>
          </a:p>
          <a:p>
            <a:pPr marL="280670"/>
            <a:r>
              <a:rPr lang="en-US" sz="2000" dirty="0">
                <a:solidFill>
                  <a:schemeClr val="bg1"/>
                </a:solidFill>
                <a:latin typeface="Century Gothic"/>
                <a:cs typeface="Calibri"/>
              </a:rPr>
              <a:t>Variables </a:t>
            </a:r>
            <a:endParaRPr lang="en-US" dirty="0">
              <a:solidFill>
                <a:schemeClr val="bg1"/>
              </a:solidFill>
              <a:latin typeface="Calibri" panose="020F0502020204030204"/>
              <a:cs typeface="Calibri"/>
            </a:endParaRPr>
          </a:p>
          <a:p>
            <a:pPr marL="280670"/>
            <a:endParaRPr lang="en-US" sz="2000" dirty="0">
              <a:solidFill>
                <a:schemeClr val="bg1"/>
              </a:solidFill>
              <a:latin typeface="Century Gothic"/>
              <a:cs typeface="Calibri"/>
            </a:endParaRPr>
          </a:p>
        </p:txBody>
      </p:sp>
      <p:pic>
        <p:nvPicPr>
          <p:cNvPr id="20" name="Graphic 19" descr="Heart with pulse with solid fill">
            <a:extLst>
              <a:ext uri="{FF2B5EF4-FFF2-40B4-BE49-F238E27FC236}">
                <a16:creationId xmlns:a16="http://schemas.microsoft.com/office/drawing/2014/main" id="{B697CFBA-FE78-4B46-86BA-287214D2757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274990" y="4265780"/>
            <a:ext cx="914400" cy="914400"/>
          </a:xfrm>
          <a:prstGeom prst="rect">
            <a:avLst/>
          </a:prstGeom>
        </p:spPr>
      </p:pic>
      <p:grpSp>
        <p:nvGrpSpPr>
          <p:cNvPr id="41" name="Group 40">
            <a:extLst>
              <a:ext uri="{FF2B5EF4-FFF2-40B4-BE49-F238E27FC236}">
                <a16:creationId xmlns:a16="http://schemas.microsoft.com/office/drawing/2014/main" id="{7AFF94CD-EC4B-4DC7-9548-7153112A478B}"/>
              </a:ext>
            </a:extLst>
          </p:cNvPr>
          <p:cNvGrpSpPr/>
          <p:nvPr/>
        </p:nvGrpSpPr>
        <p:grpSpPr>
          <a:xfrm>
            <a:off x="6898969" y="3132226"/>
            <a:ext cx="1123767" cy="961841"/>
            <a:chOff x="6911673" y="2559485"/>
            <a:chExt cx="1123767" cy="961841"/>
          </a:xfrm>
        </p:grpSpPr>
        <p:sp>
          <p:nvSpPr>
            <p:cNvPr id="30" name="Hexagon 29">
              <a:extLst>
                <a:ext uri="{FF2B5EF4-FFF2-40B4-BE49-F238E27FC236}">
                  <a16:creationId xmlns:a16="http://schemas.microsoft.com/office/drawing/2014/main" id="{A47DA4A5-478E-45F7-90EC-0FD6960FEFAA}"/>
                </a:ext>
              </a:extLst>
            </p:cNvPr>
            <p:cNvSpPr/>
            <p:nvPr/>
          </p:nvSpPr>
          <p:spPr>
            <a:xfrm>
              <a:off x="6911673" y="2562464"/>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Scatterplot with solid fill">
              <a:extLst>
                <a:ext uri="{FF2B5EF4-FFF2-40B4-BE49-F238E27FC236}">
                  <a16:creationId xmlns:a16="http://schemas.microsoft.com/office/drawing/2014/main" id="{5CB3FCC1-CD74-487C-B6C7-C4D4EDD2E00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031576" y="2559485"/>
              <a:ext cx="914400" cy="914400"/>
            </a:xfrm>
            <a:prstGeom prst="rect">
              <a:avLst/>
            </a:prstGeom>
          </p:spPr>
        </p:pic>
      </p:grpSp>
      <p:grpSp>
        <p:nvGrpSpPr>
          <p:cNvPr id="42" name="Group 41">
            <a:extLst>
              <a:ext uri="{FF2B5EF4-FFF2-40B4-BE49-F238E27FC236}">
                <a16:creationId xmlns:a16="http://schemas.microsoft.com/office/drawing/2014/main" id="{62FC5D24-E659-48CD-B787-DB46FD2FAFA7}"/>
              </a:ext>
            </a:extLst>
          </p:cNvPr>
          <p:cNvGrpSpPr/>
          <p:nvPr/>
        </p:nvGrpSpPr>
        <p:grpSpPr>
          <a:xfrm>
            <a:off x="6891143" y="4232529"/>
            <a:ext cx="1123767" cy="963078"/>
            <a:chOff x="6919498" y="3878708"/>
            <a:chExt cx="1123767" cy="963078"/>
          </a:xfrm>
        </p:grpSpPr>
        <p:sp>
          <p:nvSpPr>
            <p:cNvPr id="37" name="Hexagon 36">
              <a:extLst>
                <a:ext uri="{FF2B5EF4-FFF2-40B4-BE49-F238E27FC236}">
                  <a16:creationId xmlns:a16="http://schemas.microsoft.com/office/drawing/2014/main" id="{1B271085-60FA-40DC-8A49-3B9DB5EDEA29}"/>
                </a:ext>
              </a:extLst>
            </p:cNvPr>
            <p:cNvSpPr/>
            <p:nvPr/>
          </p:nvSpPr>
          <p:spPr>
            <a:xfrm>
              <a:off x="6919498" y="3882924"/>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descr="Harvey Balls 30% with solid fill">
              <a:extLst>
                <a:ext uri="{FF2B5EF4-FFF2-40B4-BE49-F238E27FC236}">
                  <a16:creationId xmlns:a16="http://schemas.microsoft.com/office/drawing/2014/main" id="{77DE22BE-8C90-41E4-A557-57214C67592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052628" y="3878708"/>
              <a:ext cx="914400" cy="914400"/>
            </a:xfrm>
            <a:prstGeom prst="rect">
              <a:avLst/>
            </a:prstGeom>
          </p:spPr>
        </p:pic>
      </p:grpSp>
      <p:sp>
        <p:nvSpPr>
          <p:cNvPr id="38" name="TextBox 37">
            <a:extLst>
              <a:ext uri="{FF2B5EF4-FFF2-40B4-BE49-F238E27FC236}">
                <a16:creationId xmlns:a16="http://schemas.microsoft.com/office/drawing/2014/main" id="{893D56F6-F5A3-413E-9770-7966E56F952E}"/>
              </a:ext>
            </a:extLst>
          </p:cNvPr>
          <p:cNvSpPr txBox="1"/>
          <p:nvPr/>
        </p:nvSpPr>
        <p:spPr>
          <a:xfrm>
            <a:off x="8668631" y="1572436"/>
            <a:ext cx="257386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Century Gothic"/>
                <a:cs typeface="Calibri"/>
              </a:rPr>
              <a:t>Output:</a:t>
            </a:r>
          </a:p>
          <a:p>
            <a:pPr algn="ctr"/>
            <a:endParaRPr lang="en-US" b="1" dirty="0">
              <a:solidFill>
                <a:schemeClr val="bg1"/>
              </a:solidFill>
            </a:endParaRPr>
          </a:p>
        </p:txBody>
      </p:sp>
      <p:sp>
        <p:nvSpPr>
          <p:cNvPr id="39" name="TextBox 38">
            <a:extLst>
              <a:ext uri="{FF2B5EF4-FFF2-40B4-BE49-F238E27FC236}">
                <a16:creationId xmlns:a16="http://schemas.microsoft.com/office/drawing/2014/main" id="{BE138DA5-4F09-4AD7-AF00-8AD7527A7D0B}"/>
              </a:ext>
            </a:extLst>
          </p:cNvPr>
          <p:cNvSpPr txBox="1"/>
          <p:nvPr/>
        </p:nvSpPr>
        <p:spPr>
          <a:xfrm>
            <a:off x="8570003" y="3441215"/>
            <a:ext cx="25738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670" indent="-280670"/>
            <a:r>
              <a:rPr lang="en-US" sz="2000" dirty="0">
                <a:solidFill>
                  <a:schemeClr val="bg1"/>
                </a:solidFill>
                <a:latin typeface="Century Gothic"/>
                <a:cs typeface="Calibri"/>
              </a:rPr>
              <a:t>3. Heat Risk</a:t>
            </a:r>
            <a:endParaRPr lang="en-US" dirty="0">
              <a:solidFill>
                <a:schemeClr val="bg1"/>
              </a:solidFill>
            </a:endParaRPr>
          </a:p>
          <a:p>
            <a:pPr marL="280670" indent="-280670"/>
            <a:r>
              <a:rPr lang="en-US" sz="2000" dirty="0">
                <a:solidFill>
                  <a:schemeClr val="bg1"/>
                </a:solidFill>
                <a:latin typeface="Century Gothic"/>
                <a:cs typeface="Calibri"/>
              </a:rPr>
              <a:t>    Index </a:t>
            </a:r>
          </a:p>
          <a:p>
            <a:pPr marL="280670"/>
            <a:r>
              <a:rPr lang="en-US" sz="2000" dirty="0">
                <a:solidFill>
                  <a:schemeClr val="bg1"/>
                </a:solidFill>
                <a:latin typeface="Century Gothic"/>
                <a:cs typeface="Calibri"/>
              </a:rPr>
              <a:t>Mapping</a:t>
            </a:r>
          </a:p>
        </p:txBody>
      </p:sp>
      <p:grpSp>
        <p:nvGrpSpPr>
          <p:cNvPr id="62" name="Group 61">
            <a:extLst>
              <a:ext uri="{FF2B5EF4-FFF2-40B4-BE49-F238E27FC236}">
                <a16:creationId xmlns:a16="http://schemas.microsoft.com/office/drawing/2014/main" id="{56B6BCEF-8CE2-444C-85A2-3428185205B4}"/>
              </a:ext>
            </a:extLst>
          </p:cNvPr>
          <p:cNvGrpSpPr/>
          <p:nvPr/>
        </p:nvGrpSpPr>
        <p:grpSpPr>
          <a:xfrm>
            <a:off x="10700064" y="3087764"/>
            <a:ext cx="1123767" cy="958862"/>
            <a:chOff x="10712541" y="2619221"/>
            <a:chExt cx="1123767" cy="958862"/>
          </a:xfrm>
        </p:grpSpPr>
        <p:sp>
          <p:nvSpPr>
            <p:cNvPr id="45" name="Hexagon 44">
              <a:extLst>
                <a:ext uri="{FF2B5EF4-FFF2-40B4-BE49-F238E27FC236}">
                  <a16:creationId xmlns:a16="http://schemas.microsoft.com/office/drawing/2014/main" id="{8FD7D124-1D01-4120-B7CB-6E8D8263FD0D}"/>
                </a:ext>
              </a:extLst>
            </p:cNvPr>
            <p:cNvSpPr/>
            <p:nvPr/>
          </p:nvSpPr>
          <p:spPr>
            <a:xfrm>
              <a:off x="10712541" y="2619221"/>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descr="Earth globe: Americas with solid fill">
              <a:extLst>
                <a:ext uri="{FF2B5EF4-FFF2-40B4-BE49-F238E27FC236}">
                  <a16:creationId xmlns:a16="http://schemas.microsoft.com/office/drawing/2014/main" id="{3019A6B0-4F93-49B0-980C-3871272154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817224" y="2651756"/>
              <a:ext cx="914400" cy="914400"/>
            </a:xfrm>
            <a:prstGeom prst="rect">
              <a:avLst/>
            </a:prstGeom>
          </p:spPr>
        </p:pic>
      </p:grpSp>
      <p:sp>
        <p:nvSpPr>
          <p:cNvPr id="49" name="TextBox 48">
            <a:extLst>
              <a:ext uri="{FF2B5EF4-FFF2-40B4-BE49-F238E27FC236}">
                <a16:creationId xmlns:a16="http://schemas.microsoft.com/office/drawing/2014/main" id="{6A579EEA-D5BB-4CBD-A7C1-E86E66454C89}"/>
              </a:ext>
            </a:extLst>
          </p:cNvPr>
          <p:cNvSpPr txBox="1"/>
          <p:nvPr/>
        </p:nvSpPr>
        <p:spPr>
          <a:xfrm>
            <a:off x="4716371" y="3296593"/>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2. Regression </a:t>
            </a:r>
          </a:p>
          <a:p>
            <a:pPr marL="280988"/>
            <a:r>
              <a:rPr lang="en-US" sz="2000" dirty="0">
                <a:solidFill>
                  <a:schemeClr val="bg1"/>
                </a:solidFill>
                <a:latin typeface="Century Gothic"/>
                <a:cs typeface="Calibri"/>
              </a:rPr>
              <a:t>Analysis </a:t>
            </a:r>
          </a:p>
        </p:txBody>
      </p:sp>
      <p:sp>
        <p:nvSpPr>
          <p:cNvPr id="53" name="Hexagon 52">
            <a:extLst>
              <a:ext uri="{FF2B5EF4-FFF2-40B4-BE49-F238E27FC236}">
                <a16:creationId xmlns:a16="http://schemas.microsoft.com/office/drawing/2014/main" id="{8F67FFEB-5705-4A5D-A844-F5EB5D93D123}"/>
              </a:ext>
            </a:extLst>
          </p:cNvPr>
          <p:cNvSpPr/>
          <p:nvPr/>
        </p:nvSpPr>
        <p:spPr>
          <a:xfrm>
            <a:off x="6878873" y="2039934"/>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Graphic 50" descr="Venn diagram with solid fill">
            <a:extLst>
              <a:ext uri="{FF2B5EF4-FFF2-40B4-BE49-F238E27FC236}">
                <a16:creationId xmlns:a16="http://schemas.microsoft.com/office/drawing/2014/main" id="{568C8C58-A496-4B25-A0E0-718FA93D38E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7003652" y="2054437"/>
            <a:ext cx="914400" cy="914400"/>
          </a:xfrm>
          <a:prstGeom prst="rect">
            <a:avLst/>
          </a:prstGeom>
        </p:spPr>
      </p:pic>
      <p:sp>
        <p:nvSpPr>
          <p:cNvPr id="64" name="TextBox 63">
            <a:extLst>
              <a:ext uri="{FF2B5EF4-FFF2-40B4-BE49-F238E27FC236}">
                <a16:creationId xmlns:a16="http://schemas.microsoft.com/office/drawing/2014/main" id="{7875DA1E-8B47-4A5F-A532-20E566454588}"/>
              </a:ext>
            </a:extLst>
          </p:cNvPr>
          <p:cNvSpPr txBox="1"/>
          <p:nvPr/>
        </p:nvSpPr>
        <p:spPr>
          <a:xfrm>
            <a:off x="8553786" y="2137577"/>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AutoNum type="arabicPeriod"/>
              <a:tabLst>
                <a:tab pos="344488" algn="l"/>
              </a:tabLst>
            </a:pPr>
            <a:r>
              <a:rPr lang="en-US" sz="2000" dirty="0">
                <a:solidFill>
                  <a:schemeClr val="bg1"/>
                </a:solidFill>
                <a:latin typeface="Century Gothic"/>
                <a:cs typeface="Calibri"/>
              </a:rPr>
              <a:t>Social, Health Vulnerability</a:t>
            </a:r>
            <a:endParaRPr lang="en-US" dirty="0">
              <a:solidFill>
                <a:schemeClr val="bg1"/>
              </a:solidFill>
            </a:endParaRPr>
          </a:p>
        </p:txBody>
      </p:sp>
      <p:sp>
        <p:nvSpPr>
          <p:cNvPr id="65" name="TextBox 64">
            <a:extLst>
              <a:ext uri="{FF2B5EF4-FFF2-40B4-BE49-F238E27FC236}">
                <a16:creationId xmlns:a16="http://schemas.microsoft.com/office/drawing/2014/main" id="{8463BE32-E655-4177-9674-F03479F45E00}"/>
              </a:ext>
            </a:extLst>
          </p:cNvPr>
          <p:cNvSpPr txBox="1"/>
          <p:nvPr/>
        </p:nvSpPr>
        <p:spPr>
          <a:xfrm>
            <a:off x="8731634" y="6583808"/>
            <a:ext cx="34603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latin typeface="Century Gothic"/>
              </a:rPr>
              <a:t>Icon Credit: Microsoft PowerPoint Clipart​</a:t>
            </a:r>
          </a:p>
        </p:txBody>
      </p:sp>
      <p:sp>
        <p:nvSpPr>
          <p:cNvPr id="43" name="TextBox 42">
            <a:extLst>
              <a:ext uri="{FF2B5EF4-FFF2-40B4-BE49-F238E27FC236}">
                <a16:creationId xmlns:a16="http://schemas.microsoft.com/office/drawing/2014/main" id="{773D46E1-8B04-4C6E-822D-E37D90B2D18B}"/>
              </a:ext>
            </a:extLst>
          </p:cNvPr>
          <p:cNvSpPr txBox="1"/>
          <p:nvPr/>
        </p:nvSpPr>
        <p:spPr>
          <a:xfrm>
            <a:off x="4746881" y="4332998"/>
            <a:ext cx="23817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3. Proximity</a:t>
            </a:r>
            <a:endParaRPr lang="en-US" dirty="0">
              <a:solidFill>
                <a:schemeClr val="bg1"/>
              </a:solidFill>
              <a:latin typeface="Calibri" panose="020F0502020204030204"/>
              <a:cs typeface="Calibri"/>
            </a:endParaRPr>
          </a:p>
          <a:p>
            <a:r>
              <a:rPr lang="en-US" sz="2000" dirty="0">
                <a:solidFill>
                  <a:schemeClr val="bg1"/>
                </a:solidFill>
                <a:latin typeface="Century Gothic"/>
                <a:cs typeface="Calibri"/>
              </a:rPr>
              <a:t>    Analysis</a:t>
            </a:r>
            <a:endParaRPr lang="en-US" dirty="0">
              <a:solidFill>
                <a:schemeClr val="bg1"/>
              </a:solidFill>
              <a:cs typeface="Calibri"/>
            </a:endParaRPr>
          </a:p>
        </p:txBody>
      </p:sp>
      <p:sp>
        <p:nvSpPr>
          <p:cNvPr id="46" name="TextBox 45">
            <a:extLst>
              <a:ext uri="{FF2B5EF4-FFF2-40B4-BE49-F238E27FC236}">
                <a16:creationId xmlns:a16="http://schemas.microsoft.com/office/drawing/2014/main" id="{4459A4D1-F337-4E9D-8477-BEEF0CAF0FEC}"/>
              </a:ext>
            </a:extLst>
          </p:cNvPr>
          <p:cNvSpPr txBox="1"/>
          <p:nvPr/>
        </p:nvSpPr>
        <p:spPr>
          <a:xfrm>
            <a:off x="8567765" y="4388150"/>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670" indent="-280670"/>
            <a:r>
              <a:rPr lang="en-US" sz="2000" dirty="0">
                <a:solidFill>
                  <a:schemeClr val="bg1"/>
                </a:solidFill>
                <a:latin typeface="Century Gothic"/>
                <a:cs typeface="Calibri"/>
              </a:rPr>
              <a:t>4. Accessibility </a:t>
            </a:r>
            <a:r>
              <a:rPr lang="en-US" sz="2000" dirty="0" smtClean="0">
                <a:solidFill>
                  <a:schemeClr val="bg1"/>
                </a:solidFill>
                <a:latin typeface="Century Gothic"/>
                <a:cs typeface="Calibri"/>
              </a:rPr>
              <a:t>Maps </a:t>
            </a:r>
            <a:endParaRPr lang="en-US" sz="2000" dirty="0">
              <a:solidFill>
                <a:schemeClr val="bg1"/>
              </a:solidFill>
              <a:latin typeface="Century Gothic"/>
              <a:cs typeface="Calibri"/>
            </a:endParaRPr>
          </a:p>
        </p:txBody>
      </p:sp>
      <p:sp>
        <p:nvSpPr>
          <p:cNvPr id="47" name="TextBox 46">
            <a:extLst>
              <a:ext uri="{FF2B5EF4-FFF2-40B4-BE49-F238E27FC236}">
                <a16:creationId xmlns:a16="http://schemas.microsoft.com/office/drawing/2014/main" id="{ABBC0453-B6D8-404B-BF42-B3B624337787}"/>
              </a:ext>
            </a:extLst>
          </p:cNvPr>
          <p:cNvSpPr txBox="1"/>
          <p:nvPr/>
        </p:nvSpPr>
        <p:spPr>
          <a:xfrm>
            <a:off x="8570003" y="2777983"/>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2. Heat exposure</a:t>
            </a:r>
          </a:p>
          <a:p>
            <a:pPr marL="280988"/>
            <a:r>
              <a:rPr lang="en-US" sz="2000" dirty="0">
                <a:solidFill>
                  <a:schemeClr val="bg1"/>
                </a:solidFill>
                <a:latin typeface="Century Gothic"/>
                <a:cs typeface="Calibri"/>
              </a:rPr>
              <a:t>Mapping</a:t>
            </a:r>
            <a:endParaRPr lang="en-US" dirty="0">
              <a:solidFill>
                <a:schemeClr val="bg1"/>
              </a:solidFill>
            </a:endParaRPr>
          </a:p>
        </p:txBody>
      </p:sp>
    </p:spTree>
    <p:extLst>
      <p:ext uri="{BB962C8B-B14F-4D97-AF65-F5344CB8AC3E}">
        <p14:creationId xmlns:p14="http://schemas.microsoft.com/office/powerpoint/2010/main" val="3235152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FB1E7BC7-8BE4-436B-AB86-DA48A2D2C4C9}"/>
              </a:ext>
            </a:extLst>
          </p:cNvPr>
          <p:cNvSpPr/>
          <p:nvPr/>
        </p:nvSpPr>
        <p:spPr>
          <a:xfrm>
            <a:off x="1431799" y="1373491"/>
            <a:ext cx="4148078" cy="4418664"/>
          </a:xfrm>
          <a:prstGeom prst="roundRect">
            <a:avLst>
              <a:gd name="adj" fmla="val 10000"/>
            </a:avLst>
          </a:prstGeom>
          <a:solidFill>
            <a:srgbClr val="FBE5D6"/>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Rectangle: Rounded Corners 23">
            <a:extLst>
              <a:ext uri="{FF2B5EF4-FFF2-40B4-BE49-F238E27FC236}">
                <a16:creationId xmlns:a16="http://schemas.microsoft.com/office/drawing/2014/main" id="{E879C64D-7820-42C5-84A3-A448B2C1968D}"/>
              </a:ext>
            </a:extLst>
          </p:cNvPr>
          <p:cNvSpPr/>
          <p:nvPr/>
        </p:nvSpPr>
        <p:spPr>
          <a:xfrm>
            <a:off x="6482347" y="1373491"/>
            <a:ext cx="4211488" cy="441866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TextBox 11">
            <a:extLst>
              <a:ext uri="{FF2B5EF4-FFF2-40B4-BE49-F238E27FC236}">
                <a16:creationId xmlns:a16="http://schemas.microsoft.com/office/drawing/2014/main" id="{CC62553A-31D1-40D6-905A-61B6959ACD80}"/>
              </a:ext>
            </a:extLst>
          </p:cNvPr>
          <p:cNvSpPr txBox="1"/>
          <p:nvPr/>
        </p:nvSpPr>
        <p:spPr>
          <a:xfrm>
            <a:off x="1431799" y="243711"/>
            <a:ext cx="92513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Sociodemographic and Health Data</a:t>
            </a:r>
            <a:endParaRPr lang="en-US" sz="4000" dirty="0">
              <a:solidFill>
                <a:srgbClr val="266E99"/>
              </a:solidFill>
              <a:latin typeface="Century Gothic"/>
            </a:endParaRPr>
          </a:p>
        </p:txBody>
      </p:sp>
      <p:grpSp>
        <p:nvGrpSpPr>
          <p:cNvPr id="5" name="Group 4">
            <a:extLst>
              <a:ext uri="{FF2B5EF4-FFF2-40B4-BE49-F238E27FC236}">
                <a16:creationId xmlns:a16="http://schemas.microsoft.com/office/drawing/2014/main" id="{FE144B0A-AE8E-470F-8018-C7FA8CC25FF5}"/>
              </a:ext>
            </a:extLst>
          </p:cNvPr>
          <p:cNvGrpSpPr/>
          <p:nvPr/>
        </p:nvGrpSpPr>
        <p:grpSpPr>
          <a:xfrm>
            <a:off x="1623467" y="1592451"/>
            <a:ext cx="3782728" cy="4046755"/>
            <a:chOff x="1751798" y="1196766"/>
            <a:chExt cx="3782728" cy="4046755"/>
          </a:xfrm>
        </p:grpSpPr>
        <p:sp>
          <p:nvSpPr>
            <p:cNvPr id="2" name="Rectangle: Rounded Corners 1">
              <a:extLst>
                <a:ext uri="{FF2B5EF4-FFF2-40B4-BE49-F238E27FC236}">
                  <a16:creationId xmlns:a16="http://schemas.microsoft.com/office/drawing/2014/main" id="{D8894550-6D73-477B-8A3F-1011042DCCB8}"/>
                </a:ext>
              </a:extLst>
            </p:cNvPr>
            <p:cNvSpPr/>
            <p:nvPr/>
          </p:nvSpPr>
          <p:spPr>
            <a:xfrm>
              <a:off x="1751798" y="2347989"/>
              <a:ext cx="3782728" cy="2895532"/>
            </a:xfrm>
            <a:prstGeom prst="roundRect">
              <a:avLst/>
            </a:prstGeom>
            <a:solidFill>
              <a:srgbClr val="F18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32AAEC53-B3CE-4E60-995A-E8A4CBF87C10}"/>
                </a:ext>
              </a:extLst>
            </p:cNvPr>
            <p:cNvPicPr>
              <a:picLocks noChangeAspect="1"/>
            </p:cNvPicPr>
            <p:nvPr/>
          </p:nvPicPr>
          <p:blipFill>
            <a:blip r:embed="rId3"/>
            <a:stretch>
              <a:fillRect/>
            </a:stretch>
          </p:blipFill>
          <p:spPr>
            <a:xfrm>
              <a:off x="2715098" y="1196766"/>
              <a:ext cx="1721698" cy="697351"/>
            </a:xfrm>
            <a:prstGeom prst="rect">
              <a:avLst/>
            </a:prstGeom>
          </p:spPr>
        </p:pic>
        <p:sp>
          <p:nvSpPr>
            <p:cNvPr id="8" name="TextBox 7">
              <a:extLst>
                <a:ext uri="{FF2B5EF4-FFF2-40B4-BE49-F238E27FC236}">
                  <a16:creationId xmlns:a16="http://schemas.microsoft.com/office/drawing/2014/main" id="{9B60B3D6-33EB-4CDB-AB9D-1E0D17F2DD25}"/>
                </a:ext>
              </a:extLst>
            </p:cNvPr>
            <p:cNvSpPr txBox="1"/>
            <p:nvPr/>
          </p:nvSpPr>
          <p:spPr>
            <a:xfrm>
              <a:off x="1946042" y="1895205"/>
              <a:ext cx="3259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66E99"/>
                  </a:solidFill>
                  <a:latin typeface="Century Gothic"/>
                </a:rPr>
                <a:t>2015-2019 (5-year Estimate)</a:t>
              </a:r>
              <a:endParaRPr lang="en-US" dirty="0">
                <a:solidFill>
                  <a:srgbClr val="266E99"/>
                </a:solidFill>
              </a:endParaRPr>
            </a:p>
          </p:txBody>
        </p:sp>
        <p:sp>
          <p:nvSpPr>
            <p:cNvPr id="14" name="TextBox 13">
              <a:extLst>
                <a:ext uri="{FF2B5EF4-FFF2-40B4-BE49-F238E27FC236}">
                  <a16:creationId xmlns:a16="http://schemas.microsoft.com/office/drawing/2014/main" id="{E1B79346-07EC-4CC7-81CE-CC30F5A98D03}"/>
                </a:ext>
              </a:extLst>
            </p:cNvPr>
            <p:cNvSpPr txBox="1"/>
            <p:nvPr/>
          </p:nvSpPr>
          <p:spPr>
            <a:xfrm>
              <a:off x="1890559" y="2692620"/>
              <a:ext cx="35769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solidFill>
                    <a:schemeClr val="bg1"/>
                  </a:solidFill>
                  <a:latin typeface="Century Gothic"/>
                </a:rPr>
                <a:t>Population Density</a:t>
              </a:r>
            </a:p>
            <a:p>
              <a:pPr marL="285750" indent="-285750">
                <a:buFont typeface="Arial" panose="020B0604020202020204" pitchFamily="34" charset="0"/>
                <a:buChar char="•"/>
              </a:pPr>
              <a:r>
                <a:rPr lang="en-US" sz="1600" dirty="0">
                  <a:solidFill>
                    <a:schemeClr val="bg1"/>
                  </a:solidFill>
                  <a:latin typeface="Century Gothic"/>
                </a:rPr>
                <a:t>Poverty Rate</a:t>
              </a:r>
            </a:p>
            <a:p>
              <a:pPr marL="285750" indent="-285750">
                <a:buFont typeface="Arial" panose="020B0604020202020204" pitchFamily="34" charset="0"/>
                <a:buChar char="•"/>
              </a:pPr>
              <a:r>
                <a:rPr lang="en-US" sz="1600" dirty="0">
                  <a:solidFill>
                    <a:schemeClr val="bg1"/>
                  </a:solidFill>
                  <a:latin typeface="Century Gothic"/>
                </a:rPr>
                <a:t>Unemployment Rate</a:t>
              </a:r>
            </a:p>
            <a:p>
              <a:pPr marL="285750" indent="-285750">
                <a:buFont typeface="Arial" panose="020B0604020202020204" pitchFamily="34" charset="0"/>
                <a:buChar char="•"/>
              </a:pPr>
              <a:r>
                <a:rPr lang="en-US" sz="1600" dirty="0">
                  <a:solidFill>
                    <a:schemeClr val="bg1"/>
                  </a:solidFill>
                  <a:latin typeface="Century Gothic"/>
                </a:rPr>
                <a:t>Race</a:t>
              </a:r>
            </a:p>
            <a:p>
              <a:pPr marL="285750" indent="-285750">
                <a:buFont typeface="Arial" panose="020B0604020202020204" pitchFamily="34" charset="0"/>
                <a:buChar char="•"/>
              </a:pPr>
              <a:r>
                <a:rPr lang="en-US" sz="1600" dirty="0">
                  <a:solidFill>
                    <a:schemeClr val="bg1"/>
                  </a:solidFill>
                  <a:latin typeface="Century Gothic"/>
                </a:rPr>
                <a:t>Foreign-born </a:t>
              </a:r>
              <a:r>
                <a:rPr lang="en-US" sz="1600" dirty="0" smtClean="0">
                  <a:solidFill>
                    <a:schemeClr val="bg1"/>
                  </a:solidFill>
                  <a:latin typeface="Century Gothic"/>
                </a:rPr>
                <a:t>Residents</a:t>
              </a:r>
              <a:endParaRPr lang="en-US" sz="1600" dirty="0">
                <a:solidFill>
                  <a:schemeClr val="bg1"/>
                </a:solidFill>
                <a:latin typeface="Century Gothic"/>
              </a:endParaRPr>
            </a:p>
            <a:p>
              <a:pPr marL="285750" indent="-285750">
                <a:buFont typeface="Arial" panose="020B0604020202020204" pitchFamily="34" charset="0"/>
                <a:buChar char="•"/>
              </a:pPr>
              <a:r>
                <a:rPr lang="en-US" sz="1600" dirty="0">
                  <a:solidFill>
                    <a:schemeClr val="bg1"/>
                  </a:solidFill>
                  <a:latin typeface="Century Gothic"/>
                </a:rPr>
                <a:t>Vulnerable Age </a:t>
              </a:r>
              <a:r>
                <a:rPr lang="en-US" sz="1600" dirty="0" smtClean="0">
                  <a:solidFill>
                    <a:schemeClr val="bg1"/>
                  </a:solidFill>
                  <a:latin typeface="Century Gothic"/>
                </a:rPr>
                <a:t>Residents</a:t>
              </a:r>
              <a:endParaRPr lang="en-US" sz="1600" dirty="0">
                <a:solidFill>
                  <a:schemeClr val="bg1"/>
                </a:solidFill>
                <a:latin typeface="Century Gothic"/>
              </a:endParaRPr>
            </a:p>
            <a:p>
              <a:pPr marL="285750" indent="-285750">
                <a:buFont typeface="Arial" panose="020B0604020202020204" pitchFamily="34" charset="0"/>
                <a:buChar char="•"/>
              </a:pPr>
              <a:r>
                <a:rPr lang="en-US" sz="1600" dirty="0">
                  <a:solidFill>
                    <a:schemeClr val="bg1"/>
                  </a:solidFill>
                  <a:latin typeface="Century Gothic"/>
                </a:rPr>
                <a:t>Health </a:t>
              </a:r>
              <a:r>
                <a:rPr lang="en-US" sz="1600" dirty="0" smtClean="0">
                  <a:solidFill>
                    <a:schemeClr val="bg1"/>
                  </a:solidFill>
                  <a:latin typeface="Century Gothic"/>
                </a:rPr>
                <a:t>Insurance </a:t>
              </a:r>
              <a:r>
                <a:rPr lang="en-US" sz="1600" dirty="0">
                  <a:solidFill>
                    <a:schemeClr val="bg1"/>
                  </a:solidFill>
                  <a:latin typeface="Century Gothic"/>
                </a:rPr>
                <a:t>Rate</a:t>
              </a:r>
            </a:p>
            <a:p>
              <a:pPr marL="285750" indent="-285750">
                <a:buFont typeface="Arial" panose="020B0604020202020204" pitchFamily="34" charset="0"/>
                <a:buChar char="•"/>
              </a:pPr>
              <a:r>
                <a:rPr lang="en-US" sz="1600" dirty="0">
                  <a:solidFill>
                    <a:schemeClr val="bg1"/>
                  </a:solidFill>
                  <a:latin typeface="Century Gothic"/>
                </a:rPr>
                <a:t>Residents' </a:t>
              </a:r>
              <a:r>
                <a:rPr lang="en-US" sz="1600" dirty="0" smtClean="0">
                  <a:solidFill>
                    <a:schemeClr val="bg1"/>
                  </a:solidFill>
                  <a:latin typeface="Century Gothic"/>
                </a:rPr>
                <a:t>Mode </a:t>
              </a:r>
              <a:r>
                <a:rPr lang="en-US" sz="1600" dirty="0">
                  <a:solidFill>
                    <a:schemeClr val="bg1"/>
                  </a:solidFill>
                  <a:latin typeface="Century Gothic"/>
                </a:rPr>
                <a:t>of </a:t>
              </a:r>
              <a:r>
                <a:rPr lang="en-US" sz="1600" dirty="0" smtClean="0">
                  <a:solidFill>
                    <a:schemeClr val="bg1"/>
                  </a:solidFill>
                  <a:latin typeface="Century Gothic"/>
                </a:rPr>
                <a:t>Commuting</a:t>
              </a:r>
              <a:endParaRPr lang="en-US" sz="1600" dirty="0">
                <a:solidFill>
                  <a:schemeClr val="bg1"/>
                </a:solidFill>
                <a:latin typeface="Century Gothic"/>
              </a:endParaRPr>
            </a:p>
            <a:p>
              <a:pPr marL="285750" indent="-285750">
                <a:buFont typeface="Arial" panose="020B0604020202020204" pitchFamily="34" charset="0"/>
                <a:buChar char="•"/>
              </a:pPr>
              <a:r>
                <a:rPr lang="en-US" sz="1600" dirty="0">
                  <a:solidFill>
                    <a:schemeClr val="bg1"/>
                  </a:solidFill>
                  <a:latin typeface="Century Gothic"/>
                </a:rPr>
                <a:t>Unit A/C </a:t>
              </a:r>
              <a:r>
                <a:rPr lang="en-US" sz="1600" dirty="0" smtClean="0">
                  <a:solidFill>
                    <a:schemeClr val="bg1"/>
                  </a:solidFill>
                  <a:latin typeface="Century Gothic"/>
                </a:rPr>
                <a:t>Availability</a:t>
              </a:r>
              <a:endParaRPr lang="en-US" sz="1600" dirty="0">
                <a:solidFill>
                  <a:schemeClr val="bg1"/>
                </a:solidFill>
                <a:latin typeface="Century Gothic"/>
              </a:endParaRPr>
            </a:p>
          </p:txBody>
        </p:sp>
      </p:grpSp>
      <p:grpSp>
        <p:nvGrpSpPr>
          <p:cNvPr id="6" name="Group 5">
            <a:extLst>
              <a:ext uri="{FF2B5EF4-FFF2-40B4-BE49-F238E27FC236}">
                <a16:creationId xmlns:a16="http://schemas.microsoft.com/office/drawing/2014/main" id="{6F377ABD-B7EC-4319-ADF7-2DEE62CF9849}"/>
              </a:ext>
            </a:extLst>
          </p:cNvPr>
          <p:cNvGrpSpPr/>
          <p:nvPr/>
        </p:nvGrpSpPr>
        <p:grpSpPr>
          <a:xfrm>
            <a:off x="6696727" y="1555739"/>
            <a:ext cx="3782728" cy="4114328"/>
            <a:chOff x="6647590" y="1428125"/>
            <a:chExt cx="3782728" cy="4114328"/>
          </a:xfrm>
        </p:grpSpPr>
        <p:sp>
          <p:nvSpPr>
            <p:cNvPr id="16" name="Rectangle: Rounded Corners 15">
              <a:extLst>
                <a:ext uri="{FF2B5EF4-FFF2-40B4-BE49-F238E27FC236}">
                  <a16:creationId xmlns:a16="http://schemas.microsoft.com/office/drawing/2014/main" id="{5AD51E5A-47B5-4487-A026-1D32A38B4F85}"/>
                </a:ext>
              </a:extLst>
            </p:cNvPr>
            <p:cNvSpPr/>
            <p:nvPr/>
          </p:nvSpPr>
          <p:spPr>
            <a:xfrm>
              <a:off x="6647590" y="2586529"/>
              <a:ext cx="3782728" cy="2955924"/>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5" descr="Logo&#10;&#10;Description automatically generated">
              <a:extLst>
                <a:ext uri="{FF2B5EF4-FFF2-40B4-BE49-F238E27FC236}">
                  <a16:creationId xmlns:a16="http://schemas.microsoft.com/office/drawing/2014/main" id="{EE9D58F0-ED8B-4892-9B15-2D7B0F8D60A7}"/>
                </a:ext>
              </a:extLst>
            </p:cNvPr>
            <p:cNvPicPr>
              <a:picLocks noChangeAspect="1"/>
            </p:cNvPicPr>
            <p:nvPr/>
          </p:nvPicPr>
          <p:blipFill rotWithShape="1">
            <a:blip r:embed="rId4"/>
            <a:srcRect t="16064" b="18536"/>
            <a:stretch/>
          </p:blipFill>
          <p:spPr>
            <a:xfrm>
              <a:off x="7957290" y="1428125"/>
              <a:ext cx="1214040" cy="764234"/>
            </a:xfrm>
            <a:prstGeom prst="rect">
              <a:avLst/>
            </a:prstGeom>
          </p:spPr>
        </p:pic>
        <p:sp>
          <p:nvSpPr>
            <p:cNvPr id="10" name="TextBox 9">
              <a:extLst>
                <a:ext uri="{FF2B5EF4-FFF2-40B4-BE49-F238E27FC236}">
                  <a16:creationId xmlns:a16="http://schemas.microsoft.com/office/drawing/2014/main" id="{600F7DD9-E5B6-483A-B02F-3C17940F24E9}"/>
                </a:ext>
              </a:extLst>
            </p:cNvPr>
            <p:cNvSpPr txBox="1"/>
            <p:nvPr/>
          </p:nvSpPr>
          <p:spPr>
            <a:xfrm>
              <a:off x="7064014" y="3214264"/>
              <a:ext cx="325806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solidFill>
                    <a:schemeClr val="bg1"/>
                  </a:solidFill>
                  <a:latin typeface="Century Gothic"/>
                  <a:cs typeface="Segoe UI"/>
                </a:rPr>
                <a:t>% with Asthma</a:t>
              </a:r>
            </a:p>
            <a:p>
              <a:pPr marL="285750" indent="-285750">
                <a:buFont typeface="Arial" panose="020B0604020202020204" pitchFamily="34" charset="0"/>
                <a:buChar char="•"/>
              </a:pPr>
              <a:r>
                <a:rPr lang="en-US" sz="1600" dirty="0">
                  <a:solidFill>
                    <a:schemeClr val="bg1"/>
                  </a:solidFill>
                  <a:latin typeface="Century Gothic"/>
                  <a:cs typeface="Segoe UI"/>
                </a:rPr>
                <a:t>% with Diabetes</a:t>
              </a:r>
            </a:p>
            <a:p>
              <a:pPr marL="285750" indent="-285750">
                <a:buFont typeface="Arial" panose="020B0604020202020204" pitchFamily="34" charset="0"/>
                <a:buChar char="•"/>
              </a:pPr>
              <a:r>
                <a:rPr lang="en-US" sz="1600" dirty="0">
                  <a:solidFill>
                    <a:schemeClr val="bg1"/>
                  </a:solidFill>
                  <a:latin typeface="Century Gothic"/>
                  <a:cs typeface="Segoe UI"/>
                </a:rPr>
                <a:t>% with Heart Disease</a:t>
              </a:r>
            </a:p>
            <a:p>
              <a:pPr marL="285750" indent="-285750">
                <a:buFont typeface="Arial" panose="020B0604020202020204" pitchFamily="34" charset="0"/>
                <a:buChar char="•"/>
              </a:pPr>
              <a:r>
                <a:rPr lang="en-US" sz="1600" dirty="0">
                  <a:solidFill>
                    <a:schemeClr val="bg1"/>
                  </a:solidFill>
                  <a:latin typeface="Century Gothic"/>
                  <a:cs typeface="Segoe UI"/>
                </a:rPr>
                <a:t>% with Obesity</a:t>
              </a:r>
            </a:p>
            <a:p>
              <a:pPr marL="285750" indent="-285750">
                <a:buFont typeface="Arial" panose="020B0604020202020204" pitchFamily="34" charset="0"/>
                <a:buChar char="•"/>
              </a:pPr>
              <a:r>
                <a:rPr lang="en-US" sz="1600" dirty="0">
                  <a:solidFill>
                    <a:schemeClr val="bg1"/>
                  </a:solidFill>
                  <a:latin typeface="Century Gothic"/>
                  <a:cs typeface="Segoe UI"/>
                </a:rPr>
                <a:t>%</a:t>
              </a:r>
              <a:r>
                <a:rPr lang="en-US" sz="1600" dirty="0">
                  <a:solidFill>
                    <a:schemeClr val="bg1"/>
                  </a:solidFill>
                  <a:latin typeface="Century Gothic"/>
                  <a:ea typeface="+mn-lt"/>
                  <a:cs typeface="Segoe UI"/>
                </a:rPr>
                <a:t> with </a:t>
              </a:r>
              <a:r>
                <a:rPr lang="en-US" sz="1600" dirty="0">
                  <a:solidFill>
                    <a:schemeClr val="bg1"/>
                  </a:solidFill>
                  <a:latin typeface="Century Gothic"/>
                  <a:ea typeface="+mn-lt"/>
                  <a:cs typeface="+mn-lt"/>
                </a:rPr>
                <a:t>Chronic </a:t>
              </a:r>
              <a:r>
                <a:rPr lang="en-US" sz="1600" dirty="0" smtClean="0">
                  <a:solidFill>
                    <a:schemeClr val="bg1"/>
                  </a:solidFill>
                  <a:latin typeface="Century Gothic"/>
                  <a:ea typeface="+mn-lt"/>
                  <a:cs typeface="+mn-lt"/>
                </a:rPr>
                <a:t>Obstructive Pulmonary </a:t>
              </a:r>
              <a:r>
                <a:rPr lang="en-US" sz="1600" dirty="0">
                  <a:solidFill>
                    <a:schemeClr val="bg1"/>
                  </a:solidFill>
                  <a:latin typeface="Century Gothic"/>
                  <a:ea typeface="+mn-lt"/>
                  <a:cs typeface="+mn-lt"/>
                </a:rPr>
                <a:t>D</a:t>
              </a:r>
              <a:r>
                <a:rPr lang="en-US" sz="1600" dirty="0" smtClean="0">
                  <a:solidFill>
                    <a:schemeClr val="bg1"/>
                  </a:solidFill>
                  <a:latin typeface="Century Gothic"/>
                  <a:ea typeface="+mn-lt"/>
                  <a:cs typeface="+mn-lt"/>
                </a:rPr>
                <a:t>isease </a:t>
              </a:r>
              <a:r>
                <a:rPr lang="en-US" sz="1600" dirty="0">
                  <a:solidFill>
                    <a:schemeClr val="bg1"/>
                  </a:solidFill>
                  <a:latin typeface="Century Gothic"/>
                  <a:ea typeface="+mn-lt"/>
                  <a:cs typeface="+mn-lt"/>
                </a:rPr>
                <a:t>(COPD)</a:t>
              </a:r>
            </a:p>
            <a:p>
              <a:pPr marL="285750" indent="-285750">
                <a:buFont typeface="Arial" panose="020B0604020202020204" pitchFamily="34" charset="0"/>
                <a:buChar char="•"/>
              </a:pPr>
              <a:endParaRPr lang="en-US" sz="1600" dirty="0">
                <a:solidFill>
                  <a:schemeClr val="bg1"/>
                </a:solidFill>
                <a:latin typeface="Century Gothic"/>
                <a:cs typeface="Calibri"/>
              </a:endParaRPr>
            </a:p>
          </p:txBody>
        </p:sp>
        <p:sp>
          <p:nvSpPr>
            <p:cNvPr id="15" name="TextBox 14">
              <a:extLst>
                <a:ext uri="{FF2B5EF4-FFF2-40B4-BE49-F238E27FC236}">
                  <a16:creationId xmlns:a16="http://schemas.microsoft.com/office/drawing/2014/main" id="{CA68F516-6913-4D81-9914-517B5255422E}"/>
                </a:ext>
              </a:extLst>
            </p:cNvPr>
            <p:cNvSpPr txBox="1"/>
            <p:nvPr/>
          </p:nvSpPr>
          <p:spPr>
            <a:xfrm>
              <a:off x="6843231" y="2162188"/>
              <a:ext cx="3259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66E99"/>
                  </a:solidFill>
                  <a:latin typeface="Century Gothic"/>
                </a:rPr>
                <a:t>2020 Estimate</a:t>
              </a:r>
              <a:endParaRPr lang="en-US" dirty="0">
                <a:solidFill>
                  <a:srgbClr val="266E99"/>
                </a:solidFill>
              </a:endParaRPr>
            </a:p>
          </p:txBody>
        </p:sp>
      </p:grpSp>
    </p:spTree>
    <p:extLst>
      <p:ext uri="{BB962C8B-B14F-4D97-AF65-F5344CB8AC3E}">
        <p14:creationId xmlns:p14="http://schemas.microsoft.com/office/powerpoint/2010/main" val="2254421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D56121-DDF7-40CF-9971-D205512B33C8}"/>
              </a:ext>
            </a:extLst>
          </p:cNvPr>
          <p:cNvSpPr txBox="1">
            <a:spLocks/>
          </p:cNvSpPr>
          <p:nvPr/>
        </p:nvSpPr>
        <p:spPr>
          <a:xfrm>
            <a:off x="1039625" y="338755"/>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Methodology: Vulnerability Assessment</a:t>
            </a:r>
          </a:p>
        </p:txBody>
      </p:sp>
      <p:sp>
        <p:nvSpPr>
          <p:cNvPr id="2" name="Rectangle: Rounded Corners 1">
            <a:extLst>
              <a:ext uri="{FF2B5EF4-FFF2-40B4-BE49-F238E27FC236}">
                <a16:creationId xmlns:a16="http://schemas.microsoft.com/office/drawing/2014/main" id="{9E73DE66-2687-4842-B6AD-4574193E00F1}"/>
              </a:ext>
            </a:extLst>
          </p:cNvPr>
          <p:cNvSpPr/>
          <p:nvPr/>
        </p:nvSpPr>
        <p:spPr>
          <a:xfrm>
            <a:off x="778508" y="1662242"/>
            <a:ext cx="3313356" cy="699247"/>
          </a:xfrm>
          <a:prstGeom prst="roundRect">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Exposure</a:t>
            </a:r>
          </a:p>
        </p:txBody>
      </p:sp>
      <p:sp>
        <p:nvSpPr>
          <p:cNvPr id="43" name="Rectangle: Rounded Corners 42">
            <a:extLst>
              <a:ext uri="{FF2B5EF4-FFF2-40B4-BE49-F238E27FC236}">
                <a16:creationId xmlns:a16="http://schemas.microsoft.com/office/drawing/2014/main" id="{52F90640-6F12-415A-A349-CA64B183EF0D}"/>
              </a:ext>
            </a:extLst>
          </p:cNvPr>
          <p:cNvSpPr/>
          <p:nvPr/>
        </p:nvSpPr>
        <p:spPr>
          <a:xfrm>
            <a:off x="4591371" y="1673000"/>
            <a:ext cx="3509138" cy="699247"/>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Vulnerability</a:t>
            </a:r>
          </a:p>
        </p:txBody>
      </p:sp>
      <p:sp>
        <p:nvSpPr>
          <p:cNvPr id="47" name="Rectangle: Rounded Corners 46">
            <a:extLst>
              <a:ext uri="{FF2B5EF4-FFF2-40B4-BE49-F238E27FC236}">
                <a16:creationId xmlns:a16="http://schemas.microsoft.com/office/drawing/2014/main" id="{6AF7B94D-55D6-4516-B0A0-4B4569E9DD1F}"/>
              </a:ext>
            </a:extLst>
          </p:cNvPr>
          <p:cNvSpPr/>
          <p:nvPr/>
        </p:nvSpPr>
        <p:spPr>
          <a:xfrm>
            <a:off x="8902988" y="1683758"/>
            <a:ext cx="2571078" cy="699247"/>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Heat Risk</a:t>
            </a:r>
          </a:p>
          <a:p>
            <a:pPr algn="ctr"/>
            <a:r>
              <a:rPr lang="en-US" dirty="0">
                <a:solidFill>
                  <a:schemeClr val="tx1">
                    <a:lumMod val="75000"/>
                    <a:lumOff val="25000"/>
                  </a:schemeClr>
                </a:solidFill>
                <a:latin typeface="Century Gothic" panose="020B0502020202020204" pitchFamily="34" charset="0"/>
              </a:rPr>
              <a:t>Index</a:t>
            </a:r>
          </a:p>
        </p:txBody>
      </p:sp>
      <p:sp>
        <p:nvSpPr>
          <p:cNvPr id="50" name="TextBox 49">
            <a:extLst>
              <a:ext uri="{FF2B5EF4-FFF2-40B4-BE49-F238E27FC236}">
                <a16:creationId xmlns:a16="http://schemas.microsoft.com/office/drawing/2014/main" id="{1CD08B84-65BF-415B-A167-5CB04950ADE2}"/>
              </a:ext>
            </a:extLst>
          </p:cNvPr>
          <p:cNvSpPr txBox="1"/>
          <p:nvPr/>
        </p:nvSpPr>
        <p:spPr>
          <a:xfrm>
            <a:off x="8337209" y="1734866"/>
            <a:ext cx="331076" cy="553998"/>
          </a:xfrm>
          <a:prstGeom prst="rect">
            <a:avLst/>
          </a:prstGeom>
          <a:noFill/>
        </p:spPr>
        <p:txBody>
          <a:bodyPr wrap="square" rtlCol="0">
            <a:spAutoFit/>
          </a:bodyPr>
          <a:lstStyle/>
          <a:p>
            <a:pPr algn="ctr"/>
            <a:r>
              <a:rPr lang="en-US" sz="3000" b="1" dirty="0">
                <a:solidFill>
                  <a:schemeClr val="tx1">
                    <a:lumMod val="75000"/>
                    <a:lumOff val="25000"/>
                  </a:schemeClr>
                </a:solidFill>
                <a:latin typeface="Century Gothic" panose="020B0502020202020204" pitchFamily="34" charset="0"/>
              </a:rPr>
              <a:t>=</a:t>
            </a:r>
          </a:p>
        </p:txBody>
      </p:sp>
      <p:sp>
        <p:nvSpPr>
          <p:cNvPr id="52" name="TextBox 51">
            <a:extLst>
              <a:ext uri="{FF2B5EF4-FFF2-40B4-BE49-F238E27FC236}">
                <a16:creationId xmlns:a16="http://schemas.microsoft.com/office/drawing/2014/main" id="{DC81C811-0088-414C-98A1-8F687CEBCF4B}"/>
              </a:ext>
            </a:extLst>
          </p:cNvPr>
          <p:cNvSpPr txBox="1"/>
          <p:nvPr/>
        </p:nvSpPr>
        <p:spPr>
          <a:xfrm>
            <a:off x="4091397" y="1683758"/>
            <a:ext cx="533400" cy="553998"/>
          </a:xfrm>
          <a:prstGeom prst="rect">
            <a:avLst/>
          </a:prstGeom>
          <a:noFill/>
        </p:spPr>
        <p:txBody>
          <a:bodyPr wrap="square" rtlCol="0">
            <a:spAutoFit/>
          </a:bodyPr>
          <a:lstStyle/>
          <a:p>
            <a:pPr algn="ctr"/>
            <a:r>
              <a:rPr lang="en-US" sz="3000" b="1" dirty="0">
                <a:solidFill>
                  <a:schemeClr val="tx1">
                    <a:lumMod val="75000"/>
                    <a:lumOff val="25000"/>
                  </a:schemeClr>
                </a:solidFill>
              </a:rPr>
              <a:t>x</a:t>
            </a:r>
          </a:p>
        </p:txBody>
      </p:sp>
      <p:pic>
        <p:nvPicPr>
          <p:cNvPr id="54" name="Picture 53">
            <a:extLst>
              <a:ext uri="{FF2B5EF4-FFF2-40B4-BE49-F238E27FC236}">
                <a16:creationId xmlns:a16="http://schemas.microsoft.com/office/drawing/2014/main" id="{F029745A-D007-460E-91E6-658D770962A3}"/>
              </a:ext>
            </a:extLst>
          </p:cNvPr>
          <p:cNvPicPr>
            <a:picLocks noChangeAspect="1"/>
          </p:cNvPicPr>
          <p:nvPr/>
        </p:nvPicPr>
        <p:blipFill>
          <a:blip r:embed="rId3">
            <a:duotone>
              <a:schemeClr val="accent2">
                <a:shade val="45000"/>
                <a:satMod val="135000"/>
              </a:schemeClr>
              <a:prstClr val="white"/>
            </a:duotone>
          </a:blip>
          <a:stretch>
            <a:fillRect/>
          </a:stretch>
        </p:blipFill>
        <p:spPr>
          <a:xfrm>
            <a:off x="8668285" y="2471421"/>
            <a:ext cx="3286584" cy="3191320"/>
          </a:xfrm>
          <a:prstGeom prst="ellipse">
            <a:avLst/>
          </a:prstGeom>
          <a:solidFill>
            <a:srgbClr val="FFC000"/>
          </a:solidFill>
          <a:ln>
            <a:noFill/>
          </a:ln>
          <a:effectLst>
            <a:softEdge rad="112500"/>
          </a:effectLst>
        </p:spPr>
      </p:pic>
      <p:sp>
        <p:nvSpPr>
          <p:cNvPr id="68" name="Rectangle: Rounded Corners 67">
            <a:extLst>
              <a:ext uri="{FF2B5EF4-FFF2-40B4-BE49-F238E27FC236}">
                <a16:creationId xmlns:a16="http://schemas.microsoft.com/office/drawing/2014/main" id="{4BF59020-465B-4560-8F67-328C9140CA6D}"/>
              </a:ext>
            </a:extLst>
          </p:cNvPr>
          <p:cNvSpPr/>
          <p:nvPr/>
        </p:nvSpPr>
        <p:spPr>
          <a:xfrm>
            <a:off x="1573587" y="3230445"/>
            <a:ext cx="2441620" cy="839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Century Gothic" panose="020B0502020202020204" pitchFamily="34" charset="0"/>
              </a:rPr>
              <a:t>Environmental parameters </a:t>
            </a:r>
          </a:p>
          <a:p>
            <a:r>
              <a:rPr lang="en-US" b="1" dirty="0">
                <a:solidFill>
                  <a:schemeClr val="tx1">
                    <a:lumMod val="75000"/>
                    <a:lumOff val="25000"/>
                  </a:schemeClr>
                </a:solidFill>
                <a:latin typeface="Century Gothic" panose="020B0502020202020204" pitchFamily="34" charset="0"/>
              </a:rPr>
              <a:t>(3 variables)</a:t>
            </a:r>
          </a:p>
        </p:txBody>
      </p:sp>
      <p:sp>
        <p:nvSpPr>
          <p:cNvPr id="71" name="Rectangle: Rounded Corners 70">
            <a:extLst>
              <a:ext uri="{FF2B5EF4-FFF2-40B4-BE49-F238E27FC236}">
                <a16:creationId xmlns:a16="http://schemas.microsoft.com/office/drawing/2014/main" id="{29ED4135-0CF1-4E3A-A98D-07D0A95AFF66}"/>
              </a:ext>
            </a:extLst>
          </p:cNvPr>
          <p:cNvSpPr/>
          <p:nvPr/>
        </p:nvSpPr>
        <p:spPr>
          <a:xfrm>
            <a:off x="1104652" y="2371763"/>
            <a:ext cx="3884274" cy="764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Explained in terms of  </a:t>
            </a:r>
          </a:p>
          <a:p>
            <a:r>
              <a:rPr lang="en-US" dirty="0">
                <a:solidFill>
                  <a:schemeClr val="tx1">
                    <a:lumMod val="75000"/>
                    <a:lumOff val="25000"/>
                  </a:schemeClr>
                </a:solidFill>
                <a:latin typeface="Century Gothic" panose="020B0502020202020204" pitchFamily="34" charset="0"/>
              </a:rPr>
              <a:t>3 aspects:</a:t>
            </a:r>
          </a:p>
        </p:txBody>
      </p:sp>
      <p:grpSp>
        <p:nvGrpSpPr>
          <p:cNvPr id="4" name="Group 3">
            <a:extLst>
              <a:ext uri="{FF2B5EF4-FFF2-40B4-BE49-F238E27FC236}">
                <a16:creationId xmlns:a16="http://schemas.microsoft.com/office/drawing/2014/main" id="{6B45277B-9CF6-4DE3-9D1E-EB50D538F71C}"/>
              </a:ext>
            </a:extLst>
          </p:cNvPr>
          <p:cNvGrpSpPr/>
          <p:nvPr/>
        </p:nvGrpSpPr>
        <p:grpSpPr>
          <a:xfrm>
            <a:off x="4914045" y="2375600"/>
            <a:ext cx="522997" cy="3238280"/>
            <a:chOff x="5124486" y="2081828"/>
            <a:chExt cx="522997" cy="3238280"/>
          </a:xfrm>
        </p:grpSpPr>
        <p:sp>
          <p:nvSpPr>
            <p:cNvPr id="81" name="Straight Connector 3">
              <a:extLst>
                <a:ext uri="{FF2B5EF4-FFF2-40B4-BE49-F238E27FC236}">
                  <a16:creationId xmlns:a16="http://schemas.microsoft.com/office/drawing/2014/main" id="{388AC540-D9BD-4C93-B597-21619A91FE74}"/>
                </a:ext>
              </a:extLst>
            </p:cNvPr>
            <p:cNvSpPr/>
            <p:nvPr/>
          </p:nvSpPr>
          <p:spPr>
            <a:xfrm>
              <a:off x="5124486" y="2081828"/>
              <a:ext cx="522326" cy="666164"/>
            </a:xfrm>
            <a:custGeom>
              <a:avLst/>
              <a:gdLst/>
              <a:ahLst/>
              <a:cxnLst/>
              <a:rect l="0" t="0" r="0" b="0"/>
              <a:pathLst>
                <a:path>
                  <a:moveTo>
                    <a:pt x="0" y="0"/>
                  </a:moveTo>
                  <a:lnTo>
                    <a:pt x="0" y="1117987"/>
                  </a:lnTo>
                  <a:lnTo>
                    <a:pt x="522326" y="1117987"/>
                  </a:lnTo>
                </a:path>
              </a:pathLst>
            </a:custGeom>
            <a:noFill/>
            <a:ln>
              <a:solidFill>
                <a:schemeClr val="tx1">
                  <a:lumMod val="75000"/>
                  <a:lumOff val="25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2" name="Straight Connector 3">
              <a:extLst>
                <a:ext uri="{FF2B5EF4-FFF2-40B4-BE49-F238E27FC236}">
                  <a16:creationId xmlns:a16="http://schemas.microsoft.com/office/drawing/2014/main" id="{2701C83D-4164-49DD-A5CB-1A79CEBDB885}"/>
                </a:ext>
              </a:extLst>
            </p:cNvPr>
            <p:cNvSpPr/>
            <p:nvPr/>
          </p:nvSpPr>
          <p:spPr>
            <a:xfrm>
              <a:off x="5125157" y="3041729"/>
              <a:ext cx="522326" cy="2278379"/>
            </a:xfrm>
            <a:custGeom>
              <a:avLst/>
              <a:gdLst/>
              <a:ahLst/>
              <a:cxnLst/>
              <a:rect l="0" t="0" r="0" b="0"/>
              <a:pathLst>
                <a:path>
                  <a:moveTo>
                    <a:pt x="0" y="0"/>
                  </a:moveTo>
                  <a:lnTo>
                    <a:pt x="0" y="1117987"/>
                  </a:lnTo>
                  <a:lnTo>
                    <a:pt x="522326" y="1117987"/>
                  </a:lnTo>
                </a:path>
              </a:pathLst>
            </a:custGeom>
            <a:noFill/>
            <a:ln>
              <a:solidFill>
                <a:schemeClr val="tx1">
                  <a:lumMod val="75000"/>
                  <a:lumOff val="25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grpSp>
      <p:sp>
        <p:nvSpPr>
          <p:cNvPr id="84" name="Rectangle: Rounded Corners 83">
            <a:extLst>
              <a:ext uri="{FF2B5EF4-FFF2-40B4-BE49-F238E27FC236}">
                <a16:creationId xmlns:a16="http://schemas.microsoft.com/office/drawing/2014/main" id="{487A1475-A1A8-4B9E-B076-7158D91ED755}"/>
              </a:ext>
            </a:extLst>
          </p:cNvPr>
          <p:cNvSpPr/>
          <p:nvPr/>
        </p:nvSpPr>
        <p:spPr>
          <a:xfrm>
            <a:off x="5318202" y="3230272"/>
            <a:ext cx="2687550" cy="9101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Century Gothic" panose="020B0502020202020204" pitchFamily="34" charset="0"/>
              </a:rPr>
              <a:t>Sociodemographic factors (17 variables)</a:t>
            </a:r>
          </a:p>
        </p:txBody>
      </p:sp>
      <p:sp>
        <p:nvSpPr>
          <p:cNvPr id="85" name="Rectangle: Rounded Corners 84">
            <a:extLst>
              <a:ext uri="{FF2B5EF4-FFF2-40B4-BE49-F238E27FC236}">
                <a16:creationId xmlns:a16="http://schemas.microsoft.com/office/drawing/2014/main" id="{7D58513F-EAB8-442B-9035-831EF6963C83}"/>
              </a:ext>
            </a:extLst>
          </p:cNvPr>
          <p:cNvSpPr/>
          <p:nvPr/>
        </p:nvSpPr>
        <p:spPr>
          <a:xfrm>
            <a:off x="5328959" y="4252933"/>
            <a:ext cx="2687550" cy="7647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Century Gothic" panose="020B0502020202020204" pitchFamily="34" charset="0"/>
              </a:rPr>
              <a:t>Health outcome </a:t>
            </a:r>
          </a:p>
          <a:p>
            <a:r>
              <a:rPr lang="en-US" b="1" dirty="0">
                <a:solidFill>
                  <a:schemeClr val="tx1">
                    <a:lumMod val="75000"/>
                    <a:lumOff val="25000"/>
                  </a:schemeClr>
                </a:solidFill>
                <a:latin typeface="Century Gothic" panose="020B0502020202020204" pitchFamily="34" charset="0"/>
              </a:rPr>
              <a:t>(5 variables)</a:t>
            </a:r>
          </a:p>
        </p:txBody>
      </p:sp>
      <p:sp>
        <p:nvSpPr>
          <p:cNvPr id="86" name="Rectangle: Rounded Corners 85">
            <a:extLst>
              <a:ext uri="{FF2B5EF4-FFF2-40B4-BE49-F238E27FC236}">
                <a16:creationId xmlns:a16="http://schemas.microsoft.com/office/drawing/2014/main" id="{ABE4E460-D1D5-4F30-97F8-0EB6758ED676}"/>
              </a:ext>
            </a:extLst>
          </p:cNvPr>
          <p:cNvSpPr/>
          <p:nvPr/>
        </p:nvSpPr>
        <p:spPr>
          <a:xfrm>
            <a:off x="5092774" y="2188922"/>
            <a:ext cx="3884274" cy="764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Factors combined by PCA:</a:t>
            </a:r>
          </a:p>
        </p:txBody>
      </p:sp>
      <p:sp>
        <p:nvSpPr>
          <p:cNvPr id="24" name="Rectangle: Rounded Corners 23">
            <a:extLst>
              <a:ext uri="{FF2B5EF4-FFF2-40B4-BE49-F238E27FC236}">
                <a16:creationId xmlns:a16="http://schemas.microsoft.com/office/drawing/2014/main" id="{6ED49BCE-6D0E-4E30-8E84-803009BDD487}"/>
              </a:ext>
            </a:extLst>
          </p:cNvPr>
          <p:cNvSpPr/>
          <p:nvPr/>
        </p:nvSpPr>
        <p:spPr>
          <a:xfrm>
            <a:off x="1563325" y="4101371"/>
            <a:ext cx="2342776" cy="560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lumMod val="75000"/>
                    <a:lumOff val="25000"/>
                  </a:schemeClr>
                </a:solidFill>
                <a:latin typeface="Century Gothic" panose="020B0502020202020204" pitchFamily="34" charset="0"/>
              </a:rPr>
              <a:t>Variables selected by Multicollinearity tests</a:t>
            </a:r>
          </a:p>
        </p:txBody>
      </p:sp>
      <p:cxnSp>
        <p:nvCxnSpPr>
          <p:cNvPr id="33" name="Connector: Elbow 32">
            <a:extLst>
              <a:ext uri="{FF2B5EF4-FFF2-40B4-BE49-F238E27FC236}">
                <a16:creationId xmlns:a16="http://schemas.microsoft.com/office/drawing/2014/main" id="{796C75FE-26C2-4463-BE21-6158CFE60670}"/>
              </a:ext>
            </a:extLst>
          </p:cNvPr>
          <p:cNvCxnSpPr>
            <a:cxnSpLocks/>
          </p:cNvCxnSpPr>
          <p:nvPr/>
        </p:nvCxnSpPr>
        <p:spPr>
          <a:xfrm rot="16200000" flipH="1">
            <a:off x="678400" y="2772427"/>
            <a:ext cx="1288829" cy="481020"/>
          </a:xfrm>
          <a:prstGeom prst="bentConnector3">
            <a:avLst>
              <a:gd name="adj1" fmla="val 99664"/>
            </a:avLst>
          </a:prstGeom>
          <a:ln w="127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95EC5C75-B771-4E44-8586-82D63AF9F3BD}"/>
              </a:ext>
            </a:extLst>
          </p:cNvPr>
          <p:cNvSpPr/>
          <p:nvPr/>
        </p:nvSpPr>
        <p:spPr>
          <a:xfrm>
            <a:off x="5247574" y="3136483"/>
            <a:ext cx="2852564" cy="1975671"/>
          </a:xfrm>
          <a:prstGeom prst="roundRect">
            <a:avLst>
              <a:gd name="adj" fmla="val 6622"/>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lumMod val="75000"/>
                  <a:lumOff val="25000"/>
                </a:schemeClr>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C4BAD86C-61F7-4BA5-8FA8-16F25EAEE09C}"/>
              </a:ext>
            </a:extLst>
          </p:cNvPr>
          <p:cNvSpPr/>
          <p:nvPr/>
        </p:nvSpPr>
        <p:spPr>
          <a:xfrm>
            <a:off x="5424641" y="5130178"/>
            <a:ext cx="2342776" cy="560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lumMod val="75000"/>
                    <a:lumOff val="25000"/>
                  </a:schemeClr>
                </a:solidFill>
                <a:latin typeface="Century Gothic" panose="020B0502020202020204" pitchFamily="34" charset="0"/>
              </a:rPr>
              <a:t>Variables selected by literature review</a:t>
            </a:r>
          </a:p>
        </p:txBody>
      </p:sp>
    </p:spTree>
    <p:extLst>
      <p:ext uri="{BB962C8B-B14F-4D97-AF65-F5344CB8AC3E}">
        <p14:creationId xmlns:p14="http://schemas.microsoft.com/office/powerpoint/2010/main" val="515803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A28E-2254-493A-8566-A72EE98D2C18}"/>
              </a:ext>
            </a:extLst>
          </p:cNvPr>
          <p:cNvSpPr txBox="1">
            <a:spLocks/>
          </p:cNvSpPr>
          <p:nvPr/>
        </p:nvSpPr>
        <p:spPr>
          <a:xfrm>
            <a:off x="0" y="358161"/>
            <a:ext cx="1229677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a:t>
            </a:r>
          </a:p>
          <a:p>
            <a:pPr algn="ctr"/>
            <a:r>
              <a:rPr lang="en-US" sz="4000" b="1" dirty="0">
                <a:solidFill>
                  <a:srgbClr val="266E99"/>
                </a:solidFill>
                <a:latin typeface="Century Gothic" panose="020F0302020204030204"/>
              </a:rPr>
              <a:t>Underlying </a:t>
            </a:r>
            <a:r>
              <a:rPr lang="en-US" sz="4000" b="1" dirty="0" smtClean="0">
                <a:solidFill>
                  <a:srgbClr val="266E99"/>
                </a:solidFill>
                <a:latin typeface="Century Gothic" panose="020F0302020204030204"/>
              </a:rPr>
              <a:t>Social &amp; Health </a:t>
            </a:r>
            <a:r>
              <a:rPr lang="en-US" sz="4000" b="1" dirty="0">
                <a:solidFill>
                  <a:srgbClr val="266E99"/>
                </a:solidFill>
                <a:latin typeface="Century Gothic" panose="020F0302020204030204"/>
              </a:rPr>
              <a:t>Vulnerability</a:t>
            </a:r>
          </a:p>
        </p:txBody>
      </p:sp>
      <p:sp>
        <p:nvSpPr>
          <p:cNvPr id="13" name="TextBox 12">
            <a:extLst>
              <a:ext uri="{FF2B5EF4-FFF2-40B4-BE49-F238E27FC236}">
                <a16:creationId xmlns:a16="http://schemas.microsoft.com/office/drawing/2014/main" id="{8CBC4ABC-B885-45D5-8D39-823E03856F6A}"/>
              </a:ext>
            </a:extLst>
          </p:cNvPr>
          <p:cNvSpPr txBox="1"/>
          <p:nvPr/>
        </p:nvSpPr>
        <p:spPr>
          <a:xfrm>
            <a:off x="1014709" y="6042042"/>
            <a:ext cx="50940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panose="020B0502020202020204" pitchFamily="34" charset="0"/>
                <a:cs typeface="Calibri"/>
              </a:rPr>
              <a:t>1</a:t>
            </a:r>
            <a:r>
              <a:rPr lang="en-US" sz="1400" b="1" baseline="30000" dirty="0">
                <a:solidFill>
                  <a:schemeClr val="tx1">
                    <a:lumMod val="75000"/>
                    <a:lumOff val="25000"/>
                  </a:schemeClr>
                </a:solidFill>
                <a:latin typeface="Century Gothic" panose="020B0502020202020204" pitchFamily="34" charset="0"/>
                <a:cs typeface="Calibri"/>
              </a:rPr>
              <a:t>st</a:t>
            </a:r>
            <a:r>
              <a:rPr lang="en-US" sz="1400" b="1" dirty="0">
                <a:solidFill>
                  <a:schemeClr val="tx1">
                    <a:lumMod val="75000"/>
                    <a:lumOff val="25000"/>
                  </a:schemeClr>
                </a:solidFill>
                <a:latin typeface="Century Gothic" panose="020B0502020202020204" pitchFamily="34" charset="0"/>
                <a:cs typeface="Calibri"/>
              </a:rPr>
              <a:t> 6 principal components explain 82.5% of all variables</a:t>
            </a:r>
          </a:p>
        </p:txBody>
      </p:sp>
      <p:pic>
        <p:nvPicPr>
          <p:cNvPr id="3" name="Picture 2" descr="Chart, map&#10;&#10;Description automatically generated">
            <a:extLst>
              <a:ext uri="{FF2B5EF4-FFF2-40B4-BE49-F238E27FC236}">
                <a16:creationId xmlns:a16="http://schemas.microsoft.com/office/drawing/2014/main" id="{7997FC1E-1201-44C9-8411-D0FDFB6EF6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18" t="4872" r="20364" b="2786"/>
          <a:stretch/>
        </p:blipFill>
        <p:spPr>
          <a:xfrm>
            <a:off x="6352044" y="1269203"/>
            <a:ext cx="4193635" cy="4772230"/>
          </a:xfrm>
          <a:prstGeom prst="rect">
            <a:avLst/>
          </a:prstGeom>
        </p:spPr>
      </p:pic>
      <p:grpSp>
        <p:nvGrpSpPr>
          <p:cNvPr id="50" name="Group 49">
            <a:extLst>
              <a:ext uri="{FF2B5EF4-FFF2-40B4-BE49-F238E27FC236}">
                <a16:creationId xmlns:a16="http://schemas.microsoft.com/office/drawing/2014/main" id="{8D9CBFEB-A44F-43CD-8D0A-A4890131C681}"/>
              </a:ext>
            </a:extLst>
          </p:cNvPr>
          <p:cNvGrpSpPr/>
          <p:nvPr/>
        </p:nvGrpSpPr>
        <p:grpSpPr>
          <a:xfrm>
            <a:off x="9554577" y="3985560"/>
            <a:ext cx="1622715" cy="2071733"/>
            <a:chOff x="9754093" y="3868407"/>
            <a:chExt cx="1622715" cy="2071733"/>
          </a:xfrm>
        </p:grpSpPr>
        <p:grpSp>
          <p:nvGrpSpPr>
            <p:cNvPr id="29" name="Group 28">
              <a:extLst>
                <a:ext uri="{FF2B5EF4-FFF2-40B4-BE49-F238E27FC236}">
                  <a16:creationId xmlns:a16="http://schemas.microsoft.com/office/drawing/2014/main" id="{54693B6F-52EA-423E-B6CA-112C473CC55C}"/>
                </a:ext>
              </a:extLst>
            </p:cNvPr>
            <p:cNvGrpSpPr/>
            <p:nvPr/>
          </p:nvGrpSpPr>
          <p:grpSpPr>
            <a:xfrm>
              <a:off x="9754093" y="3868407"/>
              <a:ext cx="1622715" cy="2071733"/>
              <a:chOff x="9892778" y="1228301"/>
              <a:chExt cx="1389221" cy="2071733"/>
            </a:xfrm>
          </p:grpSpPr>
          <p:sp>
            <p:nvSpPr>
              <p:cNvPr id="39" name="Rectangle 38">
                <a:extLst>
                  <a:ext uri="{FF2B5EF4-FFF2-40B4-BE49-F238E27FC236}">
                    <a16:creationId xmlns:a16="http://schemas.microsoft.com/office/drawing/2014/main" id="{4DD24EB9-9526-40E9-870B-2A620A0DF5D8}"/>
                  </a:ext>
                </a:extLst>
              </p:cNvPr>
              <p:cNvSpPr/>
              <p:nvPr/>
            </p:nvSpPr>
            <p:spPr>
              <a:xfrm>
                <a:off x="9906077" y="1228301"/>
                <a:ext cx="1347824" cy="2041990"/>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41" name="Text Box 2">
                <a:extLst>
                  <a:ext uri="{FF2B5EF4-FFF2-40B4-BE49-F238E27FC236}">
                    <a16:creationId xmlns:a16="http://schemas.microsoft.com/office/drawing/2014/main" id="{4396807D-F33D-463B-A74D-2E272B8D9BFF}"/>
                  </a:ext>
                </a:extLst>
              </p:cNvPr>
              <p:cNvSpPr txBox="1">
                <a:spLocks noChangeArrowheads="1"/>
              </p:cNvSpPr>
              <p:nvPr/>
            </p:nvSpPr>
            <p:spPr bwMode="auto">
              <a:xfrm>
                <a:off x="9892778" y="1228301"/>
                <a:ext cx="1347824"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Measure of Vulnerability with PCA </a:t>
                </a:r>
                <a:endPar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7" name="Text Box 2">
                <a:extLst>
                  <a:ext uri="{FF2B5EF4-FFF2-40B4-BE49-F238E27FC236}">
                    <a16:creationId xmlns:a16="http://schemas.microsoft.com/office/drawing/2014/main" id="{BF7D10C4-F958-4A54-9D9D-DDE79D18EA42}"/>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High vulnerability</a:t>
                </a:r>
              </a:p>
            </p:txBody>
          </p:sp>
          <p:sp>
            <p:nvSpPr>
              <p:cNvPr id="49" name="Text Box 2">
                <a:extLst>
                  <a:ext uri="{FF2B5EF4-FFF2-40B4-BE49-F238E27FC236}">
                    <a16:creationId xmlns:a16="http://schemas.microsoft.com/office/drawing/2014/main" id="{7D3180E4-CD06-4DE2-B92F-C72C6D2B4C5F}"/>
                  </a:ext>
                </a:extLst>
              </p:cNvPr>
              <p:cNvSpPr txBox="1">
                <a:spLocks noChangeArrowheads="1"/>
              </p:cNvSpPr>
              <p:nvPr/>
            </p:nvSpPr>
            <p:spPr bwMode="auto">
              <a:xfrm>
                <a:off x="10205195" y="1830637"/>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Low vulnerability</a:t>
                </a:r>
              </a:p>
            </p:txBody>
          </p:sp>
        </p:grpSp>
        <p:grpSp>
          <p:nvGrpSpPr>
            <p:cNvPr id="30" name="Group 29">
              <a:extLst>
                <a:ext uri="{FF2B5EF4-FFF2-40B4-BE49-F238E27FC236}">
                  <a16:creationId xmlns:a16="http://schemas.microsoft.com/office/drawing/2014/main" id="{AEA8843A-E073-4331-94C8-3DFF45B99092}"/>
                </a:ext>
              </a:extLst>
            </p:cNvPr>
            <p:cNvGrpSpPr/>
            <p:nvPr/>
          </p:nvGrpSpPr>
          <p:grpSpPr>
            <a:xfrm>
              <a:off x="9839173" y="4554757"/>
              <a:ext cx="322638" cy="1281290"/>
              <a:chOff x="7111357" y="4881391"/>
              <a:chExt cx="322638" cy="1281290"/>
            </a:xfrm>
          </p:grpSpPr>
          <p:sp>
            <p:nvSpPr>
              <p:cNvPr id="32" name="Rectangle 31">
                <a:extLst>
                  <a:ext uri="{FF2B5EF4-FFF2-40B4-BE49-F238E27FC236}">
                    <a16:creationId xmlns:a16="http://schemas.microsoft.com/office/drawing/2014/main" id="{30F862B0-1C7A-4C77-BF3C-A08959D6F8F2}"/>
                  </a:ext>
                </a:extLst>
              </p:cNvPr>
              <p:cNvSpPr/>
              <p:nvPr/>
            </p:nvSpPr>
            <p:spPr>
              <a:xfrm>
                <a:off x="7113409" y="4881391"/>
                <a:ext cx="320586" cy="163483"/>
              </a:xfrm>
              <a:prstGeom prst="rect">
                <a:avLst/>
              </a:prstGeom>
              <a:solidFill>
                <a:srgbClr val="FEE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32">
                <a:extLst>
                  <a:ext uri="{FF2B5EF4-FFF2-40B4-BE49-F238E27FC236}">
                    <a16:creationId xmlns:a16="http://schemas.microsoft.com/office/drawing/2014/main" id="{F8AD38E5-37A6-4E16-87AA-4EC9C0FF05FA}"/>
                  </a:ext>
                </a:extLst>
              </p:cNvPr>
              <p:cNvSpPr/>
              <p:nvPr/>
            </p:nvSpPr>
            <p:spPr>
              <a:xfrm>
                <a:off x="7112421" y="5362529"/>
                <a:ext cx="320586" cy="163483"/>
              </a:xfrm>
              <a:prstGeom prst="rect">
                <a:avLst/>
              </a:prstGeom>
              <a:solidFill>
                <a:srgbClr val="FC8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33">
                <a:extLst>
                  <a:ext uri="{FF2B5EF4-FFF2-40B4-BE49-F238E27FC236}">
                    <a16:creationId xmlns:a16="http://schemas.microsoft.com/office/drawing/2014/main" id="{82F0D8A8-7973-4E86-BD00-7F6823FFC381}"/>
                  </a:ext>
                </a:extLst>
              </p:cNvPr>
              <p:cNvSpPr/>
              <p:nvPr/>
            </p:nvSpPr>
            <p:spPr>
              <a:xfrm>
                <a:off x="7112421" y="5522575"/>
                <a:ext cx="320586" cy="163483"/>
              </a:xfrm>
              <a:prstGeom prst="rect">
                <a:avLst/>
              </a:prstGeom>
              <a:solidFill>
                <a:srgbClr val="F26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5" name="Rectangle 34">
                <a:extLst>
                  <a:ext uri="{FF2B5EF4-FFF2-40B4-BE49-F238E27FC236}">
                    <a16:creationId xmlns:a16="http://schemas.microsoft.com/office/drawing/2014/main" id="{5CD0E12B-A68A-4A4E-B784-DF9EEAB31A62}"/>
                  </a:ext>
                </a:extLst>
              </p:cNvPr>
              <p:cNvSpPr/>
              <p:nvPr/>
            </p:nvSpPr>
            <p:spPr>
              <a:xfrm>
                <a:off x="7112421" y="5682979"/>
                <a:ext cx="320586" cy="163483"/>
              </a:xfrm>
              <a:prstGeom prst="rect">
                <a:avLst/>
              </a:prstGeom>
              <a:solidFill>
                <a:srgbClr val="D73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86A6C137-ABDD-4705-9C07-450303DF9270}"/>
                  </a:ext>
                </a:extLst>
              </p:cNvPr>
              <p:cNvSpPr/>
              <p:nvPr/>
            </p:nvSpPr>
            <p:spPr>
              <a:xfrm>
                <a:off x="7111889" y="5840304"/>
                <a:ext cx="320586" cy="163483"/>
              </a:xfrm>
              <a:prstGeom prst="rect">
                <a:avLst/>
              </a:prstGeom>
              <a:solidFill>
                <a:srgbClr val="B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Rectangle 36">
                <a:extLst>
                  <a:ext uri="{FF2B5EF4-FFF2-40B4-BE49-F238E27FC236}">
                    <a16:creationId xmlns:a16="http://schemas.microsoft.com/office/drawing/2014/main" id="{970B4BF4-95AA-4062-8D01-344DC6C5AF7A}"/>
                  </a:ext>
                </a:extLst>
              </p:cNvPr>
              <p:cNvSpPr/>
              <p:nvPr/>
            </p:nvSpPr>
            <p:spPr>
              <a:xfrm>
                <a:off x="7111357" y="5999198"/>
                <a:ext cx="321118" cy="163483"/>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5" name="Rectangle 84">
                <a:extLst>
                  <a:ext uri="{FF2B5EF4-FFF2-40B4-BE49-F238E27FC236}">
                    <a16:creationId xmlns:a16="http://schemas.microsoft.com/office/drawing/2014/main" id="{80607A86-4C58-483C-8C27-55523AA8B04B}"/>
                  </a:ext>
                </a:extLst>
              </p:cNvPr>
              <p:cNvSpPr/>
              <p:nvPr/>
            </p:nvSpPr>
            <p:spPr>
              <a:xfrm>
                <a:off x="7112421" y="5042515"/>
                <a:ext cx="320586" cy="163483"/>
              </a:xfrm>
              <a:prstGeom prst="rect">
                <a:avLst/>
              </a:prstGeom>
              <a:solidFill>
                <a:srgbClr val="FDD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6" name="Rectangle 85">
                <a:extLst>
                  <a:ext uri="{FF2B5EF4-FFF2-40B4-BE49-F238E27FC236}">
                    <a16:creationId xmlns:a16="http://schemas.microsoft.com/office/drawing/2014/main" id="{9CE5A5A4-3CCE-4E45-AD62-4060F61DE160}"/>
                  </a:ext>
                </a:extLst>
              </p:cNvPr>
              <p:cNvSpPr/>
              <p:nvPr/>
            </p:nvSpPr>
            <p:spPr>
              <a:xfrm>
                <a:off x="7112421" y="5202919"/>
                <a:ext cx="320586" cy="163483"/>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grpSp>
        <p:nvGrpSpPr>
          <p:cNvPr id="14" name="Group 13">
            <a:extLst>
              <a:ext uri="{FF2B5EF4-FFF2-40B4-BE49-F238E27FC236}">
                <a16:creationId xmlns:a16="http://schemas.microsoft.com/office/drawing/2014/main" id="{5D1AEE25-FB06-4027-BC48-64D0F1EBF5F0}"/>
              </a:ext>
            </a:extLst>
          </p:cNvPr>
          <p:cNvGrpSpPr/>
          <p:nvPr/>
        </p:nvGrpSpPr>
        <p:grpSpPr>
          <a:xfrm>
            <a:off x="6372962" y="1255999"/>
            <a:ext cx="1976890" cy="414232"/>
            <a:chOff x="8186036" y="5609496"/>
            <a:chExt cx="1976890" cy="414232"/>
          </a:xfrm>
        </p:grpSpPr>
        <p:grpSp>
          <p:nvGrpSpPr>
            <p:cNvPr id="23" name="Group 22">
              <a:extLst>
                <a:ext uri="{FF2B5EF4-FFF2-40B4-BE49-F238E27FC236}">
                  <a16:creationId xmlns:a16="http://schemas.microsoft.com/office/drawing/2014/main" id="{68A7C151-7194-4D4F-A6BE-9ADAA231B4D2}"/>
                </a:ext>
              </a:extLst>
            </p:cNvPr>
            <p:cNvGrpSpPr/>
            <p:nvPr/>
          </p:nvGrpSpPr>
          <p:grpSpPr>
            <a:xfrm>
              <a:off x="8186036" y="5609496"/>
              <a:ext cx="1976890" cy="414232"/>
              <a:chOff x="4054860" y="5887430"/>
              <a:chExt cx="3031241" cy="414232"/>
            </a:xfrm>
          </p:grpSpPr>
          <p:sp>
            <p:nvSpPr>
              <p:cNvPr id="24" name="TextBox 23">
                <a:extLst>
                  <a:ext uri="{FF2B5EF4-FFF2-40B4-BE49-F238E27FC236}">
                    <a16:creationId xmlns:a16="http://schemas.microsoft.com/office/drawing/2014/main" id="{F405E498-9760-4F8A-8181-50E5D5CAAAA4}"/>
                  </a:ext>
                </a:extLst>
              </p:cNvPr>
              <p:cNvSpPr txBox="1"/>
              <p:nvPr/>
            </p:nvSpPr>
            <p:spPr>
              <a:xfrm>
                <a:off x="4054860" y="6023571"/>
                <a:ext cx="4026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cs typeface="Calibri"/>
                  </a:rPr>
                  <a:t>0</a:t>
                </a:r>
              </a:p>
            </p:txBody>
          </p:sp>
          <p:sp>
            <p:nvSpPr>
              <p:cNvPr id="26" name="TextBox 25">
                <a:extLst>
                  <a:ext uri="{FF2B5EF4-FFF2-40B4-BE49-F238E27FC236}">
                    <a16:creationId xmlns:a16="http://schemas.microsoft.com/office/drawing/2014/main" id="{8C6B3269-6C73-4944-B3FE-56DC7F204278}"/>
                  </a:ext>
                </a:extLst>
              </p:cNvPr>
              <p:cNvSpPr txBox="1"/>
              <p:nvPr/>
            </p:nvSpPr>
            <p:spPr>
              <a:xfrm>
                <a:off x="5431414" y="6024663"/>
                <a:ext cx="6312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panose="020B0502020202020204" pitchFamily="34" charset="0"/>
                    <a:cs typeface="Calibri"/>
                  </a:rPr>
                  <a:t>2</a:t>
                </a:r>
              </a:p>
            </p:txBody>
          </p:sp>
          <p:sp>
            <p:nvSpPr>
              <p:cNvPr id="27" name="TextBox 26">
                <a:extLst>
                  <a:ext uri="{FF2B5EF4-FFF2-40B4-BE49-F238E27FC236}">
                    <a16:creationId xmlns:a16="http://schemas.microsoft.com/office/drawing/2014/main" id="{3527C67A-40EE-4C02-B87D-DAF01584EFF5}"/>
                  </a:ext>
                </a:extLst>
              </p:cNvPr>
              <p:cNvSpPr txBox="1"/>
              <p:nvPr/>
            </p:nvSpPr>
            <p:spPr>
              <a:xfrm>
                <a:off x="5627922" y="5887430"/>
                <a:ext cx="1458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panose="020B0502020202020204" pitchFamily="34" charset="0"/>
                    <a:cs typeface="Calibri"/>
                  </a:rPr>
                  <a:t>Kilometer</a:t>
                </a:r>
              </a:p>
            </p:txBody>
          </p:sp>
        </p:grpSp>
        <p:grpSp>
          <p:nvGrpSpPr>
            <p:cNvPr id="12" name="Group 11">
              <a:extLst>
                <a:ext uri="{FF2B5EF4-FFF2-40B4-BE49-F238E27FC236}">
                  <a16:creationId xmlns:a16="http://schemas.microsoft.com/office/drawing/2014/main" id="{0D43EA57-CB22-4F03-83D8-6E04C33AE0DF}"/>
                </a:ext>
              </a:extLst>
            </p:cNvPr>
            <p:cNvGrpSpPr/>
            <p:nvPr/>
          </p:nvGrpSpPr>
          <p:grpSpPr>
            <a:xfrm>
              <a:off x="8332800" y="5719525"/>
              <a:ext cx="959203" cy="71967"/>
              <a:chOff x="8332800" y="5719525"/>
              <a:chExt cx="959203" cy="71967"/>
            </a:xfrm>
          </p:grpSpPr>
          <p:sp>
            <p:nvSpPr>
              <p:cNvPr id="73" name="Rectangle 72">
                <a:extLst>
                  <a:ext uri="{FF2B5EF4-FFF2-40B4-BE49-F238E27FC236}">
                    <a16:creationId xmlns:a16="http://schemas.microsoft.com/office/drawing/2014/main" id="{E16DA83F-B835-4B09-919B-E196C10E5E5B}"/>
                  </a:ext>
                </a:extLst>
              </p:cNvPr>
              <p:cNvSpPr/>
              <p:nvPr/>
            </p:nvSpPr>
            <p:spPr>
              <a:xfrm>
                <a:off x="8332800" y="5719525"/>
                <a:ext cx="493828" cy="7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9" name="Rectangle 78">
                <a:extLst>
                  <a:ext uri="{FF2B5EF4-FFF2-40B4-BE49-F238E27FC236}">
                    <a16:creationId xmlns:a16="http://schemas.microsoft.com/office/drawing/2014/main" id="{1A7ED0A2-34F6-41B5-8BB3-74967CE0BFB6}"/>
                  </a:ext>
                </a:extLst>
              </p:cNvPr>
              <p:cNvSpPr/>
              <p:nvPr/>
            </p:nvSpPr>
            <p:spPr>
              <a:xfrm>
                <a:off x="8826628" y="5719525"/>
                <a:ext cx="465375" cy="71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sp>
        <p:nvSpPr>
          <p:cNvPr id="11" name="Isosceles Triangle 10">
            <a:extLst>
              <a:ext uri="{FF2B5EF4-FFF2-40B4-BE49-F238E27FC236}">
                <a16:creationId xmlns:a16="http://schemas.microsoft.com/office/drawing/2014/main" id="{BEDE1BDD-FECD-4C13-8095-3EC258B17A37}"/>
              </a:ext>
            </a:extLst>
          </p:cNvPr>
          <p:cNvSpPr/>
          <p:nvPr/>
        </p:nvSpPr>
        <p:spPr>
          <a:xfrm>
            <a:off x="6522353" y="5663566"/>
            <a:ext cx="114834" cy="29988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93" name="TextBox 92">
            <a:extLst>
              <a:ext uri="{FF2B5EF4-FFF2-40B4-BE49-F238E27FC236}">
                <a16:creationId xmlns:a16="http://schemas.microsoft.com/office/drawing/2014/main" id="{19719949-A53E-4D52-A2A5-F6B63FF71A2B}"/>
              </a:ext>
            </a:extLst>
          </p:cNvPr>
          <p:cNvSpPr txBox="1"/>
          <p:nvPr/>
        </p:nvSpPr>
        <p:spPr>
          <a:xfrm>
            <a:off x="6448464" y="5386567"/>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panose="020B0502020202020204" pitchFamily="34" charset="0"/>
                <a:cs typeface="Calibri"/>
              </a:rPr>
              <a:t>N</a:t>
            </a:r>
          </a:p>
        </p:txBody>
      </p:sp>
      <p:sp>
        <p:nvSpPr>
          <p:cNvPr id="64" name="Rectangle: Rounded Corners 63">
            <a:extLst>
              <a:ext uri="{FF2B5EF4-FFF2-40B4-BE49-F238E27FC236}">
                <a16:creationId xmlns:a16="http://schemas.microsoft.com/office/drawing/2014/main" id="{0333FE4A-C557-4F8C-B425-7BD5D93BBEF7}"/>
              </a:ext>
            </a:extLst>
          </p:cNvPr>
          <p:cNvSpPr/>
          <p:nvPr/>
        </p:nvSpPr>
        <p:spPr>
          <a:xfrm>
            <a:off x="1873260" y="2063314"/>
            <a:ext cx="3509137" cy="41909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Health outcomes</a:t>
            </a:r>
          </a:p>
        </p:txBody>
      </p:sp>
      <p:cxnSp>
        <p:nvCxnSpPr>
          <p:cNvPr id="65" name="Connector: Elbow 64">
            <a:extLst>
              <a:ext uri="{FF2B5EF4-FFF2-40B4-BE49-F238E27FC236}">
                <a16:creationId xmlns:a16="http://schemas.microsoft.com/office/drawing/2014/main" id="{F100745D-14B1-40B5-AEAD-0E928DA295AA}"/>
              </a:ext>
            </a:extLst>
          </p:cNvPr>
          <p:cNvCxnSpPr>
            <a:cxnSpLocks/>
          </p:cNvCxnSpPr>
          <p:nvPr/>
        </p:nvCxnSpPr>
        <p:spPr>
          <a:xfrm rot="16200000" flipH="1">
            <a:off x="1243339" y="1642942"/>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68" name="Rectangle: Rounded Corners 67">
            <a:extLst>
              <a:ext uri="{FF2B5EF4-FFF2-40B4-BE49-F238E27FC236}">
                <a16:creationId xmlns:a16="http://schemas.microsoft.com/office/drawing/2014/main" id="{2BC521A0-43E0-47CE-9D12-D5A93A7072F6}"/>
              </a:ext>
            </a:extLst>
          </p:cNvPr>
          <p:cNvSpPr/>
          <p:nvPr/>
        </p:nvSpPr>
        <p:spPr>
          <a:xfrm>
            <a:off x="1873260" y="2600525"/>
            <a:ext cx="3509137" cy="6407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Living and health condition of elderly population</a:t>
            </a:r>
          </a:p>
        </p:txBody>
      </p:sp>
      <p:cxnSp>
        <p:nvCxnSpPr>
          <p:cNvPr id="69" name="Connector: Elbow 68">
            <a:extLst>
              <a:ext uri="{FF2B5EF4-FFF2-40B4-BE49-F238E27FC236}">
                <a16:creationId xmlns:a16="http://schemas.microsoft.com/office/drawing/2014/main" id="{09D3E1EB-9E4F-435C-917C-2E26E2CAA6E3}"/>
              </a:ext>
            </a:extLst>
          </p:cNvPr>
          <p:cNvCxnSpPr>
            <a:cxnSpLocks/>
          </p:cNvCxnSpPr>
          <p:nvPr/>
        </p:nvCxnSpPr>
        <p:spPr>
          <a:xfrm rot="16200000" flipH="1">
            <a:off x="1243339" y="2317312"/>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70" name="Rectangle: Rounded Corners 69">
            <a:extLst>
              <a:ext uri="{FF2B5EF4-FFF2-40B4-BE49-F238E27FC236}">
                <a16:creationId xmlns:a16="http://schemas.microsoft.com/office/drawing/2014/main" id="{D25F7292-0541-4C2B-8EDB-13F7BF2871B2}"/>
              </a:ext>
            </a:extLst>
          </p:cNvPr>
          <p:cNvSpPr/>
          <p:nvPr/>
        </p:nvSpPr>
        <p:spPr>
          <a:xfrm>
            <a:off x="1873260" y="3354905"/>
            <a:ext cx="3509137" cy="6407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Minority and language efficiency</a:t>
            </a:r>
          </a:p>
        </p:txBody>
      </p:sp>
      <p:cxnSp>
        <p:nvCxnSpPr>
          <p:cNvPr id="71" name="Connector: Elbow 70">
            <a:extLst>
              <a:ext uri="{FF2B5EF4-FFF2-40B4-BE49-F238E27FC236}">
                <a16:creationId xmlns:a16="http://schemas.microsoft.com/office/drawing/2014/main" id="{077F834D-F920-42F6-80B6-C6604BA08E40}"/>
              </a:ext>
            </a:extLst>
          </p:cNvPr>
          <p:cNvCxnSpPr>
            <a:cxnSpLocks/>
          </p:cNvCxnSpPr>
          <p:nvPr/>
        </p:nvCxnSpPr>
        <p:spPr>
          <a:xfrm rot="16200000" flipH="1">
            <a:off x="1243339" y="3071692"/>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72" name="Rectangle: Rounded Corners 71">
            <a:extLst>
              <a:ext uri="{FF2B5EF4-FFF2-40B4-BE49-F238E27FC236}">
                <a16:creationId xmlns:a16="http://schemas.microsoft.com/office/drawing/2014/main" id="{154482BD-CBDD-44C1-BC35-9708FDAC43C3}"/>
              </a:ext>
            </a:extLst>
          </p:cNvPr>
          <p:cNvSpPr/>
          <p:nvPr/>
        </p:nvSpPr>
        <p:spPr>
          <a:xfrm>
            <a:off x="1873259" y="4105535"/>
            <a:ext cx="3509137" cy="4177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Access to transportation</a:t>
            </a:r>
          </a:p>
        </p:txBody>
      </p:sp>
      <p:cxnSp>
        <p:nvCxnSpPr>
          <p:cNvPr id="74" name="Connector: Elbow 73">
            <a:extLst>
              <a:ext uri="{FF2B5EF4-FFF2-40B4-BE49-F238E27FC236}">
                <a16:creationId xmlns:a16="http://schemas.microsoft.com/office/drawing/2014/main" id="{33BFA847-F7E8-417C-B4C1-4BCB9C7C0633}"/>
              </a:ext>
            </a:extLst>
          </p:cNvPr>
          <p:cNvCxnSpPr>
            <a:cxnSpLocks/>
          </p:cNvCxnSpPr>
          <p:nvPr/>
        </p:nvCxnSpPr>
        <p:spPr>
          <a:xfrm rot="16200000" flipH="1">
            <a:off x="1243339" y="3688913"/>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76" name="Rectangle: Rounded Corners 75">
            <a:extLst>
              <a:ext uri="{FF2B5EF4-FFF2-40B4-BE49-F238E27FC236}">
                <a16:creationId xmlns:a16="http://schemas.microsoft.com/office/drawing/2014/main" id="{263B6413-193F-4411-B0FA-C640454B714C}"/>
              </a:ext>
            </a:extLst>
          </p:cNvPr>
          <p:cNvSpPr/>
          <p:nvPr/>
        </p:nvSpPr>
        <p:spPr>
          <a:xfrm>
            <a:off x="1873259" y="4642745"/>
            <a:ext cx="3509137" cy="5745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Public transportation use and walking as commuting mode</a:t>
            </a:r>
          </a:p>
        </p:txBody>
      </p:sp>
      <p:cxnSp>
        <p:nvCxnSpPr>
          <p:cNvPr id="77" name="Connector: Elbow 76">
            <a:extLst>
              <a:ext uri="{FF2B5EF4-FFF2-40B4-BE49-F238E27FC236}">
                <a16:creationId xmlns:a16="http://schemas.microsoft.com/office/drawing/2014/main" id="{1D2B2258-ACDE-44C9-8B1B-005B3177DB50}"/>
              </a:ext>
            </a:extLst>
          </p:cNvPr>
          <p:cNvCxnSpPr>
            <a:cxnSpLocks/>
          </p:cNvCxnSpPr>
          <p:nvPr/>
        </p:nvCxnSpPr>
        <p:spPr>
          <a:xfrm rot="16200000" flipH="1">
            <a:off x="1243339" y="4271843"/>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80" name="Rectangle: Rounded Corners 79">
            <a:extLst>
              <a:ext uri="{FF2B5EF4-FFF2-40B4-BE49-F238E27FC236}">
                <a16:creationId xmlns:a16="http://schemas.microsoft.com/office/drawing/2014/main" id="{5380C706-0F3E-450D-8A77-F5F141C15852}"/>
              </a:ext>
            </a:extLst>
          </p:cNvPr>
          <p:cNvSpPr/>
          <p:nvPr/>
        </p:nvSpPr>
        <p:spPr>
          <a:xfrm>
            <a:off x="1873259" y="5328545"/>
            <a:ext cx="3509137" cy="5745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Unemployment and access to air-condition</a:t>
            </a:r>
          </a:p>
        </p:txBody>
      </p:sp>
      <p:cxnSp>
        <p:nvCxnSpPr>
          <p:cNvPr id="81" name="Connector: Elbow 80">
            <a:extLst>
              <a:ext uri="{FF2B5EF4-FFF2-40B4-BE49-F238E27FC236}">
                <a16:creationId xmlns:a16="http://schemas.microsoft.com/office/drawing/2014/main" id="{FE993915-044C-49AB-BD04-B7BB37A59579}"/>
              </a:ext>
            </a:extLst>
          </p:cNvPr>
          <p:cNvCxnSpPr>
            <a:cxnSpLocks/>
          </p:cNvCxnSpPr>
          <p:nvPr/>
        </p:nvCxnSpPr>
        <p:spPr>
          <a:xfrm rot="16200000" flipH="1">
            <a:off x="1243339" y="4957643"/>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62" name="Rectangle: Rounded Corners 61">
            <a:extLst>
              <a:ext uri="{FF2B5EF4-FFF2-40B4-BE49-F238E27FC236}">
                <a16:creationId xmlns:a16="http://schemas.microsoft.com/office/drawing/2014/main" id="{46576EAD-2027-4645-BB07-B931199F77BF}"/>
              </a:ext>
            </a:extLst>
          </p:cNvPr>
          <p:cNvSpPr/>
          <p:nvPr/>
        </p:nvSpPr>
        <p:spPr>
          <a:xfrm>
            <a:off x="1129119" y="1256000"/>
            <a:ext cx="4375247" cy="522818"/>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Vulnerability</a:t>
            </a:r>
          </a:p>
        </p:txBody>
      </p:sp>
      <p:sp>
        <p:nvSpPr>
          <p:cNvPr id="82" name="Rectangle: Rounded Corners 81">
            <a:extLst>
              <a:ext uri="{FF2B5EF4-FFF2-40B4-BE49-F238E27FC236}">
                <a16:creationId xmlns:a16="http://schemas.microsoft.com/office/drawing/2014/main" id="{FD927ED2-9D19-498E-9345-84480EE5CE9F}"/>
              </a:ext>
            </a:extLst>
          </p:cNvPr>
          <p:cNvSpPr/>
          <p:nvPr/>
        </p:nvSpPr>
        <p:spPr>
          <a:xfrm>
            <a:off x="1776290" y="1959469"/>
            <a:ext cx="3728077" cy="4068082"/>
          </a:xfrm>
          <a:prstGeom prst="roundRect">
            <a:avLst>
              <a:gd name="adj" fmla="val 4515"/>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lumMod val="75000"/>
                  <a:lumOff val="25000"/>
                </a:schemeClr>
              </a:solidFill>
              <a:latin typeface="Century Gothic" panose="020B0502020202020204" pitchFamily="34" charset="0"/>
            </a:endParaRPr>
          </a:p>
        </p:txBody>
      </p:sp>
      <p:sp>
        <p:nvSpPr>
          <p:cNvPr id="83" name="Arrow: Right 82">
            <a:extLst>
              <a:ext uri="{FF2B5EF4-FFF2-40B4-BE49-F238E27FC236}">
                <a16:creationId xmlns:a16="http://schemas.microsoft.com/office/drawing/2014/main" id="{02690798-13D3-4018-AB54-C1450E93EEEE}"/>
              </a:ext>
            </a:extLst>
          </p:cNvPr>
          <p:cNvSpPr/>
          <p:nvPr/>
        </p:nvSpPr>
        <p:spPr>
          <a:xfrm>
            <a:off x="5527535" y="3374086"/>
            <a:ext cx="845427" cy="536344"/>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833977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traight Connector 3">
            <a:extLst>
              <a:ext uri="{FF2B5EF4-FFF2-40B4-BE49-F238E27FC236}">
                <a16:creationId xmlns:a16="http://schemas.microsoft.com/office/drawing/2014/main" id="{0342CC7E-9C3B-4D08-B013-F761A0505172}"/>
              </a:ext>
            </a:extLst>
          </p:cNvPr>
          <p:cNvSpPr/>
          <p:nvPr/>
        </p:nvSpPr>
        <p:spPr>
          <a:xfrm>
            <a:off x="622349" y="1925229"/>
            <a:ext cx="371820" cy="2278379"/>
          </a:xfrm>
          <a:custGeom>
            <a:avLst/>
            <a:gdLst/>
            <a:ahLst/>
            <a:cxnLst/>
            <a:rect l="0" t="0" r="0" b="0"/>
            <a:pathLst>
              <a:path>
                <a:moveTo>
                  <a:pt x="0" y="0"/>
                </a:moveTo>
                <a:lnTo>
                  <a:pt x="0" y="1117987"/>
                </a:lnTo>
                <a:lnTo>
                  <a:pt x="522326" y="1117987"/>
                </a:lnTo>
              </a:path>
            </a:pathLst>
          </a:custGeom>
          <a:noFill/>
          <a:ln>
            <a:solidFill>
              <a:schemeClr val="tx1">
                <a:lumMod val="75000"/>
                <a:lumOff val="25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 name="Title 1">
            <a:extLst>
              <a:ext uri="{FF2B5EF4-FFF2-40B4-BE49-F238E27FC236}">
                <a16:creationId xmlns:a16="http://schemas.microsoft.com/office/drawing/2014/main"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Mapping </a:t>
            </a:r>
            <a:r>
              <a:rPr lang="en-US" sz="4000" b="1" dirty="0" smtClean="0">
                <a:solidFill>
                  <a:srgbClr val="266E99"/>
                </a:solidFill>
                <a:latin typeface="Century Gothic" panose="020F0302020204030204"/>
              </a:rPr>
              <a:t>Heat </a:t>
            </a:r>
            <a:r>
              <a:rPr lang="en-US" sz="4000" b="1" dirty="0" smtClean="0">
                <a:solidFill>
                  <a:srgbClr val="266E99"/>
                </a:solidFill>
                <a:latin typeface="Century Gothic" panose="020F0302020204030204"/>
              </a:rPr>
              <a:t>Exposure</a:t>
            </a:r>
            <a:endParaRPr lang="en-US" sz="4000" b="1" dirty="0">
              <a:solidFill>
                <a:srgbClr val="266E99"/>
              </a:solidFill>
              <a:latin typeface="Century Gothic" panose="020F0302020204030204"/>
            </a:endParaRPr>
          </a:p>
        </p:txBody>
      </p:sp>
      <p:sp>
        <p:nvSpPr>
          <p:cNvPr id="15" name="TextBox 14">
            <a:extLst>
              <a:ext uri="{FF2B5EF4-FFF2-40B4-BE49-F238E27FC236}">
                <a16:creationId xmlns:a16="http://schemas.microsoft.com/office/drawing/2014/main" id="{0C87CD0C-E271-4436-832E-55F73B070EFC}"/>
              </a:ext>
            </a:extLst>
          </p:cNvPr>
          <p:cNvSpPr txBox="1"/>
          <p:nvPr/>
        </p:nvSpPr>
        <p:spPr>
          <a:xfrm>
            <a:off x="7436938" y="1130169"/>
            <a:ext cx="40036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Exposure in Yonkers, NY (in 0-1 scale) </a:t>
            </a:r>
          </a:p>
        </p:txBody>
      </p:sp>
      <p:sp>
        <p:nvSpPr>
          <p:cNvPr id="69" name="Rectangle: Rounded Corners 68">
            <a:extLst>
              <a:ext uri="{FF2B5EF4-FFF2-40B4-BE49-F238E27FC236}">
                <a16:creationId xmlns:a16="http://schemas.microsoft.com/office/drawing/2014/main" id="{D2A41476-92E7-40CE-83AC-18375DB99F5A}"/>
              </a:ext>
            </a:extLst>
          </p:cNvPr>
          <p:cNvSpPr/>
          <p:nvPr/>
        </p:nvSpPr>
        <p:spPr>
          <a:xfrm>
            <a:off x="3346317" y="2682058"/>
            <a:ext cx="3660896" cy="76472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LST ~ Albedo + DEM + Imperviousness</a:t>
            </a:r>
          </a:p>
        </p:txBody>
      </p:sp>
      <p:sp>
        <p:nvSpPr>
          <p:cNvPr id="70" name="Rectangle: Rounded Corners 69">
            <a:extLst>
              <a:ext uri="{FF2B5EF4-FFF2-40B4-BE49-F238E27FC236}">
                <a16:creationId xmlns:a16="http://schemas.microsoft.com/office/drawing/2014/main" id="{1F8498E8-4624-4E0E-AE19-246CD2BBA77D}"/>
              </a:ext>
            </a:extLst>
          </p:cNvPr>
          <p:cNvSpPr/>
          <p:nvPr/>
        </p:nvSpPr>
        <p:spPr>
          <a:xfrm>
            <a:off x="3350681" y="1448456"/>
            <a:ext cx="3656531" cy="69924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Spatial lag Autoregressive (SAR) model</a:t>
            </a:r>
          </a:p>
        </p:txBody>
      </p:sp>
      <p:grpSp>
        <p:nvGrpSpPr>
          <p:cNvPr id="5" name="Group 4">
            <a:extLst>
              <a:ext uri="{FF2B5EF4-FFF2-40B4-BE49-F238E27FC236}">
                <a16:creationId xmlns:a16="http://schemas.microsoft.com/office/drawing/2014/main" id="{D4F5A36E-CE19-4BBE-924F-E399F29A73DE}"/>
              </a:ext>
            </a:extLst>
          </p:cNvPr>
          <p:cNvGrpSpPr/>
          <p:nvPr/>
        </p:nvGrpSpPr>
        <p:grpSpPr>
          <a:xfrm>
            <a:off x="7495483" y="1448456"/>
            <a:ext cx="4606916" cy="4541630"/>
            <a:chOff x="7240063" y="1452938"/>
            <a:chExt cx="4606916" cy="4541630"/>
          </a:xfrm>
        </p:grpSpPr>
        <p:pic>
          <p:nvPicPr>
            <p:cNvPr id="4" name="Picture 3" descr="Map&#10;&#10;Description automatically generated">
              <a:extLst>
                <a:ext uri="{FF2B5EF4-FFF2-40B4-BE49-F238E27FC236}">
                  <a16:creationId xmlns:a16="http://schemas.microsoft.com/office/drawing/2014/main" id="{DA1ECE54-8B57-498A-B231-2B1754C000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65" t="3773" r="16747" b="2073"/>
            <a:stretch/>
          </p:blipFill>
          <p:spPr>
            <a:xfrm>
              <a:off x="7240063" y="1452938"/>
              <a:ext cx="4129586" cy="4541630"/>
            </a:xfrm>
            <a:prstGeom prst="rect">
              <a:avLst/>
            </a:prstGeom>
          </p:spPr>
        </p:pic>
        <p:grpSp>
          <p:nvGrpSpPr>
            <p:cNvPr id="61" name="Group 60">
              <a:extLst>
                <a:ext uri="{FF2B5EF4-FFF2-40B4-BE49-F238E27FC236}">
                  <a16:creationId xmlns:a16="http://schemas.microsoft.com/office/drawing/2014/main" id="{BAE80202-0E7E-4258-B992-5E6AFD3FC6DF}"/>
                </a:ext>
              </a:extLst>
            </p:cNvPr>
            <p:cNvGrpSpPr/>
            <p:nvPr/>
          </p:nvGrpSpPr>
          <p:grpSpPr>
            <a:xfrm>
              <a:off x="11201583" y="1665684"/>
              <a:ext cx="645396" cy="4190290"/>
              <a:chOff x="6495383" y="1815878"/>
              <a:chExt cx="446844" cy="2901177"/>
            </a:xfrm>
          </p:grpSpPr>
          <p:sp>
            <p:nvSpPr>
              <p:cNvPr id="41" name="TextBox 40">
                <a:extLst>
                  <a:ext uri="{FF2B5EF4-FFF2-40B4-BE49-F238E27FC236}">
                    <a16:creationId xmlns:a16="http://schemas.microsoft.com/office/drawing/2014/main" id="{30798A1B-C360-432A-91F1-A90D12ED0C93}"/>
                  </a:ext>
                </a:extLst>
              </p:cNvPr>
              <p:cNvSpPr txBox="1"/>
              <p:nvPr/>
            </p:nvSpPr>
            <p:spPr>
              <a:xfrm>
                <a:off x="6565047" y="1815878"/>
                <a:ext cx="180032"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1</a:t>
                </a:r>
              </a:p>
            </p:txBody>
          </p:sp>
          <p:sp>
            <p:nvSpPr>
              <p:cNvPr id="42" name="TextBox 41">
                <a:extLst>
                  <a:ext uri="{FF2B5EF4-FFF2-40B4-BE49-F238E27FC236}">
                    <a16:creationId xmlns:a16="http://schemas.microsoft.com/office/drawing/2014/main" id="{78BDC6D3-4CFB-4F44-BDDC-1BBF1844D803}"/>
                  </a:ext>
                </a:extLst>
              </p:cNvPr>
              <p:cNvSpPr txBox="1"/>
              <p:nvPr/>
            </p:nvSpPr>
            <p:spPr>
              <a:xfrm>
                <a:off x="6496820" y="2335599"/>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0.8</a:t>
                </a:r>
              </a:p>
            </p:txBody>
          </p:sp>
          <p:sp>
            <p:nvSpPr>
              <p:cNvPr id="43" name="TextBox 42">
                <a:extLst>
                  <a:ext uri="{FF2B5EF4-FFF2-40B4-BE49-F238E27FC236}">
                    <a16:creationId xmlns:a16="http://schemas.microsoft.com/office/drawing/2014/main" id="{148DDEA2-7491-4DA7-9CE8-7CD7D35B1144}"/>
                  </a:ext>
                </a:extLst>
              </p:cNvPr>
              <p:cNvSpPr txBox="1"/>
              <p:nvPr/>
            </p:nvSpPr>
            <p:spPr>
              <a:xfrm>
                <a:off x="6495894" y="2877254"/>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0.6</a:t>
                </a:r>
              </a:p>
            </p:txBody>
          </p:sp>
          <p:sp>
            <p:nvSpPr>
              <p:cNvPr id="44" name="TextBox 43">
                <a:extLst>
                  <a:ext uri="{FF2B5EF4-FFF2-40B4-BE49-F238E27FC236}">
                    <a16:creationId xmlns:a16="http://schemas.microsoft.com/office/drawing/2014/main" id="{30ABF300-1CB2-4582-BEBC-DB8548DDA9DA}"/>
                  </a:ext>
                </a:extLst>
              </p:cNvPr>
              <p:cNvSpPr txBox="1"/>
              <p:nvPr/>
            </p:nvSpPr>
            <p:spPr>
              <a:xfrm>
                <a:off x="6495383" y="3402109"/>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0.4</a:t>
                </a:r>
              </a:p>
            </p:txBody>
          </p:sp>
          <p:sp>
            <p:nvSpPr>
              <p:cNvPr id="45" name="TextBox 44">
                <a:extLst>
                  <a:ext uri="{FF2B5EF4-FFF2-40B4-BE49-F238E27FC236}">
                    <a16:creationId xmlns:a16="http://schemas.microsoft.com/office/drawing/2014/main" id="{6DB8892F-7E92-4AEB-BB69-E66C9551D99A}"/>
                  </a:ext>
                </a:extLst>
              </p:cNvPr>
              <p:cNvSpPr txBox="1"/>
              <p:nvPr/>
            </p:nvSpPr>
            <p:spPr>
              <a:xfrm>
                <a:off x="6509084" y="3948696"/>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0.2</a:t>
                </a:r>
              </a:p>
            </p:txBody>
          </p:sp>
          <p:sp>
            <p:nvSpPr>
              <p:cNvPr id="46" name="TextBox 45">
                <a:extLst>
                  <a:ext uri="{FF2B5EF4-FFF2-40B4-BE49-F238E27FC236}">
                    <a16:creationId xmlns:a16="http://schemas.microsoft.com/office/drawing/2014/main" id="{B692CA92-23B3-48C2-9A0F-6B90BEB2387D}"/>
                  </a:ext>
                </a:extLst>
              </p:cNvPr>
              <p:cNvSpPr txBox="1"/>
              <p:nvPr/>
            </p:nvSpPr>
            <p:spPr>
              <a:xfrm>
                <a:off x="6495383" y="4503963"/>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0.0</a:t>
                </a:r>
              </a:p>
            </p:txBody>
          </p:sp>
        </p:grpSp>
        <p:sp>
          <p:nvSpPr>
            <p:cNvPr id="71" name="TextBox 70">
              <a:extLst>
                <a:ext uri="{FF2B5EF4-FFF2-40B4-BE49-F238E27FC236}">
                  <a16:creationId xmlns:a16="http://schemas.microsoft.com/office/drawing/2014/main" id="{C30E1594-B1E4-4F5A-8F1D-B94A0324B0ED}"/>
                </a:ext>
              </a:extLst>
            </p:cNvPr>
            <p:cNvSpPr txBox="1"/>
            <p:nvPr/>
          </p:nvSpPr>
          <p:spPr>
            <a:xfrm>
              <a:off x="9880227" y="5432269"/>
              <a:ext cx="1669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0</a:t>
              </a:r>
            </a:p>
          </p:txBody>
        </p:sp>
        <p:sp>
          <p:nvSpPr>
            <p:cNvPr id="72" name="TextBox 71">
              <a:extLst>
                <a:ext uri="{FF2B5EF4-FFF2-40B4-BE49-F238E27FC236}">
                  <a16:creationId xmlns:a16="http://schemas.microsoft.com/office/drawing/2014/main" id="{1095A41A-F916-46A6-91E3-C29765199721}"/>
                </a:ext>
              </a:extLst>
            </p:cNvPr>
            <p:cNvSpPr txBox="1"/>
            <p:nvPr/>
          </p:nvSpPr>
          <p:spPr>
            <a:xfrm>
              <a:off x="10568895" y="5432269"/>
              <a:ext cx="5361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2Km</a:t>
              </a:r>
            </a:p>
          </p:txBody>
        </p:sp>
      </p:grpSp>
      <p:sp>
        <p:nvSpPr>
          <p:cNvPr id="62" name="Rectangle: Rounded Corners 61">
            <a:extLst>
              <a:ext uri="{FF2B5EF4-FFF2-40B4-BE49-F238E27FC236}">
                <a16:creationId xmlns:a16="http://schemas.microsoft.com/office/drawing/2014/main" id="{08B88CB0-84C3-4675-8F2D-BB99DFA187AB}"/>
              </a:ext>
            </a:extLst>
          </p:cNvPr>
          <p:cNvSpPr/>
          <p:nvPr/>
        </p:nvSpPr>
        <p:spPr>
          <a:xfrm>
            <a:off x="393894" y="1437946"/>
            <a:ext cx="2622649" cy="699247"/>
          </a:xfrm>
          <a:prstGeom prst="roundRect">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Exposure</a:t>
            </a:r>
          </a:p>
        </p:txBody>
      </p:sp>
      <p:sp>
        <p:nvSpPr>
          <p:cNvPr id="78" name="Arrow: Right 77">
            <a:extLst>
              <a:ext uri="{FF2B5EF4-FFF2-40B4-BE49-F238E27FC236}">
                <a16:creationId xmlns:a16="http://schemas.microsoft.com/office/drawing/2014/main" id="{A51CB39A-5C9B-4399-B322-5EF8B5A99657}"/>
              </a:ext>
            </a:extLst>
          </p:cNvPr>
          <p:cNvSpPr/>
          <p:nvPr/>
        </p:nvSpPr>
        <p:spPr>
          <a:xfrm rot="5400000">
            <a:off x="4989264" y="2150760"/>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9" name="Arrow: Right 78">
            <a:extLst>
              <a:ext uri="{FF2B5EF4-FFF2-40B4-BE49-F238E27FC236}">
                <a16:creationId xmlns:a16="http://schemas.microsoft.com/office/drawing/2014/main" id="{596C0D50-2C40-4E45-9339-4D1675AD2475}"/>
              </a:ext>
            </a:extLst>
          </p:cNvPr>
          <p:cNvSpPr/>
          <p:nvPr/>
        </p:nvSpPr>
        <p:spPr>
          <a:xfrm>
            <a:off x="2997655" y="2941959"/>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6" name="Rectangle: Rounded Corners 65">
            <a:extLst>
              <a:ext uri="{FF2B5EF4-FFF2-40B4-BE49-F238E27FC236}">
                <a16:creationId xmlns:a16="http://schemas.microsoft.com/office/drawing/2014/main" id="{0C416978-0283-4823-BCCB-797F37E735CF}"/>
              </a:ext>
            </a:extLst>
          </p:cNvPr>
          <p:cNvSpPr/>
          <p:nvPr/>
        </p:nvSpPr>
        <p:spPr>
          <a:xfrm>
            <a:off x="978578" y="2657543"/>
            <a:ext cx="2011510" cy="7647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Environmental parameters</a:t>
            </a:r>
          </a:p>
        </p:txBody>
      </p:sp>
      <p:graphicFrame>
        <p:nvGraphicFramePr>
          <p:cNvPr id="6" name="Table 6">
            <a:extLst>
              <a:ext uri="{FF2B5EF4-FFF2-40B4-BE49-F238E27FC236}">
                <a16:creationId xmlns:a16="http://schemas.microsoft.com/office/drawing/2014/main" id="{925AF5A6-BA7D-4A13-8927-6797D21D6CCD}"/>
              </a:ext>
            </a:extLst>
          </p:cNvPr>
          <p:cNvGraphicFramePr>
            <a:graphicFrameLocks noGrp="1"/>
          </p:cNvGraphicFramePr>
          <p:nvPr>
            <p:extLst>
              <p:ext uri="{D42A27DB-BD31-4B8C-83A1-F6EECF244321}">
                <p14:modId xmlns:p14="http://schemas.microsoft.com/office/powerpoint/2010/main" val="4291488889"/>
              </p:ext>
            </p:extLst>
          </p:nvPr>
        </p:nvGraphicFramePr>
        <p:xfrm>
          <a:off x="471843" y="4178023"/>
          <a:ext cx="5434283" cy="1752600"/>
        </p:xfrm>
        <a:graphic>
          <a:graphicData uri="http://schemas.openxmlformats.org/drawingml/2006/table">
            <a:tbl>
              <a:tblPr firstRow="1" bandRow="1">
                <a:tableStyleId>{5940675A-B579-460E-94D1-54222C63F5DA}</a:tableStyleId>
              </a:tblPr>
              <a:tblGrid>
                <a:gridCol w="1941575">
                  <a:extLst>
                    <a:ext uri="{9D8B030D-6E8A-4147-A177-3AD203B41FA5}">
                      <a16:colId xmlns:a16="http://schemas.microsoft.com/office/drawing/2014/main" val="3298638673"/>
                    </a:ext>
                  </a:extLst>
                </a:gridCol>
                <a:gridCol w="1349115">
                  <a:extLst>
                    <a:ext uri="{9D8B030D-6E8A-4147-A177-3AD203B41FA5}">
                      <a16:colId xmlns:a16="http://schemas.microsoft.com/office/drawing/2014/main" val="30150280"/>
                    </a:ext>
                  </a:extLst>
                </a:gridCol>
                <a:gridCol w="1064301">
                  <a:extLst>
                    <a:ext uri="{9D8B030D-6E8A-4147-A177-3AD203B41FA5}">
                      <a16:colId xmlns:a16="http://schemas.microsoft.com/office/drawing/2014/main" val="2416360615"/>
                    </a:ext>
                  </a:extLst>
                </a:gridCol>
                <a:gridCol w="1079292">
                  <a:extLst>
                    <a:ext uri="{9D8B030D-6E8A-4147-A177-3AD203B41FA5}">
                      <a16:colId xmlns:a16="http://schemas.microsoft.com/office/drawing/2014/main" val="4040292278"/>
                    </a:ext>
                  </a:extLst>
                </a:gridCol>
              </a:tblGrid>
              <a:tr h="370840">
                <a:tc>
                  <a:txBody>
                    <a:bodyPr/>
                    <a:lstStyle/>
                    <a:p>
                      <a:r>
                        <a:rPr lang="en-US" dirty="0">
                          <a:latin typeface="Century Gothic" panose="020B0502020202020204" pitchFamily="34" charset="0"/>
                        </a:rPr>
                        <a:t>Variable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r>
                        <a:rPr lang="en-US" dirty="0">
                          <a:latin typeface="Century Gothic" panose="020B0502020202020204" pitchFamily="34" charset="0"/>
                        </a:rPr>
                        <a:t>Direct 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r>
                        <a:rPr lang="en-US" dirty="0">
                          <a:latin typeface="Century Gothic" panose="020B0502020202020204" pitchFamily="34" charset="0"/>
                        </a:rPr>
                        <a:t>Indirect 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r>
                        <a:rPr lang="en-US" dirty="0">
                          <a:latin typeface="Century Gothic" panose="020B0502020202020204" pitchFamily="34" charset="0"/>
                        </a:rPr>
                        <a:t>Global Impact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815011455"/>
                  </a:ext>
                </a:extLst>
              </a:tr>
              <a:tr h="370840">
                <a:tc>
                  <a:txBody>
                    <a:bodyPr/>
                    <a:lstStyle/>
                    <a:p>
                      <a:r>
                        <a:rPr lang="en-US" dirty="0">
                          <a:latin typeface="Century Gothic" panose="020B0502020202020204" pitchFamily="34" charset="0"/>
                        </a:rPr>
                        <a:t>Albedo</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-2.07</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-4.55</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-6.62*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2691328"/>
                  </a:ext>
                </a:extLst>
              </a:tr>
              <a:tr h="370840">
                <a:tc>
                  <a:txBody>
                    <a:bodyPr/>
                    <a:lstStyle/>
                    <a:p>
                      <a:r>
                        <a:rPr lang="en-US" dirty="0">
                          <a:latin typeface="Century Gothic" panose="020B0502020202020204" pitchFamily="34" charset="0"/>
                        </a:rPr>
                        <a:t>DEM</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0.004</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0.01</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3148667"/>
                  </a:ext>
                </a:extLst>
              </a:tr>
              <a:tr h="370840">
                <a:tc>
                  <a:txBody>
                    <a:bodyPr/>
                    <a:lstStyle/>
                    <a:p>
                      <a:r>
                        <a:rPr lang="en-US" dirty="0">
                          <a:latin typeface="Century Gothic" panose="020B0502020202020204" pitchFamily="34" charset="0"/>
                        </a:rPr>
                        <a:t>Imperviousness</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0.027</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0.06</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533422"/>
                  </a:ext>
                </a:extLst>
              </a:tr>
            </a:tbl>
          </a:graphicData>
        </a:graphic>
      </p:graphicFrame>
      <p:sp>
        <p:nvSpPr>
          <p:cNvPr id="37" name="Rectangle: Rounded Corners 36">
            <a:extLst>
              <a:ext uri="{FF2B5EF4-FFF2-40B4-BE49-F238E27FC236}">
                <a16:creationId xmlns:a16="http://schemas.microsoft.com/office/drawing/2014/main" id="{CD6F67B6-4ECF-4601-87D4-43295EB381FC}"/>
              </a:ext>
            </a:extLst>
          </p:cNvPr>
          <p:cNvSpPr/>
          <p:nvPr/>
        </p:nvSpPr>
        <p:spPr>
          <a:xfrm>
            <a:off x="454326" y="3768532"/>
            <a:ext cx="5451800" cy="354996"/>
          </a:xfrm>
          <a:prstGeom prst="roundRect">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Impact of individual variables on LST</a:t>
            </a:r>
          </a:p>
        </p:txBody>
      </p:sp>
      <p:sp>
        <p:nvSpPr>
          <p:cNvPr id="38" name="TextBox 37">
            <a:extLst>
              <a:ext uri="{FF2B5EF4-FFF2-40B4-BE49-F238E27FC236}">
                <a16:creationId xmlns:a16="http://schemas.microsoft.com/office/drawing/2014/main" id="{23362930-E48D-4190-BB02-0CD8D7C23C09}"/>
              </a:ext>
            </a:extLst>
          </p:cNvPr>
          <p:cNvSpPr txBox="1"/>
          <p:nvPr/>
        </p:nvSpPr>
        <p:spPr>
          <a:xfrm>
            <a:off x="471843" y="5933108"/>
            <a:ext cx="55019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cs typeface="Calibri"/>
              </a:rPr>
              <a:t>* statistically significant global impact</a:t>
            </a:r>
          </a:p>
        </p:txBody>
      </p:sp>
      <p:sp>
        <p:nvSpPr>
          <p:cNvPr id="39" name="Arrow: Right 38">
            <a:extLst>
              <a:ext uri="{FF2B5EF4-FFF2-40B4-BE49-F238E27FC236}">
                <a16:creationId xmlns:a16="http://schemas.microsoft.com/office/drawing/2014/main" id="{44F8CF0E-6B6C-4B6D-80D3-1B00F32D4641}"/>
              </a:ext>
            </a:extLst>
          </p:cNvPr>
          <p:cNvSpPr/>
          <p:nvPr/>
        </p:nvSpPr>
        <p:spPr>
          <a:xfrm>
            <a:off x="5905747" y="5250444"/>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0" name="Rectangle: Rounded Corners 39">
            <a:extLst>
              <a:ext uri="{FF2B5EF4-FFF2-40B4-BE49-F238E27FC236}">
                <a16:creationId xmlns:a16="http://schemas.microsoft.com/office/drawing/2014/main" id="{75182CD0-8372-40FE-9211-9307DD55A177}"/>
              </a:ext>
            </a:extLst>
          </p:cNvPr>
          <p:cNvSpPr/>
          <p:nvPr/>
        </p:nvSpPr>
        <p:spPr>
          <a:xfrm>
            <a:off x="6136520" y="4929557"/>
            <a:ext cx="1286753" cy="764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Weights</a:t>
            </a:r>
          </a:p>
          <a:p>
            <a:r>
              <a:rPr lang="en-US" dirty="0">
                <a:solidFill>
                  <a:schemeClr val="tx1">
                    <a:lumMod val="75000"/>
                    <a:lumOff val="25000"/>
                  </a:schemeClr>
                </a:solidFill>
                <a:latin typeface="Century Gothic" panose="020B0502020202020204" pitchFamily="34" charset="0"/>
              </a:rPr>
              <a:t>used to</a:t>
            </a:r>
          </a:p>
          <a:p>
            <a:r>
              <a:rPr lang="en-US" dirty="0">
                <a:solidFill>
                  <a:schemeClr val="tx1">
                    <a:lumMod val="75000"/>
                    <a:lumOff val="25000"/>
                  </a:schemeClr>
                </a:solidFill>
                <a:latin typeface="Century Gothic" panose="020B0502020202020204" pitchFamily="34" charset="0"/>
              </a:rPr>
              <a:t>Estimate</a:t>
            </a:r>
          </a:p>
          <a:p>
            <a:r>
              <a:rPr lang="en-US" dirty="0">
                <a:solidFill>
                  <a:schemeClr val="tx1">
                    <a:lumMod val="75000"/>
                    <a:lumOff val="25000"/>
                  </a:schemeClr>
                </a:solidFill>
                <a:latin typeface="Century Gothic" panose="020B0502020202020204" pitchFamily="34" charset="0"/>
              </a:rPr>
              <a:t>Exposure</a:t>
            </a:r>
          </a:p>
          <a:p>
            <a:r>
              <a:rPr lang="en-US" dirty="0">
                <a:solidFill>
                  <a:schemeClr val="tx1">
                    <a:lumMod val="75000"/>
                    <a:lumOff val="25000"/>
                  </a:schemeClr>
                </a:solidFill>
                <a:latin typeface="Century Gothic" panose="020B0502020202020204" pitchFamily="34" charset="0"/>
              </a:rPr>
              <a:t>Index</a:t>
            </a:r>
          </a:p>
        </p:txBody>
      </p:sp>
      <p:sp>
        <p:nvSpPr>
          <p:cNvPr id="49" name="Arrow: Right 48">
            <a:extLst>
              <a:ext uri="{FF2B5EF4-FFF2-40B4-BE49-F238E27FC236}">
                <a16:creationId xmlns:a16="http://schemas.microsoft.com/office/drawing/2014/main" id="{D0FB7994-35F1-4D14-B8F9-DC1518A415E7}"/>
              </a:ext>
            </a:extLst>
          </p:cNvPr>
          <p:cNvSpPr/>
          <p:nvPr/>
        </p:nvSpPr>
        <p:spPr>
          <a:xfrm>
            <a:off x="7284842" y="5235454"/>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332183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BBC00D1-4817-42A9-9792-3A50FACCE1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77" t="3473" r="16777" b="1945"/>
          <a:stretch/>
        </p:blipFill>
        <p:spPr>
          <a:xfrm>
            <a:off x="390219" y="2210029"/>
            <a:ext cx="2811461" cy="3103546"/>
          </a:xfrm>
          <a:prstGeom prst="rect">
            <a:avLst/>
          </a:prstGeom>
        </p:spPr>
      </p:pic>
      <p:sp>
        <p:nvSpPr>
          <p:cNvPr id="8" name="Title 1">
            <a:extLst>
              <a:ext uri="{FF2B5EF4-FFF2-40B4-BE49-F238E27FC236}">
                <a16:creationId xmlns:a16="http://schemas.microsoft.com/office/drawing/2014/main"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Mapping </a:t>
            </a:r>
            <a:r>
              <a:rPr lang="en-US" sz="4000" b="1" dirty="0" smtClean="0">
                <a:solidFill>
                  <a:srgbClr val="266E99"/>
                </a:solidFill>
                <a:latin typeface="Century Gothic" panose="020F0302020204030204"/>
              </a:rPr>
              <a:t>Heat </a:t>
            </a:r>
            <a:r>
              <a:rPr lang="en-US" sz="4000" b="1" dirty="0" smtClean="0">
                <a:solidFill>
                  <a:srgbClr val="266E99"/>
                </a:solidFill>
                <a:latin typeface="Century Gothic" panose="020F0302020204030204"/>
              </a:rPr>
              <a:t>Risk</a:t>
            </a:r>
            <a:endParaRPr lang="en-US" sz="4000" b="1" dirty="0">
              <a:solidFill>
                <a:srgbClr val="266E99"/>
              </a:solidFill>
              <a:latin typeface="Century Gothic" panose="020F0302020204030204"/>
            </a:endParaRPr>
          </a:p>
        </p:txBody>
      </p:sp>
      <p:sp>
        <p:nvSpPr>
          <p:cNvPr id="7" name="TextBox 6">
            <a:extLst>
              <a:ext uri="{FF2B5EF4-FFF2-40B4-BE49-F238E27FC236}">
                <a16:creationId xmlns:a16="http://schemas.microsoft.com/office/drawing/2014/main" id="{2E4895CD-895C-4C0D-BEAA-C76F8224857E}"/>
              </a:ext>
            </a:extLst>
          </p:cNvPr>
          <p:cNvSpPr txBox="1"/>
          <p:nvPr/>
        </p:nvSpPr>
        <p:spPr>
          <a:xfrm>
            <a:off x="407528" y="166775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Social and Health Vulnerability in Yonkers, NY </a:t>
            </a:r>
          </a:p>
        </p:txBody>
      </p:sp>
      <p:sp>
        <p:nvSpPr>
          <p:cNvPr id="34" name="TextBox 33">
            <a:extLst>
              <a:ext uri="{FF2B5EF4-FFF2-40B4-BE49-F238E27FC236}">
                <a16:creationId xmlns:a16="http://schemas.microsoft.com/office/drawing/2014/main" id="{F71D67A6-3D8F-4760-912E-6B68B264CA18}"/>
              </a:ext>
            </a:extLst>
          </p:cNvPr>
          <p:cNvSpPr txBox="1"/>
          <p:nvPr/>
        </p:nvSpPr>
        <p:spPr>
          <a:xfrm>
            <a:off x="3113555" y="3394569"/>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0.6</a:t>
            </a:r>
          </a:p>
        </p:txBody>
      </p:sp>
      <p:sp>
        <p:nvSpPr>
          <p:cNvPr id="29" name="TextBox 28">
            <a:extLst>
              <a:ext uri="{FF2B5EF4-FFF2-40B4-BE49-F238E27FC236}">
                <a16:creationId xmlns:a16="http://schemas.microsoft.com/office/drawing/2014/main" id="{277D6650-AF85-44DA-BC54-663BBBA5ABBD}"/>
              </a:ext>
            </a:extLst>
          </p:cNvPr>
          <p:cNvSpPr txBox="1"/>
          <p:nvPr/>
        </p:nvSpPr>
        <p:spPr>
          <a:xfrm>
            <a:off x="3182871" y="2327119"/>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a:t>
            </a:r>
          </a:p>
        </p:txBody>
      </p:sp>
      <p:sp>
        <p:nvSpPr>
          <p:cNvPr id="33" name="TextBox 32">
            <a:extLst>
              <a:ext uri="{FF2B5EF4-FFF2-40B4-BE49-F238E27FC236}">
                <a16:creationId xmlns:a16="http://schemas.microsoft.com/office/drawing/2014/main" id="{886886F7-B2C0-4977-AC89-957BCB317711}"/>
              </a:ext>
            </a:extLst>
          </p:cNvPr>
          <p:cNvSpPr txBox="1"/>
          <p:nvPr/>
        </p:nvSpPr>
        <p:spPr>
          <a:xfrm>
            <a:off x="3108960" y="2852362"/>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0.8</a:t>
            </a:r>
          </a:p>
        </p:txBody>
      </p:sp>
      <p:sp>
        <p:nvSpPr>
          <p:cNvPr id="35" name="TextBox 34">
            <a:extLst>
              <a:ext uri="{FF2B5EF4-FFF2-40B4-BE49-F238E27FC236}">
                <a16:creationId xmlns:a16="http://schemas.microsoft.com/office/drawing/2014/main" id="{4FA1A02D-EDB0-4050-9BF9-2A762281D174}"/>
              </a:ext>
            </a:extLst>
          </p:cNvPr>
          <p:cNvSpPr txBox="1"/>
          <p:nvPr/>
        </p:nvSpPr>
        <p:spPr>
          <a:xfrm>
            <a:off x="3099770" y="3922991"/>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0.4</a:t>
            </a:r>
          </a:p>
        </p:txBody>
      </p:sp>
      <p:sp>
        <p:nvSpPr>
          <p:cNvPr id="36" name="TextBox 35">
            <a:extLst>
              <a:ext uri="{FF2B5EF4-FFF2-40B4-BE49-F238E27FC236}">
                <a16:creationId xmlns:a16="http://schemas.microsoft.com/office/drawing/2014/main" id="{968F2517-F1B6-4207-AE49-A1DC80B4BE0A}"/>
              </a:ext>
            </a:extLst>
          </p:cNvPr>
          <p:cNvSpPr txBox="1"/>
          <p:nvPr/>
        </p:nvSpPr>
        <p:spPr>
          <a:xfrm>
            <a:off x="3108960" y="4446818"/>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0.2</a:t>
            </a:r>
          </a:p>
        </p:txBody>
      </p:sp>
      <p:sp>
        <p:nvSpPr>
          <p:cNvPr id="37" name="TextBox 36">
            <a:extLst>
              <a:ext uri="{FF2B5EF4-FFF2-40B4-BE49-F238E27FC236}">
                <a16:creationId xmlns:a16="http://schemas.microsoft.com/office/drawing/2014/main" id="{1EAC6518-6D03-40A9-9962-A80A3A58A3A3}"/>
              </a:ext>
            </a:extLst>
          </p:cNvPr>
          <p:cNvSpPr txBox="1"/>
          <p:nvPr/>
        </p:nvSpPr>
        <p:spPr>
          <a:xfrm>
            <a:off x="3108960" y="4959877"/>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0.0</a:t>
            </a:r>
          </a:p>
        </p:txBody>
      </p:sp>
      <p:sp>
        <p:nvSpPr>
          <p:cNvPr id="39" name="TextBox 38">
            <a:extLst>
              <a:ext uri="{FF2B5EF4-FFF2-40B4-BE49-F238E27FC236}">
                <a16:creationId xmlns:a16="http://schemas.microsoft.com/office/drawing/2014/main" id="{FACA2940-B2E5-429B-87EE-FF4AE1A06764}"/>
              </a:ext>
            </a:extLst>
          </p:cNvPr>
          <p:cNvSpPr txBox="1"/>
          <p:nvPr/>
        </p:nvSpPr>
        <p:spPr>
          <a:xfrm>
            <a:off x="3283157" y="3243435"/>
            <a:ext cx="559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panose="020B0502020202020204" pitchFamily="34" charset="0"/>
              </a:rPr>
              <a:t>x</a:t>
            </a:r>
          </a:p>
        </p:txBody>
      </p:sp>
      <p:sp>
        <p:nvSpPr>
          <p:cNvPr id="50" name="TextBox 49">
            <a:extLst>
              <a:ext uri="{FF2B5EF4-FFF2-40B4-BE49-F238E27FC236}">
                <a16:creationId xmlns:a16="http://schemas.microsoft.com/office/drawing/2014/main" id="{F6DCA3D9-1D68-4846-9C9F-D5DCD74379CE}"/>
              </a:ext>
            </a:extLst>
          </p:cNvPr>
          <p:cNvSpPr txBox="1"/>
          <p:nvPr/>
        </p:nvSpPr>
        <p:spPr>
          <a:xfrm>
            <a:off x="2171195" y="4908041"/>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51" name="TextBox 50">
            <a:extLst>
              <a:ext uri="{FF2B5EF4-FFF2-40B4-BE49-F238E27FC236}">
                <a16:creationId xmlns:a16="http://schemas.microsoft.com/office/drawing/2014/main" id="{E7D768F5-2618-4742-9F18-AE2A97D00240}"/>
              </a:ext>
            </a:extLst>
          </p:cNvPr>
          <p:cNvSpPr txBox="1"/>
          <p:nvPr/>
        </p:nvSpPr>
        <p:spPr>
          <a:xfrm>
            <a:off x="2617845" y="4908041"/>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sp>
        <p:nvSpPr>
          <p:cNvPr id="40" name="TextBox 39">
            <a:extLst>
              <a:ext uri="{FF2B5EF4-FFF2-40B4-BE49-F238E27FC236}">
                <a16:creationId xmlns:a16="http://schemas.microsoft.com/office/drawing/2014/main" id="{00D388D0-CF74-4061-8BC2-0A6C5D66C8AF}"/>
              </a:ext>
            </a:extLst>
          </p:cNvPr>
          <p:cNvSpPr txBox="1"/>
          <p:nvPr/>
        </p:nvSpPr>
        <p:spPr>
          <a:xfrm>
            <a:off x="6673721" y="3176978"/>
            <a:ext cx="72177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chemeClr val="tx1">
                    <a:lumMod val="75000"/>
                    <a:lumOff val="25000"/>
                  </a:schemeClr>
                </a:solidFill>
                <a:cs typeface="Calibri"/>
              </a:rPr>
              <a:t>=</a:t>
            </a:r>
          </a:p>
        </p:txBody>
      </p:sp>
      <p:grpSp>
        <p:nvGrpSpPr>
          <p:cNvPr id="26" name="Group 25">
            <a:extLst>
              <a:ext uri="{FF2B5EF4-FFF2-40B4-BE49-F238E27FC236}">
                <a16:creationId xmlns:a16="http://schemas.microsoft.com/office/drawing/2014/main" id="{93BC4D92-ABDC-493C-9707-8F66EF2500DE}"/>
              </a:ext>
            </a:extLst>
          </p:cNvPr>
          <p:cNvGrpSpPr/>
          <p:nvPr/>
        </p:nvGrpSpPr>
        <p:grpSpPr>
          <a:xfrm>
            <a:off x="3778969" y="1886130"/>
            <a:ext cx="3185227" cy="3438675"/>
            <a:chOff x="3778969" y="1886130"/>
            <a:chExt cx="3185227" cy="3438675"/>
          </a:xfrm>
        </p:grpSpPr>
        <p:pic>
          <p:nvPicPr>
            <p:cNvPr id="25" name="Picture 24" descr="Map&#10;&#10;Description automatically generated">
              <a:extLst>
                <a:ext uri="{FF2B5EF4-FFF2-40B4-BE49-F238E27FC236}">
                  <a16:creationId xmlns:a16="http://schemas.microsoft.com/office/drawing/2014/main" id="{86899BCD-3B9A-4E13-8C99-5B9137805E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29" t="3809" r="16682" b="2271"/>
            <a:stretch/>
          </p:blipFill>
          <p:spPr>
            <a:xfrm>
              <a:off x="3794312" y="2221259"/>
              <a:ext cx="2833171" cy="3103546"/>
            </a:xfrm>
            <a:prstGeom prst="rect">
              <a:avLst/>
            </a:prstGeom>
          </p:spPr>
        </p:pic>
        <p:sp>
          <p:nvSpPr>
            <p:cNvPr id="15" name="TextBox 14">
              <a:extLst>
                <a:ext uri="{FF2B5EF4-FFF2-40B4-BE49-F238E27FC236}">
                  <a16:creationId xmlns:a16="http://schemas.microsoft.com/office/drawing/2014/main" id="{0C87CD0C-E271-4436-832E-55F73B070EFC}"/>
                </a:ext>
              </a:extLst>
            </p:cNvPr>
            <p:cNvSpPr txBox="1"/>
            <p:nvPr/>
          </p:nvSpPr>
          <p:spPr>
            <a:xfrm>
              <a:off x="3778969" y="188613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Exposure in Yonkers, NY</a:t>
              </a:r>
            </a:p>
          </p:txBody>
        </p:sp>
        <p:sp>
          <p:nvSpPr>
            <p:cNvPr id="41" name="TextBox 40">
              <a:extLst>
                <a:ext uri="{FF2B5EF4-FFF2-40B4-BE49-F238E27FC236}">
                  <a16:creationId xmlns:a16="http://schemas.microsoft.com/office/drawing/2014/main" id="{30798A1B-C360-432A-91F1-A90D12ED0C93}"/>
                </a:ext>
              </a:extLst>
            </p:cNvPr>
            <p:cNvSpPr txBox="1"/>
            <p:nvPr/>
          </p:nvSpPr>
          <p:spPr>
            <a:xfrm>
              <a:off x="6621986" y="2310935"/>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a:t>
              </a:r>
            </a:p>
          </p:txBody>
        </p:sp>
        <p:sp>
          <p:nvSpPr>
            <p:cNvPr id="42" name="TextBox 41">
              <a:extLst>
                <a:ext uri="{FF2B5EF4-FFF2-40B4-BE49-F238E27FC236}">
                  <a16:creationId xmlns:a16="http://schemas.microsoft.com/office/drawing/2014/main" id="{78BDC6D3-4CFB-4F44-BDDC-1BBF1844D803}"/>
                </a:ext>
              </a:extLst>
            </p:cNvPr>
            <p:cNvSpPr txBox="1"/>
            <p:nvPr/>
          </p:nvSpPr>
          <p:spPr>
            <a:xfrm>
              <a:off x="6531053" y="2852362"/>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0.8</a:t>
              </a:r>
            </a:p>
          </p:txBody>
        </p:sp>
        <p:sp>
          <p:nvSpPr>
            <p:cNvPr id="43" name="TextBox 42">
              <a:extLst>
                <a:ext uri="{FF2B5EF4-FFF2-40B4-BE49-F238E27FC236}">
                  <a16:creationId xmlns:a16="http://schemas.microsoft.com/office/drawing/2014/main" id="{148DDEA2-7491-4DA7-9CE8-7CD7D35B1144}"/>
                </a:ext>
              </a:extLst>
            </p:cNvPr>
            <p:cNvSpPr txBox="1"/>
            <p:nvPr/>
          </p:nvSpPr>
          <p:spPr>
            <a:xfrm>
              <a:off x="6531052" y="3379536"/>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0.6</a:t>
              </a:r>
            </a:p>
          </p:txBody>
        </p:sp>
        <p:sp>
          <p:nvSpPr>
            <p:cNvPr id="44" name="TextBox 43">
              <a:extLst>
                <a:ext uri="{FF2B5EF4-FFF2-40B4-BE49-F238E27FC236}">
                  <a16:creationId xmlns:a16="http://schemas.microsoft.com/office/drawing/2014/main" id="{30ABF300-1CB2-4582-BEBC-DB8548DDA9DA}"/>
                </a:ext>
              </a:extLst>
            </p:cNvPr>
            <p:cNvSpPr txBox="1"/>
            <p:nvPr/>
          </p:nvSpPr>
          <p:spPr>
            <a:xfrm>
              <a:off x="6531052" y="3913983"/>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0.4</a:t>
              </a:r>
            </a:p>
          </p:txBody>
        </p:sp>
        <p:sp>
          <p:nvSpPr>
            <p:cNvPr id="45" name="TextBox 44">
              <a:extLst>
                <a:ext uri="{FF2B5EF4-FFF2-40B4-BE49-F238E27FC236}">
                  <a16:creationId xmlns:a16="http://schemas.microsoft.com/office/drawing/2014/main" id="{6DB8892F-7E92-4AEB-BB69-E66C9551D99A}"/>
                </a:ext>
              </a:extLst>
            </p:cNvPr>
            <p:cNvSpPr txBox="1"/>
            <p:nvPr/>
          </p:nvSpPr>
          <p:spPr>
            <a:xfrm>
              <a:off x="6525320" y="4448431"/>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0.2</a:t>
              </a:r>
            </a:p>
          </p:txBody>
        </p:sp>
        <p:sp>
          <p:nvSpPr>
            <p:cNvPr id="46" name="TextBox 45">
              <a:extLst>
                <a:ext uri="{FF2B5EF4-FFF2-40B4-BE49-F238E27FC236}">
                  <a16:creationId xmlns:a16="http://schemas.microsoft.com/office/drawing/2014/main" id="{B692CA92-23B3-48C2-9A0F-6B90BEB2387D}"/>
                </a:ext>
              </a:extLst>
            </p:cNvPr>
            <p:cNvSpPr txBox="1"/>
            <p:nvPr/>
          </p:nvSpPr>
          <p:spPr>
            <a:xfrm>
              <a:off x="6531052" y="4974739"/>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0.0</a:t>
              </a:r>
            </a:p>
          </p:txBody>
        </p:sp>
        <p:sp>
          <p:nvSpPr>
            <p:cNvPr id="52" name="TextBox 51">
              <a:extLst>
                <a:ext uri="{FF2B5EF4-FFF2-40B4-BE49-F238E27FC236}">
                  <a16:creationId xmlns:a16="http://schemas.microsoft.com/office/drawing/2014/main" id="{7960A17C-6B4B-45C4-B87B-FE75C98E5E93}"/>
                </a:ext>
              </a:extLst>
            </p:cNvPr>
            <p:cNvSpPr txBox="1"/>
            <p:nvPr/>
          </p:nvSpPr>
          <p:spPr>
            <a:xfrm>
              <a:off x="5569358" y="4919108"/>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59" name="TextBox 58">
              <a:extLst>
                <a:ext uri="{FF2B5EF4-FFF2-40B4-BE49-F238E27FC236}">
                  <a16:creationId xmlns:a16="http://schemas.microsoft.com/office/drawing/2014/main" id="{E94F536C-805B-4184-8471-28849FB52EEA}"/>
                </a:ext>
              </a:extLst>
            </p:cNvPr>
            <p:cNvSpPr txBox="1"/>
            <p:nvPr/>
          </p:nvSpPr>
          <p:spPr>
            <a:xfrm>
              <a:off x="6006069" y="4919108"/>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grpSp>
      <p:grpSp>
        <p:nvGrpSpPr>
          <p:cNvPr id="13" name="Group 12">
            <a:extLst>
              <a:ext uri="{FF2B5EF4-FFF2-40B4-BE49-F238E27FC236}">
                <a16:creationId xmlns:a16="http://schemas.microsoft.com/office/drawing/2014/main" id="{2843D1B8-320A-40C1-B31B-4C3AE9BBEFCA}"/>
              </a:ext>
            </a:extLst>
          </p:cNvPr>
          <p:cNvGrpSpPr/>
          <p:nvPr/>
        </p:nvGrpSpPr>
        <p:grpSpPr>
          <a:xfrm>
            <a:off x="6954468" y="1158478"/>
            <a:ext cx="5094380" cy="4964932"/>
            <a:chOff x="6954468" y="1158478"/>
            <a:chExt cx="5094380" cy="4964932"/>
          </a:xfrm>
        </p:grpSpPr>
        <p:pic>
          <p:nvPicPr>
            <p:cNvPr id="12" name="Picture 11" descr="Map&#10;&#10;Description automatically generated">
              <a:extLst>
                <a:ext uri="{FF2B5EF4-FFF2-40B4-BE49-F238E27FC236}">
                  <a16:creationId xmlns:a16="http://schemas.microsoft.com/office/drawing/2014/main" id="{1C21456F-3F97-42DB-8613-E5E4D3AE49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06" t="5650" r="14512" b="5991"/>
            <a:stretch/>
          </p:blipFill>
          <p:spPr>
            <a:xfrm>
              <a:off x="7523245" y="1449888"/>
              <a:ext cx="4176876" cy="4474712"/>
            </a:xfrm>
            <a:prstGeom prst="rect">
              <a:avLst/>
            </a:prstGeom>
          </p:spPr>
        </p:pic>
        <p:sp>
          <p:nvSpPr>
            <p:cNvPr id="38" name="TextBox 37">
              <a:extLst>
                <a:ext uri="{FF2B5EF4-FFF2-40B4-BE49-F238E27FC236}">
                  <a16:creationId xmlns:a16="http://schemas.microsoft.com/office/drawing/2014/main" id="{B8332EF4-0399-4190-91E1-2B8385603AE3}"/>
                </a:ext>
              </a:extLst>
            </p:cNvPr>
            <p:cNvSpPr txBox="1"/>
            <p:nvPr/>
          </p:nvSpPr>
          <p:spPr>
            <a:xfrm>
              <a:off x="7966006" y="1158478"/>
              <a:ext cx="32975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Risk Index in Yonkers, NY </a:t>
              </a:r>
            </a:p>
          </p:txBody>
        </p:sp>
        <p:sp>
          <p:nvSpPr>
            <p:cNvPr id="9" name="TextBox 8">
              <a:extLst>
                <a:ext uri="{FF2B5EF4-FFF2-40B4-BE49-F238E27FC236}">
                  <a16:creationId xmlns:a16="http://schemas.microsoft.com/office/drawing/2014/main" id="{4D1B0399-D0F2-4FA8-B6E4-825ABBF64774}"/>
                </a:ext>
              </a:extLst>
            </p:cNvPr>
            <p:cNvSpPr txBox="1"/>
            <p:nvPr/>
          </p:nvSpPr>
          <p:spPr>
            <a:xfrm>
              <a:off x="6964196" y="1857229"/>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40.98°N</a:t>
              </a:r>
            </a:p>
          </p:txBody>
        </p:sp>
        <p:sp>
          <p:nvSpPr>
            <p:cNvPr id="16" name="TextBox 15">
              <a:extLst>
                <a:ext uri="{FF2B5EF4-FFF2-40B4-BE49-F238E27FC236}">
                  <a16:creationId xmlns:a16="http://schemas.microsoft.com/office/drawing/2014/main" id="{875D7AD8-0AA7-4065-9207-D3FF1C5A22AE}"/>
                </a:ext>
              </a:extLst>
            </p:cNvPr>
            <p:cNvSpPr txBox="1"/>
            <p:nvPr/>
          </p:nvSpPr>
          <p:spPr>
            <a:xfrm>
              <a:off x="6954468" y="2834471"/>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40.96°N</a:t>
              </a:r>
            </a:p>
          </p:txBody>
        </p:sp>
        <p:sp>
          <p:nvSpPr>
            <p:cNvPr id="17" name="TextBox 16">
              <a:extLst>
                <a:ext uri="{FF2B5EF4-FFF2-40B4-BE49-F238E27FC236}">
                  <a16:creationId xmlns:a16="http://schemas.microsoft.com/office/drawing/2014/main" id="{E600549C-D59B-4D42-A169-A7DC83786C0C}"/>
                </a:ext>
              </a:extLst>
            </p:cNvPr>
            <p:cNvSpPr txBox="1"/>
            <p:nvPr/>
          </p:nvSpPr>
          <p:spPr>
            <a:xfrm>
              <a:off x="6954468" y="3823905"/>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40.94°N</a:t>
              </a:r>
            </a:p>
          </p:txBody>
        </p:sp>
        <p:sp>
          <p:nvSpPr>
            <p:cNvPr id="18" name="TextBox 17">
              <a:extLst>
                <a:ext uri="{FF2B5EF4-FFF2-40B4-BE49-F238E27FC236}">
                  <a16:creationId xmlns:a16="http://schemas.microsoft.com/office/drawing/2014/main" id="{7A6A5762-C760-4697-AC16-4F7EB4E28A8A}"/>
                </a:ext>
              </a:extLst>
            </p:cNvPr>
            <p:cNvSpPr txBox="1"/>
            <p:nvPr/>
          </p:nvSpPr>
          <p:spPr>
            <a:xfrm>
              <a:off x="6964196" y="481048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40.92°N</a:t>
              </a:r>
            </a:p>
          </p:txBody>
        </p:sp>
        <p:sp>
          <p:nvSpPr>
            <p:cNvPr id="19" name="TextBox 18">
              <a:extLst>
                <a:ext uri="{FF2B5EF4-FFF2-40B4-BE49-F238E27FC236}">
                  <a16:creationId xmlns:a16="http://schemas.microsoft.com/office/drawing/2014/main" id="{CFF210BB-CD6F-4CFC-BBA2-C0D15E1483EE}"/>
                </a:ext>
              </a:extLst>
            </p:cNvPr>
            <p:cNvSpPr txBox="1"/>
            <p:nvPr/>
          </p:nvSpPr>
          <p:spPr>
            <a:xfrm>
              <a:off x="7632429"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73.9°N</a:t>
              </a:r>
            </a:p>
          </p:txBody>
        </p:sp>
        <p:sp>
          <p:nvSpPr>
            <p:cNvPr id="20" name="TextBox 19">
              <a:extLst>
                <a:ext uri="{FF2B5EF4-FFF2-40B4-BE49-F238E27FC236}">
                  <a16:creationId xmlns:a16="http://schemas.microsoft.com/office/drawing/2014/main" id="{FF8BA5E9-CED5-405C-B433-BA5B09CDAFD3}"/>
                </a:ext>
              </a:extLst>
            </p:cNvPr>
            <p:cNvSpPr txBox="1"/>
            <p:nvPr/>
          </p:nvSpPr>
          <p:spPr>
            <a:xfrm>
              <a:off x="842624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73.88°N</a:t>
              </a:r>
            </a:p>
          </p:txBody>
        </p:sp>
        <p:sp>
          <p:nvSpPr>
            <p:cNvPr id="21" name="TextBox 20">
              <a:extLst>
                <a:ext uri="{FF2B5EF4-FFF2-40B4-BE49-F238E27FC236}">
                  <a16:creationId xmlns:a16="http://schemas.microsoft.com/office/drawing/2014/main" id="{D2EC4C44-EF58-43D1-88AE-FACB6A269522}"/>
                </a:ext>
              </a:extLst>
            </p:cNvPr>
            <p:cNvSpPr txBox="1"/>
            <p:nvPr/>
          </p:nvSpPr>
          <p:spPr>
            <a:xfrm>
              <a:off x="914661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73.86°N</a:t>
              </a:r>
            </a:p>
          </p:txBody>
        </p:sp>
        <p:sp>
          <p:nvSpPr>
            <p:cNvPr id="22" name="TextBox 21">
              <a:extLst>
                <a:ext uri="{FF2B5EF4-FFF2-40B4-BE49-F238E27FC236}">
                  <a16:creationId xmlns:a16="http://schemas.microsoft.com/office/drawing/2014/main" id="{75982A99-863F-4E6F-9B8B-45311BFDCDF8}"/>
                </a:ext>
              </a:extLst>
            </p:cNvPr>
            <p:cNvSpPr txBox="1"/>
            <p:nvPr/>
          </p:nvSpPr>
          <p:spPr>
            <a:xfrm>
              <a:off x="9924781"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73.84°N</a:t>
              </a:r>
            </a:p>
          </p:txBody>
        </p:sp>
        <p:sp>
          <p:nvSpPr>
            <p:cNvPr id="23" name="TextBox 22">
              <a:extLst>
                <a:ext uri="{FF2B5EF4-FFF2-40B4-BE49-F238E27FC236}">
                  <a16:creationId xmlns:a16="http://schemas.microsoft.com/office/drawing/2014/main" id="{A8196078-640B-4C3C-BB1D-288DA0D3829D}"/>
                </a:ext>
              </a:extLst>
            </p:cNvPr>
            <p:cNvSpPr txBox="1"/>
            <p:nvPr/>
          </p:nvSpPr>
          <p:spPr>
            <a:xfrm>
              <a:off x="10674417"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73.82°N</a:t>
              </a:r>
            </a:p>
          </p:txBody>
        </p:sp>
        <p:sp>
          <p:nvSpPr>
            <p:cNvPr id="47" name="TextBox 46">
              <a:extLst>
                <a:ext uri="{FF2B5EF4-FFF2-40B4-BE49-F238E27FC236}">
                  <a16:creationId xmlns:a16="http://schemas.microsoft.com/office/drawing/2014/main" id="{18640BFD-05C7-4519-A1C5-37187E573959}"/>
                </a:ext>
              </a:extLst>
            </p:cNvPr>
            <p:cNvSpPr txBox="1"/>
            <p:nvPr/>
          </p:nvSpPr>
          <p:spPr>
            <a:xfrm>
              <a:off x="11622860" y="1698537"/>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100</a:t>
              </a:r>
            </a:p>
          </p:txBody>
        </p:sp>
        <p:sp>
          <p:nvSpPr>
            <p:cNvPr id="53" name="TextBox 52">
              <a:extLst>
                <a:ext uri="{FF2B5EF4-FFF2-40B4-BE49-F238E27FC236}">
                  <a16:creationId xmlns:a16="http://schemas.microsoft.com/office/drawing/2014/main" id="{E6AE8505-D074-4657-A296-64247ACE5AF4}"/>
                </a:ext>
              </a:extLst>
            </p:cNvPr>
            <p:cNvSpPr txBox="1"/>
            <p:nvPr/>
          </p:nvSpPr>
          <p:spPr>
            <a:xfrm>
              <a:off x="11653004" y="2462212"/>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80</a:t>
              </a:r>
            </a:p>
          </p:txBody>
        </p:sp>
        <p:sp>
          <p:nvSpPr>
            <p:cNvPr id="54" name="TextBox 53">
              <a:extLst>
                <a:ext uri="{FF2B5EF4-FFF2-40B4-BE49-F238E27FC236}">
                  <a16:creationId xmlns:a16="http://schemas.microsoft.com/office/drawing/2014/main" id="{4BF73F9F-980B-4199-9BF6-DD5CD9239481}"/>
                </a:ext>
              </a:extLst>
            </p:cNvPr>
            <p:cNvSpPr txBox="1"/>
            <p:nvPr/>
          </p:nvSpPr>
          <p:spPr>
            <a:xfrm>
              <a:off x="11642956" y="321583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60</a:t>
              </a:r>
            </a:p>
          </p:txBody>
        </p:sp>
        <p:sp>
          <p:nvSpPr>
            <p:cNvPr id="55" name="TextBox 54">
              <a:extLst>
                <a:ext uri="{FF2B5EF4-FFF2-40B4-BE49-F238E27FC236}">
                  <a16:creationId xmlns:a16="http://schemas.microsoft.com/office/drawing/2014/main" id="{1EE16621-8660-46CA-B280-AA90005B2C1A}"/>
                </a:ext>
              </a:extLst>
            </p:cNvPr>
            <p:cNvSpPr txBox="1"/>
            <p:nvPr/>
          </p:nvSpPr>
          <p:spPr>
            <a:xfrm>
              <a:off x="11642956" y="3969464"/>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40</a:t>
              </a:r>
            </a:p>
          </p:txBody>
        </p:sp>
        <p:sp>
          <p:nvSpPr>
            <p:cNvPr id="56" name="TextBox 55">
              <a:extLst>
                <a:ext uri="{FF2B5EF4-FFF2-40B4-BE49-F238E27FC236}">
                  <a16:creationId xmlns:a16="http://schemas.microsoft.com/office/drawing/2014/main" id="{D54CA26D-B7CF-4128-9779-E35E36FD750C}"/>
                </a:ext>
              </a:extLst>
            </p:cNvPr>
            <p:cNvSpPr txBox="1"/>
            <p:nvPr/>
          </p:nvSpPr>
          <p:spPr>
            <a:xfrm>
              <a:off x="11642956" y="4733139"/>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20</a:t>
              </a:r>
            </a:p>
          </p:txBody>
        </p:sp>
        <p:sp>
          <p:nvSpPr>
            <p:cNvPr id="57" name="TextBox 56">
              <a:extLst>
                <a:ext uri="{FF2B5EF4-FFF2-40B4-BE49-F238E27FC236}">
                  <a16:creationId xmlns:a16="http://schemas.microsoft.com/office/drawing/2014/main" id="{98076F1C-F0FF-4865-9665-258675CF85E1}"/>
                </a:ext>
              </a:extLst>
            </p:cNvPr>
            <p:cNvSpPr txBox="1"/>
            <p:nvPr/>
          </p:nvSpPr>
          <p:spPr>
            <a:xfrm>
              <a:off x="11653005" y="547671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0</a:t>
              </a:r>
            </a:p>
          </p:txBody>
        </p:sp>
        <p:sp>
          <p:nvSpPr>
            <p:cNvPr id="62" name="TextBox 61">
              <a:extLst>
                <a:ext uri="{FF2B5EF4-FFF2-40B4-BE49-F238E27FC236}">
                  <a16:creationId xmlns:a16="http://schemas.microsoft.com/office/drawing/2014/main" id="{8B955D7F-59E0-4F2F-9ABF-75773E77F76D}"/>
                </a:ext>
              </a:extLst>
            </p:cNvPr>
            <p:cNvSpPr txBox="1"/>
            <p:nvPr/>
          </p:nvSpPr>
          <p:spPr>
            <a:xfrm>
              <a:off x="10108222" y="5433905"/>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63" name="TextBox 62">
              <a:extLst>
                <a:ext uri="{FF2B5EF4-FFF2-40B4-BE49-F238E27FC236}">
                  <a16:creationId xmlns:a16="http://schemas.microsoft.com/office/drawing/2014/main" id="{54D6F377-2B73-42B2-B021-F69111CB0C65}"/>
                </a:ext>
              </a:extLst>
            </p:cNvPr>
            <p:cNvSpPr txBox="1"/>
            <p:nvPr/>
          </p:nvSpPr>
          <p:spPr>
            <a:xfrm>
              <a:off x="10861210" y="5433905"/>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grpSp>
    </p:spTree>
    <p:extLst>
      <p:ext uri="{BB962C8B-B14F-4D97-AF65-F5344CB8AC3E}">
        <p14:creationId xmlns:p14="http://schemas.microsoft.com/office/powerpoint/2010/main" val="3704073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High-Risk Areas: Patterns</a:t>
            </a:r>
          </a:p>
        </p:txBody>
      </p:sp>
      <p:sp>
        <p:nvSpPr>
          <p:cNvPr id="48" name="TextBox 47">
            <a:extLst>
              <a:ext uri="{FF2B5EF4-FFF2-40B4-BE49-F238E27FC236}">
                <a16:creationId xmlns:a16="http://schemas.microsoft.com/office/drawing/2014/main" id="{E74B2D23-D558-3B4B-8AAF-1E4C4607FED3}"/>
              </a:ext>
            </a:extLst>
          </p:cNvPr>
          <p:cNvSpPr txBox="1"/>
          <p:nvPr/>
        </p:nvSpPr>
        <p:spPr>
          <a:xfrm>
            <a:off x="961799" y="1443813"/>
            <a:ext cx="560315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Neighborhoods at </a:t>
            </a:r>
            <a:r>
              <a:rPr lang="en-US" sz="2800" b="1" dirty="0" smtClean="0">
                <a:solidFill>
                  <a:schemeClr val="tx1">
                    <a:lumMod val="75000"/>
                    <a:lumOff val="25000"/>
                  </a:schemeClr>
                </a:solidFill>
                <a:latin typeface="Century Gothic"/>
              </a:rPr>
              <a:t>Most </a:t>
            </a:r>
            <a:r>
              <a:rPr lang="en-US" sz="2800" b="1" dirty="0">
                <a:solidFill>
                  <a:schemeClr val="tx1">
                    <a:lumMod val="75000"/>
                    <a:lumOff val="25000"/>
                  </a:schemeClr>
                </a:solidFill>
                <a:latin typeface="Century Gothic"/>
              </a:rPr>
              <a:t>Risk:</a:t>
            </a:r>
          </a:p>
          <a:p>
            <a:r>
              <a:rPr lang="en-US" sz="2800" dirty="0">
                <a:solidFill>
                  <a:schemeClr val="tx1">
                    <a:lumMod val="75000"/>
                    <a:lumOff val="25000"/>
                  </a:schemeClr>
                </a:solidFill>
                <a:latin typeface="Century Gothic"/>
                <a:cs typeface="Calibri"/>
              </a:rPr>
              <a:t>1</a:t>
            </a:r>
            <a:r>
              <a:rPr lang="en-US" sz="2400" dirty="0">
                <a:solidFill>
                  <a:schemeClr val="tx1">
                    <a:lumMod val="75000"/>
                    <a:lumOff val="25000"/>
                  </a:schemeClr>
                </a:solidFill>
                <a:latin typeface="Century Gothic"/>
                <a:cs typeface="Calibri"/>
              </a:rPr>
              <a:t>. Old 7</a:t>
            </a:r>
            <a:r>
              <a:rPr lang="en-US" sz="2400" baseline="30000" dirty="0">
                <a:solidFill>
                  <a:schemeClr val="tx1">
                    <a:lumMod val="75000"/>
                    <a:lumOff val="25000"/>
                  </a:schemeClr>
                </a:solidFill>
                <a:latin typeface="Century Gothic"/>
                <a:cs typeface="Calibri"/>
              </a:rPr>
              <a:t>th</a:t>
            </a:r>
            <a:r>
              <a:rPr lang="en-US" sz="2400" dirty="0">
                <a:solidFill>
                  <a:schemeClr val="tx1">
                    <a:lumMod val="75000"/>
                    <a:lumOff val="25000"/>
                  </a:schemeClr>
                </a:solidFill>
                <a:latin typeface="Century Gothic"/>
                <a:cs typeface="Calibri"/>
              </a:rPr>
              <a:t> Ward</a:t>
            </a:r>
          </a:p>
          <a:p>
            <a:r>
              <a:rPr lang="en-US" sz="2400" dirty="0">
                <a:solidFill>
                  <a:schemeClr val="tx1">
                    <a:lumMod val="75000"/>
                    <a:lumOff val="25000"/>
                  </a:schemeClr>
                </a:solidFill>
                <a:latin typeface="Century Gothic"/>
                <a:cs typeface="Calibri"/>
              </a:rPr>
              <a:t>2. GlenWood</a:t>
            </a:r>
          </a:p>
          <a:p>
            <a:r>
              <a:rPr lang="en-US" sz="2400" dirty="0">
                <a:solidFill>
                  <a:schemeClr val="tx1">
                    <a:lumMod val="75000"/>
                    <a:lumOff val="25000"/>
                  </a:schemeClr>
                </a:solidFill>
                <a:latin typeface="Century Gothic"/>
                <a:cs typeface="Calibri"/>
              </a:rPr>
              <a:t>3. Kimball</a:t>
            </a:r>
          </a:p>
          <a:p>
            <a:r>
              <a:rPr lang="en-US" sz="2400" dirty="0">
                <a:solidFill>
                  <a:schemeClr val="tx1">
                    <a:lumMod val="75000"/>
                    <a:lumOff val="25000"/>
                  </a:schemeClr>
                </a:solidFill>
                <a:latin typeface="Century Gothic"/>
                <a:cs typeface="Calibri"/>
              </a:rPr>
              <a:t>4. Getty Square</a:t>
            </a:r>
          </a:p>
          <a:p>
            <a:endParaRPr lang="en-US" sz="2800" dirty="0">
              <a:solidFill>
                <a:schemeClr val="tx1">
                  <a:lumMod val="75000"/>
                  <a:lumOff val="25000"/>
                </a:schemeClr>
              </a:solidFill>
              <a:latin typeface="Century Gothic"/>
              <a:cs typeface="Calibri"/>
            </a:endParaRPr>
          </a:p>
          <a:p>
            <a:r>
              <a:rPr lang="en-US" sz="2800" b="1" dirty="0">
                <a:solidFill>
                  <a:schemeClr val="tx1">
                    <a:lumMod val="75000"/>
                    <a:lumOff val="25000"/>
                  </a:schemeClr>
                </a:solidFill>
                <a:latin typeface="Century Gothic"/>
                <a:cs typeface="Calibri"/>
              </a:rPr>
              <a:t>Neighborhood Characteristics:</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High population densities</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High rates of renters</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Over 50% no college</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Over 35% not U.S.-born</a:t>
            </a:r>
            <a:endParaRPr lang="en-US" sz="1600" dirty="0">
              <a:solidFill>
                <a:schemeClr val="tx1">
                  <a:lumMod val="75000"/>
                  <a:lumOff val="25000"/>
                </a:schemeClr>
              </a:solidFill>
              <a:cs typeface="Calibri"/>
            </a:endParaRPr>
          </a:p>
        </p:txBody>
      </p:sp>
      <p:grpSp>
        <p:nvGrpSpPr>
          <p:cNvPr id="49" name="Group 48">
            <a:extLst>
              <a:ext uri="{FF2B5EF4-FFF2-40B4-BE49-F238E27FC236}">
                <a16:creationId xmlns:a16="http://schemas.microsoft.com/office/drawing/2014/main" id="{C07BE174-00D7-9F48-8C1D-F1E372D70D13}"/>
              </a:ext>
            </a:extLst>
          </p:cNvPr>
          <p:cNvGrpSpPr/>
          <p:nvPr/>
        </p:nvGrpSpPr>
        <p:grpSpPr>
          <a:xfrm>
            <a:off x="6562583" y="1161949"/>
            <a:ext cx="5094380" cy="4964932"/>
            <a:chOff x="6954468" y="1158478"/>
            <a:chExt cx="5094380" cy="4964932"/>
          </a:xfrm>
        </p:grpSpPr>
        <p:pic>
          <p:nvPicPr>
            <p:cNvPr id="58" name="Picture 57" descr="Map&#10;&#10;Description automatically generated">
              <a:extLst>
                <a:ext uri="{FF2B5EF4-FFF2-40B4-BE49-F238E27FC236}">
                  <a16:creationId xmlns:a16="http://schemas.microsoft.com/office/drawing/2014/main" id="{1E31A496-11C8-8444-B74E-3B3285F070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06" t="5650" r="14512" b="5991"/>
            <a:stretch/>
          </p:blipFill>
          <p:spPr>
            <a:xfrm>
              <a:off x="7523245" y="1449888"/>
              <a:ext cx="4176876" cy="4474712"/>
            </a:xfrm>
            <a:prstGeom prst="rect">
              <a:avLst/>
            </a:prstGeom>
          </p:spPr>
        </p:pic>
        <p:sp>
          <p:nvSpPr>
            <p:cNvPr id="60" name="TextBox 59">
              <a:extLst>
                <a:ext uri="{FF2B5EF4-FFF2-40B4-BE49-F238E27FC236}">
                  <a16:creationId xmlns:a16="http://schemas.microsoft.com/office/drawing/2014/main" id="{1E4B991C-2372-CC4A-8AF3-5E09C0B52D03}"/>
                </a:ext>
              </a:extLst>
            </p:cNvPr>
            <p:cNvSpPr txBox="1"/>
            <p:nvPr/>
          </p:nvSpPr>
          <p:spPr>
            <a:xfrm>
              <a:off x="7966006" y="1158478"/>
              <a:ext cx="32975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Risk Index in Yonkers, NY </a:t>
              </a:r>
            </a:p>
          </p:txBody>
        </p:sp>
        <p:sp>
          <p:nvSpPr>
            <p:cNvPr id="61" name="TextBox 60">
              <a:extLst>
                <a:ext uri="{FF2B5EF4-FFF2-40B4-BE49-F238E27FC236}">
                  <a16:creationId xmlns:a16="http://schemas.microsoft.com/office/drawing/2014/main" id="{B8A599C5-DB62-A549-99A8-F747407047E3}"/>
                </a:ext>
              </a:extLst>
            </p:cNvPr>
            <p:cNvSpPr txBox="1"/>
            <p:nvPr/>
          </p:nvSpPr>
          <p:spPr>
            <a:xfrm>
              <a:off x="6964196" y="1857229"/>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40.98°N</a:t>
              </a:r>
            </a:p>
          </p:txBody>
        </p:sp>
        <p:sp>
          <p:nvSpPr>
            <p:cNvPr id="64" name="TextBox 63">
              <a:extLst>
                <a:ext uri="{FF2B5EF4-FFF2-40B4-BE49-F238E27FC236}">
                  <a16:creationId xmlns:a16="http://schemas.microsoft.com/office/drawing/2014/main" id="{A044AB3E-9B00-A84E-83FF-DBA572D9474C}"/>
                </a:ext>
              </a:extLst>
            </p:cNvPr>
            <p:cNvSpPr txBox="1"/>
            <p:nvPr/>
          </p:nvSpPr>
          <p:spPr>
            <a:xfrm>
              <a:off x="6954468" y="2834471"/>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40.96°N</a:t>
              </a:r>
            </a:p>
          </p:txBody>
        </p:sp>
        <p:sp>
          <p:nvSpPr>
            <p:cNvPr id="65" name="TextBox 64">
              <a:extLst>
                <a:ext uri="{FF2B5EF4-FFF2-40B4-BE49-F238E27FC236}">
                  <a16:creationId xmlns:a16="http://schemas.microsoft.com/office/drawing/2014/main" id="{6F156AC7-E72D-B643-98AE-C5E6787AB125}"/>
                </a:ext>
              </a:extLst>
            </p:cNvPr>
            <p:cNvSpPr txBox="1"/>
            <p:nvPr/>
          </p:nvSpPr>
          <p:spPr>
            <a:xfrm>
              <a:off x="6954468" y="3823905"/>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40.94°N</a:t>
              </a:r>
            </a:p>
          </p:txBody>
        </p:sp>
        <p:sp>
          <p:nvSpPr>
            <p:cNvPr id="66" name="TextBox 65">
              <a:extLst>
                <a:ext uri="{FF2B5EF4-FFF2-40B4-BE49-F238E27FC236}">
                  <a16:creationId xmlns:a16="http://schemas.microsoft.com/office/drawing/2014/main" id="{3EB3120F-FC33-AE4B-9B9D-7C9A6ECD1312}"/>
                </a:ext>
              </a:extLst>
            </p:cNvPr>
            <p:cNvSpPr txBox="1"/>
            <p:nvPr/>
          </p:nvSpPr>
          <p:spPr>
            <a:xfrm>
              <a:off x="6964196" y="481048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40.92°N</a:t>
              </a:r>
            </a:p>
          </p:txBody>
        </p:sp>
        <p:sp>
          <p:nvSpPr>
            <p:cNvPr id="67" name="TextBox 66">
              <a:extLst>
                <a:ext uri="{FF2B5EF4-FFF2-40B4-BE49-F238E27FC236}">
                  <a16:creationId xmlns:a16="http://schemas.microsoft.com/office/drawing/2014/main" id="{BC4E4B2D-1DBF-2A45-965B-7BF4574A06E9}"/>
                </a:ext>
              </a:extLst>
            </p:cNvPr>
            <p:cNvSpPr txBox="1"/>
            <p:nvPr/>
          </p:nvSpPr>
          <p:spPr>
            <a:xfrm>
              <a:off x="7632429"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73.9°N</a:t>
              </a:r>
            </a:p>
          </p:txBody>
        </p:sp>
        <p:sp>
          <p:nvSpPr>
            <p:cNvPr id="68" name="TextBox 67">
              <a:extLst>
                <a:ext uri="{FF2B5EF4-FFF2-40B4-BE49-F238E27FC236}">
                  <a16:creationId xmlns:a16="http://schemas.microsoft.com/office/drawing/2014/main" id="{7490F712-AEE6-BF48-85D5-65BDAED31FD7}"/>
                </a:ext>
              </a:extLst>
            </p:cNvPr>
            <p:cNvSpPr txBox="1"/>
            <p:nvPr/>
          </p:nvSpPr>
          <p:spPr>
            <a:xfrm>
              <a:off x="842624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73.88°N</a:t>
              </a:r>
            </a:p>
          </p:txBody>
        </p:sp>
        <p:sp>
          <p:nvSpPr>
            <p:cNvPr id="69" name="TextBox 68">
              <a:extLst>
                <a:ext uri="{FF2B5EF4-FFF2-40B4-BE49-F238E27FC236}">
                  <a16:creationId xmlns:a16="http://schemas.microsoft.com/office/drawing/2014/main" id="{68E1D0EE-B3A7-CD4F-A8FF-BDD914A54B91}"/>
                </a:ext>
              </a:extLst>
            </p:cNvPr>
            <p:cNvSpPr txBox="1"/>
            <p:nvPr/>
          </p:nvSpPr>
          <p:spPr>
            <a:xfrm>
              <a:off x="914661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73.86°N</a:t>
              </a:r>
            </a:p>
          </p:txBody>
        </p:sp>
        <p:sp>
          <p:nvSpPr>
            <p:cNvPr id="70" name="TextBox 69">
              <a:extLst>
                <a:ext uri="{FF2B5EF4-FFF2-40B4-BE49-F238E27FC236}">
                  <a16:creationId xmlns:a16="http://schemas.microsoft.com/office/drawing/2014/main" id="{64345F12-1EA0-C946-9131-C63DB5D20132}"/>
                </a:ext>
              </a:extLst>
            </p:cNvPr>
            <p:cNvSpPr txBox="1"/>
            <p:nvPr/>
          </p:nvSpPr>
          <p:spPr>
            <a:xfrm>
              <a:off x="9924781"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73.84°N</a:t>
              </a:r>
            </a:p>
          </p:txBody>
        </p:sp>
        <p:sp>
          <p:nvSpPr>
            <p:cNvPr id="71" name="TextBox 70">
              <a:extLst>
                <a:ext uri="{FF2B5EF4-FFF2-40B4-BE49-F238E27FC236}">
                  <a16:creationId xmlns:a16="http://schemas.microsoft.com/office/drawing/2014/main" id="{ABEFDDE2-324B-D849-9763-BCC79F984271}"/>
                </a:ext>
              </a:extLst>
            </p:cNvPr>
            <p:cNvSpPr txBox="1"/>
            <p:nvPr/>
          </p:nvSpPr>
          <p:spPr>
            <a:xfrm>
              <a:off x="10674417"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73.82°N</a:t>
              </a:r>
            </a:p>
          </p:txBody>
        </p:sp>
        <p:sp>
          <p:nvSpPr>
            <p:cNvPr id="72" name="TextBox 71">
              <a:extLst>
                <a:ext uri="{FF2B5EF4-FFF2-40B4-BE49-F238E27FC236}">
                  <a16:creationId xmlns:a16="http://schemas.microsoft.com/office/drawing/2014/main" id="{72F3CFE5-7021-5C48-99D6-BB2318A93A6C}"/>
                </a:ext>
              </a:extLst>
            </p:cNvPr>
            <p:cNvSpPr txBox="1"/>
            <p:nvPr/>
          </p:nvSpPr>
          <p:spPr>
            <a:xfrm>
              <a:off x="11622860" y="1698537"/>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100</a:t>
              </a:r>
            </a:p>
          </p:txBody>
        </p:sp>
        <p:sp>
          <p:nvSpPr>
            <p:cNvPr id="73" name="TextBox 72">
              <a:extLst>
                <a:ext uri="{FF2B5EF4-FFF2-40B4-BE49-F238E27FC236}">
                  <a16:creationId xmlns:a16="http://schemas.microsoft.com/office/drawing/2014/main" id="{4F65EBD9-321B-BF43-9BF2-4CE0917B19D1}"/>
                </a:ext>
              </a:extLst>
            </p:cNvPr>
            <p:cNvSpPr txBox="1"/>
            <p:nvPr/>
          </p:nvSpPr>
          <p:spPr>
            <a:xfrm>
              <a:off x="11653004" y="2462212"/>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80</a:t>
              </a:r>
            </a:p>
          </p:txBody>
        </p:sp>
        <p:sp>
          <p:nvSpPr>
            <p:cNvPr id="74" name="TextBox 73">
              <a:extLst>
                <a:ext uri="{FF2B5EF4-FFF2-40B4-BE49-F238E27FC236}">
                  <a16:creationId xmlns:a16="http://schemas.microsoft.com/office/drawing/2014/main" id="{0D6FC2F2-9B8B-8A49-A32F-B3C72EC72DA4}"/>
                </a:ext>
              </a:extLst>
            </p:cNvPr>
            <p:cNvSpPr txBox="1"/>
            <p:nvPr/>
          </p:nvSpPr>
          <p:spPr>
            <a:xfrm>
              <a:off x="11642956" y="321583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60</a:t>
              </a:r>
            </a:p>
          </p:txBody>
        </p:sp>
        <p:sp>
          <p:nvSpPr>
            <p:cNvPr id="75" name="TextBox 74">
              <a:extLst>
                <a:ext uri="{FF2B5EF4-FFF2-40B4-BE49-F238E27FC236}">
                  <a16:creationId xmlns:a16="http://schemas.microsoft.com/office/drawing/2014/main" id="{1E38FBC5-636A-A748-86EC-DE00FF49B302}"/>
                </a:ext>
              </a:extLst>
            </p:cNvPr>
            <p:cNvSpPr txBox="1"/>
            <p:nvPr/>
          </p:nvSpPr>
          <p:spPr>
            <a:xfrm>
              <a:off x="11642956" y="3969464"/>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40</a:t>
              </a:r>
            </a:p>
          </p:txBody>
        </p:sp>
        <p:sp>
          <p:nvSpPr>
            <p:cNvPr id="76" name="TextBox 75">
              <a:extLst>
                <a:ext uri="{FF2B5EF4-FFF2-40B4-BE49-F238E27FC236}">
                  <a16:creationId xmlns:a16="http://schemas.microsoft.com/office/drawing/2014/main" id="{AEB8C205-9F8B-8448-82BA-AF6DC15CE535}"/>
                </a:ext>
              </a:extLst>
            </p:cNvPr>
            <p:cNvSpPr txBox="1"/>
            <p:nvPr/>
          </p:nvSpPr>
          <p:spPr>
            <a:xfrm>
              <a:off x="11642956" y="4733139"/>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20</a:t>
              </a:r>
            </a:p>
          </p:txBody>
        </p:sp>
        <p:sp>
          <p:nvSpPr>
            <p:cNvPr id="77" name="TextBox 76">
              <a:extLst>
                <a:ext uri="{FF2B5EF4-FFF2-40B4-BE49-F238E27FC236}">
                  <a16:creationId xmlns:a16="http://schemas.microsoft.com/office/drawing/2014/main" id="{EDA933D6-5FA0-7A44-8387-A0805AD0E924}"/>
                </a:ext>
              </a:extLst>
            </p:cNvPr>
            <p:cNvSpPr txBox="1"/>
            <p:nvPr/>
          </p:nvSpPr>
          <p:spPr>
            <a:xfrm>
              <a:off x="11653005" y="547671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0</a:t>
              </a:r>
            </a:p>
          </p:txBody>
        </p:sp>
        <p:sp>
          <p:nvSpPr>
            <p:cNvPr id="78" name="TextBox 77">
              <a:extLst>
                <a:ext uri="{FF2B5EF4-FFF2-40B4-BE49-F238E27FC236}">
                  <a16:creationId xmlns:a16="http://schemas.microsoft.com/office/drawing/2014/main" id="{B5FF9ACD-765D-D146-B026-D5EAEB123D57}"/>
                </a:ext>
              </a:extLst>
            </p:cNvPr>
            <p:cNvSpPr txBox="1"/>
            <p:nvPr/>
          </p:nvSpPr>
          <p:spPr>
            <a:xfrm>
              <a:off x="10108222" y="5433905"/>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79" name="TextBox 78">
              <a:extLst>
                <a:ext uri="{FF2B5EF4-FFF2-40B4-BE49-F238E27FC236}">
                  <a16:creationId xmlns:a16="http://schemas.microsoft.com/office/drawing/2014/main" id="{9BB0674D-5FC0-0B4D-825D-4A4E0483D2E1}"/>
                </a:ext>
              </a:extLst>
            </p:cNvPr>
            <p:cNvSpPr txBox="1"/>
            <p:nvPr/>
          </p:nvSpPr>
          <p:spPr>
            <a:xfrm>
              <a:off x="10861210" y="5433905"/>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grpSp>
      <p:sp>
        <p:nvSpPr>
          <p:cNvPr id="80" name="TextBox 79">
            <a:extLst>
              <a:ext uri="{FF2B5EF4-FFF2-40B4-BE49-F238E27FC236}">
                <a16:creationId xmlns:a16="http://schemas.microsoft.com/office/drawing/2014/main" id="{532EE7EB-1B18-264F-9701-F4EE3A2195AE}"/>
              </a:ext>
            </a:extLst>
          </p:cNvPr>
          <p:cNvSpPr txBox="1"/>
          <p:nvPr/>
        </p:nvSpPr>
        <p:spPr>
          <a:xfrm>
            <a:off x="7001521" y="2498138"/>
            <a:ext cx="95597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Getty</a:t>
            </a:r>
            <a:endParaRPr lang="en-US" sz="1200" dirty="0">
              <a:solidFill>
                <a:schemeClr val="tx1">
                  <a:lumMod val="75000"/>
                  <a:lumOff val="25000"/>
                </a:schemeClr>
              </a:solidFill>
              <a:latin typeface="Calibri" panose="020F0502020204030204"/>
              <a:cs typeface="Calibri"/>
            </a:endParaRPr>
          </a:p>
          <a:p>
            <a:pPr algn="ctr"/>
            <a:r>
              <a:rPr lang="en-US" sz="1200" b="1" dirty="0">
                <a:solidFill>
                  <a:schemeClr val="tx1">
                    <a:lumMod val="75000"/>
                    <a:lumOff val="25000"/>
                  </a:schemeClr>
                </a:solidFill>
                <a:latin typeface="Century Gothic"/>
                <a:cs typeface="Calibri"/>
              </a:rPr>
              <a:t>Square</a:t>
            </a:r>
          </a:p>
        </p:txBody>
      </p:sp>
      <p:sp>
        <p:nvSpPr>
          <p:cNvPr id="81" name="TextBox 80">
            <a:extLst>
              <a:ext uri="{FF2B5EF4-FFF2-40B4-BE49-F238E27FC236}">
                <a16:creationId xmlns:a16="http://schemas.microsoft.com/office/drawing/2014/main" id="{09B7C069-1832-E348-B780-EC9F9A92F417}"/>
              </a:ext>
            </a:extLst>
          </p:cNvPr>
          <p:cNvSpPr txBox="1"/>
          <p:nvPr/>
        </p:nvSpPr>
        <p:spPr>
          <a:xfrm>
            <a:off x="9570599" y="4790805"/>
            <a:ext cx="95597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Kimball</a:t>
            </a:r>
          </a:p>
        </p:txBody>
      </p:sp>
      <p:sp>
        <p:nvSpPr>
          <p:cNvPr id="82" name="TextBox 81">
            <a:extLst>
              <a:ext uri="{FF2B5EF4-FFF2-40B4-BE49-F238E27FC236}">
                <a16:creationId xmlns:a16="http://schemas.microsoft.com/office/drawing/2014/main" id="{A7D35268-0DBC-F042-B4C8-E9716FACC942}"/>
              </a:ext>
            </a:extLst>
          </p:cNvPr>
          <p:cNvSpPr txBox="1"/>
          <p:nvPr/>
        </p:nvSpPr>
        <p:spPr>
          <a:xfrm>
            <a:off x="7161518" y="1719759"/>
            <a:ext cx="101416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GlenWood</a:t>
            </a:r>
          </a:p>
        </p:txBody>
      </p:sp>
      <p:sp>
        <p:nvSpPr>
          <p:cNvPr id="83" name="TextBox 82">
            <a:extLst>
              <a:ext uri="{FF2B5EF4-FFF2-40B4-BE49-F238E27FC236}">
                <a16:creationId xmlns:a16="http://schemas.microsoft.com/office/drawing/2014/main" id="{C950B6A3-B5A7-034B-AD45-F5852FE4B746}"/>
              </a:ext>
            </a:extLst>
          </p:cNvPr>
          <p:cNvSpPr txBox="1"/>
          <p:nvPr/>
        </p:nvSpPr>
        <p:spPr>
          <a:xfrm>
            <a:off x="7104462" y="5432601"/>
            <a:ext cx="66715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Old 7</a:t>
            </a:r>
            <a:r>
              <a:rPr lang="en-US" sz="1200" b="1" baseline="30000" dirty="0">
                <a:solidFill>
                  <a:schemeClr val="tx1">
                    <a:lumMod val="75000"/>
                    <a:lumOff val="25000"/>
                  </a:schemeClr>
                </a:solidFill>
                <a:latin typeface="Century Gothic"/>
                <a:cs typeface="Calibri"/>
              </a:rPr>
              <a:t>th</a:t>
            </a:r>
            <a:r>
              <a:rPr lang="en-US" sz="1200" b="1" dirty="0">
                <a:solidFill>
                  <a:schemeClr val="tx1">
                    <a:lumMod val="75000"/>
                    <a:lumOff val="25000"/>
                  </a:schemeClr>
                </a:solidFill>
                <a:latin typeface="Century Gothic"/>
                <a:cs typeface="Calibri"/>
              </a:rPr>
              <a:t> Ward</a:t>
            </a:r>
          </a:p>
        </p:txBody>
      </p:sp>
      <p:cxnSp>
        <p:nvCxnSpPr>
          <p:cNvPr id="4" name="Straight Connector 3">
            <a:extLst>
              <a:ext uri="{FF2B5EF4-FFF2-40B4-BE49-F238E27FC236}">
                <a16:creationId xmlns:a16="http://schemas.microsoft.com/office/drawing/2014/main" id="{7882891A-9A46-954F-AE57-75408FFC6346}"/>
              </a:ext>
            </a:extLst>
          </p:cNvPr>
          <p:cNvCxnSpPr>
            <a:cxnSpLocks/>
          </p:cNvCxnSpPr>
          <p:nvPr/>
        </p:nvCxnSpPr>
        <p:spPr>
          <a:xfrm>
            <a:off x="7536237" y="3006313"/>
            <a:ext cx="235380" cy="1289211"/>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id="{A3748855-F792-5A4C-97C5-901F3B6EF396}"/>
              </a:ext>
            </a:extLst>
          </p:cNvPr>
          <p:cNvCxnSpPr>
            <a:cxnSpLocks/>
          </p:cNvCxnSpPr>
          <p:nvPr/>
        </p:nvCxnSpPr>
        <p:spPr>
          <a:xfrm flipV="1">
            <a:off x="7536237" y="4528515"/>
            <a:ext cx="416417" cy="951674"/>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Connector 84">
            <a:extLst>
              <a:ext uri="{FF2B5EF4-FFF2-40B4-BE49-F238E27FC236}">
                <a16:creationId xmlns:a16="http://schemas.microsoft.com/office/drawing/2014/main" id="{D71F2412-EC5B-F544-AE82-CD8560C3D05D}"/>
              </a:ext>
            </a:extLst>
          </p:cNvPr>
          <p:cNvCxnSpPr>
            <a:cxnSpLocks/>
          </p:cNvCxnSpPr>
          <p:nvPr/>
        </p:nvCxnSpPr>
        <p:spPr>
          <a:xfrm>
            <a:off x="7668598" y="2078487"/>
            <a:ext cx="699342" cy="1520800"/>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Connector 85">
            <a:extLst>
              <a:ext uri="{FF2B5EF4-FFF2-40B4-BE49-F238E27FC236}">
                <a16:creationId xmlns:a16="http://schemas.microsoft.com/office/drawing/2014/main" id="{F5FFD900-F285-0A4E-8935-92DB62367DD4}"/>
              </a:ext>
            </a:extLst>
          </p:cNvPr>
          <p:cNvCxnSpPr>
            <a:cxnSpLocks/>
          </p:cNvCxnSpPr>
          <p:nvPr/>
        </p:nvCxnSpPr>
        <p:spPr>
          <a:xfrm flipH="1" flipV="1">
            <a:off x="9186139" y="4736610"/>
            <a:ext cx="573080" cy="192694"/>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88666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25685-934C-43B4-9D93-74FE73E84F45}"/>
              </a:ext>
            </a:extLst>
          </p:cNvPr>
          <p:cNvSpPr txBox="1"/>
          <p:nvPr/>
        </p:nvSpPr>
        <p:spPr>
          <a:xfrm>
            <a:off x="2014105" y="308264"/>
            <a:ext cx="81724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Methodology: Proximity Analysis</a:t>
            </a:r>
            <a:endParaRPr lang="en-US" sz="4000" dirty="0">
              <a:cs typeface="Calibri"/>
            </a:endParaRPr>
          </a:p>
        </p:txBody>
      </p:sp>
      <p:sp>
        <p:nvSpPr>
          <p:cNvPr id="4" name="Rectangle: Rounded Corners 3">
            <a:extLst>
              <a:ext uri="{FF2B5EF4-FFF2-40B4-BE49-F238E27FC236}">
                <a16:creationId xmlns:a16="http://schemas.microsoft.com/office/drawing/2014/main" id="{533B80D7-6119-49F0-BB7B-8BEFFD9AFF83}"/>
              </a:ext>
            </a:extLst>
          </p:cNvPr>
          <p:cNvSpPr/>
          <p:nvPr/>
        </p:nvSpPr>
        <p:spPr>
          <a:xfrm>
            <a:off x="2474883" y="1629438"/>
            <a:ext cx="4326016" cy="12822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B5CED9D-1849-41F1-82D5-48B6AF001B2F}"/>
              </a:ext>
            </a:extLst>
          </p:cNvPr>
          <p:cNvSpPr txBox="1"/>
          <p:nvPr/>
        </p:nvSpPr>
        <p:spPr>
          <a:xfrm>
            <a:off x="2514007" y="1351563"/>
            <a:ext cx="4312933" cy="1497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endParaRPr>
          </a:p>
          <a:p>
            <a:pPr algn="ctr"/>
            <a:r>
              <a:rPr lang="en-US" sz="2400" b="1" dirty="0">
                <a:solidFill>
                  <a:srgbClr val="FFFFFF"/>
                </a:solidFill>
                <a:latin typeface="Century Gothic"/>
              </a:rPr>
              <a:t>Designated Cooling Center and Health Facility locations geocoded </a:t>
            </a:r>
          </a:p>
        </p:txBody>
      </p:sp>
      <p:sp>
        <p:nvSpPr>
          <p:cNvPr id="5" name="Rectangle: Rounded Corners 4">
            <a:extLst>
              <a:ext uri="{FF2B5EF4-FFF2-40B4-BE49-F238E27FC236}">
                <a16:creationId xmlns:a16="http://schemas.microsoft.com/office/drawing/2014/main" id="{70436D70-9EFC-47BB-B3C2-0D1C6559A1CC}"/>
              </a:ext>
            </a:extLst>
          </p:cNvPr>
          <p:cNvSpPr/>
          <p:nvPr/>
        </p:nvSpPr>
        <p:spPr>
          <a:xfrm>
            <a:off x="2487966" y="4601772"/>
            <a:ext cx="4510855" cy="1247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31B6817-BC6E-4EAF-B086-7CCDEAFE122F}"/>
              </a:ext>
            </a:extLst>
          </p:cNvPr>
          <p:cNvSpPr txBox="1"/>
          <p:nvPr/>
        </p:nvSpPr>
        <p:spPr>
          <a:xfrm>
            <a:off x="2487966" y="4571147"/>
            <a:ext cx="45366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FFFFFF"/>
                </a:solidFill>
                <a:latin typeface="Century Gothic"/>
              </a:rPr>
              <a:t>0.25 mi and 0.5 mi buffers around each location (walkability)</a:t>
            </a:r>
            <a:endParaRPr lang="en-US" sz="2400" b="1" dirty="0">
              <a:solidFill>
                <a:srgbClr val="FFFFFF"/>
              </a:solidFill>
              <a:latin typeface="Century Gothic"/>
              <a:ea typeface="+mn-lt"/>
              <a:cs typeface="+mn-lt"/>
            </a:endParaRPr>
          </a:p>
        </p:txBody>
      </p:sp>
      <p:pic>
        <p:nvPicPr>
          <p:cNvPr id="9" name="Picture 9" descr="Map&#10;&#10;Description automatically generated">
            <a:extLst>
              <a:ext uri="{FF2B5EF4-FFF2-40B4-BE49-F238E27FC236}">
                <a16:creationId xmlns:a16="http://schemas.microsoft.com/office/drawing/2014/main" id="{66AF8D01-8567-473B-9E2B-F2F157160BD5}"/>
              </a:ext>
            </a:extLst>
          </p:cNvPr>
          <p:cNvPicPr>
            <a:picLocks noChangeAspect="1"/>
          </p:cNvPicPr>
          <p:nvPr/>
        </p:nvPicPr>
        <p:blipFill>
          <a:blip r:embed="rId3"/>
          <a:stretch>
            <a:fillRect/>
          </a:stretch>
        </p:blipFill>
        <p:spPr>
          <a:xfrm>
            <a:off x="7278898" y="1001160"/>
            <a:ext cx="4123426" cy="5332815"/>
          </a:xfrm>
          <a:prstGeom prst="rect">
            <a:avLst/>
          </a:prstGeom>
        </p:spPr>
      </p:pic>
      <p:sp>
        <p:nvSpPr>
          <p:cNvPr id="12" name="Isosceles Triangle 11">
            <a:extLst>
              <a:ext uri="{FF2B5EF4-FFF2-40B4-BE49-F238E27FC236}">
                <a16:creationId xmlns:a16="http://schemas.microsoft.com/office/drawing/2014/main" id="{4A4656DD-11DD-43E8-8188-232A8C44CA31}"/>
              </a:ext>
            </a:extLst>
          </p:cNvPr>
          <p:cNvSpPr/>
          <p:nvPr/>
        </p:nvSpPr>
        <p:spPr>
          <a:xfrm>
            <a:off x="7352574" y="1069141"/>
            <a:ext cx="247650" cy="200025"/>
          </a:xfrm>
          <a:prstGeom prst="triangl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DB28EF9-62D5-4B92-A74A-BA7D298AA993}"/>
              </a:ext>
            </a:extLst>
          </p:cNvPr>
          <p:cNvSpPr txBox="1"/>
          <p:nvPr/>
        </p:nvSpPr>
        <p:spPr>
          <a:xfrm>
            <a:off x="7304939" y="1267233"/>
            <a:ext cx="3429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rPr>
              <a:t>N</a:t>
            </a:r>
          </a:p>
        </p:txBody>
      </p:sp>
      <p:sp>
        <p:nvSpPr>
          <p:cNvPr id="15" name="Arrow: Curved Up 14">
            <a:extLst>
              <a:ext uri="{FF2B5EF4-FFF2-40B4-BE49-F238E27FC236}">
                <a16:creationId xmlns:a16="http://schemas.microsoft.com/office/drawing/2014/main" id="{30E832D5-C2F6-404D-8BB1-A80293704A13}"/>
              </a:ext>
            </a:extLst>
          </p:cNvPr>
          <p:cNvSpPr/>
          <p:nvPr/>
        </p:nvSpPr>
        <p:spPr>
          <a:xfrm rot="5400000">
            <a:off x="-241648" y="3094671"/>
            <a:ext cx="3518603" cy="150882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86793B2D-15D0-48D0-8AE7-93DEE41A75EB}"/>
              </a:ext>
            </a:extLst>
          </p:cNvPr>
          <p:cNvSpPr txBox="1"/>
          <p:nvPr/>
        </p:nvSpPr>
        <p:spPr>
          <a:xfrm>
            <a:off x="712502" y="3464475"/>
            <a:ext cx="413402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i="1" dirty="0">
                <a:solidFill>
                  <a:srgbClr val="266E99"/>
                </a:solidFill>
                <a:latin typeface="Century Gothic"/>
              </a:rPr>
              <a:t>Network Analysis</a:t>
            </a:r>
            <a:endParaRPr lang="en-US" sz="3000" i="1" dirty="0">
              <a:solidFill>
                <a:srgbClr val="000000"/>
              </a:solidFill>
              <a:latin typeface="Century Gothic"/>
            </a:endParaRPr>
          </a:p>
        </p:txBody>
      </p:sp>
      <p:grpSp>
        <p:nvGrpSpPr>
          <p:cNvPr id="6" name="Group 5">
            <a:extLst>
              <a:ext uri="{FF2B5EF4-FFF2-40B4-BE49-F238E27FC236}">
                <a16:creationId xmlns:a16="http://schemas.microsoft.com/office/drawing/2014/main" id="{81EC698B-187F-4CF8-A7E1-1307979DBCB0}"/>
              </a:ext>
            </a:extLst>
          </p:cNvPr>
          <p:cNvGrpSpPr/>
          <p:nvPr/>
        </p:nvGrpSpPr>
        <p:grpSpPr>
          <a:xfrm>
            <a:off x="10104778" y="4764779"/>
            <a:ext cx="1587697" cy="1569196"/>
            <a:chOff x="10104778" y="4764779"/>
            <a:chExt cx="1587697" cy="1569196"/>
          </a:xfrm>
        </p:grpSpPr>
        <p:grpSp>
          <p:nvGrpSpPr>
            <p:cNvPr id="16" name="Group 15">
              <a:extLst>
                <a:ext uri="{FF2B5EF4-FFF2-40B4-BE49-F238E27FC236}">
                  <a16:creationId xmlns:a16="http://schemas.microsoft.com/office/drawing/2014/main" id="{437645E9-0CE8-4990-A3B7-6399312C1559}"/>
                </a:ext>
              </a:extLst>
            </p:cNvPr>
            <p:cNvGrpSpPr/>
            <p:nvPr/>
          </p:nvGrpSpPr>
          <p:grpSpPr>
            <a:xfrm>
              <a:off x="10104778" y="4764779"/>
              <a:ext cx="1587697" cy="1569196"/>
              <a:chOff x="4162409" y="3785229"/>
              <a:chExt cx="1587697" cy="1569196"/>
            </a:xfrm>
          </p:grpSpPr>
          <p:sp>
            <p:nvSpPr>
              <p:cNvPr id="17" name="Rectangle 16">
                <a:extLst>
                  <a:ext uri="{FF2B5EF4-FFF2-40B4-BE49-F238E27FC236}">
                    <a16:creationId xmlns:a16="http://schemas.microsoft.com/office/drawing/2014/main" id="{4C21975F-B135-4870-984A-236BEBBAC19E}"/>
                  </a:ext>
                </a:extLst>
              </p:cNvPr>
              <p:cNvSpPr/>
              <p:nvPr/>
            </p:nvSpPr>
            <p:spPr>
              <a:xfrm>
                <a:off x="4162409" y="3785229"/>
                <a:ext cx="1587697" cy="1569195"/>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 Box 2">
                <a:extLst>
                  <a:ext uri="{FF2B5EF4-FFF2-40B4-BE49-F238E27FC236}">
                    <a16:creationId xmlns:a16="http://schemas.microsoft.com/office/drawing/2014/main" id="{0EC494EB-9977-4843-AE89-FD2F5994422F}"/>
                  </a:ext>
                </a:extLst>
              </p:cNvPr>
              <p:cNvSpPr txBox="1">
                <a:spLocks noChangeArrowheads="1"/>
              </p:cNvSpPr>
              <p:nvPr/>
            </p:nvSpPr>
            <p:spPr bwMode="auto">
              <a:xfrm>
                <a:off x="4577748" y="4143374"/>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 mi Buffer</a:t>
                </a:r>
              </a:p>
            </p:txBody>
          </p:sp>
          <p:sp>
            <p:nvSpPr>
              <p:cNvPr id="20" name="Text Box 2">
                <a:extLst>
                  <a:ext uri="{FF2B5EF4-FFF2-40B4-BE49-F238E27FC236}">
                    <a16:creationId xmlns:a16="http://schemas.microsoft.com/office/drawing/2014/main" id="{D1C3D82A-F2CF-4904-BCFD-7A819C7BB346}"/>
                  </a:ext>
                </a:extLst>
              </p:cNvPr>
              <p:cNvSpPr txBox="1">
                <a:spLocks noChangeArrowheads="1"/>
              </p:cNvSpPr>
              <p:nvPr/>
            </p:nvSpPr>
            <p:spPr bwMode="auto">
              <a:xfrm>
                <a:off x="4571072" y="4373643"/>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 mi Buffer</a:t>
                </a:r>
              </a:p>
            </p:txBody>
          </p:sp>
          <p:sp>
            <p:nvSpPr>
              <p:cNvPr id="21" name="Text Box 2">
                <a:extLst>
                  <a:ext uri="{FF2B5EF4-FFF2-40B4-BE49-F238E27FC236}">
                    <a16:creationId xmlns:a16="http://schemas.microsoft.com/office/drawing/2014/main" id="{4683FCD7-06E2-4814-8627-7E083764CE80}"/>
                  </a:ext>
                </a:extLst>
              </p:cNvPr>
              <p:cNvSpPr txBox="1">
                <a:spLocks noChangeArrowheads="1"/>
              </p:cNvSpPr>
              <p:nvPr/>
            </p:nvSpPr>
            <p:spPr bwMode="auto">
              <a:xfrm>
                <a:off x="4162409" y="3785230"/>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Walking Distance to Resources</a:t>
                </a:r>
              </a:p>
            </p:txBody>
          </p:sp>
          <p:sp>
            <p:nvSpPr>
              <p:cNvPr id="22" name="Text Box 2">
                <a:extLst>
                  <a:ext uri="{FF2B5EF4-FFF2-40B4-BE49-F238E27FC236}">
                    <a16:creationId xmlns:a16="http://schemas.microsoft.com/office/drawing/2014/main" id="{CF64074D-2871-4FD5-8DB2-4DE090B4EF01}"/>
                  </a:ext>
                </a:extLst>
              </p:cNvPr>
              <p:cNvSpPr txBox="1">
                <a:spLocks noChangeArrowheads="1"/>
              </p:cNvSpPr>
              <p:nvPr/>
            </p:nvSpPr>
            <p:spPr bwMode="auto">
              <a:xfrm>
                <a:off x="4553482" y="4590220"/>
                <a:ext cx="1186550"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Cooling centers</a:t>
                </a:r>
              </a:p>
            </p:txBody>
          </p:sp>
          <p:sp>
            <p:nvSpPr>
              <p:cNvPr id="23" name="Text Box 2">
                <a:extLst>
                  <a:ext uri="{FF2B5EF4-FFF2-40B4-BE49-F238E27FC236}">
                    <a16:creationId xmlns:a16="http://schemas.microsoft.com/office/drawing/2014/main" id="{B3378B30-E189-44E2-8214-C754D8681749}"/>
                  </a:ext>
                </a:extLst>
              </p:cNvPr>
              <p:cNvSpPr txBox="1">
                <a:spLocks noChangeArrowheads="1"/>
              </p:cNvSpPr>
              <p:nvPr/>
            </p:nvSpPr>
            <p:spPr bwMode="auto">
              <a:xfrm>
                <a:off x="4553482" y="4823826"/>
                <a:ext cx="1196624"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Health Facilities</a:t>
                </a:r>
              </a:p>
            </p:txBody>
          </p:sp>
          <p:sp>
            <p:nvSpPr>
              <p:cNvPr id="24" name="Text Box 2">
                <a:extLst>
                  <a:ext uri="{FF2B5EF4-FFF2-40B4-BE49-F238E27FC236}">
                    <a16:creationId xmlns:a16="http://schemas.microsoft.com/office/drawing/2014/main" id="{ACF0EAE3-732F-4650-BBCC-BC094F901358}"/>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Streets</a:t>
                </a:r>
              </a:p>
            </p:txBody>
          </p:sp>
          <p:grpSp>
            <p:nvGrpSpPr>
              <p:cNvPr id="25" name="Group 24">
                <a:extLst>
                  <a:ext uri="{FF2B5EF4-FFF2-40B4-BE49-F238E27FC236}">
                    <a16:creationId xmlns:a16="http://schemas.microsoft.com/office/drawing/2014/main" id="{671961D6-E6B1-4B59-9374-F1242E1E4C95}"/>
                  </a:ext>
                </a:extLst>
              </p:cNvPr>
              <p:cNvGrpSpPr/>
              <p:nvPr/>
            </p:nvGrpSpPr>
            <p:grpSpPr>
              <a:xfrm>
                <a:off x="4274752" y="4178398"/>
                <a:ext cx="320586" cy="390046"/>
                <a:chOff x="7134809" y="5085332"/>
                <a:chExt cx="320586" cy="390046"/>
              </a:xfrm>
            </p:grpSpPr>
            <p:sp>
              <p:nvSpPr>
                <p:cNvPr id="27" name="Rectangle 26">
                  <a:extLst>
                    <a:ext uri="{FF2B5EF4-FFF2-40B4-BE49-F238E27FC236}">
                      <a16:creationId xmlns:a16="http://schemas.microsoft.com/office/drawing/2014/main" id="{252D502F-3B27-4B20-B224-054656CD707C}"/>
                    </a:ext>
                  </a:extLst>
                </p:cNvPr>
                <p:cNvSpPr/>
                <p:nvPr/>
              </p:nvSpPr>
              <p:spPr>
                <a:xfrm>
                  <a:off x="7134809" y="5085332"/>
                  <a:ext cx="320586" cy="163483"/>
                </a:xfrm>
                <a:prstGeom prst="rect">
                  <a:avLst/>
                </a:prstGeom>
                <a:solidFill>
                  <a:srgbClr val="9D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80CB2CF-FF88-4C50-913B-4FE7FE9C1899}"/>
                    </a:ext>
                  </a:extLst>
                </p:cNvPr>
                <p:cNvSpPr/>
                <p:nvPr/>
              </p:nvSpPr>
              <p:spPr>
                <a:xfrm>
                  <a:off x="7134809" y="5311895"/>
                  <a:ext cx="320586" cy="163483"/>
                </a:xfrm>
                <a:prstGeom prst="rect">
                  <a:avLst/>
                </a:prstGeom>
                <a:solidFill>
                  <a:srgbClr val="D2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0" name="Picture 10" descr="Map&#10;&#10;Description automatically generated">
              <a:extLst>
                <a:ext uri="{FF2B5EF4-FFF2-40B4-BE49-F238E27FC236}">
                  <a16:creationId xmlns:a16="http://schemas.microsoft.com/office/drawing/2014/main" id="{A43167B2-7DDB-4033-99B7-C0054AC26ABC}"/>
                </a:ext>
              </a:extLst>
            </p:cNvPr>
            <p:cNvPicPr>
              <a:picLocks noChangeAspect="1"/>
            </p:cNvPicPr>
            <p:nvPr/>
          </p:nvPicPr>
          <p:blipFill rotWithShape="1">
            <a:blip r:embed="rId4"/>
            <a:srcRect l="62571" t="90229" r="31980" b="1705"/>
            <a:stretch/>
          </p:blipFill>
          <p:spPr>
            <a:xfrm>
              <a:off x="10217121" y="5627510"/>
              <a:ext cx="342900" cy="660014"/>
            </a:xfrm>
            <a:prstGeom prst="rect">
              <a:avLst/>
            </a:prstGeom>
          </p:spPr>
        </p:pic>
      </p:grpSp>
      <p:grpSp>
        <p:nvGrpSpPr>
          <p:cNvPr id="35" name="Group 34">
            <a:extLst>
              <a:ext uri="{FF2B5EF4-FFF2-40B4-BE49-F238E27FC236}">
                <a16:creationId xmlns:a16="http://schemas.microsoft.com/office/drawing/2014/main" id="{85AF4317-926E-4B2F-B101-C88F7826F6F1}"/>
              </a:ext>
            </a:extLst>
          </p:cNvPr>
          <p:cNvGrpSpPr/>
          <p:nvPr/>
        </p:nvGrpSpPr>
        <p:grpSpPr>
          <a:xfrm>
            <a:off x="7352574" y="6069721"/>
            <a:ext cx="1201767" cy="264254"/>
            <a:chOff x="3979896" y="5667270"/>
            <a:chExt cx="1370159" cy="264254"/>
          </a:xfrm>
        </p:grpSpPr>
        <p:sp>
          <p:nvSpPr>
            <p:cNvPr id="36" name="TextBox 35">
              <a:extLst>
                <a:ext uri="{FF2B5EF4-FFF2-40B4-BE49-F238E27FC236}">
                  <a16:creationId xmlns:a16="http://schemas.microsoft.com/office/drawing/2014/main" id="{EF6C38AA-7F77-456F-9BCD-48359B73319F}"/>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37" name="TextBox 36">
              <a:extLst>
                <a:ext uri="{FF2B5EF4-FFF2-40B4-BE49-F238E27FC236}">
                  <a16:creationId xmlns:a16="http://schemas.microsoft.com/office/drawing/2014/main" id="{AC5D14CA-CECC-415B-A803-D3D1B662583A}"/>
                </a:ext>
              </a:extLst>
            </p:cNvPr>
            <p:cNvSpPr txBox="1"/>
            <p:nvPr/>
          </p:nvSpPr>
          <p:spPr>
            <a:xfrm>
              <a:off x="4781333" y="5700692"/>
              <a:ext cx="56872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38" name="Rectangle 37">
              <a:extLst>
                <a:ext uri="{FF2B5EF4-FFF2-40B4-BE49-F238E27FC236}">
                  <a16:creationId xmlns:a16="http://schemas.microsoft.com/office/drawing/2014/main" id="{E5AA2772-E72D-4DAF-811B-35C9B430ADE9}"/>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5214B0A-B28F-438E-96A3-45772F11F8C4}"/>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0423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33DCC-5E2B-4F51-AA93-DC84AD17E47B}"/>
              </a:ext>
            </a:extLst>
          </p:cNvPr>
          <p:cNvSpPr txBox="1"/>
          <p:nvPr/>
        </p:nvSpPr>
        <p:spPr>
          <a:xfrm>
            <a:off x="-223650" y="102920"/>
            <a:ext cx="125700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Results: Cooling Centers</a:t>
            </a:r>
            <a:endParaRPr lang="en-US" sz="4000" dirty="0">
              <a:cs typeface="Calibri"/>
            </a:endParaRPr>
          </a:p>
        </p:txBody>
      </p:sp>
      <p:pic>
        <p:nvPicPr>
          <p:cNvPr id="12" name="Picture 12" descr="Map&#10;&#10;Description automatically generated">
            <a:extLst>
              <a:ext uri="{FF2B5EF4-FFF2-40B4-BE49-F238E27FC236}">
                <a16:creationId xmlns:a16="http://schemas.microsoft.com/office/drawing/2014/main" id="{B41A3A69-9C5E-419F-A2DD-30A0A035E382}"/>
              </a:ext>
            </a:extLst>
          </p:cNvPr>
          <p:cNvPicPr>
            <a:picLocks noChangeAspect="1"/>
          </p:cNvPicPr>
          <p:nvPr/>
        </p:nvPicPr>
        <p:blipFill rotWithShape="1">
          <a:blip r:embed="rId3"/>
          <a:srcRect l="5435" r="26359" b="385"/>
          <a:stretch/>
        </p:blipFill>
        <p:spPr>
          <a:xfrm>
            <a:off x="226742" y="990907"/>
            <a:ext cx="5019322" cy="5145684"/>
          </a:xfrm>
          <a:prstGeom prst="rect">
            <a:avLst/>
          </a:prstGeom>
        </p:spPr>
      </p:pic>
      <p:grpSp>
        <p:nvGrpSpPr>
          <p:cNvPr id="44" name="Group 43">
            <a:extLst>
              <a:ext uri="{FF2B5EF4-FFF2-40B4-BE49-F238E27FC236}">
                <a16:creationId xmlns:a16="http://schemas.microsoft.com/office/drawing/2014/main" id="{04A45E20-902B-4F89-8397-9CD35E4E3F4A}"/>
              </a:ext>
            </a:extLst>
          </p:cNvPr>
          <p:cNvGrpSpPr/>
          <p:nvPr/>
        </p:nvGrpSpPr>
        <p:grpSpPr>
          <a:xfrm>
            <a:off x="4126152" y="3661371"/>
            <a:ext cx="427512" cy="585973"/>
            <a:chOff x="4561872" y="2972764"/>
            <a:chExt cx="427512" cy="585973"/>
          </a:xfrm>
        </p:grpSpPr>
        <p:sp>
          <p:nvSpPr>
            <p:cNvPr id="7" name="TextBox 6">
              <a:extLst>
                <a:ext uri="{FF2B5EF4-FFF2-40B4-BE49-F238E27FC236}">
                  <a16:creationId xmlns:a16="http://schemas.microsoft.com/office/drawing/2014/main" id="{60BE5B81-280E-401D-A771-4E24E11FEE59}"/>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6" name="Isosceles Triangle 5">
              <a:extLst>
                <a:ext uri="{FF2B5EF4-FFF2-40B4-BE49-F238E27FC236}">
                  <a16:creationId xmlns:a16="http://schemas.microsoft.com/office/drawing/2014/main" id="{6120113C-FE96-4AFE-9096-F77618824A65}"/>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7BB2097F-4346-43ED-8E60-13FBDC0BB88C}"/>
              </a:ext>
            </a:extLst>
          </p:cNvPr>
          <p:cNvGrpSpPr/>
          <p:nvPr/>
        </p:nvGrpSpPr>
        <p:grpSpPr>
          <a:xfrm>
            <a:off x="4550166" y="3992138"/>
            <a:ext cx="1370158" cy="264254"/>
            <a:chOff x="3979896" y="5667270"/>
            <a:chExt cx="1370158" cy="264254"/>
          </a:xfrm>
        </p:grpSpPr>
        <p:sp>
          <p:nvSpPr>
            <p:cNvPr id="17" name="TextBox 16">
              <a:extLst>
                <a:ext uri="{FF2B5EF4-FFF2-40B4-BE49-F238E27FC236}">
                  <a16:creationId xmlns:a16="http://schemas.microsoft.com/office/drawing/2014/main" id="{E5530A61-82FF-4D99-98F5-916A5B2ACB8E}"/>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18" name="TextBox 17">
              <a:extLst>
                <a:ext uri="{FF2B5EF4-FFF2-40B4-BE49-F238E27FC236}">
                  <a16:creationId xmlns:a16="http://schemas.microsoft.com/office/drawing/2014/main" id="{E18144C9-E39F-4DCA-8DF6-D27249039A99}"/>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19" name="Rectangle 18">
              <a:extLst>
                <a:ext uri="{FF2B5EF4-FFF2-40B4-BE49-F238E27FC236}">
                  <a16:creationId xmlns:a16="http://schemas.microsoft.com/office/drawing/2014/main" id="{7617EAFD-EA90-473E-A0D0-E69CCB27B0A1}"/>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5F71731-14C0-4C4A-879A-2FCE76AF89A6}"/>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D4D43BFC-6168-4611-A835-C4E803574C15}"/>
              </a:ext>
            </a:extLst>
          </p:cNvPr>
          <p:cNvGrpSpPr/>
          <p:nvPr/>
        </p:nvGrpSpPr>
        <p:grpSpPr>
          <a:xfrm>
            <a:off x="4162589" y="4408872"/>
            <a:ext cx="1749506" cy="1682266"/>
            <a:chOff x="4162407" y="3672159"/>
            <a:chExt cx="1749506" cy="1682266"/>
          </a:xfrm>
        </p:grpSpPr>
        <p:sp>
          <p:nvSpPr>
            <p:cNvPr id="33" name="Rectangle 32">
              <a:extLst>
                <a:ext uri="{FF2B5EF4-FFF2-40B4-BE49-F238E27FC236}">
                  <a16:creationId xmlns:a16="http://schemas.microsoft.com/office/drawing/2014/main" id="{A526C4FA-D2EF-4652-B5C9-D19B1D9D88C8}"/>
                </a:ext>
              </a:extLst>
            </p:cNvPr>
            <p:cNvSpPr/>
            <p:nvPr/>
          </p:nvSpPr>
          <p:spPr>
            <a:xfrm>
              <a:off x="4162409" y="3672159"/>
              <a:ext cx="1587697" cy="168226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Text Box 2">
              <a:extLst>
                <a:ext uri="{FF2B5EF4-FFF2-40B4-BE49-F238E27FC236}">
                  <a16:creationId xmlns:a16="http://schemas.microsoft.com/office/drawing/2014/main" id="{F040A433-3928-42A1-8203-C9E012D8CDEF}"/>
                </a:ext>
              </a:extLst>
            </p:cNvPr>
            <p:cNvSpPr txBox="1">
              <a:spLocks noChangeArrowheads="1"/>
            </p:cNvSpPr>
            <p:nvPr/>
          </p:nvSpPr>
          <p:spPr bwMode="auto">
            <a:xfrm>
              <a:off x="4553482" y="3687302"/>
              <a:ext cx="1358431"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Cooling Centers</a:t>
              </a:r>
            </a:p>
          </p:txBody>
        </p:sp>
        <p:sp>
          <p:nvSpPr>
            <p:cNvPr id="36" name="Text Box 2">
              <a:extLst>
                <a:ext uri="{FF2B5EF4-FFF2-40B4-BE49-F238E27FC236}">
                  <a16:creationId xmlns:a16="http://schemas.microsoft.com/office/drawing/2014/main" id="{476E7986-D9C4-4B4B-98F4-391CEB3450C7}"/>
                </a:ext>
              </a:extLst>
            </p:cNvPr>
            <p:cNvSpPr txBox="1">
              <a:spLocks noChangeArrowheads="1"/>
            </p:cNvSpPr>
            <p:nvPr/>
          </p:nvSpPr>
          <p:spPr bwMode="auto">
            <a:xfrm>
              <a:off x="4560158" y="3912763"/>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 mi Buffer</a:t>
              </a:r>
            </a:p>
          </p:txBody>
        </p:sp>
        <p:sp>
          <p:nvSpPr>
            <p:cNvPr id="37" name="Text Box 2">
              <a:extLst>
                <a:ext uri="{FF2B5EF4-FFF2-40B4-BE49-F238E27FC236}">
                  <a16:creationId xmlns:a16="http://schemas.microsoft.com/office/drawing/2014/main" id="{F3CDEA8A-FF57-4901-96D4-540C2C8F0A57}"/>
                </a:ext>
              </a:extLst>
            </p:cNvPr>
            <p:cNvSpPr txBox="1">
              <a:spLocks noChangeArrowheads="1"/>
            </p:cNvSpPr>
            <p:nvPr/>
          </p:nvSpPr>
          <p:spPr bwMode="auto">
            <a:xfrm>
              <a:off x="4553482" y="4143032"/>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 mi Buffer</a:t>
              </a:r>
            </a:p>
          </p:txBody>
        </p:sp>
        <p:sp>
          <p:nvSpPr>
            <p:cNvPr id="38" name="Text Box 2">
              <a:extLst>
                <a:ext uri="{FF2B5EF4-FFF2-40B4-BE49-F238E27FC236}">
                  <a16:creationId xmlns:a16="http://schemas.microsoft.com/office/drawing/2014/main" id="{FA2AA2BA-3E23-4137-BB1E-F504318A30D4}"/>
                </a:ext>
              </a:extLst>
            </p:cNvPr>
            <p:cNvSpPr txBox="1">
              <a:spLocks noChangeArrowheads="1"/>
            </p:cNvSpPr>
            <p:nvPr/>
          </p:nvSpPr>
          <p:spPr bwMode="auto">
            <a:xfrm>
              <a:off x="4162407" y="4366626"/>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Heat Exposure Index</a:t>
              </a:r>
            </a:p>
          </p:txBody>
        </p:sp>
        <p:sp>
          <p:nvSpPr>
            <p:cNvPr id="39" name="Text Box 2">
              <a:extLst>
                <a:ext uri="{FF2B5EF4-FFF2-40B4-BE49-F238E27FC236}">
                  <a16:creationId xmlns:a16="http://schemas.microsoft.com/office/drawing/2014/main" id="{6388BBAA-43E3-4C12-A1FE-06E2AA4241F5}"/>
                </a:ext>
              </a:extLst>
            </p:cNvPr>
            <p:cNvSpPr txBox="1">
              <a:spLocks noChangeArrowheads="1"/>
            </p:cNvSpPr>
            <p:nvPr/>
          </p:nvSpPr>
          <p:spPr bwMode="auto">
            <a:xfrm>
              <a:off x="4553482" y="4590220"/>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 – 0.6</a:t>
              </a:r>
            </a:p>
          </p:txBody>
        </p:sp>
        <p:sp>
          <p:nvSpPr>
            <p:cNvPr id="40" name="Text Box 2">
              <a:extLst>
                <a:ext uri="{FF2B5EF4-FFF2-40B4-BE49-F238E27FC236}">
                  <a16:creationId xmlns:a16="http://schemas.microsoft.com/office/drawing/2014/main" id="{55787C6B-5909-4677-8582-80857A472242}"/>
                </a:ext>
              </a:extLst>
            </p:cNvPr>
            <p:cNvSpPr txBox="1">
              <a:spLocks noChangeArrowheads="1"/>
            </p:cNvSpPr>
            <p:nvPr/>
          </p:nvSpPr>
          <p:spPr bwMode="auto">
            <a:xfrm>
              <a:off x="4553482" y="4823826"/>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0.6 - 0.68</a:t>
              </a:r>
            </a:p>
          </p:txBody>
        </p:sp>
        <p:sp>
          <p:nvSpPr>
            <p:cNvPr id="41" name="Text Box 2">
              <a:extLst>
                <a:ext uri="{FF2B5EF4-FFF2-40B4-BE49-F238E27FC236}">
                  <a16:creationId xmlns:a16="http://schemas.microsoft.com/office/drawing/2014/main" id="{76A8B5D4-2DE7-4E3B-9A42-37589495845F}"/>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0.6 - 1</a:t>
              </a:r>
            </a:p>
          </p:txBody>
        </p:sp>
        <p:grpSp>
          <p:nvGrpSpPr>
            <p:cNvPr id="24" name="Group 23">
              <a:extLst>
                <a:ext uri="{FF2B5EF4-FFF2-40B4-BE49-F238E27FC236}">
                  <a16:creationId xmlns:a16="http://schemas.microsoft.com/office/drawing/2014/main" id="{4C06078B-3A74-43CF-839D-FE1259095E09}"/>
                </a:ext>
              </a:extLst>
            </p:cNvPr>
            <p:cNvGrpSpPr/>
            <p:nvPr/>
          </p:nvGrpSpPr>
          <p:grpSpPr>
            <a:xfrm>
              <a:off x="4257162" y="3947787"/>
              <a:ext cx="322344" cy="1307960"/>
              <a:chOff x="7117219" y="4854721"/>
              <a:chExt cx="322344" cy="1307960"/>
            </a:xfrm>
          </p:grpSpPr>
          <p:sp>
            <p:nvSpPr>
              <p:cNvPr id="26" name="Rectangle 25">
                <a:extLst>
                  <a:ext uri="{FF2B5EF4-FFF2-40B4-BE49-F238E27FC236}">
                    <a16:creationId xmlns:a16="http://schemas.microsoft.com/office/drawing/2014/main" id="{325E2C86-7C4D-47E8-AFBA-6953E8D0BC97}"/>
                  </a:ext>
                </a:extLst>
              </p:cNvPr>
              <p:cNvSpPr/>
              <p:nvPr/>
            </p:nvSpPr>
            <p:spPr>
              <a:xfrm>
                <a:off x="7117219" y="4854721"/>
                <a:ext cx="320586" cy="163483"/>
              </a:xfrm>
              <a:prstGeom prst="rect">
                <a:avLst/>
              </a:prstGeom>
              <a:solidFill>
                <a:srgbClr val="6E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2BD6C18-4CB3-44AE-ABA6-FF20DF59D098}"/>
                  </a:ext>
                </a:extLst>
              </p:cNvPr>
              <p:cNvSpPr/>
              <p:nvPr/>
            </p:nvSpPr>
            <p:spPr>
              <a:xfrm>
                <a:off x="7117219" y="5081284"/>
                <a:ext cx="320586" cy="163483"/>
              </a:xfrm>
              <a:prstGeom prst="rect">
                <a:avLst/>
              </a:prstGeom>
              <a:solidFill>
                <a:srgbClr val="6E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370C9BB-AEEF-4973-951E-381F47F0C35C}"/>
                  </a:ext>
                </a:extLst>
              </p:cNvPr>
              <p:cNvSpPr/>
              <p:nvPr/>
            </p:nvSpPr>
            <p:spPr>
              <a:xfrm>
                <a:off x="7117219" y="5548049"/>
                <a:ext cx="320586" cy="163483"/>
              </a:xfrm>
              <a:prstGeom prst="rect">
                <a:avLst/>
              </a:prstGeom>
              <a:solidFill>
                <a:srgbClr val="FAF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9C8CCDC-1794-4A12-A384-905B75219067}"/>
                  </a:ext>
                </a:extLst>
              </p:cNvPr>
              <p:cNvSpPr/>
              <p:nvPr/>
            </p:nvSpPr>
            <p:spPr>
              <a:xfrm>
                <a:off x="7117219" y="5778250"/>
                <a:ext cx="320586" cy="163483"/>
              </a:xfrm>
              <a:prstGeom prst="rect">
                <a:avLst/>
              </a:prstGeom>
              <a:solidFill>
                <a:srgbClr val="FC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D683F7B-2AF5-4CC0-A721-F409B7554134}"/>
                  </a:ext>
                </a:extLst>
              </p:cNvPr>
              <p:cNvSpPr/>
              <p:nvPr/>
            </p:nvSpPr>
            <p:spPr>
              <a:xfrm>
                <a:off x="7118977" y="5999198"/>
                <a:ext cx="320586" cy="163483"/>
              </a:xfrm>
              <a:prstGeom prst="rect">
                <a:avLst/>
              </a:prstGeom>
              <a:solidFill>
                <a:srgbClr val="C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Map&#10;&#10;Description automatically generated">
              <a:extLst>
                <a:ext uri="{FF2B5EF4-FFF2-40B4-BE49-F238E27FC236}">
                  <a16:creationId xmlns:a16="http://schemas.microsoft.com/office/drawing/2014/main" id="{2C92FE80-4EC2-4AC1-848D-E91B4CB9E8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22" t="63414" r="38971" b="33426"/>
            <a:stretch/>
          </p:blipFill>
          <p:spPr>
            <a:xfrm>
              <a:off x="4306307" y="3708826"/>
              <a:ext cx="182645" cy="162756"/>
            </a:xfrm>
            <a:prstGeom prst="rect">
              <a:avLst/>
            </a:prstGeom>
          </p:spPr>
        </p:pic>
      </p:grpSp>
      <p:pic>
        <p:nvPicPr>
          <p:cNvPr id="4" name="Picture 4" descr="Map&#10;&#10;Description automatically generated">
            <a:extLst>
              <a:ext uri="{FF2B5EF4-FFF2-40B4-BE49-F238E27FC236}">
                <a16:creationId xmlns:a16="http://schemas.microsoft.com/office/drawing/2014/main" id="{2A32E02B-E8CA-47E1-8AC6-455E1732C70C}"/>
              </a:ext>
            </a:extLst>
          </p:cNvPr>
          <p:cNvPicPr>
            <a:picLocks noChangeAspect="1"/>
          </p:cNvPicPr>
          <p:nvPr/>
        </p:nvPicPr>
        <p:blipFill rotWithShape="1">
          <a:blip r:embed="rId5"/>
          <a:srcRect l="5759" r="23037" b="-1069"/>
          <a:stretch/>
        </p:blipFill>
        <p:spPr>
          <a:xfrm>
            <a:off x="5889273" y="1041539"/>
            <a:ext cx="5190146" cy="5239664"/>
          </a:xfrm>
          <a:prstGeom prst="rect">
            <a:avLst/>
          </a:prstGeom>
        </p:spPr>
      </p:pic>
      <p:grpSp>
        <p:nvGrpSpPr>
          <p:cNvPr id="35" name="Group 34">
            <a:extLst>
              <a:ext uri="{FF2B5EF4-FFF2-40B4-BE49-F238E27FC236}">
                <a16:creationId xmlns:a16="http://schemas.microsoft.com/office/drawing/2014/main" id="{8F5BB22D-5868-4CA9-9E1A-D498DA2DAB92}"/>
              </a:ext>
            </a:extLst>
          </p:cNvPr>
          <p:cNvGrpSpPr/>
          <p:nvPr/>
        </p:nvGrpSpPr>
        <p:grpSpPr>
          <a:xfrm>
            <a:off x="9832416" y="3635263"/>
            <a:ext cx="427512" cy="585973"/>
            <a:chOff x="4561872" y="2972764"/>
            <a:chExt cx="427512" cy="585973"/>
          </a:xfrm>
        </p:grpSpPr>
        <p:sp>
          <p:nvSpPr>
            <p:cNvPr id="42" name="TextBox 41">
              <a:extLst>
                <a:ext uri="{FF2B5EF4-FFF2-40B4-BE49-F238E27FC236}">
                  <a16:creationId xmlns:a16="http://schemas.microsoft.com/office/drawing/2014/main" id="{320103FE-1350-431D-876A-BDEAF28302A9}"/>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45" name="Isosceles Triangle 44">
              <a:extLst>
                <a:ext uri="{FF2B5EF4-FFF2-40B4-BE49-F238E27FC236}">
                  <a16:creationId xmlns:a16="http://schemas.microsoft.com/office/drawing/2014/main" id="{8969D980-667E-4753-8DBC-3C195DB3F470}"/>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B6A267D0-809C-447A-8D3C-2CA309618BCF}"/>
              </a:ext>
            </a:extLst>
          </p:cNvPr>
          <p:cNvGrpSpPr/>
          <p:nvPr/>
        </p:nvGrpSpPr>
        <p:grpSpPr>
          <a:xfrm>
            <a:off x="10270808" y="3951653"/>
            <a:ext cx="1370158" cy="264254"/>
            <a:chOff x="3979896" y="5667270"/>
            <a:chExt cx="1370158" cy="264254"/>
          </a:xfrm>
        </p:grpSpPr>
        <p:sp>
          <p:nvSpPr>
            <p:cNvPr id="47" name="TextBox 46">
              <a:extLst>
                <a:ext uri="{FF2B5EF4-FFF2-40B4-BE49-F238E27FC236}">
                  <a16:creationId xmlns:a16="http://schemas.microsoft.com/office/drawing/2014/main" id="{0F71ECC2-7E7A-4D6A-9B41-B23FD62C2F3A}"/>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48" name="TextBox 47">
              <a:extLst>
                <a:ext uri="{FF2B5EF4-FFF2-40B4-BE49-F238E27FC236}">
                  <a16:creationId xmlns:a16="http://schemas.microsoft.com/office/drawing/2014/main" id="{4E32A592-E850-4C86-A901-464D38A34D03}"/>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49" name="Rectangle 48">
              <a:extLst>
                <a:ext uri="{FF2B5EF4-FFF2-40B4-BE49-F238E27FC236}">
                  <a16:creationId xmlns:a16="http://schemas.microsoft.com/office/drawing/2014/main" id="{A6A0F4FA-FE5D-4C84-9C59-A2C6181AE7D9}"/>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A72B7EC0-815E-4EBB-B330-27B6499A8220}"/>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id="{04EE2AB1-8017-4A8E-8943-2D0264BDCC73}"/>
              </a:ext>
            </a:extLst>
          </p:cNvPr>
          <p:cNvGrpSpPr/>
          <p:nvPr/>
        </p:nvGrpSpPr>
        <p:grpSpPr>
          <a:xfrm>
            <a:off x="9693640" y="4313315"/>
            <a:ext cx="1971192" cy="1887051"/>
            <a:chOff x="9686137" y="4198213"/>
            <a:chExt cx="1971192" cy="1887051"/>
          </a:xfrm>
        </p:grpSpPr>
        <p:sp>
          <p:nvSpPr>
            <p:cNvPr id="78" name="Rectangle 77">
              <a:extLst>
                <a:ext uri="{FF2B5EF4-FFF2-40B4-BE49-F238E27FC236}">
                  <a16:creationId xmlns:a16="http://schemas.microsoft.com/office/drawing/2014/main" id="{584EC395-9F56-40C6-B349-718F467F3B75}"/>
                </a:ext>
              </a:extLst>
            </p:cNvPr>
            <p:cNvSpPr/>
            <p:nvPr/>
          </p:nvSpPr>
          <p:spPr>
            <a:xfrm>
              <a:off x="9686137" y="4198213"/>
              <a:ext cx="1931578" cy="1887051"/>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Text Box 2">
              <a:extLst>
                <a:ext uri="{FF2B5EF4-FFF2-40B4-BE49-F238E27FC236}">
                  <a16:creationId xmlns:a16="http://schemas.microsoft.com/office/drawing/2014/main" id="{BEA19FD3-4303-4AC5-964E-6002B983953D}"/>
                </a:ext>
              </a:extLst>
            </p:cNvPr>
            <p:cNvSpPr txBox="1">
              <a:spLocks noChangeArrowheads="1"/>
            </p:cNvSpPr>
            <p:nvPr/>
          </p:nvSpPr>
          <p:spPr bwMode="auto">
            <a:xfrm>
              <a:off x="10077212" y="4875341"/>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5%</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 – </a:t>
              </a: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9%</a:t>
              </a:r>
              <a:endPar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C4787FEB-445F-463B-A738-2F7D1885EF17}"/>
                </a:ext>
              </a:extLst>
            </p:cNvPr>
            <p:cNvSpPr txBox="1">
              <a:spLocks noChangeArrowheads="1"/>
            </p:cNvSpPr>
            <p:nvPr/>
          </p:nvSpPr>
          <p:spPr bwMode="auto">
            <a:xfrm>
              <a:off x="9686137" y="4460089"/>
              <a:ext cx="1971192"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Proportion of Population within Walking Distance</a:t>
              </a:r>
              <a:endPar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EF2D195-01FA-47BD-83E7-25AC058F6797}"/>
                </a:ext>
              </a:extLst>
            </p:cNvPr>
            <p:cNvSpPr txBox="1">
              <a:spLocks noChangeArrowheads="1"/>
            </p:cNvSpPr>
            <p:nvPr/>
          </p:nvSpPr>
          <p:spPr bwMode="auto">
            <a:xfrm>
              <a:off x="10083888" y="5100802"/>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9%</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 – </a:t>
              </a: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11.4%</a:t>
              </a:r>
              <a:endPar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1B718CD8-0122-4BAD-9ECD-9E4C157EEBAF}"/>
                </a:ext>
              </a:extLst>
            </p:cNvPr>
            <p:cNvSpPr txBox="1">
              <a:spLocks noChangeArrowheads="1"/>
            </p:cNvSpPr>
            <p:nvPr/>
          </p:nvSpPr>
          <p:spPr bwMode="auto">
            <a:xfrm>
              <a:off x="10077212" y="5331071"/>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11.</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5%</a:t>
              </a:r>
            </a:p>
          </p:txBody>
        </p:sp>
        <p:sp>
          <p:nvSpPr>
            <p:cNvPr id="83" name="Text Box 2">
              <a:extLst>
                <a:ext uri="{FF2B5EF4-FFF2-40B4-BE49-F238E27FC236}">
                  <a16:creationId xmlns:a16="http://schemas.microsoft.com/office/drawing/2014/main" id="{BE8E4983-2E0C-469F-949C-E1DE6F1DC550}"/>
                </a:ext>
              </a:extLst>
            </p:cNvPr>
            <p:cNvSpPr txBox="1">
              <a:spLocks noChangeArrowheads="1"/>
            </p:cNvSpPr>
            <p:nvPr/>
          </p:nvSpPr>
          <p:spPr bwMode="auto">
            <a:xfrm>
              <a:off x="10080548" y="5554665"/>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11.6</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 – </a:t>
              </a: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27%</a:t>
              </a:r>
              <a:endPar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E7B8BB42-B360-4F7C-BDDF-10129214A8A1}"/>
                </a:ext>
              </a:extLst>
            </p:cNvPr>
            <p:cNvSpPr txBox="1">
              <a:spLocks noChangeArrowheads="1"/>
            </p:cNvSpPr>
            <p:nvPr/>
          </p:nvSpPr>
          <p:spPr bwMode="auto">
            <a:xfrm>
              <a:off x="10077212" y="5778259"/>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27% – 32%</a:t>
              </a:r>
            </a:p>
          </p:txBody>
        </p:sp>
        <p:sp>
          <p:nvSpPr>
            <p:cNvPr id="70" name="Rectangle 69">
              <a:extLst>
                <a:ext uri="{FF2B5EF4-FFF2-40B4-BE49-F238E27FC236}">
                  <a16:creationId xmlns:a16="http://schemas.microsoft.com/office/drawing/2014/main" id="{938DDC20-8F5B-4CE6-B114-58B1B6EE92B9}"/>
                </a:ext>
              </a:extLst>
            </p:cNvPr>
            <p:cNvSpPr/>
            <p:nvPr/>
          </p:nvSpPr>
          <p:spPr>
            <a:xfrm>
              <a:off x="9780892" y="4909263"/>
              <a:ext cx="320586" cy="163483"/>
            </a:xfrm>
            <a:prstGeom prst="rect">
              <a:avLst/>
            </a:prstGeom>
            <a:solidFill>
              <a:srgbClr val="F7FCF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4BEA5DA-38E6-4FD4-BC0C-09C2E5F052A0}"/>
                </a:ext>
              </a:extLst>
            </p:cNvPr>
            <p:cNvSpPr/>
            <p:nvPr/>
          </p:nvSpPr>
          <p:spPr>
            <a:xfrm>
              <a:off x="9780892" y="5135826"/>
              <a:ext cx="320586" cy="163483"/>
            </a:xfrm>
            <a:prstGeom prst="rect">
              <a:avLst/>
            </a:prstGeom>
            <a:solidFill>
              <a:srgbClr val="CAEAC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B39D4ECE-9B8D-4879-90FA-37E0B25AC43E}"/>
                </a:ext>
              </a:extLst>
            </p:cNvPr>
            <p:cNvSpPr/>
            <p:nvPr/>
          </p:nvSpPr>
          <p:spPr>
            <a:xfrm>
              <a:off x="9780892" y="5362389"/>
              <a:ext cx="320586" cy="163483"/>
            </a:xfrm>
            <a:prstGeom prst="rect">
              <a:avLst/>
            </a:prstGeom>
            <a:solidFill>
              <a:srgbClr val="7DC77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17403AA-2CD1-423F-8F3F-F338AFDE0188}"/>
                </a:ext>
              </a:extLst>
            </p:cNvPr>
            <p:cNvSpPr/>
            <p:nvPr/>
          </p:nvSpPr>
          <p:spPr>
            <a:xfrm>
              <a:off x="9780892" y="5597923"/>
              <a:ext cx="320586" cy="163483"/>
            </a:xfrm>
            <a:prstGeom prst="rect">
              <a:avLst/>
            </a:prstGeom>
            <a:solidFill>
              <a:srgbClr val="2B924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AADB3CC-FB5A-408D-9AFA-DBEFA1857620}"/>
                </a:ext>
              </a:extLst>
            </p:cNvPr>
            <p:cNvSpPr/>
            <p:nvPr/>
          </p:nvSpPr>
          <p:spPr>
            <a:xfrm>
              <a:off x="9780892" y="5829154"/>
              <a:ext cx="320586" cy="163483"/>
            </a:xfrm>
            <a:prstGeom prst="rect">
              <a:avLst/>
            </a:prstGeom>
            <a:solidFill>
              <a:srgbClr val="014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Box 2">
              <a:extLst>
                <a:ext uri="{FF2B5EF4-FFF2-40B4-BE49-F238E27FC236}">
                  <a16:creationId xmlns:a16="http://schemas.microsoft.com/office/drawing/2014/main" id="{6D66C01F-C07C-4EB5-8112-AA80E34A3286}"/>
                </a:ext>
              </a:extLst>
            </p:cNvPr>
            <p:cNvSpPr txBox="1">
              <a:spLocks noChangeArrowheads="1"/>
            </p:cNvSpPr>
            <p:nvPr/>
          </p:nvSpPr>
          <p:spPr bwMode="auto">
            <a:xfrm>
              <a:off x="10080231" y="4255193"/>
              <a:ext cx="1358431"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Cooling Centers</a:t>
              </a:r>
            </a:p>
          </p:txBody>
        </p:sp>
        <p:pic>
          <p:nvPicPr>
            <p:cNvPr id="89" name="Picture 88" descr="Map&#10;&#10;Description automatically generated">
              <a:extLst>
                <a:ext uri="{FF2B5EF4-FFF2-40B4-BE49-F238E27FC236}">
                  <a16:creationId xmlns:a16="http://schemas.microsoft.com/office/drawing/2014/main" id="{F641A584-25FB-473F-A15F-4344EFD1FC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22" t="63414" r="38971" b="33426"/>
            <a:stretch/>
          </p:blipFill>
          <p:spPr>
            <a:xfrm>
              <a:off x="9833056" y="4292085"/>
              <a:ext cx="182645" cy="162756"/>
            </a:xfrm>
            <a:prstGeom prst="rect">
              <a:avLst/>
            </a:prstGeom>
          </p:spPr>
        </p:pic>
      </p:grpSp>
    </p:spTree>
    <p:extLst>
      <p:ext uri="{BB962C8B-B14F-4D97-AF65-F5344CB8AC3E}">
        <p14:creationId xmlns:p14="http://schemas.microsoft.com/office/powerpoint/2010/main" val="204544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B073C73D-0706-446A-BA4E-959A03525CF4}"/>
              </a:ext>
            </a:extLst>
          </p:cNvPr>
          <p:cNvPicPr>
            <a:picLocks noChangeAspect="1"/>
          </p:cNvPicPr>
          <p:nvPr/>
        </p:nvPicPr>
        <p:blipFill rotWithShape="1">
          <a:blip r:embed="rId3"/>
          <a:srcRect l="5098" r="25098" b="-699"/>
          <a:stretch/>
        </p:blipFill>
        <p:spPr>
          <a:xfrm>
            <a:off x="5893648" y="986789"/>
            <a:ext cx="5145313" cy="5269732"/>
          </a:xfrm>
          <a:prstGeom prst="rect">
            <a:avLst/>
          </a:prstGeom>
        </p:spPr>
      </p:pic>
      <p:sp>
        <p:nvSpPr>
          <p:cNvPr id="2" name="TextBox 1">
            <a:extLst>
              <a:ext uri="{FF2B5EF4-FFF2-40B4-BE49-F238E27FC236}">
                <a16:creationId xmlns:a16="http://schemas.microsoft.com/office/drawing/2014/main" id="{5DB33DCC-5E2B-4F51-AA93-DC84AD17E47B}"/>
              </a:ext>
            </a:extLst>
          </p:cNvPr>
          <p:cNvSpPr txBox="1"/>
          <p:nvPr/>
        </p:nvSpPr>
        <p:spPr>
          <a:xfrm>
            <a:off x="604246" y="118443"/>
            <a:ext cx="107373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Results: Health Facilities</a:t>
            </a:r>
            <a:endParaRPr lang="en-US" sz="4000" dirty="0">
              <a:cs typeface="Calibri"/>
            </a:endParaRPr>
          </a:p>
        </p:txBody>
      </p:sp>
      <p:pic>
        <p:nvPicPr>
          <p:cNvPr id="3" name="Picture 5" descr="Map&#10;&#10;Description automatically generated">
            <a:extLst>
              <a:ext uri="{FF2B5EF4-FFF2-40B4-BE49-F238E27FC236}">
                <a16:creationId xmlns:a16="http://schemas.microsoft.com/office/drawing/2014/main" id="{E295AD13-6C61-40E2-9B16-A8A999D2239B}"/>
              </a:ext>
            </a:extLst>
          </p:cNvPr>
          <p:cNvPicPr>
            <a:picLocks noChangeAspect="1"/>
          </p:cNvPicPr>
          <p:nvPr/>
        </p:nvPicPr>
        <p:blipFill rotWithShape="1">
          <a:blip r:embed="rId4"/>
          <a:srcRect l="4746" r="24746" b="478"/>
          <a:stretch/>
        </p:blipFill>
        <p:spPr>
          <a:xfrm>
            <a:off x="275885" y="986789"/>
            <a:ext cx="5121581" cy="5080639"/>
          </a:xfrm>
          <a:prstGeom prst="rect">
            <a:avLst/>
          </a:prstGeom>
        </p:spPr>
      </p:pic>
      <p:grpSp>
        <p:nvGrpSpPr>
          <p:cNvPr id="12" name="Group 11">
            <a:extLst>
              <a:ext uri="{FF2B5EF4-FFF2-40B4-BE49-F238E27FC236}">
                <a16:creationId xmlns:a16="http://schemas.microsoft.com/office/drawing/2014/main" id="{5D6CA2B5-246F-4550-9C30-2344DB40B8CD}"/>
              </a:ext>
            </a:extLst>
          </p:cNvPr>
          <p:cNvGrpSpPr/>
          <p:nvPr/>
        </p:nvGrpSpPr>
        <p:grpSpPr>
          <a:xfrm>
            <a:off x="3891470" y="3717948"/>
            <a:ext cx="427512" cy="585973"/>
            <a:chOff x="4561872" y="2972764"/>
            <a:chExt cx="427512" cy="585973"/>
          </a:xfrm>
        </p:grpSpPr>
        <p:sp>
          <p:nvSpPr>
            <p:cNvPr id="13" name="TextBox 12">
              <a:extLst>
                <a:ext uri="{FF2B5EF4-FFF2-40B4-BE49-F238E27FC236}">
                  <a16:creationId xmlns:a16="http://schemas.microsoft.com/office/drawing/2014/main" id="{33E40B22-FE6E-49EF-95C3-B463F773023F}"/>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14" name="Isosceles Triangle 13">
              <a:extLst>
                <a:ext uri="{FF2B5EF4-FFF2-40B4-BE49-F238E27FC236}">
                  <a16:creationId xmlns:a16="http://schemas.microsoft.com/office/drawing/2014/main" id="{1439E102-26DA-428E-9D7E-5D3C5353C33F}"/>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096B2899-ECD3-43E1-A7A8-757BEC4B7284}"/>
              </a:ext>
            </a:extLst>
          </p:cNvPr>
          <p:cNvGrpSpPr/>
          <p:nvPr/>
        </p:nvGrpSpPr>
        <p:grpSpPr>
          <a:xfrm>
            <a:off x="4710257" y="4005652"/>
            <a:ext cx="1370158" cy="264254"/>
            <a:chOff x="3979896" y="5667270"/>
            <a:chExt cx="1370158" cy="264254"/>
          </a:xfrm>
        </p:grpSpPr>
        <p:sp>
          <p:nvSpPr>
            <p:cNvPr id="16" name="TextBox 15">
              <a:extLst>
                <a:ext uri="{FF2B5EF4-FFF2-40B4-BE49-F238E27FC236}">
                  <a16:creationId xmlns:a16="http://schemas.microsoft.com/office/drawing/2014/main" id="{7AB76C08-F6B5-418E-850E-C221838DB072}"/>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17" name="TextBox 16">
              <a:extLst>
                <a:ext uri="{FF2B5EF4-FFF2-40B4-BE49-F238E27FC236}">
                  <a16:creationId xmlns:a16="http://schemas.microsoft.com/office/drawing/2014/main" id="{5E7161F6-15F2-47E1-91B9-53FCAD5AC81D}"/>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18" name="Rectangle 17">
              <a:extLst>
                <a:ext uri="{FF2B5EF4-FFF2-40B4-BE49-F238E27FC236}">
                  <a16:creationId xmlns:a16="http://schemas.microsoft.com/office/drawing/2014/main" id="{EA6693B1-F719-4877-8CB5-2F9711C376AC}"/>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571D0-E080-4B0F-B5D6-1E8AEA1F4258}"/>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762B7060-D020-4D05-8FE2-39C811504C13}"/>
              </a:ext>
            </a:extLst>
          </p:cNvPr>
          <p:cNvGrpSpPr/>
          <p:nvPr/>
        </p:nvGrpSpPr>
        <p:grpSpPr>
          <a:xfrm>
            <a:off x="3936136" y="4396504"/>
            <a:ext cx="2144279" cy="1682266"/>
            <a:chOff x="4162407" y="3672159"/>
            <a:chExt cx="2144279" cy="1682266"/>
          </a:xfrm>
        </p:grpSpPr>
        <p:sp>
          <p:nvSpPr>
            <p:cNvPr id="21" name="Rectangle 20">
              <a:extLst>
                <a:ext uri="{FF2B5EF4-FFF2-40B4-BE49-F238E27FC236}">
                  <a16:creationId xmlns:a16="http://schemas.microsoft.com/office/drawing/2014/main" id="{8E641A93-DB86-463D-9780-EA4B2250D98D}"/>
                </a:ext>
              </a:extLst>
            </p:cNvPr>
            <p:cNvSpPr/>
            <p:nvPr/>
          </p:nvSpPr>
          <p:spPr>
            <a:xfrm>
              <a:off x="4162409" y="3672159"/>
              <a:ext cx="2049523" cy="168226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D7DFE8A3-ADBB-4CFC-BFDD-0D2341AC0E46}"/>
                </a:ext>
              </a:extLst>
            </p:cNvPr>
            <p:cNvSpPr txBox="1">
              <a:spLocks noChangeArrowheads="1"/>
            </p:cNvSpPr>
            <p:nvPr/>
          </p:nvSpPr>
          <p:spPr bwMode="auto">
            <a:xfrm>
              <a:off x="4553482" y="3687302"/>
              <a:ext cx="1753204" cy="34947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Health Facility Locations</a:t>
              </a:r>
            </a:p>
          </p:txBody>
        </p:sp>
        <p:sp>
          <p:nvSpPr>
            <p:cNvPr id="23" name="Text Box 2">
              <a:extLst>
                <a:ext uri="{FF2B5EF4-FFF2-40B4-BE49-F238E27FC236}">
                  <a16:creationId xmlns:a16="http://schemas.microsoft.com/office/drawing/2014/main" id="{8B65D478-95AD-4DBC-A82E-D966903339CE}"/>
                </a:ext>
              </a:extLst>
            </p:cNvPr>
            <p:cNvSpPr txBox="1">
              <a:spLocks noChangeArrowheads="1"/>
            </p:cNvSpPr>
            <p:nvPr/>
          </p:nvSpPr>
          <p:spPr bwMode="auto">
            <a:xfrm>
              <a:off x="4560158" y="3912763"/>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 mi Buffer</a:t>
              </a:r>
            </a:p>
          </p:txBody>
        </p:sp>
        <p:sp>
          <p:nvSpPr>
            <p:cNvPr id="24" name="Text Box 2">
              <a:extLst>
                <a:ext uri="{FF2B5EF4-FFF2-40B4-BE49-F238E27FC236}">
                  <a16:creationId xmlns:a16="http://schemas.microsoft.com/office/drawing/2014/main" id="{7645CE9E-C236-419E-9EC9-BC7D55AA30E7}"/>
                </a:ext>
              </a:extLst>
            </p:cNvPr>
            <p:cNvSpPr txBox="1">
              <a:spLocks noChangeArrowheads="1"/>
            </p:cNvSpPr>
            <p:nvPr/>
          </p:nvSpPr>
          <p:spPr bwMode="auto">
            <a:xfrm>
              <a:off x="4553482" y="4143032"/>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 mi Buffer</a:t>
              </a:r>
            </a:p>
          </p:txBody>
        </p:sp>
        <p:sp>
          <p:nvSpPr>
            <p:cNvPr id="25" name="Text Box 2">
              <a:extLst>
                <a:ext uri="{FF2B5EF4-FFF2-40B4-BE49-F238E27FC236}">
                  <a16:creationId xmlns:a16="http://schemas.microsoft.com/office/drawing/2014/main" id="{B2002110-E2AB-4E61-B970-95DA1B7E6152}"/>
                </a:ext>
              </a:extLst>
            </p:cNvPr>
            <p:cNvSpPr txBox="1">
              <a:spLocks noChangeArrowheads="1"/>
            </p:cNvSpPr>
            <p:nvPr/>
          </p:nvSpPr>
          <p:spPr bwMode="auto">
            <a:xfrm>
              <a:off x="4162407" y="4366626"/>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Heat Exposure Index</a:t>
              </a:r>
            </a:p>
          </p:txBody>
        </p:sp>
        <p:sp>
          <p:nvSpPr>
            <p:cNvPr id="26" name="Text Box 2">
              <a:extLst>
                <a:ext uri="{FF2B5EF4-FFF2-40B4-BE49-F238E27FC236}">
                  <a16:creationId xmlns:a16="http://schemas.microsoft.com/office/drawing/2014/main" id="{BAB552F0-356D-4473-876C-6A8F82BF9801}"/>
                </a:ext>
              </a:extLst>
            </p:cNvPr>
            <p:cNvSpPr txBox="1">
              <a:spLocks noChangeArrowheads="1"/>
            </p:cNvSpPr>
            <p:nvPr/>
          </p:nvSpPr>
          <p:spPr bwMode="auto">
            <a:xfrm>
              <a:off x="4553482" y="4590220"/>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 – 0.6</a:t>
              </a:r>
            </a:p>
          </p:txBody>
        </p:sp>
        <p:sp>
          <p:nvSpPr>
            <p:cNvPr id="27" name="Text Box 2">
              <a:extLst>
                <a:ext uri="{FF2B5EF4-FFF2-40B4-BE49-F238E27FC236}">
                  <a16:creationId xmlns:a16="http://schemas.microsoft.com/office/drawing/2014/main" id="{1D4EEC80-3CF1-4E1E-A653-1BDA417A42CC}"/>
                </a:ext>
              </a:extLst>
            </p:cNvPr>
            <p:cNvSpPr txBox="1">
              <a:spLocks noChangeArrowheads="1"/>
            </p:cNvSpPr>
            <p:nvPr/>
          </p:nvSpPr>
          <p:spPr bwMode="auto">
            <a:xfrm>
              <a:off x="4553482" y="4823826"/>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0.6 - 0.68</a:t>
              </a:r>
            </a:p>
          </p:txBody>
        </p:sp>
        <p:sp>
          <p:nvSpPr>
            <p:cNvPr id="28" name="Text Box 2">
              <a:extLst>
                <a:ext uri="{FF2B5EF4-FFF2-40B4-BE49-F238E27FC236}">
                  <a16:creationId xmlns:a16="http://schemas.microsoft.com/office/drawing/2014/main" id="{716B285E-C7DB-4398-B165-0CFCACBE9ECB}"/>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0.6 - 1</a:t>
              </a:r>
            </a:p>
          </p:txBody>
        </p:sp>
        <p:grpSp>
          <p:nvGrpSpPr>
            <p:cNvPr id="29" name="Group 28">
              <a:extLst>
                <a:ext uri="{FF2B5EF4-FFF2-40B4-BE49-F238E27FC236}">
                  <a16:creationId xmlns:a16="http://schemas.microsoft.com/office/drawing/2014/main" id="{BEF6ECD7-7417-4466-AF1E-090499E46E94}"/>
                </a:ext>
              </a:extLst>
            </p:cNvPr>
            <p:cNvGrpSpPr/>
            <p:nvPr/>
          </p:nvGrpSpPr>
          <p:grpSpPr>
            <a:xfrm>
              <a:off x="4257162" y="3947787"/>
              <a:ext cx="322344" cy="1307960"/>
              <a:chOff x="7117219" y="4854721"/>
              <a:chExt cx="322344" cy="1307960"/>
            </a:xfrm>
          </p:grpSpPr>
          <p:sp>
            <p:nvSpPr>
              <p:cNvPr id="31" name="Rectangle 30">
                <a:extLst>
                  <a:ext uri="{FF2B5EF4-FFF2-40B4-BE49-F238E27FC236}">
                    <a16:creationId xmlns:a16="http://schemas.microsoft.com/office/drawing/2014/main" id="{0CCB3D7A-EB6B-4FCB-AA1B-AAB16CB32F04}"/>
                  </a:ext>
                </a:extLst>
              </p:cNvPr>
              <p:cNvSpPr/>
              <p:nvPr/>
            </p:nvSpPr>
            <p:spPr>
              <a:xfrm>
                <a:off x="7117219" y="4854721"/>
                <a:ext cx="320586" cy="163483"/>
              </a:xfrm>
              <a:prstGeom prst="rect">
                <a:avLst/>
              </a:prstGeom>
              <a:solidFill>
                <a:srgbClr val="6E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564C380-FB9C-4D4E-BE06-BA0459F19715}"/>
                  </a:ext>
                </a:extLst>
              </p:cNvPr>
              <p:cNvSpPr/>
              <p:nvPr/>
            </p:nvSpPr>
            <p:spPr>
              <a:xfrm>
                <a:off x="7117219" y="5081284"/>
                <a:ext cx="320586" cy="163483"/>
              </a:xfrm>
              <a:prstGeom prst="rect">
                <a:avLst/>
              </a:prstGeom>
              <a:solidFill>
                <a:srgbClr val="6E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DE72D63-12AE-40B8-8887-3DF6BCECF2A2}"/>
                  </a:ext>
                </a:extLst>
              </p:cNvPr>
              <p:cNvSpPr/>
              <p:nvPr/>
            </p:nvSpPr>
            <p:spPr>
              <a:xfrm>
                <a:off x="7117219" y="5548049"/>
                <a:ext cx="320586" cy="163483"/>
              </a:xfrm>
              <a:prstGeom prst="rect">
                <a:avLst/>
              </a:prstGeom>
              <a:solidFill>
                <a:srgbClr val="FAF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3C33F7-3858-4B73-9016-A954446B1A24}"/>
                  </a:ext>
                </a:extLst>
              </p:cNvPr>
              <p:cNvSpPr/>
              <p:nvPr/>
            </p:nvSpPr>
            <p:spPr>
              <a:xfrm>
                <a:off x="7117219" y="5778250"/>
                <a:ext cx="320586" cy="163483"/>
              </a:xfrm>
              <a:prstGeom prst="rect">
                <a:avLst/>
              </a:prstGeom>
              <a:solidFill>
                <a:srgbClr val="FC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AAE3A5-A6FA-4D02-9CF8-85F233805A5D}"/>
                  </a:ext>
                </a:extLst>
              </p:cNvPr>
              <p:cNvSpPr/>
              <p:nvPr/>
            </p:nvSpPr>
            <p:spPr>
              <a:xfrm>
                <a:off x="7118977" y="5999198"/>
                <a:ext cx="320586" cy="163483"/>
              </a:xfrm>
              <a:prstGeom prst="rect">
                <a:avLst/>
              </a:prstGeom>
              <a:solidFill>
                <a:srgbClr val="C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descr="Map&#10;&#10;Description automatically generated">
              <a:extLst>
                <a:ext uri="{FF2B5EF4-FFF2-40B4-BE49-F238E27FC236}">
                  <a16:creationId xmlns:a16="http://schemas.microsoft.com/office/drawing/2014/main" id="{DA8CC8BE-A192-46EA-B9FB-70C54B4240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22" t="63414" r="38971" b="33426"/>
            <a:stretch/>
          </p:blipFill>
          <p:spPr>
            <a:xfrm>
              <a:off x="4306307" y="3708826"/>
              <a:ext cx="182645" cy="162756"/>
            </a:xfrm>
            <a:prstGeom prst="rect">
              <a:avLst/>
            </a:prstGeom>
          </p:spPr>
        </p:pic>
      </p:grpSp>
      <p:pic>
        <p:nvPicPr>
          <p:cNvPr id="11" name="Picture 10" descr="Map&#10;&#10;Description automatically generated">
            <a:extLst>
              <a:ext uri="{FF2B5EF4-FFF2-40B4-BE49-F238E27FC236}">
                <a16:creationId xmlns:a16="http://schemas.microsoft.com/office/drawing/2014/main" id="{6C7E2D91-8A1E-4E2A-9DC0-4C2F221604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29" t="64784" r="40842" b="32226"/>
          <a:stretch/>
        </p:blipFill>
        <p:spPr>
          <a:xfrm>
            <a:off x="4114599" y="4448519"/>
            <a:ext cx="264694" cy="205066"/>
          </a:xfrm>
          <a:prstGeom prst="rect">
            <a:avLst/>
          </a:prstGeom>
        </p:spPr>
      </p:pic>
      <p:grpSp>
        <p:nvGrpSpPr>
          <p:cNvPr id="37" name="Group 36">
            <a:extLst>
              <a:ext uri="{FF2B5EF4-FFF2-40B4-BE49-F238E27FC236}">
                <a16:creationId xmlns:a16="http://schemas.microsoft.com/office/drawing/2014/main" id="{4D7E46FA-86CE-4E13-8295-795EA20D50FB}"/>
              </a:ext>
            </a:extLst>
          </p:cNvPr>
          <p:cNvGrpSpPr/>
          <p:nvPr/>
        </p:nvGrpSpPr>
        <p:grpSpPr>
          <a:xfrm>
            <a:off x="9627617" y="3960896"/>
            <a:ext cx="427512" cy="585973"/>
            <a:chOff x="4561872" y="2972764"/>
            <a:chExt cx="427512" cy="585973"/>
          </a:xfrm>
        </p:grpSpPr>
        <p:sp>
          <p:nvSpPr>
            <p:cNvPr id="38" name="TextBox 37">
              <a:extLst>
                <a:ext uri="{FF2B5EF4-FFF2-40B4-BE49-F238E27FC236}">
                  <a16:creationId xmlns:a16="http://schemas.microsoft.com/office/drawing/2014/main" id="{099D4C07-9386-4C5A-9E64-A483C712469E}"/>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39" name="Isosceles Triangle 38">
              <a:extLst>
                <a:ext uri="{FF2B5EF4-FFF2-40B4-BE49-F238E27FC236}">
                  <a16:creationId xmlns:a16="http://schemas.microsoft.com/office/drawing/2014/main" id="{277F70B2-7713-45D1-8A7E-2EE229EC6571}"/>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BEA599F0-8CD8-4DBC-9D05-D2D6D9C5854C}"/>
              </a:ext>
            </a:extLst>
          </p:cNvPr>
          <p:cNvGrpSpPr/>
          <p:nvPr/>
        </p:nvGrpSpPr>
        <p:grpSpPr>
          <a:xfrm>
            <a:off x="10240093" y="4206602"/>
            <a:ext cx="1370158" cy="264254"/>
            <a:chOff x="3979896" y="5667270"/>
            <a:chExt cx="1370158" cy="264254"/>
          </a:xfrm>
        </p:grpSpPr>
        <p:sp>
          <p:nvSpPr>
            <p:cNvPr id="41" name="TextBox 40">
              <a:extLst>
                <a:ext uri="{FF2B5EF4-FFF2-40B4-BE49-F238E27FC236}">
                  <a16:creationId xmlns:a16="http://schemas.microsoft.com/office/drawing/2014/main" id="{0BABC5DE-662C-4CC9-A568-52ACBD212DEE}"/>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42" name="TextBox 41">
              <a:extLst>
                <a:ext uri="{FF2B5EF4-FFF2-40B4-BE49-F238E27FC236}">
                  <a16:creationId xmlns:a16="http://schemas.microsoft.com/office/drawing/2014/main" id="{8F829C24-1776-4AD0-BB2E-1EAC8D7DCE23}"/>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43" name="Rectangle 42">
              <a:extLst>
                <a:ext uri="{FF2B5EF4-FFF2-40B4-BE49-F238E27FC236}">
                  <a16:creationId xmlns:a16="http://schemas.microsoft.com/office/drawing/2014/main" id="{BE9B9056-8FA9-4FA0-9B0C-8E8D37F463EA}"/>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B668F87-6212-40CE-B4FF-91DC8294DC83}"/>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88243E2A-6B80-42E5-B282-D9A7C247C1C2}"/>
              </a:ext>
            </a:extLst>
          </p:cNvPr>
          <p:cNvGrpSpPr/>
          <p:nvPr/>
        </p:nvGrpSpPr>
        <p:grpSpPr>
          <a:xfrm>
            <a:off x="9582937" y="4611982"/>
            <a:ext cx="2144279" cy="1475406"/>
            <a:chOff x="9582937" y="4611982"/>
            <a:chExt cx="2144279" cy="1475406"/>
          </a:xfrm>
        </p:grpSpPr>
        <p:grpSp>
          <p:nvGrpSpPr>
            <p:cNvPr id="81" name="Group 80">
              <a:extLst>
                <a:ext uri="{FF2B5EF4-FFF2-40B4-BE49-F238E27FC236}">
                  <a16:creationId xmlns:a16="http://schemas.microsoft.com/office/drawing/2014/main" id="{22B5FFC1-7E91-4AB4-98EE-DC76A399696B}"/>
                </a:ext>
              </a:extLst>
            </p:cNvPr>
            <p:cNvGrpSpPr/>
            <p:nvPr/>
          </p:nvGrpSpPr>
          <p:grpSpPr>
            <a:xfrm>
              <a:off x="9582937" y="4611982"/>
              <a:ext cx="2144279" cy="1475406"/>
              <a:chOff x="4162407" y="3879019"/>
              <a:chExt cx="2144279" cy="1475406"/>
            </a:xfrm>
          </p:grpSpPr>
          <p:sp>
            <p:nvSpPr>
              <p:cNvPr id="82" name="Rectangle 81">
                <a:extLst>
                  <a:ext uri="{FF2B5EF4-FFF2-40B4-BE49-F238E27FC236}">
                    <a16:creationId xmlns:a16="http://schemas.microsoft.com/office/drawing/2014/main" id="{18C966DB-5E23-497E-8730-8EB14F9F568C}"/>
                  </a:ext>
                </a:extLst>
              </p:cNvPr>
              <p:cNvSpPr/>
              <p:nvPr/>
            </p:nvSpPr>
            <p:spPr>
              <a:xfrm>
                <a:off x="4162409" y="3879019"/>
                <a:ext cx="2049523" cy="147540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3" name="Text Box 2">
                <a:extLst>
                  <a:ext uri="{FF2B5EF4-FFF2-40B4-BE49-F238E27FC236}">
                    <a16:creationId xmlns:a16="http://schemas.microsoft.com/office/drawing/2014/main" id="{49FDE84B-84FE-4B79-8B50-B5E77EBB791A}"/>
                  </a:ext>
                </a:extLst>
              </p:cNvPr>
              <p:cNvSpPr txBox="1">
                <a:spLocks noChangeArrowheads="1"/>
              </p:cNvSpPr>
              <p:nvPr/>
            </p:nvSpPr>
            <p:spPr bwMode="auto">
              <a:xfrm>
                <a:off x="4553482" y="3935432"/>
                <a:ext cx="1753204" cy="34947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Health Facility Locations</a:t>
                </a:r>
              </a:p>
            </p:txBody>
          </p:sp>
          <p:sp>
            <p:nvSpPr>
              <p:cNvPr id="84" name="Text Box 2">
                <a:extLst>
                  <a:ext uri="{FF2B5EF4-FFF2-40B4-BE49-F238E27FC236}">
                    <a16:creationId xmlns:a16="http://schemas.microsoft.com/office/drawing/2014/main" id="{244E8517-C46C-4B91-8713-68C54751F56E}"/>
                  </a:ext>
                </a:extLst>
              </p:cNvPr>
              <p:cNvSpPr txBox="1">
                <a:spLocks noChangeArrowheads="1"/>
              </p:cNvSpPr>
              <p:nvPr/>
            </p:nvSpPr>
            <p:spPr bwMode="auto">
              <a:xfrm>
                <a:off x="4560158" y="4160893"/>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Service Areas</a:t>
                </a:r>
              </a:p>
            </p:txBody>
          </p:sp>
          <p:sp>
            <p:nvSpPr>
              <p:cNvPr id="86" name="Text Box 2">
                <a:extLst>
                  <a:ext uri="{FF2B5EF4-FFF2-40B4-BE49-F238E27FC236}">
                    <a16:creationId xmlns:a16="http://schemas.microsoft.com/office/drawing/2014/main" id="{B12E22AA-8F18-4AFC-AB17-1DC656B6C155}"/>
                  </a:ext>
                </a:extLst>
              </p:cNvPr>
              <p:cNvSpPr txBox="1">
                <a:spLocks noChangeArrowheads="1"/>
              </p:cNvSpPr>
              <p:nvPr/>
            </p:nvSpPr>
            <p:spPr bwMode="auto">
              <a:xfrm>
                <a:off x="4162407" y="4366626"/>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Heat Exposure Index</a:t>
                </a:r>
              </a:p>
            </p:txBody>
          </p:sp>
          <p:sp>
            <p:nvSpPr>
              <p:cNvPr id="87" name="Text Box 2">
                <a:extLst>
                  <a:ext uri="{FF2B5EF4-FFF2-40B4-BE49-F238E27FC236}">
                    <a16:creationId xmlns:a16="http://schemas.microsoft.com/office/drawing/2014/main" id="{A0C4E845-1C5E-4F1D-9A46-A19F36FFBB08}"/>
                  </a:ext>
                </a:extLst>
              </p:cNvPr>
              <p:cNvSpPr txBox="1">
                <a:spLocks noChangeArrowheads="1"/>
              </p:cNvSpPr>
              <p:nvPr/>
            </p:nvSpPr>
            <p:spPr bwMode="auto">
              <a:xfrm>
                <a:off x="4553482" y="4590220"/>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 – 0.42</a:t>
                </a:r>
              </a:p>
            </p:txBody>
          </p:sp>
          <p:sp>
            <p:nvSpPr>
              <p:cNvPr id="88" name="Text Box 2">
                <a:extLst>
                  <a:ext uri="{FF2B5EF4-FFF2-40B4-BE49-F238E27FC236}">
                    <a16:creationId xmlns:a16="http://schemas.microsoft.com/office/drawing/2014/main" id="{AFF8466F-599F-445B-9598-0FF8DEA37FC2}"/>
                  </a:ext>
                </a:extLst>
              </p:cNvPr>
              <p:cNvSpPr txBox="1">
                <a:spLocks noChangeArrowheads="1"/>
              </p:cNvSpPr>
              <p:nvPr/>
            </p:nvSpPr>
            <p:spPr bwMode="auto">
              <a:xfrm>
                <a:off x="4553482" y="4823826"/>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0.42 - 0.62</a:t>
                </a:r>
              </a:p>
            </p:txBody>
          </p:sp>
          <p:sp>
            <p:nvSpPr>
              <p:cNvPr id="89" name="Text Box 2">
                <a:extLst>
                  <a:ext uri="{FF2B5EF4-FFF2-40B4-BE49-F238E27FC236}">
                    <a16:creationId xmlns:a16="http://schemas.microsoft.com/office/drawing/2014/main" id="{B4EA262A-4359-44A4-9812-B6876F34A104}"/>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0.62 – 0.86</a:t>
                </a:r>
              </a:p>
            </p:txBody>
          </p:sp>
          <p:grpSp>
            <p:nvGrpSpPr>
              <p:cNvPr id="90" name="Group 89">
                <a:extLst>
                  <a:ext uri="{FF2B5EF4-FFF2-40B4-BE49-F238E27FC236}">
                    <a16:creationId xmlns:a16="http://schemas.microsoft.com/office/drawing/2014/main" id="{DE2F2EC5-E0C3-4794-A719-26BF1B00F114}"/>
                  </a:ext>
                </a:extLst>
              </p:cNvPr>
              <p:cNvGrpSpPr/>
              <p:nvPr/>
            </p:nvGrpSpPr>
            <p:grpSpPr>
              <a:xfrm>
                <a:off x="4257162" y="4195917"/>
                <a:ext cx="322344" cy="1059830"/>
                <a:chOff x="7117219" y="5102851"/>
                <a:chExt cx="322344" cy="1059830"/>
              </a:xfrm>
            </p:grpSpPr>
            <p:sp>
              <p:nvSpPr>
                <p:cNvPr id="92" name="Rectangle 91">
                  <a:extLst>
                    <a:ext uri="{FF2B5EF4-FFF2-40B4-BE49-F238E27FC236}">
                      <a16:creationId xmlns:a16="http://schemas.microsoft.com/office/drawing/2014/main" id="{8BA4DD3E-2166-493B-BAE7-081A81A36195}"/>
                    </a:ext>
                  </a:extLst>
                </p:cNvPr>
                <p:cNvSpPr/>
                <p:nvPr/>
              </p:nvSpPr>
              <p:spPr>
                <a:xfrm>
                  <a:off x="7117219" y="5102851"/>
                  <a:ext cx="320586" cy="163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AC353370-44AB-4810-AD05-EC2EF0A6E326}"/>
                    </a:ext>
                  </a:extLst>
                </p:cNvPr>
                <p:cNvSpPr/>
                <p:nvPr/>
              </p:nvSpPr>
              <p:spPr>
                <a:xfrm>
                  <a:off x="7117219" y="5548049"/>
                  <a:ext cx="320586" cy="163483"/>
                </a:xfrm>
                <a:prstGeom prst="rect">
                  <a:avLst/>
                </a:prstGeom>
                <a:solidFill>
                  <a:srgbClr val="FAF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5AAF36FA-D6D6-45F2-863D-0625C298CE98}"/>
                    </a:ext>
                  </a:extLst>
                </p:cNvPr>
                <p:cNvSpPr/>
                <p:nvPr/>
              </p:nvSpPr>
              <p:spPr>
                <a:xfrm>
                  <a:off x="7117219" y="5778250"/>
                  <a:ext cx="320586" cy="163483"/>
                </a:xfrm>
                <a:prstGeom prst="rect">
                  <a:avLst/>
                </a:prstGeom>
                <a:solidFill>
                  <a:srgbClr val="FC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E3CC6E73-9C3E-4441-8A32-B3EFCF560654}"/>
                    </a:ext>
                  </a:extLst>
                </p:cNvPr>
                <p:cNvSpPr/>
                <p:nvPr/>
              </p:nvSpPr>
              <p:spPr>
                <a:xfrm>
                  <a:off x="7118977" y="5999198"/>
                  <a:ext cx="320586" cy="163483"/>
                </a:xfrm>
                <a:prstGeom prst="rect">
                  <a:avLst/>
                </a:prstGeom>
                <a:solidFill>
                  <a:srgbClr val="C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1" name="Picture 90" descr="Map&#10;&#10;Description automatically generated">
                <a:extLst>
                  <a:ext uri="{FF2B5EF4-FFF2-40B4-BE49-F238E27FC236}">
                    <a16:creationId xmlns:a16="http://schemas.microsoft.com/office/drawing/2014/main" id="{A68BAB75-6B43-4F6B-8D6E-0B4BCCCC7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22" t="63414" r="38971" b="33426"/>
              <a:stretch/>
            </p:blipFill>
            <p:spPr>
              <a:xfrm>
                <a:off x="4306307" y="3956956"/>
                <a:ext cx="182645" cy="162756"/>
              </a:xfrm>
              <a:prstGeom prst="rect">
                <a:avLst/>
              </a:prstGeom>
            </p:spPr>
          </p:pic>
        </p:grpSp>
        <p:pic>
          <p:nvPicPr>
            <p:cNvPr id="97" name="Picture 96" descr="Map&#10;&#10;Description automatically generated">
              <a:extLst>
                <a:ext uri="{FF2B5EF4-FFF2-40B4-BE49-F238E27FC236}">
                  <a16:creationId xmlns:a16="http://schemas.microsoft.com/office/drawing/2014/main" id="{C9FD21B6-BAE1-4A17-AFAD-5B4E235F46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29" t="64784" r="40842" b="32226"/>
            <a:stretch/>
          </p:blipFill>
          <p:spPr>
            <a:xfrm>
              <a:off x="9699744" y="4702707"/>
              <a:ext cx="264694" cy="205066"/>
            </a:xfrm>
            <a:prstGeom prst="rect">
              <a:avLst/>
            </a:prstGeom>
          </p:spPr>
        </p:pic>
      </p:grpSp>
    </p:spTree>
    <p:extLst>
      <p:ext uri="{BB962C8B-B14F-4D97-AF65-F5344CB8AC3E}">
        <p14:creationId xmlns:p14="http://schemas.microsoft.com/office/powerpoint/2010/main" val="102104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Study Description</a:t>
            </a:r>
          </a:p>
        </p:txBody>
      </p:sp>
      <p:sp>
        <p:nvSpPr>
          <p:cNvPr id="11" name="Text Placeholder 5">
            <a:extLst>
              <a:ext uri="{FF2B5EF4-FFF2-40B4-BE49-F238E27FC236}">
                <a16:creationId xmlns:a16="http://schemas.microsoft.com/office/drawing/2014/main" id="{06A52057-E2F9-4ED3-8A04-C9277495DB1F}"/>
              </a:ext>
            </a:extLst>
          </p:cNvPr>
          <p:cNvSpPr txBox="1">
            <a:spLocks/>
          </p:cNvSpPr>
          <p:nvPr/>
        </p:nvSpPr>
        <p:spPr>
          <a:xfrm>
            <a:off x="323322" y="924569"/>
            <a:ext cx="4559763" cy="41979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b="1" dirty="0">
                <a:solidFill>
                  <a:srgbClr val="006D9D"/>
                </a:solidFill>
                <a:latin typeface="Century Gothic"/>
              </a:rPr>
              <a:t>Study Area</a:t>
            </a:r>
          </a:p>
          <a:p>
            <a:pPr marL="629920"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City of Yonkers, New York</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Population: 201K</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Climate: Humid continental hot summers</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35% Hispanic/Latino</a:t>
            </a:r>
            <a:endParaRPr lang="en-US" dirty="0">
              <a:solidFill>
                <a:schemeClr val="tx1">
                  <a:lumMod val="75000"/>
                  <a:lumOff val="25000"/>
                </a:schemeClr>
              </a:solidFill>
              <a:latin typeface="Century Gothic" panose="020B0502020202020204" pitchFamily="34" charset="0"/>
            </a:endParaRP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Founded in 1646, grew from farming village around Saw Mill River</a:t>
            </a: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ED5472BF-72B8-46F8-A466-5491EB1D10B3}"/>
              </a:ext>
            </a:extLst>
          </p:cNvPr>
          <p:cNvSpPr/>
          <p:nvPr/>
        </p:nvSpPr>
        <p:spPr>
          <a:xfrm>
            <a:off x="323322" y="4415361"/>
            <a:ext cx="3630189" cy="1661993"/>
          </a:xfrm>
          <a:prstGeom prst="rect">
            <a:avLst/>
          </a:prstGeom>
        </p:spPr>
        <p:txBody>
          <a:bodyPr wrap="square">
            <a:spAutoFit/>
          </a:bodyPr>
          <a:lstStyle/>
          <a:p>
            <a:pPr marL="342900" indent="-342900">
              <a:spcBef>
                <a:spcPts val="0"/>
              </a:spcBef>
              <a:spcAft>
                <a:spcPts val="600"/>
              </a:spcAft>
              <a:buClr>
                <a:srgbClr val="006D9D"/>
              </a:buClr>
              <a:buFont typeface="Webdings" panose="05030102010509060703" pitchFamily="18" charset="2"/>
              <a:buChar char="4"/>
            </a:pPr>
            <a:r>
              <a:rPr lang="en-US" sz="2800" b="1" dirty="0">
                <a:solidFill>
                  <a:srgbClr val="006D9D"/>
                </a:solidFill>
                <a:latin typeface="Century Gothic" panose="020B0502020202020204" pitchFamily="34" charset="0"/>
              </a:rPr>
              <a:t>Study Period</a:t>
            </a:r>
          </a:p>
          <a:p>
            <a:pPr marL="630238" lvl="1" indent="-342900">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2015 to 2020</a:t>
            </a:r>
          </a:p>
          <a:p>
            <a:pPr marL="852488" lvl="2" indent="-22225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Summer months: June 1</a:t>
            </a:r>
            <a:r>
              <a:rPr lang="en-US" sz="2000" baseline="30000" dirty="0">
                <a:solidFill>
                  <a:schemeClr val="tx1">
                    <a:lumMod val="75000"/>
                    <a:lumOff val="25000"/>
                  </a:schemeClr>
                </a:solidFill>
                <a:latin typeface="Century Gothic" panose="020B0502020202020204" pitchFamily="34" charset="0"/>
              </a:rPr>
              <a:t>st</a:t>
            </a:r>
            <a:r>
              <a:rPr lang="en-US" sz="2000" dirty="0">
                <a:solidFill>
                  <a:schemeClr val="tx1">
                    <a:lumMod val="75000"/>
                    <a:lumOff val="25000"/>
                  </a:schemeClr>
                </a:solidFill>
                <a:latin typeface="Century Gothic" panose="020B0502020202020204" pitchFamily="34" charset="0"/>
              </a:rPr>
              <a:t> – August 31</a:t>
            </a:r>
            <a:r>
              <a:rPr lang="en-US" sz="2000" baseline="30000" dirty="0">
                <a:solidFill>
                  <a:schemeClr val="tx1">
                    <a:lumMod val="75000"/>
                    <a:lumOff val="25000"/>
                  </a:schemeClr>
                </a:solidFill>
                <a:latin typeface="Century Gothic" panose="020B0502020202020204" pitchFamily="34" charset="0"/>
              </a:rPr>
              <a:t>st</a:t>
            </a:r>
            <a:r>
              <a:rPr lang="en-US" sz="2000" dirty="0">
                <a:solidFill>
                  <a:schemeClr val="tx1">
                    <a:lumMod val="75000"/>
                    <a:lumOff val="25000"/>
                  </a:schemeClr>
                </a:solidFill>
                <a:latin typeface="Century Gothic" panose="020B0502020202020204" pitchFamily="34" charset="0"/>
              </a:rPr>
              <a:t> </a:t>
            </a:r>
          </a:p>
        </p:txBody>
      </p:sp>
      <p:sp>
        <p:nvSpPr>
          <p:cNvPr id="6" name="TextBox 5">
            <a:extLst>
              <a:ext uri="{FF2B5EF4-FFF2-40B4-BE49-F238E27FC236}">
                <a16:creationId xmlns:a16="http://schemas.microsoft.com/office/drawing/2014/main" id="{CB705BDE-57BE-438B-8D78-6F329CCD93F5}"/>
              </a:ext>
            </a:extLst>
          </p:cNvPr>
          <p:cNvSpPr txBox="1"/>
          <p:nvPr/>
        </p:nvSpPr>
        <p:spPr>
          <a:xfrm>
            <a:off x="10275320" y="535291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cs typeface="Calibri"/>
              </a:rPr>
              <a:t>Westchester</a:t>
            </a:r>
            <a:r>
              <a:rPr lang="en-US" sz="1050" dirty="0">
                <a:latin typeface="Century Gothic"/>
                <a:cs typeface="Calibri"/>
              </a:rPr>
              <a:t> County</a:t>
            </a:r>
          </a:p>
        </p:txBody>
      </p:sp>
      <p:pic>
        <p:nvPicPr>
          <p:cNvPr id="7" name="Picture 6" descr="Chart, map, surface chart&#10;&#10;Description automatically generated">
            <a:extLst>
              <a:ext uri="{FF2B5EF4-FFF2-40B4-BE49-F238E27FC236}">
                <a16:creationId xmlns:a16="http://schemas.microsoft.com/office/drawing/2014/main" id="{3B00A616-B58C-4B65-8EE6-C587B7BB6F4E}"/>
              </a:ext>
            </a:extLst>
          </p:cNvPr>
          <p:cNvPicPr>
            <a:picLocks noChangeAspect="1"/>
          </p:cNvPicPr>
          <p:nvPr/>
        </p:nvPicPr>
        <p:blipFill>
          <a:blip r:embed="rId3"/>
          <a:stretch>
            <a:fillRect/>
          </a:stretch>
        </p:blipFill>
        <p:spPr>
          <a:xfrm>
            <a:off x="5133654" y="868003"/>
            <a:ext cx="6863475" cy="5303595"/>
          </a:xfrm>
          <a:prstGeom prst="rect">
            <a:avLst/>
          </a:prstGeom>
          <a:ln>
            <a:solidFill>
              <a:schemeClr val="tx1"/>
            </a:solidFill>
          </a:ln>
        </p:spPr>
      </p:pic>
      <p:sp>
        <p:nvSpPr>
          <p:cNvPr id="3" name="TextBox 2">
            <a:extLst>
              <a:ext uri="{FF2B5EF4-FFF2-40B4-BE49-F238E27FC236}">
                <a16:creationId xmlns:a16="http://schemas.microsoft.com/office/drawing/2014/main" id="{DA8BDC67-4731-4FA8-A1BF-6EBB9392232D}"/>
              </a:ext>
            </a:extLst>
          </p:cNvPr>
          <p:cNvSpPr txBox="1"/>
          <p:nvPr/>
        </p:nvSpPr>
        <p:spPr>
          <a:xfrm>
            <a:off x="5669367" y="1883956"/>
            <a:ext cx="10305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Century Gothic"/>
              </a:rPr>
              <a:t>Yonkers</a:t>
            </a:r>
          </a:p>
        </p:txBody>
      </p:sp>
      <p:sp>
        <p:nvSpPr>
          <p:cNvPr id="4" name="TextBox 3">
            <a:extLst>
              <a:ext uri="{FF2B5EF4-FFF2-40B4-BE49-F238E27FC236}">
                <a16:creationId xmlns:a16="http://schemas.microsoft.com/office/drawing/2014/main" id="{048943BE-17BE-4BD1-AEFB-7BB9C4B2845A}"/>
              </a:ext>
            </a:extLst>
          </p:cNvPr>
          <p:cNvSpPr txBox="1"/>
          <p:nvPr/>
        </p:nvSpPr>
        <p:spPr>
          <a:xfrm>
            <a:off x="9410993" y="3596099"/>
            <a:ext cx="149834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Century Gothic"/>
                <a:cs typeface="Calibri"/>
              </a:rPr>
              <a:t>New York</a:t>
            </a:r>
          </a:p>
        </p:txBody>
      </p:sp>
      <p:sp>
        <p:nvSpPr>
          <p:cNvPr id="8" name="TextBox 7">
            <a:extLst>
              <a:ext uri="{FF2B5EF4-FFF2-40B4-BE49-F238E27FC236}">
                <a16:creationId xmlns:a16="http://schemas.microsoft.com/office/drawing/2014/main" id="{69CDFDF4-110C-4EC3-BDB1-DC1E1A800252}"/>
              </a:ext>
            </a:extLst>
          </p:cNvPr>
          <p:cNvSpPr txBox="1"/>
          <p:nvPr/>
        </p:nvSpPr>
        <p:spPr>
          <a:xfrm>
            <a:off x="5133782" y="3397297"/>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0</a:t>
            </a:r>
            <a:endParaRPr lang="en-US" sz="850" b="1" dirty="0">
              <a:latin typeface="Century Gothic"/>
            </a:endParaRPr>
          </a:p>
        </p:txBody>
      </p:sp>
      <p:sp>
        <p:nvSpPr>
          <p:cNvPr id="13" name="TextBox 12">
            <a:extLst>
              <a:ext uri="{FF2B5EF4-FFF2-40B4-BE49-F238E27FC236}">
                <a16:creationId xmlns:a16="http://schemas.microsoft.com/office/drawing/2014/main" id="{E5A5CD4F-8AE6-451F-89E0-47BEE3D30FEA}"/>
              </a:ext>
            </a:extLst>
          </p:cNvPr>
          <p:cNvSpPr txBox="1"/>
          <p:nvPr/>
        </p:nvSpPr>
        <p:spPr>
          <a:xfrm>
            <a:off x="5443109" y="3397297"/>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1</a:t>
            </a:r>
          </a:p>
        </p:txBody>
      </p:sp>
      <p:sp>
        <p:nvSpPr>
          <p:cNvPr id="14" name="TextBox 13">
            <a:extLst>
              <a:ext uri="{FF2B5EF4-FFF2-40B4-BE49-F238E27FC236}">
                <a16:creationId xmlns:a16="http://schemas.microsoft.com/office/drawing/2014/main" id="{E70FED66-E6F4-41CD-9891-209E6064429E}"/>
              </a:ext>
            </a:extLst>
          </p:cNvPr>
          <p:cNvSpPr txBox="1"/>
          <p:nvPr/>
        </p:nvSpPr>
        <p:spPr>
          <a:xfrm>
            <a:off x="5775069" y="3393717"/>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rPr>
              <a:t>2</a:t>
            </a:r>
          </a:p>
        </p:txBody>
      </p:sp>
      <p:sp>
        <p:nvSpPr>
          <p:cNvPr id="15" name="TextBox 14">
            <a:extLst>
              <a:ext uri="{FF2B5EF4-FFF2-40B4-BE49-F238E27FC236}">
                <a16:creationId xmlns:a16="http://schemas.microsoft.com/office/drawing/2014/main" id="{695E0680-6FFC-4FAB-A431-E4CCED5F0BE5}"/>
              </a:ext>
            </a:extLst>
          </p:cNvPr>
          <p:cNvSpPr txBox="1"/>
          <p:nvPr/>
        </p:nvSpPr>
        <p:spPr>
          <a:xfrm>
            <a:off x="6084395" y="3393717"/>
            <a:ext cx="22915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3</a:t>
            </a:r>
          </a:p>
        </p:txBody>
      </p:sp>
      <p:sp>
        <p:nvSpPr>
          <p:cNvPr id="16" name="TextBox 15">
            <a:extLst>
              <a:ext uri="{FF2B5EF4-FFF2-40B4-BE49-F238E27FC236}">
                <a16:creationId xmlns:a16="http://schemas.microsoft.com/office/drawing/2014/main" id="{195599E5-ACBF-41BE-BC8D-606263CA376F}"/>
              </a:ext>
            </a:extLst>
          </p:cNvPr>
          <p:cNvSpPr txBox="1"/>
          <p:nvPr/>
        </p:nvSpPr>
        <p:spPr>
          <a:xfrm>
            <a:off x="6205109" y="3291673"/>
            <a:ext cx="50076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Miles</a:t>
            </a:r>
          </a:p>
        </p:txBody>
      </p:sp>
      <p:sp>
        <p:nvSpPr>
          <p:cNvPr id="9" name="TextBox 8">
            <a:extLst>
              <a:ext uri="{FF2B5EF4-FFF2-40B4-BE49-F238E27FC236}">
                <a16:creationId xmlns:a16="http://schemas.microsoft.com/office/drawing/2014/main" id="{5346D7CF-9FCF-438E-BEB7-9F20D9D6B723}"/>
              </a:ext>
            </a:extLst>
          </p:cNvPr>
          <p:cNvSpPr txBox="1"/>
          <p:nvPr/>
        </p:nvSpPr>
        <p:spPr>
          <a:xfrm>
            <a:off x="5133975" y="5715000"/>
            <a:ext cx="3600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rPr>
              <a:t>Sources: County of Westchester, Esri, HERE, Garmin, INCREMENT P, USGS, METI/NASA, NGA, EPA, USDA, OpenStreetMap contributers, FAO, NPS, AAFC, NRCan</a:t>
            </a:r>
          </a:p>
        </p:txBody>
      </p:sp>
      <p:sp>
        <p:nvSpPr>
          <p:cNvPr id="10" name="TextBox 9">
            <a:extLst>
              <a:ext uri="{FF2B5EF4-FFF2-40B4-BE49-F238E27FC236}">
                <a16:creationId xmlns:a16="http://schemas.microsoft.com/office/drawing/2014/main" id="{94705D23-C59F-4CAA-B209-06B9C13D5408}"/>
              </a:ext>
            </a:extLst>
          </p:cNvPr>
          <p:cNvSpPr txBox="1"/>
          <p:nvPr/>
        </p:nvSpPr>
        <p:spPr>
          <a:xfrm>
            <a:off x="10972047" y="1218685"/>
            <a:ext cx="1082975"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latin typeface="Century Gothic"/>
                <a:cs typeface="Calibri"/>
              </a:rPr>
              <a:t>N</a:t>
            </a:r>
          </a:p>
        </p:txBody>
      </p:sp>
      <p:sp>
        <p:nvSpPr>
          <p:cNvPr id="19" name="Isosceles Triangle 18">
            <a:extLst>
              <a:ext uri="{FF2B5EF4-FFF2-40B4-BE49-F238E27FC236}">
                <a16:creationId xmlns:a16="http://schemas.microsoft.com/office/drawing/2014/main" id="{FC122630-C0B0-4CF1-90A6-B70DF8445191}"/>
              </a:ext>
            </a:extLst>
          </p:cNvPr>
          <p:cNvSpPr/>
          <p:nvPr/>
        </p:nvSpPr>
        <p:spPr>
          <a:xfrm>
            <a:off x="11402121" y="1023998"/>
            <a:ext cx="216478" cy="190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21" name="Straight Arrow Connector 20">
            <a:extLst>
              <a:ext uri="{FF2B5EF4-FFF2-40B4-BE49-F238E27FC236}">
                <a16:creationId xmlns:a16="http://schemas.microsoft.com/office/drawing/2014/main" id="{CD42E1DD-9834-4825-AA8F-D3355166192D}"/>
              </a:ext>
            </a:extLst>
          </p:cNvPr>
          <p:cNvCxnSpPr/>
          <p:nvPr/>
        </p:nvCxnSpPr>
        <p:spPr>
          <a:xfrm>
            <a:off x="5245824" y="3391914"/>
            <a:ext cx="1013951" cy="9526"/>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261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smtClean="0">
                <a:solidFill>
                  <a:srgbClr val="266E99"/>
                </a:solidFill>
                <a:latin typeface="Century Gothic"/>
                <a:ea typeface="+mn-lt"/>
                <a:cs typeface="+mn-lt"/>
              </a:rPr>
              <a:t>Mitigation Modeling</a:t>
            </a:r>
            <a:endParaRPr lang="en-US" sz="4400" b="1" dirty="0">
              <a:solidFill>
                <a:srgbClr val="266E99"/>
              </a:solidFill>
              <a:latin typeface="Century Gothic"/>
              <a:ea typeface="+mn-lt"/>
              <a:cs typeface="+mn-lt"/>
            </a:endParaRPr>
          </a:p>
        </p:txBody>
      </p:sp>
    </p:spTree>
    <p:extLst>
      <p:ext uri="{BB962C8B-B14F-4D97-AF65-F5344CB8AC3E}">
        <p14:creationId xmlns:p14="http://schemas.microsoft.com/office/powerpoint/2010/main" val="413413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49790F-2C91-4C96-B9CF-6107C7C89186}"/>
              </a:ext>
            </a:extLst>
          </p:cNvPr>
          <p:cNvSpPr/>
          <p:nvPr/>
        </p:nvSpPr>
        <p:spPr>
          <a:xfrm>
            <a:off x="6340654" y="1099503"/>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8" name="Rectangle: Rounded Corners 7">
            <a:extLst>
              <a:ext uri="{FF2B5EF4-FFF2-40B4-BE49-F238E27FC236}">
                <a16:creationId xmlns:a16="http://schemas.microsoft.com/office/drawing/2014/main" id="{D035859A-9423-4679-930B-D5070C4B3A53}"/>
              </a:ext>
            </a:extLst>
          </p:cNvPr>
          <p:cNvSpPr/>
          <p:nvPr/>
        </p:nvSpPr>
        <p:spPr>
          <a:xfrm>
            <a:off x="6005506" y="4970711"/>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id="{80298054-B7A6-454C-B1A4-7E33B2DC17EA}"/>
              </a:ext>
            </a:extLst>
          </p:cNvPr>
          <p:cNvGrpSpPr/>
          <p:nvPr/>
        </p:nvGrpSpPr>
        <p:grpSpPr>
          <a:xfrm>
            <a:off x="3111252" y="896149"/>
            <a:ext cx="3016418" cy="2453724"/>
            <a:chOff x="338121" y="3133940"/>
            <a:chExt cx="3016418" cy="2453724"/>
          </a:xfrm>
        </p:grpSpPr>
        <p:pic>
          <p:nvPicPr>
            <p:cNvPr id="19" name="Picture 18">
              <a:extLst>
                <a:ext uri="{FF2B5EF4-FFF2-40B4-BE49-F238E27FC236}">
                  <a16:creationId xmlns:a16="http://schemas.microsoft.com/office/drawing/2014/main" id="{290BB62F-F26F-4938-AB8D-CECFC2C52E58}"/>
                </a:ext>
              </a:extLst>
            </p:cNvPr>
            <p:cNvPicPr>
              <a:picLocks noChangeAspect="1"/>
            </p:cNvPicPr>
            <p:nvPr/>
          </p:nvPicPr>
          <p:blipFill>
            <a:blip r:embed="rId3"/>
            <a:stretch>
              <a:fillRect/>
            </a:stretch>
          </p:blipFill>
          <p:spPr>
            <a:xfrm>
              <a:off x="457933" y="3490534"/>
              <a:ext cx="2407516" cy="2097130"/>
            </a:xfrm>
            <a:prstGeom prst="rect">
              <a:avLst/>
            </a:prstGeom>
          </p:spPr>
        </p:pic>
        <p:sp>
          <p:nvSpPr>
            <p:cNvPr id="24" name="Google Shape;315;p32">
              <a:extLst>
                <a:ext uri="{FF2B5EF4-FFF2-40B4-BE49-F238E27FC236}">
                  <a16:creationId xmlns:a16="http://schemas.microsoft.com/office/drawing/2014/main" id="{3845538D-AA93-429F-99EC-4FD08DDE9325}"/>
                </a:ext>
              </a:extLst>
            </p:cNvPr>
            <p:cNvSpPr txBox="1"/>
            <p:nvPr/>
          </p:nvSpPr>
          <p:spPr>
            <a:xfrm>
              <a:off x="338121" y="3133940"/>
              <a:ext cx="3016418"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id="{15D9F323-BEAE-48E7-B73C-0122C2FCCCF1}"/>
              </a:ext>
            </a:extLst>
          </p:cNvPr>
          <p:cNvSpPr/>
          <p:nvPr/>
        </p:nvSpPr>
        <p:spPr>
          <a:xfrm>
            <a:off x="9824470" y="3226321"/>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Daytime Cooling Capacity</a:t>
            </a:r>
          </a:p>
        </p:txBody>
      </p:sp>
      <p:sp>
        <p:nvSpPr>
          <p:cNvPr id="20" name="Google Shape;315;p32">
            <a:extLst>
              <a:ext uri="{FF2B5EF4-FFF2-40B4-BE49-F238E27FC236}">
                <a16:creationId xmlns:a16="http://schemas.microsoft.com/office/drawing/2014/main" id="{14A7A9A7-069C-4093-BF35-3F2276EE4487}"/>
              </a:ext>
            </a:extLst>
          </p:cNvPr>
          <p:cNvSpPr txBox="1"/>
          <p:nvPr/>
        </p:nvSpPr>
        <p:spPr>
          <a:xfrm>
            <a:off x="494836" y="1404365"/>
            <a:ext cx="2045905" cy="426465"/>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400" b="1" dirty="0">
                <a:solidFill>
                  <a:schemeClr val="tx1">
                    <a:lumMod val="75000"/>
                    <a:lumOff val="25000"/>
                  </a:schemeClr>
                </a:solidFill>
                <a:latin typeface="Century Gothic"/>
                <a:ea typeface="Century Gothic"/>
                <a:cs typeface="Century Gothic"/>
                <a:sym typeface="Century Gothic"/>
              </a:rPr>
              <a:t>INPUTS:</a:t>
            </a:r>
            <a:endParaRPr sz="2400" b="1" i="0" u="none" strike="noStrike" cap="none" dirty="0">
              <a:solidFill>
                <a:schemeClr val="dk1"/>
              </a:solidFill>
              <a:latin typeface="Century Gothic"/>
              <a:ea typeface="Century Gothic"/>
              <a:cs typeface="Century Gothic"/>
              <a:sym typeface="Century Gothic"/>
            </a:endParaRPr>
          </a:p>
        </p:txBody>
      </p:sp>
      <p:sp>
        <p:nvSpPr>
          <p:cNvPr id="29" name="Rectangle: Rounded Corners 15">
            <a:extLst>
              <a:ext uri="{FF2B5EF4-FFF2-40B4-BE49-F238E27FC236}">
                <a16:creationId xmlns:a16="http://schemas.microsoft.com/office/drawing/2014/main" id="{1B6155DD-BB65-AB47-A965-5BBF96B01069}"/>
              </a:ext>
            </a:extLst>
          </p:cNvPr>
          <p:cNvSpPr/>
          <p:nvPr/>
        </p:nvSpPr>
        <p:spPr>
          <a:xfrm>
            <a:off x="9815721" y="1424071"/>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cxnSp>
        <p:nvCxnSpPr>
          <p:cNvPr id="3" name="Curved Connector 2">
            <a:extLst>
              <a:ext uri="{FF2B5EF4-FFF2-40B4-BE49-F238E27FC236}">
                <a16:creationId xmlns:a16="http://schemas.microsoft.com/office/drawing/2014/main" id="{477AF8FE-3C2A-FA43-A237-7DB9E4D50ABF}"/>
              </a:ext>
            </a:extLst>
          </p:cNvPr>
          <p:cNvCxnSpPr>
            <a:cxnSpLocks/>
            <a:stCxn id="19" idx="3"/>
            <a:endCxn id="4" idx="1"/>
          </p:cNvCxnSpPr>
          <p:nvPr/>
        </p:nvCxnSpPr>
        <p:spPr>
          <a:xfrm flipV="1">
            <a:off x="5638580" y="1374024"/>
            <a:ext cx="702074" cy="927284"/>
          </a:xfrm>
          <a:prstGeom prst="curvedConnector3">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F1D3480-8297-CE4E-B12A-8107C59C45AB}"/>
              </a:ext>
            </a:extLst>
          </p:cNvPr>
          <p:cNvPicPr>
            <a:picLocks noChangeAspect="1"/>
          </p:cNvPicPr>
          <p:nvPr/>
        </p:nvPicPr>
        <p:blipFill>
          <a:blip r:embed="rId4"/>
          <a:stretch>
            <a:fillRect/>
          </a:stretch>
        </p:blipFill>
        <p:spPr>
          <a:xfrm>
            <a:off x="328366" y="1007537"/>
            <a:ext cx="2413608" cy="2069906"/>
          </a:xfrm>
          <a:prstGeom prst="rect">
            <a:avLst/>
          </a:prstGeom>
        </p:spPr>
      </p:pic>
      <p:sp>
        <p:nvSpPr>
          <p:cNvPr id="27" name="Google Shape;315;p32">
            <a:extLst>
              <a:ext uri="{FF2B5EF4-FFF2-40B4-BE49-F238E27FC236}">
                <a16:creationId xmlns:a16="http://schemas.microsoft.com/office/drawing/2014/main" id="{6BB1C99B-3C37-B645-8F4F-C9697BC4D361}"/>
              </a:ext>
            </a:extLst>
          </p:cNvPr>
          <p:cNvSpPr txBox="1"/>
          <p:nvPr/>
        </p:nvSpPr>
        <p:spPr>
          <a:xfrm>
            <a:off x="241281" y="653318"/>
            <a:ext cx="2534363"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Reflectivity</a:t>
            </a:r>
            <a:endParaRPr sz="2000" i="0" u="none" strike="noStrike" cap="none" dirty="0">
              <a:solidFill>
                <a:schemeClr val="dk1"/>
              </a:solidFill>
              <a:latin typeface="Century Gothic"/>
              <a:ea typeface="Century Gothic"/>
              <a:cs typeface="Century Gothic"/>
              <a:sym typeface="Century Gothic"/>
            </a:endParaRPr>
          </a:p>
        </p:txBody>
      </p:sp>
      <p:sp>
        <p:nvSpPr>
          <p:cNvPr id="30" name="Rectangle: Rounded Corners 6">
            <a:extLst>
              <a:ext uri="{FF2B5EF4-FFF2-40B4-BE49-F238E27FC236}">
                <a16:creationId xmlns:a16="http://schemas.microsoft.com/office/drawing/2014/main" id="{849DECAF-A2FD-694B-88DA-5E2604CCECDF}"/>
              </a:ext>
            </a:extLst>
          </p:cNvPr>
          <p:cNvSpPr/>
          <p:nvPr/>
        </p:nvSpPr>
        <p:spPr>
          <a:xfrm>
            <a:off x="6339222" y="4144810"/>
            <a:ext cx="2736228" cy="549041"/>
          </a:xfrm>
          <a:prstGeom prst="roundRect">
            <a:avLst/>
          </a:prstGeom>
          <a:solidFill>
            <a:srgbClr val="64B0F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Shade</a:t>
            </a:r>
            <a:endParaRPr lang="en-US" sz="2400" b="1" dirty="0">
              <a:solidFill>
                <a:schemeClr val="bg1"/>
              </a:solidFill>
              <a:latin typeface="Century Gothic"/>
            </a:endParaRPr>
          </a:p>
        </p:txBody>
      </p:sp>
      <p:cxnSp>
        <p:nvCxnSpPr>
          <p:cNvPr id="34" name="Curved Connector 33">
            <a:extLst>
              <a:ext uri="{FF2B5EF4-FFF2-40B4-BE49-F238E27FC236}">
                <a16:creationId xmlns:a16="http://schemas.microsoft.com/office/drawing/2014/main" id="{AFCAD052-786C-3E48-AF54-3D2694616200}"/>
              </a:ext>
            </a:extLst>
          </p:cNvPr>
          <p:cNvCxnSpPr>
            <a:cxnSpLocks/>
            <a:stCxn id="19" idx="3"/>
            <a:endCxn id="30" idx="1"/>
          </p:cNvCxnSpPr>
          <p:nvPr/>
        </p:nvCxnSpPr>
        <p:spPr>
          <a:xfrm>
            <a:off x="5638580" y="2301308"/>
            <a:ext cx="700642" cy="2118023"/>
          </a:xfrm>
          <a:prstGeom prst="curvedConnector3">
            <a:avLst>
              <a:gd name="adj1" fmla="val 50000"/>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589CBCDE-8A33-3448-A7D5-224AD155985B}"/>
              </a:ext>
            </a:extLst>
          </p:cNvPr>
          <p:cNvGrpSpPr/>
          <p:nvPr/>
        </p:nvGrpSpPr>
        <p:grpSpPr>
          <a:xfrm>
            <a:off x="2850716" y="3863210"/>
            <a:ext cx="2566205" cy="2414500"/>
            <a:chOff x="2931215" y="809837"/>
            <a:chExt cx="2566205" cy="2414500"/>
          </a:xfrm>
        </p:grpSpPr>
        <p:pic>
          <p:nvPicPr>
            <p:cNvPr id="38" name="Picture 37">
              <a:extLst>
                <a:ext uri="{FF2B5EF4-FFF2-40B4-BE49-F238E27FC236}">
                  <a16:creationId xmlns:a16="http://schemas.microsoft.com/office/drawing/2014/main" id="{2C03DD8A-A3C9-0949-B984-04159B0517C2}"/>
                </a:ext>
              </a:extLst>
            </p:cNvPr>
            <p:cNvPicPr>
              <a:picLocks noChangeAspect="1"/>
            </p:cNvPicPr>
            <p:nvPr/>
          </p:nvPicPr>
          <p:blipFill rotWithShape="1">
            <a:blip r:embed="rId5"/>
            <a:srcRect t="2828"/>
            <a:stretch/>
          </p:blipFill>
          <p:spPr>
            <a:xfrm>
              <a:off x="3048457" y="1154431"/>
              <a:ext cx="2407516" cy="2069906"/>
            </a:xfrm>
            <a:prstGeom prst="rect">
              <a:avLst/>
            </a:prstGeom>
          </p:spPr>
        </p:pic>
        <p:sp>
          <p:nvSpPr>
            <p:cNvPr id="39" name="Google Shape;315;p32">
              <a:extLst>
                <a:ext uri="{FF2B5EF4-FFF2-40B4-BE49-F238E27FC236}">
                  <a16:creationId xmlns:a16="http://schemas.microsoft.com/office/drawing/2014/main" id="{261BFD4C-72DD-C04E-94E5-BC781B4C896A}"/>
                </a:ext>
              </a:extLst>
            </p:cNvPr>
            <p:cNvSpPr txBox="1"/>
            <p:nvPr/>
          </p:nvSpPr>
          <p:spPr>
            <a:xfrm>
              <a:off x="2931215" y="809837"/>
              <a:ext cx="2566205"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
        <p:nvSpPr>
          <p:cNvPr id="41" name="Google Shape;315;p32">
            <a:extLst>
              <a:ext uri="{FF2B5EF4-FFF2-40B4-BE49-F238E27FC236}">
                <a16:creationId xmlns:a16="http://schemas.microsoft.com/office/drawing/2014/main" id="{039A025D-8787-904A-8CC2-1197D5F8FA2A}"/>
              </a:ext>
            </a:extLst>
          </p:cNvPr>
          <p:cNvSpPr txBox="1"/>
          <p:nvPr/>
        </p:nvSpPr>
        <p:spPr>
          <a:xfrm>
            <a:off x="494836" y="3930545"/>
            <a:ext cx="2045905" cy="426465"/>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400" b="1" dirty="0">
                <a:solidFill>
                  <a:schemeClr val="tx1">
                    <a:lumMod val="75000"/>
                    <a:lumOff val="25000"/>
                  </a:schemeClr>
                </a:solidFill>
                <a:latin typeface="Century Gothic"/>
                <a:ea typeface="Century Gothic"/>
                <a:cs typeface="Century Gothic"/>
                <a:sym typeface="Century Gothic"/>
              </a:rPr>
              <a:t>INPUTS:</a:t>
            </a:r>
            <a:endParaRPr sz="2400" b="1" i="0" u="none" strike="noStrike" cap="none" dirty="0">
              <a:solidFill>
                <a:schemeClr val="dk1"/>
              </a:solidFill>
              <a:latin typeface="Century Gothic"/>
              <a:ea typeface="Century Gothic"/>
              <a:cs typeface="Century Gothic"/>
              <a:sym typeface="Century Gothic"/>
            </a:endParaRPr>
          </a:p>
        </p:txBody>
      </p:sp>
      <p:sp>
        <p:nvSpPr>
          <p:cNvPr id="43" name="Google Shape;315;p32">
            <a:extLst>
              <a:ext uri="{FF2B5EF4-FFF2-40B4-BE49-F238E27FC236}">
                <a16:creationId xmlns:a16="http://schemas.microsoft.com/office/drawing/2014/main" id="{3AB38860-4C36-4C4D-B737-CEFB89528859}"/>
              </a:ext>
            </a:extLst>
          </p:cNvPr>
          <p:cNvSpPr txBox="1"/>
          <p:nvPr/>
        </p:nvSpPr>
        <p:spPr>
          <a:xfrm>
            <a:off x="241282" y="3227354"/>
            <a:ext cx="250069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Tree Cover</a:t>
            </a:r>
            <a:endParaRPr sz="2000" i="0" u="none" strike="noStrike" cap="none" dirty="0">
              <a:solidFill>
                <a:schemeClr val="dk1"/>
              </a:solidFill>
              <a:latin typeface="Century Gothic"/>
              <a:ea typeface="Century Gothic"/>
              <a:cs typeface="Century Gothic"/>
              <a:sym typeface="Century Gothic"/>
            </a:endParaRPr>
          </a:p>
        </p:txBody>
      </p:sp>
      <p:sp>
        <p:nvSpPr>
          <p:cNvPr id="44" name="Rectangle: Rounded Corners 4">
            <a:extLst>
              <a:ext uri="{FF2B5EF4-FFF2-40B4-BE49-F238E27FC236}">
                <a16:creationId xmlns:a16="http://schemas.microsoft.com/office/drawing/2014/main" id="{5386EA9C-9554-494B-9043-73D40CAED9B2}"/>
              </a:ext>
            </a:extLst>
          </p:cNvPr>
          <p:cNvSpPr/>
          <p:nvPr/>
        </p:nvSpPr>
        <p:spPr>
          <a:xfrm>
            <a:off x="7107783" y="2205255"/>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id="{F1C02670-EAA6-F24F-93C5-C515E458B334}"/>
              </a:ext>
            </a:extLst>
          </p:cNvPr>
          <p:cNvSpPr/>
          <p:nvPr/>
        </p:nvSpPr>
        <p:spPr>
          <a:xfrm flipH="1">
            <a:off x="9074185" y="1379194"/>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id="{6D9A2F6A-EF6B-1A47-8791-32B7A1889FAA}"/>
              </a:ext>
            </a:extLst>
          </p:cNvPr>
          <p:cNvSpPr/>
          <p:nvPr/>
        </p:nvSpPr>
        <p:spPr>
          <a:xfrm flipH="1">
            <a:off x="9076716" y="2650191"/>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3" name="Picture 12" descr="Map&#10;&#10;Description automatically generated">
            <a:extLst>
              <a:ext uri="{FF2B5EF4-FFF2-40B4-BE49-F238E27FC236}">
                <a16:creationId xmlns:a16="http://schemas.microsoft.com/office/drawing/2014/main" id="{15218C32-9675-4FEA-B3F9-78A3E872D423}"/>
              </a:ext>
            </a:extLst>
          </p:cNvPr>
          <p:cNvPicPr>
            <a:picLocks noChangeAspect="1"/>
          </p:cNvPicPr>
          <p:nvPr/>
        </p:nvPicPr>
        <p:blipFill>
          <a:blip r:embed="rId6"/>
          <a:stretch>
            <a:fillRect/>
          </a:stretch>
        </p:blipFill>
        <p:spPr>
          <a:xfrm>
            <a:off x="328905" y="3560673"/>
            <a:ext cx="2437823" cy="2069906"/>
          </a:xfrm>
          <a:prstGeom prst="rect">
            <a:avLst/>
          </a:prstGeom>
        </p:spPr>
      </p:pic>
      <p:cxnSp>
        <p:nvCxnSpPr>
          <p:cNvPr id="49" name="Curved Connector 48">
            <a:extLst>
              <a:ext uri="{FF2B5EF4-FFF2-40B4-BE49-F238E27FC236}">
                <a16:creationId xmlns:a16="http://schemas.microsoft.com/office/drawing/2014/main" id="{411F5A19-E1DC-9A4A-B963-6F22569F4357}"/>
              </a:ext>
            </a:extLst>
          </p:cNvPr>
          <p:cNvCxnSpPr>
            <a:cxnSpLocks/>
            <a:stCxn id="26" idx="2"/>
          </p:cNvCxnSpPr>
          <p:nvPr/>
        </p:nvCxnSpPr>
        <p:spPr>
          <a:xfrm rot="16200000" flipH="1">
            <a:off x="3585639" y="1026974"/>
            <a:ext cx="703115" cy="4804052"/>
          </a:xfrm>
          <a:prstGeom prst="curvedConnector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AFD9D82C-EAA4-8549-9D4E-68E066E69A12}"/>
              </a:ext>
            </a:extLst>
          </p:cNvPr>
          <p:cNvCxnSpPr>
            <a:cxnSpLocks/>
          </p:cNvCxnSpPr>
          <p:nvPr/>
        </p:nvCxnSpPr>
        <p:spPr>
          <a:xfrm>
            <a:off x="2775644" y="3710878"/>
            <a:ext cx="3558792" cy="884748"/>
          </a:xfrm>
          <a:prstGeom prst="curvedConnector3">
            <a:avLst>
              <a:gd name="adj1" fmla="val 78128"/>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Daytime Cooling</a:t>
            </a:r>
          </a:p>
        </p:txBody>
      </p:sp>
      <p:cxnSp>
        <p:nvCxnSpPr>
          <p:cNvPr id="63" name="Curved Connector 62">
            <a:extLst>
              <a:ext uri="{FF2B5EF4-FFF2-40B4-BE49-F238E27FC236}">
                <a16:creationId xmlns:a16="http://schemas.microsoft.com/office/drawing/2014/main" id="{A9B0BB2F-2B19-EC4B-AE34-4A16B81C0C67}"/>
              </a:ext>
            </a:extLst>
          </p:cNvPr>
          <p:cNvCxnSpPr>
            <a:cxnSpLocks/>
          </p:cNvCxnSpPr>
          <p:nvPr/>
        </p:nvCxnSpPr>
        <p:spPr>
          <a:xfrm>
            <a:off x="5375474" y="5381178"/>
            <a:ext cx="630032" cy="3042"/>
          </a:xfrm>
          <a:prstGeom prst="curvedConnector3">
            <a:avLst>
              <a:gd name="adj1" fmla="val 50000"/>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Rounded Corners 6">
            <a:extLst>
              <a:ext uri="{FF2B5EF4-FFF2-40B4-BE49-F238E27FC236}">
                <a16:creationId xmlns:a16="http://schemas.microsoft.com/office/drawing/2014/main" id="{2FF1F838-D078-424E-B6B1-2F8DE7055111}"/>
              </a:ext>
            </a:extLst>
          </p:cNvPr>
          <p:cNvSpPr/>
          <p:nvPr/>
        </p:nvSpPr>
        <p:spPr>
          <a:xfrm>
            <a:off x="6340654" y="3363657"/>
            <a:ext cx="2736228"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Albedo</a:t>
            </a:r>
            <a:endParaRPr lang="en-US" sz="2400" b="1" dirty="0">
              <a:solidFill>
                <a:schemeClr val="bg1"/>
              </a:solidFill>
              <a:latin typeface="Century Gothic"/>
            </a:endParaRPr>
          </a:p>
        </p:txBody>
      </p:sp>
      <p:cxnSp>
        <p:nvCxnSpPr>
          <p:cNvPr id="77" name="Curved Connector 76">
            <a:extLst>
              <a:ext uri="{FF2B5EF4-FFF2-40B4-BE49-F238E27FC236}">
                <a16:creationId xmlns:a16="http://schemas.microsoft.com/office/drawing/2014/main" id="{519E78AE-8FCB-4F4E-8800-13E7A8234B43}"/>
              </a:ext>
            </a:extLst>
          </p:cNvPr>
          <p:cNvCxnSpPr>
            <a:cxnSpLocks/>
            <a:endCxn id="76" idx="1"/>
          </p:cNvCxnSpPr>
          <p:nvPr/>
        </p:nvCxnSpPr>
        <p:spPr>
          <a:xfrm>
            <a:off x="5638580" y="2301308"/>
            <a:ext cx="702074" cy="1336870"/>
          </a:xfrm>
          <a:prstGeom prst="curvedConnector3">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49790F-2C91-4C96-B9CF-6107C7C89186}"/>
              </a:ext>
            </a:extLst>
          </p:cNvPr>
          <p:cNvSpPr/>
          <p:nvPr/>
        </p:nvSpPr>
        <p:spPr>
          <a:xfrm>
            <a:off x="6340654" y="1099503"/>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8" name="Rectangle: Rounded Corners 7">
            <a:extLst>
              <a:ext uri="{FF2B5EF4-FFF2-40B4-BE49-F238E27FC236}">
                <a16:creationId xmlns:a16="http://schemas.microsoft.com/office/drawing/2014/main" id="{D035859A-9423-4679-930B-D5070C4B3A53}"/>
              </a:ext>
            </a:extLst>
          </p:cNvPr>
          <p:cNvSpPr/>
          <p:nvPr/>
        </p:nvSpPr>
        <p:spPr>
          <a:xfrm>
            <a:off x="6005506" y="4970711"/>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id="{80298054-B7A6-454C-B1A4-7E33B2DC17EA}"/>
              </a:ext>
            </a:extLst>
          </p:cNvPr>
          <p:cNvGrpSpPr/>
          <p:nvPr/>
        </p:nvGrpSpPr>
        <p:grpSpPr>
          <a:xfrm>
            <a:off x="3111252" y="896149"/>
            <a:ext cx="3016418" cy="2453724"/>
            <a:chOff x="338121" y="3133940"/>
            <a:chExt cx="3016418" cy="2453724"/>
          </a:xfrm>
        </p:grpSpPr>
        <p:pic>
          <p:nvPicPr>
            <p:cNvPr id="19" name="Picture 18">
              <a:extLst>
                <a:ext uri="{FF2B5EF4-FFF2-40B4-BE49-F238E27FC236}">
                  <a16:creationId xmlns:a16="http://schemas.microsoft.com/office/drawing/2014/main" id="{290BB62F-F26F-4938-AB8D-CECFC2C52E58}"/>
                </a:ext>
              </a:extLst>
            </p:cNvPr>
            <p:cNvPicPr>
              <a:picLocks noChangeAspect="1"/>
            </p:cNvPicPr>
            <p:nvPr/>
          </p:nvPicPr>
          <p:blipFill>
            <a:blip r:embed="rId3"/>
            <a:stretch>
              <a:fillRect/>
            </a:stretch>
          </p:blipFill>
          <p:spPr>
            <a:xfrm>
              <a:off x="457933" y="3490534"/>
              <a:ext cx="2407516" cy="2097130"/>
            </a:xfrm>
            <a:prstGeom prst="rect">
              <a:avLst/>
            </a:prstGeom>
          </p:spPr>
        </p:pic>
        <p:sp>
          <p:nvSpPr>
            <p:cNvPr id="24" name="Google Shape;315;p32">
              <a:extLst>
                <a:ext uri="{FF2B5EF4-FFF2-40B4-BE49-F238E27FC236}">
                  <a16:creationId xmlns:a16="http://schemas.microsoft.com/office/drawing/2014/main" id="{3845538D-AA93-429F-99EC-4FD08DDE9325}"/>
                </a:ext>
              </a:extLst>
            </p:cNvPr>
            <p:cNvSpPr txBox="1"/>
            <p:nvPr/>
          </p:nvSpPr>
          <p:spPr>
            <a:xfrm>
              <a:off x="338121" y="3133940"/>
              <a:ext cx="3016418"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id="{15D9F323-BEAE-48E7-B73C-0122C2FCCCF1}"/>
              </a:ext>
            </a:extLst>
          </p:cNvPr>
          <p:cNvSpPr/>
          <p:nvPr/>
        </p:nvSpPr>
        <p:spPr>
          <a:xfrm>
            <a:off x="9824470" y="3226321"/>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Nighttime Cooling Capacity</a:t>
            </a:r>
          </a:p>
        </p:txBody>
      </p:sp>
      <p:sp>
        <p:nvSpPr>
          <p:cNvPr id="29" name="Rectangle: Rounded Corners 15">
            <a:extLst>
              <a:ext uri="{FF2B5EF4-FFF2-40B4-BE49-F238E27FC236}">
                <a16:creationId xmlns:a16="http://schemas.microsoft.com/office/drawing/2014/main" id="{1B6155DD-BB65-AB47-A965-5BBF96B01069}"/>
              </a:ext>
            </a:extLst>
          </p:cNvPr>
          <p:cNvSpPr/>
          <p:nvPr/>
        </p:nvSpPr>
        <p:spPr>
          <a:xfrm>
            <a:off x="9815721" y="1424071"/>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cxnSp>
        <p:nvCxnSpPr>
          <p:cNvPr id="3" name="Curved Connector 2">
            <a:extLst>
              <a:ext uri="{FF2B5EF4-FFF2-40B4-BE49-F238E27FC236}">
                <a16:creationId xmlns:a16="http://schemas.microsoft.com/office/drawing/2014/main" id="{477AF8FE-3C2A-FA43-A237-7DB9E4D50ABF}"/>
              </a:ext>
            </a:extLst>
          </p:cNvPr>
          <p:cNvCxnSpPr>
            <a:cxnSpLocks/>
            <a:stCxn id="19" idx="3"/>
            <a:endCxn id="4" idx="1"/>
          </p:cNvCxnSpPr>
          <p:nvPr/>
        </p:nvCxnSpPr>
        <p:spPr>
          <a:xfrm flipV="1">
            <a:off x="5638580" y="1374024"/>
            <a:ext cx="702074" cy="927284"/>
          </a:xfrm>
          <a:prstGeom prst="curved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
            <a:extLst>
              <a:ext uri="{FF2B5EF4-FFF2-40B4-BE49-F238E27FC236}">
                <a16:creationId xmlns:a16="http://schemas.microsoft.com/office/drawing/2014/main" id="{5386EA9C-9554-494B-9043-73D40CAED9B2}"/>
              </a:ext>
            </a:extLst>
          </p:cNvPr>
          <p:cNvSpPr/>
          <p:nvPr/>
        </p:nvSpPr>
        <p:spPr>
          <a:xfrm>
            <a:off x="7107783" y="2205255"/>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id="{F1C02670-EAA6-F24F-93C5-C515E458B334}"/>
              </a:ext>
            </a:extLst>
          </p:cNvPr>
          <p:cNvSpPr/>
          <p:nvPr/>
        </p:nvSpPr>
        <p:spPr>
          <a:xfrm flipH="1">
            <a:off x="9074185" y="1379194"/>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id="{6D9A2F6A-EF6B-1A47-8791-32B7A1889FAA}"/>
              </a:ext>
            </a:extLst>
          </p:cNvPr>
          <p:cNvSpPr/>
          <p:nvPr/>
        </p:nvSpPr>
        <p:spPr>
          <a:xfrm flipH="1">
            <a:off x="9076716" y="2650191"/>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2" name="TextBox 61">
            <a:extLst>
              <a:ext uri="{FF2B5EF4-FFF2-40B4-BE49-F238E27FC236}">
                <a16:creationId xmlns:a16="http://schemas.microsoft.com/office/drawing/2014/main"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Nighttime Cooling</a:t>
            </a:r>
          </a:p>
        </p:txBody>
      </p:sp>
      <p:cxnSp>
        <p:nvCxnSpPr>
          <p:cNvPr id="63" name="Curved Connector 62">
            <a:extLst>
              <a:ext uri="{FF2B5EF4-FFF2-40B4-BE49-F238E27FC236}">
                <a16:creationId xmlns:a16="http://schemas.microsoft.com/office/drawing/2014/main" id="{A9B0BB2F-2B19-EC4B-AE34-4A16B81C0C67}"/>
              </a:ext>
            </a:extLst>
          </p:cNvPr>
          <p:cNvCxnSpPr>
            <a:cxnSpLocks/>
          </p:cNvCxnSpPr>
          <p:nvPr/>
        </p:nvCxnSpPr>
        <p:spPr>
          <a:xfrm>
            <a:off x="5375474" y="5381178"/>
            <a:ext cx="630032" cy="3042"/>
          </a:xfrm>
          <a:prstGeom prst="curved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6">
            <a:extLst>
              <a:ext uri="{FF2B5EF4-FFF2-40B4-BE49-F238E27FC236}">
                <a16:creationId xmlns:a16="http://schemas.microsoft.com/office/drawing/2014/main" id="{BEC0BF3F-3F49-2849-800B-21B965ED3FC0}"/>
              </a:ext>
            </a:extLst>
          </p:cNvPr>
          <p:cNvSpPr/>
          <p:nvPr/>
        </p:nvSpPr>
        <p:spPr>
          <a:xfrm>
            <a:off x="6340654" y="3363657"/>
            <a:ext cx="2736228"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Building Intensity</a:t>
            </a:r>
            <a:endParaRPr lang="en-US" sz="2400" b="1" dirty="0">
              <a:solidFill>
                <a:schemeClr val="bg1"/>
              </a:solidFill>
              <a:latin typeface="Century Gothic"/>
            </a:endParaRPr>
          </a:p>
        </p:txBody>
      </p:sp>
      <p:grpSp>
        <p:nvGrpSpPr>
          <p:cNvPr id="32" name="Group 31">
            <a:extLst>
              <a:ext uri="{FF2B5EF4-FFF2-40B4-BE49-F238E27FC236}">
                <a16:creationId xmlns:a16="http://schemas.microsoft.com/office/drawing/2014/main" id="{01E0DB01-788E-7049-A2F7-D0730D81D6A9}"/>
              </a:ext>
            </a:extLst>
          </p:cNvPr>
          <p:cNvGrpSpPr/>
          <p:nvPr/>
        </p:nvGrpSpPr>
        <p:grpSpPr>
          <a:xfrm>
            <a:off x="421409" y="2222074"/>
            <a:ext cx="2173198" cy="2453724"/>
            <a:chOff x="2955281" y="3133940"/>
            <a:chExt cx="2500692" cy="2453724"/>
          </a:xfrm>
        </p:grpSpPr>
        <p:pic>
          <p:nvPicPr>
            <p:cNvPr id="33" name="Picture 32">
              <a:extLst>
                <a:ext uri="{FF2B5EF4-FFF2-40B4-BE49-F238E27FC236}">
                  <a16:creationId xmlns:a16="http://schemas.microsoft.com/office/drawing/2014/main" id="{3B15D846-9B3B-BD49-864C-2A6D485D7B53}"/>
                </a:ext>
              </a:extLst>
            </p:cNvPr>
            <p:cNvPicPr>
              <a:picLocks noChangeAspect="1"/>
            </p:cNvPicPr>
            <p:nvPr/>
          </p:nvPicPr>
          <p:blipFill>
            <a:blip r:embed="rId4"/>
            <a:stretch>
              <a:fillRect/>
            </a:stretch>
          </p:blipFill>
          <p:spPr>
            <a:xfrm>
              <a:off x="3048457" y="3490534"/>
              <a:ext cx="2407516" cy="2097130"/>
            </a:xfrm>
            <a:prstGeom prst="rect">
              <a:avLst/>
            </a:prstGeom>
          </p:spPr>
        </p:pic>
        <p:sp>
          <p:nvSpPr>
            <p:cNvPr id="35" name="Google Shape;315;p32">
              <a:extLst>
                <a:ext uri="{FF2B5EF4-FFF2-40B4-BE49-F238E27FC236}">
                  <a16:creationId xmlns:a16="http://schemas.microsoft.com/office/drawing/2014/main" id="{EC186DDE-F245-6343-886E-9B1BD79B1977}"/>
                </a:ext>
              </a:extLst>
            </p:cNvPr>
            <p:cNvSpPr txBox="1"/>
            <p:nvPr/>
          </p:nvSpPr>
          <p:spPr>
            <a:xfrm>
              <a:off x="2955281" y="3133940"/>
              <a:ext cx="2500691" cy="1015663"/>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Building Data</a:t>
              </a:r>
              <a:endParaRPr sz="2000" i="0" u="none" strike="noStrike" cap="none" dirty="0">
                <a:solidFill>
                  <a:schemeClr val="dk1"/>
                </a:solidFill>
                <a:latin typeface="Century Gothic"/>
                <a:ea typeface="Century Gothic"/>
                <a:cs typeface="Century Gothic"/>
                <a:sym typeface="Century Gothic"/>
              </a:endParaRPr>
            </a:p>
          </p:txBody>
        </p:sp>
      </p:grpSp>
      <p:cxnSp>
        <p:nvCxnSpPr>
          <p:cNvPr id="36" name="Curved Connector 35">
            <a:extLst>
              <a:ext uri="{FF2B5EF4-FFF2-40B4-BE49-F238E27FC236}">
                <a16:creationId xmlns:a16="http://schemas.microsoft.com/office/drawing/2014/main" id="{4A518C82-789E-B048-B4BA-413548E00EF0}"/>
              </a:ext>
            </a:extLst>
          </p:cNvPr>
          <p:cNvCxnSpPr>
            <a:cxnSpLocks/>
            <a:stCxn id="19" idx="3"/>
            <a:endCxn id="31" idx="1"/>
          </p:cNvCxnSpPr>
          <p:nvPr/>
        </p:nvCxnSpPr>
        <p:spPr>
          <a:xfrm>
            <a:off x="5638580" y="2301308"/>
            <a:ext cx="702074" cy="1336870"/>
          </a:xfrm>
          <a:prstGeom prst="curved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BDB05D31-8E9C-694F-B546-3E55011BE417}"/>
              </a:ext>
            </a:extLst>
          </p:cNvPr>
          <p:cNvCxnSpPr>
            <a:cxnSpLocks/>
          </p:cNvCxnSpPr>
          <p:nvPr/>
        </p:nvCxnSpPr>
        <p:spPr>
          <a:xfrm>
            <a:off x="2594606" y="3760340"/>
            <a:ext cx="3739830" cy="12700"/>
          </a:xfrm>
          <a:prstGeom prst="curved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2E35281D-5687-4D49-9FD7-59D216CDE1F4}"/>
              </a:ext>
            </a:extLst>
          </p:cNvPr>
          <p:cNvGrpSpPr/>
          <p:nvPr/>
        </p:nvGrpSpPr>
        <p:grpSpPr>
          <a:xfrm>
            <a:off x="2850716" y="3863210"/>
            <a:ext cx="2566205" cy="2414500"/>
            <a:chOff x="2931215" y="809837"/>
            <a:chExt cx="2566205" cy="2414500"/>
          </a:xfrm>
        </p:grpSpPr>
        <p:pic>
          <p:nvPicPr>
            <p:cNvPr id="53" name="Picture 52">
              <a:extLst>
                <a:ext uri="{FF2B5EF4-FFF2-40B4-BE49-F238E27FC236}">
                  <a16:creationId xmlns:a16="http://schemas.microsoft.com/office/drawing/2014/main" id="{2DA3747B-7E52-1F44-AB22-A5F5058E3659}"/>
                </a:ext>
              </a:extLst>
            </p:cNvPr>
            <p:cNvPicPr>
              <a:picLocks noChangeAspect="1"/>
            </p:cNvPicPr>
            <p:nvPr/>
          </p:nvPicPr>
          <p:blipFill rotWithShape="1">
            <a:blip r:embed="rId5"/>
            <a:srcRect t="2828"/>
            <a:stretch/>
          </p:blipFill>
          <p:spPr>
            <a:xfrm>
              <a:off x="3048457" y="1154431"/>
              <a:ext cx="2407516" cy="2069906"/>
            </a:xfrm>
            <a:prstGeom prst="rect">
              <a:avLst/>
            </a:prstGeom>
          </p:spPr>
        </p:pic>
        <p:sp>
          <p:nvSpPr>
            <p:cNvPr id="54" name="Google Shape;315;p32">
              <a:extLst>
                <a:ext uri="{FF2B5EF4-FFF2-40B4-BE49-F238E27FC236}">
                  <a16:creationId xmlns:a16="http://schemas.microsoft.com/office/drawing/2014/main" id="{45DF22D4-1FD7-6442-B7FC-F151587DD3D0}"/>
                </a:ext>
              </a:extLst>
            </p:cNvPr>
            <p:cNvSpPr txBox="1"/>
            <p:nvPr/>
          </p:nvSpPr>
          <p:spPr>
            <a:xfrm>
              <a:off x="2931215" y="809837"/>
              <a:ext cx="2566205"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3702621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15">
            <a:extLst>
              <a:ext uri="{FF2B5EF4-FFF2-40B4-BE49-F238E27FC236}">
                <a16:creationId xmlns:a16="http://schemas.microsoft.com/office/drawing/2014/main" id="{2227145A-FECD-9141-A3D8-ECB0FE994962}"/>
              </a:ext>
            </a:extLst>
          </p:cNvPr>
          <p:cNvSpPr/>
          <p:nvPr/>
        </p:nvSpPr>
        <p:spPr>
          <a:xfrm>
            <a:off x="7242964" y="4993172"/>
            <a:ext cx="3349396" cy="1015663"/>
          </a:xfrm>
          <a:prstGeom prst="roundRect">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Nighttime Heat Mitigation Index</a:t>
            </a:r>
          </a:p>
        </p:txBody>
      </p:sp>
      <p:sp>
        <p:nvSpPr>
          <p:cNvPr id="28" name="Google Shape;315;p32">
            <a:extLst>
              <a:ext uri="{FF2B5EF4-FFF2-40B4-BE49-F238E27FC236}">
                <a16:creationId xmlns:a16="http://schemas.microsoft.com/office/drawing/2014/main" id="{4A5A4992-E8B0-D34D-A423-7158026EF3A9}"/>
              </a:ext>
            </a:extLst>
          </p:cNvPr>
          <p:cNvSpPr txBox="1"/>
          <p:nvPr/>
        </p:nvSpPr>
        <p:spPr>
          <a:xfrm>
            <a:off x="1528314" y="876689"/>
            <a:ext cx="3642345" cy="1015663"/>
          </a:xfrm>
          <a:prstGeom prst="rect">
            <a:avLst/>
          </a:prstGeom>
          <a:noFill/>
          <a:ln>
            <a:noFill/>
          </a:ln>
        </p:spPr>
        <p:txBody>
          <a:bodyPr spcFirstLastPara="1" wrap="square" lIns="91425" tIns="45700" rIns="91425" bIns="45700" anchor="t" anchorCtr="0">
            <a:noAutofit/>
          </a:bodyPr>
          <a:lstStyle/>
          <a:p>
            <a:pPr marR="0" lvl="0" algn="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Daytime Cooling Capacity</a:t>
            </a:r>
            <a:endParaRPr sz="2000" i="0" u="none" strike="noStrike" cap="none" dirty="0">
              <a:solidFill>
                <a:schemeClr val="dk1"/>
              </a:solidFill>
              <a:latin typeface="Century Gothic"/>
              <a:ea typeface="Century Gothic"/>
              <a:cs typeface="Century Gothic"/>
              <a:sym typeface="Century Gothic"/>
            </a:endParaRPr>
          </a:p>
        </p:txBody>
      </p:sp>
      <p:sp>
        <p:nvSpPr>
          <p:cNvPr id="30" name="Google Shape;315;p32">
            <a:extLst>
              <a:ext uri="{FF2B5EF4-FFF2-40B4-BE49-F238E27FC236}">
                <a16:creationId xmlns:a16="http://schemas.microsoft.com/office/drawing/2014/main" id="{C94BA4B4-4507-6F4E-8918-657509990881}"/>
              </a:ext>
            </a:extLst>
          </p:cNvPr>
          <p:cNvSpPr txBox="1"/>
          <p:nvPr/>
        </p:nvSpPr>
        <p:spPr>
          <a:xfrm>
            <a:off x="7873770" y="888970"/>
            <a:ext cx="3885657" cy="420131"/>
          </a:xfrm>
          <a:prstGeom prst="rect">
            <a:avLst/>
          </a:prstGeom>
          <a:noFill/>
          <a:ln>
            <a:noFill/>
          </a:ln>
        </p:spPr>
        <p:txBody>
          <a:bodyPr spcFirstLastPara="1" wrap="square" lIns="91425" tIns="45700" rIns="91425" bIns="45700" anchor="t" anchorCtr="0">
            <a:noAutofit/>
          </a:bodyPr>
          <a:lstStyle/>
          <a:p>
            <a:pPr marR="0" lvl="0" algn="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Nighttime Cooling Capacity</a:t>
            </a:r>
            <a:endParaRPr sz="2000" i="0" u="none" strike="noStrike" cap="none" dirty="0">
              <a:solidFill>
                <a:schemeClr val="dk1"/>
              </a:solidFill>
              <a:latin typeface="Century Gothic"/>
              <a:ea typeface="Century Gothic"/>
              <a:cs typeface="Century Gothic"/>
              <a:sym typeface="Century Gothic"/>
            </a:endParaRPr>
          </a:p>
        </p:txBody>
      </p:sp>
      <p:sp>
        <p:nvSpPr>
          <p:cNvPr id="33" name="TextBox 32">
            <a:extLst>
              <a:ext uri="{FF2B5EF4-FFF2-40B4-BE49-F238E27FC236}">
                <a16:creationId xmlns:a16="http://schemas.microsoft.com/office/drawing/2014/main" id="{ACFCA688-B3F6-F84A-ACB1-8C399E6FC3D2}"/>
              </a:ext>
            </a:extLst>
          </p:cNvPr>
          <p:cNvSpPr txBox="1"/>
          <p:nvPr/>
        </p:nvSpPr>
        <p:spPr>
          <a:xfrm>
            <a:off x="2386437" y="85814"/>
            <a:ext cx="74191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InVEST Model Heat Mitigation</a:t>
            </a:r>
          </a:p>
        </p:txBody>
      </p:sp>
      <p:grpSp>
        <p:nvGrpSpPr>
          <p:cNvPr id="34" name="Group 33">
            <a:extLst>
              <a:ext uri="{FF2B5EF4-FFF2-40B4-BE49-F238E27FC236}">
                <a16:creationId xmlns:a16="http://schemas.microsoft.com/office/drawing/2014/main" id="{392A765B-4FE5-7949-9FD2-03179C34C37E}"/>
              </a:ext>
            </a:extLst>
          </p:cNvPr>
          <p:cNvGrpSpPr/>
          <p:nvPr/>
        </p:nvGrpSpPr>
        <p:grpSpPr>
          <a:xfrm>
            <a:off x="920372" y="4454657"/>
            <a:ext cx="1640001" cy="1484751"/>
            <a:chOff x="9736816" y="4455389"/>
            <a:chExt cx="1640001" cy="1484751"/>
          </a:xfrm>
        </p:grpSpPr>
        <p:grpSp>
          <p:nvGrpSpPr>
            <p:cNvPr id="35" name="Group 34">
              <a:extLst>
                <a:ext uri="{FF2B5EF4-FFF2-40B4-BE49-F238E27FC236}">
                  <a16:creationId xmlns:a16="http://schemas.microsoft.com/office/drawing/2014/main" id="{FA045250-45F0-5B4E-A3F3-518ED5950451}"/>
                </a:ext>
              </a:extLst>
            </p:cNvPr>
            <p:cNvGrpSpPr/>
            <p:nvPr/>
          </p:nvGrpSpPr>
          <p:grpSpPr>
            <a:xfrm>
              <a:off x="9736816" y="4455389"/>
              <a:ext cx="1640001" cy="1484751"/>
              <a:chOff x="9877980" y="1815283"/>
              <a:chExt cx="1404019" cy="1484751"/>
            </a:xfrm>
          </p:grpSpPr>
          <p:sp>
            <p:nvSpPr>
              <p:cNvPr id="42" name="Rectangle 41">
                <a:extLst>
                  <a:ext uri="{FF2B5EF4-FFF2-40B4-BE49-F238E27FC236}">
                    <a16:creationId xmlns:a16="http://schemas.microsoft.com/office/drawing/2014/main" id="{0B8C8219-4AB3-A44D-8A24-6C5098D99931}"/>
                  </a:ext>
                </a:extLst>
              </p:cNvPr>
              <p:cNvSpPr/>
              <p:nvPr/>
            </p:nvSpPr>
            <p:spPr>
              <a:xfrm>
                <a:off x="9906077" y="1815283"/>
                <a:ext cx="1347823" cy="1455007"/>
              </a:xfrm>
              <a:prstGeom prst="rect">
                <a:avLst/>
              </a:prstGeom>
              <a:solidFill>
                <a:sysClr val="window" lastClr="FFFFFF"/>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 Box 2">
                <a:extLst>
                  <a:ext uri="{FF2B5EF4-FFF2-40B4-BE49-F238E27FC236}">
                    <a16:creationId xmlns:a16="http://schemas.microsoft.com/office/drawing/2014/main" id="{3FF4B61A-8D80-7D4C-AAA8-4EA1E7B25642}"/>
                  </a:ext>
                </a:extLst>
              </p:cNvPr>
              <p:cNvSpPr txBox="1">
                <a:spLocks noChangeArrowheads="1"/>
              </p:cNvSpPr>
              <p:nvPr/>
            </p:nvSpPr>
            <p:spPr bwMode="auto">
              <a:xfrm>
                <a:off x="9877980" y="1815283"/>
                <a:ext cx="1404019" cy="32539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Cooling Capacities</a:t>
                </a:r>
                <a:endParaRPr kumimoji="0" lang="en-US" sz="12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DBD4749D-6447-6648-81E6-804BB177E5FE}"/>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1.0000</a:t>
                </a:r>
              </a:p>
            </p:txBody>
          </p:sp>
          <p:sp>
            <p:nvSpPr>
              <p:cNvPr id="45" name="Text Box 2">
                <a:extLst>
                  <a:ext uri="{FF2B5EF4-FFF2-40B4-BE49-F238E27FC236}">
                    <a16:creationId xmlns:a16="http://schemas.microsoft.com/office/drawing/2014/main" id="{0CE7733A-1B03-F248-A773-728353FF3496}"/>
                  </a:ext>
                </a:extLst>
              </p:cNvPr>
              <p:cNvSpPr txBox="1">
                <a:spLocks noChangeArrowheads="1"/>
              </p:cNvSpPr>
              <p:nvPr/>
            </p:nvSpPr>
            <p:spPr bwMode="auto">
              <a:xfrm>
                <a:off x="10218493" y="2055212"/>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0.0000</a:t>
                </a:r>
              </a:p>
            </p:txBody>
          </p:sp>
          <p:sp>
            <p:nvSpPr>
              <p:cNvPr id="46" name="Text Box 2">
                <a:extLst>
                  <a:ext uri="{FF2B5EF4-FFF2-40B4-BE49-F238E27FC236}">
                    <a16:creationId xmlns:a16="http://schemas.microsoft.com/office/drawing/2014/main" id="{809A84D5-54D1-4443-B9E5-ED9AFF1C702F}"/>
                  </a:ext>
                </a:extLst>
              </p:cNvPr>
              <p:cNvSpPr txBox="1">
                <a:spLocks noChangeArrowheads="1"/>
              </p:cNvSpPr>
              <p:nvPr/>
            </p:nvSpPr>
            <p:spPr bwMode="auto">
              <a:xfrm>
                <a:off x="10223416" y="2302503"/>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0.2500</a:t>
                </a:r>
              </a:p>
            </p:txBody>
          </p:sp>
          <p:sp>
            <p:nvSpPr>
              <p:cNvPr id="47" name="Text Box 2">
                <a:extLst>
                  <a:ext uri="{FF2B5EF4-FFF2-40B4-BE49-F238E27FC236}">
                    <a16:creationId xmlns:a16="http://schemas.microsoft.com/office/drawing/2014/main" id="{6AA99BF1-30AF-CF4B-9785-C70D0F2D90EC}"/>
                  </a:ext>
                </a:extLst>
              </p:cNvPr>
              <p:cNvSpPr txBox="1">
                <a:spLocks noChangeArrowheads="1"/>
              </p:cNvSpPr>
              <p:nvPr/>
            </p:nvSpPr>
            <p:spPr bwMode="auto">
              <a:xfrm>
                <a:off x="10233263" y="2532541"/>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0.5000</a:t>
                </a:r>
              </a:p>
            </p:txBody>
          </p:sp>
          <p:sp>
            <p:nvSpPr>
              <p:cNvPr id="48" name="Text Box 2">
                <a:extLst>
                  <a:ext uri="{FF2B5EF4-FFF2-40B4-BE49-F238E27FC236}">
                    <a16:creationId xmlns:a16="http://schemas.microsoft.com/office/drawing/2014/main" id="{93F0B11F-5857-3448-9503-118843ADAA46}"/>
                  </a:ext>
                </a:extLst>
              </p:cNvPr>
              <p:cNvSpPr txBox="1">
                <a:spLocks noChangeArrowheads="1"/>
              </p:cNvSpPr>
              <p:nvPr/>
            </p:nvSpPr>
            <p:spPr bwMode="auto">
              <a:xfrm>
                <a:off x="10233263" y="2756828"/>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0.7500</a:t>
                </a:r>
              </a:p>
            </p:txBody>
          </p:sp>
        </p:grpSp>
        <p:grpSp>
          <p:nvGrpSpPr>
            <p:cNvPr id="36" name="Group 35">
              <a:extLst>
                <a:ext uri="{FF2B5EF4-FFF2-40B4-BE49-F238E27FC236}">
                  <a16:creationId xmlns:a16="http://schemas.microsoft.com/office/drawing/2014/main" id="{C9A9051F-508D-4746-8412-E3B969463D95}"/>
                </a:ext>
              </a:extLst>
            </p:cNvPr>
            <p:cNvGrpSpPr/>
            <p:nvPr/>
          </p:nvGrpSpPr>
          <p:grpSpPr>
            <a:xfrm>
              <a:off x="9839173" y="4745116"/>
              <a:ext cx="322638" cy="1090931"/>
              <a:chOff x="7111357" y="5071750"/>
              <a:chExt cx="322638" cy="1090931"/>
            </a:xfrm>
          </p:grpSpPr>
          <p:sp>
            <p:nvSpPr>
              <p:cNvPr id="37" name="Rectangle 36">
                <a:extLst>
                  <a:ext uri="{FF2B5EF4-FFF2-40B4-BE49-F238E27FC236}">
                    <a16:creationId xmlns:a16="http://schemas.microsoft.com/office/drawing/2014/main" id="{D64A4B66-F624-374A-A2BF-2B67F6BDED66}"/>
                  </a:ext>
                </a:extLst>
              </p:cNvPr>
              <p:cNvSpPr/>
              <p:nvPr/>
            </p:nvSpPr>
            <p:spPr>
              <a:xfrm>
                <a:off x="7113409" y="5071750"/>
                <a:ext cx="320586" cy="163483"/>
              </a:xfrm>
              <a:prstGeom prst="rect">
                <a:avLst/>
              </a:prstGeom>
              <a:solidFill>
                <a:srgbClr val="F6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62A1AEC-1ABB-2041-92DF-FD0DD536CFD2}"/>
                  </a:ext>
                </a:extLst>
              </p:cNvPr>
              <p:cNvSpPr/>
              <p:nvPr/>
            </p:nvSpPr>
            <p:spPr>
              <a:xfrm>
                <a:off x="7111889" y="5539346"/>
                <a:ext cx="320586" cy="163483"/>
              </a:xfrm>
              <a:prstGeom prst="rect">
                <a:avLst/>
              </a:prstGeom>
              <a:solidFill>
                <a:srgbClr val="6A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1575DAB-447E-FC4A-8CDB-56442590C0FD}"/>
                  </a:ext>
                </a:extLst>
              </p:cNvPr>
              <p:cNvSpPr/>
              <p:nvPr/>
            </p:nvSpPr>
            <p:spPr>
              <a:xfrm>
                <a:off x="7111889" y="5773144"/>
                <a:ext cx="320586" cy="163483"/>
              </a:xfrm>
              <a:prstGeom prst="rect">
                <a:avLst/>
              </a:prstGeom>
              <a:solidFill>
                <a:srgbClr val="22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BB08AF96-6993-224D-A9B0-560B62177524}"/>
                  </a:ext>
                </a:extLst>
              </p:cNvPr>
              <p:cNvSpPr/>
              <p:nvPr/>
            </p:nvSpPr>
            <p:spPr>
              <a:xfrm>
                <a:off x="7111357" y="5999198"/>
                <a:ext cx="321118" cy="163483"/>
              </a:xfrm>
              <a:prstGeom prst="rect">
                <a:avLst/>
              </a:prstGeom>
              <a:solidFill>
                <a:srgbClr val="0A6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EC901A5A-784A-EC43-B221-4AD052FCC152}"/>
                  </a:ext>
                </a:extLst>
              </p:cNvPr>
              <p:cNvSpPr/>
              <p:nvPr/>
            </p:nvSpPr>
            <p:spPr>
              <a:xfrm>
                <a:off x="7111889" y="5305548"/>
                <a:ext cx="320586" cy="163483"/>
              </a:xfrm>
              <a:prstGeom prst="rect">
                <a:avLst/>
              </a:prstGeom>
              <a:solidFill>
                <a:srgbClr val="BDC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9" name="Isosceles Triangle 41">
            <a:extLst>
              <a:ext uri="{FF2B5EF4-FFF2-40B4-BE49-F238E27FC236}">
                <a16:creationId xmlns:a16="http://schemas.microsoft.com/office/drawing/2014/main" id="{0617C823-36D0-A142-A433-E63B5E112727}"/>
              </a:ext>
            </a:extLst>
          </p:cNvPr>
          <p:cNvSpPr/>
          <p:nvPr/>
        </p:nvSpPr>
        <p:spPr>
          <a:xfrm>
            <a:off x="956834" y="4086827"/>
            <a:ext cx="314642" cy="31663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3700547C-3B24-0742-A9A9-AC96AD4C16B2}"/>
              </a:ext>
            </a:extLst>
          </p:cNvPr>
          <p:cNvSpPr txBox="1"/>
          <p:nvPr/>
        </p:nvSpPr>
        <p:spPr>
          <a:xfrm>
            <a:off x="982849" y="3809828"/>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latin typeface="Century Gothic" panose="020B0502020202020204" pitchFamily="34" charset="0"/>
                <a:cs typeface="Calibri"/>
              </a:rPr>
              <a:t>N</a:t>
            </a:r>
          </a:p>
        </p:txBody>
      </p:sp>
      <p:sp>
        <p:nvSpPr>
          <p:cNvPr id="51" name="Rectangle: Rounded Corners 15">
            <a:extLst>
              <a:ext uri="{FF2B5EF4-FFF2-40B4-BE49-F238E27FC236}">
                <a16:creationId xmlns:a16="http://schemas.microsoft.com/office/drawing/2014/main" id="{CC5930C0-D9C7-A242-8162-DADB9F95F445}"/>
              </a:ext>
            </a:extLst>
          </p:cNvPr>
          <p:cNvSpPr/>
          <p:nvPr/>
        </p:nvSpPr>
        <p:spPr>
          <a:xfrm>
            <a:off x="2949804" y="4997785"/>
            <a:ext cx="3349396" cy="1015663"/>
          </a:xfrm>
          <a:prstGeom prst="roundRect">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Daytime Heat Mitigation Index</a:t>
            </a:r>
          </a:p>
        </p:txBody>
      </p:sp>
      <p:sp>
        <p:nvSpPr>
          <p:cNvPr id="32" name="Google Shape;315;p32">
            <a:extLst>
              <a:ext uri="{FF2B5EF4-FFF2-40B4-BE49-F238E27FC236}">
                <a16:creationId xmlns:a16="http://schemas.microsoft.com/office/drawing/2014/main" id="{EB24F20F-9788-CB4A-9DB1-7903E1A3B71D}"/>
              </a:ext>
            </a:extLst>
          </p:cNvPr>
          <p:cNvSpPr txBox="1"/>
          <p:nvPr/>
        </p:nvSpPr>
        <p:spPr>
          <a:xfrm>
            <a:off x="5388942" y="876690"/>
            <a:ext cx="2741374" cy="1015663"/>
          </a:xfrm>
          <a:prstGeom prst="rect">
            <a:avLst/>
          </a:prstGeom>
          <a:noFill/>
          <a:ln>
            <a:noFill/>
          </a:ln>
        </p:spPr>
        <p:txBody>
          <a:bodyPr spcFirstLastPara="1" wrap="square" lIns="91425" tIns="45700" rIns="91425" bIns="45700" anchor="t" anchorCtr="0">
            <a:noAutofit/>
          </a:bodyPr>
          <a:lstStyle/>
          <a:p>
            <a:pPr marR="0" lvl="0"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Greenspace Effect</a:t>
            </a:r>
            <a:endParaRPr lang="en-US" sz="2000" i="0" u="none" strike="noStrike" cap="none" dirty="0">
              <a:solidFill>
                <a:schemeClr val="dk1"/>
              </a:solidFill>
              <a:latin typeface="Century Gothic"/>
              <a:ea typeface="Century Gothic"/>
              <a:cs typeface="Century Gothic"/>
              <a:sym typeface="Century Gothic"/>
            </a:endParaRPr>
          </a:p>
        </p:txBody>
      </p:sp>
      <p:cxnSp>
        <p:nvCxnSpPr>
          <p:cNvPr id="57" name="Straight Arrow Connector 56">
            <a:extLst>
              <a:ext uri="{FF2B5EF4-FFF2-40B4-BE49-F238E27FC236}">
                <a16:creationId xmlns:a16="http://schemas.microsoft.com/office/drawing/2014/main" id="{B000CE3E-0CE4-4757-9F48-FA58C575AE8C}"/>
              </a:ext>
            </a:extLst>
          </p:cNvPr>
          <p:cNvCxnSpPr>
            <a:cxnSpLocks/>
          </p:cNvCxnSpPr>
          <p:nvPr/>
        </p:nvCxnSpPr>
        <p:spPr>
          <a:xfrm>
            <a:off x="9871632" y="3826502"/>
            <a:ext cx="0" cy="1208878"/>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CA7F189D-ED4E-4E2B-B144-8C597650CEC1}"/>
              </a:ext>
            </a:extLst>
          </p:cNvPr>
          <p:cNvCxnSpPr>
            <a:cxnSpLocks/>
          </p:cNvCxnSpPr>
          <p:nvPr/>
        </p:nvCxnSpPr>
        <p:spPr>
          <a:xfrm rot="16200000" flipH="1">
            <a:off x="6535673" y="3903726"/>
            <a:ext cx="1388665" cy="874639"/>
          </a:xfrm>
          <a:prstGeom prst="bentConnector3">
            <a:avLst>
              <a:gd name="adj1" fmla="val 2966"/>
            </a:avLst>
          </a:prstGeom>
          <a:ln w="762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2562FDC-0B5D-C54E-87BB-BB82EA572387}"/>
              </a:ext>
            </a:extLst>
          </p:cNvPr>
          <p:cNvCxnSpPr>
            <a:cxnSpLocks/>
          </p:cNvCxnSpPr>
          <p:nvPr/>
        </p:nvCxnSpPr>
        <p:spPr>
          <a:xfrm>
            <a:off x="3187804" y="3732999"/>
            <a:ext cx="0" cy="1302381"/>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68">
            <a:extLst>
              <a:ext uri="{FF2B5EF4-FFF2-40B4-BE49-F238E27FC236}">
                <a16:creationId xmlns:a16="http://schemas.microsoft.com/office/drawing/2014/main" id="{4945903B-FA45-BB46-BBE9-7512FD189206}"/>
              </a:ext>
            </a:extLst>
          </p:cNvPr>
          <p:cNvCxnSpPr>
            <a:cxnSpLocks/>
          </p:cNvCxnSpPr>
          <p:nvPr/>
        </p:nvCxnSpPr>
        <p:spPr>
          <a:xfrm rot="5400000">
            <a:off x="4885338" y="3944460"/>
            <a:ext cx="1302380" cy="879459"/>
          </a:xfrm>
          <a:prstGeom prst="bentConnector3">
            <a:avLst>
              <a:gd name="adj1" fmla="val -2658"/>
            </a:avLst>
          </a:prstGeom>
          <a:ln w="762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0BF1790-1F40-7D40-B96A-611CC7D598F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2" b="90242" l="15569" r="80924"/>
                    </a14:imgEffect>
                  </a14:imgLayer>
                </a14:imgProps>
              </a:ext>
              <a:ext uri="{28A0092B-C50C-407E-A947-70E740481C1C}">
                <a14:useLocalDpi xmlns:a14="http://schemas.microsoft.com/office/drawing/2010/main" val="0"/>
              </a:ext>
            </a:extLst>
          </a:blip>
          <a:srcRect l="13428" t="8484" r="18000" b="10380"/>
          <a:stretch/>
        </p:blipFill>
        <p:spPr>
          <a:xfrm>
            <a:off x="8266540" y="1309101"/>
            <a:ext cx="3078045" cy="2575457"/>
          </a:xfrm>
          <a:prstGeom prst="parallelogram">
            <a:avLst/>
          </a:prstGeom>
        </p:spPr>
      </p:pic>
      <p:pic>
        <p:nvPicPr>
          <p:cNvPr id="27" name="Picture 26" descr="A picture containing shape&#10;&#10;Description automatically generated">
            <a:extLst>
              <a:ext uri="{FF2B5EF4-FFF2-40B4-BE49-F238E27FC236}">
                <a16:creationId xmlns:a16="http://schemas.microsoft.com/office/drawing/2014/main" id="{71F600DF-440E-A64A-8F95-EC811B8B426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484" b="89476" l="15341" r="77987"/>
                    </a14:imgEffect>
                  </a14:imgLayer>
                </a14:imgProps>
              </a:ext>
              <a:ext uri="{28A0092B-C50C-407E-A947-70E740481C1C}">
                <a14:useLocalDpi xmlns:a14="http://schemas.microsoft.com/office/drawing/2010/main" val="0"/>
              </a:ext>
            </a:extLst>
          </a:blip>
          <a:srcRect l="14115" t="16042" r="23442" b="7991"/>
          <a:stretch/>
        </p:blipFill>
        <p:spPr>
          <a:xfrm>
            <a:off x="1521080" y="1238428"/>
            <a:ext cx="3092781" cy="2660704"/>
          </a:xfrm>
          <a:prstGeom prst="parallelogram">
            <a:avLst/>
          </a:prstGeom>
        </p:spPr>
      </p:pic>
      <p:pic>
        <p:nvPicPr>
          <p:cNvPr id="3" name="Picture 2" descr="Diagram&#10;&#10;Description automatically generated">
            <a:extLst>
              <a:ext uri="{FF2B5EF4-FFF2-40B4-BE49-F238E27FC236}">
                <a16:creationId xmlns:a16="http://schemas.microsoft.com/office/drawing/2014/main" id="{41BEB9A8-DCE3-E740-B859-D409700CA3F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61" b="99136" l="1300" r="99629"/>
                    </a14:imgEffect>
                  </a14:imgLayer>
                </a14:imgProps>
              </a:ext>
              <a:ext uri="{28A0092B-C50C-407E-A947-70E740481C1C}">
                <a14:useLocalDpi xmlns:a14="http://schemas.microsoft.com/office/drawing/2010/main" val="0"/>
              </a:ext>
            </a:extLst>
          </a:blip>
          <a:stretch>
            <a:fillRect/>
          </a:stretch>
        </p:blipFill>
        <p:spPr>
          <a:xfrm rot="261958">
            <a:off x="5138526" y="1270922"/>
            <a:ext cx="2787880" cy="2727243"/>
          </a:xfrm>
          <a:prstGeom prst="rect">
            <a:avLst/>
          </a:prstGeom>
        </p:spPr>
      </p:pic>
    </p:spTree>
    <p:extLst>
      <p:ext uri="{BB962C8B-B14F-4D97-AF65-F5344CB8AC3E}">
        <p14:creationId xmlns:p14="http://schemas.microsoft.com/office/powerpoint/2010/main" val="2198658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InVEST Model Current Heat Mitigation</a:t>
            </a:r>
          </a:p>
        </p:txBody>
      </p:sp>
      <p:pic>
        <p:nvPicPr>
          <p:cNvPr id="3" name="Picture 2" descr="A picture containing icon&#10;&#10;Description automatically generated">
            <a:extLst>
              <a:ext uri="{FF2B5EF4-FFF2-40B4-BE49-F238E27FC236}">
                <a16:creationId xmlns:a16="http://schemas.microsoft.com/office/drawing/2014/main" id="{265A216C-665A-4B9B-9D61-F728CADCBF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72" t="9112" r="27284" b="15958"/>
          <a:stretch/>
        </p:blipFill>
        <p:spPr>
          <a:xfrm>
            <a:off x="5240453" y="745875"/>
            <a:ext cx="6067257" cy="5164407"/>
          </a:xfrm>
          <a:prstGeom prst="parallelogram">
            <a:avLst/>
          </a:prstGeom>
        </p:spPr>
      </p:pic>
      <p:pic>
        <p:nvPicPr>
          <p:cNvPr id="4" name="Picture 3" descr="A picture containing shape&#10;&#10;Description automatically generated">
            <a:extLst>
              <a:ext uri="{FF2B5EF4-FFF2-40B4-BE49-F238E27FC236}">
                <a16:creationId xmlns:a16="http://schemas.microsoft.com/office/drawing/2014/main" id="{DB162449-AD2D-455B-AC9A-56E2F86FF8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01" t="11335" r="19856" b="15726"/>
          <a:stretch/>
        </p:blipFill>
        <p:spPr>
          <a:xfrm>
            <a:off x="522788" y="875271"/>
            <a:ext cx="5976526" cy="5081122"/>
          </a:xfrm>
          <a:prstGeom prst="parallelogram">
            <a:avLst/>
          </a:prstGeom>
        </p:spPr>
      </p:pic>
      <p:grpSp>
        <p:nvGrpSpPr>
          <p:cNvPr id="7" name="Group 6">
            <a:extLst>
              <a:ext uri="{FF2B5EF4-FFF2-40B4-BE49-F238E27FC236}">
                <a16:creationId xmlns:a16="http://schemas.microsoft.com/office/drawing/2014/main" id="{1BC61944-18C7-4C43-9152-D93CBC7EEAAF}"/>
              </a:ext>
            </a:extLst>
          </p:cNvPr>
          <p:cNvGrpSpPr/>
          <p:nvPr/>
        </p:nvGrpSpPr>
        <p:grpSpPr>
          <a:xfrm>
            <a:off x="9782064" y="4454287"/>
            <a:ext cx="1640001" cy="1484751"/>
            <a:chOff x="9736815" y="4455389"/>
            <a:chExt cx="1640001" cy="1484751"/>
          </a:xfrm>
        </p:grpSpPr>
        <p:grpSp>
          <p:nvGrpSpPr>
            <p:cNvPr id="9" name="Group 8">
              <a:extLst>
                <a:ext uri="{FF2B5EF4-FFF2-40B4-BE49-F238E27FC236}">
                  <a16:creationId xmlns:a16="http://schemas.microsoft.com/office/drawing/2014/main" id="{F2595F5C-B9F2-4C4E-98FE-0A9F107479A7}"/>
                </a:ext>
              </a:extLst>
            </p:cNvPr>
            <p:cNvGrpSpPr/>
            <p:nvPr/>
          </p:nvGrpSpPr>
          <p:grpSpPr>
            <a:xfrm>
              <a:off x="9736815" y="4455389"/>
              <a:ext cx="1640001" cy="1484751"/>
              <a:chOff x="9877980" y="1815283"/>
              <a:chExt cx="1404019" cy="1484751"/>
            </a:xfrm>
          </p:grpSpPr>
          <p:sp>
            <p:nvSpPr>
              <p:cNvPr id="16" name="Rectangle 15">
                <a:extLst>
                  <a:ext uri="{FF2B5EF4-FFF2-40B4-BE49-F238E27FC236}">
                    <a16:creationId xmlns:a16="http://schemas.microsoft.com/office/drawing/2014/main" id="{51C8A2F2-B250-4726-9ADF-96C60635766F}"/>
                  </a:ext>
                </a:extLst>
              </p:cNvPr>
              <p:cNvSpPr/>
              <p:nvPr/>
            </p:nvSpPr>
            <p:spPr>
              <a:xfrm>
                <a:off x="9906077" y="1815283"/>
                <a:ext cx="1233747" cy="1455007"/>
              </a:xfrm>
              <a:prstGeom prst="rect">
                <a:avLst/>
              </a:prstGeom>
              <a:solidFill>
                <a:sysClr val="window" lastClr="FFFFFF"/>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17" name="Text Box 2">
                <a:extLst>
                  <a:ext uri="{FF2B5EF4-FFF2-40B4-BE49-F238E27FC236}">
                    <a16:creationId xmlns:a16="http://schemas.microsoft.com/office/drawing/2014/main" id="{29B44C1E-F1B6-4BAC-B776-3EFCE865C94F}"/>
                  </a:ext>
                </a:extLst>
              </p:cNvPr>
              <p:cNvSpPr txBox="1">
                <a:spLocks noChangeArrowheads="1"/>
              </p:cNvSpPr>
              <p:nvPr/>
            </p:nvSpPr>
            <p:spPr bwMode="auto">
              <a:xfrm>
                <a:off x="9877980" y="1815284"/>
                <a:ext cx="1347824" cy="29930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Heat Mitigation</a:t>
                </a:r>
                <a:endPar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DF9588B6-399E-4783-93CA-D02005DB6143}"/>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1.0000</a:t>
                </a:r>
              </a:p>
            </p:txBody>
          </p:sp>
          <p:sp>
            <p:nvSpPr>
              <p:cNvPr id="19" name="Text Box 2">
                <a:extLst>
                  <a:ext uri="{FF2B5EF4-FFF2-40B4-BE49-F238E27FC236}">
                    <a16:creationId xmlns:a16="http://schemas.microsoft.com/office/drawing/2014/main" id="{3A913A83-6A1B-46CC-B2AE-F66A7BC6A081}"/>
                  </a:ext>
                </a:extLst>
              </p:cNvPr>
              <p:cNvSpPr txBox="1">
                <a:spLocks noChangeArrowheads="1"/>
              </p:cNvSpPr>
              <p:nvPr/>
            </p:nvSpPr>
            <p:spPr bwMode="auto">
              <a:xfrm>
                <a:off x="10218493" y="2055212"/>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0.0000</a:t>
                </a:r>
              </a:p>
            </p:txBody>
          </p:sp>
          <p:sp>
            <p:nvSpPr>
              <p:cNvPr id="20" name="Text Box 2">
                <a:extLst>
                  <a:ext uri="{FF2B5EF4-FFF2-40B4-BE49-F238E27FC236}">
                    <a16:creationId xmlns:a16="http://schemas.microsoft.com/office/drawing/2014/main" id="{3098F935-8F23-4525-89FE-3D2C23C98E8B}"/>
                  </a:ext>
                </a:extLst>
              </p:cNvPr>
              <p:cNvSpPr txBox="1">
                <a:spLocks noChangeArrowheads="1"/>
              </p:cNvSpPr>
              <p:nvPr/>
            </p:nvSpPr>
            <p:spPr bwMode="auto">
              <a:xfrm>
                <a:off x="10223416" y="2302503"/>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0.2500</a:t>
                </a:r>
              </a:p>
            </p:txBody>
          </p:sp>
          <p:sp>
            <p:nvSpPr>
              <p:cNvPr id="21" name="Text Box 2">
                <a:extLst>
                  <a:ext uri="{FF2B5EF4-FFF2-40B4-BE49-F238E27FC236}">
                    <a16:creationId xmlns:a16="http://schemas.microsoft.com/office/drawing/2014/main" id="{19430227-AE75-4354-BE81-56FAB4B61F80}"/>
                  </a:ext>
                </a:extLst>
              </p:cNvPr>
              <p:cNvSpPr txBox="1">
                <a:spLocks noChangeArrowheads="1"/>
              </p:cNvSpPr>
              <p:nvPr/>
            </p:nvSpPr>
            <p:spPr bwMode="auto">
              <a:xfrm>
                <a:off x="10233263" y="2532541"/>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0.5000</a:t>
                </a:r>
              </a:p>
            </p:txBody>
          </p:sp>
          <p:sp>
            <p:nvSpPr>
              <p:cNvPr id="22" name="Text Box 2">
                <a:extLst>
                  <a:ext uri="{FF2B5EF4-FFF2-40B4-BE49-F238E27FC236}">
                    <a16:creationId xmlns:a16="http://schemas.microsoft.com/office/drawing/2014/main" id="{05E8FE27-7A30-409D-A6CE-61FA068C8D91}"/>
                  </a:ext>
                </a:extLst>
              </p:cNvPr>
              <p:cNvSpPr txBox="1">
                <a:spLocks noChangeArrowheads="1"/>
              </p:cNvSpPr>
              <p:nvPr/>
            </p:nvSpPr>
            <p:spPr bwMode="auto">
              <a:xfrm>
                <a:off x="10233263" y="2756828"/>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0.7500</a:t>
                </a:r>
              </a:p>
            </p:txBody>
          </p:sp>
        </p:grpSp>
        <p:grpSp>
          <p:nvGrpSpPr>
            <p:cNvPr id="10" name="Group 9">
              <a:extLst>
                <a:ext uri="{FF2B5EF4-FFF2-40B4-BE49-F238E27FC236}">
                  <a16:creationId xmlns:a16="http://schemas.microsoft.com/office/drawing/2014/main" id="{16E87A3D-7C6A-44E7-824F-38529B7C38A0}"/>
                </a:ext>
              </a:extLst>
            </p:cNvPr>
            <p:cNvGrpSpPr/>
            <p:nvPr/>
          </p:nvGrpSpPr>
          <p:grpSpPr>
            <a:xfrm>
              <a:off x="9839173" y="4745116"/>
              <a:ext cx="322638" cy="1090931"/>
              <a:chOff x="7111357" y="5071750"/>
              <a:chExt cx="322638" cy="1090931"/>
            </a:xfrm>
          </p:grpSpPr>
          <p:sp>
            <p:nvSpPr>
              <p:cNvPr id="11" name="Rectangle 10">
                <a:extLst>
                  <a:ext uri="{FF2B5EF4-FFF2-40B4-BE49-F238E27FC236}">
                    <a16:creationId xmlns:a16="http://schemas.microsoft.com/office/drawing/2014/main" id="{5295528E-CCC0-44CD-BF1F-4ECDCC8FCA5C}"/>
                  </a:ext>
                </a:extLst>
              </p:cNvPr>
              <p:cNvSpPr/>
              <p:nvPr/>
            </p:nvSpPr>
            <p:spPr>
              <a:xfrm>
                <a:off x="7113409" y="5071750"/>
                <a:ext cx="320586" cy="163483"/>
              </a:xfrm>
              <a:prstGeom prst="rect">
                <a:avLst/>
              </a:prstGeom>
              <a:solidFill>
                <a:srgbClr val="FF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id="{B44F213D-AE38-45AC-80A3-97154A32803D}"/>
                  </a:ext>
                </a:extLst>
              </p:cNvPr>
              <p:cNvSpPr/>
              <p:nvPr/>
            </p:nvSpPr>
            <p:spPr>
              <a:xfrm>
                <a:off x="7111889" y="5539346"/>
                <a:ext cx="320586" cy="163483"/>
              </a:xfrm>
              <a:prstGeom prst="rect">
                <a:avLst/>
              </a:prstGeom>
              <a:solidFill>
                <a:srgbClr val="4B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 name="Rectangle 12">
                <a:extLst>
                  <a:ext uri="{FF2B5EF4-FFF2-40B4-BE49-F238E27FC236}">
                    <a16:creationId xmlns:a16="http://schemas.microsoft.com/office/drawing/2014/main" id="{7D95C248-C98F-4FF2-8472-3CA553EBAC8E}"/>
                  </a:ext>
                </a:extLst>
              </p:cNvPr>
              <p:cNvSpPr/>
              <p:nvPr/>
            </p:nvSpPr>
            <p:spPr>
              <a:xfrm>
                <a:off x="7111889" y="5773144"/>
                <a:ext cx="320586" cy="163483"/>
              </a:xfrm>
              <a:prstGeom prst="rect">
                <a:avLst/>
              </a:prstGeom>
              <a:solidFill>
                <a:srgbClr val="357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 name="Rectangle 13">
                <a:extLst>
                  <a:ext uri="{FF2B5EF4-FFF2-40B4-BE49-F238E27FC236}">
                    <a16:creationId xmlns:a16="http://schemas.microsoft.com/office/drawing/2014/main" id="{3EC4DC23-8ED8-463F-9DD3-3464DCE94F27}"/>
                  </a:ext>
                </a:extLst>
              </p:cNvPr>
              <p:cNvSpPr/>
              <p:nvPr/>
            </p:nvSpPr>
            <p:spPr>
              <a:xfrm>
                <a:off x="7111357" y="5999198"/>
                <a:ext cx="321118" cy="163483"/>
              </a:xfrm>
              <a:prstGeom prst="rect">
                <a:avLst/>
              </a:prstGeom>
              <a:solidFill>
                <a:srgbClr val="273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5" name="Rectangle 14">
                <a:extLst>
                  <a:ext uri="{FF2B5EF4-FFF2-40B4-BE49-F238E27FC236}">
                    <a16:creationId xmlns:a16="http://schemas.microsoft.com/office/drawing/2014/main" id="{2BD21FE5-A865-4812-BC83-21509F96047E}"/>
                  </a:ext>
                </a:extLst>
              </p:cNvPr>
              <p:cNvSpPr/>
              <p:nvPr/>
            </p:nvSpPr>
            <p:spPr>
              <a:xfrm>
                <a:off x="7111889" y="5305548"/>
                <a:ext cx="320586" cy="163483"/>
              </a:xfrm>
              <a:prstGeom prst="rect">
                <a:avLst/>
              </a:prstGeom>
              <a:solidFill>
                <a:srgbClr val="9FD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sp>
        <p:nvSpPr>
          <p:cNvPr id="23" name="Isosceles Triangle 22">
            <a:extLst>
              <a:ext uri="{FF2B5EF4-FFF2-40B4-BE49-F238E27FC236}">
                <a16:creationId xmlns:a16="http://schemas.microsoft.com/office/drawing/2014/main" id="{209F8C44-6C23-4A9C-977C-6CB6D8786944}"/>
              </a:ext>
            </a:extLst>
          </p:cNvPr>
          <p:cNvSpPr/>
          <p:nvPr/>
        </p:nvSpPr>
        <p:spPr>
          <a:xfrm>
            <a:off x="9344187" y="5591275"/>
            <a:ext cx="314642" cy="31663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id="{CF90DF03-E1E0-435C-B17B-51C218DDD704}"/>
              </a:ext>
            </a:extLst>
          </p:cNvPr>
          <p:cNvSpPr txBox="1"/>
          <p:nvPr/>
        </p:nvSpPr>
        <p:spPr>
          <a:xfrm>
            <a:off x="9370202" y="5314276"/>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panose="020B0502020202020204" pitchFamily="34" charset="0"/>
                <a:cs typeface="Calibri"/>
              </a:rPr>
              <a:t>N</a:t>
            </a:r>
          </a:p>
        </p:txBody>
      </p:sp>
      <p:grpSp>
        <p:nvGrpSpPr>
          <p:cNvPr id="25" name="Group 24">
            <a:extLst>
              <a:ext uri="{FF2B5EF4-FFF2-40B4-BE49-F238E27FC236}">
                <a16:creationId xmlns:a16="http://schemas.microsoft.com/office/drawing/2014/main" id="{37C59BC5-CFC6-40DC-8717-B2BCA4976635}"/>
              </a:ext>
            </a:extLst>
          </p:cNvPr>
          <p:cNvGrpSpPr/>
          <p:nvPr/>
        </p:nvGrpSpPr>
        <p:grpSpPr>
          <a:xfrm>
            <a:off x="4290216" y="6020221"/>
            <a:ext cx="2136072" cy="447587"/>
            <a:chOff x="8186035" y="5609496"/>
            <a:chExt cx="1976889" cy="414232"/>
          </a:xfrm>
        </p:grpSpPr>
        <p:grpSp>
          <p:nvGrpSpPr>
            <p:cNvPr id="26" name="Group 25">
              <a:extLst>
                <a:ext uri="{FF2B5EF4-FFF2-40B4-BE49-F238E27FC236}">
                  <a16:creationId xmlns:a16="http://schemas.microsoft.com/office/drawing/2014/main" id="{E5898005-DD55-48EC-8FAE-81648F775686}"/>
                </a:ext>
              </a:extLst>
            </p:cNvPr>
            <p:cNvGrpSpPr/>
            <p:nvPr/>
          </p:nvGrpSpPr>
          <p:grpSpPr>
            <a:xfrm>
              <a:off x="8186035" y="5609496"/>
              <a:ext cx="1976889" cy="414232"/>
              <a:chOff x="4054860" y="5887430"/>
              <a:chExt cx="3031241" cy="414232"/>
            </a:xfrm>
          </p:grpSpPr>
          <p:sp>
            <p:nvSpPr>
              <p:cNvPr id="30" name="TextBox 29">
                <a:extLst>
                  <a:ext uri="{FF2B5EF4-FFF2-40B4-BE49-F238E27FC236}">
                    <a16:creationId xmlns:a16="http://schemas.microsoft.com/office/drawing/2014/main" id="{800D6C10-D584-4226-8440-FD96A8A90008}"/>
                  </a:ext>
                </a:extLst>
              </p:cNvPr>
              <p:cNvSpPr txBox="1"/>
              <p:nvPr/>
            </p:nvSpPr>
            <p:spPr>
              <a:xfrm>
                <a:off x="4054860" y="6023571"/>
                <a:ext cx="4026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cs typeface="Calibri"/>
                  </a:rPr>
                  <a:t>0</a:t>
                </a:r>
              </a:p>
            </p:txBody>
          </p:sp>
          <p:sp>
            <p:nvSpPr>
              <p:cNvPr id="31" name="TextBox 30">
                <a:extLst>
                  <a:ext uri="{FF2B5EF4-FFF2-40B4-BE49-F238E27FC236}">
                    <a16:creationId xmlns:a16="http://schemas.microsoft.com/office/drawing/2014/main" id="{B2E30CED-E60A-4D7A-A7F2-CA18414ACE0E}"/>
                  </a:ext>
                </a:extLst>
              </p:cNvPr>
              <p:cNvSpPr txBox="1"/>
              <p:nvPr/>
            </p:nvSpPr>
            <p:spPr>
              <a:xfrm>
                <a:off x="5431414" y="6024663"/>
                <a:ext cx="6312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panose="020B0502020202020204" pitchFamily="34" charset="0"/>
                    <a:cs typeface="Calibri"/>
                  </a:rPr>
                  <a:t>2</a:t>
                </a:r>
              </a:p>
            </p:txBody>
          </p:sp>
          <p:sp>
            <p:nvSpPr>
              <p:cNvPr id="32" name="TextBox 31">
                <a:extLst>
                  <a:ext uri="{FF2B5EF4-FFF2-40B4-BE49-F238E27FC236}">
                    <a16:creationId xmlns:a16="http://schemas.microsoft.com/office/drawing/2014/main" id="{558F5A12-2B78-4AC5-A358-C77E4BEF7DE8}"/>
                  </a:ext>
                </a:extLst>
              </p:cNvPr>
              <p:cNvSpPr txBox="1"/>
              <p:nvPr/>
            </p:nvSpPr>
            <p:spPr>
              <a:xfrm>
                <a:off x="5627922" y="5887430"/>
                <a:ext cx="1458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panose="020B0502020202020204" pitchFamily="34" charset="0"/>
                    <a:cs typeface="Calibri"/>
                  </a:rPr>
                  <a:t>Kilometer</a:t>
                </a:r>
              </a:p>
            </p:txBody>
          </p:sp>
        </p:grpSp>
        <p:grpSp>
          <p:nvGrpSpPr>
            <p:cNvPr id="27" name="Group 26">
              <a:extLst>
                <a:ext uri="{FF2B5EF4-FFF2-40B4-BE49-F238E27FC236}">
                  <a16:creationId xmlns:a16="http://schemas.microsoft.com/office/drawing/2014/main" id="{9F2E547E-4A21-4BEE-A93E-0EE475AA0502}"/>
                </a:ext>
              </a:extLst>
            </p:cNvPr>
            <p:cNvGrpSpPr/>
            <p:nvPr/>
          </p:nvGrpSpPr>
          <p:grpSpPr>
            <a:xfrm>
              <a:off x="8332800" y="5719525"/>
              <a:ext cx="959203" cy="71967"/>
              <a:chOff x="8332800" y="5719525"/>
              <a:chExt cx="959203" cy="71967"/>
            </a:xfrm>
          </p:grpSpPr>
          <p:sp>
            <p:nvSpPr>
              <p:cNvPr id="28" name="Rectangle 27">
                <a:extLst>
                  <a:ext uri="{FF2B5EF4-FFF2-40B4-BE49-F238E27FC236}">
                    <a16:creationId xmlns:a16="http://schemas.microsoft.com/office/drawing/2014/main" id="{C6BD8F6E-2D34-4E4D-ADD2-63492BD9E5F6}"/>
                  </a:ext>
                </a:extLst>
              </p:cNvPr>
              <p:cNvSpPr/>
              <p:nvPr/>
            </p:nvSpPr>
            <p:spPr>
              <a:xfrm>
                <a:off x="8332800" y="5719525"/>
                <a:ext cx="493828" cy="7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CEF8B7-D54E-4416-8193-7A4EB19232B1}"/>
                  </a:ext>
                </a:extLst>
              </p:cNvPr>
              <p:cNvSpPr/>
              <p:nvPr/>
            </p:nvSpPr>
            <p:spPr>
              <a:xfrm>
                <a:off x="8826628" y="5719525"/>
                <a:ext cx="465375" cy="71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9F881A16-F539-4D8C-8AE0-C3A541D336C3}"/>
              </a:ext>
            </a:extLst>
          </p:cNvPr>
          <p:cNvSpPr txBox="1"/>
          <p:nvPr/>
        </p:nvSpPr>
        <p:spPr>
          <a:xfrm>
            <a:off x="698740" y="53138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Daytime</a:t>
            </a:r>
          </a:p>
        </p:txBody>
      </p:sp>
      <p:sp>
        <p:nvSpPr>
          <p:cNvPr id="5" name="TextBox 4">
            <a:extLst>
              <a:ext uri="{FF2B5EF4-FFF2-40B4-BE49-F238E27FC236}">
                <a16:creationId xmlns:a16="http://schemas.microsoft.com/office/drawing/2014/main" id="{5877EC6B-E6C3-479F-85E1-FA00812E1EFA}"/>
              </a:ext>
            </a:extLst>
          </p:cNvPr>
          <p:cNvSpPr txBox="1"/>
          <p:nvPr/>
        </p:nvSpPr>
        <p:spPr>
          <a:xfrm>
            <a:off x="5241086" y="53129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Nighttime</a:t>
            </a:r>
          </a:p>
        </p:txBody>
      </p:sp>
    </p:spTree>
    <p:extLst>
      <p:ext uri="{BB962C8B-B14F-4D97-AF65-F5344CB8AC3E}">
        <p14:creationId xmlns:p14="http://schemas.microsoft.com/office/powerpoint/2010/main" val="3995615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Bent Arrow 89">
            <a:extLst>
              <a:ext uri="{FF2B5EF4-FFF2-40B4-BE49-F238E27FC236}">
                <a16:creationId xmlns:a16="http://schemas.microsoft.com/office/drawing/2014/main" id="{2430BCDC-D2BF-CD46-8E83-4CDE7FF60380}"/>
              </a:ext>
            </a:extLst>
          </p:cNvPr>
          <p:cNvSpPr/>
          <p:nvPr/>
        </p:nvSpPr>
        <p:spPr>
          <a:xfrm flipV="1">
            <a:off x="9649334" y="2409743"/>
            <a:ext cx="756866" cy="3511812"/>
          </a:xfrm>
          <a:prstGeom prst="bentArrow">
            <a:avLst>
              <a:gd name="adj1" fmla="val 34399"/>
              <a:gd name="adj2" fmla="val 33404"/>
              <a:gd name="adj3" fmla="val 39530"/>
              <a:gd name="adj4" fmla="val 3848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Bent Arrow 90">
            <a:extLst>
              <a:ext uri="{FF2B5EF4-FFF2-40B4-BE49-F238E27FC236}">
                <a16:creationId xmlns:a16="http://schemas.microsoft.com/office/drawing/2014/main" id="{D6643396-4A93-274F-8499-13B47E45E391}"/>
              </a:ext>
            </a:extLst>
          </p:cNvPr>
          <p:cNvSpPr/>
          <p:nvPr/>
        </p:nvSpPr>
        <p:spPr>
          <a:xfrm flipV="1">
            <a:off x="9662672" y="1922197"/>
            <a:ext cx="756866" cy="2588680"/>
          </a:xfrm>
          <a:prstGeom prst="bentArrow">
            <a:avLst>
              <a:gd name="adj1" fmla="val 34399"/>
              <a:gd name="adj2" fmla="val 33404"/>
              <a:gd name="adj3" fmla="val 39530"/>
              <a:gd name="adj4" fmla="val 3848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Bent Arrow 70">
            <a:extLst>
              <a:ext uri="{FF2B5EF4-FFF2-40B4-BE49-F238E27FC236}">
                <a16:creationId xmlns:a16="http://schemas.microsoft.com/office/drawing/2014/main" id="{581BD3B6-728E-0D40-9E81-BF4A05ACB14F}"/>
              </a:ext>
            </a:extLst>
          </p:cNvPr>
          <p:cNvSpPr/>
          <p:nvPr/>
        </p:nvSpPr>
        <p:spPr>
          <a:xfrm rot="16200000" flipV="1">
            <a:off x="7476926" y="2626762"/>
            <a:ext cx="1565340" cy="975045"/>
          </a:xfrm>
          <a:prstGeom prst="bentArrow">
            <a:avLst>
              <a:gd name="adj1" fmla="val 59808"/>
              <a:gd name="adj2" fmla="val 50000"/>
              <a:gd name="adj3" fmla="val 50000"/>
              <a:gd name="adj4" fmla="val 38483"/>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Bent Arrow 69">
            <a:extLst>
              <a:ext uri="{FF2B5EF4-FFF2-40B4-BE49-F238E27FC236}">
                <a16:creationId xmlns:a16="http://schemas.microsoft.com/office/drawing/2014/main" id="{49DEB01A-2ABF-8B40-959B-B236BCFABAB6}"/>
              </a:ext>
            </a:extLst>
          </p:cNvPr>
          <p:cNvSpPr/>
          <p:nvPr/>
        </p:nvSpPr>
        <p:spPr>
          <a:xfrm rot="16200000" flipV="1">
            <a:off x="6579503" y="3189936"/>
            <a:ext cx="1605520" cy="1718648"/>
          </a:xfrm>
          <a:prstGeom prst="bentArrow">
            <a:avLst>
              <a:gd name="adj1" fmla="val 20975"/>
              <a:gd name="adj2" fmla="val 13310"/>
              <a:gd name="adj3" fmla="val 8930"/>
              <a:gd name="adj4" fmla="val 38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Bent Arrow 54">
            <a:extLst>
              <a:ext uri="{FF2B5EF4-FFF2-40B4-BE49-F238E27FC236}">
                <a16:creationId xmlns:a16="http://schemas.microsoft.com/office/drawing/2014/main" id="{AF12D350-3DC8-7540-91D4-DE88A24A6368}"/>
              </a:ext>
            </a:extLst>
          </p:cNvPr>
          <p:cNvSpPr/>
          <p:nvPr/>
        </p:nvSpPr>
        <p:spPr>
          <a:xfrm rot="16200000" flipV="1">
            <a:off x="5706811" y="2784167"/>
            <a:ext cx="2685006" cy="3609670"/>
          </a:xfrm>
          <a:prstGeom prst="bentArrow">
            <a:avLst>
              <a:gd name="adj1" fmla="val 12275"/>
              <a:gd name="adj2" fmla="val 13310"/>
              <a:gd name="adj3" fmla="val 8930"/>
              <a:gd name="adj4" fmla="val 38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ACFCA688-B3F6-F84A-ACB1-8C399E6FC3D2}"/>
              </a:ext>
            </a:extLst>
          </p:cNvPr>
          <p:cNvSpPr txBox="1"/>
          <p:nvPr/>
        </p:nvSpPr>
        <p:spPr>
          <a:xfrm>
            <a:off x="2386437" y="85814"/>
            <a:ext cx="74191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InVEST Model Heat Mitigation</a:t>
            </a:r>
          </a:p>
        </p:txBody>
      </p:sp>
      <p:sp>
        <p:nvSpPr>
          <p:cNvPr id="51" name="Rectangle: Rounded Corners 15">
            <a:extLst>
              <a:ext uri="{FF2B5EF4-FFF2-40B4-BE49-F238E27FC236}">
                <a16:creationId xmlns:a16="http://schemas.microsoft.com/office/drawing/2014/main" id="{CC5930C0-D9C7-A242-8162-DADB9F95F445}"/>
              </a:ext>
            </a:extLst>
          </p:cNvPr>
          <p:cNvSpPr/>
          <p:nvPr/>
        </p:nvSpPr>
        <p:spPr>
          <a:xfrm>
            <a:off x="4243952" y="4182061"/>
            <a:ext cx="2665890" cy="92937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b="1" dirty="0">
                <a:solidFill>
                  <a:schemeClr val="bg1"/>
                </a:solidFill>
                <a:latin typeface="Century Gothic"/>
                <a:cs typeface="Calibri"/>
              </a:rPr>
              <a:t>Daytime Heat Mitigation Index</a:t>
            </a:r>
          </a:p>
        </p:txBody>
      </p:sp>
      <p:sp>
        <p:nvSpPr>
          <p:cNvPr id="72" name="Rectangle: Rounded Corners 15">
            <a:extLst>
              <a:ext uri="{FF2B5EF4-FFF2-40B4-BE49-F238E27FC236}">
                <a16:creationId xmlns:a16="http://schemas.microsoft.com/office/drawing/2014/main" id="{79E0AEE3-E18F-2340-BBA2-D479FB7885A3}"/>
              </a:ext>
            </a:extLst>
          </p:cNvPr>
          <p:cNvSpPr/>
          <p:nvPr/>
        </p:nvSpPr>
        <p:spPr>
          <a:xfrm>
            <a:off x="7707827" y="1277218"/>
            <a:ext cx="3756540" cy="1069905"/>
          </a:xfrm>
          <a:prstGeom prst="roundRect">
            <a:avLst/>
          </a:prstGeom>
          <a:solidFill>
            <a:schemeClr val="bg1"/>
          </a:solidFill>
          <a:ln w="28575">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rgbClr val="266E99"/>
                </a:solidFill>
                <a:latin typeface="Century Gothic"/>
                <a:cs typeface="Calibri"/>
              </a:rPr>
              <a:t>Heat Modeling &amp; Mitigation Valuation</a:t>
            </a:r>
          </a:p>
        </p:txBody>
      </p:sp>
      <p:pic>
        <p:nvPicPr>
          <p:cNvPr id="52" name="Picture 51" descr="A picture containing icon&#10;&#10;Description automatically generated">
            <a:extLst>
              <a:ext uri="{FF2B5EF4-FFF2-40B4-BE49-F238E27FC236}">
                <a16:creationId xmlns:a16="http://schemas.microsoft.com/office/drawing/2014/main" id="{C6433385-5D21-0444-8C4D-5DF3C46991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72" t="9112" r="27284" b="15958"/>
          <a:stretch/>
        </p:blipFill>
        <p:spPr>
          <a:xfrm>
            <a:off x="-919" y="2609001"/>
            <a:ext cx="4050228" cy="3447526"/>
          </a:xfrm>
          <a:prstGeom prst="parallelogram">
            <a:avLst/>
          </a:prstGeom>
        </p:spPr>
      </p:pic>
      <p:pic>
        <p:nvPicPr>
          <p:cNvPr id="57" name="Picture 56" descr="A picture containing shape&#10;&#10;Description automatically generated">
            <a:extLst>
              <a:ext uri="{FF2B5EF4-FFF2-40B4-BE49-F238E27FC236}">
                <a16:creationId xmlns:a16="http://schemas.microsoft.com/office/drawing/2014/main" id="{14305F75-B595-564E-B492-A2902482A9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01" t="11335" r="19856" b="15726"/>
          <a:stretch/>
        </p:blipFill>
        <p:spPr>
          <a:xfrm>
            <a:off x="3822554" y="686191"/>
            <a:ext cx="3989661" cy="3391929"/>
          </a:xfrm>
          <a:prstGeom prst="parallelogram">
            <a:avLst/>
          </a:prstGeom>
        </p:spPr>
      </p:pic>
      <p:grpSp>
        <p:nvGrpSpPr>
          <p:cNvPr id="58" name="Group 57">
            <a:extLst>
              <a:ext uri="{FF2B5EF4-FFF2-40B4-BE49-F238E27FC236}">
                <a16:creationId xmlns:a16="http://schemas.microsoft.com/office/drawing/2014/main" id="{F0418E0E-44A3-5343-93EF-212DBAFCCCF2}"/>
              </a:ext>
            </a:extLst>
          </p:cNvPr>
          <p:cNvGrpSpPr/>
          <p:nvPr/>
        </p:nvGrpSpPr>
        <p:grpSpPr>
          <a:xfrm>
            <a:off x="1721903" y="1114440"/>
            <a:ext cx="1640001" cy="1484751"/>
            <a:chOff x="9736815" y="4455389"/>
            <a:chExt cx="1640001" cy="1484751"/>
          </a:xfrm>
        </p:grpSpPr>
        <p:grpSp>
          <p:nvGrpSpPr>
            <p:cNvPr id="59" name="Group 58">
              <a:extLst>
                <a:ext uri="{FF2B5EF4-FFF2-40B4-BE49-F238E27FC236}">
                  <a16:creationId xmlns:a16="http://schemas.microsoft.com/office/drawing/2014/main" id="{B28478D4-5625-1849-89E8-55EF64BBD34F}"/>
                </a:ext>
              </a:extLst>
            </p:cNvPr>
            <p:cNvGrpSpPr/>
            <p:nvPr/>
          </p:nvGrpSpPr>
          <p:grpSpPr>
            <a:xfrm>
              <a:off x="9736815" y="4455389"/>
              <a:ext cx="1640001" cy="1484751"/>
              <a:chOff x="9877980" y="1815283"/>
              <a:chExt cx="1404019" cy="1484751"/>
            </a:xfrm>
          </p:grpSpPr>
          <p:sp>
            <p:nvSpPr>
              <p:cNvPr id="68" name="Rectangle 67">
                <a:extLst>
                  <a:ext uri="{FF2B5EF4-FFF2-40B4-BE49-F238E27FC236}">
                    <a16:creationId xmlns:a16="http://schemas.microsoft.com/office/drawing/2014/main" id="{4DB78B73-D265-3842-A0F8-F57F054437FA}"/>
                  </a:ext>
                </a:extLst>
              </p:cNvPr>
              <p:cNvSpPr/>
              <p:nvPr/>
            </p:nvSpPr>
            <p:spPr>
              <a:xfrm>
                <a:off x="9906077" y="1815283"/>
                <a:ext cx="1233747" cy="1455007"/>
              </a:xfrm>
              <a:prstGeom prst="rect">
                <a:avLst/>
              </a:prstGeom>
              <a:solidFill>
                <a:sysClr val="window" lastClr="FFFFFF"/>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69" name="Text Box 2">
                <a:extLst>
                  <a:ext uri="{FF2B5EF4-FFF2-40B4-BE49-F238E27FC236}">
                    <a16:creationId xmlns:a16="http://schemas.microsoft.com/office/drawing/2014/main" id="{0381094E-4246-FA47-AA4A-D5E402014E2B}"/>
                  </a:ext>
                </a:extLst>
              </p:cNvPr>
              <p:cNvSpPr txBox="1">
                <a:spLocks noChangeArrowheads="1"/>
              </p:cNvSpPr>
              <p:nvPr/>
            </p:nvSpPr>
            <p:spPr bwMode="auto">
              <a:xfrm>
                <a:off x="9877980" y="1815284"/>
                <a:ext cx="1347824" cy="29930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Heat Mitigation</a:t>
                </a:r>
                <a:endPar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 Box 2">
                <a:extLst>
                  <a:ext uri="{FF2B5EF4-FFF2-40B4-BE49-F238E27FC236}">
                    <a16:creationId xmlns:a16="http://schemas.microsoft.com/office/drawing/2014/main" id="{D82098E3-A519-F84E-BE60-DB3C4C46AB88}"/>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1.0000</a:t>
                </a:r>
              </a:p>
            </p:txBody>
          </p:sp>
          <p:sp>
            <p:nvSpPr>
              <p:cNvPr id="74" name="Text Box 2">
                <a:extLst>
                  <a:ext uri="{FF2B5EF4-FFF2-40B4-BE49-F238E27FC236}">
                    <a16:creationId xmlns:a16="http://schemas.microsoft.com/office/drawing/2014/main" id="{5BD7ECF0-F7C2-2C49-BCD3-0FFBB487C498}"/>
                  </a:ext>
                </a:extLst>
              </p:cNvPr>
              <p:cNvSpPr txBox="1">
                <a:spLocks noChangeArrowheads="1"/>
              </p:cNvSpPr>
              <p:nvPr/>
            </p:nvSpPr>
            <p:spPr bwMode="auto">
              <a:xfrm>
                <a:off x="10218493" y="2055212"/>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0.0000</a:t>
                </a:r>
              </a:p>
            </p:txBody>
          </p:sp>
          <p:sp>
            <p:nvSpPr>
              <p:cNvPr id="75" name="Text Box 2">
                <a:extLst>
                  <a:ext uri="{FF2B5EF4-FFF2-40B4-BE49-F238E27FC236}">
                    <a16:creationId xmlns:a16="http://schemas.microsoft.com/office/drawing/2014/main" id="{567AC83D-6AB8-1949-9B36-AE46442AA7CA}"/>
                  </a:ext>
                </a:extLst>
              </p:cNvPr>
              <p:cNvSpPr txBox="1">
                <a:spLocks noChangeArrowheads="1"/>
              </p:cNvSpPr>
              <p:nvPr/>
            </p:nvSpPr>
            <p:spPr bwMode="auto">
              <a:xfrm>
                <a:off x="10223416" y="2302503"/>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0.2500</a:t>
                </a:r>
              </a:p>
            </p:txBody>
          </p:sp>
          <p:sp>
            <p:nvSpPr>
              <p:cNvPr id="76" name="Text Box 2">
                <a:extLst>
                  <a:ext uri="{FF2B5EF4-FFF2-40B4-BE49-F238E27FC236}">
                    <a16:creationId xmlns:a16="http://schemas.microsoft.com/office/drawing/2014/main" id="{E244C158-A31A-8F42-ABAB-B67D95D34E8E}"/>
                  </a:ext>
                </a:extLst>
              </p:cNvPr>
              <p:cNvSpPr txBox="1">
                <a:spLocks noChangeArrowheads="1"/>
              </p:cNvSpPr>
              <p:nvPr/>
            </p:nvSpPr>
            <p:spPr bwMode="auto">
              <a:xfrm>
                <a:off x="10233263" y="2532541"/>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0.5000</a:t>
                </a:r>
              </a:p>
            </p:txBody>
          </p:sp>
          <p:sp>
            <p:nvSpPr>
              <p:cNvPr id="77" name="Text Box 2">
                <a:extLst>
                  <a:ext uri="{FF2B5EF4-FFF2-40B4-BE49-F238E27FC236}">
                    <a16:creationId xmlns:a16="http://schemas.microsoft.com/office/drawing/2014/main" id="{55BA7B9F-F349-9345-9D8C-2E7BD99FE4EC}"/>
                  </a:ext>
                </a:extLst>
              </p:cNvPr>
              <p:cNvSpPr txBox="1">
                <a:spLocks noChangeArrowheads="1"/>
              </p:cNvSpPr>
              <p:nvPr/>
            </p:nvSpPr>
            <p:spPr bwMode="auto">
              <a:xfrm>
                <a:off x="10233263" y="2756828"/>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0.7500</a:t>
                </a:r>
              </a:p>
            </p:txBody>
          </p:sp>
        </p:grpSp>
        <p:grpSp>
          <p:nvGrpSpPr>
            <p:cNvPr id="61" name="Group 60">
              <a:extLst>
                <a:ext uri="{FF2B5EF4-FFF2-40B4-BE49-F238E27FC236}">
                  <a16:creationId xmlns:a16="http://schemas.microsoft.com/office/drawing/2014/main" id="{0DC24722-1340-6A4C-9EFF-00C0036D9BA4}"/>
                </a:ext>
              </a:extLst>
            </p:cNvPr>
            <p:cNvGrpSpPr/>
            <p:nvPr/>
          </p:nvGrpSpPr>
          <p:grpSpPr>
            <a:xfrm>
              <a:off x="9839173" y="4745116"/>
              <a:ext cx="322638" cy="1090931"/>
              <a:chOff x="7111357" y="5071750"/>
              <a:chExt cx="322638" cy="1090931"/>
            </a:xfrm>
          </p:grpSpPr>
          <p:sp>
            <p:nvSpPr>
              <p:cNvPr id="62" name="Rectangle 61">
                <a:extLst>
                  <a:ext uri="{FF2B5EF4-FFF2-40B4-BE49-F238E27FC236}">
                    <a16:creationId xmlns:a16="http://schemas.microsoft.com/office/drawing/2014/main" id="{CFF558D4-6683-CD4F-874B-743C2BF45495}"/>
                  </a:ext>
                </a:extLst>
              </p:cNvPr>
              <p:cNvSpPr/>
              <p:nvPr/>
            </p:nvSpPr>
            <p:spPr>
              <a:xfrm>
                <a:off x="7113409" y="5071750"/>
                <a:ext cx="320586" cy="163483"/>
              </a:xfrm>
              <a:prstGeom prst="rect">
                <a:avLst/>
              </a:prstGeom>
              <a:solidFill>
                <a:srgbClr val="FF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3" name="Rectangle 62">
                <a:extLst>
                  <a:ext uri="{FF2B5EF4-FFF2-40B4-BE49-F238E27FC236}">
                    <a16:creationId xmlns:a16="http://schemas.microsoft.com/office/drawing/2014/main" id="{A964244B-B17A-224D-9EE6-A355D33B2F92}"/>
                  </a:ext>
                </a:extLst>
              </p:cNvPr>
              <p:cNvSpPr/>
              <p:nvPr/>
            </p:nvSpPr>
            <p:spPr>
              <a:xfrm>
                <a:off x="7111889" y="5539346"/>
                <a:ext cx="320586" cy="163483"/>
              </a:xfrm>
              <a:prstGeom prst="rect">
                <a:avLst/>
              </a:prstGeom>
              <a:solidFill>
                <a:srgbClr val="4B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4" name="Rectangle 63">
                <a:extLst>
                  <a:ext uri="{FF2B5EF4-FFF2-40B4-BE49-F238E27FC236}">
                    <a16:creationId xmlns:a16="http://schemas.microsoft.com/office/drawing/2014/main" id="{AB4FDE4F-DE52-AD4F-9C70-2CA9FA14B3DB}"/>
                  </a:ext>
                </a:extLst>
              </p:cNvPr>
              <p:cNvSpPr/>
              <p:nvPr/>
            </p:nvSpPr>
            <p:spPr>
              <a:xfrm>
                <a:off x="7111889" y="5773144"/>
                <a:ext cx="320586" cy="163483"/>
              </a:xfrm>
              <a:prstGeom prst="rect">
                <a:avLst/>
              </a:prstGeom>
              <a:solidFill>
                <a:srgbClr val="357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5" name="Rectangle 64">
                <a:extLst>
                  <a:ext uri="{FF2B5EF4-FFF2-40B4-BE49-F238E27FC236}">
                    <a16:creationId xmlns:a16="http://schemas.microsoft.com/office/drawing/2014/main" id="{D40EB7C6-B9B4-9045-882E-4286B1BD5C71}"/>
                  </a:ext>
                </a:extLst>
              </p:cNvPr>
              <p:cNvSpPr/>
              <p:nvPr/>
            </p:nvSpPr>
            <p:spPr>
              <a:xfrm>
                <a:off x="7111357" y="5999198"/>
                <a:ext cx="321118" cy="163483"/>
              </a:xfrm>
              <a:prstGeom prst="rect">
                <a:avLst/>
              </a:prstGeom>
              <a:solidFill>
                <a:srgbClr val="273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6" name="Rectangle 65">
                <a:extLst>
                  <a:ext uri="{FF2B5EF4-FFF2-40B4-BE49-F238E27FC236}">
                    <a16:creationId xmlns:a16="http://schemas.microsoft.com/office/drawing/2014/main" id="{38712ECF-35FA-A74C-B88B-57CA5BA22B3E}"/>
                  </a:ext>
                </a:extLst>
              </p:cNvPr>
              <p:cNvSpPr/>
              <p:nvPr/>
            </p:nvSpPr>
            <p:spPr>
              <a:xfrm>
                <a:off x="7111889" y="5305548"/>
                <a:ext cx="320586" cy="163483"/>
              </a:xfrm>
              <a:prstGeom prst="rect">
                <a:avLst/>
              </a:prstGeom>
              <a:solidFill>
                <a:srgbClr val="9FD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sp>
        <p:nvSpPr>
          <p:cNvPr id="78" name="Isosceles Triangle 22">
            <a:extLst>
              <a:ext uri="{FF2B5EF4-FFF2-40B4-BE49-F238E27FC236}">
                <a16:creationId xmlns:a16="http://schemas.microsoft.com/office/drawing/2014/main" id="{C1E75702-8C3B-2644-B782-E219626666DD}"/>
              </a:ext>
            </a:extLst>
          </p:cNvPr>
          <p:cNvSpPr/>
          <p:nvPr/>
        </p:nvSpPr>
        <p:spPr>
          <a:xfrm>
            <a:off x="3286689" y="2251428"/>
            <a:ext cx="314642" cy="31663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9" name="TextBox 78">
            <a:extLst>
              <a:ext uri="{FF2B5EF4-FFF2-40B4-BE49-F238E27FC236}">
                <a16:creationId xmlns:a16="http://schemas.microsoft.com/office/drawing/2014/main" id="{8CA09126-71C3-074D-9890-A630D298B286}"/>
              </a:ext>
            </a:extLst>
          </p:cNvPr>
          <p:cNvSpPr txBox="1"/>
          <p:nvPr/>
        </p:nvSpPr>
        <p:spPr>
          <a:xfrm>
            <a:off x="3312704" y="1974429"/>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panose="020B0502020202020204" pitchFamily="34" charset="0"/>
                <a:cs typeface="Calibri"/>
              </a:rPr>
              <a:t>N</a:t>
            </a:r>
          </a:p>
        </p:txBody>
      </p:sp>
      <p:sp>
        <p:nvSpPr>
          <p:cNvPr id="88" name="TextBox 87">
            <a:extLst>
              <a:ext uri="{FF2B5EF4-FFF2-40B4-BE49-F238E27FC236}">
                <a16:creationId xmlns:a16="http://schemas.microsoft.com/office/drawing/2014/main" id="{DDE0D2AD-1B22-BA42-9282-EBB930F65B5A}"/>
              </a:ext>
            </a:extLst>
          </p:cNvPr>
          <p:cNvSpPr txBox="1"/>
          <p:nvPr/>
        </p:nvSpPr>
        <p:spPr>
          <a:xfrm>
            <a:off x="4640366" y="7515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Daytime</a:t>
            </a:r>
          </a:p>
        </p:txBody>
      </p:sp>
      <p:sp>
        <p:nvSpPr>
          <p:cNvPr id="89" name="TextBox 88">
            <a:extLst>
              <a:ext uri="{FF2B5EF4-FFF2-40B4-BE49-F238E27FC236}">
                <a16:creationId xmlns:a16="http://schemas.microsoft.com/office/drawing/2014/main" id="{36F61274-9080-2F40-A671-C633683BA997}"/>
              </a:ext>
            </a:extLst>
          </p:cNvPr>
          <p:cNvSpPr txBox="1"/>
          <p:nvPr/>
        </p:nvSpPr>
        <p:spPr>
          <a:xfrm>
            <a:off x="849711" y="26728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Nighttime</a:t>
            </a:r>
          </a:p>
        </p:txBody>
      </p:sp>
      <p:sp>
        <p:nvSpPr>
          <p:cNvPr id="92" name="Rectangle: Rounded Corners 15">
            <a:extLst>
              <a:ext uri="{FF2B5EF4-FFF2-40B4-BE49-F238E27FC236}">
                <a16:creationId xmlns:a16="http://schemas.microsoft.com/office/drawing/2014/main" id="{611DBDCA-DE2C-8E42-8642-2AA07D16C4E1}"/>
              </a:ext>
            </a:extLst>
          </p:cNvPr>
          <p:cNvSpPr/>
          <p:nvPr/>
        </p:nvSpPr>
        <p:spPr>
          <a:xfrm>
            <a:off x="10406200" y="3760872"/>
            <a:ext cx="1593435" cy="1010770"/>
          </a:xfrm>
          <a:prstGeom prst="roundRect">
            <a:avLst/>
          </a:prstGeom>
          <a:solidFill>
            <a:schemeClr val="accent5">
              <a:lumMod val="75000"/>
            </a:schemeClr>
          </a:solid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Energy Savings</a:t>
            </a:r>
          </a:p>
        </p:txBody>
      </p:sp>
      <p:sp>
        <p:nvSpPr>
          <p:cNvPr id="53" name="Rectangle: Rounded Corners 15">
            <a:extLst>
              <a:ext uri="{FF2B5EF4-FFF2-40B4-BE49-F238E27FC236}">
                <a16:creationId xmlns:a16="http://schemas.microsoft.com/office/drawing/2014/main" id="{68A8BEA5-A2B5-4346-8E5B-B6B02617C0CD}"/>
              </a:ext>
            </a:extLst>
          </p:cNvPr>
          <p:cNvSpPr/>
          <p:nvPr/>
        </p:nvSpPr>
        <p:spPr>
          <a:xfrm>
            <a:off x="2981067" y="5239778"/>
            <a:ext cx="2665890" cy="92937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b="1" dirty="0">
                <a:solidFill>
                  <a:schemeClr val="bg1"/>
                </a:solidFill>
                <a:latin typeface="Century Gothic"/>
                <a:cs typeface="Calibri"/>
              </a:rPr>
              <a:t>Nighttime Heat Mitigation Index</a:t>
            </a:r>
          </a:p>
        </p:txBody>
      </p:sp>
      <p:sp>
        <p:nvSpPr>
          <p:cNvPr id="93" name="Rectangle: Rounded Corners 15">
            <a:extLst>
              <a:ext uri="{FF2B5EF4-FFF2-40B4-BE49-F238E27FC236}">
                <a16:creationId xmlns:a16="http://schemas.microsoft.com/office/drawing/2014/main" id="{87066DF9-FDF1-1C49-9E34-67AB8D0A6B98}"/>
              </a:ext>
            </a:extLst>
          </p:cNvPr>
          <p:cNvSpPr/>
          <p:nvPr/>
        </p:nvSpPr>
        <p:spPr>
          <a:xfrm>
            <a:off x="10419538" y="5199082"/>
            <a:ext cx="1162865" cy="1010770"/>
          </a:xfrm>
          <a:prstGeom prst="roundRect">
            <a:avLst/>
          </a:prstGeom>
          <a:solidFill>
            <a:schemeClr val="accent5">
              <a:lumMod val="75000"/>
            </a:schemeClr>
          </a:solid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Work Loss</a:t>
            </a:r>
          </a:p>
        </p:txBody>
      </p:sp>
      <p:sp>
        <p:nvSpPr>
          <p:cNvPr id="54" name="Rectangle: Rounded Corners 15">
            <a:extLst>
              <a:ext uri="{FF2B5EF4-FFF2-40B4-BE49-F238E27FC236}">
                <a16:creationId xmlns:a16="http://schemas.microsoft.com/office/drawing/2014/main" id="{AA954C3B-26F8-C64A-BE94-F7AA30FFAC8B}"/>
              </a:ext>
            </a:extLst>
          </p:cNvPr>
          <p:cNvSpPr/>
          <p:nvPr/>
        </p:nvSpPr>
        <p:spPr>
          <a:xfrm>
            <a:off x="7109766" y="3207381"/>
            <a:ext cx="2334398" cy="101077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UHI Magnitude</a:t>
            </a:r>
          </a:p>
        </p:txBody>
      </p:sp>
    </p:spTree>
    <p:extLst>
      <p:ext uri="{BB962C8B-B14F-4D97-AF65-F5344CB8AC3E}">
        <p14:creationId xmlns:p14="http://schemas.microsoft.com/office/powerpoint/2010/main" val="3308802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low confidence">
            <a:extLst>
              <a:ext uri="{FF2B5EF4-FFF2-40B4-BE49-F238E27FC236}">
                <a16:creationId xmlns:a16="http://schemas.microsoft.com/office/drawing/2014/main" id="{0038DDFB-FCBA-8A41-B8BD-F55995EEC7BF}"/>
              </a:ext>
            </a:extLst>
          </p:cNvPr>
          <p:cNvPicPr>
            <a:picLocks noChangeAspect="1"/>
          </p:cNvPicPr>
          <p:nvPr/>
        </p:nvPicPr>
        <p:blipFill rotWithShape="1">
          <a:blip r:embed="rId3">
            <a:extLst>
              <a:ext uri="{28A0092B-C50C-407E-A947-70E740481C1C}">
                <a14:useLocalDpi xmlns:a14="http://schemas.microsoft.com/office/drawing/2010/main" val="0"/>
              </a:ext>
            </a:extLst>
          </a:blip>
          <a:srcRect l="17454" t="9968" r="35209"/>
          <a:stretch/>
        </p:blipFill>
        <p:spPr>
          <a:xfrm>
            <a:off x="2577688" y="0"/>
            <a:ext cx="5192857" cy="6378874"/>
          </a:xfrm>
          <a:prstGeom prst="rect">
            <a:avLst/>
          </a:prstGeom>
        </p:spPr>
      </p:pic>
      <p:sp>
        <p:nvSpPr>
          <p:cNvPr id="7" name="TextBox 6">
            <a:extLst>
              <a:ext uri="{FF2B5EF4-FFF2-40B4-BE49-F238E27FC236}">
                <a16:creationId xmlns:a16="http://schemas.microsoft.com/office/drawing/2014/main" id="{5E28E438-33B4-456A-8BD4-BFA2592BFA13}"/>
              </a:ext>
            </a:extLst>
          </p:cNvPr>
          <p:cNvSpPr txBox="1"/>
          <p:nvPr/>
        </p:nvSpPr>
        <p:spPr>
          <a:xfrm>
            <a:off x="7973750" y="1351440"/>
            <a:ext cx="402336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266E99"/>
                </a:solidFill>
                <a:latin typeface="Century Gothic"/>
                <a:ea typeface="+mn-lt"/>
                <a:cs typeface="+mn-lt"/>
              </a:rPr>
              <a:t>Methodology:</a:t>
            </a:r>
            <a:endParaRPr lang="en-US" sz="3000" dirty="0">
              <a:solidFill>
                <a:srgbClr val="000000"/>
              </a:solidFill>
              <a:latin typeface="Calibri" panose="020F0502020204030204"/>
              <a:ea typeface="+mn-lt"/>
              <a:cs typeface="+mn-lt"/>
            </a:endParaRPr>
          </a:p>
          <a:p>
            <a:r>
              <a:rPr lang="en-US" sz="3000" b="1" dirty="0">
                <a:solidFill>
                  <a:srgbClr val="266E99"/>
                </a:solidFill>
                <a:latin typeface="Century Gothic"/>
                <a:ea typeface="+mn-lt"/>
                <a:cs typeface="+mn-lt"/>
              </a:rPr>
              <a:t>Reference Site </a:t>
            </a:r>
            <a:endParaRPr lang="en-US" sz="3000" dirty="0">
              <a:cs typeface="Calibri"/>
            </a:endParaRPr>
          </a:p>
          <a:p>
            <a:r>
              <a:rPr lang="en-US" sz="3000" b="1" dirty="0">
                <a:solidFill>
                  <a:srgbClr val="266E99"/>
                </a:solidFill>
                <a:latin typeface="Century Gothic"/>
                <a:ea typeface="+mn-lt"/>
                <a:cs typeface="+mn-lt"/>
              </a:rPr>
              <a:t>Selection</a:t>
            </a:r>
            <a:endParaRPr lang="en-US" sz="3000" b="1" dirty="0">
              <a:solidFill>
                <a:srgbClr val="266E99"/>
              </a:solidFill>
              <a:latin typeface="Century Gothic"/>
            </a:endParaRPr>
          </a:p>
        </p:txBody>
      </p:sp>
      <p:grpSp>
        <p:nvGrpSpPr>
          <p:cNvPr id="48" name="Group 47">
            <a:extLst>
              <a:ext uri="{FF2B5EF4-FFF2-40B4-BE49-F238E27FC236}">
                <a16:creationId xmlns:a16="http://schemas.microsoft.com/office/drawing/2014/main" id="{7B9731E7-6F36-4C09-91C2-2416A54F3C71}"/>
              </a:ext>
            </a:extLst>
          </p:cNvPr>
          <p:cNvGrpSpPr/>
          <p:nvPr/>
        </p:nvGrpSpPr>
        <p:grpSpPr>
          <a:xfrm>
            <a:off x="6442485" y="5703799"/>
            <a:ext cx="1476008" cy="668001"/>
            <a:chOff x="6966171" y="1163937"/>
            <a:chExt cx="1321373" cy="613791"/>
          </a:xfrm>
        </p:grpSpPr>
        <p:sp>
          <p:nvSpPr>
            <p:cNvPr id="95" name="TextBox 4">
              <a:extLst>
                <a:ext uri="{FF2B5EF4-FFF2-40B4-BE49-F238E27FC236}">
                  <a16:creationId xmlns:a16="http://schemas.microsoft.com/office/drawing/2014/main" id="{E9AF4CFF-A1C3-4671-8B6D-2EA1A70DEE44}"/>
                </a:ext>
              </a:extLst>
            </p:cNvPr>
            <p:cNvSpPr txBox="1"/>
            <p:nvPr/>
          </p:nvSpPr>
          <p:spPr>
            <a:xfrm>
              <a:off x="6966171" y="1469951"/>
              <a:ext cx="402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0000"/>
                  </a:solidFill>
                  <a:latin typeface="Century Gothic" panose="020B0502020202020204" pitchFamily="34" charset="0"/>
                  <a:cs typeface="Calibri"/>
                </a:rPr>
                <a:t>0</a:t>
              </a:r>
            </a:p>
          </p:txBody>
        </p:sp>
        <p:sp>
          <p:nvSpPr>
            <p:cNvPr id="96" name="TextBox 5">
              <a:extLst>
                <a:ext uri="{FF2B5EF4-FFF2-40B4-BE49-F238E27FC236}">
                  <a16:creationId xmlns:a16="http://schemas.microsoft.com/office/drawing/2014/main" id="{6A60BBD9-AA12-4668-9F99-5A41AFA81B3A}"/>
                </a:ext>
              </a:extLst>
            </p:cNvPr>
            <p:cNvSpPr txBox="1"/>
            <p:nvPr/>
          </p:nvSpPr>
          <p:spPr>
            <a:xfrm>
              <a:off x="7656314" y="1469951"/>
              <a:ext cx="631230" cy="2828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0000"/>
                  </a:solidFill>
                  <a:latin typeface="Century Gothic"/>
                  <a:cs typeface="Calibri"/>
                </a:rPr>
                <a:t>15</a:t>
              </a:r>
              <a:endParaRPr lang="en-US" sz="1400" b="1" dirty="0">
                <a:solidFill>
                  <a:srgbClr val="000000"/>
                </a:solidFill>
                <a:latin typeface="Century Gothic" panose="020B0502020202020204" pitchFamily="34" charset="0"/>
                <a:cs typeface="Calibri"/>
              </a:endParaRPr>
            </a:p>
          </p:txBody>
        </p:sp>
        <p:sp>
          <p:nvSpPr>
            <p:cNvPr id="97" name="TextBox 6">
              <a:extLst>
                <a:ext uri="{FF2B5EF4-FFF2-40B4-BE49-F238E27FC236}">
                  <a16:creationId xmlns:a16="http://schemas.microsoft.com/office/drawing/2014/main" id="{37A5ADE5-98F7-4E0C-B76C-1CADC5241008}"/>
                </a:ext>
              </a:extLst>
            </p:cNvPr>
            <p:cNvSpPr txBox="1"/>
            <p:nvPr/>
          </p:nvSpPr>
          <p:spPr>
            <a:xfrm>
              <a:off x="7018487" y="1163937"/>
              <a:ext cx="1082975" cy="2828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0000"/>
                  </a:solidFill>
                  <a:latin typeface="Century Gothic"/>
                  <a:cs typeface="Calibri"/>
                </a:rPr>
                <a:t>Kilometers</a:t>
              </a:r>
              <a:endParaRPr lang="en-US" sz="1400" b="1" dirty="0">
                <a:solidFill>
                  <a:srgbClr val="000000"/>
                </a:solidFill>
                <a:latin typeface="Century Gothic" panose="020B0502020202020204" pitchFamily="34" charset="0"/>
                <a:cs typeface="Calibri"/>
              </a:endParaRPr>
            </a:p>
          </p:txBody>
        </p:sp>
        <p:cxnSp>
          <p:nvCxnSpPr>
            <p:cNvPr id="98" name="Straight Arrow Connector 97">
              <a:extLst>
                <a:ext uri="{FF2B5EF4-FFF2-40B4-BE49-F238E27FC236}">
                  <a16:creationId xmlns:a16="http://schemas.microsoft.com/office/drawing/2014/main" id="{8E44E10E-7837-460F-8DA8-E90819005FF1}"/>
                </a:ext>
              </a:extLst>
            </p:cNvPr>
            <p:cNvCxnSpPr>
              <a:cxnSpLocks/>
            </p:cNvCxnSpPr>
            <p:nvPr/>
          </p:nvCxnSpPr>
          <p:spPr>
            <a:xfrm>
              <a:off x="7083223" y="1471650"/>
              <a:ext cx="906012"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EDE28E5-333F-43E9-B9C8-85C35D1E6C11}"/>
              </a:ext>
            </a:extLst>
          </p:cNvPr>
          <p:cNvGrpSpPr/>
          <p:nvPr/>
        </p:nvGrpSpPr>
        <p:grpSpPr>
          <a:xfrm>
            <a:off x="6981828" y="4546746"/>
            <a:ext cx="1082975" cy="562843"/>
            <a:chOff x="6261254" y="1222662"/>
            <a:chExt cx="1082975" cy="562843"/>
          </a:xfrm>
        </p:grpSpPr>
        <p:sp>
          <p:nvSpPr>
            <p:cNvPr id="93" name="TextBox 9">
              <a:extLst>
                <a:ext uri="{FF2B5EF4-FFF2-40B4-BE49-F238E27FC236}">
                  <a16:creationId xmlns:a16="http://schemas.microsoft.com/office/drawing/2014/main" id="{6207EE55-7717-40D5-BC79-A727749DDB34}"/>
                </a:ext>
              </a:extLst>
            </p:cNvPr>
            <p:cNvSpPr txBox="1"/>
            <p:nvPr/>
          </p:nvSpPr>
          <p:spPr>
            <a:xfrm>
              <a:off x="6261254" y="1385395"/>
              <a:ext cx="1082975"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latin typeface="Century Gothic"/>
                  <a:cs typeface="Calibri"/>
                </a:rPr>
                <a:t>N</a:t>
              </a:r>
            </a:p>
          </p:txBody>
        </p:sp>
        <p:sp>
          <p:nvSpPr>
            <p:cNvPr id="94" name="Isosceles Triangle 93">
              <a:extLst>
                <a:ext uri="{FF2B5EF4-FFF2-40B4-BE49-F238E27FC236}">
                  <a16:creationId xmlns:a16="http://schemas.microsoft.com/office/drawing/2014/main" id="{2BAE7889-AAC7-4CB2-8E5E-7368C8FD0B6F}"/>
                </a:ext>
              </a:extLst>
            </p:cNvPr>
            <p:cNvSpPr/>
            <p:nvPr/>
          </p:nvSpPr>
          <p:spPr>
            <a:xfrm>
              <a:off x="6691328" y="1222662"/>
              <a:ext cx="216478" cy="190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2" name="Group 51">
            <a:extLst>
              <a:ext uri="{FF2B5EF4-FFF2-40B4-BE49-F238E27FC236}">
                <a16:creationId xmlns:a16="http://schemas.microsoft.com/office/drawing/2014/main" id="{A4F4F187-1A63-4A54-A819-7211489803F4}"/>
              </a:ext>
            </a:extLst>
          </p:cNvPr>
          <p:cNvGrpSpPr/>
          <p:nvPr/>
        </p:nvGrpSpPr>
        <p:grpSpPr>
          <a:xfrm>
            <a:off x="5202537" y="5171836"/>
            <a:ext cx="2452197" cy="503649"/>
            <a:chOff x="9483435" y="5409449"/>
            <a:chExt cx="3039340" cy="642343"/>
          </a:xfrm>
        </p:grpSpPr>
        <p:sp>
          <p:nvSpPr>
            <p:cNvPr id="83" name="Rectangle: Rounded Corners 82">
              <a:extLst>
                <a:ext uri="{FF2B5EF4-FFF2-40B4-BE49-F238E27FC236}">
                  <a16:creationId xmlns:a16="http://schemas.microsoft.com/office/drawing/2014/main" id="{B1BDE9FB-F825-4712-9763-F1F31D88F381}"/>
                </a:ext>
              </a:extLst>
            </p:cNvPr>
            <p:cNvSpPr/>
            <p:nvPr/>
          </p:nvSpPr>
          <p:spPr>
            <a:xfrm>
              <a:off x="9483435" y="5415406"/>
              <a:ext cx="3039340" cy="6363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rgbClr val="000000"/>
                </a:solidFill>
              </a:endParaRPr>
            </a:p>
          </p:txBody>
        </p:sp>
        <p:pic>
          <p:nvPicPr>
            <p:cNvPr id="84" name="Picture 83" descr="Graphical user interface, application&#10;&#10;Description automatically generated">
              <a:extLst>
                <a:ext uri="{FF2B5EF4-FFF2-40B4-BE49-F238E27FC236}">
                  <a16:creationId xmlns:a16="http://schemas.microsoft.com/office/drawing/2014/main" id="{E8232BA9-F443-4BD8-B018-3235F8840A83}"/>
                </a:ext>
              </a:extLst>
            </p:cNvPr>
            <p:cNvPicPr>
              <a:picLocks noChangeAspect="1"/>
            </p:cNvPicPr>
            <p:nvPr/>
          </p:nvPicPr>
          <p:blipFill rotWithShape="1">
            <a:blip r:embed="rId4"/>
            <a:srcRect l="25010" t="9163" r="6625" b="80876"/>
            <a:stretch/>
          </p:blipFill>
          <p:spPr>
            <a:xfrm>
              <a:off x="9705818" y="5695737"/>
              <a:ext cx="2091877" cy="241687"/>
            </a:xfrm>
            <a:prstGeom prst="rect">
              <a:avLst/>
            </a:prstGeom>
          </p:spPr>
        </p:pic>
        <p:sp>
          <p:nvSpPr>
            <p:cNvPr id="85" name="TextBox 14">
              <a:extLst>
                <a:ext uri="{FF2B5EF4-FFF2-40B4-BE49-F238E27FC236}">
                  <a16:creationId xmlns:a16="http://schemas.microsoft.com/office/drawing/2014/main" id="{8557486C-D516-4E00-9FFB-0CD4AD251F0E}"/>
                </a:ext>
              </a:extLst>
            </p:cNvPr>
            <p:cNvSpPr txBox="1"/>
            <p:nvPr/>
          </p:nvSpPr>
          <p:spPr>
            <a:xfrm>
              <a:off x="9551852" y="5418110"/>
              <a:ext cx="562634"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panose="020B0502020202020204" pitchFamily="34" charset="0"/>
                  <a:cs typeface="Calibri"/>
                </a:rPr>
                <a:t>17</a:t>
              </a:r>
            </a:p>
          </p:txBody>
        </p:sp>
        <p:sp>
          <p:nvSpPr>
            <p:cNvPr id="86" name="TextBox 15">
              <a:extLst>
                <a:ext uri="{FF2B5EF4-FFF2-40B4-BE49-F238E27FC236}">
                  <a16:creationId xmlns:a16="http://schemas.microsoft.com/office/drawing/2014/main" id="{5D583821-1AC0-439F-9A82-930D57C4F07D}"/>
                </a:ext>
              </a:extLst>
            </p:cNvPr>
            <p:cNvSpPr txBox="1"/>
            <p:nvPr/>
          </p:nvSpPr>
          <p:spPr>
            <a:xfrm>
              <a:off x="11993714" y="5409449"/>
              <a:ext cx="515238"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ea typeface="+mn-lt"/>
                  <a:cs typeface="+mn-lt"/>
                </a:rPr>
                <a:t>° C</a:t>
              </a:r>
              <a:endParaRPr lang="en-US" sz="1000" b="1" dirty="0">
                <a:solidFill>
                  <a:srgbClr val="000000"/>
                </a:solidFill>
                <a:latin typeface="Century Gothic"/>
              </a:endParaRPr>
            </a:p>
          </p:txBody>
        </p:sp>
        <p:sp>
          <p:nvSpPr>
            <p:cNvPr id="87" name="TextBox 16">
              <a:extLst>
                <a:ext uri="{FF2B5EF4-FFF2-40B4-BE49-F238E27FC236}">
                  <a16:creationId xmlns:a16="http://schemas.microsoft.com/office/drawing/2014/main" id="{1DDDA3AD-296A-4D0E-AE3F-751D21B85861}"/>
                </a:ext>
              </a:extLst>
            </p:cNvPr>
            <p:cNvSpPr txBox="1"/>
            <p:nvPr/>
          </p:nvSpPr>
          <p:spPr>
            <a:xfrm>
              <a:off x="9958828" y="5418110"/>
              <a:ext cx="538025"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22</a:t>
              </a:r>
              <a:endParaRPr lang="en-US" sz="1000" b="1" dirty="0">
                <a:solidFill>
                  <a:srgbClr val="000000"/>
                </a:solidFill>
                <a:latin typeface="Century Gothic" panose="020B0502020202020204" pitchFamily="34" charset="0"/>
                <a:cs typeface="Calibri"/>
              </a:endParaRPr>
            </a:p>
          </p:txBody>
        </p:sp>
        <p:sp>
          <p:nvSpPr>
            <p:cNvPr id="88" name="TextBox 17">
              <a:extLst>
                <a:ext uri="{FF2B5EF4-FFF2-40B4-BE49-F238E27FC236}">
                  <a16:creationId xmlns:a16="http://schemas.microsoft.com/office/drawing/2014/main" id="{3A2FCCCB-BE5B-4854-B637-BBA84845D8B2}"/>
                </a:ext>
              </a:extLst>
            </p:cNvPr>
            <p:cNvSpPr txBox="1"/>
            <p:nvPr/>
          </p:nvSpPr>
          <p:spPr>
            <a:xfrm>
              <a:off x="10365805" y="5418110"/>
              <a:ext cx="513413"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27</a:t>
              </a:r>
              <a:endParaRPr lang="en-US" sz="1000" b="1" dirty="0">
                <a:solidFill>
                  <a:srgbClr val="000000"/>
                </a:solidFill>
                <a:latin typeface="Century Gothic" panose="020B0502020202020204" pitchFamily="34" charset="0"/>
                <a:cs typeface="Calibri"/>
              </a:endParaRPr>
            </a:p>
          </p:txBody>
        </p:sp>
        <p:sp>
          <p:nvSpPr>
            <p:cNvPr id="89" name="TextBox 18">
              <a:extLst>
                <a:ext uri="{FF2B5EF4-FFF2-40B4-BE49-F238E27FC236}">
                  <a16:creationId xmlns:a16="http://schemas.microsoft.com/office/drawing/2014/main" id="{4DE26E31-7533-49DE-A18D-44D3464D0F4E}"/>
                </a:ext>
              </a:extLst>
            </p:cNvPr>
            <p:cNvSpPr txBox="1"/>
            <p:nvPr/>
          </p:nvSpPr>
          <p:spPr>
            <a:xfrm>
              <a:off x="10772783" y="5418110"/>
              <a:ext cx="525718"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32</a:t>
              </a:r>
              <a:endParaRPr lang="en-US" sz="1000" b="1" dirty="0">
                <a:solidFill>
                  <a:srgbClr val="000000"/>
                </a:solidFill>
                <a:latin typeface="Century Gothic" panose="020B0502020202020204" pitchFamily="34" charset="0"/>
                <a:cs typeface="Calibri"/>
              </a:endParaRPr>
            </a:p>
          </p:txBody>
        </p:sp>
        <p:sp>
          <p:nvSpPr>
            <p:cNvPr id="90" name="TextBox 19">
              <a:extLst>
                <a:ext uri="{FF2B5EF4-FFF2-40B4-BE49-F238E27FC236}">
                  <a16:creationId xmlns:a16="http://schemas.microsoft.com/office/drawing/2014/main" id="{08248605-1C37-4871-9D70-62E43A751639}"/>
                </a:ext>
              </a:extLst>
            </p:cNvPr>
            <p:cNvSpPr txBox="1"/>
            <p:nvPr/>
          </p:nvSpPr>
          <p:spPr>
            <a:xfrm>
              <a:off x="11171100" y="5418110"/>
              <a:ext cx="538025"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37</a:t>
              </a:r>
              <a:endParaRPr lang="en-US" sz="1000" b="1" dirty="0">
                <a:solidFill>
                  <a:srgbClr val="000000"/>
                </a:solidFill>
                <a:latin typeface="Century Gothic" panose="020B0502020202020204" pitchFamily="34" charset="0"/>
                <a:cs typeface="Calibri"/>
              </a:endParaRPr>
            </a:p>
          </p:txBody>
        </p:sp>
        <p:sp>
          <p:nvSpPr>
            <p:cNvPr id="91" name="TextBox 20">
              <a:extLst>
                <a:ext uri="{FF2B5EF4-FFF2-40B4-BE49-F238E27FC236}">
                  <a16:creationId xmlns:a16="http://schemas.microsoft.com/office/drawing/2014/main" id="{35158795-D092-4956-AFF9-CB7A1F7120E5}"/>
                </a:ext>
              </a:extLst>
            </p:cNvPr>
            <p:cNvSpPr txBox="1"/>
            <p:nvPr/>
          </p:nvSpPr>
          <p:spPr>
            <a:xfrm>
              <a:off x="11586736" y="5418108"/>
              <a:ext cx="574939"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42</a:t>
              </a:r>
              <a:endParaRPr lang="en-US" sz="1000" b="1" dirty="0">
                <a:solidFill>
                  <a:srgbClr val="000000"/>
                </a:solidFill>
                <a:latin typeface="Century Gothic" panose="020B0502020202020204" pitchFamily="34" charset="0"/>
                <a:cs typeface="Calibri"/>
              </a:endParaRPr>
            </a:p>
          </p:txBody>
        </p:sp>
        <p:sp>
          <p:nvSpPr>
            <p:cNvPr id="92" name="TextBox 21">
              <a:extLst>
                <a:ext uri="{FF2B5EF4-FFF2-40B4-BE49-F238E27FC236}">
                  <a16:creationId xmlns:a16="http://schemas.microsoft.com/office/drawing/2014/main" id="{84353512-E524-4980-B54D-1936E8F8BAA5}"/>
                </a:ext>
              </a:extLst>
            </p:cNvPr>
            <p:cNvSpPr txBox="1"/>
            <p:nvPr/>
          </p:nvSpPr>
          <p:spPr>
            <a:xfrm>
              <a:off x="11872486" y="5669221"/>
              <a:ext cx="515238"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ea typeface="+mn-lt"/>
                  <a:cs typeface="+mn-lt"/>
                </a:rPr>
                <a:t>LST</a:t>
              </a:r>
              <a:endParaRPr lang="en-US" sz="1000" b="1" dirty="0">
                <a:solidFill>
                  <a:srgbClr val="000000"/>
                </a:solidFill>
              </a:endParaRPr>
            </a:p>
          </p:txBody>
        </p:sp>
      </p:grpSp>
      <p:sp>
        <p:nvSpPr>
          <p:cNvPr id="60" name="TextBox 25">
            <a:extLst>
              <a:ext uri="{FF2B5EF4-FFF2-40B4-BE49-F238E27FC236}">
                <a16:creationId xmlns:a16="http://schemas.microsoft.com/office/drawing/2014/main" id="{34227B14-EE70-4BF9-9B37-55ABDF20B1D9}"/>
              </a:ext>
            </a:extLst>
          </p:cNvPr>
          <p:cNvSpPr txBox="1"/>
          <p:nvPr/>
        </p:nvSpPr>
        <p:spPr>
          <a:xfrm>
            <a:off x="3337614" y="3587261"/>
            <a:ext cx="159961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95000"/>
                    <a:lumOff val="5000"/>
                  </a:schemeClr>
                </a:solidFill>
                <a:latin typeface="Century Gothic"/>
                <a:cs typeface="Calibri"/>
              </a:rPr>
              <a:t>Yonkers</a:t>
            </a:r>
          </a:p>
        </p:txBody>
      </p:sp>
      <p:sp>
        <p:nvSpPr>
          <p:cNvPr id="100" name="TextBox 1">
            <a:extLst>
              <a:ext uri="{FF2B5EF4-FFF2-40B4-BE49-F238E27FC236}">
                <a16:creationId xmlns:a16="http://schemas.microsoft.com/office/drawing/2014/main" id="{0C875639-E5F3-4A9C-85CF-D465D1DBD8D5}"/>
              </a:ext>
            </a:extLst>
          </p:cNvPr>
          <p:cNvSpPr txBox="1"/>
          <p:nvPr/>
        </p:nvSpPr>
        <p:spPr>
          <a:xfrm>
            <a:off x="7728083" y="2913870"/>
            <a:ext cx="4432931" cy="317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Environmental filters applied (physical Yonkers proxies)</a:t>
            </a:r>
            <a:endParaRPr lang="en-US" sz="2000" dirty="0">
              <a:solidFill>
                <a:schemeClr val="tx1">
                  <a:lumMod val="75000"/>
                  <a:lumOff val="25000"/>
                </a:schemeClr>
              </a:solidFill>
            </a:endParaRP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Proximity to bodies of water</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Precipitation projections</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Elevation</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Ecological regime</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Excluded</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surface water</a:t>
            </a:r>
            <a:endParaRPr lang="en-US" dirty="0">
              <a:solidFill>
                <a:schemeClr val="tx1">
                  <a:lumMod val="75000"/>
                  <a:lumOff val="25000"/>
                </a:schemeClr>
              </a:solidFill>
              <a:cs typeface="Calibri" panose="020F0502020204030204"/>
            </a:endParaRP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areas within 8 km. of major human development </a:t>
            </a:r>
            <a:endParaRPr lang="en-US" dirty="0">
              <a:solidFill>
                <a:schemeClr val="tx1">
                  <a:lumMod val="75000"/>
                  <a:lumOff val="25000"/>
                </a:schemeClr>
              </a:solidFill>
              <a:cs typeface="Calibri" panose="020F0502020204030204"/>
            </a:endParaRPr>
          </a:p>
        </p:txBody>
      </p:sp>
      <p:sp>
        <p:nvSpPr>
          <p:cNvPr id="42" name="TextBox 41">
            <a:extLst>
              <a:ext uri="{FF2B5EF4-FFF2-40B4-BE49-F238E27FC236}">
                <a16:creationId xmlns:a16="http://schemas.microsoft.com/office/drawing/2014/main" id="{CB020542-9F20-6E45-9C77-D6BCB7B39908}"/>
              </a:ext>
            </a:extLst>
          </p:cNvPr>
          <p:cNvSpPr txBox="1"/>
          <p:nvPr/>
        </p:nvSpPr>
        <p:spPr>
          <a:xfrm>
            <a:off x="26320" y="162300"/>
            <a:ext cx="2551368"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b="1" dirty="0">
                <a:solidFill>
                  <a:srgbClr val="266E99"/>
                </a:solidFill>
                <a:latin typeface="Century Gothic"/>
                <a:ea typeface="+mn-lt"/>
                <a:cs typeface="+mn-lt"/>
              </a:rPr>
              <a:t>UHI </a:t>
            </a:r>
          </a:p>
          <a:p>
            <a:pPr algn="r"/>
            <a:r>
              <a:rPr lang="en-US" sz="3200" b="1" dirty="0">
                <a:solidFill>
                  <a:srgbClr val="266E99"/>
                </a:solidFill>
                <a:latin typeface="Century Gothic"/>
                <a:ea typeface="+mn-lt"/>
                <a:cs typeface="+mn-lt"/>
              </a:rPr>
              <a:t>Magnitude: </a:t>
            </a:r>
            <a:r>
              <a:rPr lang="en-US" sz="2400" b="1" dirty="0">
                <a:solidFill>
                  <a:srgbClr val="266E99"/>
                </a:solidFill>
                <a:latin typeface="Century Gothic"/>
                <a:ea typeface="+mn-lt"/>
                <a:cs typeface="+mn-lt"/>
              </a:rPr>
              <a:t>urban vs. rural temperature difference</a:t>
            </a:r>
            <a:endParaRPr lang="en-US" sz="2400" b="1" dirty="0">
              <a:solidFill>
                <a:srgbClr val="266E99"/>
              </a:solidFill>
              <a:latin typeface="Century Gothic"/>
            </a:endParaRPr>
          </a:p>
        </p:txBody>
      </p:sp>
      <p:sp>
        <p:nvSpPr>
          <p:cNvPr id="43" name="TextBox 42">
            <a:extLst>
              <a:ext uri="{FF2B5EF4-FFF2-40B4-BE49-F238E27FC236}">
                <a16:creationId xmlns:a16="http://schemas.microsoft.com/office/drawing/2014/main" id="{2F29C4B4-09CD-BB4C-8233-B5036F8FDE83}"/>
              </a:ext>
            </a:extLst>
          </p:cNvPr>
          <p:cNvSpPr txBox="1"/>
          <p:nvPr/>
        </p:nvSpPr>
        <p:spPr>
          <a:xfrm>
            <a:off x="23074" y="3119752"/>
            <a:ext cx="255136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200" b="1" dirty="0">
                <a:solidFill>
                  <a:srgbClr val="266E99"/>
                </a:solidFill>
                <a:latin typeface="Century Gothic"/>
                <a:ea typeface="+mn-lt"/>
                <a:cs typeface="+mn-lt"/>
              </a:rPr>
              <a:t>Daytime: </a:t>
            </a:r>
            <a:r>
              <a:rPr lang="en-US" sz="2200" dirty="0" smtClean="0">
                <a:solidFill>
                  <a:schemeClr val="tx1">
                    <a:lumMod val="75000"/>
                    <a:lumOff val="25000"/>
                  </a:schemeClr>
                </a:solidFill>
                <a:latin typeface="Century Gothic"/>
                <a:ea typeface="+mn-lt"/>
                <a:cs typeface="+mn-lt"/>
              </a:rPr>
              <a:t>4.83°C</a:t>
            </a:r>
          </a:p>
          <a:p>
            <a:pPr algn="r"/>
            <a:r>
              <a:rPr lang="en-US" sz="2200" b="1" dirty="0" smtClean="0">
                <a:solidFill>
                  <a:srgbClr val="266E99"/>
                </a:solidFill>
                <a:latin typeface="Century Gothic"/>
                <a:ea typeface="+mn-lt"/>
                <a:cs typeface="+mn-lt"/>
              </a:rPr>
              <a:t>Nighttime</a:t>
            </a:r>
            <a:r>
              <a:rPr lang="en-US" sz="2200" b="1" dirty="0">
                <a:solidFill>
                  <a:srgbClr val="266E99"/>
                </a:solidFill>
                <a:latin typeface="Century Gothic"/>
                <a:ea typeface="+mn-lt"/>
                <a:cs typeface="+mn-lt"/>
              </a:rPr>
              <a:t>: </a:t>
            </a:r>
            <a:r>
              <a:rPr lang="en-US" sz="2200" dirty="0">
                <a:solidFill>
                  <a:schemeClr val="tx1">
                    <a:lumMod val="75000"/>
                    <a:lumOff val="25000"/>
                  </a:schemeClr>
                </a:solidFill>
                <a:latin typeface="Century Gothic"/>
                <a:ea typeface="+mn-lt"/>
                <a:cs typeface="+mn-lt"/>
              </a:rPr>
              <a:t>6.79°C</a:t>
            </a:r>
          </a:p>
          <a:p>
            <a:pPr algn="r"/>
            <a:endParaRPr lang="en-US" sz="2200" b="1" dirty="0">
              <a:solidFill>
                <a:srgbClr val="266E99"/>
              </a:solidFill>
              <a:latin typeface="Century Gothic"/>
            </a:endParaRPr>
          </a:p>
        </p:txBody>
      </p:sp>
      <p:sp>
        <p:nvSpPr>
          <p:cNvPr id="53" name="TextBox 25">
            <a:extLst>
              <a:ext uri="{FF2B5EF4-FFF2-40B4-BE49-F238E27FC236}">
                <a16:creationId xmlns:a16="http://schemas.microsoft.com/office/drawing/2014/main" id="{DE67EFE5-728A-E448-8EAA-220DE37C85A3}"/>
              </a:ext>
            </a:extLst>
          </p:cNvPr>
          <p:cNvSpPr txBox="1"/>
          <p:nvPr/>
        </p:nvSpPr>
        <p:spPr>
          <a:xfrm>
            <a:off x="2758751" y="5591538"/>
            <a:ext cx="159961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95000"/>
                    <a:lumOff val="5000"/>
                  </a:schemeClr>
                </a:solidFill>
                <a:latin typeface="Century Gothic"/>
                <a:cs typeface="Calibri"/>
              </a:rPr>
              <a:t>Manhattan</a:t>
            </a:r>
          </a:p>
        </p:txBody>
      </p:sp>
      <p:sp>
        <p:nvSpPr>
          <p:cNvPr id="54" name="TextBox 25">
            <a:extLst>
              <a:ext uri="{FF2B5EF4-FFF2-40B4-BE49-F238E27FC236}">
                <a16:creationId xmlns:a16="http://schemas.microsoft.com/office/drawing/2014/main" id="{9E4DEAFB-8AA0-AE48-AF70-FFF92A852B34}"/>
              </a:ext>
            </a:extLst>
          </p:cNvPr>
          <p:cNvSpPr txBox="1"/>
          <p:nvPr/>
        </p:nvSpPr>
        <p:spPr>
          <a:xfrm>
            <a:off x="5873994" y="2589778"/>
            <a:ext cx="159961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95000"/>
                    <a:lumOff val="5000"/>
                  </a:schemeClr>
                </a:solidFill>
                <a:latin typeface="Century Gothic"/>
                <a:cs typeface="Calibri"/>
              </a:rPr>
              <a:t>Reference Regions</a:t>
            </a:r>
          </a:p>
        </p:txBody>
      </p:sp>
      <p:sp>
        <p:nvSpPr>
          <p:cNvPr id="55" name="TextBox 25">
            <a:extLst>
              <a:ext uri="{FF2B5EF4-FFF2-40B4-BE49-F238E27FC236}">
                <a16:creationId xmlns:a16="http://schemas.microsoft.com/office/drawing/2014/main" id="{2EE51949-3574-AF41-9584-717B9E70CC37}"/>
              </a:ext>
            </a:extLst>
          </p:cNvPr>
          <p:cNvSpPr txBox="1"/>
          <p:nvPr/>
        </p:nvSpPr>
        <p:spPr>
          <a:xfrm>
            <a:off x="3372300" y="257701"/>
            <a:ext cx="203342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50000"/>
                  </a:schemeClr>
                </a:solidFill>
                <a:latin typeface="Century Gothic"/>
                <a:cs typeface="Calibri"/>
              </a:rPr>
              <a:t>Environmental Proxy Filter</a:t>
            </a:r>
          </a:p>
        </p:txBody>
      </p:sp>
      <p:cxnSp>
        <p:nvCxnSpPr>
          <p:cNvPr id="10" name="Straight Connector 9">
            <a:extLst>
              <a:ext uri="{FF2B5EF4-FFF2-40B4-BE49-F238E27FC236}">
                <a16:creationId xmlns:a16="http://schemas.microsoft.com/office/drawing/2014/main" id="{A8ACC19C-C26E-F94C-8A6A-830F2599BCD3}"/>
              </a:ext>
            </a:extLst>
          </p:cNvPr>
          <p:cNvCxnSpPr>
            <a:cxnSpLocks/>
          </p:cNvCxnSpPr>
          <p:nvPr/>
        </p:nvCxnSpPr>
        <p:spPr>
          <a:xfrm>
            <a:off x="6764098" y="2013053"/>
            <a:ext cx="0" cy="6610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80B3960-DEF1-954C-B02B-F1A98341F19A}"/>
              </a:ext>
            </a:extLst>
          </p:cNvPr>
          <p:cNvCxnSpPr>
            <a:cxnSpLocks/>
          </p:cNvCxnSpPr>
          <p:nvPr/>
        </p:nvCxnSpPr>
        <p:spPr>
          <a:xfrm>
            <a:off x="5885983" y="1551015"/>
            <a:ext cx="539906" cy="1119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7BDD382-1190-4946-8EEF-3F8F1E40EA5B}"/>
              </a:ext>
            </a:extLst>
          </p:cNvPr>
          <p:cNvCxnSpPr>
            <a:cxnSpLocks/>
          </p:cNvCxnSpPr>
          <p:nvPr/>
        </p:nvCxnSpPr>
        <p:spPr>
          <a:xfrm>
            <a:off x="5340934" y="1099917"/>
            <a:ext cx="894791" cy="15528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F81E645-21D9-D245-8EC6-E34CF58821EB}"/>
              </a:ext>
            </a:extLst>
          </p:cNvPr>
          <p:cNvCxnSpPr>
            <a:cxnSpLocks/>
          </p:cNvCxnSpPr>
          <p:nvPr/>
        </p:nvCxnSpPr>
        <p:spPr>
          <a:xfrm>
            <a:off x="5778705" y="2136068"/>
            <a:ext cx="283286" cy="5123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005140C-6AC8-9044-A1B2-8DCF4A48F82A}"/>
              </a:ext>
            </a:extLst>
          </p:cNvPr>
          <p:cNvCxnSpPr>
            <a:cxnSpLocks/>
          </p:cNvCxnSpPr>
          <p:nvPr/>
        </p:nvCxnSpPr>
        <p:spPr>
          <a:xfrm>
            <a:off x="5516652" y="2641072"/>
            <a:ext cx="380864" cy="97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0744770-9E89-9149-9BF5-2D12FFA6624C}"/>
              </a:ext>
            </a:extLst>
          </p:cNvPr>
          <p:cNvCxnSpPr>
            <a:cxnSpLocks/>
          </p:cNvCxnSpPr>
          <p:nvPr/>
        </p:nvCxnSpPr>
        <p:spPr>
          <a:xfrm>
            <a:off x="4866875" y="1888181"/>
            <a:ext cx="1053473" cy="7859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E912968-FD8C-A04E-B877-4394BB3401D8}"/>
              </a:ext>
            </a:extLst>
          </p:cNvPr>
          <p:cNvCxnSpPr>
            <a:cxnSpLocks/>
          </p:cNvCxnSpPr>
          <p:nvPr/>
        </p:nvCxnSpPr>
        <p:spPr>
          <a:xfrm>
            <a:off x="5340934" y="467728"/>
            <a:ext cx="2020751" cy="382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224BDC4-E86A-8F4F-B86E-1FDB3ADEF482}"/>
              </a:ext>
            </a:extLst>
          </p:cNvPr>
          <p:cNvCxnSpPr>
            <a:cxnSpLocks/>
          </p:cNvCxnSpPr>
          <p:nvPr/>
        </p:nvCxnSpPr>
        <p:spPr>
          <a:xfrm>
            <a:off x="5281501" y="605884"/>
            <a:ext cx="1613951" cy="108384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30E2D8A-5937-3847-90D7-03F71C2BD47A}"/>
              </a:ext>
            </a:extLst>
          </p:cNvPr>
          <p:cNvCxnSpPr>
            <a:cxnSpLocks/>
          </p:cNvCxnSpPr>
          <p:nvPr/>
        </p:nvCxnSpPr>
        <p:spPr>
          <a:xfrm>
            <a:off x="4812252" y="900065"/>
            <a:ext cx="361864" cy="28320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B006E13-7A47-6C4B-BFA7-CC3D90FAE946}"/>
              </a:ext>
            </a:extLst>
          </p:cNvPr>
          <p:cNvCxnSpPr>
            <a:cxnSpLocks/>
          </p:cNvCxnSpPr>
          <p:nvPr/>
        </p:nvCxnSpPr>
        <p:spPr>
          <a:xfrm>
            <a:off x="4505153" y="899796"/>
            <a:ext cx="627380" cy="855992"/>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D87A4B4-DE50-CD49-95B2-C4C06A81B029}"/>
              </a:ext>
            </a:extLst>
          </p:cNvPr>
          <p:cNvCxnSpPr>
            <a:cxnSpLocks/>
          </p:cNvCxnSpPr>
          <p:nvPr/>
        </p:nvCxnSpPr>
        <p:spPr>
          <a:xfrm>
            <a:off x="4196110" y="919967"/>
            <a:ext cx="471823" cy="106312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344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LEGO, toy&#10;&#10;Description automatically generated">
            <a:extLst>
              <a:ext uri="{FF2B5EF4-FFF2-40B4-BE49-F238E27FC236}">
                <a16:creationId xmlns:a16="http://schemas.microsoft.com/office/drawing/2014/main" id="{57B17619-D2A9-489B-B29D-A727C9DC9B4D}"/>
              </a:ext>
            </a:extLst>
          </p:cNvPr>
          <p:cNvPicPr>
            <a:picLocks noChangeAspect="1"/>
          </p:cNvPicPr>
          <p:nvPr/>
        </p:nvPicPr>
        <p:blipFill>
          <a:blip r:embed="rId3"/>
          <a:stretch>
            <a:fillRect/>
          </a:stretch>
        </p:blipFill>
        <p:spPr>
          <a:xfrm>
            <a:off x="882650" y="-1587"/>
            <a:ext cx="10426700" cy="6380572"/>
          </a:xfrm>
          <a:prstGeom prst="rect">
            <a:avLst/>
          </a:prstGeom>
        </p:spPr>
      </p:pic>
      <p:cxnSp>
        <p:nvCxnSpPr>
          <p:cNvPr id="4" name="Straight Arrow Connector 3">
            <a:extLst>
              <a:ext uri="{FF2B5EF4-FFF2-40B4-BE49-F238E27FC236}">
                <a16:creationId xmlns:a16="http://schemas.microsoft.com/office/drawing/2014/main" id="{6BFFA978-2D89-42CE-9B9E-B464B6C19C38}"/>
              </a:ext>
            </a:extLst>
          </p:cNvPr>
          <p:cNvCxnSpPr/>
          <p:nvPr/>
        </p:nvCxnSpPr>
        <p:spPr>
          <a:xfrm flipV="1">
            <a:off x="6777190" y="397284"/>
            <a:ext cx="1147916" cy="16714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DC7ECB2-94DC-4EA3-B0C9-F38DA41785C8}"/>
              </a:ext>
            </a:extLst>
          </p:cNvPr>
          <p:cNvSpPr/>
          <p:nvPr/>
        </p:nvSpPr>
        <p:spPr>
          <a:xfrm>
            <a:off x="4102510" y="255639"/>
            <a:ext cx="2808337" cy="1210596"/>
          </a:xfrm>
          <a:prstGeom prst="roundRect">
            <a:avLst/>
          </a:prstGeom>
          <a:solidFill>
            <a:srgbClr val="FFC000"/>
          </a:solidFill>
          <a:ln w="28575">
            <a:solidFill>
              <a:schemeClr val="accent2">
                <a:lumMod val="50000"/>
              </a:schemeClr>
            </a:solidFill>
            <a:extLst>
              <a:ext uri="{C807C97D-BFC1-408E-A445-0C87EB9F89A2}">
                <ask:lineSketchStyleProps xmlns:ask="http://schemas.microsoft.com/office/drawing/2018/sketchyshapes" xmln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3.48°C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.60°C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$135</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$391</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49%</a:t>
            </a:r>
          </a:p>
        </p:txBody>
      </p:sp>
      <p:cxnSp>
        <p:nvCxnSpPr>
          <p:cNvPr id="5" name="Straight Arrow Connector 4">
            <a:extLst>
              <a:ext uri="{FF2B5EF4-FFF2-40B4-BE49-F238E27FC236}">
                <a16:creationId xmlns:a16="http://schemas.microsoft.com/office/drawing/2014/main" id="{0CC6A7E6-F49B-46E2-BFD5-1A6185ACC1B0}"/>
              </a:ext>
            </a:extLst>
          </p:cNvPr>
          <p:cNvCxnSpPr>
            <a:cxnSpLocks/>
          </p:cNvCxnSpPr>
          <p:nvPr/>
        </p:nvCxnSpPr>
        <p:spPr>
          <a:xfrm flipH="1">
            <a:off x="9393799" y="1725868"/>
            <a:ext cx="216309" cy="123394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BA93801-35FE-406B-AEA0-459DB2D8AA58}"/>
              </a:ext>
            </a:extLst>
          </p:cNvPr>
          <p:cNvSpPr/>
          <p:nvPr/>
        </p:nvSpPr>
        <p:spPr>
          <a:xfrm>
            <a:off x="8176751" y="765687"/>
            <a:ext cx="2808337" cy="1210596"/>
          </a:xfrm>
          <a:prstGeom prst="roundRect">
            <a:avLst/>
          </a:prstGeom>
          <a:solidFill>
            <a:srgbClr val="FFC000"/>
          </a:solidFill>
          <a:ln w="28575">
            <a:solidFill>
              <a:schemeClr val="accent2">
                <a:lumMod val="50000"/>
              </a:schemeClr>
            </a:solidFill>
            <a:extLst>
              <a:ext uri="{C807C97D-BFC1-408E-A445-0C87EB9F89A2}">
                <ask:lineSketchStyleProps xmlns:ask="http://schemas.microsoft.com/office/drawing/2018/sketchyshapes" xmln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3.52°C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.71°C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$76</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$234</a:t>
            </a:r>
          </a:p>
          <a:p>
            <a:pPr algn="ctr"/>
            <a:r>
              <a:rPr lang="en-US" sz="1400" u="sng" dirty="0">
                <a:solidFill>
                  <a:schemeClr val="tx1"/>
                </a:solidFill>
                <a:latin typeface="Century Gothic"/>
                <a:ea typeface="+mn-lt"/>
                <a:cs typeface="+mn-lt"/>
              </a:rPr>
              <a:t>Work Productivity Loss: </a:t>
            </a:r>
            <a:r>
              <a:rPr lang="en-US" sz="1400" b="1" u="sng" dirty="0">
                <a:solidFill>
                  <a:schemeClr val="tx1"/>
                </a:solidFill>
                <a:latin typeface="Century Gothic"/>
                <a:ea typeface="+mn-lt"/>
                <a:cs typeface="+mn-lt"/>
              </a:rPr>
              <a:t>50%</a:t>
            </a:r>
          </a:p>
        </p:txBody>
      </p:sp>
      <p:cxnSp>
        <p:nvCxnSpPr>
          <p:cNvPr id="7" name="Straight Arrow Connector 6">
            <a:extLst>
              <a:ext uri="{FF2B5EF4-FFF2-40B4-BE49-F238E27FC236}">
                <a16:creationId xmlns:a16="http://schemas.microsoft.com/office/drawing/2014/main" id="{026D4552-114A-464D-B66D-B108E1951CC9}"/>
              </a:ext>
            </a:extLst>
          </p:cNvPr>
          <p:cNvCxnSpPr>
            <a:cxnSpLocks/>
          </p:cNvCxnSpPr>
          <p:nvPr/>
        </p:nvCxnSpPr>
        <p:spPr>
          <a:xfrm flipV="1">
            <a:off x="2629206" y="397283"/>
            <a:ext cx="1227803" cy="131014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B9C2E76B-FF73-469B-B6D4-272084199190}"/>
              </a:ext>
            </a:extLst>
          </p:cNvPr>
          <p:cNvSpPr/>
          <p:nvPr/>
        </p:nvSpPr>
        <p:spPr>
          <a:xfrm>
            <a:off x="974623" y="1509251"/>
            <a:ext cx="2808337" cy="1210596"/>
          </a:xfrm>
          <a:prstGeom prst="roundRect">
            <a:avLst/>
          </a:prstGeom>
          <a:solidFill>
            <a:srgbClr val="FFC000"/>
          </a:solidFill>
          <a:ln w="28575">
            <a:solidFill>
              <a:schemeClr val="accent2">
                <a:lumMod val="50000"/>
              </a:schemeClr>
            </a:solidFill>
            <a:extLst>
              <a:ext uri="{C807C97D-BFC1-408E-A445-0C87EB9F89A2}">
                <ask:lineSketchStyleProps xmlns:ask="http://schemas.microsoft.com/office/drawing/2018/sketchyshapes" xmln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3.13°C</a:t>
            </a:r>
          </a:p>
          <a:p>
            <a:pPr algn="ctr"/>
            <a:r>
              <a:rPr lang="en-US" sz="1400" u="sng" dirty="0">
                <a:solidFill>
                  <a:schemeClr val="tx1"/>
                </a:solidFill>
                <a:latin typeface="Century Gothic"/>
                <a:cs typeface="Calibri"/>
              </a:rPr>
              <a:t>Night Temp. Anomaly: </a:t>
            </a:r>
            <a:r>
              <a:rPr lang="en-US" sz="1400" b="1" u="sng" dirty="0">
                <a:solidFill>
                  <a:schemeClr val="tx1"/>
                </a:solidFill>
                <a:latin typeface="Century Gothic"/>
                <a:cs typeface="Calibri"/>
              </a:rPr>
              <a:t>2</a:t>
            </a:r>
            <a:r>
              <a:rPr lang="en-US" sz="1400" b="1" u="sng" dirty="0">
                <a:solidFill>
                  <a:schemeClr val="tx1"/>
                </a:solidFill>
                <a:latin typeface="Century Gothic"/>
                <a:ea typeface="+mn-lt"/>
                <a:cs typeface="+mn-lt"/>
              </a:rPr>
              <a:t>.34°C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$622</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$1,628</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25%</a:t>
            </a:r>
          </a:p>
        </p:txBody>
      </p:sp>
      <p:cxnSp>
        <p:nvCxnSpPr>
          <p:cNvPr id="12" name="Straight Arrow Connector 11">
            <a:extLst>
              <a:ext uri="{FF2B5EF4-FFF2-40B4-BE49-F238E27FC236}">
                <a16:creationId xmlns:a16="http://schemas.microsoft.com/office/drawing/2014/main" id="{5F5447B9-C7FF-4C4B-8D52-14BB07E05AEF}"/>
              </a:ext>
            </a:extLst>
          </p:cNvPr>
          <p:cNvCxnSpPr>
            <a:cxnSpLocks/>
          </p:cNvCxnSpPr>
          <p:nvPr/>
        </p:nvCxnSpPr>
        <p:spPr>
          <a:xfrm flipH="1">
            <a:off x="1829106" y="4177784"/>
            <a:ext cx="542003" cy="118478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F92744D9-33DD-4586-825F-53BDA06C072C}"/>
              </a:ext>
            </a:extLst>
          </p:cNvPr>
          <p:cNvSpPr/>
          <p:nvPr/>
        </p:nvSpPr>
        <p:spPr>
          <a:xfrm>
            <a:off x="1072945" y="3143863"/>
            <a:ext cx="2808337" cy="1210596"/>
          </a:xfrm>
          <a:prstGeom prst="roundRect">
            <a:avLst/>
          </a:prstGeom>
          <a:solidFill>
            <a:srgbClr val="FFC000"/>
          </a:solidFill>
          <a:ln w="28575">
            <a:solidFill>
              <a:schemeClr val="accent2">
                <a:lumMod val="50000"/>
              </a:schemeClr>
            </a:solidFill>
            <a:extLst>
              <a:ext uri="{C807C97D-BFC1-408E-A445-0C87EB9F89A2}">
                <ask:lineSketchStyleProps xmlns:ask="http://schemas.microsoft.com/office/drawing/2018/sketchyshapes" xmln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3.25°C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.63°C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$1,602</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$4,204</a:t>
            </a:r>
          </a:p>
          <a:p>
            <a:pPr algn="ctr"/>
            <a:r>
              <a:rPr lang="en-US" sz="1400" u="sng" dirty="0">
                <a:solidFill>
                  <a:schemeClr val="tx1"/>
                </a:solidFill>
                <a:latin typeface="Century Gothic"/>
                <a:ea typeface="+mn-lt"/>
                <a:cs typeface="+mn-lt"/>
              </a:rPr>
              <a:t>Work Productivity Loss: </a:t>
            </a:r>
            <a:r>
              <a:rPr lang="en-US" sz="1400" b="1" u="sng" dirty="0">
                <a:solidFill>
                  <a:schemeClr val="tx1"/>
                </a:solidFill>
                <a:latin typeface="Century Gothic"/>
                <a:ea typeface="+mn-lt"/>
                <a:cs typeface="+mn-lt"/>
              </a:rPr>
              <a:t>21%</a:t>
            </a:r>
          </a:p>
        </p:txBody>
      </p:sp>
      <p:cxnSp>
        <p:nvCxnSpPr>
          <p:cNvPr id="11" name="Straight Arrow Connector 10">
            <a:extLst>
              <a:ext uri="{FF2B5EF4-FFF2-40B4-BE49-F238E27FC236}">
                <a16:creationId xmlns:a16="http://schemas.microsoft.com/office/drawing/2014/main" id="{2F1C2D8F-649D-433B-96B5-21C7D271BDB1}"/>
              </a:ext>
            </a:extLst>
          </p:cNvPr>
          <p:cNvCxnSpPr>
            <a:cxnSpLocks/>
          </p:cNvCxnSpPr>
          <p:nvPr/>
        </p:nvCxnSpPr>
        <p:spPr>
          <a:xfrm flipV="1">
            <a:off x="4884479" y="3156459"/>
            <a:ext cx="1006577" cy="247158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F242AF3-7B49-42EB-85A9-6DA67B12AE2A}"/>
              </a:ext>
            </a:extLst>
          </p:cNvPr>
          <p:cNvSpPr/>
          <p:nvPr/>
        </p:nvSpPr>
        <p:spPr>
          <a:xfrm>
            <a:off x="3586315" y="4600266"/>
            <a:ext cx="2808337" cy="1210596"/>
          </a:xfrm>
          <a:prstGeom prst="roundRect">
            <a:avLst/>
          </a:prstGeom>
          <a:solidFill>
            <a:srgbClr val="FFC000"/>
          </a:solidFill>
          <a:ln w="28575">
            <a:solidFill>
              <a:schemeClr val="accent2">
                <a:lumMod val="50000"/>
              </a:schemeClr>
            </a:solidFill>
            <a:extLst>
              <a:ext uri="{C807C97D-BFC1-408E-A445-0C87EB9F89A2}">
                <ask:lineSketchStyleProps xmlns:ask="http://schemas.microsoft.com/office/drawing/2018/sketchyshapes" xmln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3.40°C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.70°C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$2,979</a:t>
            </a:r>
          </a:p>
          <a:p>
            <a:pPr algn="ctr"/>
            <a:r>
              <a:rPr lang="en-US" sz="1400" u="sng" dirty="0">
                <a:solidFill>
                  <a:schemeClr val="tx1"/>
                </a:solidFill>
                <a:latin typeface="Century Gothic"/>
                <a:ea typeface="+mn-lt"/>
                <a:cs typeface="+mn-lt"/>
              </a:rPr>
              <a:t>Night Energy Savings: </a:t>
            </a:r>
            <a:r>
              <a:rPr lang="en-US" sz="1400" b="1" u="sng" dirty="0">
                <a:solidFill>
                  <a:schemeClr val="tx1"/>
                </a:solidFill>
                <a:latin typeface="Century Gothic"/>
                <a:ea typeface="+mn-lt"/>
                <a:cs typeface="+mn-lt"/>
              </a:rPr>
              <a:t>$8,497</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46%</a:t>
            </a:r>
          </a:p>
        </p:txBody>
      </p:sp>
      <p:cxnSp>
        <p:nvCxnSpPr>
          <p:cNvPr id="14" name="Straight Arrow Connector 13">
            <a:extLst>
              <a:ext uri="{FF2B5EF4-FFF2-40B4-BE49-F238E27FC236}">
                <a16:creationId xmlns:a16="http://schemas.microsoft.com/office/drawing/2014/main" id="{00569EEE-B8AA-41D9-AE01-56A0263C414A}"/>
              </a:ext>
            </a:extLst>
          </p:cNvPr>
          <p:cNvCxnSpPr>
            <a:cxnSpLocks/>
          </p:cNvCxnSpPr>
          <p:nvPr/>
        </p:nvCxnSpPr>
        <p:spPr>
          <a:xfrm>
            <a:off x="8848108" y="4190077"/>
            <a:ext cx="762000" cy="59352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848C4FE-90BE-433A-99A7-DB930B98E667}"/>
              </a:ext>
            </a:extLst>
          </p:cNvPr>
          <p:cNvSpPr/>
          <p:nvPr/>
        </p:nvSpPr>
        <p:spPr>
          <a:xfrm>
            <a:off x="6394654" y="3186881"/>
            <a:ext cx="2808337" cy="1210596"/>
          </a:xfrm>
          <a:prstGeom prst="roundRect">
            <a:avLst/>
          </a:prstGeom>
          <a:solidFill>
            <a:srgbClr val="FFC000"/>
          </a:solidFill>
          <a:ln w="28575">
            <a:solidFill>
              <a:schemeClr val="accent2">
                <a:lumMod val="50000"/>
              </a:schemeClr>
            </a:solidFill>
            <a:extLst>
              <a:ext uri="{C807C97D-BFC1-408E-A445-0C87EB9F89A2}">
                <ask:lineSketchStyleProps xmlns:ask="http://schemas.microsoft.com/office/drawing/2018/sketchyshapes" xmln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u="sng" dirty="0">
                <a:solidFill>
                  <a:schemeClr val="tx1"/>
                </a:solidFill>
                <a:latin typeface="Century Gothic"/>
                <a:cs typeface="Calibri"/>
              </a:rPr>
              <a:t>Day Temp. Anomaly: </a:t>
            </a:r>
            <a:r>
              <a:rPr lang="en-US" sz="1400" b="1" u="sng" dirty="0">
                <a:solidFill>
                  <a:schemeClr val="tx1"/>
                </a:solidFill>
                <a:latin typeface="Century Gothic"/>
                <a:cs typeface="Calibri"/>
              </a:rPr>
              <a:t>3.53°C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.74°C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$155</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$486</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49%</a:t>
            </a:r>
          </a:p>
        </p:txBody>
      </p:sp>
    </p:spTree>
    <p:extLst>
      <p:ext uri="{BB962C8B-B14F-4D97-AF65-F5344CB8AC3E}">
        <p14:creationId xmlns:p14="http://schemas.microsoft.com/office/powerpoint/2010/main" val="4480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Chart, bar chart, waterfall chart&#10;&#10;Description automatically generated">
            <a:extLst>
              <a:ext uri="{FF2B5EF4-FFF2-40B4-BE49-F238E27FC236}">
                <a16:creationId xmlns:a16="http://schemas.microsoft.com/office/drawing/2014/main" id="{6D5D259F-4A8E-2345-8163-F16D852BFF2F}"/>
              </a:ext>
            </a:extLst>
          </p:cNvPr>
          <p:cNvPicPr>
            <a:picLocks noChangeAspect="1"/>
          </p:cNvPicPr>
          <p:nvPr/>
        </p:nvPicPr>
        <p:blipFill rotWithShape="1">
          <a:blip r:embed="rId3">
            <a:extLst>
              <a:ext uri="{28A0092B-C50C-407E-A947-70E740481C1C}">
                <a14:useLocalDpi xmlns:a14="http://schemas.microsoft.com/office/drawing/2010/main" val="0"/>
              </a:ext>
            </a:extLst>
          </a:blip>
          <a:srcRect l="13327" t="17939" r="32381" b="33486"/>
          <a:stretch/>
        </p:blipFill>
        <p:spPr>
          <a:xfrm>
            <a:off x="7509182" y="2488782"/>
            <a:ext cx="4150864" cy="2239371"/>
          </a:xfrm>
          <a:prstGeom prst="rect">
            <a:avLst/>
          </a:prstGeom>
        </p:spPr>
      </p:pic>
      <p:pic>
        <p:nvPicPr>
          <p:cNvPr id="68" name="Picture 67" descr="Chart&#10;&#10;Description automatically generated with low confidence">
            <a:extLst>
              <a:ext uri="{FF2B5EF4-FFF2-40B4-BE49-F238E27FC236}">
                <a16:creationId xmlns:a16="http://schemas.microsoft.com/office/drawing/2014/main" id="{432DFCF3-FEC3-5140-9AE4-F2CAA98AC708}"/>
              </a:ext>
            </a:extLst>
          </p:cNvPr>
          <p:cNvPicPr>
            <a:picLocks noChangeAspect="1"/>
          </p:cNvPicPr>
          <p:nvPr/>
        </p:nvPicPr>
        <p:blipFill rotWithShape="1">
          <a:blip r:embed="rId4">
            <a:extLst>
              <a:ext uri="{28A0092B-C50C-407E-A947-70E740481C1C}">
                <a14:useLocalDpi xmlns:a14="http://schemas.microsoft.com/office/drawing/2010/main" val="0"/>
              </a:ext>
            </a:extLst>
          </a:blip>
          <a:srcRect l="12362" t="13670" r="1797" b="37096"/>
          <a:stretch/>
        </p:blipFill>
        <p:spPr>
          <a:xfrm>
            <a:off x="932450" y="2539989"/>
            <a:ext cx="5426513" cy="2200939"/>
          </a:xfrm>
          <a:prstGeom prst="rect">
            <a:avLst/>
          </a:prstGeom>
        </p:spPr>
      </p:pic>
      <p:sp>
        <p:nvSpPr>
          <p:cNvPr id="8" name="Title 1">
            <a:extLst>
              <a:ext uri="{FF2B5EF4-FFF2-40B4-BE49-F238E27FC236}">
                <a16:creationId xmlns:a16="http://schemas.microsoft.com/office/drawing/2014/main" id="{FC4BA28E-2254-493A-8566-A72EE98D2C18}"/>
              </a:ext>
            </a:extLst>
          </p:cNvPr>
          <p:cNvSpPr txBox="1">
            <a:spLocks/>
          </p:cNvSpPr>
          <p:nvPr/>
        </p:nvSpPr>
        <p:spPr>
          <a:xfrm>
            <a:off x="160903" y="255952"/>
            <a:ext cx="11514667"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InVEST Results: </a:t>
            </a:r>
            <a:endParaRPr lang="en-US" dirty="0">
              <a:cs typeface="Calibri Light" panose="020F0302020204030204"/>
            </a:endParaRPr>
          </a:p>
          <a:p>
            <a:r>
              <a:rPr lang="en-US" sz="4000" b="1" dirty="0">
                <a:solidFill>
                  <a:srgbClr val="266E99"/>
                </a:solidFill>
                <a:latin typeface="Century Gothic" panose="020F0302020204030204"/>
              </a:rPr>
              <a:t>Current Heat Mitigation by Neighborhood</a:t>
            </a:r>
            <a:endParaRPr lang="en-US" dirty="0">
              <a:cs typeface="Calibri Light" panose="020F0302020204030204"/>
            </a:endParaRPr>
          </a:p>
        </p:txBody>
      </p:sp>
      <p:sp>
        <p:nvSpPr>
          <p:cNvPr id="3" name="TextBox 2">
            <a:extLst>
              <a:ext uri="{FF2B5EF4-FFF2-40B4-BE49-F238E27FC236}">
                <a16:creationId xmlns:a16="http://schemas.microsoft.com/office/drawing/2014/main" id="{ECCACBFD-E8BD-4870-AE1D-915D90AABE1E}"/>
              </a:ext>
            </a:extLst>
          </p:cNvPr>
          <p:cNvSpPr txBox="1"/>
          <p:nvPr/>
        </p:nvSpPr>
        <p:spPr>
          <a:xfrm>
            <a:off x="7364611" y="4471296"/>
            <a:ext cx="372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9" name="TextBox 8">
            <a:extLst>
              <a:ext uri="{FF2B5EF4-FFF2-40B4-BE49-F238E27FC236}">
                <a16:creationId xmlns:a16="http://schemas.microsoft.com/office/drawing/2014/main" id="{CEE3A344-AE3B-44BD-9CCF-AD8B471F8676}"/>
              </a:ext>
            </a:extLst>
          </p:cNvPr>
          <p:cNvSpPr txBox="1"/>
          <p:nvPr/>
        </p:nvSpPr>
        <p:spPr>
          <a:xfrm>
            <a:off x="7364611" y="4078963"/>
            <a:ext cx="372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a:t>
            </a:r>
          </a:p>
        </p:txBody>
      </p:sp>
      <p:sp>
        <p:nvSpPr>
          <p:cNvPr id="10" name="TextBox 9">
            <a:extLst>
              <a:ext uri="{FF2B5EF4-FFF2-40B4-BE49-F238E27FC236}">
                <a16:creationId xmlns:a16="http://schemas.microsoft.com/office/drawing/2014/main" id="{6D937759-F3E2-43C8-8129-EB109140CA5A}"/>
              </a:ext>
            </a:extLst>
          </p:cNvPr>
          <p:cNvSpPr txBox="1"/>
          <p:nvPr/>
        </p:nvSpPr>
        <p:spPr>
          <a:xfrm>
            <a:off x="7292970" y="3705387"/>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a:t>
            </a:r>
          </a:p>
        </p:txBody>
      </p:sp>
      <p:sp>
        <p:nvSpPr>
          <p:cNvPr id="11" name="TextBox 10">
            <a:extLst>
              <a:ext uri="{FF2B5EF4-FFF2-40B4-BE49-F238E27FC236}">
                <a16:creationId xmlns:a16="http://schemas.microsoft.com/office/drawing/2014/main" id="{B672DF71-F2E6-4F73-8638-0478100C4D51}"/>
              </a:ext>
            </a:extLst>
          </p:cNvPr>
          <p:cNvSpPr txBox="1"/>
          <p:nvPr/>
        </p:nvSpPr>
        <p:spPr>
          <a:xfrm>
            <a:off x="7273432" y="2935051"/>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13" name="TextBox 12">
            <a:extLst>
              <a:ext uri="{FF2B5EF4-FFF2-40B4-BE49-F238E27FC236}">
                <a16:creationId xmlns:a16="http://schemas.microsoft.com/office/drawing/2014/main" id="{75969887-CD78-4456-80BC-7CCF82A213BB}"/>
              </a:ext>
            </a:extLst>
          </p:cNvPr>
          <p:cNvSpPr txBox="1"/>
          <p:nvPr/>
        </p:nvSpPr>
        <p:spPr>
          <a:xfrm>
            <a:off x="7273431" y="3311491"/>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15</a:t>
            </a:r>
          </a:p>
        </p:txBody>
      </p:sp>
      <p:sp>
        <p:nvSpPr>
          <p:cNvPr id="14" name="TextBox 13">
            <a:extLst>
              <a:ext uri="{FF2B5EF4-FFF2-40B4-BE49-F238E27FC236}">
                <a16:creationId xmlns:a16="http://schemas.microsoft.com/office/drawing/2014/main" id="{134052F6-A2F7-4080-8E0A-2E7DBDBD3816}"/>
              </a:ext>
            </a:extLst>
          </p:cNvPr>
          <p:cNvSpPr txBox="1"/>
          <p:nvPr/>
        </p:nvSpPr>
        <p:spPr>
          <a:xfrm>
            <a:off x="7273431" y="2552878"/>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25</a:t>
            </a:r>
          </a:p>
        </p:txBody>
      </p:sp>
      <p:sp>
        <p:nvSpPr>
          <p:cNvPr id="15" name="TextBox 14">
            <a:extLst>
              <a:ext uri="{FF2B5EF4-FFF2-40B4-BE49-F238E27FC236}">
                <a16:creationId xmlns:a16="http://schemas.microsoft.com/office/drawing/2014/main" id="{4DDF27AE-9183-496A-B8C6-46FB775D3681}"/>
              </a:ext>
            </a:extLst>
          </p:cNvPr>
          <p:cNvSpPr txBox="1"/>
          <p:nvPr/>
        </p:nvSpPr>
        <p:spPr>
          <a:xfrm>
            <a:off x="612117" y="4471294"/>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16" name="TextBox 15">
            <a:extLst>
              <a:ext uri="{FF2B5EF4-FFF2-40B4-BE49-F238E27FC236}">
                <a16:creationId xmlns:a16="http://schemas.microsoft.com/office/drawing/2014/main" id="{35B37FC4-D843-4AF6-9945-F1DB6F15EAD0}"/>
              </a:ext>
            </a:extLst>
          </p:cNvPr>
          <p:cNvSpPr txBox="1"/>
          <p:nvPr/>
        </p:nvSpPr>
        <p:spPr>
          <a:xfrm>
            <a:off x="612117" y="4119602"/>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a:t>
            </a:r>
          </a:p>
        </p:txBody>
      </p:sp>
      <p:sp>
        <p:nvSpPr>
          <p:cNvPr id="17" name="TextBox 16">
            <a:extLst>
              <a:ext uri="{FF2B5EF4-FFF2-40B4-BE49-F238E27FC236}">
                <a16:creationId xmlns:a16="http://schemas.microsoft.com/office/drawing/2014/main" id="{DAC5C5F0-F041-44C6-9E59-AFD9DADC273B}"/>
              </a:ext>
            </a:extLst>
          </p:cNvPr>
          <p:cNvSpPr txBox="1"/>
          <p:nvPr/>
        </p:nvSpPr>
        <p:spPr>
          <a:xfrm>
            <a:off x="612117" y="380698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200</a:t>
            </a:r>
          </a:p>
        </p:txBody>
      </p:sp>
      <p:sp>
        <p:nvSpPr>
          <p:cNvPr id="18" name="TextBox 17">
            <a:extLst>
              <a:ext uri="{FF2B5EF4-FFF2-40B4-BE49-F238E27FC236}">
                <a16:creationId xmlns:a16="http://schemas.microsoft.com/office/drawing/2014/main" id="{A773464F-C0F2-43F4-9670-60951A1F3B72}"/>
              </a:ext>
            </a:extLst>
          </p:cNvPr>
          <p:cNvSpPr txBox="1"/>
          <p:nvPr/>
        </p:nvSpPr>
        <p:spPr>
          <a:xfrm>
            <a:off x="612117" y="3481345"/>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300</a:t>
            </a:r>
          </a:p>
        </p:txBody>
      </p:sp>
      <p:sp>
        <p:nvSpPr>
          <p:cNvPr id="19" name="TextBox 18">
            <a:extLst>
              <a:ext uri="{FF2B5EF4-FFF2-40B4-BE49-F238E27FC236}">
                <a16:creationId xmlns:a16="http://schemas.microsoft.com/office/drawing/2014/main" id="{E2B7A283-B892-44B4-96BA-3425A5365DBF}"/>
              </a:ext>
            </a:extLst>
          </p:cNvPr>
          <p:cNvSpPr txBox="1"/>
          <p:nvPr/>
        </p:nvSpPr>
        <p:spPr>
          <a:xfrm>
            <a:off x="612117" y="3168730"/>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400</a:t>
            </a:r>
          </a:p>
        </p:txBody>
      </p:sp>
      <p:sp>
        <p:nvSpPr>
          <p:cNvPr id="20" name="TextBox 19">
            <a:extLst>
              <a:ext uri="{FF2B5EF4-FFF2-40B4-BE49-F238E27FC236}">
                <a16:creationId xmlns:a16="http://schemas.microsoft.com/office/drawing/2014/main" id="{826F52C0-98AA-409E-9CFF-1E0DA5292EE3}"/>
              </a:ext>
            </a:extLst>
          </p:cNvPr>
          <p:cNvSpPr txBox="1"/>
          <p:nvPr/>
        </p:nvSpPr>
        <p:spPr>
          <a:xfrm>
            <a:off x="612117" y="2817037"/>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500</a:t>
            </a:r>
          </a:p>
        </p:txBody>
      </p:sp>
      <p:sp>
        <p:nvSpPr>
          <p:cNvPr id="21" name="TextBox 20">
            <a:extLst>
              <a:ext uri="{FF2B5EF4-FFF2-40B4-BE49-F238E27FC236}">
                <a16:creationId xmlns:a16="http://schemas.microsoft.com/office/drawing/2014/main" id="{D5B4C216-92E5-4B8B-8D25-7A2F860DDB64}"/>
              </a:ext>
            </a:extLst>
          </p:cNvPr>
          <p:cNvSpPr txBox="1"/>
          <p:nvPr/>
        </p:nvSpPr>
        <p:spPr>
          <a:xfrm>
            <a:off x="612117" y="2504422"/>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600</a:t>
            </a:r>
          </a:p>
        </p:txBody>
      </p:sp>
      <p:sp>
        <p:nvSpPr>
          <p:cNvPr id="22" name="TextBox 21">
            <a:extLst>
              <a:ext uri="{FF2B5EF4-FFF2-40B4-BE49-F238E27FC236}">
                <a16:creationId xmlns:a16="http://schemas.microsoft.com/office/drawing/2014/main" id="{3945BDE9-B47E-4FAC-81B2-C254BB00614B}"/>
              </a:ext>
            </a:extLst>
          </p:cNvPr>
          <p:cNvSpPr txBox="1"/>
          <p:nvPr/>
        </p:nvSpPr>
        <p:spPr>
          <a:xfrm rot="-3300000">
            <a:off x="2503323" y="5333253"/>
            <a:ext cx="2227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Yonkers Average</a:t>
            </a:r>
            <a:endParaRPr lang="en-US" b="1" dirty="0">
              <a:cs typeface="Calibri" panose="020F0502020204030204"/>
            </a:endParaRPr>
          </a:p>
        </p:txBody>
      </p:sp>
      <p:sp>
        <p:nvSpPr>
          <p:cNvPr id="23" name="TextBox 22">
            <a:extLst>
              <a:ext uri="{FF2B5EF4-FFF2-40B4-BE49-F238E27FC236}">
                <a16:creationId xmlns:a16="http://schemas.microsoft.com/office/drawing/2014/main" id="{8E6B10AB-2EAC-4929-9B3E-95110A8B7718}"/>
              </a:ext>
            </a:extLst>
          </p:cNvPr>
          <p:cNvSpPr txBox="1"/>
          <p:nvPr/>
        </p:nvSpPr>
        <p:spPr>
          <a:xfrm rot="-3300000">
            <a:off x="167002" y="524496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id="{54493B1B-918C-4922-A588-0A2215E5E9FA}"/>
              </a:ext>
            </a:extLst>
          </p:cNvPr>
          <p:cNvSpPr txBox="1"/>
          <p:nvPr/>
        </p:nvSpPr>
        <p:spPr>
          <a:xfrm rot="-3300000">
            <a:off x="856588" y="5592975"/>
            <a:ext cx="28995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Getty Square</a:t>
            </a:r>
            <a:endParaRPr lang="en-US" b="1" dirty="0">
              <a:solidFill>
                <a:schemeClr val="tx1">
                  <a:lumMod val="75000"/>
                  <a:lumOff val="25000"/>
                </a:schemeClr>
              </a:solidFill>
            </a:endParaRPr>
          </a:p>
        </p:txBody>
      </p:sp>
      <p:sp>
        <p:nvSpPr>
          <p:cNvPr id="25" name="TextBox 24">
            <a:extLst>
              <a:ext uri="{FF2B5EF4-FFF2-40B4-BE49-F238E27FC236}">
                <a16:creationId xmlns:a16="http://schemas.microsoft.com/office/drawing/2014/main" id="{0850E181-0684-4BA4-B152-68CEA1E1D80B}"/>
              </a:ext>
            </a:extLst>
          </p:cNvPr>
          <p:cNvSpPr txBox="1"/>
          <p:nvPr/>
        </p:nvSpPr>
        <p:spPr>
          <a:xfrm rot="-3300000">
            <a:off x="-399296" y="524496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Ludlow Park</a:t>
            </a:r>
            <a:endParaRPr lang="en-US" dirty="0"/>
          </a:p>
        </p:txBody>
      </p:sp>
      <p:sp>
        <p:nvSpPr>
          <p:cNvPr id="26" name="TextBox 25">
            <a:extLst>
              <a:ext uri="{FF2B5EF4-FFF2-40B4-BE49-F238E27FC236}">
                <a16:creationId xmlns:a16="http://schemas.microsoft.com/office/drawing/2014/main" id="{00D0C988-C836-4AE6-9F13-1C01781B8FB0}"/>
              </a:ext>
            </a:extLst>
          </p:cNvPr>
          <p:cNvSpPr txBox="1"/>
          <p:nvPr/>
        </p:nvSpPr>
        <p:spPr>
          <a:xfrm rot="-3300000">
            <a:off x="696104" y="525821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Radford</a:t>
            </a:r>
            <a:endParaRPr lang="en-US" b="1" dirty="0"/>
          </a:p>
        </p:txBody>
      </p:sp>
      <p:sp>
        <p:nvSpPr>
          <p:cNvPr id="27" name="TextBox 26">
            <a:extLst>
              <a:ext uri="{FF2B5EF4-FFF2-40B4-BE49-F238E27FC236}">
                <a16:creationId xmlns:a16="http://schemas.microsoft.com/office/drawing/2014/main" id="{2745541A-CE0C-4345-9821-D1AC403523E7}"/>
              </a:ext>
            </a:extLst>
          </p:cNvPr>
          <p:cNvSpPr txBox="1"/>
          <p:nvPr/>
        </p:nvSpPr>
        <p:spPr>
          <a:xfrm rot="-3300000">
            <a:off x="970322" y="525821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Nodine Hill</a:t>
            </a:r>
            <a:endParaRPr lang="en-US" dirty="0"/>
          </a:p>
        </p:txBody>
      </p:sp>
      <p:sp>
        <p:nvSpPr>
          <p:cNvPr id="28" name="TextBox 27">
            <a:extLst>
              <a:ext uri="{FF2B5EF4-FFF2-40B4-BE49-F238E27FC236}">
                <a16:creationId xmlns:a16="http://schemas.microsoft.com/office/drawing/2014/main" id="{8A13D8A6-5C83-4477-BA96-CEE6D9FCD8FB}"/>
              </a:ext>
            </a:extLst>
          </p:cNvPr>
          <p:cNvSpPr txBox="1"/>
          <p:nvPr/>
        </p:nvSpPr>
        <p:spPr>
          <a:xfrm rot="-3300000">
            <a:off x="1263625" y="526472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Park Hill</a:t>
            </a:r>
          </a:p>
        </p:txBody>
      </p:sp>
      <p:sp>
        <p:nvSpPr>
          <p:cNvPr id="29" name="TextBox 28">
            <a:extLst>
              <a:ext uri="{FF2B5EF4-FFF2-40B4-BE49-F238E27FC236}">
                <a16:creationId xmlns:a16="http://schemas.microsoft.com/office/drawing/2014/main" id="{1390AF23-8690-4E4F-8EC0-88438A189FA8}"/>
              </a:ext>
            </a:extLst>
          </p:cNvPr>
          <p:cNvSpPr txBox="1"/>
          <p:nvPr/>
        </p:nvSpPr>
        <p:spPr>
          <a:xfrm rot="-3300000">
            <a:off x="-112162" y="525147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30" name="TextBox 29">
            <a:extLst>
              <a:ext uri="{FF2B5EF4-FFF2-40B4-BE49-F238E27FC236}">
                <a16:creationId xmlns:a16="http://schemas.microsoft.com/office/drawing/2014/main" id="{78ED1BFB-D875-46E0-822D-441A6E7F10F4}"/>
              </a:ext>
            </a:extLst>
          </p:cNvPr>
          <p:cNvSpPr txBox="1"/>
          <p:nvPr/>
        </p:nvSpPr>
        <p:spPr>
          <a:xfrm rot="-3300000">
            <a:off x="310917" y="5299748"/>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31" name="TextBox 30">
            <a:extLst>
              <a:ext uri="{FF2B5EF4-FFF2-40B4-BE49-F238E27FC236}">
                <a16:creationId xmlns:a16="http://schemas.microsoft.com/office/drawing/2014/main" id="{6BCD8BD4-1E05-481F-85BA-3502FBBB6007}"/>
              </a:ext>
            </a:extLst>
          </p:cNvPr>
          <p:cNvSpPr txBox="1"/>
          <p:nvPr/>
        </p:nvSpPr>
        <p:spPr>
          <a:xfrm rot="-3300000">
            <a:off x="2357692" y="524496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32" name="TextBox 31">
            <a:extLst>
              <a:ext uri="{FF2B5EF4-FFF2-40B4-BE49-F238E27FC236}">
                <a16:creationId xmlns:a16="http://schemas.microsoft.com/office/drawing/2014/main" id="{5126EDB9-BBB4-4D39-AE01-F966A2424EC1}"/>
              </a:ext>
            </a:extLst>
          </p:cNvPr>
          <p:cNvSpPr txBox="1"/>
          <p:nvPr/>
        </p:nvSpPr>
        <p:spPr>
          <a:xfrm rot="-3300000">
            <a:off x="2688825" y="5367955"/>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33" name="TextBox 32">
            <a:extLst>
              <a:ext uri="{FF2B5EF4-FFF2-40B4-BE49-F238E27FC236}">
                <a16:creationId xmlns:a16="http://schemas.microsoft.com/office/drawing/2014/main" id="{4E2D547F-DC0B-483B-A1FB-0E91F90CB8B4}"/>
              </a:ext>
            </a:extLst>
          </p:cNvPr>
          <p:cNvSpPr txBox="1"/>
          <p:nvPr/>
        </p:nvSpPr>
        <p:spPr>
          <a:xfrm rot="-3300000">
            <a:off x="4336600" y="523170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CA51BC56-4DDD-4E85-9ABA-0E57C058B969}"/>
              </a:ext>
            </a:extLst>
          </p:cNvPr>
          <p:cNvSpPr txBox="1"/>
          <p:nvPr/>
        </p:nvSpPr>
        <p:spPr>
          <a:xfrm rot="-3300000">
            <a:off x="3496572" y="523822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35" name="TextBox 34">
            <a:extLst>
              <a:ext uri="{FF2B5EF4-FFF2-40B4-BE49-F238E27FC236}">
                <a16:creationId xmlns:a16="http://schemas.microsoft.com/office/drawing/2014/main" id="{2417299C-0F91-4C47-AC93-7CDBE0CC3182}"/>
              </a:ext>
            </a:extLst>
          </p:cNvPr>
          <p:cNvSpPr txBox="1"/>
          <p:nvPr/>
        </p:nvSpPr>
        <p:spPr>
          <a:xfrm rot="-3300000">
            <a:off x="1822300" y="527146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p>
        </p:txBody>
      </p:sp>
      <p:sp>
        <p:nvSpPr>
          <p:cNvPr id="36" name="TextBox 35">
            <a:extLst>
              <a:ext uri="{FF2B5EF4-FFF2-40B4-BE49-F238E27FC236}">
                <a16:creationId xmlns:a16="http://schemas.microsoft.com/office/drawing/2014/main" id="{0C1F3EE4-132D-4B18-9C4A-A726E98175B0}"/>
              </a:ext>
            </a:extLst>
          </p:cNvPr>
          <p:cNvSpPr txBox="1"/>
          <p:nvPr/>
        </p:nvSpPr>
        <p:spPr>
          <a:xfrm rot="-3300000">
            <a:off x="2097640" y="524496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Beverly Crest</a:t>
            </a:r>
            <a:endParaRPr lang="en-US" dirty="0"/>
          </a:p>
        </p:txBody>
      </p:sp>
      <p:sp>
        <p:nvSpPr>
          <p:cNvPr id="37" name="TextBox 36">
            <a:extLst>
              <a:ext uri="{FF2B5EF4-FFF2-40B4-BE49-F238E27FC236}">
                <a16:creationId xmlns:a16="http://schemas.microsoft.com/office/drawing/2014/main" id="{DDAD4924-D9FE-4610-A297-FA7AC5BC28AE}"/>
              </a:ext>
            </a:extLst>
          </p:cNvPr>
          <p:cNvSpPr txBox="1"/>
          <p:nvPr/>
        </p:nvSpPr>
        <p:spPr>
          <a:xfrm rot="-3300000">
            <a:off x="3212338" y="525475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Kimball</a:t>
            </a:r>
            <a:endParaRPr lang="en-US" dirty="0"/>
          </a:p>
        </p:txBody>
      </p:sp>
      <p:sp>
        <p:nvSpPr>
          <p:cNvPr id="38" name="TextBox 37">
            <a:extLst>
              <a:ext uri="{FF2B5EF4-FFF2-40B4-BE49-F238E27FC236}">
                <a16:creationId xmlns:a16="http://schemas.microsoft.com/office/drawing/2014/main" id="{DFDD16B7-1A1F-4CE9-8BF2-2E4CC6F5EE9B}"/>
              </a:ext>
            </a:extLst>
          </p:cNvPr>
          <p:cNvSpPr txBox="1"/>
          <p:nvPr/>
        </p:nvSpPr>
        <p:spPr>
          <a:xfrm rot="-3300000">
            <a:off x="4029704" y="5231707"/>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Sunnyside Park</a:t>
            </a:r>
            <a:endParaRPr lang="en-US" dirty="0">
              <a:solidFill>
                <a:schemeClr val="tx1">
                  <a:lumMod val="75000"/>
                  <a:lumOff val="25000"/>
                </a:schemeClr>
              </a:solidFill>
            </a:endParaRPr>
          </a:p>
        </p:txBody>
      </p:sp>
      <p:sp>
        <p:nvSpPr>
          <p:cNvPr id="40" name="TextBox 39">
            <a:extLst>
              <a:ext uri="{FF2B5EF4-FFF2-40B4-BE49-F238E27FC236}">
                <a16:creationId xmlns:a16="http://schemas.microsoft.com/office/drawing/2014/main" id="{7CBB226A-9692-4198-8CE1-792A3FE3EB01}"/>
              </a:ext>
            </a:extLst>
          </p:cNvPr>
          <p:cNvSpPr txBox="1"/>
          <p:nvPr/>
        </p:nvSpPr>
        <p:spPr>
          <a:xfrm rot="-3300000">
            <a:off x="4609502" y="523961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41" name="TextBox 40">
            <a:extLst>
              <a:ext uri="{FF2B5EF4-FFF2-40B4-BE49-F238E27FC236}">
                <a16:creationId xmlns:a16="http://schemas.microsoft.com/office/drawing/2014/main" id="{ACE7ED65-D118-4A53-B97D-CE8D607BEFB4}"/>
              </a:ext>
            </a:extLst>
          </p:cNvPr>
          <p:cNvSpPr txBox="1"/>
          <p:nvPr/>
        </p:nvSpPr>
        <p:spPr>
          <a:xfrm rot="-3300000">
            <a:off x="3607108" y="5327380"/>
            <a:ext cx="22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Crestwood Lake</a:t>
            </a:r>
            <a:endParaRPr lang="en-US" dirty="0"/>
          </a:p>
        </p:txBody>
      </p:sp>
      <p:sp>
        <p:nvSpPr>
          <p:cNvPr id="43" name="TextBox 42">
            <a:extLst>
              <a:ext uri="{FF2B5EF4-FFF2-40B4-BE49-F238E27FC236}">
                <a16:creationId xmlns:a16="http://schemas.microsoft.com/office/drawing/2014/main" id="{00483A22-C21C-4143-A685-A27C3017D1E2}"/>
              </a:ext>
            </a:extLst>
          </p:cNvPr>
          <p:cNvSpPr txBox="1"/>
          <p:nvPr/>
        </p:nvSpPr>
        <p:spPr>
          <a:xfrm rot="-3300000">
            <a:off x="6449975" y="525173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47" name="TextBox 46">
            <a:extLst>
              <a:ext uri="{FF2B5EF4-FFF2-40B4-BE49-F238E27FC236}">
                <a16:creationId xmlns:a16="http://schemas.microsoft.com/office/drawing/2014/main" id="{1EBDA022-35E6-4F12-98B8-4CC7499A0583}"/>
              </a:ext>
            </a:extLst>
          </p:cNvPr>
          <p:cNvSpPr txBox="1"/>
          <p:nvPr/>
        </p:nvSpPr>
        <p:spPr>
          <a:xfrm rot="-3300000">
            <a:off x="8875585" y="527196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Park Hill</a:t>
            </a:r>
            <a:endParaRPr lang="en-US" dirty="0"/>
          </a:p>
        </p:txBody>
      </p:sp>
      <p:sp>
        <p:nvSpPr>
          <p:cNvPr id="48" name="TextBox 47">
            <a:extLst>
              <a:ext uri="{FF2B5EF4-FFF2-40B4-BE49-F238E27FC236}">
                <a16:creationId xmlns:a16="http://schemas.microsoft.com/office/drawing/2014/main" id="{A5CF0919-2E46-4B2C-8B98-3FAC18FD0D12}"/>
              </a:ext>
            </a:extLst>
          </p:cNvPr>
          <p:cNvSpPr txBox="1"/>
          <p:nvPr/>
        </p:nvSpPr>
        <p:spPr>
          <a:xfrm rot="-3300000">
            <a:off x="8588840" y="527146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Nodine Hill</a:t>
            </a:r>
          </a:p>
        </p:txBody>
      </p:sp>
      <p:sp>
        <p:nvSpPr>
          <p:cNvPr id="49" name="TextBox 48">
            <a:extLst>
              <a:ext uri="{FF2B5EF4-FFF2-40B4-BE49-F238E27FC236}">
                <a16:creationId xmlns:a16="http://schemas.microsoft.com/office/drawing/2014/main" id="{380217B9-A823-4EEC-BE69-A12D6884924C}"/>
              </a:ext>
            </a:extLst>
          </p:cNvPr>
          <p:cNvSpPr txBox="1"/>
          <p:nvPr/>
        </p:nvSpPr>
        <p:spPr>
          <a:xfrm rot="-3300000">
            <a:off x="6765281" y="527146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50" name="TextBox 49">
            <a:extLst>
              <a:ext uri="{FF2B5EF4-FFF2-40B4-BE49-F238E27FC236}">
                <a16:creationId xmlns:a16="http://schemas.microsoft.com/office/drawing/2014/main" id="{F384C254-7005-4344-A2DF-4F1079794CF0}"/>
              </a:ext>
            </a:extLst>
          </p:cNvPr>
          <p:cNvSpPr txBox="1"/>
          <p:nvPr/>
        </p:nvSpPr>
        <p:spPr>
          <a:xfrm rot="-3300000">
            <a:off x="6941464" y="5326077"/>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51" name="TextBox 50">
            <a:extLst>
              <a:ext uri="{FF2B5EF4-FFF2-40B4-BE49-F238E27FC236}">
                <a16:creationId xmlns:a16="http://schemas.microsoft.com/office/drawing/2014/main" id="{9BE194D7-D187-48CE-94EF-70DA069109A7}"/>
              </a:ext>
            </a:extLst>
          </p:cNvPr>
          <p:cNvSpPr txBox="1"/>
          <p:nvPr/>
        </p:nvSpPr>
        <p:spPr>
          <a:xfrm rot="-3300000">
            <a:off x="7358419" y="525475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52" name="TextBox 51">
            <a:extLst>
              <a:ext uri="{FF2B5EF4-FFF2-40B4-BE49-F238E27FC236}">
                <a16:creationId xmlns:a16="http://schemas.microsoft.com/office/drawing/2014/main" id="{0EDAAE3D-A723-48A6-B9CF-59B33D772DED}"/>
              </a:ext>
            </a:extLst>
          </p:cNvPr>
          <p:cNvSpPr txBox="1"/>
          <p:nvPr/>
        </p:nvSpPr>
        <p:spPr>
          <a:xfrm rot="-3300000">
            <a:off x="8027219" y="5386675"/>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53" name="TextBox 52">
            <a:extLst>
              <a:ext uri="{FF2B5EF4-FFF2-40B4-BE49-F238E27FC236}">
                <a16:creationId xmlns:a16="http://schemas.microsoft.com/office/drawing/2014/main" id="{13BD8465-0B3B-497F-AED3-723C85D57B11}"/>
              </a:ext>
            </a:extLst>
          </p:cNvPr>
          <p:cNvSpPr txBox="1"/>
          <p:nvPr/>
        </p:nvSpPr>
        <p:spPr>
          <a:xfrm rot="-3300000">
            <a:off x="7973906" y="525193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id="{0D4B70F9-C84A-4955-AB44-FA787EB2AB98}"/>
              </a:ext>
            </a:extLst>
          </p:cNvPr>
          <p:cNvSpPr txBox="1"/>
          <p:nvPr/>
        </p:nvSpPr>
        <p:spPr>
          <a:xfrm rot="-3300000">
            <a:off x="7666308" y="524899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55" name="TextBox 54">
            <a:extLst>
              <a:ext uri="{FF2B5EF4-FFF2-40B4-BE49-F238E27FC236}">
                <a16:creationId xmlns:a16="http://schemas.microsoft.com/office/drawing/2014/main" id="{30EA912C-8660-42B6-B6F9-73A9964D35D5}"/>
              </a:ext>
            </a:extLst>
          </p:cNvPr>
          <p:cNvSpPr txBox="1"/>
          <p:nvPr/>
        </p:nvSpPr>
        <p:spPr>
          <a:xfrm rot="-3300000">
            <a:off x="9199662" y="527237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p>
        </p:txBody>
      </p:sp>
      <p:sp>
        <p:nvSpPr>
          <p:cNvPr id="60" name="TextBox 59">
            <a:extLst>
              <a:ext uri="{FF2B5EF4-FFF2-40B4-BE49-F238E27FC236}">
                <a16:creationId xmlns:a16="http://schemas.microsoft.com/office/drawing/2014/main" id="{EB0AAE27-D49A-4C1D-B779-94F95956EA44}"/>
              </a:ext>
            </a:extLst>
          </p:cNvPr>
          <p:cNvSpPr txBox="1"/>
          <p:nvPr/>
        </p:nvSpPr>
        <p:spPr>
          <a:xfrm rot="-3300000">
            <a:off x="9498047" y="525147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62" name="Title 1">
            <a:extLst>
              <a:ext uri="{FF2B5EF4-FFF2-40B4-BE49-F238E27FC236}">
                <a16:creationId xmlns:a16="http://schemas.microsoft.com/office/drawing/2014/main" id="{DEF43CE8-5581-4BFC-A77F-B47CAF54EEB9}"/>
              </a:ext>
            </a:extLst>
          </p:cNvPr>
          <p:cNvSpPr txBox="1">
            <a:spLocks/>
          </p:cNvSpPr>
          <p:nvPr/>
        </p:nvSpPr>
        <p:spPr>
          <a:xfrm>
            <a:off x="1534086" y="1813401"/>
            <a:ext cx="4337539" cy="61448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6">
                    <a:lumMod val="75000"/>
                  </a:schemeClr>
                </a:solidFill>
                <a:latin typeface="Century Gothic"/>
              </a:rPr>
              <a:t>Average Energy Savings</a:t>
            </a:r>
          </a:p>
          <a:p>
            <a:pPr algn="ctr"/>
            <a:r>
              <a:rPr lang="en-US" sz="2400" b="1" dirty="0">
                <a:solidFill>
                  <a:schemeClr val="accent6">
                    <a:lumMod val="75000"/>
                  </a:schemeClr>
                </a:solidFill>
                <a:latin typeface="Century Gothic"/>
                <a:cs typeface="Calibri Light" panose="020F0302020204030204"/>
              </a:rPr>
              <a:t>per Person</a:t>
            </a:r>
            <a:endParaRPr lang="en-US" dirty="0">
              <a:solidFill>
                <a:schemeClr val="accent6">
                  <a:lumMod val="75000"/>
                </a:schemeClr>
              </a:solidFill>
              <a:latin typeface="Calibri Light" panose="020F0302020204030204"/>
              <a:cs typeface="Calibri Light" panose="020F0302020204030204"/>
            </a:endParaRPr>
          </a:p>
          <a:p>
            <a:pPr algn="ctr"/>
            <a:r>
              <a:rPr lang="en-US" sz="2400" b="1" dirty="0">
                <a:solidFill>
                  <a:schemeClr val="accent6">
                    <a:lumMod val="75000"/>
                  </a:schemeClr>
                </a:solidFill>
                <a:latin typeface="Century Gothic"/>
              </a:rPr>
              <a:t>by Neighborhood</a:t>
            </a:r>
            <a:endParaRPr lang="en-US" dirty="0">
              <a:solidFill>
                <a:schemeClr val="accent6">
                  <a:lumMod val="75000"/>
                </a:schemeClr>
              </a:solidFill>
              <a:cs typeface="Calibri Light" panose="020F0302020204030204"/>
            </a:endParaRPr>
          </a:p>
        </p:txBody>
      </p:sp>
      <p:sp>
        <p:nvSpPr>
          <p:cNvPr id="63" name="TextBox 62">
            <a:extLst>
              <a:ext uri="{FF2B5EF4-FFF2-40B4-BE49-F238E27FC236}">
                <a16:creationId xmlns:a16="http://schemas.microsoft.com/office/drawing/2014/main" id="{C626B99A-CD5F-44CE-8447-191AE84CEA14}"/>
              </a:ext>
            </a:extLst>
          </p:cNvPr>
          <p:cNvSpPr txBox="1"/>
          <p:nvPr/>
        </p:nvSpPr>
        <p:spPr>
          <a:xfrm>
            <a:off x="2209969" y="604147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Neighborhood</a:t>
            </a:r>
            <a:endParaRPr lang="en-US" dirty="0">
              <a:cs typeface="Calibri" panose="020F0502020204030204"/>
            </a:endParaRPr>
          </a:p>
        </p:txBody>
      </p:sp>
      <p:sp>
        <p:nvSpPr>
          <p:cNvPr id="64" name="TextBox 63">
            <a:extLst>
              <a:ext uri="{FF2B5EF4-FFF2-40B4-BE49-F238E27FC236}">
                <a16:creationId xmlns:a16="http://schemas.microsoft.com/office/drawing/2014/main" id="{32148355-10B9-4BDA-ADC5-FEFF304ECBCD}"/>
              </a:ext>
            </a:extLst>
          </p:cNvPr>
          <p:cNvSpPr txBox="1"/>
          <p:nvPr/>
        </p:nvSpPr>
        <p:spPr>
          <a:xfrm>
            <a:off x="8279986" y="603662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Neighborhood</a:t>
            </a:r>
            <a:endParaRPr lang="en-US" dirty="0">
              <a:cs typeface="Calibri" panose="020F0502020204030204"/>
            </a:endParaRPr>
          </a:p>
        </p:txBody>
      </p:sp>
      <p:sp>
        <p:nvSpPr>
          <p:cNvPr id="65" name="TextBox 64">
            <a:extLst>
              <a:ext uri="{FF2B5EF4-FFF2-40B4-BE49-F238E27FC236}">
                <a16:creationId xmlns:a16="http://schemas.microsoft.com/office/drawing/2014/main" id="{6F265F01-EB71-43EF-9C81-13D7DAE5FCF2}"/>
              </a:ext>
            </a:extLst>
          </p:cNvPr>
          <p:cNvSpPr txBox="1"/>
          <p:nvPr/>
        </p:nvSpPr>
        <p:spPr>
          <a:xfrm rot="-5400000">
            <a:off x="-891884" y="3386649"/>
            <a:ext cx="2716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Annual Savings per Resident (US Dollars)</a:t>
            </a:r>
            <a:endParaRPr lang="en-US" dirty="0"/>
          </a:p>
        </p:txBody>
      </p:sp>
      <p:sp>
        <p:nvSpPr>
          <p:cNvPr id="66" name="TextBox 65">
            <a:extLst>
              <a:ext uri="{FF2B5EF4-FFF2-40B4-BE49-F238E27FC236}">
                <a16:creationId xmlns:a16="http://schemas.microsoft.com/office/drawing/2014/main" id="{2EF6D3EA-59C9-4B64-A65B-E868D998743C}"/>
              </a:ext>
            </a:extLst>
          </p:cNvPr>
          <p:cNvSpPr txBox="1"/>
          <p:nvPr/>
        </p:nvSpPr>
        <p:spPr>
          <a:xfrm rot="16200000">
            <a:off x="5358341" y="3337075"/>
            <a:ext cx="36003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Summer Manual Labor Productivity Lost (Percent)</a:t>
            </a:r>
          </a:p>
        </p:txBody>
      </p:sp>
      <p:sp>
        <p:nvSpPr>
          <p:cNvPr id="67" name="Title 1">
            <a:extLst>
              <a:ext uri="{FF2B5EF4-FFF2-40B4-BE49-F238E27FC236}">
                <a16:creationId xmlns:a16="http://schemas.microsoft.com/office/drawing/2014/main" id="{05F09A19-DE77-41EB-9156-076E402C92AD}"/>
              </a:ext>
            </a:extLst>
          </p:cNvPr>
          <p:cNvSpPr txBox="1">
            <a:spLocks/>
          </p:cNvSpPr>
          <p:nvPr/>
        </p:nvSpPr>
        <p:spPr>
          <a:xfrm>
            <a:off x="7453132" y="1815979"/>
            <a:ext cx="4535094" cy="60507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2">
                    <a:lumMod val="75000"/>
                  </a:schemeClr>
                </a:solidFill>
                <a:latin typeface="Century Gothic"/>
              </a:rPr>
              <a:t>Average Heavy Work Loss </a:t>
            </a:r>
            <a:endParaRPr lang="en-US" dirty="0">
              <a:solidFill>
                <a:schemeClr val="accent2">
                  <a:lumMod val="75000"/>
                </a:schemeClr>
              </a:solidFill>
            </a:endParaRPr>
          </a:p>
          <a:p>
            <a:pPr algn="ctr"/>
            <a:r>
              <a:rPr lang="en-US" sz="2400" b="1" dirty="0">
                <a:solidFill>
                  <a:schemeClr val="accent2">
                    <a:lumMod val="75000"/>
                  </a:schemeClr>
                </a:solidFill>
                <a:latin typeface="Century Gothic"/>
              </a:rPr>
              <a:t>By Neighborhood</a:t>
            </a:r>
          </a:p>
        </p:txBody>
      </p:sp>
      <p:pic>
        <p:nvPicPr>
          <p:cNvPr id="42" name="Picture 41" descr="Timeline&#10;&#10;Description automatically generated with low confidence">
            <a:extLst>
              <a:ext uri="{FF2B5EF4-FFF2-40B4-BE49-F238E27FC236}">
                <a16:creationId xmlns:a16="http://schemas.microsoft.com/office/drawing/2014/main" id="{39DD367B-2382-DB46-85E0-F3614D0C7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781" y="2533476"/>
            <a:ext cx="297509" cy="2158426"/>
          </a:xfrm>
          <a:prstGeom prst="rect">
            <a:avLst/>
          </a:prstGeom>
        </p:spPr>
      </p:pic>
      <p:sp>
        <p:nvSpPr>
          <p:cNvPr id="39" name="TextBox 38">
            <a:extLst>
              <a:ext uri="{FF2B5EF4-FFF2-40B4-BE49-F238E27FC236}">
                <a16:creationId xmlns:a16="http://schemas.microsoft.com/office/drawing/2014/main" id="{3AB0729F-A5F8-4ED3-98DA-B71DB5F590D6}"/>
              </a:ext>
            </a:extLst>
          </p:cNvPr>
          <p:cNvSpPr txBox="1"/>
          <p:nvPr/>
        </p:nvSpPr>
        <p:spPr>
          <a:xfrm rot="-3300000">
            <a:off x="4618027" y="5381362"/>
            <a:ext cx="23524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Sprains Lake Knolls</a:t>
            </a:r>
            <a:endParaRPr lang="en-US" dirty="0"/>
          </a:p>
        </p:txBody>
      </p:sp>
      <p:sp>
        <p:nvSpPr>
          <p:cNvPr id="72" name="TextBox 71">
            <a:extLst>
              <a:ext uri="{FF2B5EF4-FFF2-40B4-BE49-F238E27FC236}">
                <a16:creationId xmlns:a16="http://schemas.microsoft.com/office/drawing/2014/main" id="{C02EEAD3-D954-574A-9DF8-2E5DA34B633B}"/>
              </a:ext>
            </a:extLst>
          </p:cNvPr>
          <p:cNvSpPr txBox="1"/>
          <p:nvPr/>
        </p:nvSpPr>
        <p:spPr>
          <a:xfrm rot="-3300000">
            <a:off x="9665152" y="5323092"/>
            <a:ext cx="2227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Yonkers Average</a:t>
            </a:r>
            <a:endParaRPr lang="en-US" b="1" dirty="0">
              <a:cs typeface="Calibri" panose="020F0502020204030204"/>
            </a:endParaRPr>
          </a:p>
        </p:txBody>
      </p:sp>
      <p:sp>
        <p:nvSpPr>
          <p:cNvPr id="73" name="TextBox 72">
            <a:extLst>
              <a:ext uri="{FF2B5EF4-FFF2-40B4-BE49-F238E27FC236}">
                <a16:creationId xmlns:a16="http://schemas.microsoft.com/office/drawing/2014/main" id="{15E1EC69-F0F7-014B-9E9B-70ABFF3C9BA8}"/>
              </a:ext>
            </a:extLst>
          </p:cNvPr>
          <p:cNvSpPr txBox="1"/>
          <p:nvPr/>
        </p:nvSpPr>
        <p:spPr>
          <a:xfrm rot="-3300000">
            <a:off x="9664759" y="5153821"/>
            <a:ext cx="3036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8 Other Neighborhoods: 0%</a:t>
            </a:r>
            <a:endParaRPr lang="en-US" b="1" dirty="0">
              <a:cs typeface="Calibri" panose="020F0502020204030204"/>
            </a:endParaRPr>
          </a:p>
        </p:txBody>
      </p:sp>
    </p:spTree>
    <p:extLst>
      <p:ext uri="{BB962C8B-B14F-4D97-AF65-F5344CB8AC3E}">
        <p14:creationId xmlns:p14="http://schemas.microsoft.com/office/powerpoint/2010/main" val="15884425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4" descr="Chart&#10;&#10;Description automatically generated">
            <a:extLst>
              <a:ext uri="{FF2B5EF4-FFF2-40B4-BE49-F238E27FC236}">
                <a16:creationId xmlns:a16="http://schemas.microsoft.com/office/drawing/2014/main" id="{58F927E3-7342-40B5-8E5A-21279D71DD43}"/>
              </a:ext>
            </a:extLst>
          </p:cNvPr>
          <p:cNvPicPr>
            <a:picLocks noChangeAspect="1"/>
          </p:cNvPicPr>
          <p:nvPr/>
        </p:nvPicPr>
        <p:blipFill>
          <a:blip r:embed="rId3"/>
          <a:stretch>
            <a:fillRect/>
          </a:stretch>
        </p:blipFill>
        <p:spPr>
          <a:xfrm>
            <a:off x="5123543" y="917741"/>
            <a:ext cx="6074228" cy="5095090"/>
          </a:xfrm>
          <a:prstGeom prst="rect">
            <a:avLst/>
          </a:prstGeom>
        </p:spPr>
      </p:pic>
      <p:sp>
        <p:nvSpPr>
          <p:cNvPr id="8" name="Title 1">
            <a:extLst>
              <a:ext uri="{FF2B5EF4-FFF2-40B4-BE49-F238E27FC236}">
                <a16:creationId xmlns:a16="http://schemas.microsoft.com/office/drawing/2014/main" id="{FC4BA28E-2254-493A-8566-A72EE98D2C18}"/>
              </a:ext>
            </a:extLst>
          </p:cNvPr>
          <p:cNvSpPr txBox="1">
            <a:spLocks/>
          </p:cNvSpPr>
          <p:nvPr/>
        </p:nvSpPr>
        <p:spPr>
          <a:xfrm>
            <a:off x="2940755" y="237747"/>
            <a:ext cx="6316134"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Trends in Temperature</a:t>
            </a:r>
          </a:p>
        </p:txBody>
      </p:sp>
      <p:sp>
        <p:nvSpPr>
          <p:cNvPr id="4" name="TextBox 3">
            <a:extLst>
              <a:ext uri="{FF2B5EF4-FFF2-40B4-BE49-F238E27FC236}">
                <a16:creationId xmlns:a16="http://schemas.microsoft.com/office/drawing/2014/main" id="{AA9CA7EF-4057-4901-8CF3-CF859B178E7E}"/>
              </a:ext>
            </a:extLst>
          </p:cNvPr>
          <p:cNvSpPr txBox="1"/>
          <p:nvPr/>
        </p:nvSpPr>
        <p:spPr>
          <a:xfrm>
            <a:off x="10499473" y="2749503"/>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34.83</a:t>
            </a:r>
            <a:endParaRPr lang="en-US" sz="1200" b="1"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0865D13D-0C2C-4D8A-874A-9BF267A2CD2B}"/>
              </a:ext>
            </a:extLst>
          </p:cNvPr>
          <p:cNvSpPr txBox="1"/>
          <p:nvPr/>
        </p:nvSpPr>
        <p:spPr>
          <a:xfrm>
            <a:off x="10312771" y="3393286"/>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29.95</a:t>
            </a:r>
            <a:endParaRPr lang="en-US" dirty="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3399DF83-B277-4DC6-81C3-7335CCAFBF19}"/>
              </a:ext>
            </a:extLst>
          </p:cNvPr>
          <p:cNvSpPr txBox="1"/>
          <p:nvPr/>
        </p:nvSpPr>
        <p:spPr>
          <a:xfrm>
            <a:off x="10331835" y="3008478"/>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31.64</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BB51E021-4AF1-44F2-A7BB-704A2EAD52CE}"/>
              </a:ext>
            </a:extLst>
          </p:cNvPr>
          <p:cNvSpPr txBox="1"/>
          <p:nvPr/>
        </p:nvSpPr>
        <p:spPr>
          <a:xfrm>
            <a:off x="10312878" y="3608600"/>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26.77</a:t>
            </a:r>
            <a:endParaRPr lang="en-US"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30FA8AB8-BF0E-4922-BE31-A74E0CCA5BC8}"/>
              </a:ext>
            </a:extLst>
          </p:cNvPr>
          <p:cNvSpPr txBox="1"/>
          <p:nvPr/>
        </p:nvSpPr>
        <p:spPr>
          <a:xfrm>
            <a:off x="10484314" y="5204912"/>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4.87</a:t>
            </a:r>
          </a:p>
        </p:txBody>
      </p:sp>
      <p:sp>
        <p:nvSpPr>
          <p:cNvPr id="13" name="TextBox 12">
            <a:extLst>
              <a:ext uri="{FF2B5EF4-FFF2-40B4-BE49-F238E27FC236}">
                <a16:creationId xmlns:a16="http://schemas.microsoft.com/office/drawing/2014/main" id="{FD7527D0-5692-4ECF-AD4F-FA86265EFF53}"/>
              </a:ext>
            </a:extLst>
          </p:cNvPr>
          <p:cNvSpPr txBox="1"/>
          <p:nvPr/>
        </p:nvSpPr>
        <p:spPr>
          <a:xfrm>
            <a:off x="5017910"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1984</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5970AD50-C741-4FB1-A027-8F8AFF33227B}"/>
              </a:ext>
            </a:extLst>
          </p:cNvPr>
          <p:cNvSpPr txBox="1"/>
          <p:nvPr/>
        </p:nvSpPr>
        <p:spPr>
          <a:xfrm>
            <a:off x="5689599"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1988</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5DE74D9D-A09D-4BAF-B96A-D419A482C7DA}"/>
              </a:ext>
            </a:extLst>
          </p:cNvPr>
          <p:cNvSpPr txBox="1"/>
          <p:nvPr/>
        </p:nvSpPr>
        <p:spPr>
          <a:xfrm>
            <a:off x="6321776"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1992</a:t>
            </a: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id="{9C470FCC-741D-45DC-9C74-057A1A1B25EF}"/>
              </a:ext>
            </a:extLst>
          </p:cNvPr>
          <p:cNvSpPr txBox="1"/>
          <p:nvPr/>
        </p:nvSpPr>
        <p:spPr>
          <a:xfrm>
            <a:off x="6987821"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1996</a:t>
            </a:r>
            <a:endParaRPr lang="en-US" dirty="0">
              <a:solidFill>
                <a:schemeClr val="tx1">
                  <a:lumMod val="75000"/>
                  <a:lumOff val="25000"/>
                </a:schemeClr>
              </a:solidFill>
            </a:endParaRPr>
          </a:p>
        </p:txBody>
      </p:sp>
      <p:sp>
        <p:nvSpPr>
          <p:cNvPr id="17" name="TextBox 16">
            <a:extLst>
              <a:ext uri="{FF2B5EF4-FFF2-40B4-BE49-F238E27FC236}">
                <a16:creationId xmlns:a16="http://schemas.microsoft.com/office/drawing/2014/main" id="{47CF1DA8-8495-4C66-AD48-069A18075CB7}"/>
              </a:ext>
            </a:extLst>
          </p:cNvPr>
          <p:cNvSpPr txBox="1"/>
          <p:nvPr/>
        </p:nvSpPr>
        <p:spPr>
          <a:xfrm>
            <a:off x="7619998"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2000</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FD324D51-F284-4413-AAD1-706CB0F23441}"/>
              </a:ext>
            </a:extLst>
          </p:cNvPr>
          <p:cNvSpPr txBox="1"/>
          <p:nvPr/>
        </p:nvSpPr>
        <p:spPr>
          <a:xfrm>
            <a:off x="8286043"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2004</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F6BDA6ED-3151-43DD-BDB5-3205160AABAD}"/>
              </a:ext>
            </a:extLst>
          </p:cNvPr>
          <p:cNvSpPr txBox="1"/>
          <p:nvPr/>
        </p:nvSpPr>
        <p:spPr>
          <a:xfrm>
            <a:off x="8918221"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2008</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BB4B8A6A-7202-4A52-A770-A856F6D208AE}"/>
              </a:ext>
            </a:extLst>
          </p:cNvPr>
          <p:cNvSpPr txBox="1"/>
          <p:nvPr/>
        </p:nvSpPr>
        <p:spPr>
          <a:xfrm>
            <a:off x="10871198"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2020</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id="{8FE91A59-3F80-4E01-9880-D3E0D71A9981}"/>
              </a:ext>
            </a:extLst>
          </p:cNvPr>
          <p:cNvSpPr txBox="1"/>
          <p:nvPr/>
        </p:nvSpPr>
        <p:spPr>
          <a:xfrm>
            <a:off x="9589909"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2012</a:t>
            </a: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id="{29A97065-A247-4C61-A5AA-C0D126E089D7}"/>
              </a:ext>
            </a:extLst>
          </p:cNvPr>
          <p:cNvSpPr txBox="1"/>
          <p:nvPr/>
        </p:nvSpPr>
        <p:spPr>
          <a:xfrm>
            <a:off x="10239020"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2016</a:t>
            </a:r>
            <a:endParaRPr lang="en-US" dirty="0">
              <a:solidFill>
                <a:schemeClr val="tx1">
                  <a:lumMod val="75000"/>
                  <a:lumOff val="25000"/>
                </a:schemeClr>
              </a:solidFill>
            </a:endParaRPr>
          </a:p>
        </p:txBody>
      </p:sp>
      <p:sp>
        <p:nvSpPr>
          <p:cNvPr id="23" name="TextBox 22">
            <a:extLst>
              <a:ext uri="{FF2B5EF4-FFF2-40B4-BE49-F238E27FC236}">
                <a16:creationId xmlns:a16="http://schemas.microsoft.com/office/drawing/2014/main" id="{86FB1DD6-9FBB-4A99-9350-21C2B7CD71AC}"/>
              </a:ext>
            </a:extLst>
          </p:cNvPr>
          <p:cNvSpPr txBox="1"/>
          <p:nvPr/>
        </p:nvSpPr>
        <p:spPr>
          <a:xfrm rot="16200000">
            <a:off x="2594416" y="4105381"/>
            <a:ext cx="41204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Daytime Temperature </a:t>
            </a:r>
            <a:r>
              <a:rPr lang="en-US" sz="1400" b="1" dirty="0">
                <a:solidFill>
                  <a:schemeClr val="tx1">
                    <a:lumMod val="75000"/>
                    <a:lumOff val="25000"/>
                  </a:schemeClr>
                </a:solidFill>
                <a:latin typeface="Century Gothic"/>
                <a:cs typeface="Calibri"/>
              </a:rPr>
              <a:t>(°</a:t>
            </a:r>
            <a:r>
              <a:rPr lang="en-US" sz="1400" b="1" dirty="0">
                <a:solidFill>
                  <a:schemeClr val="tx1">
                    <a:lumMod val="75000"/>
                    <a:lumOff val="25000"/>
                  </a:schemeClr>
                </a:solidFill>
                <a:latin typeface="Century Gothic"/>
                <a:ea typeface="+mn-lt"/>
                <a:cs typeface="+mn-lt"/>
              </a:rPr>
              <a:t>C)</a:t>
            </a:r>
            <a:endParaRPr lang="en-US" sz="1400" b="1"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EEC2E9CD-4F2C-4FDA-846D-F9EFD0175217}"/>
              </a:ext>
            </a:extLst>
          </p:cNvPr>
          <p:cNvSpPr txBox="1"/>
          <p:nvPr/>
        </p:nvSpPr>
        <p:spPr>
          <a:xfrm>
            <a:off x="4809065" y="866677"/>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60</a:t>
            </a: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id="{1D44A65C-F800-40A1-A5F5-7120AECD4D41}"/>
              </a:ext>
            </a:extLst>
          </p:cNvPr>
          <p:cNvSpPr txBox="1"/>
          <p:nvPr/>
        </p:nvSpPr>
        <p:spPr>
          <a:xfrm>
            <a:off x="4809065" y="1685121"/>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50</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2ECFF902-18A4-49A0-8968-F4C9F3135E74}"/>
              </a:ext>
            </a:extLst>
          </p:cNvPr>
          <p:cNvSpPr txBox="1"/>
          <p:nvPr/>
        </p:nvSpPr>
        <p:spPr>
          <a:xfrm>
            <a:off x="4809065" y="2503566"/>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40</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BC23A23D-16FE-4CD2-882B-F6F9910650C7}"/>
              </a:ext>
            </a:extLst>
          </p:cNvPr>
          <p:cNvSpPr txBox="1"/>
          <p:nvPr/>
        </p:nvSpPr>
        <p:spPr>
          <a:xfrm>
            <a:off x="4809065" y="3327654"/>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30</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1B723FDA-5469-4EE0-B894-8EB4BC104940}"/>
              </a:ext>
            </a:extLst>
          </p:cNvPr>
          <p:cNvSpPr txBox="1"/>
          <p:nvPr/>
        </p:nvSpPr>
        <p:spPr>
          <a:xfrm>
            <a:off x="4809065" y="4123521"/>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a:t>
            </a:r>
            <a:endParaRPr lang="en-US" dirty="0">
              <a:solidFill>
                <a:schemeClr val="tx1">
                  <a:lumMod val="75000"/>
                  <a:lumOff val="25000"/>
                </a:schemeClr>
              </a:solidFill>
            </a:endParaRPr>
          </a:p>
        </p:txBody>
      </p:sp>
      <p:sp>
        <p:nvSpPr>
          <p:cNvPr id="29" name="TextBox 28">
            <a:extLst>
              <a:ext uri="{FF2B5EF4-FFF2-40B4-BE49-F238E27FC236}">
                <a16:creationId xmlns:a16="http://schemas.microsoft.com/office/drawing/2014/main" id="{0242F3E7-A0E5-469A-9064-42594157EDF3}"/>
              </a:ext>
            </a:extLst>
          </p:cNvPr>
          <p:cNvSpPr txBox="1"/>
          <p:nvPr/>
        </p:nvSpPr>
        <p:spPr>
          <a:xfrm>
            <a:off x="4809064" y="4970188"/>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10</a:t>
            </a:r>
            <a:endParaRPr lang="en-US" dirty="0">
              <a:solidFill>
                <a:schemeClr val="tx1">
                  <a:lumMod val="75000"/>
                  <a:lumOff val="25000"/>
                </a:schemeClr>
              </a:solidFill>
            </a:endParaRPr>
          </a:p>
        </p:txBody>
      </p:sp>
      <p:sp>
        <p:nvSpPr>
          <p:cNvPr id="30" name="TextBox 29">
            <a:extLst>
              <a:ext uri="{FF2B5EF4-FFF2-40B4-BE49-F238E27FC236}">
                <a16:creationId xmlns:a16="http://schemas.microsoft.com/office/drawing/2014/main" id="{B01C260A-8A7F-4F4D-8A86-01F67B14DCFE}"/>
              </a:ext>
            </a:extLst>
          </p:cNvPr>
          <p:cNvSpPr txBox="1"/>
          <p:nvPr/>
        </p:nvSpPr>
        <p:spPr>
          <a:xfrm>
            <a:off x="4882442" y="5760410"/>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0</a:t>
            </a:r>
            <a:endParaRPr lang="en-US" dirty="0">
              <a:solidFill>
                <a:schemeClr val="tx1">
                  <a:lumMod val="75000"/>
                  <a:lumOff val="25000"/>
                </a:schemeClr>
              </a:solidFill>
            </a:endParaRPr>
          </a:p>
        </p:txBody>
      </p:sp>
      <p:grpSp>
        <p:nvGrpSpPr>
          <p:cNvPr id="32" name="Group 31">
            <a:extLst>
              <a:ext uri="{FF2B5EF4-FFF2-40B4-BE49-F238E27FC236}">
                <a16:creationId xmlns:a16="http://schemas.microsoft.com/office/drawing/2014/main" id="{B86FA126-C2A7-459E-A949-4DA110BE22E9}"/>
              </a:ext>
            </a:extLst>
          </p:cNvPr>
          <p:cNvGrpSpPr/>
          <p:nvPr/>
        </p:nvGrpSpPr>
        <p:grpSpPr>
          <a:xfrm>
            <a:off x="1053619" y="3470381"/>
            <a:ext cx="3992464" cy="2641599"/>
            <a:chOff x="259292" y="1797403"/>
            <a:chExt cx="3992464" cy="2641599"/>
          </a:xfrm>
        </p:grpSpPr>
        <p:sp>
          <p:nvSpPr>
            <p:cNvPr id="7" name="Rectangle: Rounded Corners 6">
              <a:extLst>
                <a:ext uri="{FF2B5EF4-FFF2-40B4-BE49-F238E27FC236}">
                  <a16:creationId xmlns:a16="http://schemas.microsoft.com/office/drawing/2014/main" id="{F819A70A-D3E8-46A2-B60B-CB8C0E5D04EF}"/>
                </a:ext>
              </a:extLst>
            </p:cNvPr>
            <p:cNvSpPr/>
            <p:nvPr/>
          </p:nvSpPr>
          <p:spPr>
            <a:xfrm>
              <a:off x="259292" y="1797403"/>
              <a:ext cx="3138312" cy="26415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6" name="TextBox 1">
              <a:extLst>
                <a:ext uri="{FF2B5EF4-FFF2-40B4-BE49-F238E27FC236}">
                  <a16:creationId xmlns:a16="http://schemas.microsoft.com/office/drawing/2014/main" id="{9CD9A20E-CC06-417E-A1AF-BC021AF7E73F}"/>
                </a:ext>
              </a:extLst>
            </p:cNvPr>
            <p:cNvSpPr txBox="1"/>
            <p:nvPr/>
          </p:nvSpPr>
          <p:spPr>
            <a:xfrm>
              <a:off x="718334" y="2828578"/>
              <a:ext cx="27149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Study Area Maximum</a:t>
              </a:r>
              <a:endParaRPr lang="en-US" sz="1200" b="1" dirty="0">
                <a:solidFill>
                  <a:schemeClr val="tx1">
                    <a:lumMod val="75000"/>
                    <a:lumOff val="25000"/>
                  </a:schemeClr>
                </a:solidFill>
                <a:cs typeface="Calibri"/>
              </a:endParaRPr>
            </a:p>
          </p:txBody>
        </p:sp>
        <p:sp>
          <p:nvSpPr>
            <p:cNvPr id="37" name="TextBox 2">
              <a:extLst>
                <a:ext uri="{FF2B5EF4-FFF2-40B4-BE49-F238E27FC236}">
                  <a16:creationId xmlns:a16="http://schemas.microsoft.com/office/drawing/2014/main" id="{1EDD293B-5FED-467B-B5DF-0E3A6B4B3123}"/>
                </a:ext>
              </a:extLst>
            </p:cNvPr>
            <p:cNvSpPr txBox="1"/>
            <p:nvPr/>
          </p:nvSpPr>
          <p:spPr>
            <a:xfrm>
              <a:off x="716970" y="3136796"/>
              <a:ext cx="33020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Study Area 99th Percentile</a:t>
              </a:r>
              <a:endParaRPr lang="en-US" sz="1200" b="1" dirty="0">
                <a:solidFill>
                  <a:schemeClr val="tx1">
                    <a:lumMod val="75000"/>
                    <a:lumOff val="25000"/>
                  </a:schemeClr>
                </a:solidFill>
                <a:cs typeface="Calibri"/>
              </a:endParaRPr>
            </a:p>
          </p:txBody>
        </p:sp>
        <p:sp>
          <p:nvSpPr>
            <p:cNvPr id="38" name="TextBox 3">
              <a:extLst>
                <a:ext uri="{FF2B5EF4-FFF2-40B4-BE49-F238E27FC236}">
                  <a16:creationId xmlns:a16="http://schemas.microsoft.com/office/drawing/2014/main" id="{D2EECC98-C2CA-4C65-B749-DDF631E7370E}"/>
                </a:ext>
              </a:extLst>
            </p:cNvPr>
            <p:cNvSpPr txBox="1"/>
            <p:nvPr/>
          </p:nvSpPr>
          <p:spPr>
            <a:xfrm>
              <a:off x="718334" y="3426889"/>
              <a:ext cx="27149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Study Area Average</a:t>
              </a:r>
              <a:endParaRPr lang="en-US" sz="1200" b="1" dirty="0">
                <a:solidFill>
                  <a:schemeClr val="tx1">
                    <a:lumMod val="75000"/>
                    <a:lumOff val="25000"/>
                  </a:schemeClr>
                </a:solidFill>
                <a:cs typeface="Calibri"/>
              </a:endParaRPr>
            </a:p>
          </p:txBody>
        </p:sp>
        <p:sp>
          <p:nvSpPr>
            <p:cNvPr id="39" name="TextBox 4">
              <a:extLst>
                <a:ext uri="{FF2B5EF4-FFF2-40B4-BE49-F238E27FC236}">
                  <a16:creationId xmlns:a16="http://schemas.microsoft.com/office/drawing/2014/main" id="{5E7C8BFD-D680-4225-9E51-239BB7B8CE75}"/>
                </a:ext>
              </a:extLst>
            </p:cNvPr>
            <p:cNvSpPr txBox="1"/>
            <p:nvPr/>
          </p:nvSpPr>
          <p:spPr>
            <a:xfrm>
              <a:off x="718333" y="3703469"/>
              <a:ext cx="35277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Reference Region Average</a:t>
              </a:r>
              <a:endParaRPr lang="en-US" sz="1200" b="1" dirty="0">
                <a:solidFill>
                  <a:schemeClr val="tx1">
                    <a:lumMod val="75000"/>
                    <a:lumOff val="25000"/>
                  </a:schemeClr>
                </a:solidFill>
                <a:cs typeface="Calibri"/>
              </a:endParaRPr>
            </a:p>
          </p:txBody>
        </p:sp>
        <p:sp>
          <p:nvSpPr>
            <p:cNvPr id="40" name="TextBox 5">
              <a:extLst>
                <a:ext uri="{FF2B5EF4-FFF2-40B4-BE49-F238E27FC236}">
                  <a16:creationId xmlns:a16="http://schemas.microsoft.com/office/drawing/2014/main" id="{DA585C36-0D1D-4072-AE56-74A05B244584}"/>
                </a:ext>
              </a:extLst>
            </p:cNvPr>
            <p:cNvSpPr txBox="1"/>
            <p:nvPr/>
          </p:nvSpPr>
          <p:spPr>
            <a:xfrm>
              <a:off x="718334" y="3980044"/>
              <a:ext cx="353342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UHI Magnitude (Difference)</a:t>
              </a:r>
              <a:endParaRPr lang="en-US" sz="1200" b="1" dirty="0">
                <a:solidFill>
                  <a:schemeClr val="tx1">
                    <a:lumMod val="75000"/>
                    <a:lumOff val="25000"/>
                  </a:schemeClr>
                </a:solidFill>
                <a:latin typeface="Century Gothic"/>
                <a:cs typeface="Calibri"/>
              </a:endParaRPr>
            </a:p>
          </p:txBody>
        </p:sp>
        <p:sp>
          <p:nvSpPr>
            <p:cNvPr id="43" name="TextBox 3">
              <a:extLst>
                <a:ext uri="{FF2B5EF4-FFF2-40B4-BE49-F238E27FC236}">
                  <a16:creationId xmlns:a16="http://schemas.microsoft.com/office/drawing/2014/main" id="{AF532491-905B-4576-888B-548EB8F47F06}"/>
                </a:ext>
              </a:extLst>
            </p:cNvPr>
            <p:cNvSpPr txBox="1"/>
            <p:nvPr/>
          </p:nvSpPr>
          <p:spPr>
            <a:xfrm>
              <a:off x="464333" y="1908535"/>
              <a:ext cx="155222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Landsat LST</a:t>
              </a:r>
              <a:endParaRPr lang="en-US" sz="1200" dirty="0">
                <a:solidFill>
                  <a:schemeClr val="tx1">
                    <a:lumMod val="75000"/>
                    <a:lumOff val="25000"/>
                  </a:schemeClr>
                </a:solidFill>
              </a:endParaRPr>
            </a:p>
          </p:txBody>
        </p:sp>
        <p:sp>
          <p:nvSpPr>
            <p:cNvPr id="44" name="TextBox 4">
              <a:extLst>
                <a:ext uri="{FF2B5EF4-FFF2-40B4-BE49-F238E27FC236}">
                  <a16:creationId xmlns:a16="http://schemas.microsoft.com/office/drawing/2014/main" id="{95544308-308E-47B3-B99A-3D89A0CF2C44}"/>
                </a:ext>
              </a:extLst>
            </p:cNvPr>
            <p:cNvSpPr txBox="1"/>
            <p:nvPr/>
          </p:nvSpPr>
          <p:spPr>
            <a:xfrm>
              <a:off x="464334" y="2224623"/>
              <a:ext cx="133773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LST Trends</a:t>
              </a:r>
              <a:endParaRPr lang="en-US" sz="1200" dirty="0">
                <a:solidFill>
                  <a:schemeClr val="tx1">
                    <a:lumMod val="75000"/>
                    <a:lumOff val="25000"/>
                  </a:schemeClr>
                </a:solidFill>
              </a:endParaRPr>
            </a:p>
          </p:txBody>
        </p:sp>
        <p:sp>
          <p:nvSpPr>
            <p:cNvPr id="45" name="TextBox 5">
              <a:extLst>
                <a:ext uri="{FF2B5EF4-FFF2-40B4-BE49-F238E27FC236}">
                  <a16:creationId xmlns:a16="http://schemas.microsoft.com/office/drawing/2014/main" id="{1CBE5833-756A-469B-91B5-0177BB010591}"/>
                </a:ext>
              </a:extLst>
            </p:cNvPr>
            <p:cNvSpPr txBox="1"/>
            <p:nvPr/>
          </p:nvSpPr>
          <p:spPr>
            <a:xfrm>
              <a:off x="464333" y="2535067"/>
              <a:ext cx="322297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NIHHIS Air Temperatures</a:t>
              </a:r>
              <a:endParaRPr lang="en-US" sz="1200" b="1" dirty="0">
                <a:solidFill>
                  <a:schemeClr val="tx1">
                    <a:lumMod val="75000"/>
                    <a:lumOff val="25000"/>
                  </a:schemeClr>
                </a:solidFill>
                <a:latin typeface="Century Gothic"/>
                <a:cs typeface="Calibri"/>
              </a:endParaRPr>
            </a:p>
          </p:txBody>
        </p:sp>
        <p:sp>
          <p:nvSpPr>
            <p:cNvPr id="6" name="Rectangle 5">
              <a:extLst>
                <a:ext uri="{FF2B5EF4-FFF2-40B4-BE49-F238E27FC236}">
                  <a16:creationId xmlns:a16="http://schemas.microsoft.com/office/drawing/2014/main" id="{1301B3BD-740B-4502-814A-823E5AB58020}"/>
                </a:ext>
              </a:extLst>
            </p:cNvPr>
            <p:cNvSpPr/>
            <p:nvPr/>
          </p:nvSpPr>
          <p:spPr>
            <a:xfrm>
              <a:off x="515407" y="2900183"/>
              <a:ext cx="203201" cy="1919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6" name="Rectangle 45">
              <a:extLst>
                <a:ext uri="{FF2B5EF4-FFF2-40B4-BE49-F238E27FC236}">
                  <a16:creationId xmlns:a16="http://schemas.microsoft.com/office/drawing/2014/main" id="{DF7C5E61-FCA7-4DAF-95FF-2E3142BEC118}"/>
                </a:ext>
              </a:extLst>
            </p:cNvPr>
            <p:cNvSpPr/>
            <p:nvPr/>
          </p:nvSpPr>
          <p:spPr>
            <a:xfrm>
              <a:off x="515407" y="3193695"/>
              <a:ext cx="203201" cy="1919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7" name="Rectangle 46">
              <a:extLst>
                <a:ext uri="{FF2B5EF4-FFF2-40B4-BE49-F238E27FC236}">
                  <a16:creationId xmlns:a16="http://schemas.microsoft.com/office/drawing/2014/main" id="{EFA350AA-3B4A-46AC-BB82-E71B755AE667}"/>
                </a:ext>
              </a:extLst>
            </p:cNvPr>
            <p:cNvSpPr/>
            <p:nvPr/>
          </p:nvSpPr>
          <p:spPr>
            <a:xfrm>
              <a:off x="515407" y="3487206"/>
              <a:ext cx="203201" cy="1919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1" name="Rectangle 40">
              <a:extLst>
                <a:ext uri="{FF2B5EF4-FFF2-40B4-BE49-F238E27FC236}">
                  <a16:creationId xmlns:a16="http://schemas.microsoft.com/office/drawing/2014/main" id="{FB92CD66-7CF9-4826-ACA1-F4DE938B0317}"/>
                </a:ext>
              </a:extLst>
            </p:cNvPr>
            <p:cNvSpPr/>
            <p:nvPr/>
          </p:nvSpPr>
          <p:spPr>
            <a:xfrm>
              <a:off x="515407" y="3763784"/>
              <a:ext cx="203201" cy="191913"/>
            </a:xfrm>
            <a:prstGeom prst="rect">
              <a:avLst/>
            </a:prstGeom>
            <a:solidFill>
              <a:srgbClr val="073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2" name="Rectangle 41">
              <a:extLst>
                <a:ext uri="{FF2B5EF4-FFF2-40B4-BE49-F238E27FC236}">
                  <a16:creationId xmlns:a16="http://schemas.microsoft.com/office/drawing/2014/main" id="{6DD5E5FC-28BC-4A3B-AF8B-9FDECEC8CC8A}"/>
                </a:ext>
              </a:extLst>
            </p:cNvPr>
            <p:cNvSpPr/>
            <p:nvPr/>
          </p:nvSpPr>
          <p:spPr>
            <a:xfrm>
              <a:off x="515407" y="4057295"/>
              <a:ext cx="203201" cy="191913"/>
            </a:xfrm>
            <a:prstGeom prst="rect">
              <a:avLst/>
            </a:prstGeom>
            <a:solidFill>
              <a:srgbClr val="8F0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 name="Oval 1">
              <a:extLst>
                <a:ext uri="{FF2B5EF4-FFF2-40B4-BE49-F238E27FC236}">
                  <a16:creationId xmlns:a16="http://schemas.microsoft.com/office/drawing/2014/main" id="{D591319A-4721-47DA-9F5E-58964FAA6A97}"/>
                </a:ext>
              </a:extLst>
            </p:cNvPr>
            <p:cNvSpPr/>
            <p:nvPr/>
          </p:nvSpPr>
          <p:spPr>
            <a:xfrm>
              <a:off x="2774436" y="2578164"/>
              <a:ext cx="208846" cy="2088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cxnSp>
          <p:nvCxnSpPr>
            <p:cNvPr id="31" name="Straight Arrow Connector 30">
              <a:extLst>
                <a:ext uri="{FF2B5EF4-FFF2-40B4-BE49-F238E27FC236}">
                  <a16:creationId xmlns:a16="http://schemas.microsoft.com/office/drawing/2014/main" id="{09432117-DA76-4409-93C2-CA3D6A5CDEDB}"/>
                </a:ext>
              </a:extLst>
            </p:cNvPr>
            <p:cNvCxnSpPr/>
            <p:nvPr/>
          </p:nvCxnSpPr>
          <p:spPr>
            <a:xfrm>
              <a:off x="1706032" y="2374900"/>
              <a:ext cx="1365956" cy="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90426DD-AFEF-4769-B5C8-424D5B9E9190}"/>
                </a:ext>
              </a:extLst>
            </p:cNvPr>
            <p:cNvCxnSpPr>
              <a:cxnSpLocks/>
            </p:cNvCxnSpPr>
            <p:nvPr/>
          </p:nvCxnSpPr>
          <p:spPr>
            <a:xfrm>
              <a:off x="1706032" y="2064455"/>
              <a:ext cx="1365956" cy="1"/>
            </a:xfrm>
            <a:prstGeom prst="straightConnector1">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65F6C8D6-1BE7-406F-8C72-FB3F76DCAC87}"/>
              </a:ext>
            </a:extLst>
          </p:cNvPr>
          <p:cNvSpPr txBox="1"/>
          <p:nvPr/>
        </p:nvSpPr>
        <p:spPr>
          <a:xfrm>
            <a:off x="558100" y="1113805"/>
            <a:ext cx="4456582" cy="21236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5">
                    <a:lumMod val="50000"/>
                  </a:schemeClr>
                </a:solidFill>
                <a:latin typeface="Century Gothic"/>
                <a:cs typeface="Calibri"/>
              </a:rPr>
              <a:t>Yonkers Summer Heat:</a:t>
            </a:r>
            <a:endParaRPr lang="en-US" sz="2400" b="1" dirty="0">
              <a:solidFill>
                <a:schemeClr val="accent5">
                  <a:lumMod val="50000"/>
                </a:schemeClr>
              </a:solidFill>
              <a:latin typeface="Calibri" panose="020F0502020204030204"/>
              <a:cs typeface="Calibri"/>
            </a:endParaRPr>
          </a:p>
          <a:p>
            <a:r>
              <a:rPr lang="en-US" b="1" dirty="0">
                <a:solidFill>
                  <a:srgbClr val="266E99"/>
                </a:solidFill>
                <a:latin typeface="Century Gothic"/>
                <a:cs typeface="Calibri"/>
              </a:rPr>
              <a:t>Air UHI Magnitude (2020)</a:t>
            </a:r>
            <a:endParaRPr lang="en-US" b="1" dirty="0">
              <a:solidFill>
                <a:srgbClr val="000000"/>
              </a:solidFill>
              <a:latin typeface="Calibri" panose="020F0502020204030204"/>
              <a:cs typeface="Calibri"/>
            </a:endParaRPr>
          </a:p>
          <a:p>
            <a:pPr marL="285750">
              <a:buClr>
                <a:srgbClr val="266E99"/>
              </a:buClr>
              <a:buFont typeface="Webdings" panose="05030102010509060703" pitchFamily="18" charset="2"/>
              <a:buChar char="4"/>
            </a:pPr>
            <a:r>
              <a:rPr lang="en-US" dirty="0">
                <a:solidFill>
                  <a:srgbClr val="266E99"/>
                </a:solidFill>
                <a:latin typeface="Century Gothic"/>
                <a:cs typeface="Calibri"/>
              </a:rPr>
              <a:t>12.6°C / 22.68°F</a:t>
            </a:r>
            <a:endParaRPr lang="en-US" dirty="0">
              <a:cs typeface="Calibri" panose="020F0502020204030204"/>
            </a:endParaRPr>
          </a:p>
          <a:p>
            <a:r>
              <a:rPr lang="en-US" b="1" dirty="0">
                <a:solidFill>
                  <a:srgbClr val="266E99"/>
                </a:solidFill>
                <a:latin typeface="Century Gothic"/>
                <a:cs typeface="Calibri"/>
              </a:rPr>
              <a:t>Surface UHI Magnitude (2019)</a:t>
            </a:r>
          </a:p>
          <a:p>
            <a:pPr marL="285750">
              <a:buClr>
                <a:srgbClr val="266E99"/>
              </a:buClr>
              <a:buFont typeface="Webdings" panose="05030102010509060703" pitchFamily="18" charset="2"/>
              <a:buChar char="4"/>
            </a:pPr>
            <a:r>
              <a:rPr lang="en-US" dirty="0">
                <a:solidFill>
                  <a:srgbClr val="266E99"/>
                </a:solidFill>
                <a:latin typeface="Century Gothic"/>
                <a:cs typeface="Calibri"/>
              </a:rPr>
              <a:t>16.3°C / 29.34°F</a:t>
            </a:r>
            <a:endParaRPr lang="en-US" dirty="0">
              <a:cs typeface="Calibri" panose="020F0502020204030204"/>
            </a:endParaRPr>
          </a:p>
          <a:p>
            <a:r>
              <a:rPr lang="en-US" b="1" dirty="0">
                <a:solidFill>
                  <a:srgbClr val="266E99"/>
                </a:solidFill>
                <a:latin typeface="Century Gothic"/>
                <a:cs typeface="Calibri"/>
              </a:rPr>
              <a:t>Yearly Magnitude Trends (1984-2020)</a:t>
            </a:r>
          </a:p>
          <a:p>
            <a:pPr marL="285750" indent="57150">
              <a:buClr>
                <a:srgbClr val="266E99"/>
              </a:buClr>
              <a:buFont typeface="Webdings" panose="05030102010509060703" pitchFamily="18" charset="2"/>
              <a:buChar char="4"/>
            </a:pPr>
            <a:r>
              <a:rPr lang="en-US" dirty="0">
                <a:solidFill>
                  <a:srgbClr val="266E99"/>
                </a:solidFill>
                <a:latin typeface="Century Gothic"/>
                <a:cs typeface="Calibri"/>
              </a:rPr>
              <a:t>+0.06°C / +0.11°F</a:t>
            </a:r>
            <a:endParaRPr lang="en-US" dirty="0">
              <a:ea typeface="+mn-lt"/>
              <a:cs typeface="+mn-lt"/>
            </a:endParaRPr>
          </a:p>
        </p:txBody>
      </p:sp>
      <p:sp>
        <p:nvSpPr>
          <p:cNvPr id="51" name="TextBox 50">
            <a:extLst>
              <a:ext uri="{FF2B5EF4-FFF2-40B4-BE49-F238E27FC236}">
                <a16:creationId xmlns:a16="http://schemas.microsoft.com/office/drawing/2014/main" id="{E03BB722-5321-4BCB-A28E-237F4C3E49C4}"/>
              </a:ext>
            </a:extLst>
          </p:cNvPr>
          <p:cNvSpPr txBox="1"/>
          <p:nvPr/>
        </p:nvSpPr>
        <p:spPr>
          <a:xfrm>
            <a:off x="11197549" y="874374"/>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60</a:t>
            </a:r>
            <a:endParaRPr lang="en-US" dirty="0">
              <a:solidFill>
                <a:schemeClr val="tx1">
                  <a:lumMod val="75000"/>
                  <a:lumOff val="25000"/>
                </a:schemeClr>
              </a:solidFill>
            </a:endParaRPr>
          </a:p>
        </p:txBody>
      </p:sp>
      <p:sp>
        <p:nvSpPr>
          <p:cNvPr id="52" name="TextBox 51">
            <a:extLst>
              <a:ext uri="{FF2B5EF4-FFF2-40B4-BE49-F238E27FC236}">
                <a16:creationId xmlns:a16="http://schemas.microsoft.com/office/drawing/2014/main" id="{A6023966-3EF9-4636-B66D-360220DB8C78}"/>
              </a:ext>
            </a:extLst>
          </p:cNvPr>
          <p:cNvSpPr txBox="1"/>
          <p:nvPr/>
        </p:nvSpPr>
        <p:spPr>
          <a:xfrm>
            <a:off x="11197549" y="1692818"/>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50</a:t>
            </a:r>
            <a:endParaRPr lang="en-US" dirty="0">
              <a:solidFill>
                <a:schemeClr val="tx1">
                  <a:lumMod val="75000"/>
                  <a:lumOff val="25000"/>
                </a:schemeClr>
              </a:solidFill>
            </a:endParaRPr>
          </a:p>
        </p:txBody>
      </p:sp>
      <p:sp>
        <p:nvSpPr>
          <p:cNvPr id="53" name="TextBox 52">
            <a:extLst>
              <a:ext uri="{FF2B5EF4-FFF2-40B4-BE49-F238E27FC236}">
                <a16:creationId xmlns:a16="http://schemas.microsoft.com/office/drawing/2014/main" id="{9034EC95-B3EE-4B60-AC6B-38FD3CE531AE}"/>
              </a:ext>
            </a:extLst>
          </p:cNvPr>
          <p:cNvSpPr txBox="1"/>
          <p:nvPr/>
        </p:nvSpPr>
        <p:spPr>
          <a:xfrm>
            <a:off x="11197549" y="2511263"/>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40</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id="{583C12C1-1615-4F22-808F-A855958F0BAA}"/>
              </a:ext>
            </a:extLst>
          </p:cNvPr>
          <p:cNvSpPr txBox="1"/>
          <p:nvPr/>
        </p:nvSpPr>
        <p:spPr>
          <a:xfrm>
            <a:off x="11197549" y="3335351"/>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30</a:t>
            </a:r>
            <a:endParaRPr lang="en-US" dirty="0">
              <a:solidFill>
                <a:schemeClr val="tx1">
                  <a:lumMod val="75000"/>
                  <a:lumOff val="25000"/>
                </a:schemeClr>
              </a:solidFill>
            </a:endParaRPr>
          </a:p>
        </p:txBody>
      </p:sp>
      <p:sp>
        <p:nvSpPr>
          <p:cNvPr id="55" name="TextBox 54">
            <a:extLst>
              <a:ext uri="{FF2B5EF4-FFF2-40B4-BE49-F238E27FC236}">
                <a16:creationId xmlns:a16="http://schemas.microsoft.com/office/drawing/2014/main" id="{9BDEBFA8-178F-49C3-B042-AADF4D060FB0}"/>
              </a:ext>
            </a:extLst>
          </p:cNvPr>
          <p:cNvSpPr txBox="1"/>
          <p:nvPr/>
        </p:nvSpPr>
        <p:spPr>
          <a:xfrm>
            <a:off x="11197549" y="4131218"/>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a:t>
            </a:r>
            <a:endParaRPr lang="en-US" dirty="0">
              <a:solidFill>
                <a:schemeClr val="tx1">
                  <a:lumMod val="75000"/>
                  <a:lumOff val="25000"/>
                </a:schemeClr>
              </a:solidFill>
            </a:endParaRPr>
          </a:p>
        </p:txBody>
      </p:sp>
      <p:sp>
        <p:nvSpPr>
          <p:cNvPr id="56" name="TextBox 55">
            <a:extLst>
              <a:ext uri="{FF2B5EF4-FFF2-40B4-BE49-F238E27FC236}">
                <a16:creationId xmlns:a16="http://schemas.microsoft.com/office/drawing/2014/main" id="{4B41C4F1-7F02-4774-9107-1E7D7993E65C}"/>
              </a:ext>
            </a:extLst>
          </p:cNvPr>
          <p:cNvSpPr txBox="1"/>
          <p:nvPr/>
        </p:nvSpPr>
        <p:spPr>
          <a:xfrm>
            <a:off x="11197548" y="4977885"/>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10</a:t>
            </a: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id="{FE47FDC4-9342-473C-ADD3-A9D06F5BA308}"/>
              </a:ext>
            </a:extLst>
          </p:cNvPr>
          <p:cNvSpPr txBox="1"/>
          <p:nvPr/>
        </p:nvSpPr>
        <p:spPr>
          <a:xfrm>
            <a:off x="11224744" y="5760410"/>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0</a:t>
            </a:r>
            <a:endParaRPr lang="en-US" dirty="0">
              <a:solidFill>
                <a:schemeClr val="tx1">
                  <a:lumMod val="75000"/>
                  <a:lumOff val="25000"/>
                </a:schemeClr>
              </a:solidFill>
            </a:endParaRPr>
          </a:p>
        </p:txBody>
      </p:sp>
    </p:spTree>
    <p:extLst>
      <p:ext uri="{BB962C8B-B14F-4D97-AF65-F5344CB8AC3E}">
        <p14:creationId xmlns:p14="http://schemas.microsoft.com/office/powerpoint/2010/main" val="1825961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outdoor, grass, people&#10;&#10;Description automatically generated">
            <a:extLst>
              <a:ext uri="{FF2B5EF4-FFF2-40B4-BE49-F238E27FC236}">
                <a16:creationId xmlns:a16="http://schemas.microsoft.com/office/drawing/2014/main" id="{241E9F94-A223-C549-A40D-67E555AEFD19}"/>
              </a:ext>
            </a:extLst>
          </p:cNvPr>
          <p:cNvPicPr>
            <a:picLocks noChangeAspect="1"/>
          </p:cNvPicPr>
          <p:nvPr/>
        </p:nvPicPr>
        <p:blipFill rotWithShape="1">
          <a:blip r:embed="rId3">
            <a:extLst>
              <a:ext uri="{28A0092B-C50C-407E-A947-70E740481C1C}">
                <a14:useLocalDpi xmlns:a14="http://schemas.microsoft.com/office/drawing/2010/main" val="0"/>
              </a:ext>
            </a:extLst>
          </a:blip>
          <a:srcRect l="15183" r="27856"/>
          <a:stretch/>
        </p:blipFill>
        <p:spPr>
          <a:xfrm>
            <a:off x="9111806" y="2056921"/>
            <a:ext cx="3091080" cy="4069997"/>
          </a:xfrm>
          <a:prstGeom prst="rect">
            <a:avLst/>
          </a:prstGeom>
        </p:spPr>
      </p:pic>
      <p:sp>
        <p:nvSpPr>
          <p:cNvPr id="4" name="Rectangle: Rounded Corners 3">
            <a:extLst>
              <a:ext uri="{FF2B5EF4-FFF2-40B4-BE49-F238E27FC236}">
                <a16:creationId xmlns:a16="http://schemas.microsoft.com/office/drawing/2014/main" id="{77889D01-CB85-4A48-8756-4D917E120FBA}"/>
              </a:ext>
            </a:extLst>
          </p:cNvPr>
          <p:cNvSpPr/>
          <p:nvPr/>
        </p:nvSpPr>
        <p:spPr>
          <a:xfrm>
            <a:off x="199686" y="1249912"/>
            <a:ext cx="11792630" cy="707886"/>
          </a:xfrm>
          <a:prstGeom prst="roundRect">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Groundwork USA, Groundwork Hudson Valley</a:t>
            </a:r>
          </a:p>
        </p:txBody>
      </p:sp>
      <p:sp>
        <p:nvSpPr>
          <p:cNvPr id="3" name="TextBox 2">
            <a:extLst>
              <a:ext uri="{FF2B5EF4-FFF2-40B4-BE49-F238E27FC236}">
                <a16:creationId xmlns:a16="http://schemas.microsoft.com/office/drawing/2014/main" id="{5AD49E0B-3E5B-447B-9F3C-4E991AD643D4}"/>
              </a:ext>
            </a:extLst>
          </p:cNvPr>
          <p:cNvSpPr txBox="1"/>
          <p:nvPr/>
        </p:nvSpPr>
        <p:spPr>
          <a:xfrm>
            <a:off x="9230973" y="6562100"/>
            <a:ext cx="32004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Groundwork Hudson Valley  </a:t>
            </a:r>
            <a:endParaRPr lang="en-US" sz="1600" dirty="0">
              <a:solidFill>
                <a:schemeClr val="tx1">
                  <a:lumMod val="75000"/>
                  <a:lumOff val="25000"/>
                </a:schemeClr>
              </a:solidFill>
              <a:latin typeface="Century Gothic"/>
              <a:ea typeface="+mn-lt"/>
              <a:cs typeface="+mn-lt"/>
            </a:endParaRPr>
          </a:p>
        </p:txBody>
      </p:sp>
      <p:sp>
        <p:nvSpPr>
          <p:cNvPr id="5" name="TextBox 4">
            <a:extLst>
              <a:ext uri="{FF2B5EF4-FFF2-40B4-BE49-F238E27FC236}">
                <a16:creationId xmlns:a16="http://schemas.microsoft.com/office/drawing/2014/main" id="{8E421632-5FE8-40B4-A115-E4FE4C5A392D}"/>
              </a:ext>
            </a:extLst>
          </p:cNvPr>
          <p:cNvSpPr txBox="1"/>
          <p:nvPr/>
        </p:nvSpPr>
        <p:spPr>
          <a:xfrm>
            <a:off x="3596485" y="442903"/>
            <a:ext cx="49990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66E99"/>
                </a:solidFill>
                <a:latin typeface="Century Gothic"/>
              </a:rPr>
              <a:t>Project Partners</a:t>
            </a:r>
            <a:endParaRPr lang="en-US" sz="4000" b="1" dirty="0">
              <a:solidFill>
                <a:srgbClr val="266E99"/>
              </a:solidFill>
              <a:latin typeface="Century Gothic"/>
              <a:cs typeface="Calibri"/>
            </a:endParaRPr>
          </a:p>
        </p:txBody>
      </p:sp>
      <p:pic>
        <p:nvPicPr>
          <p:cNvPr id="7" name="Picture 6" descr="A picture containing building, outdoor, rock, nature&#10;&#10;Description automatically generated">
            <a:extLst>
              <a:ext uri="{FF2B5EF4-FFF2-40B4-BE49-F238E27FC236}">
                <a16:creationId xmlns:a16="http://schemas.microsoft.com/office/drawing/2014/main" id="{B0DAF15D-75DB-2D44-AAB9-D8173269E3FE}"/>
              </a:ext>
            </a:extLst>
          </p:cNvPr>
          <p:cNvPicPr>
            <a:picLocks noChangeAspect="1"/>
          </p:cNvPicPr>
          <p:nvPr/>
        </p:nvPicPr>
        <p:blipFill rotWithShape="1">
          <a:blip r:embed="rId4">
            <a:extLst>
              <a:ext uri="{28A0092B-C50C-407E-A947-70E740481C1C}">
                <a14:useLocalDpi xmlns:a14="http://schemas.microsoft.com/office/drawing/2010/main" val="0"/>
              </a:ext>
            </a:extLst>
          </a:blip>
          <a:srcRect r="1772"/>
          <a:stretch/>
        </p:blipFill>
        <p:spPr>
          <a:xfrm>
            <a:off x="-14748" y="2042172"/>
            <a:ext cx="4965119" cy="4069993"/>
          </a:xfrm>
          <a:prstGeom prst="rect">
            <a:avLst/>
          </a:prstGeom>
        </p:spPr>
      </p:pic>
      <p:pic>
        <p:nvPicPr>
          <p:cNvPr id="20" name="Picture 19" descr="A boat on the water&#10;&#10;Description automatically generated with medium confidence">
            <a:extLst>
              <a:ext uri="{FF2B5EF4-FFF2-40B4-BE49-F238E27FC236}">
                <a16:creationId xmlns:a16="http://schemas.microsoft.com/office/drawing/2014/main" id="{333B540D-784B-0641-ACB8-A11AC967F8BC}"/>
              </a:ext>
            </a:extLst>
          </p:cNvPr>
          <p:cNvPicPr>
            <a:picLocks noChangeAspect="1"/>
          </p:cNvPicPr>
          <p:nvPr/>
        </p:nvPicPr>
        <p:blipFill rotWithShape="1">
          <a:blip r:embed="rId5">
            <a:extLst>
              <a:ext uri="{28A0092B-C50C-407E-A947-70E740481C1C}">
                <a14:useLocalDpi xmlns:a14="http://schemas.microsoft.com/office/drawing/2010/main" val="0"/>
              </a:ext>
            </a:extLst>
          </a:blip>
          <a:srcRect l="362" r="2778"/>
          <a:stretch/>
        </p:blipFill>
        <p:spPr>
          <a:xfrm>
            <a:off x="5054670" y="2041896"/>
            <a:ext cx="3942186" cy="4069997"/>
          </a:xfrm>
          <a:prstGeom prst="rect">
            <a:avLst/>
          </a:prstGeom>
        </p:spPr>
      </p:pic>
    </p:spTree>
    <p:extLst>
      <p:ext uri="{BB962C8B-B14F-4D97-AF65-F5344CB8AC3E}">
        <p14:creationId xmlns:p14="http://schemas.microsoft.com/office/powerpoint/2010/main" val="2560682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80D5B7FF-4F7E-0A4D-B6CA-41C616B390E1}"/>
              </a:ext>
            </a:extLst>
          </p:cNvPr>
          <p:cNvPicPr>
            <a:picLocks noChangeAspect="1"/>
          </p:cNvPicPr>
          <p:nvPr/>
        </p:nvPicPr>
        <p:blipFill rotWithShape="1">
          <a:blip r:embed="rId3">
            <a:extLst>
              <a:ext uri="{28A0092B-C50C-407E-A947-70E740481C1C}">
                <a14:useLocalDpi xmlns:a14="http://schemas.microsoft.com/office/drawing/2010/main" val="0"/>
              </a:ext>
            </a:extLst>
          </a:blip>
          <a:srcRect l="7531" t="12893" r="4979" b="14324"/>
          <a:stretch/>
        </p:blipFill>
        <p:spPr>
          <a:xfrm>
            <a:off x="6623902" y="2335749"/>
            <a:ext cx="5573302" cy="2603987"/>
          </a:xfrm>
          <a:prstGeom prst="rect">
            <a:avLst/>
          </a:prstGeom>
        </p:spPr>
      </p:pic>
      <p:pic>
        <p:nvPicPr>
          <p:cNvPr id="3" name="Picture 2" descr="Chart, waterfall chart&#10;&#10;Description automatically generated">
            <a:extLst>
              <a:ext uri="{FF2B5EF4-FFF2-40B4-BE49-F238E27FC236}">
                <a16:creationId xmlns:a16="http://schemas.microsoft.com/office/drawing/2014/main" id="{6A758707-40E5-924A-82E0-F168AED03E2A}"/>
              </a:ext>
            </a:extLst>
          </p:cNvPr>
          <p:cNvPicPr>
            <a:picLocks noChangeAspect="1"/>
          </p:cNvPicPr>
          <p:nvPr/>
        </p:nvPicPr>
        <p:blipFill rotWithShape="1">
          <a:blip r:embed="rId4">
            <a:extLst>
              <a:ext uri="{28A0092B-C50C-407E-A947-70E740481C1C}">
                <a14:useLocalDpi xmlns:a14="http://schemas.microsoft.com/office/drawing/2010/main" val="0"/>
              </a:ext>
            </a:extLst>
          </a:blip>
          <a:srcRect l="16389" t="10912" r="9518"/>
          <a:stretch/>
        </p:blipFill>
        <p:spPr>
          <a:xfrm>
            <a:off x="811356" y="2192123"/>
            <a:ext cx="4702859" cy="3778311"/>
          </a:xfrm>
          <a:prstGeom prst="rect">
            <a:avLst/>
          </a:prstGeom>
        </p:spPr>
      </p:pic>
      <p:sp>
        <p:nvSpPr>
          <p:cNvPr id="8" name="Title 1">
            <a:extLst>
              <a:ext uri="{FF2B5EF4-FFF2-40B4-BE49-F238E27FC236}">
                <a16:creationId xmlns:a16="http://schemas.microsoft.com/office/drawing/2014/main" id="{FC4BA28E-2254-493A-8566-A72EE98D2C18}"/>
              </a:ext>
            </a:extLst>
          </p:cNvPr>
          <p:cNvSpPr txBox="1">
            <a:spLocks/>
          </p:cNvSpPr>
          <p:nvPr/>
        </p:nvSpPr>
        <p:spPr>
          <a:xfrm>
            <a:off x="240073" y="54486"/>
            <a:ext cx="8930752"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InVEST Results: </a:t>
            </a:r>
            <a:r>
              <a:rPr lang="en-US" sz="4000" b="1" dirty="0">
                <a:solidFill>
                  <a:srgbClr val="266E99"/>
                </a:solidFill>
                <a:latin typeface="Century Gothic"/>
                <a:cs typeface="Calibri Light" panose="020F0302020204030204"/>
              </a:rPr>
              <a:t>Future Scenarios</a:t>
            </a:r>
            <a:endParaRPr lang="en-US" dirty="0">
              <a:solidFill>
                <a:srgbClr val="000000"/>
              </a:solidFill>
              <a:latin typeface="Calibri Light" panose="020F0302020204030204"/>
              <a:cs typeface="Calibri Light" panose="020F0302020204030204"/>
            </a:endParaRPr>
          </a:p>
        </p:txBody>
      </p:sp>
      <p:sp>
        <p:nvSpPr>
          <p:cNvPr id="21" name="TextBox 20">
            <a:extLst>
              <a:ext uri="{FF2B5EF4-FFF2-40B4-BE49-F238E27FC236}">
                <a16:creationId xmlns:a16="http://schemas.microsoft.com/office/drawing/2014/main" id="{9130424C-ACF2-4C96-8727-9367D849EE19}"/>
              </a:ext>
            </a:extLst>
          </p:cNvPr>
          <p:cNvSpPr txBox="1"/>
          <p:nvPr/>
        </p:nvSpPr>
        <p:spPr>
          <a:xfrm>
            <a:off x="482055" y="5615802"/>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a:t>
            </a:r>
          </a:p>
        </p:txBody>
      </p:sp>
      <p:sp>
        <p:nvSpPr>
          <p:cNvPr id="23" name="TextBox 22">
            <a:extLst>
              <a:ext uri="{FF2B5EF4-FFF2-40B4-BE49-F238E27FC236}">
                <a16:creationId xmlns:a16="http://schemas.microsoft.com/office/drawing/2014/main" id="{0C4886CF-D2D3-432F-9BA9-4E0276D23D1E}"/>
              </a:ext>
            </a:extLst>
          </p:cNvPr>
          <p:cNvSpPr txBox="1"/>
          <p:nvPr/>
        </p:nvSpPr>
        <p:spPr>
          <a:xfrm>
            <a:off x="5635468" y="-1077791"/>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575</a:t>
            </a:r>
          </a:p>
        </p:txBody>
      </p:sp>
      <p:sp>
        <p:nvSpPr>
          <p:cNvPr id="35" name="TextBox 34">
            <a:extLst>
              <a:ext uri="{FF2B5EF4-FFF2-40B4-BE49-F238E27FC236}">
                <a16:creationId xmlns:a16="http://schemas.microsoft.com/office/drawing/2014/main" id="{0F1E200F-D094-4035-AEE7-8A95619AF0CC}"/>
              </a:ext>
            </a:extLst>
          </p:cNvPr>
          <p:cNvSpPr txBox="1"/>
          <p:nvPr/>
        </p:nvSpPr>
        <p:spPr>
          <a:xfrm>
            <a:off x="6496610" y="4726652"/>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41" name="TextBox 40">
            <a:extLst>
              <a:ext uri="{FF2B5EF4-FFF2-40B4-BE49-F238E27FC236}">
                <a16:creationId xmlns:a16="http://schemas.microsoft.com/office/drawing/2014/main" id="{97067B62-1481-487B-BCCD-CEC329C714FF}"/>
              </a:ext>
            </a:extLst>
          </p:cNvPr>
          <p:cNvSpPr txBox="1"/>
          <p:nvPr/>
        </p:nvSpPr>
        <p:spPr>
          <a:xfrm>
            <a:off x="2553203" y="579682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Scenario</a:t>
            </a:r>
            <a:endParaRPr lang="en-US" dirty="0">
              <a:solidFill>
                <a:schemeClr val="tx1">
                  <a:lumMod val="75000"/>
                  <a:lumOff val="25000"/>
                </a:schemeClr>
              </a:solidFill>
              <a:latin typeface="Calibri" panose="020F0502020204030204"/>
              <a:cs typeface="Calibri" panose="020F0502020204030204"/>
            </a:endParaRPr>
          </a:p>
        </p:txBody>
      </p:sp>
      <p:sp>
        <p:nvSpPr>
          <p:cNvPr id="45" name="TextBox 44">
            <a:extLst>
              <a:ext uri="{FF2B5EF4-FFF2-40B4-BE49-F238E27FC236}">
                <a16:creationId xmlns:a16="http://schemas.microsoft.com/office/drawing/2014/main" id="{8B686B14-69EE-430F-A884-4DD1EE115E15}"/>
              </a:ext>
            </a:extLst>
          </p:cNvPr>
          <p:cNvSpPr txBox="1"/>
          <p:nvPr/>
        </p:nvSpPr>
        <p:spPr>
          <a:xfrm>
            <a:off x="1029094" y="5013092"/>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+0.5</a:t>
            </a:r>
            <a:r>
              <a:rPr lang="en-US" sz="1400" dirty="0">
                <a:latin typeface="Century Gothic"/>
                <a:ea typeface="+mn-lt"/>
                <a:cs typeface="+mn-lt"/>
              </a:rPr>
              <a:t>°</a:t>
            </a:r>
            <a:r>
              <a:rPr lang="en-US" sz="1400" dirty="0">
                <a:solidFill>
                  <a:schemeClr val="tx1">
                    <a:lumMod val="75000"/>
                    <a:lumOff val="25000"/>
                  </a:schemeClr>
                </a:solidFill>
                <a:latin typeface="Century Gothic"/>
              </a:rPr>
              <a:t>C</a:t>
            </a:r>
          </a:p>
          <a:p>
            <a:pPr algn="ctr"/>
            <a:r>
              <a:rPr lang="en-US" sz="1400" dirty="0">
                <a:solidFill>
                  <a:schemeClr val="tx1">
                    <a:lumMod val="75000"/>
                    <a:lumOff val="25000"/>
                  </a:schemeClr>
                </a:solidFill>
                <a:latin typeface="Century Gothic"/>
                <a:cs typeface="Calibri"/>
              </a:rPr>
              <a:t>(~2028)</a:t>
            </a:r>
          </a:p>
        </p:txBody>
      </p:sp>
      <p:sp>
        <p:nvSpPr>
          <p:cNvPr id="53" name="TextBox 52">
            <a:extLst>
              <a:ext uri="{FF2B5EF4-FFF2-40B4-BE49-F238E27FC236}">
                <a16:creationId xmlns:a16="http://schemas.microsoft.com/office/drawing/2014/main" id="{6B9DA1C5-7869-4546-8C67-660068582145}"/>
              </a:ext>
            </a:extLst>
          </p:cNvPr>
          <p:cNvSpPr txBox="1"/>
          <p:nvPr/>
        </p:nvSpPr>
        <p:spPr>
          <a:xfrm rot="16200000">
            <a:off x="-1218098" y="3624423"/>
            <a:ext cx="31157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Energy Savings (Thousands of US Dollars)</a:t>
            </a:r>
            <a:endParaRPr lang="en-US" dirty="0">
              <a:solidFill>
                <a:schemeClr val="tx1">
                  <a:lumMod val="75000"/>
                  <a:lumOff val="25000"/>
                </a:schemeClr>
              </a:solidFill>
            </a:endParaRPr>
          </a:p>
        </p:txBody>
      </p:sp>
      <p:sp>
        <p:nvSpPr>
          <p:cNvPr id="55" name="Title 1">
            <a:extLst>
              <a:ext uri="{FF2B5EF4-FFF2-40B4-BE49-F238E27FC236}">
                <a16:creationId xmlns:a16="http://schemas.microsoft.com/office/drawing/2014/main" id="{6AA40217-429B-4907-9149-3E4610F1F53E}"/>
              </a:ext>
            </a:extLst>
          </p:cNvPr>
          <p:cNvSpPr txBox="1">
            <a:spLocks/>
          </p:cNvSpPr>
          <p:nvPr/>
        </p:nvSpPr>
        <p:spPr>
          <a:xfrm>
            <a:off x="1096192" y="1263718"/>
            <a:ext cx="4953838" cy="11347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50000"/>
                  </a:schemeClr>
                </a:solidFill>
                <a:latin typeface="Century Gothic"/>
                <a:cs typeface="Calibri Light" panose="020F0302020204030204"/>
              </a:rPr>
              <a:t>Cooling Provided Under Rising Heat</a:t>
            </a:r>
          </a:p>
        </p:txBody>
      </p:sp>
      <p:sp>
        <p:nvSpPr>
          <p:cNvPr id="56" name="TextBox 55">
            <a:extLst>
              <a:ext uri="{FF2B5EF4-FFF2-40B4-BE49-F238E27FC236}">
                <a16:creationId xmlns:a16="http://schemas.microsoft.com/office/drawing/2014/main" id="{FF42EBC8-E5AC-411A-9DCB-1EF93AE2F6A1}"/>
              </a:ext>
            </a:extLst>
          </p:cNvPr>
          <p:cNvSpPr txBox="1"/>
          <p:nvPr/>
        </p:nvSpPr>
        <p:spPr>
          <a:xfrm>
            <a:off x="7841299" y="5885479"/>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Scenario</a:t>
            </a:r>
            <a:endParaRPr lang="en-US" dirty="0">
              <a:solidFill>
                <a:schemeClr val="tx1">
                  <a:lumMod val="75000"/>
                  <a:lumOff val="25000"/>
                </a:schemeClr>
              </a:solidFill>
              <a:latin typeface="Calibri" panose="020F0502020204030204"/>
              <a:cs typeface="Calibri" panose="020F0502020204030204"/>
            </a:endParaRPr>
          </a:p>
        </p:txBody>
      </p:sp>
      <p:sp>
        <p:nvSpPr>
          <p:cNvPr id="58" name="TextBox 57">
            <a:extLst>
              <a:ext uri="{FF2B5EF4-FFF2-40B4-BE49-F238E27FC236}">
                <a16:creationId xmlns:a16="http://schemas.microsoft.com/office/drawing/2014/main" id="{E4A90DE1-A5A3-4B26-89B5-B700E458DB89}"/>
              </a:ext>
            </a:extLst>
          </p:cNvPr>
          <p:cNvSpPr txBox="1"/>
          <p:nvPr/>
        </p:nvSpPr>
        <p:spPr>
          <a:xfrm>
            <a:off x="2728933" y="5006158"/>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+2</a:t>
            </a:r>
            <a:r>
              <a:rPr lang="en-US" sz="1400" dirty="0">
                <a:solidFill>
                  <a:srgbClr val="000000"/>
                </a:solidFill>
                <a:latin typeface="Century Gothic"/>
                <a:cs typeface="Calibri"/>
              </a:rPr>
              <a:t>°</a:t>
            </a:r>
            <a:r>
              <a:rPr lang="en-US" sz="1400" dirty="0">
                <a:solidFill>
                  <a:schemeClr val="tx1">
                    <a:lumMod val="75000"/>
                    <a:lumOff val="25000"/>
                  </a:schemeClr>
                </a:solidFill>
                <a:latin typeface="Century Gothic"/>
              </a:rPr>
              <a:t>C</a:t>
            </a:r>
          </a:p>
          <a:p>
            <a:pPr algn="ctr"/>
            <a:r>
              <a:rPr lang="en-US" sz="1400" dirty="0">
                <a:solidFill>
                  <a:schemeClr val="tx1">
                    <a:lumMod val="75000"/>
                    <a:lumOff val="25000"/>
                  </a:schemeClr>
                </a:solidFill>
                <a:latin typeface="Century Gothic"/>
                <a:cs typeface="Calibri"/>
              </a:rPr>
              <a:t>(~2050)</a:t>
            </a:r>
          </a:p>
        </p:txBody>
      </p:sp>
      <p:sp>
        <p:nvSpPr>
          <p:cNvPr id="59" name="TextBox 58">
            <a:extLst>
              <a:ext uri="{FF2B5EF4-FFF2-40B4-BE49-F238E27FC236}">
                <a16:creationId xmlns:a16="http://schemas.microsoft.com/office/drawing/2014/main" id="{19FE8FBD-EBCD-4557-93DD-93A986022F88}"/>
              </a:ext>
            </a:extLst>
          </p:cNvPr>
          <p:cNvSpPr txBox="1"/>
          <p:nvPr/>
        </p:nvSpPr>
        <p:spPr>
          <a:xfrm>
            <a:off x="4435946" y="4298492"/>
            <a:ext cx="13425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Increased Building Intensity</a:t>
            </a:r>
            <a:endParaRPr lang="en-US" dirty="0">
              <a:solidFill>
                <a:schemeClr val="tx1">
                  <a:lumMod val="75000"/>
                  <a:lumOff val="25000"/>
                </a:schemeClr>
              </a:solidFill>
            </a:endParaRPr>
          </a:p>
        </p:txBody>
      </p:sp>
      <p:sp>
        <p:nvSpPr>
          <p:cNvPr id="60" name="TextBox 59">
            <a:extLst>
              <a:ext uri="{FF2B5EF4-FFF2-40B4-BE49-F238E27FC236}">
                <a16:creationId xmlns:a16="http://schemas.microsoft.com/office/drawing/2014/main" id="{BEF2EDCA-BF8C-4F69-951A-054E914FDF51}"/>
              </a:ext>
            </a:extLst>
          </p:cNvPr>
          <p:cNvSpPr txBox="1"/>
          <p:nvPr/>
        </p:nvSpPr>
        <p:spPr>
          <a:xfrm rot="16200000">
            <a:off x="4524238" y="3624423"/>
            <a:ext cx="30973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Energy Savings (US Dollars)</a:t>
            </a:r>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id="{3EBC6090-B65D-4DE2-AD4E-2ADE1F063BCA}"/>
              </a:ext>
            </a:extLst>
          </p:cNvPr>
          <p:cNvSpPr txBox="1"/>
          <p:nvPr/>
        </p:nvSpPr>
        <p:spPr>
          <a:xfrm>
            <a:off x="8740976" y="4919615"/>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Calcagno Projects</a:t>
            </a:r>
          </a:p>
        </p:txBody>
      </p:sp>
      <p:sp>
        <p:nvSpPr>
          <p:cNvPr id="63" name="TextBox 62">
            <a:extLst>
              <a:ext uri="{FF2B5EF4-FFF2-40B4-BE49-F238E27FC236}">
                <a16:creationId xmlns:a16="http://schemas.microsoft.com/office/drawing/2014/main" id="{5BC00D95-B693-4C91-A221-603BC30A3B5D}"/>
              </a:ext>
            </a:extLst>
          </p:cNvPr>
          <p:cNvSpPr txBox="1"/>
          <p:nvPr/>
        </p:nvSpPr>
        <p:spPr>
          <a:xfrm>
            <a:off x="6585845" y="4919615"/>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Chicken Island</a:t>
            </a:r>
            <a:endParaRPr lang="en-US" dirty="0"/>
          </a:p>
        </p:txBody>
      </p:sp>
      <p:sp>
        <p:nvSpPr>
          <p:cNvPr id="64" name="TextBox 63">
            <a:extLst>
              <a:ext uri="{FF2B5EF4-FFF2-40B4-BE49-F238E27FC236}">
                <a16:creationId xmlns:a16="http://schemas.microsoft.com/office/drawing/2014/main" id="{8CA00E2B-EC12-4F2F-9AAF-E57AAFF74B90}"/>
              </a:ext>
            </a:extLst>
          </p:cNvPr>
          <p:cNvSpPr txBox="1"/>
          <p:nvPr/>
        </p:nvSpPr>
        <p:spPr>
          <a:xfrm>
            <a:off x="9824627" y="4919615"/>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Hudson GreenLink</a:t>
            </a:r>
          </a:p>
        </p:txBody>
      </p:sp>
      <p:sp>
        <p:nvSpPr>
          <p:cNvPr id="65" name="TextBox 64">
            <a:extLst>
              <a:ext uri="{FF2B5EF4-FFF2-40B4-BE49-F238E27FC236}">
                <a16:creationId xmlns:a16="http://schemas.microsoft.com/office/drawing/2014/main" id="{9B1A1015-17E3-4193-BC24-8191AC7146ED}"/>
              </a:ext>
            </a:extLst>
          </p:cNvPr>
          <p:cNvSpPr txBox="1"/>
          <p:nvPr/>
        </p:nvSpPr>
        <p:spPr>
          <a:xfrm>
            <a:off x="10911614" y="4919392"/>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Yonkers GreenWay</a:t>
            </a:r>
            <a:endParaRPr lang="en-US" dirty="0"/>
          </a:p>
        </p:txBody>
      </p:sp>
      <p:sp>
        <p:nvSpPr>
          <p:cNvPr id="66" name="Title 1">
            <a:extLst>
              <a:ext uri="{FF2B5EF4-FFF2-40B4-BE49-F238E27FC236}">
                <a16:creationId xmlns:a16="http://schemas.microsoft.com/office/drawing/2014/main" id="{DDCDAA7B-2BED-4F83-A463-21642B2B0FA6}"/>
              </a:ext>
            </a:extLst>
          </p:cNvPr>
          <p:cNvSpPr txBox="1">
            <a:spLocks/>
          </p:cNvSpPr>
          <p:nvPr/>
        </p:nvSpPr>
        <p:spPr>
          <a:xfrm>
            <a:off x="6384288" y="1267933"/>
            <a:ext cx="4953838" cy="11347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50000"/>
                  </a:schemeClr>
                </a:solidFill>
                <a:latin typeface="Century Gothic"/>
                <a:cs typeface="Calibri Light" panose="020F0302020204030204"/>
              </a:rPr>
              <a:t>Cooling Provided Under Site Interventions</a:t>
            </a:r>
          </a:p>
        </p:txBody>
      </p:sp>
      <p:sp>
        <p:nvSpPr>
          <p:cNvPr id="36" name="TextBox 35">
            <a:extLst>
              <a:ext uri="{FF2B5EF4-FFF2-40B4-BE49-F238E27FC236}">
                <a16:creationId xmlns:a16="http://schemas.microsoft.com/office/drawing/2014/main" id="{CF33EF1B-8358-4F4A-88AE-0663CD8990D6}"/>
              </a:ext>
            </a:extLst>
          </p:cNvPr>
          <p:cNvSpPr txBox="1"/>
          <p:nvPr/>
        </p:nvSpPr>
        <p:spPr>
          <a:xfrm>
            <a:off x="482055" y="5249091"/>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38" name="TextBox 37">
            <a:extLst>
              <a:ext uri="{FF2B5EF4-FFF2-40B4-BE49-F238E27FC236}">
                <a16:creationId xmlns:a16="http://schemas.microsoft.com/office/drawing/2014/main" id="{27EDBE62-3E3A-134C-A981-4A910232E114}"/>
              </a:ext>
            </a:extLst>
          </p:cNvPr>
          <p:cNvSpPr txBox="1"/>
          <p:nvPr/>
        </p:nvSpPr>
        <p:spPr>
          <a:xfrm>
            <a:off x="652178" y="4874947"/>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40" name="TextBox 39">
            <a:extLst>
              <a:ext uri="{FF2B5EF4-FFF2-40B4-BE49-F238E27FC236}">
                <a16:creationId xmlns:a16="http://schemas.microsoft.com/office/drawing/2014/main" id="{E91CF523-E83F-E146-8331-A90F451EA779}"/>
              </a:ext>
            </a:extLst>
          </p:cNvPr>
          <p:cNvSpPr txBox="1"/>
          <p:nvPr/>
        </p:nvSpPr>
        <p:spPr>
          <a:xfrm>
            <a:off x="556352" y="450823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42" name="TextBox 41">
            <a:extLst>
              <a:ext uri="{FF2B5EF4-FFF2-40B4-BE49-F238E27FC236}">
                <a16:creationId xmlns:a16="http://schemas.microsoft.com/office/drawing/2014/main" id="{1CDB2F83-95C3-D34C-BF88-88F4D089B474}"/>
              </a:ext>
            </a:extLst>
          </p:cNvPr>
          <p:cNvSpPr txBox="1"/>
          <p:nvPr/>
        </p:nvSpPr>
        <p:spPr>
          <a:xfrm>
            <a:off x="556352" y="413138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a:t>
            </a:r>
          </a:p>
        </p:txBody>
      </p:sp>
      <p:sp>
        <p:nvSpPr>
          <p:cNvPr id="44" name="TextBox 43">
            <a:extLst>
              <a:ext uri="{FF2B5EF4-FFF2-40B4-BE49-F238E27FC236}">
                <a16:creationId xmlns:a16="http://schemas.microsoft.com/office/drawing/2014/main" id="{0E8DAF24-1EFE-BB4B-9C8E-6A36CCF0500A}"/>
              </a:ext>
            </a:extLst>
          </p:cNvPr>
          <p:cNvSpPr txBox="1"/>
          <p:nvPr/>
        </p:nvSpPr>
        <p:spPr>
          <a:xfrm>
            <a:off x="564911" y="376511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60</a:t>
            </a:r>
          </a:p>
        </p:txBody>
      </p:sp>
      <p:sp>
        <p:nvSpPr>
          <p:cNvPr id="46" name="TextBox 45">
            <a:extLst>
              <a:ext uri="{FF2B5EF4-FFF2-40B4-BE49-F238E27FC236}">
                <a16:creationId xmlns:a16="http://schemas.microsoft.com/office/drawing/2014/main" id="{50A8923C-1303-A144-B2F2-04CAE70C045A}"/>
              </a:ext>
            </a:extLst>
          </p:cNvPr>
          <p:cNvSpPr txBox="1"/>
          <p:nvPr/>
        </p:nvSpPr>
        <p:spPr>
          <a:xfrm>
            <a:off x="564911" y="33882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80</a:t>
            </a:r>
          </a:p>
        </p:txBody>
      </p:sp>
      <p:sp>
        <p:nvSpPr>
          <p:cNvPr id="47" name="TextBox 46">
            <a:extLst>
              <a:ext uri="{FF2B5EF4-FFF2-40B4-BE49-F238E27FC236}">
                <a16:creationId xmlns:a16="http://schemas.microsoft.com/office/drawing/2014/main" id="{81B4D3B3-D3E4-CD43-AD2B-944F30511693}"/>
              </a:ext>
            </a:extLst>
          </p:cNvPr>
          <p:cNvSpPr txBox="1"/>
          <p:nvPr/>
        </p:nvSpPr>
        <p:spPr>
          <a:xfrm>
            <a:off x="481218" y="30246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a:t>
            </a:r>
          </a:p>
        </p:txBody>
      </p:sp>
      <p:sp>
        <p:nvSpPr>
          <p:cNvPr id="48" name="TextBox 47">
            <a:extLst>
              <a:ext uri="{FF2B5EF4-FFF2-40B4-BE49-F238E27FC236}">
                <a16:creationId xmlns:a16="http://schemas.microsoft.com/office/drawing/2014/main" id="{4FEABD88-0BFC-5B47-8785-689625743F01}"/>
              </a:ext>
            </a:extLst>
          </p:cNvPr>
          <p:cNvSpPr txBox="1"/>
          <p:nvPr/>
        </p:nvSpPr>
        <p:spPr>
          <a:xfrm>
            <a:off x="481218" y="264781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120</a:t>
            </a:r>
          </a:p>
        </p:txBody>
      </p:sp>
      <p:sp>
        <p:nvSpPr>
          <p:cNvPr id="50" name="TextBox 49">
            <a:extLst>
              <a:ext uri="{FF2B5EF4-FFF2-40B4-BE49-F238E27FC236}">
                <a16:creationId xmlns:a16="http://schemas.microsoft.com/office/drawing/2014/main" id="{D75C745C-C237-2E44-A792-C69BCF706F7C}"/>
              </a:ext>
            </a:extLst>
          </p:cNvPr>
          <p:cNvSpPr txBox="1"/>
          <p:nvPr/>
        </p:nvSpPr>
        <p:spPr>
          <a:xfrm>
            <a:off x="481218" y="22709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140</a:t>
            </a:r>
          </a:p>
        </p:txBody>
      </p:sp>
      <p:sp>
        <p:nvSpPr>
          <p:cNvPr id="52" name="TextBox 51">
            <a:extLst>
              <a:ext uri="{FF2B5EF4-FFF2-40B4-BE49-F238E27FC236}">
                <a16:creationId xmlns:a16="http://schemas.microsoft.com/office/drawing/2014/main" id="{EEDF96E4-D559-4D4E-B3E2-3A4A16F24D2C}"/>
              </a:ext>
            </a:extLst>
          </p:cNvPr>
          <p:cNvSpPr txBox="1"/>
          <p:nvPr/>
        </p:nvSpPr>
        <p:spPr>
          <a:xfrm>
            <a:off x="6297788" y="4418875"/>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200</a:t>
            </a:r>
          </a:p>
        </p:txBody>
      </p:sp>
      <p:sp>
        <p:nvSpPr>
          <p:cNvPr id="54" name="TextBox 53">
            <a:extLst>
              <a:ext uri="{FF2B5EF4-FFF2-40B4-BE49-F238E27FC236}">
                <a16:creationId xmlns:a16="http://schemas.microsoft.com/office/drawing/2014/main" id="{61B718EF-C2BB-C544-92B3-3F2E3B423652}"/>
              </a:ext>
            </a:extLst>
          </p:cNvPr>
          <p:cNvSpPr txBox="1"/>
          <p:nvPr/>
        </p:nvSpPr>
        <p:spPr>
          <a:xfrm>
            <a:off x="6297788" y="412042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400</a:t>
            </a:r>
          </a:p>
        </p:txBody>
      </p:sp>
      <p:sp>
        <p:nvSpPr>
          <p:cNvPr id="67" name="TextBox 66">
            <a:extLst>
              <a:ext uri="{FF2B5EF4-FFF2-40B4-BE49-F238E27FC236}">
                <a16:creationId xmlns:a16="http://schemas.microsoft.com/office/drawing/2014/main" id="{FF7C7395-2F55-5A47-AAC4-C802D9015B6F}"/>
              </a:ext>
            </a:extLst>
          </p:cNvPr>
          <p:cNvSpPr txBox="1"/>
          <p:nvPr/>
        </p:nvSpPr>
        <p:spPr>
          <a:xfrm>
            <a:off x="6284916" y="382075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600</a:t>
            </a:r>
          </a:p>
        </p:txBody>
      </p:sp>
      <p:sp>
        <p:nvSpPr>
          <p:cNvPr id="68" name="TextBox 67">
            <a:extLst>
              <a:ext uri="{FF2B5EF4-FFF2-40B4-BE49-F238E27FC236}">
                <a16:creationId xmlns:a16="http://schemas.microsoft.com/office/drawing/2014/main" id="{7B1D6999-C822-6340-93F4-EFCF314E11CF}"/>
              </a:ext>
            </a:extLst>
          </p:cNvPr>
          <p:cNvSpPr txBox="1"/>
          <p:nvPr/>
        </p:nvSpPr>
        <p:spPr>
          <a:xfrm>
            <a:off x="6291352" y="3516292"/>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800</a:t>
            </a:r>
          </a:p>
        </p:txBody>
      </p:sp>
      <p:sp>
        <p:nvSpPr>
          <p:cNvPr id="69" name="TextBox 68">
            <a:extLst>
              <a:ext uri="{FF2B5EF4-FFF2-40B4-BE49-F238E27FC236}">
                <a16:creationId xmlns:a16="http://schemas.microsoft.com/office/drawing/2014/main" id="{4F7DAC40-56C5-A742-A4D1-B02B477E9B59}"/>
              </a:ext>
            </a:extLst>
          </p:cNvPr>
          <p:cNvSpPr txBox="1"/>
          <p:nvPr/>
        </p:nvSpPr>
        <p:spPr>
          <a:xfrm>
            <a:off x="6200317" y="3211264"/>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1000</a:t>
            </a:r>
          </a:p>
        </p:txBody>
      </p:sp>
      <p:sp>
        <p:nvSpPr>
          <p:cNvPr id="70" name="TextBox 69">
            <a:extLst>
              <a:ext uri="{FF2B5EF4-FFF2-40B4-BE49-F238E27FC236}">
                <a16:creationId xmlns:a16="http://schemas.microsoft.com/office/drawing/2014/main" id="{23626471-408C-B245-A519-14384BB9E9C6}"/>
              </a:ext>
            </a:extLst>
          </p:cNvPr>
          <p:cNvSpPr txBox="1"/>
          <p:nvPr/>
        </p:nvSpPr>
        <p:spPr>
          <a:xfrm>
            <a:off x="6200317" y="2900738"/>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1200</a:t>
            </a:r>
          </a:p>
        </p:txBody>
      </p:sp>
      <p:sp>
        <p:nvSpPr>
          <p:cNvPr id="71" name="TextBox 70">
            <a:extLst>
              <a:ext uri="{FF2B5EF4-FFF2-40B4-BE49-F238E27FC236}">
                <a16:creationId xmlns:a16="http://schemas.microsoft.com/office/drawing/2014/main" id="{5FFCE969-A7DB-7245-85DD-5F2961DC7253}"/>
              </a:ext>
            </a:extLst>
          </p:cNvPr>
          <p:cNvSpPr txBox="1"/>
          <p:nvPr/>
        </p:nvSpPr>
        <p:spPr>
          <a:xfrm>
            <a:off x="6207351" y="260266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1400</a:t>
            </a:r>
          </a:p>
        </p:txBody>
      </p:sp>
      <p:sp>
        <p:nvSpPr>
          <p:cNvPr id="72" name="TextBox 71">
            <a:extLst>
              <a:ext uri="{FF2B5EF4-FFF2-40B4-BE49-F238E27FC236}">
                <a16:creationId xmlns:a16="http://schemas.microsoft.com/office/drawing/2014/main" id="{D754E65A-D52D-9248-A810-25EFE25130AD}"/>
              </a:ext>
            </a:extLst>
          </p:cNvPr>
          <p:cNvSpPr txBox="1"/>
          <p:nvPr/>
        </p:nvSpPr>
        <p:spPr>
          <a:xfrm>
            <a:off x="6204620" y="2304994"/>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1600</a:t>
            </a:r>
          </a:p>
        </p:txBody>
      </p:sp>
      <p:sp>
        <p:nvSpPr>
          <p:cNvPr id="73" name="TextBox 72">
            <a:extLst>
              <a:ext uri="{FF2B5EF4-FFF2-40B4-BE49-F238E27FC236}">
                <a16:creationId xmlns:a16="http://schemas.microsoft.com/office/drawing/2014/main" id="{2DA042AC-082C-904F-B354-5BE550DE7BC3}"/>
              </a:ext>
            </a:extLst>
          </p:cNvPr>
          <p:cNvSpPr txBox="1"/>
          <p:nvPr/>
        </p:nvSpPr>
        <p:spPr>
          <a:xfrm>
            <a:off x="7669496" y="4941921"/>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Palisades Tower</a:t>
            </a:r>
          </a:p>
        </p:txBody>
      </p:sp>
      <p:sp>
        <p:nvSpPr>
          <p:cNvPr id="9" name="Rectangle 8">
            <a:extLst>
              <a:ext uri="{FF2B5EF4-FFF2-40B4-BE49-F238E27FC236}">
                <a16:creationId xmlns:a16="http://schemas.microsoft.com/office/drawing/2014/main" id="{B70CB1FF-CB5C-EB45-8946-C998D42FDCF2}"/>
              </a:ext>
            </a:extLst>
          </p:cNvPr>
          <p:cNvSpPr/>
          <p:nvPr/>
        </p:nvSpPr>
        <p:spPr>
          <a:xfrm>
            <a:off x="4835769" y="5032916"/>
            <a:ext cx="519094" cy="60004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90C7605-E4F7-9543-9021-28390EEA8A5B}"/>
              </a:ext>
            </a:extLst>
          </p:cNvPr>
          <p:cNvCxnSpPr>
            <a:cxnSpLocks/>
          </p:cNvCxnSpPr>
          <p:nvPr/>
        </p:nvCxnSpPr>
        <p:spPr>
          <a:xfrm>
            <a:off x="898476" y="5042035"/>
            <a:ext cx="461556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5EA703E7-2087-DA43-A78C-FB3969F619D4}"/>
              </a:ext>
            </a:extLst>
          </p:cNvPr>
          <p:cNvCxnSpPr>
            <a:cxnSpLocks/>
          </p:cNvCxnSpPr>
          <p:nvPr/>
        </p:nvCxnSpPr>
        <p:spPr>
          <a:xfrm>
            <a:off x="6695761" y="4885795"/>
            <a:ext cx="54962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1387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Chart, bar chart&#10;&#10;Description automatically generated">
            <a:extLst>
              <a:ext uri="{FF2B5EF4-FFF2-40B4-BE49-F238E27FC236}">
                <a16:creationId xmlns:a16="http://schemas.microsoft.com/office/drawing/2014/main" id="{723D3859-ED36-F641-B3E1-278FDE147EE9}"/>
              </a:ext>
            </a:extLst>
          </p:cNvPr>
          <p:cNvPicPr>
            <a:picLocks noChangeAspect="1"/>
          </p:cNvPicPr>
          <p:nvPr/>
        </p:nvPicPr>
        <p:blipFill rotWithShape="1">
          <a:blip r:embed="rId3">
            <a:extLst>
              <a:ext uri="{28A0092B-C50C-407E-A947-70E740481C1C}">
                <a14:useLocalDpi xmlns:a14="http://schemas.microsoft.com/office/drawing/2010/main" val="0"/>
              </a:ext>
            </a:extLst>
          </a:blip>
          <a:srcRect l="10759" t="20076" r="1974" b="12157"/>
          <a:stretch/>
        </p:blipFill>
        <p:spPr>
          <a:xfrm>
            <a:off x="8139345" y="1936095"/>
            <a:ext cx="3516227" cy="2814297"/>
          </a:xfrm>
          <a:prstGeom prst="rect">
            <a:avLst/>
          </a:prstGeom>
        </p:spPr>
      </p:pic>
      <p:pic>
        <p:nvPicPr>
          <p:cNvPr id="9" name="Picture 8" descr="Chart, bar chart&#10;&#10;Description automatically generated">
            <a:extLst>
              <a:ext uri="{FF2B5EF4-FFF2-40B4-BE49-F238E27FC236}">
                <a16:creationId xmlns:a16="http://schemas.microsoft.com/office/drawing/2014/main" id="{047C0933-1068-E049-8CC8-A5233C08AA84}"/>
              </a:ext>
            </a:extLst>
          </p:cNvPr>
          <p:cNvPicPr>
            <a:picLocks noChangeAspect="1"/>
          </p:cNvPicPr>
          <p:nvPr/>
        </p:nvPicPr>
        <p:blipFill rotWithShape="1">
          <a:blip r:embed="rId4">
            <a:extLst>
              <a:ext uri="{28A0092B-C50C-407E-A947-70E740481C1C}">
                <a14:useLocalDpi xmlns:a14="http://schemas.microsoft.com/office/drawing/2010/main" val="0"/>
              </a:ext>
            </a:extLst>
          </a:blip>
          <a:srcRect l="15813" t="17291" r="2534" b="20070"/>
          <a:stretch/>
        </p:blipFill>
        <p:spPr>
          <a:xfrm>
            <a:off x="1087545" y="1889774"/>
            <a:ext cx="5402722" cy="2951389"/>
          </a:xfrm>
          <a:prstGeom prst="rect">
            <a:avLst/>
          </a:prstGeom>
        </p:spPr>
      </p:pic>
      <p:sp>
        <p:nvSpPr>
          <p:cNvPr id="8" name="Title 1">
            <a:extLst>
              <a:ext uri="{FF2B5EF4-FFF2-40B4-BE49-F238E27FC236}">
                <a16:creationId xmlns:a16="http://schemas.microsoft.com/office/drawing/2014/main" id="{FC4BA28E-2254-493A-8566-A72EE98D2C18}"/>
              </a:ext>
            </a:extLst>
          </p:cNvPr>
          <p:cNvSpPr txBox="1">
            <a:spLocks/>
          </p:cNvSpPr>
          <p:nvPr/>
        </p:nvSpPr>
        <p:spPr>
          <a:xfrm>
            <a:off x="154701" y="87193"/>
            <a:ext cx="9629705" cy="64008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66E99"/>
                </a:solidFill>
                <a:latin typeface="Century Gothic" panose="020F0302020204030204"/>
              </a:rPr>
              <a:t>InVEST Results: </a:t>
            </a:r>
            <a:r>
              <a:rPr lang="en-US" sz="3600" b="1" dirty="0">
                <a:solidFill>
                  <a:srgbClr val="266E99"/>
                </a:solidFill>
                <a:latin typeface="Century Gothic"/>
                <a:cs typeface="Calibri Light" panose="020F0302020204030204"/>
              </a:rPr>
              <a:t>Shade and Albedo</a:t>
            </a:r>
            <a:endParaRPr lang="en-US" sz="3600" dirty="0">
              <a:solidFill>
                <a:srgbClr val="000000"/>
              </a:solidFill>
              <a:latin typeface="Calibri Light" panose="020F0302020204030204"/>
              <a:cs typeface="Calibri Light" panose="020F0302020204030204"/>
            </a:endParaRPr>
          </a:p>
        </p:txBody>
      </p:sp>
      <p:sp>
        <p:nvSpPr>
          <p:cNvPr id="4" name="TextBox 3">
            <a:extLst>
              <a:ext uri="{FF2B5EF4-FFF2-40B4-BE49-F238E27FC236}">
                <a16:creationId xmlns:a16="http://schemas.microsoft.com/office/drawing/2014/main" id="{F4EB7B59-6E7E-45E8-825F-94493D0258CA}"/>
              </a:ext>
            </a:extLst>
          </p:cNvPr>
          <p:cNvSpPr txBox="1"/>
          <p:nvPr/>
        </p:nvSpPr>
        <p:spPr>
          <a:xfrm>
            <a:off x="7983196" y="454121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16" name="TextBox 15">
            <a:extLst>
              <a:ext uri="{FF2B5EF4-FFF2-40B4-BE49-F238E27FC236}">
                <a16:creationId xmlns:a16="http://schemas.microsoft.com/office/drawing/2014/main" id="{34CA9BAD-11ED-4464-AC2F-93954F267C99}"/>
              </a:ext>
            </a:extLst>
          </p:cNvPr>
          <p:cNvSpPr txBox="1"/>
          <p:nvPr/>
        </p:nvSpPr>
        <p:spPr>
          <a:xfrm>
            <a:off x="7976542" y="394354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a:t>
            </a:r>
          </a:p>
        </p:txBody>
      </p:sp>
      <p:sp>
        <p:nvSpPr>
          <p:cNvPr id="17" name="TextBox 16">
            <a:extLst>
              <a:ext uri="{FF2B5EF4-FFF2-40B4-BE49-F238E27FC236}">
                <a16:creationId xmlns:a16="http://schemas.microsoft.com/office/drawing/2014/main" id="{068FC5E3-51CA-4675-8F92-D756C29DFC22}"/>
              </a:ext>
            </a:extLst>
          </p:cNvPr>
          <p:cNvSpPr txBox="1"/>
          <p:nvPr/>
        </p:nvSpPr>
        <p:spPr>
          <a:xfrm>
            <a:off x="7907295" y="332911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a:t>
            </a:r>
          </a:p>
        </p:txBody>
      </p:sp>
      <p:sp>
        <p:nvSpPr>
          <p:cNvPr id="18" name="TextBox 17">
            <a:extLst>
              <a:ext uri="{FF2B5EF4-FFF2-40B4-BE49-F238E27FC236}">
                <a16:creationId xmlns:a16="http://schemas.microsoft.com/office/drawing/2014/main" id="{F8C79554-CBD4-47F8-BF91-7144B1895B86}"/>
              </a:ext>
            </a:extLst>
          </p:cNvPr>
          <p:cNvSpPr txBox="1"/>
          <p:nvPr/>
        </p:nvSpPr>
        <p:spPr>
          <a:xfrm>
            <a:off x="7907295" y="274150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15</a:t>
            </a:r>
          </a:p>
        </p:txBody>
      </p:sp>
      <p:sp>
        <p:nvSpPr>
          <p:cNvPr id="19" name="TextBox 18">
            <a:extLst>
              <a:ext uri="{FF2B5EF4-FFF2-40B4-BE49-F238E27FC236}">
                <a16:creationId xmlns:a16="http://schemas.microsoft.com/office/drawing/2014/main" id="{9ABC7989-7788-47E3-88B2-0E3F028F7FCB}"/>
              </a:ext>
            </a:extLst>
          </p:cNvPr>
          <p:cNvSpPr txBox="1"/>
          <p:nvPr/>
        </p:nvSpPr>
        <p:spPr>
          <a:xfrm>
            <a:off x="7918870" y="215954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5" name="TextBox 4">
            <a:extLst>
              <a:ext uri="{FF2B5EF4-FFF2-40B4-BE49-F238E27FC236}">
                <a16:creationId xmlns:a16="http://schemas.microsoft.com/office/drawing/2014/main" id="{0526D4E5-E276-4119-B8B4-25D30ED42DD1}"/>
              </a:ext>
            </a:extLst>
          </p:cNvPr>
          <p:cNvSpPr txBox="1"/>
          <p:nvPr/>
        </p:nvSpPr>
        <p:spPr>
          <a:xfrm>
            <a:off x="8929162" y="519416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Intervention</a:t>
            </a:r>
            <a:endParaRPr lang="en-US" dirty="0"/>
          </a:p>
        </p:txBody>
      </p:sp>
      <p:sp>
        <p:nvSpPr>
          <p:cNvPr id="26" name="TextBox 25">
            <a:extLst>
              <a:ext uri="{FF2B5EF4-FFF2-40B4-BE49-F238E27FC236}">
                <a16:creationId xmlns:a16="http://schemas.microsoft.com/office/drawing/2014/main" id="{8258C5AC-C0E9-4AF1-AE9A-447F5F34DF62}"/>
              </a:ext>
            </a:extLst>
          </p:cNvPr>
          <p:cNvSpPr txBox="1"/>
          <p:nvPr/>
        </p:nvSpPr>
        <p:spPr>
          <a:xfrm>
            <a:off x="7966806" y="4695099"/>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+10%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Albedo</a:t>
            </a:r>
            <a:endParaRPr lang="en-US" dirty="0">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7578870A-97E0-449B-9C77-CE6A7D333B6D}"/>
              </a:ext>
            </a:extLst>
          </p:cNvPr>
          <p:cNvSpPr txBox="1"/>
          <p:nvPr/>
        </p:nvSpPr>
        <p:spPr>
          <a:xfrm>
            <a:off x="8842436" y="4697901"/>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+25%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Albedo</a:t>
            </a:r>
            <a:endParaRPr lang="en-US" dirty="0">
              <a:solidFill>
                <a:schemeClr val="tx1">
                  <a:lumMod val="75000"/>
                  <a:lumOff val="25000"/>
                </a:schemeClr>
              </a:solidFill>
              <a:cs typeface="Calibri"/>
            </a:endParaRPr>
          </a:p>
        </p:txBody>
      </p:sp>
      <p:sp>
        <p:nvSpPr>
          <p:cNvPr id="28" name="TextBox 27">
            <a:extLst>
              <a:ext uri="{FF2B5EF4-FFF2-40B4-BE49-F238E27FC236}">
                <a16:creationId xmlns:a16="http://schemas.microsoft.com/office/drawing/2014/main" id="{EC62990F-56DD-4AB1-B33C-B82B4780B5F6}"/>
              </a:ext>
            </a:extLst>
          </p:cNvPr>
          <p:cNvSpPr txBox="1"/>
          <p:nvPr/>
        </p:nvSpPr>
        <p:spPr>
          <a:xfrm>
            <a:off x="9705772" y="4686326"/>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+5%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Shade</a:t>
            </a:r>
            <a:endParaRPr lang="en-US" dirty="0">
              <a:solidFill>
                <a:schemeClr val="tx1">
                  <a:lumMod val="75000"/>
                  <a:lumOff val="25000"/>
                </a:schemeClr>
              </a:solidFill>
              <a:cs typeface="Calibri"/>
            </a:endParaRPr>
          </a:p>
        </p:txBody>
      </p:sp>
      <p:sp>
        <p:nvSpPr>
          <p:cNvPr id="29" name="TextBox 28">
            <a:extLst>
              <a:ext uri="{FF2B5EF4-FFF2-40B4-BE49-F238E27FC236}">
                <a16:creationId xmlns:a16="http://schemas.microsoft.com/office/drawing/2014/main" id="{0CEE2A60-A3E2-46E8-8A74-2441770D970E}"/>
              </a:ext>
            </a:extLst>
          </p:cNvPr>
          <p:cNvSpPr txBox="1"/>
          <p:nvPr/>
        </p:nvSpPr>
        <p:spPr>
          <a:xfrm>
            <a:off x="10557532" y="4690781"/>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+20%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Shade</a:t>
            </a:r>
            <a:endParaRPr lang="en-US" dirty="0">
              <a:solidFill>
                <a:schemeClr val="tx1">
                  <a:lumMod val="75000"/>
                  <a:lumOff val="25000"/>
                </a:schemeClr>
              </a:solidFill>
              <a:cs typeface="Calibri"/>
            </a:endParaRPr>
          </a:p>
        </p:txBody>
      </p:sp>
      <p:sp>
        <p:nvSpPr>
          <p:cNvPr id="30" name="TextBox 29">
            <a:extLst>
              <a:ext uri="{FF2B5EF4-FFF2-40B4-BE49-F238E27FC236}">
                <a16:creationId xmlns:a16="http://schemas.microsoft.com/office/drawing/2014/main" id="{3F22325E-A58B-4F6A-A0C9-7AB2132460AE}"/>
              </a:ext>
            </a:extLst>
          </p:cNvPr>
          <p:cNvSpPr txBox="1"/>
          <p:nvPr/>
        </p:nvSpPr>
        <p:spPr>
          <a:xfrm rot="16200000">
            <a:off x="6294320" y="3209511"/>
            <a:ext cx="2658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Savings (Thousands of US Dollars)</a:t>
            </a:r>
            <a:endParaRPr lang="en-US" dirty="0">
              <a:solidFill>
                <a:schemeClr val="tx1">
                  <a:lumMod val="75000"/>
                  <a:lumOff val="25000"/>
                </a:schemeClr>
              </a:solidFill>
            </a:endParaRPr>
          </a:p>
        </p:txBody>
      </p:sp>
      <p:sp>
        <p:nvSpPr>
          <p:cNvPr id="32" name="Title 1">
            <a:extLst>
              <a:ext uri="{FF2B5EF4-FFF2-40B4-BE49-F238E27FC236}">
                <a16:creationId xmlns:a16="http://schemas.microsoft.com/office/drawing/2014/main" id="{AD492D2A-B249-4133-9858-141CFBF647EF}"/>
              </a:ext>
            </a:extLst>
          </p:cNvPr>
          <p:cNvSpPr txBox="1">
            <a:spLocks/>
          </p:cNvSpPr>
          <p:nvPr/>
        </p:nvSpPr>
        <p:spPr>
          <a:xfrm>
            <a:off x="7334841" y="815569"/>
            <a:ext cx="4857159" cy="11347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accent6">
                    <a:lumMod val="50000"/>
                  </a:schemeClr>
                </a:solidFill>
                <a:latin typeface="Century Gothic"/>
                <a:cs typeface="Calibri Light" panose="020F0302020204030204"/>
              </a:rPr>
              <a:t>Reduction in Consumption by Intervention Type &amp; Magnitude</a:t>
            </a:r>
          </a:p>
        </p:txBody>
      </p:sp>
      <p:sp>
        <p:nvSpPr>
          <p:cNvPr id="39" name="TextBox 38">
            <a:extLst>
              <a:ext uri="{FF2B5EF4-FFF2-40B4-BE49-F238E27FC236}">
                <a16:creationId xmlns:a16="http://schemas.microsoft.com/office/drawing/2014/main" id="{B31C8AB1-B605-497F-8FF7-CC7092347F6F}"/>
              </a:ext>
            </a:extLst>
          </p:cNvPr>
          <p:cNvSpPr txBox="1"/>
          <p:nvPr/>
        </p:nvSpPr>
        <p:spPr>
          <a:xfrm>
            <a:off x="928964" y="231093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4</a:t>
            </a:r>
            <a:endParaRPr lang="en-US" sz="1400"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922CAE05-9F76-4721-BA41-F421D455DB08}"/>
              </a:ext>
            </a:extLst>
          </p:cNvPr>
          <p:cNvSpPr txBox="1"/>
          <p:nvPr/>
        </p:nvSpPr>
        <p:spPr>
          <a:xfrm>
            <a:off x="938883" y="455250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43" name="TextBox 42">
            <a:extLst>
              <a:ext uri="{FF2B5EF4-FFF2-40B4-BE49-F238E27FC236}">
                <a16:creationId xmlns:a16="http://schemas.microsoft.com/office/drawing/2014/main" id="{5D52AB7E-DE0F-4452-B427-09D2E1A73FE4}"/>
              </a:ext>
            </a:extLst>
          </p:cNvPr>
          <p:cNvSpPr txBox="1"/>
          <p:nvPr/>
        </p:nvSpPr>
        <p:spPr>
          <a:xfrm>
            <a:off x="813734" y="2784878"/>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3.2</a:t>
            </a:r>
            <a:endParaRPr lang="en-US" sz="1400" dirty="0">
              <a:solidFill>
                <a:schemeClr val="tx1">
                  <a:lumMod val="75000"/>
                  <a:lumOff val="25000"/>
                </a:schemeClr>
              </a:solidFill>
              <a:latin typeface="Century Gothic"/>
            </a:endParaRPr>
          </a:p>
        </p:txBody>
      </p:sp>
      <p:sp>
        <p:nvSpPr>
          <p:cNvPr id="46" name="Title 1">
            <a:extLst>
              <a:ext uri="{FF2B5EF4-FFF2-40B4-BE49-F238E27FC236}">
                <a16:creationId xmlns:a16="http://schemas.microsoft.com/office/drawing/2014/main" id="{3D5B3E52-3D8B-4E25-B62C-D099B2C69845}"/>
              </a:ext>
            </a:extLst>
          </p:cNvPr>
          <p:cNvSpPr txBox="1">
            <a:spLocks/>
          </p:cNvSpPr>
          <p:nvPr/>
        </p:nvSpPr>
        <p:spPr>
          <a:xfrm>
            <a:off x="306902" y="815569"/>
            <a:ext cx="5499340" cy="9144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accent6">
                    <a:lumMod val="50000"/>
                  </a:schemeClr>
                </a:solidFill>
                <a:latin typeface="Century Gothic"/>
                <a:cs typeface="Calibri Light" panose="020F0302020204030204"/>
              </a:rPr>
              <a:t>Reduction in Consumption by Intervention Location</a:t>
            </a:r>
          </a:p>
        </p:txBody>
      </p:sp>
      <p:sp>
        <p:nvSpPr>
          <p:cNvPr id="47" name="TextBox 46">
            <a:extLst>
              <a:ext uri="{FF2B5EF4-FFF2-40B4-BE49-F238E27FC236}">
                <a16:creationId xmlns:a16="http://schemas.microsoft.com/office/drawing/2014/main" id="{3B243803-92F9-4068-A41C-A92B5B257081}"/>
              </a:ext>
            </a:extLst>
          </p:cNvPr>
          <p:cNvSpPr txBox="1"/>
          <p:nvPr/>
        </p:nvSpPr>
        <p:spPr>
          <a:xfrm rot="16200000">
            <a:off x="-930828" y="2905082"/>
            <a:ext cx="29513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Savings (Thousands of US Dollars)</a:t>
            </a:r>
            <a:endParaRPr lang="en-US" dirty="0">
              <a:solidFill>
                <a:schemeClr val="tx1">
                  <a:lumMod val="75000"/>
                  <a:lumOff val="25000"/>
                </a:schemeClr>
              </a:solidFill>
            </a:endParaRPr>
          </a:p>
        </p:txBody>
      </p:sp>
      <p:sp>
        <p:nvSpPr>
          <p:cNvPr id="48" name="TextBox 47">
            <a:extLst>
              <a:ext uri="{FF2B5EF4-FFF2-40B4-BE49-F238E27FC236}">
                <a16:creationId xmlns:a16="http://schemas.microsoft.com/office/drawing/2014/main" id="{5906FD13-2E73-4E22-BF70-DB3215D829AA}"/>
              </a:ext>
            </a:extLst>
          </p:cNvPr>
          <p:cNvSpPr txBox="1"/>
          <p:nvPr/>
        </p:nvSpPr>
        <p:spPr>
          <a:xfrm>
            <a:off x="2129262" y="5263055"/>
            <a:ext cx="33192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Landcover Type of Intervention</a:t>
            </a:r>
            <a:endParaRPr lang="en-US" dirty="0"/>
          </a:p>
        </p:txBody>
      </p:sp>
      <p:sp>
        <p:nvSpPr>
          <p:cNvPr id="51" name="TextBox 50">
            <a:extLst>
              <a:ext uri="{FF2B5EF4-FFF2-40B4-BE49-F238E27FC236}">
                <a16:creationId xmlns:a16="http://schemas.microsoft.com/office/drawing/2014/main" id="{068A65A5-43BC-4622-98F9-AC2AF96FB301}"/>
              </a:ext>
            </a:extLst>
          </p:cNvPr>
          <p:cNvSpPr txBox="1"/>
          <p:nvPr/>
        </p:nvSpPr>
        <p:spPr>
          <a:xfrm>
            <a:off x="945599" y="4697760"/>
            <a:ext cx="10232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Open Spaces</a:t>
            </a:r>
            <a:endParaRPr lang="en-US" sz="1400" dirty="0">
              <a:solidFill>
                <a:schemeClr val="tx1">
                  <a:lumMod val="75000"/>
                  <a:lumOff val="25000"/>
                </a:schemeClr>
              </a:solidFill>
            </a:endParaRPr>
          </a:p>
        </p:txBody>
      </p:sp>
      <p:sp>
        <p:nvSpPr>
          <p:cNvPr id="52" name="TextBox 51">
            <a:extLst>
              <a:ext uri="{FF2B5EF4-FFF2-40B4-BE49-F238E27FC236}">
                <a16:creationId xmlns:a16="http://schemas.microsoft.com/office/drawing/2014/main" id="{0567826C-7D8D-4A5E-AB4E-2B05C674B7DC}"/>
              </a:ext>
            </a:extLst>
          </p:cNvPr>
          <p:cNvSpPr txBox="1"/>
          <p:nvPr/>
        </p:nvSpPr>
        <p:spPr>
          <a:xfrm>
            <a:off x="3641403" y="4695697"/>
            <a:ext cx="10232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Open Spaces</a:t>
            </a:r>
            <a:endParaRPr lang="en-US" sz="1400" dirty="0">
              <a:solidFill>
                <a:schemeClr val="tx1">
                  <a:lumMod val="75000"/>
                  <a:lumOff val="25000"/>
                </a:schemeClr>
              </a:solidFill>
            </a:endParaRPr>
          </a:p>
        </p:txBody>
      </p:sp>
      <p:sp>
        <p:nvSpPr>
          <p:cNvPr id="53" name="TextBox 52">
            <a:extLst>
              <a:ext uri="{FF2B5EF4-FFF2-40B4-BE49-F238E27FC236}">
                <a16:creationId xmlns:a16="http://schemas.microsoft.com/office/drawing/2014/main" id="{FA7625E2-0C53-43D1-BCDF-D9F0C44F377F}"/>
              </a:ext>
            </a:extLst>
          </p:cNvPr>
          <p:cNvSpPr txBox="1"/>
          <p:nvPr/>
        </p:nvSpPr>
        <p:spPr>
          <a:xfrm>
            <a:off x="1457200" y="4872121"/>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Low Development</a:t>
            </a:r>
            <a:endParaRPr lang="en-US" sz="1400" dirty="0">
              <a:solidFill>
                <a:schemeClr val="tx1">
                  <a:lumMod val="75000"/>
                  <a:lumOff val="25000"/>
                </a:schemeClr>
              </a:solidFill>
              <a:cs typeface="Calibri"/>
            </a:endParaRPr>
          </a:p>
        </p:txBody>
      </p:sp>
      <p:sp>
        <p:nvSpPr>
          <p:cNvPr id="54" name="TextBox 53">
            <a:extLst>
              <a:ext uri="{FF2B5EF4-FFF2-40B4-BE49-F238E27FC236}">
                <a16:creationId xmlns:a16="http://schemas.microsoft.com/office/drawing/2014/main" id="{0C1086F2-9CB3-4D47-B5FA-F551D57C94F1}"/>
              </a:ext>
            </a:extLst>
          </p:cNvPr>
          <p:cNvSpPr txBox="1"/>
          <p:nvPr/>
        </p:nvSpPr>
        <p:spPr>
          <a:xfrm>
            <a:off x="4153004" y="4870127"/>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Low Development</a:t>
            </a:r>
            <a:endParaRPr lang="en-US" sz="1400" dirty="0">
              <a:solidFill>
                <a:schemeClr val="tx1">
                  <a:lumMod val="75000"/>
                  <a:lumOff val="25000"/>
                </a:schemeClr>
              </a:solidFill>
              <a:cs typeface="Calibri"/>
            </a:endParaRPr>
          </a:p>
        </p:txBody>
      </p:sp>
      <p:sp>
        <p:nvSpPr>
          <p:cNvPr id="55" name="TextBox 54">
            <a:extLst>
              <a:ext uri="{FF2B5EF4-FFF2-40B4-BE49-F238E27FC236}">
                <a16:creationId xmlns:a16="http://schemas.microsoft.com/office/drawing/2014/main" id="{91CF2550-F0FB-4D85-B99E-82B574EB838E}"/>
              </a:ext>
            </a:extLst>
          </p:cNvPr>
          <p:cNvSpPr txBox="1"/>
          <p:nvPr/>
        </p:nvSpPr>
        <p:spPr>
          <a:xfrm>
            <a:off x="2159236" y="4696425"/>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Medium Development</a:t>
            </a:r>
            <a:endParaRPr lang="en-US" sz="1400" dirty="0">
              <a:solidFill>
                <a:schemeClr val="tx1">
                  <a:lumMod val="75000"/>
                  <a:lumOff val="25000"/>
                </a:schemeClr>
              </a:solidFill>
              <a:cs typeface="Calibri"/>
            </a:endParaRPr>
          </a:p>
        </p:txBody>
      </p:sp>
      <p:sp>
        <p:nvSpPr>
          <p:cNvPr id="56" name="TextBox 55">
            <a:extLst>
              <a:ext uri="{FF2B5EF4-FFF2-40B4-BE49-F238E27FC236}">
                <a16:creationId xmlns:a16="http://schemas.microsoft.com/office/drawing/2014/main" id="{7E9E8AC4-7F38-428A-AEAB-D3360D98BD7D}"/>
              </a:ext>
            </a:extLst>
          </p:cNvPr>
          <p:cNvSpPr txBox="1"/>
          <p:nvPr/>
        </p:nvSpPr>
        <p:spPr>
          <a:xfrm>
            <a:off x="4838775" y="4696425"/>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Medium Development</a:t>
            </a:r>
            <a:endParaRPr lang="en-US" sz="1400" dirty="0">
              <a:solidFill>
                <a:schemeClr val="tx1">
                  <a:lumMod val="75000"/>
                  <a:lumOff val="25000"/>
                </a:schemeClr>
              </a:solidFill>
              <a:cs typeface="Calibri"/>
            </a:endParaRPr>
          </a:p>
        </p:txBody>
      </p:sp>
      <p:sp>
        <p:nvSpPr>
          <p:cNvPr id="58" name="TextBox 57">
            <a:extLst>
              <a:ext uri="{FF2B5EF4-FFF2-40B4-BE49-F238E27FC236}">
                <a16:creationId xmlns:a16="http://schemas.microsoft.com/office/drawing/2014/main" id="{3AA4ABC6-9C2A-44D0-BE44-C88702BFCCC2}"/>
              </a:ext>
            </a:extLst>
          </p:cNvPr>
          <p:cNvSpPr txBox="1"/>
          <p:nvPr/>
        </p:nvSpPr>
        <p:spPr>
          <a:xfrm>
            <a:off x="5524547" y="4872120"/>
            <a:ext cx="137154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High Development</a:t>
            </a:r>
            <a:endParaRPr lang="en-US" sz="1400" dirty="0">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C0A7E1C5-5F60-40DC-A366-8E6C94257BD8}"/>
              </a:ext>
            </a:extLst>
          </p:cNvPr>
          <p:cNvSpPr txBox="1"/>
          <p:nvPr/>
        </p:nvSpPr>
        <p:spPr>
          <a:xfrm>
            <a:off x="2852045" y="4872120"/>
            <a:ext cx="137154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High Development</a:t>
            </a:r>
            <a:endParaRPr lang="en-US" sz="1400" dirty="0">
              <a:solidFill>
                <a:schemeClr val="tx1">
                  <a:lumMod val="75000"/>
                  <a:lumOff val="25000"/>
                </a:schemeClr>
              </a:solidFill>
              <a:cs typeface="Calibri"/>
            </a:endParaRPr>
          </a:p>
        </p:txBody>
      </p:sp>
      <p:sp>
        <p:nvSpPr>
          <p:cNvPr id="63" name="Title 1">
            <a:extLst>
              <a:ext uri="{FF2B5EF4-FFF2-40B4-BE49-F238E27FC236}">
                <a16:creationId xmlns:a16="http://schemas.microsoft.com/office/drawing/2014/main" id="{CA344A59-8E7A-4B39-A396-74A7DBE143F4}"/>
              </a:ext>
            </a:extLst>
          </p:cNvPr>
          <p:cNvSpPr txBox="1">
            <a:spLocks/>
          </p:cNvSpPr>
          <p:nvPr/>
        </p:nvSpPr>
        <p:spPr>
          <a:xfrm>
            <a:off x="766144" y="5510710"/>
            <a:ext cx="6129946" cy="85309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Clr>
                <a:srgbClr val="266E99"/>
              </a:buClr>
              <a:buFont typeface="Webdings" panose="05030102010509060703" pitchFamily="18" charset="2"/>
              <a:buChar char="4"/>
            </a:pPr>
            <a:r>
              <a:rPr lang="en-US" sz="2000" b="1" dirty="0">
                <a:solidFill>
                  <a:srgbClr val="266E99"/>
                </a:solidFill>
                <a:latin typeface="Century Gothic" panose="020F0302020204030204"/>
              </a:rPr>
              <a:t>Most room for cooling improvement: Open Spaces &amp; High Development</a:t>
            </a:r>
            <a:endParaRPr lang="en-US" sz="4000" dirty="0">
              <a:cs typeface="Calibri Light"/>
            </a:endParaRPr>
          </a:p>
        </p:txBody>
      </p:sp>
      <p:sp>
        <p:nvSpPr>
          <p:cNvPr id="64" name="Title 1">
            <a:extLst>
              <a:ext uri="{FF2B5EF4-FFF2-40B4-BE49-F238E27FC236}">
                <a16:creationId xmlns:a16="http://schemas.microsoft.com/office/drawing/2014/main" id="{A36984AC-CCDF-4555-8B59-254D3EF9B7DD}"/>
              </a:ext>
            </a:extLst>
          </p:cNvPr>
          <p:cNvSpPr txBox="1">
            <a:spLocks/>
          </p:cNvSpPr>
          <p:nvPr/>
        </p:nvSpPr>
        <p:spPr>
          <a:xfrm>
            <a:off x="7235255" y="5533205"/>
            <a:ext cx="4754880" cy="85309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Clr>
                <a:srgbClr val="266E99"/>
              </a:buClr>
              <a:buFont typeface="Webdings" panose="05030102010509060703" pitchFamily="18" charset="2"/>
              <a:buChar char="4"/>
            </a:pPr>
            <a:r>
              <a:rPr lang="en-US" sz="2000" b="1" dirty="0">
                <a:solidFill>
                  <a:srgbClr val="266E99"/>
                </a:solidFill>
                <a:latin typeface="Century Gothic" panose="020F0302020204030204"/>
              </a:rPr>
              <a:t>Most effective at </a:t>
            </a:r>
            <a:r>
              <a:rPr lang="en-US" sz="2000" b="1" dirty="0" smtClean="0">
                <a:solidFill>
                  <a:srgbClr val="266E99"/>
                </a:solidFill>
                <a:latin typeface="Century Gothic" panose="020F0302020204030204"/>
              </a:rPr>
              <a:t>reducing energy consumption: Shade</a:t>
            </a:r>
            <a:endParaRPr lang="en-US" sz="2000" b="1" dirty="0">
              <a:solidFill>
                <a:srgbClr val="266E99"/>
              </a:solidFill>
              <a:latin typeface="Century Gothic"/>
              <a:cs typeface="Calibri Light"/>
            </a:endParaRPr>
          </a:p>
        </p:txBody>
      </p:sp>
      <p:sp>
        <p:nvSpPr>
          <p:cNvPr id="61" name="TextBox 60">
            <a:extLst>
              <a:ext uri="{FF2B5EF4-FFF2-40B4-BE49-F238E27FC236}">
                <a16:creationId xmlns:a16="http://schemas.microsoft.com/office/drawing/2014/main" id="{FD35999A-8764-B543-A135-9F6D3072553D}"/>
              </a:ext>
            </a:extLst>
          </p:cNvPr>
          <p:cNvSpPr txBox="1"/>
          <p:nvPr/>
        </p:nvSpPr>
        <p:spPr>
          <a:xfrm>
            <a:off x="813734" y="41002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0.8</a:t>
            </a:r>
            <a:endParaRPr lang="en-US" sz="1400" dirty="0">
              <a:solidFill>
                <a:schemeClr val="tx1">
                  <a:lumMod val="75000"/>
                  <a:lumOff val="25000"/>
                </a:schemeClr>
              </a:solidFill>
              <a:latin typeface="Century Gothic"/>
            </a:endParaRPr>
          </a:p>
        </p:txBody>
      </p:sp>
      <p:sp>
        <p:nvSpPr>
          <p:cNvPr id="62" name="TextBox 61">
            <a:extLst>
              <a:ext uri="{FF2B5EF4-FFF2-40B4-BE49-F238E27FC236}">
                <a16:creationId xmlns:a16="http://schemas.microsoft.com/office/drawing/2014/main" id="{3EB237FC-F2DD-1642-9523-296D1DE8BBF0}"/>
              </a:ext>
            </a:extLst>
          </p:cNvPr>
          <p:cNvSpPr txBox="1"/>
          <p:nvPr/>
        </p:nvSpPr>
        <p:spPr>
          <a:xfrm>
            <a:off x="791076" y="3662335"/>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1.6</a:t>
            </a:r>
            <a:endParaRPr lang="en-US" sz="1400" dirty="0">
              <a:solidFill>
                <a:schemeClr val="tx1">
                  <a:lumMod val="75000"/>
                  <a:lumOff val="25000"/>
                </a:schemeClr>
              </a:solidFill>
              <a:latin typeface="Century Gothic"/>
            </a:endParaRPr>
          </a:p>
        </p:txBody>
      </p:sp>
      <p:sp>
        <p:nvSpPr>
          <p:cNvPr id="65" name="TextBox 64">
            <a:extLst>
              <a:ext uri="{FF2B5EF4-FFF2-40B4-BE49-F238E27FC236}">
                <a16:creationId xmlns:a16="http://schemas.microsoft.com/office/drawing/2014/main" id="{35A4666B-FCB3-884D-9CC1-B500ABEC7FC1}"/>
              </a:ext>
            </a:extLst>
          </p:cNvPr>
          <p:cNvSpPr txBox="1"/>
          <p:nvPr/>
        </p:nvSpPr>
        <p:spPr>
          <a:xfrm>
            <a:off x="802002" y="321290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2.4</a:t>
            </a:r>
            <a:endParaRPr lang="en-US" sz="1400" dirty="0">
              <a:solidFill>
                <a:schemeClr val="tx1">
                  <a:lumMod val="75000"/>
                  <a:lumOff val="25000"/>
                </a:schemeClr>
              </a:solidFill>
              <a:latin typeface="Century Gothic"/>
            </a:endParaRPr>
          </a:p>
        </p:txBody>
      </p:sp>
      <p:sp>
        <p:nvSpPr>
          <p:cNvPr id="66" name="TextBox 65">
            <a:extLst>
              <a:ext uri="{FF2B5EF4-FFF2-40B4-BE49-F238E27FC236}">
                <a16:creationId xmlns:a16="http://schemas.microsoft.com/office/drawing/2014/main" id="{384BD2ED-37EA-6D43-B65E-008690847F81}"/>
              </a:ext>
            </a:extLst>
          </p:cNvPr>
          <p:cNvSpPr txBox="1"/>
          <p:nvPr/>
        </p:nvSpPr>
        <p:spPr>
          <a:xfrm>
            <a:off x="790446" y="1873205"/>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4.8</a:t>
            </a:r>
            <a:endParaRPr lang="en-US" sz="1400" dirty="0">
              <a:solidFill>
                <a:schemeClr val="tx1">
                  <a:lumMod val="75000"/>
                  <a:lumOff val="25000"/>
                </a:schemeClr>
              </a:solidFill>
              <a:latin typeface="Century Gothic"/>
            </a:endParaRPr>
          </a:p>
        </p:txBody>
      </p:sp>
      <p:sp>
        <p:nvSpPr>
          <p:cNvPr id="67" name="TextBox 66">
            <a:extLst>
              <a:ext uri="{FF2B5EF4-FFF2-40B4-BE49-F238E27FC236}">
                <a16:creationId xmlns:a16="http://schemas.microsoft.com/office/drawing/2014/main" id="{4ACF0D68-7A8D-FE44-9536-E2FF364E4E8E}"/>
              </a:ext>
            </a:extLst>
          </p:cNvPr>
          <p:cNvSpPr txBox="1"/>
          <p:nvPr/>
        </p:nvSpPr>
        <p:spPr>
          <a:xfrm>
            <a:off x="1311688" y="3130831"/>
            <a:ext cx="2477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100 sq. m. of </a:t>
            </a:r>
          </a:p>
          <a:p>
            <a:pPr algn="ctr"/>
            <a:r>
              <a:rPr lang="en-US" sz="1400" b="1" dirty="0">
                <a:solidFill>
                  <a:schemeClr val="tx1">
                    <a:lumMod val="75000"/>
                    <a:lumOff val="25000"/>
                  </a:schemeClr>
                </a:solidFill>
                <a:latin typeface="Century Gothic"/>
              </a:rPr>
              <a:t>Albedo increase of 25%</a:t>
            </a:r>
            <a:endParaRPr lang="en-US" dirty="0"/>
          </a:p>
        </p:txBody>
      </p:sp>
      <p:sp>
        <p:nvSpPr>
          <p:cNvPr id="68" name="TextBox 67">
            <a:extLst>
              <a:ext uri="{FF2B5EF4-FFF2-40B4-BE49-F238E27FC236}">
                <a16:creationId xmlns:a16="http://schemas.microsoft.com/office/drawing/2014/main" id="{3008E855-6FEB-2348-A3DE-9B10F8F45538}"/>
              </a:ext>
            </a:extLst>
          </p:cNvPr>
          <p:cNvSpPr txBox="1"/>
          <p:nvPr/>
        </p:nvSpPr>
        <p:spPr>
          <a:xfrm>
            <a:off x="3957098" y="1618426"/>
            <a:ext cx="2477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100 sq. m. of       Shade increase of 25%</a:t>
            </a:r>
            <a:endParaRPr lang="en-US" dirty="0"/>
          </a:p>
        </p:txBody>
      </p:sp>
    </p:spTree>
    <p:extLst>
      <p:ext uri="{BB962C8B-B14F-4D97-AF65-F5344CB8AC3E}">
        <p14:creationId xmlns:p14="http://schemas.microsoft.com/office/powerpoint/2010/main" val="13117698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BEB70415-EE86-984C-8E56-4BAFE83783FA}"/>
              </a:ext>
            </a:extLst>
          </p:cNvPr>
          <p:cNvPicPr>
            <a:picLocks noChangeAspect="1"/>
          </p:cNvPicPr>
          <p:nvPr/>
        </p:nvPicPr>
        <p:blipFill rotWithShape="1">
          <a:blip r:embed="rId3">
            <a:extLst>
              <a:ext uri="{28A0092B-C50C-407E-A947-70E740481C1C}">
                <a14:useLocalDpi xmlns:a14="http://schemas.microsoft.com/office/drawing/2010/main" val="0"/>
              </a:ext>
            </a:extLst>
          </a:blip>
          <a:srcRect l="6675" t="19621" b="38991"/>
          <a:stretch/>
        </p:blipFill>
        <p:spPr>
          <a:xfrm>
            <a:off x="4904713" y="3678337"/>
            <a:ext cx="7170675" cy="1324605"/>
          </a:xfrm>
          <a:prstGeom prst="rect">
            <a:avLst/>
          </a:prstGeom>
        </p:spPr>
      </p:pic>
      <p:pic>
        <p:nvPicPr>
          <p:cNvPr id="41" name="Picture 40" descr="A picture containing chart&#10;&#10;Description automatically generated">
            <a:extLst>
              <a:ext uri="{FF2B5EF4-FFF2-40B4-BE49-F238E27FC236}">
                <a16:creationId xmlns:a16="http://schemas.microsoft.com/office/drawing/2014/main" id="{ABD9FD27-2D41-804C-A3D7-90FAE7AD2904}"/>
              </a:ext>
            </a:extLst>
          </p:cNvPr>
          <p:cNvPicPr>
            <a:picLocks noChangeAspect="1"/>
          </p:cNvPicPr>
          <p:nvPr/>
        </p:nvPicPr>
        <p:blipFill rotWithShape="1">
          <a:blip r:embed="rId4">
            <a:extLst>
              <a:ext uri="{28A0092B-C50C-407E-A947-70E740481C1C}">
                <a14:useLocalDpi xmlns:a14="http://schemas.microsoft.com/office/drawing/2010/main" val="0"/>
              </a:ext>
            </a:extLst>
          </a:blip>
          <a:srcRect l="6144" t="23714" r="1687" b="36452"/>
          <a:stretch/>
        </p:blipFill>
        <p:spPr>
          <a:xfrm>
            <a:off x="4904713" y="1170149"/>
            <a:ext cx="7081790" cy="1219201"/>
          </a:xfrm>
          <a:prstGeom prst="rect">
            <a:avLst/>
          </a:prstGeom>
        </p:spPr>
      </p:pic>
      <p:sp>
        <p:nvSpPr>
          <p:cNvPr id="8" name="Title 1">
            <a:extLst>
              <a:ext uri="{FF2B5EF4-FFF2-40B4-BE49-F238E27FC236}">
                <a16:creationId xmlns:a16="http://schemas.microsoft.com/office/drawing/2014/main" id="{FC4BA28E-2254-493A-8566-A72EE98D2C18}"/>
              </a:ext>
            </a:extLst>
          </p:cNvPr>
          <p:cNvSpPr txBox="1">
            <a:spLocks/>
          </p:cNvSpPr>
          <p:nvPr/>
        </p:nvSpPr>
        <p:spPr>
          <a:xfrm>
            <a:off x="418357" y="493872"/>
            <a:ext cx="4582067"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InVEST Results: </a:t>
            </a:r>
            <a:endParaRPr lang="en-US" dirty="0">
              <a:cs typeface="Calibri Light" panose="020F0302020204030204"/>
            </a:endParaRPr>
          </a:p>
          <a:p>
            <a:r>
              <a:rPr lang="en-US" sz="4000" b="1" dirty="0">
                <a:solidFill>
                  <a:srgbClr val="266E99"/>
                </a:solidFill>
                <a:latin typeface="Century Gothic"/>
                <a:cs typeface="Calibri Light" panose="020F0302020204030204"/>
              </a:rPr>
              <a:t>Locating Interventions</a:t>
            </a:r>
          </a:p>
        </p:txBody>
      </p:sp>
      <p:sp>
        <p:nvSpPr>
          <p:cNvPr id="14" name="TextBox 13">
            <a:extLst>
              <a:ext uri="{FF2B5EF4-FFF2-40B4-BE49-F238E27FC236}">
                <a16:creationId xmlns:a16="http://schemas.microsoft.com/office/drawing/2014/main" id="{4D572CF3-FCA3-429B-8133-21E71AE82779}"/>
              </a:ext>
            </a:extLst>
          </p:cNvPr>
          <p:cNvSpPr txBox="1"/>
          <p:nvPr/>
        </p:nvSpPr>
        <p:spPr>
          <a:xfrm>
            <a:off x="4812440" y="162817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a:t>
            </a:r>
            <a:endParaRPr lang="en-US" sz="1400" dirty="0">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AD94F7DA-B53D-4E69-8F9A-E9191C3D0693}"/>
              </a:ext>
            </a:extLst>
          </p:cNvPr>
          <p:cNvSpPr txBox="1"/>
          <p:nvPr/>
        </p:nvSpPr>
        <p:spPr>
          <a:xfrm>
            <a:off x="4809817" y="133539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6</a:t>
            </a:r>
            <a:endParaRPr lang="en-US" sz="1400"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57A1CC10-D28C-4F43-B672-35AC6208913C}"/>
              </a:ext>
            </a:extLst>
          </p:cNvPr>
          <p:cNvSpPr txBox="1"/>
          <p:nvPr/>
        </p:nvSpPr>
        <p:spPr>
          <a:xfrm>
            <a:off x="4812440" y="1058257"/>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8</a:t>
            </a:r>
            <a:endParaRPr lang="en-US" sz="1400"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83B8FD7B-66FE-4906-AF57-0A31799AAD40}"/>
              </a:ext>
            </a:extLst>
          </p:cNvPr>
          <p:cNvSpPr txBox="1"/>
          <p:nvPr/>
        </p:nvSpPr>
        <p:spPr>
          <a:xfrm rot="-3300000">
            <a:off x="6896095" y="293260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C74A4880-5237-438E-8B2C-A97D5140DBB4}"/>
              </a:ext>
            </a:extLst>
          </p:cNvPr>
          <p:cNvSpPr txBox="1"/>
          <p:nvPr/>
        </p:nvSpPr>
        <p:spPr>
          <a:xfrm rot="-3300000">
            <a:off x="4682745" y="297998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Ludlow Park</a:t>
            </a:r>
            <a:endParaRPr lang="en-US" dirty="0"/>
          </a:p>
        </p:txBody>
      </p:sp>
      <p:sp>
        <p:nvSpPr>
          <p:cNvPr id="28" name="TextBox 27">
            <a:extLst>
              <a:ext uri="{FF2B5EF4-FFF2-40B4-BE49-F238E27FC236}">
                <a16:creationId xmlns:a16="http://schemas.microsoft.com/office/drawing/2014/main" id="{95BAB741-821A-4A5E-AD0A-78E545EC9E20}"/>
              </a:ext>
            </a:extLst>
          </p:cNvPr>
          <p:cNvSpPr txBox="1"/>
          <p:nvPr/>
        </p:nvSpPr>
        <p:spPr>
          <a:xfrm rot="-3300000">
            <a:off x="9069767" y="297348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Radford</a:t>
            </a:r>
            <a:endParaRPr lang="en-US" b="1" dirty="0"/>
          </a:p>
        </p:txBody>
      </p:sp>
      <p:sp>
        <p:nvSpPr>
          <p:cNvPr id="30" name="TextBox 29">
            <a:extLst>
              <a:ext uri="{FF2B5EF4-FFF2-40B4-BE49-F238E27FC236}">
                <a16:creationId xmlns:a16="http://schemas.microsoft.com/office/drawing/2014/main" id="{33CF79DD-3760-47ED-830B-9F0C0761C979}"/>
              </a:ext>
            </a:extLst>
          </p:cNvPr>
          <p:cNvSpPr txBox="1"/>
          <p:nvPr/>
        </p:nvSpPr>
        <p:spPr>
          <a:xfrm rot="-3300000">
            <a:off x="8341282" y="2955899"/>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Park Hill</a:t>
            </a:r>
            <a:endParaRPr lang="en-US" dirty="0"/>
          </a:p>
        </p:txBody>
      </p:sp>
      <p:sp>
        <p:nvSpPr>
          <p:cNvPr id="32" name="TextBox 31">
            <a:extLst>
              <a:ext uri="{FF2B5EF4-FFF2-40B4-BE49-F238E27FC236}">
                <a16:creationId xmlns:a16="http://schemas.microsoft.com/office/drawing/2014/main" id="{CFF0FF9D-F3A6-4FE0-9624-60A023271B66}"/>
              </a:ext>
            </a:extLst>
          </p:cNvPr>
          <p:cNvSpPr txBox="1"/>
          <p:nvPr/>
        </p:nvSpPr>
        <p:spPr>
          <a:xfrm rot="-3300000">
            <a:off x="9804663" y="297146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Nodine Hill</a:t>
            </a:r>
          </a:p>
        </p:txBody>
      </p:sp>
      <p:sp>
        <p:nvSpPr>
          <p:cNvPr id="34" name="TextBox 33">
            <a:extLst>
              <a:ext uri="{FF2B5EF4-FFF2-40B4-BE49-F238E27FC236}">
                <a16:creationId xmlns:a16="http://schemas.microsoft.com/office/drawing/2014/main" id="{2BCF336A-AE16-419B-8A43-3FDF1319B891}"/>
              </a:ext>
            </a:extLst>
          </p:cNvPr>
          <p:cNvSpPr txBox="1"/>
          <p:nvPr/>
        </p:nvSpPr>
        <p:spPr>
          <a:xfrm rot="-3300000">
            <a:off x="10162687" y="295573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36" name="TextBox 35">
            <a:extLst>
              <a:ext uri="{FF2B5EF4-FFF2-40B4-BE49-F238E27FC236}">
                <a16:creationId xmlns:a16="http://schemas.microsoft.com/office/drawing/2014/main" id="{22AB6F58-AD90-43B9-805C-E4B48B4063C6}"/>
              </a:ext>
            </a:extLst>
          </p:cNvPr>
          <p:cNvSpPr txBox="1"/>
          <p:nvPr/>
        </p:nvSpPr>
        <p:spPr>
          <a:xfrm rot="-3300000">
            <a:off x="8585765" y="3021067"/>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38" name="TextBox 37">
            <a:extLst>
              <a:ext uri="{FF2B5EF4-FFF2-40B4-BE49-F238E27FC236}">
                <a16:creationId xmlns:a16="http://schemas.microsoft.com/office/drawing/2014/main" id="{F6489C60-F1EA-43D3-AE3E-6FE7C7CAC322}"/>
              </a:ext>
            </a:extLst>
          </p:cNvPr>
          <p:cNvSpPr txBox="1"/>
          <p:nvPr/>
        </p:nvSpPr>
        <p:spPr>
          <a:xfrm rot="-3300000">
            <a:off x="9427443" y="297998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40" name="TextBox 39">
            <a:extLst>
              <a:ext uri="{FF2B5EF4-FFF2-40B4-BE49-F238E27FC236}">
                <a16:creationId xmlns:a16="http://schemas.microsoft.com/office/drawing/2014/main" id="{FE73374C-1D64-4FDC-8B8C-8298DD165A59}"/>
              </a:ext>
            </a:extLst>
          </p:cNvPr>
          <p:cNvSpPr txBox="1"/>
          <p:nvPr/>
        </p:nvSpPr>
        <p:spPr>
          <a:xfrm rot="-3300000">
            <a:off x="3370029" y="3092846"/>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42" name="TextBox 41">
            <a:extLst>
              <a:ext uri="{FF2B5EF4-FFF2-40B4-BE49-F238E27FC236}">
                <a16:creationId xmlns:a16="http://schemas.microsoft.com/office/drawing/2014/main" id="{A3CB70CB-F810-4812-9010-9775AD22DF3A}"/>
              </a:ext>
            </a:extLst>
          </p:cNvPr>
          <p:cNvSpPr txBox="1"/>
          <p:nvPr/>
        </p:nvSpPr>
        <p:spPr>
          <a:xfrm rot="-3300000">
            <a:off x="5408617" y="294891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44" name="TextBox 43">
            <a:extLst>
              <a:ext uri="{FF2B5EF4-FFF2-40B4-BE49-F238E27FC236}">
                <a16:creationId xmlns:a16="http://schemas.microsoft.com/office/drawing/2014/main" id="{20269957-FC72-4BB9-9C4B-6E9BDC06CCA4}"/>
              </a:ext>
            </a:extLst>
          </p:cNvPr>
          <p:cNvSpPr txBox="1"/>
          <p:nvPr/>
        </p:nvSpPr>
        <p:spPr>
          <a:xfrm rot="-3300000">
            <a:off x="7994852" y="293260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46" name="TextBox 45">
            <a:extLst>
              <a:ext uri="{FF2B5EF4-FFF2-40B4-BE49-F238E27FC236}">
                <a16:creationId xmlns:a16="http://schemas.microsoft.com/office/drawing/2014/main" id="{CDC27252-6ED2-4424-B111-C472F92FA3D4}"/>
              </a:ext>
            </a:extLst>
          </p:cNvPr>
          <p:cNvSpPr txBox="1"/>
          <p:nvPr/>
        </p:nvSpPr>
        <p:spPr>
          <a:xfrm rot="-3300000">
            <a:off x="3973712" y="297348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p>
        </p:txBody>
      </p:sp>
      <p:sp>
        <p:nvSpPr>
          <p:cNvPr id="48" name="TextBox 47">
            <a:extLst>
              <a:ext uri="{FF2B5EF4-FFF2-40B4-BE49-F238E27FC236}">
                <a16:creationId xmlns:a16="http://schemas.microsoft.com/office/drawing/2014/main" id="{C79E3E29-8D98-4E43-9E61-4C1D2D171E11}"/>
              </a:ext>
            </a:extLst>
          </p:cNvPr>
          <p:cNvSpPr txBox="1"/>
          <p:nvPr/>
        </p:nvSpPr>
        <p:spPr>
          <a:xfrm rot="-3300000">
            <a:off x="5037262" y="296747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Beverly Crest</a:t>
            </a:r>
            <a:endParaRPr lang="en-US" dirty="0"/>
          </a:p>
        </p:txBody>
      </p:sp>
      <p:sp>
        <p:nvSpPr>
          <p:cNvPr id="50" name="TextBox 49">
            <a:extLst>
              <a:ext uri="{FF2B5EF4-FFF2-40B4-BE49-F238E27FC236}">
                <a16:creationId xmlns:a16="http://schemas.microsoft.com/office/drawing/2014/main" id="{0620601E-D615-4C14-BC59-B0466D6AE8F2}"/>
              </a:ext>
            </a:extLst>
          </p:cNvPr>
          <p:cNvSpPr txBox="1"/>
          <p:nvPr/>
        </p:nvSpPr>
        <p:spPr>
          <a:xfrm rot="-3300000">
            <a:off x="7619631" y="2958287"/>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Kimball</a:t>
            </a:r>
            <a:endParaRPr lang="en-US" dirty="0"/>
          </a:p>
        </p:txBody>
      </p:sp>
      <p:sp>
        <p:nvSpPr>
          <p:cNvPr id="52" name="TextBox 51">
            <a:extLst>
              <a:ext uri="{FF2B5EF4-FFF2-40B4-BE49-F238E27FC236}">
                <a16:creationId xmlns:a16="http://schemas.microsoft.com/office/drawing/2014/main" id="{A3AB0292-DAAC-4BA2-8374-EAE186A629ED}"/>
              </a:ext>
            </a:extLst>
          </p:cNvPr>
          <p:cNvSpPr txBox="1"/>
          <p:nvPr/>
        </p:nvSpPr>
        <p:spPr>
          <a:xfrm rot="-3300000">
            <a:off x="6502677" y="295573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Sunnyside Park</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id="{BBC886D4-8EB6-446E-B8F4-29310E612936}"/>
              </a:ext>
            </a:extLst>
          </p:cNvPr>
          <p:cNvSpPr txBox="1"/>
          <p:nvPr/>
        </p:nvSpPr>
        <p:spPr>
          <a:xfrm rot="-3300000">
            <a:off x="4077081" y="3078226"/>
            <a:ext cx="23524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Sprains Lake Knolls</a:t>
            </a:r>
            <a:endParaRPr lang="en-US" dirty="0"/>
          </a:p>
        </p:txBody>
      </p:sp>
      <p:sp>
        <p:nvSpPr>
          <p:cNvPr id="56" name="TextBox 55">
            <a:extLst>
              <a:ext uri="{FF2B5EF4-FFF2-40B4-BE49-F238E27FC236}">
                <a16:creationId xmlns:a16="http://schemas.microsoft.com/office/drawing/2014/main" id="{D8878492-594C-4AAD-8073-1C0DA8A6A262}"/>
              </a:ext>
            </a:extLst>
          </p:cNvPr>
          <p:cNvSpPr txBox="1"/>
          <p:nvPr/>
        </p:nvSpPr>
        <p:spPr>
          <a:xfrm rot="-3300000">
            <a:off x="6140004" y="2955729"/>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58" name="TextBox 57">
            <a:extLst>
              <a:ext uri="{FF2B5EF4-FFF2-40B4-BE49-F238E27FC236}">
                <a16:creationId xmlns:a16="http://schemas.microsoft.com/office/drawing/2014/main" id="{752C9CEE-5243-4581-B30E-9A7889379556}"/>
              </a:ext>
            </a:extLst>
          </p:cNvPr>
          <p:cNvSpPr txBox="1"/>
          <p:nvPr/>
        </p:nvSpPr>
        <p:spPr>
          <a:xfrm rot="-3300000">
            <a:off x="5625476" y="3057460"/>
            <a:ext cx="22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Crestwood Lake</a:t>
            </a:r>
            <a:endParaRPr lang="en-US" dirty="0"/>
          </a:p>
        </p:txBody>
      </p:sp>
      <p:sp>
        <p:nvSpPr>
          <p:cNvPr id="60" name="Title 1">
            <a:extLst>
              <a:ext uri="{FF2B5EF4-FFF2-40B4-BE49-F238E27FC236}">
                <a16:creationId xmlns:a16="http://schemas.microsoft.com/office/drawing/2014/main" id="{967E28E0-A9EF-4DAB-BB8E-084661596C19}"/>
              </a:ext>
            </a:extLst>
          </p:cNvPr>
          <p:cNvSpPr txBox="1">
            <a:spLocks/>
          </p:cNvSpPr>
          <p:nvPr/>
        </p:nvSpPr>
        <p:spPr>
          <a:xfrm>
            <a:off x="6064869" y="395501"/>
            <a:ext cx="4337539" cy="61448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6">
                    <a:lumMod val="50000"/>
                  </a:schemeClr>
                </a:solidFill>
                <a:latin typeface="Century Gothic"/>
              </a:rPr>
              <a:t>Shading Efficiency by Neighborhood</a:t>
            </a:r>
            <a:endParaRPr lang="en-US" dirty="0">
              <a:solidFill>
                <a:schemeClr val="accent6">
                  <a:lumMod val="50000"/>
                </a:schemeClr>
              </a:solidFill>
            </a:endParaRPr>
          </a:p>
        </p:txBody>
      </p:sp>
      <p:sp>
        <p:nvSpPr>
          <p:cNvPr id="64" name="TextBox 63">
            <a:extLst>
              <a:ext uri="{FF2B5EF4-FFF2-40B4-BE49-F238E27FC236}">
                <a16:creationId xmlns:a16="http://schemas.microsoft.com/office/drawing/2014/main" id="{C3213CB8-1671-4081-AAF5-ACA5028F7AFC}"/>
              </a:ext>
            </a:extLst>
          </p:cNvPr>
          <p:cNvSpPr txBox="1"/>
          <p:nvPr/>
        </p:nvSpPr>
        <p:spPr>
          <a:xfrm rot="-5400000">
            <a:off x="3414882" y="1373430"/>
            <a:ext cx="18474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Total Savings Generated </a:t>
            </a:r>
            <a:endParaRPr lang="en-US" dirty="0">
              <a:solidFill>
                <a:schemeClr val="tx1">
                  <a:lumMod val="75000"/>
                  <a:lumOff val="25000"/>
                </a:schemeClr>
              </a:solidFill>
              <a:latin typeface="Calibri" panose="020F0502020204030204"/>
              <a:cs typeface="Calibri" panose="020F0502020204030204"/>
            </a:endParaRPr>
          </a:p>
          <a:p>
            <a:pPr algn="ctr"/>
            <a:r>
              <a:rPr lang="en-US" sz="1400" b="1" dirty="0">
                <a:solidFill>
                  <a:schemeClr val="tx1">
                    <a:lumMod val="75000"/>
                    <a:lumOff val="25000"/>
                  </a:schemeClr>
                </a:solidFill>
                <a:latin typeface="Century Gothic"/>
              </a:rPr>
              <a:t>(US Dollars)</a:t>
            </a:r>
            <a:endParaRPr lang="en-US" dirty="0">
              <a:solidFill>
                <a:schemeClr val="tx1">
                  <a:lumMod val="75000"/>
                  <a:lumOff val="25000"/>
                </a:schemeClr>
              </a:solidFill>
            </a:endParaRPr>
          </a:p>
        </p:txBody>
      </p:sp>
      <p:sp>
        <p:nvSpPr>
          <p:cNvPr id="65" name="TextBox 64">
            <a:extLst>
              <a:ext uri="{FF2B5EF4-FFF2-40B4-BE49-F238E27FC236}">
                <a16:creationId xmlns:a16="http://schemas.microsoft.com/office/drawing/2014/main" id="{BCD9CCB7-021F-47D1-92D3-E38F7C7DA7F3}"/>
              </a:ext>
            </a:extLst>
          </p:cNvPr>
          <p:cNvSpPr txBox="1"/>
          <p:nvPr/>
        </p:nvSpPr>
        <p:spPr>
          <a:xfrm rot="-3300000">
            <a:off x="6597376" y="3286913"/>
            <a:ext cx="2874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Getty Square</a:t>
            </a:r>
            <a:endParaRPr lang="en-US" dirty="0">
              <a:solidFill>
                <a:schemeClr val="tx1">
                  <a:lumMod val="75000"/>
                  <a:lumOff val="25000"/>
                </a:schemeClr>
              </a:solidFill>
            </a:endParaRPr>
          </a:p>
        </p:txBody>
      </p:sp>
      <p:sp>
        <p:nvSpPr>
          <p:cNvPr id="69" name="TextBox 68">
            <a:extLst>
              <a:ext uri="{FF2B5EF4-FFF2-40B4-BE49-F238E27FC236}">
                <a16:creationId xmlns:a16="http://schemas.microsoft.com/office/drawing/2014/main" id="{30088841-D675-4454-9F2F-5271539E7490}"/>
              </a:ext>
            </a:extLst>
          </p:cNvPr>
          <p:cNvSpPr txBox="1"/>
          <p:nvPr/>
        </p:nvSpPr>
        <p:spPr>
          <a:xfrm>
            <a:off x="4821393" y="1872571"/>
            <a:ext cx="6174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a:t>
            </a:r>
            <a:endParaRPr lang="en-US" sz="1400" dirty="0">
              <a:solidFill>
                <a:schemeClr val="tx1">
                  <a:lumMod val="75000"/>
                  <a:lumOff val="25000"/>
                </a:schemeClr>
              </a:solidFill>
              <a:latin typeface="Century Gothic"/>
            </a:endParaRPr>
          </a:p>
        </p:txBody>
      </p:sp>
      <p:sp>
        <p:nvSpPr>
          <p:cNvPr id="72" name="TextBox 71">
            <a:extLst>
              <a:ext uri="{FF2B5EF4-FFF2-40B4-BE49-F238E27FC236}">
                <a16:creationId xmlns:a16="http://schemas.microsoft.com/office/drawing/2014/main" id="{988BAF9A-D4E9-4298-9609-54BC4F6FE792}"/>
              </a:ext>
            </a:extLst>
          </p:cNvPr>
          <p:cNvSpPr txBox="1"/>
          <p:nvPr/>
        </p:nvSpPr>
        <p:spPr>
          <a:xfrm>
            <a:off x="4807626" y="2138141"/>
            <a:ext cx="777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endParaRPr lang="en-US" dirty="0"/>
          </a:p>
        </p:txBody>
      </p:sp>
      <p:sp>
        <p:nvSpPr>
          <p:cNvPr id="74" name="Rectangle: Rounded Corners 73">
            <a:extLst>
              <a:ext uri="{FF2B5EF4-FFF2-40B4-BE49-F238E27FC236}">
                <a16:creationId xmlns:a16="http://schemas.microsoft.com/office/drawing/2014/main" id="{5899F282-0757-4D01-8827-50F7C2B2B234}"/>
              </a:ext>
            </a:extLst>
          </p:cNvPr>
          <p:cNvSpPr/>
          <p:nvPr/>
        </p:nvSpPr>
        <p:spPr>
          <a:xfrm>
            <a:off x="534243" y="2185890"/>
            <a:ext cx="3216016" cy="1395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a:cs typeface="Calibri"/>
              </a:rPr>
              <a:t>Urban Heat</a:t>
            </a:r>
          </a:p>
          <a:p>
            <a:pPr algn="ctr"/>
            <a:r>
              <a:rPr lang="en-US" sz="2400" b="1" dirty="0">
                <a:latin typeface="Century Gothic"/>
                <a:cs typeface="Calibri"/>
              </a:rPr>
              <a:t> more Locally Concentrated</a:t>
            </a:r>
            <a:endParaRPr lang="en-US" sz="2400" b="1" dirty="0">
              <a:latin typeface="Century Gothic"/>
            </a:endParaRPr>
          </a:p>
        </p:txBody>
      </p:sp>
      <p:sp>
        <p:nvSpPr>
          <p:cNvPr id="78" name="Arrow: Down 77">
            <a:extLst>
              <a:ext uri="{FF2B5EF4-FFF2-40B4-BE49-F238E27FC236}">
                <a16:creationId xmlns:a16="http://schemas.microsoft.com/office/drawing/2014/main" id="{31B13C2C-EB8F-49E1-BFA3-7224F57A5D58}"/>
              </a:ext>
            </a:extLst>
          </p:cNvPr>
          <p:cNvSpPr/>
          <p:nvPr/>
        </p:nvSpPr>
        <p:spPr>
          <a:xfrm>
            <a:off x="1872106" y="3747982"/>
            <a:ext cx="407409" cy="573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ABADB7C3-1C83-3544-BE6F-856F146C1EA0}"/>
              </a:ext>
            </a:extLst>
          </p:cNvPr>
          <p:cNvSpPr txBox="1"/>
          <p:nvPr/>
        </p:nvSpPr>
        <p:spPr>
          <a:xfrm>
            <a:off x="6946015" y="1210098"/>
            <a:ext cx="299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100 sq.m. area shaded</a:t>
            </a:r>
            <a:endParaRPr lang="en-US" dirty="0"/>
          </a:p>
        </p:txBody>
      </p:sp>
      <p:sp>
        <p:nvSpPr>
          <p:cNvPr id="47" name="TextBox 46">
            <a:extLst>
              <a:ext uri="{FF2B5EF4-FFF2-40B4-BE49-F238E27FC236}">
                <a16:creationId xmlns:a16="http://schemas.microsoft.com/office/drawing/2014/main" id="{6EAEDF3B-B4F6-D848-826F-F11EEA548E28}"/>
              </a:ext>
            </a:extLst>
          </p:cNvPr>
          <p:cNvSpPr txBox="1"/>
          <p:nvPr/>
        </p:nvSpPr>
        <p:spPr>
          <a:xfrm>
            <a:off x="6946014" y="3784543"/>
            <a:ext cx="299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person in neighborhood</a:t>
            </a:r>
            <a:endParaRPr lang="en-US" dirty="0"/>
          </a:p>
        </p:txBody>
      </p:sp>
      <p:sp>
        <p:nvSpPr>
          <p:cNvPr id="51" name="TextBox 50">
            <a:extLst>
              <a:ext uri="{FF2B5EF4-FFF2-40B4-BE49-F238E27FC236}">
                <a16:creationId xmlns:a16="http://schemas.microsoft.com/office/drawing/2014/main" id="{31744340-FC89-1C45-9A25-39B74444828B}"/>
              </a:ext>
            </a:extLst>
          </p:cNvPr>
          <p:cNvSpPr txBox="1"/>
          <p:nvPr/>
        </p:nvSpPr>
        <p:spPr>
          <a:xfrm rot="-3300000">
            <a:off x="5290483" y="5652246"/>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solidFill>
                <a:schemeClr val="tx1">
                  <a:lumMod val="75000"/>
                  <a:lumOff val="25000"/>
                </a:schemeClr>
              </a:solidFill>
            </a:endParaRPr>
          </a:p>
        </p:txBody>
      </p:sp>
      <p:sp>
        <p:nvSpPr>
          <p:cNvPr id="53" name="TextBox 52">
            <a:extLst>
              <a:ext uri="{FF2B5EF4-FFF2-40B4-BE49-F238E27FC236}">
                <a16:creationId xmlns:a16="http://schemas.microsoft.com/office/drawing/2014/main" id="{4AAF27F9-C611-1240-BCCC-7C7676343E20}"/>
              </a:ext>
            </a:extLst>
          </p:cNvPr>
          <p:cNvSpPr txBox="1"/>
          <p:nvPr/>
        </p:nvSpPr>
        <p:spPr>
          <a:xfrm rot="-5400000">
            <a:off x="3416494" y="4280057"/>
            <a:ext cx="18474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Total Savings Generated </a:t>
            </a:r>
            <a:endParaRPr lang="en-US" dirty="0">
              <a:solidFill>
                <a:schemeClr val="tx1">
                  <a:lumMod val="75000"/>
                  <a:lumOff val="25000"/>
                </a:schemeClr>
              </a:solidFill>
              <a:latin typeface="Calibri" panose="020F0502020204030204"/>
              <a:cs typeface="Calibri" panose="020F0502020204030204"/>
            </a:endParaRPr>
          </a:p>
          <a:p>
            <a:pPr algn="ctr"/>
            <a:r>
              <a:rPr lang="en-US" sz="1400" b="1" dirty="0">
                <a:solidFill>
                  <a:schemeClr val="tx1">
                    <a:lumMod val="75000"/>
                    <a:lumOff val="25000"/>
                  </a:schemeClr>
                </a:solidFill>
                <a:latin typeface="Century Gothic"/>
              </a:rPr>
              <a:t>(US Dollars)</a:t>
            </a:r>
            <a:endParaRPr lang="en-US" dirty="0">
              <a:solidFill>
                <a:schemeClr val="tx1">
                  <a:lumMod val="75000"/>
                  <a:lumOff val="25000"/>
                </a:schemeClr>
              </a:solidFill>
            </a:endParaRPr>
          </a:p>
        </p:txBody>
      </p:sp>
      <p:sp>
        <p:nvSpPr>
          <p:cNvPr id="55" name="TextBox 54">
            <a:extLst>
              <a:ext uri="{FF2B5EF4-FFF2-40B4-BE49-F238E27FC236}">
                <a16:creationId xmlns:a16="http://schemas.microsoft.com/office/drawing/2014/main" id="{38A3F1D9-A658-1D44-B3F3-1031B26B27E8}"/>
              </a:ext>
            </a:extLst>
          </p:cNvPr>
          <p:cNvSpPr txBox="1"/>
          <p:nvPr/>
        </p:nvSpPr>
        <p:spPr>
          <a:xfrm rot="-3300000">
            <a:off x="10162686" y="559677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57" name="TextBox 56">
            <a:extLst>
              <a:ext uri="{FF2B5EF4-FFF2-40B4-BE49-F238E27FC236}">
                <a16:creationId xmlns:a16="http://schemas.microsoft.com/office/drawing/2014/main" id="{FC11F176-FD6F-C54E-AF2B-2F5D07FC5FA3}"/>
              </a:ext>
            </a:extLst>
          </p:cNvPr>
          <p:cNvSpPr txBox="1"/>
          <p:nvPr/>
        </p:nvSpPr>
        <p:spPr>
          <a:xfrm rot="-3300000">
            <a:off x="9559051" y="5718933"/>
            <a:ext cx="23524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Sprains Lake Knolls</a:t>
            </a:r>
            <a:endParaRPr lang="en-US" dirty="0"/>
          </a:p>
        </p:txBody>
      </p:sp>
      <p:sp>
        <p:nvSpPr>
          <p:cNvPr id="59" name="TextBox 58">
            <a:extLst>
              <a:ext uri="{FF2B5EF4-FFF2-40B4-BE49-F238E27FC236}">
                <a16:creationId xmlns:a16="http://schemas.microsoft.com/office/drawing/2014/main" id="{A20B0347-B1FE-3B40-B1D6-D9A78DA9A6A5}"/>
              </a:ext>
            </a:extLst>
          </p:cNvPr>
          <p:cNvSpPr txBox="1"/>
          <p:nvPr/>
        </p:nvSpPr>
        <p:spPr>
          <a:xfrm rot="-3300000">
            <a:off x="9417819" y="560865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Park Hill</a:t>
            </a:r>
            <a:endParaRPr lang="en-US" dirty="0"/>
          </a:p>
        </p:txBody>
      </p:sp>
      <p:sp>
        <p:nvSpPr>
          <p:cNvPr id="61" name="TextBox 60">
            <a:extLst>
              <a:ext uri="{FF2B5EF4-FFF2-40B4-BE49-F238E27FC236}">
                <a16:creationId xmlns:a16="http://schemas.microsoft.com/office/drawing/2014/main" id="{9E0A3FDF-60BF-3441-8903-3ED4144D48DF}"/>
              </a:ext>
            </a:extLst>
          </p:cNvPr>
          <p:cNvSpPr txBox="1"/>
          <p:nvPr/>
        </p:nvSpPr>
        <p:spPr>
          <a:xfrm rot="-3300000">
            <a:off x="9043603" y="558439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63" name="TextBox 62">
            <a:extLst>
              <a:ext uri="{FF2B5EF4-FFF2-40B4-BE49-F238E27FC236}">
                <a16:creationId xmlns:a16="http://schemas.microsoft.com/office/drawing/2014/main" id="{7124BC8D-4D78-DE47-BEF4-E2C19E90CC3E}"/>
              </a:ext>
            </a:extLst>
          </p:cNvPr>
          <p:cNvSpPr txBox="1"/>
          <p:nvPr/>
        </p:nvSpPr>
        <p:spPr>
          <a:xfrm rot="-3300000">
            <a:off x="8685930" y="5566637"/>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70" name="TextBox 69">
            <a:extLst>
              <a:ext uri="{FF2B5EF4-FFF2-40B4-BE49-F238E27FC236}">
                <a16:creationId xmlns:a16="http://schemas.microsoft.com/office/drawing/2014/main" id="{C8D0C273-D223-A34F-9153-82C266497090}"/>
              </a:ext>
            </a:extLst>
          </p:cNvPr>
          <p:cNvSpPr txBox="1"/>
          <p:nvPr/>
        </p:nvSpPr>
        <p:spPr>
          <a:xfrm rot="-3300000">
            <a:off x="8321828" y="558439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Sunnyside Park</a:t>
            </a:r>
            <a:endParaRPr lang="en-US" dirty="0">
              <a:solidFill>
                <a:schemeClr val="tx1">
                  <a:lumMod val="75000"/>
                  <a:lumOff val="25000"/>
                </a:schemeClr>
              </a:solidFill>
            </a:endParaRPr>
          </a:p>
        </p:txBody>
      </p:sp>
      <p:sp>
        <p:nvSpPr>
          <p:cNvPr id="71" name="TextBox 70">
            <a:extLst>
              <a:ext uri="{FF2B5EF4-FFF2-40B4-BE49-F238E27FC236}">
                <a16:creationId xmlns:a16="http://schemas.microsoft.com/office/drawing/2014/main" id="{59C5B263-7767-8548-A90B-6F3CEEE391A7}"/>
              </a:ext>
            </a:extLst>
          </p:cNvPr>
          <p:cNvSpPr txBox="1"/>
          <p:nvPr/>
        </p:nvSpPr>
        <p:spPr>
          <a:xfrm rot="-3300000">
            <a:off x="7816026" y="5652245"/>
            <a:ext cx="22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Crestwood Lake</a:t>
            </a:r>
            <a:endParaRPr lang="en-US" dirty="0"/>
          </a:p>
        </p:txBody>
      </p:sp>
      <p:sp>
        <p:nvSpPr>
          <p:cNvPr id="73" name="TextBox 72">
            <a:extLst>
              <a:ext uri="{FF2B5EF4-FFF2-40B4-BE49-F238E27FC236}">
                <a16:creationId xmlns:a16="http://schemas.microsoft.com/office/drawing/2014/main" id="{3ECCDA86-7C9A-B842-82E4-9B90108F8A21}"/>
              </a:ext>
            </a:extLst>
          </p:cNvPr>
          <p:cNvSpPr txBox="1"/>
          <p:nvPr/>
        </p:nvSpPr>
        <p:spPr>
          <a:xfrm rot="-3300000">
            <a:off x="7611464" y="558439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75" name="TextBox 74">
            <a:extLst>
              <a:ext uri="{FF2B5EF4-FFF2-40B4-BE49-F238E27FC236}">
                <a16:creationId xmlns:a16="http://schemas.microsoft.com/office/drawing/2014/main" id="{5C1D27F0-DB7B-BA4C-9567-D4EE0A8CE687}"/>
              </a:ext>
            </a:extLst>
          </p:cNvPr>
          <p:cNvSpPr txBox="1"/>
          <p:nvPr/>
        </p:nvSpPr>
        <p:spPr>
          <a:xfrm rot="-3300000">
            <a:off x="4706696" y="559127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Radford</a:t>
            </a:r>
            <a:endParaRPr lang="en-US" b="1" dirty="0"/>
          </a:p>
        </p:txBody>
      </p:sp>
      <p:sp>
        <p:nvSpPr>
          <p:cNvPr id="76" name="TextBox 75">
            <a:extLst>
              <a:ext uri="{FF2B5EF4-FFF2-40B4-BE49-F238E27FC236}">
                <a16:creationId xmlns:a16="http://schemas.microsoft.com/office/drawing/2014/main" id="{CCCF2C8B-3581-154F-9BD5-622A634CA8D1}"/>
              </a:ext>
            </a:extLst>
          </p:cNvPr>
          <p:cNvSpPr txBox="1"/>
          <p:nvPr/>
        </p:nvSpPr>
        <p:spPr>
          <a:xfrm rot="-3300000">
            <a:off x="7253407" y="559923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Kimball</a:t>
            </a:r>
            <a:endParaRPr lang="en-US" dirty="0"/>
          </a:p>
        </p:txBody>
      </p:sp>
      <p:sp>
        <p:nvSpPr>
          <p:cNvPr id="79" name="TextBox 78">
            <a:extLst>
              <a:ext uri="{FF2B5EF4-FFF2-40B4-BE49-F238E27FC236}">
                <a16:creationId xmlns:a16="http://schemas.microsoft.com/office/drawing/2014/main" id="{D899C2B4-EFCC-AA4C-A2B6-FC5EF8A42C71}"/>
              </a:ext>
            </a:extLst>
          </p:cNvPr>
          <p:cNvSpPr txBox="1"/>
          <p:nvPr/>
        </p:nvSpPr>
        <p:spPr>
          <a:xfrm rot="-3300000">
            <a:off x="6879575" y="558439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Beverly Crest</a:t>
            </a:r>
            <a:endParaRPr lang="en-US" dirty="0"/>
          </a:p>
        </p:txBody>
      </p:sp>
      <p:sp>
        <p:nvSpPr>
          <p:cNvPr id="80" name="TextBox 79">
            <a:extLst>
              <a:ext uri="{FF2B5EF4-FFF2-40B4-BE49-F238E27FC236}">
                <a16:creationId xmlns:a16="http://schemas.microsoft.com/office/drawing/2014/main" id="{F047BA33-4FEF-DA49-80D9-19B82510A358}"/>
              </a:ext>
            </a:extLst>
          </p:cNvPr>
          <p:cNvSpPr txBox="1"/>
          <p:nvPr/>
        </p:nvSpPr>
        <p:spPr>
          <a:xfrm rot="-3300000">
            <a:off x="6510235" y="559923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Nodine Hill</a:t>
            </a:r>
          </a:p>
        </p:txBody>
      </p:sp>
      <p:sp>
        <p:nvSpPr>
          <p:cNvPr id="81" name="TextBox 80">
            <a:extLst>
              <a:ext uri="{FF2B5EF4-FFF2-40B4-BE49-F238E27FC236}">
                <a16:creationId xmlns:a16="http://schemas.microsoft.com/office/drawing/2014/main" id="{7F7FB80B-0384-3F45-A40C-D56229FFEAC5}"/>
              </a:ext>
            </a:extLst>
          </p:cNvPr>
          <p:cNvSpPr txBox="1"/>
          <p:nvPr/>
        </p:nvSpPr>
        <p:spPr>
          <a:xfrm rot="-3300000">
            <a:off x="5789770" y="559754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82" name="TextBox 81">
            <a:extLst>
              <a:ext uri="{FF2B5EF4-FFF2-40B4-BE49-F238E27FC236}">
                <a16:creationId xmlns:a16="http://schemas.microsoft.com/office/drawing/2014/main" id="{57B8484F-6A8C-B943-989A-FFA16963383D}"/>
              </a:ext>
            </a:extLst>
          </p:cNvPr>
          <p:cNvSpPr txBox="1"/>
          <p:nvPr/>
        </p:nvSpPr>
        <p:spPr>
          <a:xfrm rot="-3300000">
            <a:off x="5488134" y="5908456"/>
            <a:ext cx="2874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Getty Square</a:t>
            </a:r>
            <a:endParaRPr lang="en-US" dirty="0">
              <a:solidFill>
                <a:schemeClr val="tx1">
                  <a:lumMod val="75000"/>
                  <a:lumOff val="25000"/>
                </a:schemeClr>
              </a:solidFill>
            </a:endParaRPr>
          </a:p>
        </p:txBody>
      </p:sp>
      <p:sp>
        <p:nvSpPr>
          <p:cNvPr id="83" name="TextBox 82">
            <a:extLst>
              <a:ext uri="{FF2B5EF4-FFF2-40B4-BE49-F238E27FC236}">
                <a16:creationId xmlns:a16="http://schemas.microsoft.com/office/drawing/2014/main" id="{195127DA-1EEB-F54C-8FB1-D1AEF19190C0}"/>
              </a:ext>
            </a:extLst>
          </p:cNvPr>
          <p:cNvSpPr txBox="1"/>
          <p:nvPr/>
        </p:nvSpPr>
        <p:spPr>
          <a:xfrm rot="-3300000">
            <a:off x="4089871" y="5722145"/>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84" name="TextBox 83">
            <a:extLst>
              <a:ext uri="{FF2B5EF4-FFF2-40B4-BE49-F238E27FC236}">
                <a16:creationId xmlns:a16="http://schemas.microsoft.com/office/drawing/2014/main" id="{D85EC5E9-DAB4-E44B-8DCF-FF423F5CC8C7}"/>
              </a:ext>
            </a:extLst>
          </p:cNvPr>
          <p:cNvSpPr txBox="1"/>
          <p:nvPr/>
        </p:nvSpPr>
        <p:spPr>
          <a:xfrm rot="-3300000">
            <a:off x="4931032" y="5639941"/>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85" name="TextBox 84">
            <a:extLst>
              <a:ext uri="{FF2B5EF4-FFF2-40B4-BE49-F238E27FC236}">
                <a16:creationId xmlns:a16="http://schemas.microsoft.com/office/drawing/2014/main" id="{D44E8440-3764-924C-B6A9-DB7E0B20E270}"/>
              </a:ext>
            </a:extLst>
          </p:cNvPr>
          <p:cNvSpPr txBox="1"/>
          <p:nvPr/>
        </p:nvSpPr>
        <p:spPr>
          <a:xfrm rot="-3300000">
            <a:off x="3621425" y="557617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Ludlow Park</a:t>
            </a:r>
            <a:endParaRPr lang="en-US" dirty="0"/>
          </a:p>
        </p:txBody>
      </p:sp>
      <p:sp>
        <p:nvSpPr>
          <p:cNvPr id="86" name="TextBox 85">
            <a:extLst>
              <a:ext uri="{FF2B5EF4-FFF2-40B4-BE49-F238E27FC236}">
                <a16:creationId xmlns:a16="http://schemas.microsoft.com/office/drawing/2014/main" id="{9CBA1308-0F78-E344-8D32-A111C7CFD4D3}"/>
              </a:ext>
            </a:extLst>
          </p:cNvPr>
          <p:cNvSpPr txBox="1"/>
          <p:nvPr/>
        </p:nvSpPr>
        <p:spPr>
          <a:xfrm rot="-3300000">
            <a:off x="3980516" y="557231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87" name="TextBox 86">
            <a:extLst>
              <a:ext uri="{FF2B5EF4-FFF2-40B4-BE49-F238E27FC236}">
                <a16:creationId xmlns:a16="http://schemas.microsoft.com/office/drawing/2014/main" id="{7F02C2BD-7DA9-074F-ABDC-045420452176}"/>
              </a:ext>
            </a:extLst>
          </p:cNvPr>
          <p:cNvSpPr txBox="1"/>
          <p:nvPr/>
        </p:nvSpPr>
        <p:spPr>
          <a:xfrm>
            <a:off x="4812899" y="4419120"/>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a:t>
            </a:r>
          </a:p>
        </p:txBody>
      </p:sp>
      <p:sp>
        <p:nvSpPr>
          <p:cNvPr id="89" name="TextBox 88">
            <a:extLst>
              <a:ext uri="{FF2B5EF4-FFF2-40B4-BE49-F238E27FC236}">
                <a16:creationId xmlns:a16="http://schemas.microsoft.com/office/drawing/2014/main" id="{3AD457FA-B077-5D43-AE46-558036ED3745}"/>
              </a:ext>
            </a:extLst>
          </p:cNvPr>
          <p:cNvSpPr txBox="1"/>
          <p:nvPr/>
        </p:nvSpPr>
        <p:spPr>
          <a:xfrm>
            <a:off x="4812899" y="403439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a:t>
            </a:r>
          </a:p>
        </p:txBody>
      </p:sp>
      <p:sp>
        <p:nvSpPr>
          <p:cNvPr id="91" name="TextBox 90">
            <a:extLst>
              <a:ext uri="{FF2B5EF4-FFF2-40B4-BE49-F238E27FC236}">
                <a16:creationId xmlns:a16="http://schemas.microsoft.com/office/drawing/2014/main" id="{DF1FA8CA-A05A-234F-807C-A327C4228FA2}"/>
              </a:ext>
            </a:extLst>
          </p:cNvPr>
          <p:cNvSpPr txBox="1"/>
          <p:nvPr/>
        </p:nvSpPr>
        <p:spPr>
          <a:xfrm>
            <a:off x="4808085" y="4778613"/>
            <a:ext cx="777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endParaRPr lang="en-US" dirty="0"/>
          </a:p>
        </p:txBody>
      </p:sp>
      <p:sp>
        <p:nvSpPr>
          <p:cNvPr id="92" name="TextBox 91">
            <a:extLst>
              <a:ext uri="{FF2B5EF4-FFF2-40B4-BE49-F238E27FC236}">
                <a16:creationId xmlns:a16="http://schemas.microsoft.com/office/drawing/2014/main" id="{57B3860F-0C24-7B41-B908-864EAD1A3E74}"/>
              </a:ext>
            </a:extLst>
          </p:cNvPr>
          <p:cNvSpPr txBox="1"/>
          <p:nvPr/>
        </p:nvSpPr>
        <p:spPr>
          <a:xfrm>
            <a:off x="4802486" y="3677478"/>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a:t>
            </a:r>
          </a:p>
        </p:txBody>
      </p:sp>
      <p:sp>
        <p:nvSpPr>
          <p:cNvPr id="94" name="Rectangle: Rounded Corners 76">
            <a:extLst>
              <a:ext uri="{FF2B5EF4-FFF2-40B4-BE49-F238E27FC236}">
                <a16:creationId xmlns:a16="http://schemas.microsoft.com/office/drawing/2014/main" id="{1DC15C15-8260-1D4B-97E1-2C2505641B7E}"/>
              </a:ext>
            </a:extLst>
          </p:cNvPr>
          <p:cNvSpPr/>
          <p:nvPr/>
        </p:nvSpPr>
        <p:spPr>
          <a:xfrm>
            <a:off x="534243" y="4488580"/>
            <a:ext cx="3295313" cy="13960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Local Interventions</a:t>
            </a:r>
          </a:p>
          <a:p>
            <a:pPr algn="ctr"/>
            <a:r>
              <a:rPr lang="en-US" sz="2400" b="1" dirty="0">
                <a:latin typeface="Century Gothic"/>
                <a:cs typeface="Calibri"/>
              </a:rPr>
              <a:t> more Significant </a:t>
            </a:r>
          </a:p>
          <a:p>
            <a:pPr algn="ctr"/>
            <a:r>
              <a:rPr lang="en-US" sz="2400" b="1" dirty="0">
                <a:latin typeface="Century Gothic"/>
                <a:cs typeface="Calibri"/>
              </a:rPr>
              <a:t>in Total</a:t>
            </a:r>
            <a:endParaRPr lang="en-US" sz="2400" b="1" dirty="0">
              <a:latin typeface="Century Gothic"/>
            </a:endParaRPr>
          </a:p>
        </p:txBody>
      </p:sp>
    </p:spTree>
    <p:extLst>
      <p:ext uri="{BB962C8B-B14F-4D97-AF65-F5344CB8AC3E}">
        <p14:creationId xmlns:p14="http://schemas.microsoft.com/office/powerpoint/2010/main" val="960502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A25BB155-1695-2047-AC2D-31DA88FA9E55}"/>
              </a:ext>
            </a:extLst>
          </p:cNvPr>
          <p:cNvPicPr>
            <a:picLocks noChangeAspect="1"/>
          </p:cNvPicPr>
          <p:nvPr/>
        </p:nvPicPr>
        <p:blipFill>
          <a:blip r:embed="rId3"/>
          <a:stretch>
            <a:fillRect/>
          </a:stretch>
        </p:blipFill>
        <p:spPr>
          <a:xfrm>
            <a:off x="5536981" y="1152256"/>
            <a:ext cx="6367757" cy="3512396"/>
          </a:xfrm>
          <a:prstGeom prst="rect">
            <a:avLst/>
          </a:prstGeom>
        </p:spPr>
      </p:pic>
      <p:sp>
        <p:nvSpPr>
          <p:cNvPr id="60" name="Title 1">
            <a:extLst>
              <a:ext uri="{FF2B5EF4-FFF2-40B4-BE49-F238E27FC236}">
                <a16:creationId xmlns:a16="http://schemas.microsoft.com/office/drawing/2014/main" id="{967E28E0-A9EF-4DAB-BB8E-084661596C19}"/>
              </a:ext>
            </a:extLst>
          </p:cNvPr>
          <p:cNvSpPr txBox="1">
            <a:spLocks/>
          </p:cNvSpPr>
          <p:nvPr/>
        </p:nvSpPr>
        <p:spPr>
          <a:xfrm>
            <a:off x="4633930" y="572657"/>
            <a:ext cx="7619999" cy="73866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5B9BD5">
                    <a:lumMod val="75000"/>
                  </a:srgbClr>
                </a:solidFill>
                <a:effectLst/>
                <a:uLnTx/>
                <a:uFillTx/>
                <a:latin typeface="Century Gothic"/>
                <a:ea typeface="+mj-ea"/>
                <a:cs typeface="+mj-cs"/>
              </a:rPr>
              <a:t>Efficiency of </a:t>
            </a:r>
            <a:r>
              <a:rPr kumimoji="0" lang="en-US" sz="2200" b="1" i="0" u="none" strike="noStrike" kern="1200" cap="none" spc="0" normalizeH="0" baseline="0" noProof="0" dirty="0" smtClean="0">
                <a:ln>
                  <a:noFill/>
                </a:ln>
                <a:solidFill>
                  <a:srgbClr val="5B9BD5">
                    <a:lumMod val="75000"/>
                  </a:srgbClr>
                </a:solidFill>
                <a:effectLst/>
                <a:uLnTx/>
                <a:uFillTx/>
                <a:latin typeface="Century Gothic"/>
                <a:ea typeface="+mj-ea"/>
                <a:cs typeface="+mj-cs"/>
              </a:rPr>
              <a:t>Intervention by Spatial Concentration </a:t>
            </a:r>
            <a:endParaRPr kumimoji="0" lang="en-US" sz="2200" b="0" i="0" u="none" strike="noStrike" kern="1200" cap="none" spc="0" normalizeH="0" baseline="0" noProof="0" dirty="0">
              <a:ln>
                <a:noFill/>
              </a:ln>
              <a:solidFill>
                <a:srgbClr val="5B9BD5">
                  <a:lumMod val="75000"/>
                </a:srgbClr>
              </a:solidFill>
              <a:effectLst/>
              <a:uLnTx/>
              <a:uFillTx/>
              <a:latin typeface="Calibri Light" panose="020F0302020204030204"/>
              <a:ea typeface="+mj-ea"/>
              <a:cs typeface="+mj-cs"/>
            </a:endParaRPr>
          </a:p>
        </p:txBody>
      </p:sp>
      <p:sp>
        <p:nvSpPr>
          <p:cNvPr id="62" name="TextBox 61">
            <a:extLst>
              <a:ext uri="{FF2B5EF4-FFF2-40B4-BE49-F238E27FC236}">
                <a16:creationId xmlns:a16="http://schemas.microsoft.com/office/drawing/2014/main" id="{9736E8C9-A04E-41AF-BBE2-097D1DB40B4F}"/>
              </a:ext>
            </a:extLst>
          </p:cNvPr>
          <p:cNvSpPr txBox="1"/>
          <p:nvPr/>
        </p:nvSpPr>
        <p:spPr>
          <a:xfrm>
            <a:off x="7812947" y="556896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Intervention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64" name="TextBox 63">
            <a:extLst>
              <a:ext uri="{FF2B5EF4-FFF2-40B4-BE49-F238E27FC236}">
                <a16:creationId xmlns:a16="http://schemas.microsoft.com/office/drawing/2014/main" id="{C3213CB8-1671-4081-AAF5-ACA5028F7AFC}"/>
              </a:ext>
            </a:extLst>
          </p:cNvPr>
          <p:cNvSpPr txBox="1"/>
          <p:nvPr/>
        </p:nvSpPr>
        <p:spPr>
          <a:xfrm rot="-5400000">
            <a:off x="3212347" y="3036966"/>
            <a:ext cx="31734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a:ea typeface="+mn-ea"/>
                <a:cs typeface="Calibri" panose="020F0502020204030204"/>
              </a:rPr>
              <a:t>Decrease in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a:ea typeface="+mn-ea"/>
                <a:cs typeface="Calibri" panose="020F0502020204030204"/>
              </a:rPr>
              <a:t>(Degrees Celsius)</a:t>
            </a:r>
            <a:endPar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a:endParaRPr>
          </a:p>
        </p:txBody>
      </p:sp>
      <p:sp>
        <p:nvSpPr>
          <p:cNvPr id="66" name="TextBox 65">
            <a:extLst>
              <a:ext uri="{FF2B5EF4-FFF2-40B4-BE49-F238E27FC236}">
                <a16:creationId xmlns:a16="http://schemas.microsoft.com/office/drawing/2014/main" id="{F692979F-1C20-4E15-BC6C-9ECB2C7FA0FE}"/>
              </a:ext>
            </a:extLst>
          </p:cNvPr>
          <p:cNvSpPr txBox="1"/>
          <p:nvPr/>
        </p:nvSpPr>
        <p:spPr>
          <a:xfrm>
            <a:off x="5385538" y="4411784"/>
            <a:ext cx="6174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0</a:t>
            </a:r>
          </a:p>
        </p:txBody>
      </p:sp>
      <p:sp>
        <p:nvSpPr>
          <p:cNvPr id="67" name="TextBox 66">
            <a:extLst>
              <a:ext uri="{FF2B5EF4-FFF2-40B4-BE49-F238E27FC236}">
                <a16:creationId xmlns:a16="http://schemas.microsoft.com/office/drawing/2014/main" id="{4BFD41C7-1EAA-4143-A076-7B56D398A52B}"/>
              </a:ext>
            </a:extLst>
          </p:cNvPr>
          <p:cNvSpPr txBox="1"/>
          <p:nvPr/>
        </p:nvSpPr>
        <p:spPr>
          <a:xfrm>
            <a:off x="5084876" y="3604585"/>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0.004</a:t>
            </a:r>
          </a:p>
        </p:txBody>
      </p:sp>
      <p:sp>
        <p:nvSpPr>
          <p:cNvPr id="45" name="TextBox 44">
            <a:extLst>
              <a:ext uri="{FF2B5EF4-FFF2-40B4-BE49-F238E27FC236}">
                <a16:creationId xmlns:a16="http://schemas.microsoft.com/office/drawing/2014/main" id="{C9B544D4-A892-D544-A8A1-D7E8FFCA0D82}"/>
              </a:ext>
            </a:extLst>
          </p:cNvPr>
          <p:cNvSpPr txBox="1"/>
          <p:nvPr/>
        </p:nvSpPr>
        <p:spPr>
          <a:xfrm>
            <a:off x="5446678"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+20% albedo in 3 focal neighborhoods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7" name="TextBox 46">
            <a:extLst>
              <a:ext uri="{FF2B5EF4-FFF2-40B4-BE49-F238E27FC236}">
                <a16:creationId xmlns:a16="http://schemas.microsoft.com/office/drawing/2014/main" id="{2B764E0C-5588-3A49-97F3-027199E15BFF}"/>
              </a:ext>
            </a:extLst>
          </p:cNvPr>
          <p:cNvSpPr txBox="1"/>
          <p:nvPr/>
        </p:nvSpPr>
        <p:spPr>
          <a:xfrm>
            <a:off x="6931812"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+1.34% albedo across Yonkers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(same area)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9" name="TextBox 48">
            <a:extLst>
              <a:ext uri="{FF2B5EF4-FFF2-40B4-BE49-F238E27FC236}">
                <a16:creationId xmlns:a16="http://schemas.microsoft.com/office/drawing/2014/main" id="{FFBD47F0-42A7-E544-B13F-997ADF3D9F44}"/>
              </a:ext>
            </a:extLst>
          </p:cNvPr>
          <p:cNvSpPr txBox="1"/>
          <p:nvPr/>
        </p:nvSpPr>
        <p:spPr>
          <a:xfrm>
            <a:off x="9070324"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+25% shade in 3 focal neighborhoods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1" name="TextBox 50">
            <a:extLst>
              <a:ext uri="{FF2B5EF4-FFF2-40B4-BE49-F238E27FC236}">
                <a16:creationId xmlns:a16="http://schemas.microsoft.com/office/drawing/2014/main" id="{C11D4D0A-E520-E244-95FC-AA76040E9231}"/>
              </a:ext>
            </a:extLst>
          </p:cNvPr>
          <p:cNvSpPr txBox="1"/>
          <p:nvPr/>
        </p:nvSpPr>
        <p:spPr>
          <a:xfrm>
            <a:off x="10555458"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+1.67% shade across Yonkers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(same area)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3" name="TextBox 52">
            <a:extLst>
              <a:ext uri="{FF2B5EF4-FFF2-40B4-BE49-F238E27FC236}">
                <a16:creationId xmlns:a16="http://schemas.microsoft.com/office/drawing/2014/main" id="{8A29E7BF-DB10-5748-9958-7E54CFCB9C5F}"/>
              </a:ext>
            </a:extLst>
          </p:cNvPr>
          <p:cNvSpPr txBox="1"/>
          <p:nvPr/>
        </p:nvSpPr>
        <p:spPr>
          <a:xfrm>
            <a:off x="5036989" y="1985059"/>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0.012</a:t>
            </a:r>
          </a:p>
        </p:txBody>
      </p:sp>
      <p:sp>
        <p:nvSpPr>
          <p:cNvPr id="55" name="TextBox 54">
            <a:extLst>
              <a:ext uri="{FF2B5EF4-FFF2-40B4-BE49-F238E27FC236}">
                <a16:creationId xmlns:a16="http://schemas.microsoft.com/office/drawing/2014/main" id="{DC66D1AD-79DB-2945-BCF5-32BA05506C3B}"/>
              </a:ext>
            </a:extLst>
          </p:cNvPr>
          <p:cNvSpPr txBox="1"/>
          <p:nvPr/>
        </p:nvSpPr>
        <p:spPr>
          <a:xfrm>
            <a:off x="5072518" y="2783556"/>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0.008</a:t>
            </a:r>
          </a:p>
        </p:txBody>
      </p:sp>
      <p:sp>
        <p:nvSpPr>
          <p:cNvPr id="59" name="Rectangle: Rounded Corners 73">
            <a:extLst>
              <a:ext uri="{FF2B5EF4-FFF2-40B4-BE49-F238E27FC236}">
                <a16:creationId xmlns:a16="http://schemas.microsoft.com/office/drawing/2014/main" id="{FF857756-3F7C-7244-A1BE-F70E306312BA}"/>
              </a:ext>
            </a:extLst>
          </p:cNvPr>
          <p:cNvSpPr/>
          <p:nvPr/>
        </p:nvSpPr>
        <p:spPr>
          <a:xfrm>
            <a:off x="222558" y="2185890"/>
            <a:ext cx="2393320" cy="1395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Intervention more Concentrated</a:t>
            </a:r>
            <a:endParaRPr kumimoji="0" lang="en-US"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Arrow: Down 77">
            <a:extLst>
              <a:ext uri="{FF2B5EF4-FFF2-40B4-BE49-F238E27FC236}">
                <a16:creationId xmlns:a16="http://schemas.microsoft.com/office/drawing/2014/main" id="{5C65FFB8-81BB-5846-B7E5-DBA0C09D51E1}"/>
              </a:ext>
            </a:extLst>
          </p:cNvPr>
          <p:cNvSpPr/>
          <p:nvPr/>
        </p:nvSpPr>
        <p:spPr>
          <a:xfrm>
            <a:off x="1215513" y="3753601"/>
            <a:ext cx="407409" cy="573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73">
            <a:extLst>
              <a:ext uri="{FF2B5EF4-FFF2-40B4-BE49-F238E27FC236}">
                <a16:creationId xmlns:a16="http://schemas.microsoft.com/office/drawing/2014/main" id="{B1A7399B-E36D-6D43-9E60-A2FCB2F8732F}"/>
              </a:ext>
            </a:extLst>
          </p:cNvPr>
          <p:cNvSpPr/>
          <p:nvPr/>
        </p:nvSpPr>
        <p:spPr>
          <a:xfrm>
            <a:off x="2719577" y="2209945"/>
            <a:ext cx="1723894" cy="1395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Locations     of Priority</a:t>
            </a:r>
            <a:endParaRPr kumimoji="0" lang="en-US"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Arrow: Down 77">
            <a:extLst>
              <a:ext uri="{FF2B5EF4-FFF2-40B4-BE49-F238E27FC236}">
                <a16:creationId xmlns:a16="http://schemas.microsoft.com/office/drawing/2014/main" id="{E738569D-F7FE-904C-849C-69CB700E8FAB}"/>
              </a:ext>
            </a:extLst>
          </p:cNvPr>
          <p:cNvSpPr/>
          <p:nvPr/>
        </p:nvSpPr>
        <p:spPr>
          <a:xfrm>
            <a:off x="3034183" y="3753601"/>
            <a:ext cx="407409" cy="573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6">
            <a:extLst>
              <a:ext uri="{FF2B5EF4-FFF2-40B4-BE49-F238E27FC236}">
                <a16:creationId xmlns:a16="http://schemas.microsoft.com/office/drawing/2014/main" id="{8761CD6A-E7AA-BD4D-B61A-121E62A0C516}"/>
              </a:ext>
            </a:extLst>
          </p:cNvPr>
          <p:cNvSpPr/>
          <p:nvPr/>
        </p:nvSpPr>
        <p:spPr>
          <a:xfrm>
            <a:off x="534243" y="4488580"/>
            <a:ext cx="3295313" cy="13960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Interventions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 more Significant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in Total</a:t>
            </a:r>
            <a:endParaRPr kumimoji="0" lang="en-US"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75" name="Title 1">
            <a:extLst>
              <a:ext uri="{FF2B5EF4-FFF2-40B4-BE49-F238E27FC236}">
                <a16:creationId xmlns:a16="http://schemas.microsoft.com/office/drawing/2014/main" id="{F19BE0FB-9965-E843-98D6-5F3DFC3B3C07}"/>
              </a:ext>
            </a:extLst>
          </p:cNvPr>
          <p:cNvSpPr txBox="1">
            <a:spLocks/>
          </p:cNvSpPr>
          <p:nvPr/>
        </p:nvSpPr>
        <p:spPr>
          <a:xfrm>
            <a:off x="418357" y="493872"/>
            <a:ext cx="4582067"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266E99"/>
                </a:solidFill>
                <a:effectLst/>
                <a:uLnTx/>
                <a:uFillTx/>
                <a:latin typeface="Century Gothic" panose="020F0302020204030204"/>
                <a:ea typeface="+mj-ea"/>
                <a:cs typeface="+mj-cs"/>
              </a:rPr>
              <a:t>InVEST</a:t>
            </a:r>
            <a:r>
              <a:rPr kumimoji="0" lang="en-US" sz="4000" b="1" i="0" u="none" strike="noStrike" kern="1200" cap="none" spc="0" normalizeH="0" baseline="0" noProof="0" dirty="0">
                <a:ln>
                  <a:noFill/>
                </a:ln>
                <a:solidFill>
                  <a:srgbClr val="266E99"/>
                </a:solidFill>
                <a:effectLst/>
                <a:uLnTx/>
                <a:uFillTx/>
                <a:latin typeface="Century Gothic" panose="020F0302020204030204"/>
                <a:ea typeface="+mj-ea"/>
                <a:cs typeface="+mj-cs"/>
              </a:rPr>
              <a:t> Results: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66E99"/>
                </a:solidFill>
                <a:effectLst/>
                <a:uLnTx/>
                <a:uFillTx/>
                <a:latin typeface="Century Gothic"/>
                <a:ea typeface="+mj-ea"/>
                <a:cs typeface="Calibri Light" panose="020F0302020204030204"/>
              </a:rPr>
              <a:t>Locating Interventions</a:t>
            </a:r>
          </a:p>
        </p:txBody>
      </p:sp>
      <p:sp>
        <p:nvSpPr>
          <p:cNvPr id="22" name="TextBox 21">
            <a:extLst>
              <a:ext uri="{FF2B5EF4-FFF2-40B4-BE49-F238E27FC236}">
                <a16:creationId xmlns:a16="http://schemas.microsoft.com/office/drawing/2014/main" id="{3A96E3A9-B17A-F84C-A6BF-2E7836566DE3}"/>
              </a:ext>
            </a:extLst>
          </p:cNvPr>
          <p:cNvSpPr txBox="1"/>
          <p:nvPr/>
        </p:nvSpPr>
        <p:spPr>
          <a:xfrm>
            <a:off x="4994571" y="1198615"/>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0.016</a:t>
            </a:r>
          </a:p>
        </p:txBody>
      </p:sp>
    </p:spTree>
    <p:extLst>
      <p:ext uri="{BB962C8B-B14F-4D97-AF65-F5344CB8AC3E}">
        <p14:creationId xmlns:p14="http://schemas.microsoft.com/office/powerpoint/2010/main" val="4237473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D680CF-FD13-4608-8A58-C203C1E70643}"/>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66E99"/>
                </a:solidFill>
                <a:latin typeface="Century Gothic" panose="020F0302020204030204"/>
              </a:rPr>
              <a:t>Limitations &amp; Uncertainties</a:t>
            </a:r>
            <a:endParaRPr lang="en-US" sz="4000" b="1" dirty="0">
              <a:solidFill>
                <a:srgbClr val="266E99"/>
              </a:solidFill>
              <a:latin typeface="Century Gothic" panose="020F0302020204030204"/>
            </a:endParaRPr>
          </a:p>
        </p:txBody>
      </p:sp>
      <p:sp>
        <p:nvSpPr>
          <p:cNvPr id="2" name="Title 1">
            <a:extLst>
              <a:ext uri="{FF2B5EF4-FFF2-40B4-BE49-F238E27FC236}">
                <a16:creationId xmlns:a16="http://schemas.microsoft.com/office/drawing/2014/main" id="{737F4234-11B1-4559-8A1E-08E6CA45A3AE}"/>
              </a:ext>
            </a:extLst>
          </p:cNvPr>
          <p:cNvSpPr txBox="1">
            <a:spLocks/>
          </p:cNvSpPr>
          <p:nvPr/>
        </p:nvSpPr>
        <p:spPr>
          <a:xfrm>
            <a:off x="1072330" y="1068427"/>
            <a:ext cx="4477198" cy="497515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Century Gothic"/>
                <a:cs typeface="Calibri Light"/>
              </a:rPr>
              <a:t>Data Resolution:</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Temperature and evapotranspiration measurements only during particular hours, but not at constant times</a:t>
            </a:r>
            <a:endParaRPr lang="en-US" sz="1400" dirty="0">
              <a:solidFill>
                <a:schemeClr val="tx1">
                  <a:lumMod val="75000"/>
                  <a:lumOff val="25000"/>
                </a:schemeClr>
              </a:solidFill>
              <a:latin typeface="Century Gothic"/>
              <a:cs typeface="Calibri Ligh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Temperature dataset disparities</a:t>
            </a:r>
          </a:p>
          <a:p>
            <a:pPr marL="342900" indent="-342900">
              <a:lnSpc>
                <a:spcPct val="90000"/>
              </a:lnSpc>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Most sociodemographic data unavailable at census block level</a:t>
            </a: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Limited spatial resolution of environmental and landcover layers</a:t>
            </a:r>
          </a:p>
          <a:p>
            <a:pPr marL="342900" indent="-342900">
              <a:buFont typeface="Arial"/>
              <a:buChar char="•"/>
            </a:pPr>
            <a:endParaRPr lang="en-US" sz="2000" dirty="0">
              <a:solidFill>
                <a:schemeClr val="tx1">
                  <a:lumMod val="75000"/>
                  <a:lumOff val="25000"/>
                </a:schemeClr>
              </a:solidFill>
              <a:latin typeface="Century Gothic"/>
              <a:cs typeface="Calibri Light"/>
            </a:endParaRPr>
          </a:p>
        </p:txBody>
      </p:sp>
      <p:sp>
        <p:nvSpPr>
          <p:cNvPr id="5" name="Title 1">
            <a:extLst>
              <a:ext uri="{FF2B5EF4-FFF2-40B4-BE49-F238E27FC236}">
                <a16:creationId xmlns:a16="http://schemas.microsoft.com/office/drawing/2014/main" id="{CE5C2EF5-DF22-481C-AEF7-C7048594D185}"/>
              </a:ext>
            </a:extLst>
          </p:cNvPr>
          <p:cNvSpPr txBox="1">
            <a:spLocks/>
          </p:cNvSpPr>
          <p:nvPr/>
        </p:nvSpPr>
        <p:spPr>
          <a:xfrm>
            <a:off x="6915178" y="1078418"/>
            <a:ext cx="4480560" cy="310896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Century Gothic"/>
                <a:cs typeface="Calibri Light"/>
              </a:rPr>
              <a:t>Model Simplicity:</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Lack of complexity to model specific interventions</a:t>
            </a:r>
            <a:endParaRPr lang="en-US" sz="2000" dirty="0">
              <a:solidFill>
                <a:schemeClr val="tx1">
                  <a:lumMod val="75000"/>
                  <a:lumOff val="25000"/>
                </a:schemeClr>
              </a:solidFill>
              <a:ea typeface="+mj-lt"/>
              <a:cs typeface="+mj-l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Lack of accounting for effects of water</a:t>
            </a:r>
            <a:endParaRPr lang="en-US" sz="2000" dirty="0">
              <a:solidFill>
                <a:schemeClr val="tx1">
                  <a:lumMod val="75000"/>
                  <a:lumOff val="25000"/>
                </a:schemeClr>
              </a:solidFill>
              <a:ea typeface="+mj-lt"/>
              <a:cs typeface="+mj-l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Valuation methods not fine-tuned</a:t>
            </a:r>
            <a:endParaRPr lang="en-US" sz="2000" dirty="0">
              <a:solidFill>
                <a:schemeClr val="tx1">
                  <a:lumMod val="75000"/>
                  <a:lumOff val="25000"/>
                </a:schemeClr>
              </a:solidFill>
              <a:ea typeface="+mj-lt"/>
              <a:cs typeface="+mj-l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InVEST Urban Cooling Model is still new; lack of information about </a:t>
            </a:r>
            <a:r>
              <a:rPr lang="en-US" sz="2000" dirty="0" smtClean="0">
                <a:solidFill>
                  <a:schemeClr val="tx1">
                    <a:lumMod val="75000"/>
                    <a:lumOff val="25000"/>
                  </a:schemeClr>
                </a:solidFill>
                <a:latin typeface="Century Gothic"/>
                <a:cs typeface="Calibri Light"/>
              </a:rPr>
              <a:t>parameters</a:t>
            </a:r>
            <a:endParaRPr lang="en-US" sz="2400" dirty="0">
              <a:solidFill>
                <a:schemeClr val="tx1">
                  <a:lumMod val="75000"/>
                  <a:lumOff val="25000"/>
                </a:schemeClr>
              </a:solidFill>
              <a:latin typeface="Century Gothic"/>
              <a:cs typeface="Calibri Light"/>
            </a:endParaRPr>
          </a:p>
        </p:txBody>
      </p:sp>
      <p:pic>
        <p:nvPicPr>
          <p:cNvPr id="6" name="Graphic 6" descr="Table with solid fill">
            <a:extLst>
              <a:ext uri="{FF2B5EF4-FFF2-40B4-BE49-F238E27FC236}">
                <a16:creationId xmlns:a16="http://schemas.microsoft.com/office/drawing/2014/main" id="{92EDEEC5-8863-4F71-A895-AF40353F24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13032" y="3881529"/>
            <a:ext cx="1318917" cy="1300103"/>
          </a:xfrm>
          <a:prstGeom prst="rect">
            <a:avLst/>
          </a:prstGeom>
        </p:spPr>
      </p:pic>
      <p:pic>
        <p:nvPicPr>
          <p:cNvPr id="7" name="Graphic 7" descr="Rolling hills with solid fill">
            <a:extLst>
              <a:ext uri="{FF2B5EF4-FFF2-40B4-BE49-F238E27FC236}">
                <a16:creationId xmlns:a16="http://schemas.microsoft.com/office/drawing/2014/main" id="{8739DBF5-C697-470E-9A0B-390416B49DE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610754" y="1625516"/>
            <a:ext cx="1230488" cy="1187214"/>
          </a:xfrm>
          <a:prstGeom prst="rect">
            <a:avLst/>
          </a:prstGeom>
        </p:spPr>
      </p:pic>
      <p:pic>
        <p:nvPicPr>
          <p:cNvPr id="8" name="Graphic 8" descr="Topography Map with solid fill">
            <a:extLst>
              <a:ext uri="{FF2B5EF4-FFF2-40B4-BE49-F238E27FC236}">
                <a16:creationId xmlns:a16="http://schemas.microsoft.com/office/drawing/2014/main" id="{972C218C-0AAF-4ABC-A585-1C8850E369B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591819" y="2812612"/>
            <a:ext cx="1168400" cy="1177807"/>
          </a:xfrm>
          <a:prstGeom prst="rect">
            <a:avLst/>
          </a:prstGeom>
        </p:spPr>
      </p:pic>
      <p:sp>
        <p:nvSpPr>
          <p:cNvPr id="9" name="TextBox 8">
            <a:extLst>
              <a:ext uri="{FF2B5EF4-FFF2-40B4-BE49-F238E27FC236}">
                <a16:creationId xmlns:a16="http://schemas.microsoft.com/office/drawing/2014/main" id="{5C3DB006-EDAA-4E40-9A29-1A76085023C6}"/>
              </a:ext>
            </a:extLst>
          </p:cNvPr>
          <p:cNvSpPr txBox="1"/>
          <p:nvPr/>
        </p:nvSpPr>
        <p:spPr>
          <a:xfrm>
            <a:off x="7522234" y="6582450"/>
            <a:ext cx="46697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75000"/>
                    <a:lumOff val="25000"/>
                  </a:schemeClr>
                </a:solidFill>
                <a:latin typeface="Century Gothic"/>
                <a:ea typeface="+mn-lt"/>
                <a:cs typeface="+mn-lt"/>
              </a:rPr>
              <a:t>Icon Credit: Microsoft PowerPoint Clipart</a:t>
            </a:r>
            <a:endParaRPr lang="en-US" sz="1000" dirty="0">
              <a:solidFill>
                <a:schemeClr val="tx1">
                  <a:lumMod val="75000"/>
                  <a:lumOff val="25000"/>
                </a:schemeClr>
              </a:solidFill>
              <a:latin typeface="Century Gothic"/>
            </a:endParaRPr>
          </a:p>
        </p:txBody>
      </p:sp>
      <p:sp>
        <p:nvSpPr>
          <p:cNvPr id="10" name="Title 1">
            <a:extLst>
              <a:ext uri="{FF2B5EF4-FFF2-40B4-BE49-F238E27FC236}">
                <a16:creationId xmlns:a16="http://schemas.microsoft.com/office/drawing/2014/main" id="{A2B6E458-D09C-46B5-A948-52A1339009F3}"/>
              </a:ext>
            </a:extLst>
          </p:cNvPr>
          <p:cNvSpPr txBox="1">
            <a:spLocks/>
          </p:cNvSpPr>
          <p:nvPr/>
        </p:nvSpPr>
        <p:spPr>
          <a:xfrm>
            <a:off x="6905885" y="4360394"/>
            <a:ext cx="4477198" cy="161878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Century Gothic"/>
                <a:cs typeface="Calibri Light"/>
              </a:rPr>
              <a:t>Data Quality:</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Uncertain spatial shift in ECOSTRESS LST data</a:t>
            </a: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Global Forest Watch Project algorithm not </a:t>
            </a:r>
            <a:r>
              <a:rPr lang="en-US" sz="2000" dirty="0" smtClean="0">
                <a:solidFill>
                  <a:schemeClr val="tx1">
                    <a:lumMod val="75000"/>
                    <a:lumOff val="25000"/>
                  </a:schemeClr>
                </a:solidFill>
                <a:latin typeface="Century Gothic"/>
                <a:cs typeface="Calibri Light"/>
              </a:rPr>
              <a:t>locally-trained</a:t>
            </a:r>
            <a:endParaRPr lang="en-US" sz="2000" dirty="0">
              <a:solidFill>
                <a:schemeClr val="tx1">
                  <a:lumMod val="75000"/>
                  <a:lumOff val="25000"/>
                </a:schemeClr>
              </a:solidFill>
              <a:latin typeface="Century Gothic"/>
              <a:cs typeface="Calibri Light"/>
            </a:endParaRPr>
          </a:p>
        </p:txBody>
      </p:sp>
    </p:spTree>
    <p:extLst>
      <p:ext uri="{BB962C8B-B14F-4D97-AF65-F5344CB8AC3E}">
        <p14:creationId xmlns:p14="http://schemas.microsoft.com/office/powerpoint/2010/main" val="2950822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850CD3-622A-4894-B5CE-DD043E63FEB5}"/>
              </a:ext>
            </a:extLst>
          </p:cNvPr>
          <p:cNvSpPr txBox="1">
            <a:spLocks/>
          </p:cNvSpPr>
          <p:nvPr/>
        </p:nvSpPr>
        <p:spPr>
          <a:xfrm>
            <a:off x="1041457" y="648047"/>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266E99"/>
                </a:solidFill>
                <a:latin typeface="Century Gothic" panose="020F0302020204030204"/>
              </a:rPr>
              <a:t>Conclusions</a:t>
            </a:r>
            <a:endParaRPr lang="en-US" sz="4800" b="1" dirty="0">
              <a:solidFill>
                <a:srgbClr val="266E99"/>
              </a:solidFill>
              <a:latin typeface="Century Gothic" panose="020F0302020204030204"/>
            </a:endParaRPr>
          </a:p>
        </p:txBody>
      </p:sp>
      <p:sp>
        <p:nvSpPr>
          <p:cNvPr id="2" name="Title 1">
            <a:extLst>
              <a:ext uri="{FF2B5EF4-FFF2-40B4-BE49-F238E27FC236}">
                <a16:creationId xmlns:a16="http://schemas.microsoft.com/office/drawing/2014/main" id="{EFFB44A8-0E13-4F28-91F7-895238450818}"/>
              </a:ext>
            </a:extLst>
          </p:cNvPr>
          <p:cNvSpPr txBox="1">
            <a:spLocks/>
          </p:cNvSpPr>
          <p:nvPr/>
        </p:nvSpPr>
        <p:spPr>
          <a:xfrm>
            <a:off x="751848" y="1471848"/>
            <a:ext cx="4980040" cy="360495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Paired with </a:t>
            </a:r>
            <a:r>
              <a:rPr lang="en-US" sz="2400" dirty="0" smtClean="0">
                <a:solidFill>
                  <a:schemeClr val="tx1">
                    <a:lumMod val="75000"/>
                    <a:lumOff val="25000"/>
                  </a:schemeClr>
                </a:solidFill>
                <a:latin typeface="Century Gothic"/>
                <a:cs typeface="Calibri Light"/>
              </a:rPr>
              <a:t>remote </a:t>
            </a:r>
            <a:r>
              <a:rPr lang="en-US" sz="2400" dirty="0">
                <a:solidFill>
                  <a:schemeClr val="tx1">
                    <a:lumMod val="75000"/>
                    <a:lumOff val="25000"/>
                  </a:schemeClr>
                </a:solidFill>
                <a:latin typeface="Century Gothic"/>
                <a:cs typeface="Calibri Light"/>
              </a:rPr>
              <a:t>s</a:t>
            </a:r>
            <a:r>
              <a:rPr lang="en-US" sz="2400" dirty="0" smtClean="0">
                <a:solidFill>
                  <a:schemeClr val="tx1">
                    <a:lumMod val="75000"/>
                    <a:lumOff val="25000"/>
                  </a:schemeClr>
                </a:solidFill>
                <a:latin typeface="Century Gothic"/>
                <a:cs typeface="Calibri Light"/>
              </a:rPr>
              <a:t>ensing </a:t>
            </a:r>
            <a:r>
              <a:rPr lang="en-US" sz="2400" dirty="0">
                <a:solidFill>
                  <a:schemeClr val="tx1">
                    <a:lumMod val="75000"/>
                    <a:lumOff val="25000"/>
                  </a:schemeClr>
                </a:solidFill>
                <a:latin typeface="Century Gothic"/>
                <a:cs typeface="Calibri Light"/>
              </a:rPr>
              <a:t>methods, </a:t>
            </a:r>
            <a:r>
              <a:rPr lang="en-US" sz="2400" b="1" dirty="0">
                <a:solidFill>
                  <a:schemeClr val="tx1">
                    <a:lumMod val="75000"/>
                    <a:lumOff val="25000"/>
                  </a:schemeClr>
                </a:solidFill>
                <a:latin typeface="Century Gothic"/>
                <a:cs typeface="Calibri Light"/>
              </a:rPr>
              <a:t>InVEST</a:t>
            </a:r>
            <a:r>
              <a:rPr lang="en-US" sz="2400" dirty="0">
                <a:solidFill>
                  <a:schemeClr val="tx1">
                    <a:lumMod val="75000"/>
                    <a:lumOff val="25000"/>
                  </a:schemeClr>
                </a:solidFill>
                <a:latin typeface="Century Gothic"/>
                <a:cs typeface="Calibri Light"/>
              </a:rPr>
              <a:t> is a useful model for evaluating the impacts of urban landscapes and possible interventions</a:t>
            </a:r>
          </a:p>
          <a:p>
            <a:pPr marL="342900" indent="-342900">
              <a:buClr>
                <a:srgbClr val="266E99"/>
              </a:buClr>
              <a:buFont typeface="Webdings" panose="05030102010509060703" pitchFamily="18" charset="2"/>
              <a:buChar char="4"/>
            </a:pPr>
            <a:endParaRPr lang="en-US" sz="2400"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In Yonkers, socio-demographics and physical properties are linked to urban heat and </a:t>
            </a:r>
            <a:r>
              <a:rPr lang="en-US" sz="2400" b="1" dirty="0">
                <a:solidFill>
                  <a:schemeClr val="tx1">
                    <a:lumMod val="75000"/>
                    <a:lumOff val="25000"/>
                  </a:schemeClr>
                </a:solidFill>
                <a:latin typeface="Century Gothic"/>
                <a:cs typeface="Calibri Light"/>
              </a:rPr>
              <a:t>heat risk</a:t>
            </a:r>
            <a:endParaRPr lang="en-US" sz="2400" b="1" dirty="0">
              <a:solidFill>
                <a:schemeClr val="tx1">
                  <a:lumMod val="75000"/>
                  <a:lumOff val="25000"/>
                </a:schemeClr>
              </a:solidFill>
              <a:latin typeface="Century Gothic"/>
              <a:ea typeface="+mj-lt"/>
              <a:cs typeface="+mj-lt"/>
            </a:endParaRPr>
          </a:p>
        </p:txBody>
      </p:sp>
      <p:sp>
        <p:nvSpPr>
          <p:cNvPr id="5" name="Title 1">
            <a:extLst>
              <a:ext uri="{FF2B5EF4-FFF2-40B4-BE49-F238E27FC236}">
                <a16:creationId xmlns:a16="http://schemas.microsoft.com/office/drawing/2014/main" id="{BCC65C4B-2223-4F28-A49F-F3AB5493CBEF}"/>
              </a:ext>
            </a:extLst>
          </p:cNvPr>
          <p:cNvSpPr txBox="1">
            <a:spLocks/>
          </p:cNvSpPr>
          <p:nvPr/>
        </p:nvSpPr>
        <p:spPr>
          <a:xfrm>
            <a:off x="6095685" y="1471848"/>
            <a:ext cx="5650230" cy="438912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266E99"/>
              </a:buClr>
              <a:buFont typeface="Webdings" panose="05030102010509060703" pitchFamily="18" charset="2"/>
              <a:buChar char="4"/>
            </a:pPr>
            <a:r>
              <a:rPr lang="en-US" sz="2400" b="1" dirty="0" smtClean="0">
                <a:solidFill>
                  <a:schemeClr val="tx1">
                    <a:lumMod val="75000"/>
                    <a:lumOff val="25000"/>
                  </a:schemeClr>
                </a:solidFill>
                <a:latin typeface="Century Gothic"/>
                <a:cs typeface="Calibri Light"/>
              </a:rPr>
              <a:t>Locating </a:t>
            </a:r>
            <a:r>
              <a:rPr lang="en-US" sz="2400" b="1" dirty="0">
                <a:solidFill>
                  <a:schemeClr val="tx1">
                    <a:lumMod val="75000"/>
                    <a:lumOff val="25000"/>
                  </a:schemeClr>
                </a:solidFill>
                <a:latin typeface="Century Gothic"/>
                <a:cs typeface="Calibri Light"/>
              </a:rPr>
              <a:t>interventions </a:t>
            </a:r>
            <a:r>
              <a:rPr lang="en-US" sz="2400" dirty="0">
                <a:solidFill>
                  <a:schemeClr val="tx1">
                    <a:lumMod val="75000"/>
                    <a:lumOff val="25000"/>
                  </a:schemeClr>
                </a:solidFill>
                <a:latin typeface="Century Gothic"/>
                <a:cs typeface="Calibri Light"/>
              </a:rPr>
              <a:t>in high- risk areas would provide the most benefits</a:t>
            </a:r>
          </a:p>
          <a:p>
            <a:pPr marL="342900" indent="-342900">
              <a:buClr>
                <a:srgbClr val="266E99"/>
              </a:buClr>
              <a:buFont typeface="Webdings" panose="05030102010509060703" pitchFamily="18" charset="2"/>
              <a:buChar char="4"/>
            </a:pPr>
            <a:endParaRPr lang="en-US" sz="2400"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Increasing </a:t>
            </a:r>
            <a:r>
              <a:rPr lang="en-US" sz="2400" b="1" dirty="0">
                <a:solidFill>
                  <a:schemeClr val="tx1">
                    <a:lumMod val="75000"/>
                    <a:lumOff val="25000"/>
                  </a:schemeClr>
                </a:solidFill>
                <a:latin typeface="Century Gothic"/>
                <a:cs typeface="Calibri Light"/>
              </a:rPr>
              <a:t>shade</a:t>
            </a:r>
            <a:r>
              <a:rPr lang="en-US" sz="2400" dirty="0">
                <a:solidFill>
                  <a:schemeClr val="tx1">
                    <a:lumMod val="75000"/>
                    <a:lumOff val="25000"/>
                  </a:schemeClr>
                </a:solidFill>
                <a:latin typeface="Century Gothic"/>
                <a:cs typeface="Calibri Light"/>
              </a:rPr>
              <a:t> is the most cost-effective way of cooling Yonkers</a:t>
            </a:r>
          </a:p>
          <a:p>
            <a:pPr marL="342900" indent="-342900">
              <a:buClr>
                <a:srgbClr val="266E99"/>
              </a:buClr>
              <a:buFont typeface="Webdings" panose="05030102010509060703" pitchFamily="18" charset="2"/>
              <a:buChar char="4"/>
            </a:pPr>
            <a:endParaRPr lang="en-US" sz="2400"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Concentrating interventions provides greater </a:t>
            </a:r>
            <a:r>
              <a:rPr lang="en-US" sz="2400" b="1" dirty="0">
                <a:solidFill>
                  <a:schemeClr val="tx1">
                    <a:lumMod val="75000"/>
                    <a:lumOff val="25000"/>
                  </a:schemeClr>
                </a:solidFill>
                <a:latin typeface="Century Gothic"/>
                <a:cs typeface="Calibri Light"/>
              </a:rPr>
              <a:t>energy savings</a:t>
            </a:r>
          </a:p>
          <a:p>
            <a:pPr marL="457200" indent="-457200">
              <a:buClr>
                <a:srgbClr val="266E99"/>
              </a:buClr>
              <a:buFont typeface="Webdings" panose="05030102010509060703" pitchFamily="18" charset="2"/>
              <a:buChar char="4"/>
            </a:pPr>
            <a:endParaRPr lang="en-US" sz="2400" b="1"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b="1" dirty="0">
                <a:solidFill>
                  <a:schemeClr val="tx1">
                    <a:lumMod val="75000"/>
                    <a:lumOff val="25000"/>
                  </a:schemeClr>
                </a:solidFill>
                <a:latin typeface="Century Gothic"/>
                <a:cs typeface="Calibri Light"/>
              </a:rPr>
              <a:t>Open </a:t>
            </a:r>
            <a:r>
              <a:rPr lang="en-US" sz="2400" b="1" dirty="0" smtClean="0">
                <a:solidFill>
                  <a:schemeClr val="tx1">
                    <a:lumMod val="75000"/>
                    <a:lumOff val="25000"/>
                  </a:schemeClr>
                </a:solidFill>
                <a:latin typeface="Century Gothic"/>
                <a:cs typeface="Calibri Light"/>
              </a:rPr>
              <a:t>spaces</a:t>
            </a:r>
            <a:r>
              <a:rPr lang="en-US" sz="2400" dirty="0" smtClean="0">
                <a:solidFill>
                  <a:schemeClr val="tx1">
                    <a:lumMod val="75000"/>
                    <a:lumOff val="25000"/>
                  </a:schemeClr>
                </a:solidFill>
                <a:latin typeface="Century Gothic"/>
                <a:cs typeface="Calibri Light"/>
              </a:rPr>
              <a:t> </a:t>
            </a:r>
            <a:r>
              <a:rPr lang="en-US" sz="2400" dirty="0">
                <a:solidFill>
                  <a:schemeClr val="tx1">
                    <a:lumMod val="75000"/>
                    <a:lumOff val="25000"/>
                  </a:schemeClr>
                </a:solidFill>
                <a:latin typeface="Century Gothic"/>
                <a:cs typeface="Calibri Light"/>
              </a:rPr>
              <a:t>are an opportunity for impactful interventions</a:t>
            </a:r>
            <a:endParaRPr lang="en-US" sz="2400" b="1" dirty="0">
              <a:solidFill>
                <a:schemeClr val="tx1">
                  <a:lumMod val="75000"/>
                  <a:lumOff val="25000"/>
                </a:schemeClr>
              </a:solidFill>
              <a:latin typeface="Century Gothic"/>
              <a:cs typeface="Calibri Light"/>
            </a:endParaRPr>
          </a:p>
        </p:txBody>
      </p:sp>
    </p:spTree>
    <p:extLst>
      <p:ext uri="{BB962C8B-B14F-4D97-AF65-F5344CB8AC3E}">
        <p14:creationId xmlns:p14="http://schemas.microsoft.com/office/powerpoint/2010/main" val="4230212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0EF8DC-2249-4FC9-80C8-0555BACE72E5}"/>
              </a:ext>
            </a:extLst>
          </p:cNvPr>
          <p:cNvSpPr txBox="1">
            <a:spLocks/>
          </p:cNvSpPr>
          <p:nvPr/>
        </p:nvSpPr>
        <p:spPr>
          <a:xfrm>
            <a:off x="521762" y="232032"/>
            <a:ext cx="4473420" cy="60724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266E99"/>
                </a:solidFill>
                <a:latin typeface="Century Gothic" panose="020F0302020204030204"/>
              </a:rPr>
              <a:t>Future Work</a:t>
            </a:r>
            <a:endParaRPr lang="en-US" sz="4800" b="1" dirty="0">
              <a:solidFill>
                <a:srgbClr val="266E99"/>
              </a:solidFill>
              <a:latin typeface="Century Gothic" panose="020F0302020204030204"/>
            </a:endParaRPr>
          </a:p>
        </p:txBody>
      </p:sp>
      <p:sp>
        <p:nvSpPr>
          <p:cNvPr id="2" name="TextBox 1">
            <a:extLst>
              <a:ext uri="{FF2B5EF4-FFF2-40B4-BE49-F238E27FC236}">
                <a16:creationId xmlns:a16="http://schemas.microsoft.com/office/drawing/2014/main" id="{C612DC57-ECAB-44C1-9B79-060A40F56641}"/>
              </a:ext>
            </a:extLst>
          </p:cNvPr>
          <p:cNvSpPr txBox="1"/>
          <p:nvPr/>
        </p:nvSpPr>
        <p:spPr>
          <a:xfrm>
            <a:off x="4684221" y="1107180"/>
            <a:ext cx="724942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Connect Google Earth Engine with InVEST Python API to make intervention/scenario modelling possible for partners</a:t>
            </a:r>
          </a:p>
          <a:p>
            <a:pPr marL="171450" indent="-17145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Fine-tune valuation of urban heat mitigation methods; further study spatial dynamics of intervention locations</a:t>
            </a:r>
          </a:p>
          <a:p>
            <a:pPr marL="457200" indent="-45720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Integrating InVEST Urban Cooling Model with InVEST Urban Stormwater Model for more comprehensive valuations</a:t>
            </a:r>
          </a:p>
          <a:p>
            <a:pPr marL="457200" indent="-45720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Use micro-climatic modelling to better understand small-scale heat dynamics</a:t>
            </a:r>
          </a:p>
          <a:p>
            <a:pPr marL="457200" indent="-45720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Further refine and add proximity analysis variables, such as public </a:t>
            </a:r>
            <a:r>
              <a:rPr lang="en-US" sz="2000" dirty="0" smtClean="0">
                <a:solidFill>
                  <a:schemeClr val="tx1">
                    <a:lumMod val="75000"/>
                    <a:lumOff val="25000"/>
                  </a:schemeClr>
                </a:solidFill>
                <a:latin typeface="Century Gothic"/>
                <a:cs typeface="Calibri"/>
              </a:rPr>
              <a:t>transportation</a:t>
            </a:r>
            <a:endParaRPr lang="en-US" sz="2000" dirty="0">
              <a:solidFill>
                <a:schemeClr val="tx1">
                  <a:lumMod val="75000"/>
                  <a:lumOff val="25000"/>
                </a:schemeClr>
              </a:solidFill>
              <a:latin typeface="Century Gothic"/>
              <a:cs typeface="Calibri"/>
            </a:endParaRPr>
          </a:p>
        </p:txBody>
      </p:sp>
      <p:pic>
        <p:nvPicPr>
          <p:cNvPr id="3" name="Graphic 4" descr="Satellite with solid fill">
            <a:extLst>
              <a:ext uri="{FF2B5EF4-FFF2-40B4-BE49-F238E27FC236}">
                <a16:creationId xmlns:a16="http://schemas.microsoft.com/office/drawing/2014/main" id="{8178B7A4-5C02-4133-A320-1655115489F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34588" y="836017"/>
            <a:ext cx="1625600" cy="1625600"/>
          </a:xfrm>
          <a:prstGeom prst="rect">
            <a:avLst/>
          </a:prstGeom>
        </p:spPr>
      </p:pic>
      <p:pic>
        <p:nvPicPr>
          <p:cNvPr id="5" name="Graphic 5" descr="Internet with solid fill">
            <a:extLst>
              <a:ext uri="{FF2B5EF4-FFF2-40B4-BE49-F238E27FC236}">
                <a16:creationId xmlns:a16="http://schemas.microsoft.com/office/drawing/2014/main" id="{FA787243-2E45-4DC5-86ED-4CDFFBAB1DE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7393" y="1954993"/>
            <a:ext cx="1625600" cy="1632857"/>
          </a:xfrm>
          <a:prstGeom prst="rect">
            <a:avLst/>
          </a:prstGeom>
        </p:spPr>
      </p:pic>
      <p:pic>
        <p:nvPicPr>
          <p:cNvPr id="7" name="Graphic 7" descr="Folder Search with solid fill">
            <a:extLst>
              <a:ext uri="{FF2B5EF4-FFF2-40B4-BE49-F238E27FC236}">
                <a16:creationId xmlns:a16="http://schemas.microsoft.com/office/drawing/2014/main" id="{B3560FF3-A847-48D1-A02D-C0BB42877C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37310" y="3030395"/>
            <a:ext cx="1625600" cy="1625600"/>
          </a:xfrm>
          <a:prstGeom prst="rect">
            <a:avLst/>
          </a:prstGeom>
        </p:spPr>
      </p:pic>
      <p:pic>
        <p:nvPicPr>
          <p:cNvPr id="8" name="Graphic 8" descr="Brain in head with solid fill">
            <a:extLst>
              <a:ext uri="{FF2B5EF4-FFF2-40B4-BE49-F238E27FC236}">
                <a16:creationId xmlns:a16="http://schemas.microsoft.com/office/drawing/2014/main" id="{FD289D30-FCEC-4CA8-A914-41929DDF3AD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80420" y="3965675"/>
            <a:ext cx="1632857" cy="1640114"/>
          </a:xfrm>
          <a:prstGeom prst="rect">
            <a:avLst/>
          </a:prstGeom>
        </p:spPr>
      </p:pic>
      <p:grpSp>
        <p:nvGrpSpPr>
          <p:cNvPr id="6" name="Graphic 9" descr="Neighborhood with solid fill">
            <a:extLst>
              <a:ext uri="{FF2B5EF4-FFF2-40B4-BE49-F238E27FC236}">
                <a16:creationId xmlns:a16="http://schemas.microsoft.com/office/drawing/2014/main" id="{27698EDC-47B6-41A3-AA8E-E612598D85B4}"/>
              </a:ext>
            </a:extLst>
          </p:cNvPr>
          <p:cNvGrpSpPr/>
          <p:nvPr/>
        </p:nvGrpSpPr>
        <p:grpSpPr>
          <a:xfrm>
            <a:off x="2600891" y="5737944"/>
            <a:ext cx="1526666" cy="741892"/>
            <a:chOff x="2600891" y="5737944"/>
            <a:chExt cx="1526666" cy="741892"/>
          </a:xfrm>
          <a:solidFill>
            <a:srgbClr val="266E99"/>
          </a:solidFill>
        </p:grpSpPr>
        <p:sp>
          <p:nvSpPr>
            <p:cNvPr id="24" name="Freeform: Shape 23">
              <a:extLst>
                <a:ext uri="{FF2B5EF4-FFF2-40B4-BE49-F238E27FC236}">
                  <a16:creationId xmlns:a16="http://schemas.microsoft.com/office/drawing/2014/main" id="{2289C18F-272D-488A-8B61-694B6F572AD0}"/>
                </a:ext>
              </a:extLst>
            </p:cNvPr>
            <p:cNvSpPr/>
            <p:nvPr/>
          </p:nvSpPr>
          <p:spPr>
            <a:xfrm>
              <a:off x="2600891" y="5737944"/>
              <a:ext cx="1526666" cy="741892"/>
            </a:xfrm>
            <a:custGeom>
              <a:avLst/>
              <a:gdLst>
                <a:gd name="connsiteX0" fmla="*/ 1418252 w 1526666"/>
                <a:gd name="connsiteY0" fmla="*/ 448330 h 741892"/>
                <a:gd name="connsiteX1" fmla="*/ 1526667 w 1526666"/>
                <a:gd name="connsiteY1" fmla="*/ 291450 h 741892"/>
                <a:gd name="connsiteX2" fmla="*/ 1397601 w 1526666"/>
                <a:gd name="connsiteY2" fmla="*/ 0 h 741892"/>
                <a:gd name="connsiteX3" fmla="*/ 1268532 w 1526666"/>
                <a:gd name="connsiteY3" fmla="*/ 291450 h 741892"/>
                <a:gd name="connsiteX4" fmla="*/ 1376951 w 1526666"/>
                <a:gd name="connsiteY4" fmla="*/ 448330 h 741892"/>
                <a:gd name="connsiteX5" fmla="*/ 1376951 w 1526666"/>
                <a:gd name="connsiteY5" fmla="*/ 639838 h 741892"/>
                <a:gd name="connsiteX6" fmla="*/ 1281411 w 1526666"/>
                <a:gd name="connsiteY6" fmla="*/ 639838 h 741892"/>
                <a:gd name="connsiteX7" fmla="*/ 1281411 w 1526666"/>
                <a:gd name="connsiteY7" fmla="*/ 453895 h 741892"/>
                <a:gd name="connsiteX8" fmla="*/ 1225455 w 1526666"/>
                <a:gd name="connsiteY8" fmla="*/ 355233 h 741892"/>
                <a:gd name="connsiteX9" fmla="*/ 1038060 w 1526666"/>
                <a:gd name="connsiteY9" fmla="*/ 174916 h 741892"/>
                <a:gd name="connsiteX10" fmla="*/ 794706 w 1526666"/>
                <a:gd name="connsiteY10" fmla="*/ 409077 h 741892"/>
                <a:gd name="connsiteX11" fmla="*/ 794706 w 1526666"/>
                <a:gd name="connsiteY11" fmla="*/ 639838 h 741892"/>
                <a:gd name="connsiteX12" fmla="*/ 583016 w 1526666"/>
                <a:gd name="connsiteY12" fmla="*/ 639838 h 741892"/>
                <a:gd name="connsiteX13" fmla="*/ 583016 w 1526666"/>
                <a:gd name="connsiteY13" fmla="*/ 409077 h 741892"/>
                <a:gd name="connsiteX14" fmla="*/ 339663 w 1526666"/>
                <a:gd name="connsiteY14" fmla="*/ 174916 h 741892"/>
                <a:gd name="connsiteX15" fmla="*/ 96310 w 1526666"/>
                <a:gd name="connsiteY15" fmla="*/ 409077 h 741892"/>
                <a:gd name="connsiteX16" fmla="*/ 96310 w 1526666"/>
                <a:gd name="connsiteY16" fmla="*/ 639838 h 741892"/>
                <a:gd name="connsiteX17" fmla="*/ 0 w 1526666"/>
                <a:gd name="connsiteY17" fmla="*/ 639838 h 741892"/>
                <a:gd name="connsiteX18" fmla="*/ 0 w 1526666"/>
                <a:gd name="connsiteY18" fmla="*/ 741892 h 741892"/>
                <a:gd name="connsiteX19" fmla="*/ 1496785 w 1526666"/>
                <a:gd name="connsiteY19" fmla="*/ 741892 h 741892"/>
                <a:gd name="connsiteX20" fmla="*/ 1496785 w 1526666"/>
                <a:gd name="connsiteY20" fmla="*/ 639838 h 741892"/>
                <a:gd name="connsiteX21" fmla="*/ 1418252 w 1526666"/>
                <a:gd name="connsiteY21" fmla="*/ 639838 h 741892"/>
                <a:gd name="connsiteX22" fmla="*/ 1135400 w 1526666"/>
                <a:gd name="connsiteY22" fmla="*/ 447690 h 741892"/>
                <a:gd name="connsiteX23" fmla="*/ 1232742 w 1526666"/>
                <a:gd name="connsiteY23" fmla="*/ 447690 h 741892"/>
                <a:gd name="connsiteX24" fmla="*/ 1232742 w 1526666"/>
                <a:gd name="connsiteY24" fmla="*/ 546283 h 741892"/>
                <a:gd name="connsiteX25" fmla="*/ 1135400 w 1526666"/>
                <a:gd name="connsiteY25" fmla="*/ 546283 h 741892"/>
                <a:gd name="connsiteX26" fmla="*/ 843379 w 1526666"/>
                <a:gd name="connsiteY26" fmla="*/ 447690 h 741892"/>
                <a:gd name="connsiteX27" fmla="*/ 940719 w 1526666"/>
                <a:gd name="connsiteY27" fmla="*/ 447690 h 741892"/>
                <a:gd name="connsiteX28" fmla="*/ 940719 w 1526666"/>
                <a:gd name="connsiteY28" fmla="*/ 546283 h 741892"/>
                <a:gd name="connsiteX29" fmla="*/ 843379 w 1526666"/>
                <a:gd name="connsiteY29" fmla="*/ 546283 h 741892"/>
                <a:gd name="connsiteX30" fmla="*/ 989389 w 1526666"/>
                <a:gd name="connsiteY30" fmla="*/ 447690 h 741892"/>
                <a:gd name="connsiteX31" fmla="*/ 1086732 w 1526666"/>
                <a:gd name="connsiteY31" fmla="*/ 447690 h 741892"/>
                <a:gd name="connsiteX32" fmla="*/ 1086732 w 1526666"/>
                <a:gd name="connsiteY32" fmla="*/ 639838 h 741892"/>
                <a:gd name="connsiteX33" fmla="*/ 989389 w 1526666"/>
                <a:gd name="connsiteY33" fmla="*/ 639838 h 741892"/>
                <a:gd name="connsiteX34" fmla="*/ 437005 w 1526666"/>
                <a:gd name="connsiteY34" fmla="*/ 447690 h 741892"/>
                <a:gd name="connsiteX35" fmla="*/ 534344 w 1526666"/>
                <a:gd name="connsiteY35" fmla="*/ 447690 h 741892"/>
                <a:gd name="connsiteX36" fmla="*/ 534344 w 1526666"/>
                <a:gd name="connsiteY36" fmla="*/ 546283 h 741892"/>
                <a:gd name="connsiteX37" fmla="*/ 437005 w 1526666"/>
                <a:gd name="connsiteY37" fmla="*/ 546283 h 741892"/>
                <a:gd name="connsiteX38" fmla="*/ 144980 w 1526666"/>
                <a:gd name="connsiteY38" fmla="*/ 447690 h 741892"/>
                <a:gd name="connsiteX39" fmla="*/ 242321 w 1526666"/>
                <a:gd name="connsiteY39" fmla="*/ 447690 h 741892"/>
                <a:gd name="connsiteX40" fmla="*/ 242321 w 1526666"/>
                <a:gd name="connsiteY40" fmla="*/ 546283 h 741892"/>
                <a:gd name="connsiteX41" fmla="*/ 144980 w 1526666"/>
                <a:gd name="connsiteY41" fmla="*/ 546283 h 741892"/>
                <a:gd name="connsiteX42" fmla="*/ 290992 w 1526666"/>
                <a:gd name="connsiteY42" fmla="*/ 447690 h 741892"/>
                <a:gd name="connsiteX43" fmla="*/ 388334 w 1526666"/>
                <a:gd name="connsiteY43" fmla="*/ 447690 h 741892"/>
                <a:gd name="connsiteX44" fmla="*/ 388334 w 1526666"/>
                <a:gd name="connsiteY44" fmla="*/ 639838 h 741892"/>
                <a:gd name="connsiteX45" fmla="*/ 290992 w 1526666"/>
                <a:gd name="connsiteY45" fmla="*/ 639838 h 74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26666" h="741892">
                  <a:moveTo>
                    <a:pt x="1418252" y="448330"/>
                  </a:moveTo>
                  <a:cubicBezTo>
                    <a:pt x="1480205" y="437177"/>
                    <a:pt x="1526667" y="377068"/>
                    <a:pt x="1526667" y="291450"/>
                  </a:cubicBezTo>
                  <a:cubicBezTo>
                    <a:pt x="1526667" y="196434"/>
                    <a:pt x="1428574" y="0"/>
                    <a:pt x="1397601" y="0"/>
                  </a:cubicBezTo>
                  <a:cubicBezTo>
                    <a:pt x="1366623" y="0"/>
                    <a:pt x="1268532" y="196227"/>
                    <a:pt x="1268532" y="291450"/>
                  </a:cubicBezTo>
                  <a:cubicBezTo>
                    <a:pt x="1268532" y="377068"/>
                    <a:pt x="1315513" y="437177"/>
                    <a:pt x="1376951" y="448330"/>
                  </a:cubicBezTo>
                  <a:lnTo>
                    <a:pt x="1376951" y="639838"/>
                  </a:lnTo>
                  <a:lnTo>
                    <a:pt x="1281411" y="639838"/>
                  </a:lnTo>
                  <a:lnTo>
                    <a:pt x="1281411" y="453895"/>
                  </a:lnTo>
                  <a:cubicBezTo>
                    <a:pt x="1253983" y="426824"/>
                    <a:pt x="1234611" y="392668"/>
                    <a:pt x="1225455" y="355233"/>
                  </a:cubicBezTo>
                  <a:lnTo>
                    <a:pt x="1038060" y="174916"/>
                  </a:lnTo>
                  <a:lnTo>
                    <a:pt x="794706" y="409077"/>
                  </a:lnTo>
                  <a:lnTo>
                    <a:pt x="794706" y="639838"/>
                  </a:lnTo>
                  <a:lnTo>
                    <a:pt x="583016" y="639838"/>
                  </a:lnTo>
                  <a:lnTo>
                    <a:pt x="583016" y="409077"/>
                  </a:lnTo>
                  <a:lnTo>
                    <a:pt x="339663" y="174916"/>
                  </a:lnTo>
                  <a:lnTo>
                    <a:pt x="96310" y="409077"/>
                  </a:lnTo>
                  <a:lnTo>
                    <a:pt x="96310" y="639838"/>
                  </a:lnTo>
                  <a:lnTo>
                    <a:pt x="0" y="639838"/>
                  </a:lnTo>
                  <a:lnTo>
                    <a:pt x="0" y="741892"/>
                  </a:lnTo>
                  <a:lnTo>
                    <a:pt x="1496785" y="741892"/>
                  </a:lnTo>
                  <a:lnTo>
                    <a:pt x="1496785" y="639838"/>
                  </a:lnTo>
                  <a:lnTo>
                    <a:pt x="1418252" y="639838"/>
                  </a:lnTo>
                  <a:close/>
                  <a:moveTo>
                    <a:pt x="1135400" y="447690"/>
                  </a:moveTo>
                  <a:lnTo>
                    <a:pt x="1232742" y="447690"/>
                  </a:lnTo>
                  <a:lnTo>
                    <a:pt x="1232742" y="546283"/>
                  </a:lnTo>
                  <a:lnTo>
                    <a:pt x="1135400" y="546283"/>
                  </a:lnTo>
                  <a:close/>
                  <a:moveTo>
                    <a:pt x="843379" y="447690"/>
                  </a:moveTo>
                  <a:lnTo>
                    <a:pt x="940719" y="447690"/>
                  </a:lnTo>
                  <a:lnTo>
                    <a:pt x="940719" y="546283"/>
                  </a:lnTo>
                  <a:lnTo>
                    <a:pt x="843379" y="546283"/>
                  </a:lnTo>
                  <a:close/>
                  <a:moveTo>
                    <a:pt x="989389" y="447690"/>
                  </a:moveTo>
                  <a:lnTo>
                    <a:pt x="1086732" y="447690"/>
                  </a:lnTo>
                  <a:lnTo>
                    <a:pt x="1086732" y="639838"/>
                  </a:lnTo>
                  <a:lnTo>
                    <a:pt x="989389" y="639838"/>
                  </a:lnTo>
                  <a:close/>
                  <a:moveTo>
                    <a:pt x="437005" y="447690"/>
                  </a:moveTo>
                  <a:lnTo>
                    <a:pt x="534344" y="447690"/>
                  </a:lnTo>
                  <a:lnTo>
                    <a:pt x="534344" y="546283"/>
                  </a:lnTo>
                  <a:lnTo>
                    <a:pt x="437005" y="546283"/>
                  </a:lnTo>
                  <a:close/>
                  <a:moveTo>
                    <a:pt x="144980" y="447690"/>
                  </a:moveTo>
                  <a:lnTo>
                    <a:pt x="242321" y="447690"/>
                  </a:lnTo>
                  <a:lnTo>
                    <a:pt x="242321" y="546283"/>
                  </a:lnTo>
                  <a:lnTo>
                    <a:pt x="144980" y="546283"/>
                  </a:lnTo>
                  <a:close/>
                  <a:moveTo>
                    <a:pt x="290992" y="447690"/>
                  </a:moveTo>
                  <a:lnTo>
                    <a:pt x="388334" y="447690"/>
                  </a:lnTo>
                  <a:lnTo>
                    <a:pt x="388334" y="639838"/>
                  </a:lnTo>
                  <a:lnTo>
                    <a:pt x="290992" y="639838"/>
                  </a:lnTo>
                  <a:close/>
                </a:path>
              </a:pathLst>
            </a:custGeom>
            <a:solidFill>
              <a:srgbClr val="266E99"/>
            </a:solidFill>
            <a:ln w="16966"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66DA1CA5-CEF3-4C64-8B22-5B69755A3533}"/>
                </a:ext>
              </a:extLst>
            </p:cNvPr>
            <p:cNvSpPr/>
            <p:nvPr/>
          </p:nvSpPr>
          <p:spPr>
            <a:xfrm>
              <a:off x="3312514" y="5799479"/>
              <a:ext cx="511482" cy="345609"/>
            </a:xfrm>
            <a:custGeom>
              <a:avLst/>
              <a:gdLst>
                <a:gd name="connsiteX0" fmla="*/ 326437 w 511482"/>
                <a:gd name="connsiteY0" fmla="*/ 67371 h 345609"/>
                <a:gd name="connsiteX1" fmla="*/ 506198 w 511482"/>
                <a:gd name="connsiteY1" fmla="*/ 240219 h 345609"/>
                <a:gd name="connsiteX2" fmla="*/ 505885 w 511482"/>
                <a:gd name="connsiteY2" fmla="*/ 229915 h 345609"/>
                <a:gd name="connsiteX3" fmla="*/ 511482 w 511482"/>
                <a:gd name="connsiteY3" fmla="*/ 178497 h 345609"/>
                <a:gd name="connsiteX4" fmla="*/ 326437 w 511482"/>
                <a:gd name="connsiteY4" fmla="*/ 0 h 345609"/>
                <a:gd name="connsiteX5" fmla="*/ 0 w 511482"/>
                <a:gd name="connsiteY5" fmla="*/ 314386 h 345609"/>
                <a:gd name="connsiteX6" fmla="*/ 36501 w 511482"/>
                <a:gd name="connsiteY6" fmla="*/ 345609 h 3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482" h="345609">
                  <a:moveTo>
                    <a:pt x="326437" y="67371"/>
                  </a:moveTo>
                  <a:lnTo>
                    <a:pt x="506198" y="240219"/>
                  </a:lnTo>
                  <a:cubicBezTo>
                    <a:pt x="506065" y="236793"/>
                    <a:pt x="505885" y="233386"/>
                    <a:pt x="505885" y="229915"/>
                  </a:cubicBezTo>
                  <a:cubicBezTo>
                    <a:pt x="506123" y="212637"/>
                    <a:pt x="507997" y="195422"/>
                    <a:pt x="511482" y="178497"/>
                  </a:cubicBezTo>
                  <a:lnTo>
                    <a:pt x="326437" y="0"/>
                  </a:lnTo>
                  <a:lnTo>
                    <a:pt x="0" y="314386"/>
                  </a:lnTo>
                  <a:lnTo>
                    <a:pt x="36501" y="345609"/>
                  </a:lnTo>
                  <a:close/>
                </a:path>
              </a:pathLst>
            </a:custGeom>
            <a:solidFill>
              <a:srgbClr val="266E99"/>
            </a:solidFill>
            <a:ln w="16966"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71B7CA54-7D42-43F4-BC86-204AA0494796}"/>
                </a:ext>
              </a:extLst>
            </p:cNvPr>
            <p:cNvSpPr/>
            <p:nvPr/>
          </p:nvSpPr>
          <p:spPr>
            <a:xfrm>
              <a:off x="2614042" y="5799479"/>
              <a:ext cx="653023" cy="345672"/>
            </a:xfrm>
            <a:custGeom>
              <a:avLst/>
              <a:gdLst>
                <a:gd name="connsiteX0" fmla="*/ 326520 w 653023"/>
                <a:gd name="connsiteY0" fmla="*/ 67372 h 345672"/>
                <a:gd name="connsiteX1" fmla="*/ 616523 w 653023"/>
                <a:gd name="connsiteY1" fmla="*/ 345672 h 345672"/>
                <a:gd name="connsiteX2" fmla="*/ 653024 w 653023"/>
                <a:gd name="connsiteY2" fmla="*/ 314461 h 345672"/>
                <a:gd name="connsiteX3" fmla="*/ 521188 w 653023"/>
                <a:gd name="connsiteY3" fmla="*/ 187319 h 345672"/>
                <a:gd name="connsiteX4" fmla="*/ 521188 w 653023"/>
                <a:gd name="connsiteY4" fmla="*/ 49292 h 345672"/>
                <a:gd name="connsiteX5" fmla="*/ 456298 w 653023"/>
                <a:gd name="connsiteY5" fmla="*/ 49292 h 345672"/>
                <a:gd name="connsiteX6" fmla="*/ 456298 w 653023"/>
                <a:gd name="connsiteY6" fmla="*/ 124880 h 345672"/>
                <a:gd name="connsiteX7" fmla="*/ 326520 w 653023"/>
                <a:gd name="connsiteY7" fmla="*/ 0 h 345672"/>
                <a:gd name="connsiteX8" fmla="*/ 0 w 653023"/>
                <a:gd name="connsiteY8" fmla="*/ 314461 h 345672"/>
                <a:gd name="connsiteX9" fmla="*/ 36501 w 653023"/>
                <a:gd name="connsiteY9" fmla="*/ 345672 h 345672"/>
                <a:gd name="connsiteX10" fmla="*/ 326520 w 653023"/>
                <a:gd name="connsiteY10" fmla="*/ 67372 h 34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023" h="345672">
                  <a:moveTo>
                    <a:pt x="326520" y="67372"/>
                  </a:moveTo>
                  <a:lnTo>
                    <a:pt x="616523" y="345672"/>
                  </a:lnTo>
                  <a:lnTo>
                    <a:pt x="653024" y="314461"/>
                  </a:lnTo>
                  <a:lnTo>
                    <a:pt x="521188" y="187319"/>
                  </a:lnTo>
                  <a:lnTo>
                    <a:pt x="521188" y="49292"/>
                  </a:lnTo>
                  <a:lnTo>
                    <a:pt x="456298" y="49292"/>
                  </a:lnTo>
                  <a:lnTo>
                    <a:pt x="456298" y="124880"/>
                  </a:lnTo>
                  <a:lnTo>
                    <a:pt x="326520" y="0"/>
                  </a:lnTo>
                  <a:lnTo>
                    <a:pt x="0" y="314461"/>
                  </a:lnTo>
                  <a:lnTo>
                    <a:pt x="36501" y="345672"/>
                  </a:lnTo>
                  <a:lnTo>
                    <a:pt x="326520" y="67372"/>
                  </a:lnTo>
                  <a:close/>
                </a:path>
              </a:pathLst>
            </a:custGeom>
            <a:solidFill>
              <a:srgbClr val="266E99"/>
            </a:solidFill>
            <a:ln w="16966" cap="flat">
              <a:noFill/>
              <a:prstDash val="solid"/>
              <a:miter/>
            </a:ln>
          </p:spPr>
          <p:txBody>
            <a:bodyPr rtlCol="0" anchor="ctr"/>
            <a:lstStyle/>
            <a:p>
              <a:endParaRPr lang="en-US" dirty="0"/>
            </a:p>
          </p:txBody>
        </p:sp>
      </p:grpSp>
      <p:sp>
        <p:nvSpPr>
          <p:cNvPr id="10" name="Arrow: Right 9">
            <a:extLst>
              <a:ext uri="{FF2B5EF4-FFF2-40B4-BE49-F238E27FC236}">
                <a16:creationId xmlns:a16="http://schemas.microsoft.com/office/drawing/2014/main" id="{6E1571B3-1690-43A1-8377-AB8C485F037E}"/>
              </a:ext>
            </a:extLst>
          </p:cNvPr>
          <p:cNvSpPr/>
          <p:nvPr/>
        </p:nvSpPr>
        <p:spPr>
          <a:xfrm rot="1200000">
            <a:off x="2042631" y="3214905"/>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C4B2F6B7-E947-47BF-9720-D7E9EEE05996}"/>
              </a:ext>
            </a:extLst>
          </p:cNvPr>
          <p:cNvSpPr/>
          <p:nvPr/>
        </p:nvSpPr>
        <p:spPr>
          <a:xfrm rot="1200000">
            <a:off x="2082044" y="5406561"/>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B764D3CE-477D-4A3F-B3F4-69C90C01BBE2}"/>
              </a:ext>
            </a:extLst>
          </p:cNvPr>
          <p:cNvSpPr/>
          <p:nvPr/>
        </p:nvSpPr>
        <p:spPr>
          <a:xfrm rot="9600000">
            <a:off x="2042629" y="4328374"/>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80F8E1EF-20B8-4BE0-8BEC-AA143CCF3A70}"/>
              </a:ext>
            </a:extLst>
          </p:cNvPr>
          <p:cNvSpPr/>
          <p:nvPr/>
        </p:nvSpPr>
        <p:spPr>
          <a:xfrm rot="9600000">
            <a:off x="2042628" y="2142221"/>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8EBC1AA-86F5-47DB-A886-D74CAD9DBF4A}"/>
              </a:ext>
            </a:extLst>
          </p:cNvPr>
          <p:cNvSpPr txBox="1"/>
          <p:nvPr/>
        </p:nvSpPr>
        <p:spPr>
          <a:xfrm>
            <a:off x="7522234" y="6582450"/>
            <a:ext cx="46697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ea typeface="+mn-lt"/>
                <a:cs typeface="+mn-lt"/>
              </a:rPr>
              <a:t>Icon Credit: Microsoft PowerPoint Clipart</a:t>
            </a:r>
            <a:endParaRPr lang="en-US" sz="1050" dirty="0">
              <a:solidFill>
                <a:schemeClr val="tx1">
                  <a:lumMod val="75000"/>
                  <a:lumOff val="25000"/>
                </a:schemeClr>
              </a:solidFill>
              <a:latin typeface="Century Gothic"/>
            </a:endParaRPr>
          </a:p>
        </p:txBody>
      </p:sp>
      <p:pic>
        <p:nvPicPr>
          <p:cNvPr id="27" name="Graphic 27" descr="Dim (Smaller Sun) with solid fill">
            <a:extLst>
              <a:ext uri="{FF2B5EF4-FFF2-40B4-BE49-F238E27FC236}">
                <a16:creationId xmlns:a16="http://schemas.microsoft.com/office/drawing/2014/main" id="{831931B7-3C65-4C53-B8DC-F46CC91A761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59377" y="5081884"/>
            <a:ext cx="722244" cy="715618"/>
          </a:xfrm>
          <a:prstGeom prst="rect">
            <a:avLst/>
          </a:prstGeom>
        </p:spPr>
      </p:pic>
    </p:spTree>
    <p:extLst>
      <p:ext uri="{BB962C8B-B14F-4D97-AF65-F5344CB8AC3E}">
        <p14:creationId xmlns:p14="http://schemas.microsoft.com/office/powerpoint/2010/main" val="24123625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40712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66E99"/>
              </a:buClr>
              <a:defRPr/>
            </a:pPr>
            <a:r>
              <a:rPr lang="en-US" dirty="0">
                <a:latin typeface="Century Gothic"/>
              </a:rPr>
              <a:t>A special thank you to our Science Advisors, Mentors and Fellow for their direction and support:</a:t>
            </a:r>
            <a:endParaRPr lang="en-US" dirty="0"/>
          </a:p>
          <a:p>
            <a:pPr marL="342900" indent="-342900">
              <a:buClr>
                <a:srgbClr val="266E99"/>
              </a:buClr>
              <a:buFont typeface="Webdings" panose="05030102010509060703" pitchFamily="18" charset="2"/>
              <a:buChar char="4"/>
              <a:defRPr/>
            </a:pPr>
            <a:r>
              <a:rPr lang="en-US" dirty="0">
                <a:latin typeface="Century Gothic"/>
              </a:rPr>
              <a:t>Dr. David Hondula (Arizona State University, Associate Professor) </a:t>
            </a:r>
            <a:endParaRPr lang="en-US" dirty="0"/>
          </a:p>
          <a:p>
            <a:pPr marL="342900" indent="-342900">
              <a:buClr>
                <a:srgbClr val="266E99"/>
              </a:buClr>
              <a:buFont typeface="Webdings" panose="05030102010509060703" pitchFamily="18" charset="2"/>
              <a:buChar char="4"/>
              <a:defRPr/>
            </a:pPr>
            <a:r>
              <a:rPr lang="en-US" dirty="0">
                <a:latin typeface="Century Gothic"/>
              </a:rPr>
              <a:t>Dr. Kenton Ross (NASA Langley Research Center)</a:t>
            </a:r>
          </a:p>
          <a:p>
            <a:pPr marL="342900" indent="-342900">
              <a:buClr>
                <a:srgbClr val="266E99"/>
              </a:buClr>
              <a:buFont typeface="Webdings" panose="05030102010509060703" pitchFamily="18" charset="2"/>
              <a:buChar char="4"/>
              <a:defRPr/>
            </a:pPr>
            <a:r>
              <a:rPr lang="en-US" dirty="0"/>
              <a:t>Lauren Childs-Gleason (NASA Langley Research Center)</a:t>
            </a:r>
          </a:p>
          <a:p>
            <a:pPr marL="342900" indent="-342900">
              <a:buClr>
                <a:srgbClr val="266E99"/>
              </a:buClr>
              <a:buFont typeface="Webdings" panose="05030102010509060703" pitchFamily="18" charset="2"/>
              <a:buChar char="4"/>
              <a:defRPr/>
            </a:pPr>
            <a:r>
              <a:rPr lang="en-US" dirty="0">
                <a:latin typeface="Century Gothic"/>
              </a:rPr>
              <a:t>Ryan Hammock (NASA DEVELOP, Fellow/Lead) </a:t>
            </a:r>
          </a:p>
          <a:p>
            <a:pPr>
              <a:lnSpc>
                <a:spcPct val="100000"/>
              </a:lnSpc>
              <a:spcBef>
                <a:spcPts val="0"/>
              </a:spcBef>
              <a:spcAft>
                <a:spcPts val="600"/>
              </a:spcAft>
              <a:buClr>
                <a:srgbClr val="266E99"/>
              </a:buClr>
              <a:defRPr/>
            </a:pPr>
            <a:endParaRPr lang="en-US" dirty="0"/>
          </a:p>
          <a:p>
            <a:pPr>
              <a:lnSpc>
                <a:spcPct val="100000"/>
              </a:lnSpc>
              <a:spcBef>
                <a:spcPts val="0"/>
              </a:spcBef>
              <a:spcAft>
                <a:spcPts val="600"/>
              </a:spcAft>
              <a:defRPr/>
            </a:pPr>
            <a:r>
              <a:rPr lang="en-US" dirty="0">
                <a:latin typeface="Century Gothic"/>
              </a:rPr>
              <a:t>We would also like to thank our wonderful project partner and collaborator at Groundwork USA, Groundwork Hudson Valley: </a:t>
            </a:r>
          </a:p>
          <a:p>
            <a:pPr marL="342900" indent="-342900">
              <a:lnSpc>
                <a:spcPct val="100000"/>
              </a:lnSpc>
              <a:spcBef>
                <a:spcPts val="0"/>
              </a:spcBef>
              <a:spcAft>
                <a:spcPts val="600"/>
              </a:spcAft>
              <a:buClr>
                <a:srgbClr val="266E99"/>
              </a:buClr>
              <a:buFont typeface="Webdings" panose="05030102010509060703" pitchFamily="18" charset="2"/>
              <a:buChar char="4"/>
              <a:defRPr/>
            </a:pPr>
            <a:r>
              <a:rPr lang="en-US" dirty="0">
                <a:latin typeface="Century Gothic"/>
              </a:rPr>
              <a:t>Oded Holzinger, Climate Resilience Manager of Groundwork Hudson Valley</a:t>
            </a:r>
            <a:endParaRPr lang="en-US" dirty="0"/>
          </a:p>
          <a:p>
            <a:pPr indent="114300">
              <a:lnSpc>
                <a:spcPct val="100000"/>
              </a:lnSpc>
              <a:spcBef>
                <a:spcPts val="0"/>
              </a:spcBef>
              <a:spcAft>
                <a:spcPts val="600"/>
              </a:spcAft>
              <a:defRPr/>
            </a:pPr>
            <a:endParaRPr lang="en-US"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63549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0EF8DC-2249-4FC9-80C8-0555BACE72E5}"/>
              </a:ext>
            </a:extLst>
          </p:cNvPr>
          <p:cNvSpPr txBox="1">
            <a:spLocks/>
          </p:cNvSpPr>
          <p:nvPr/>
        </p:nvSpPr>
        <p:spPr>
          <a:xfrm>
            <a:off x="1042079" y="2622559"/>
            <a:ext cx="10108456" cy="161735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266E99"/>
                </a:solidFill>
                <a:latin typeface="Century Gothic" panose="020F0302020204030204"/>
              </a:rPr>
              <a:t>EXTRA/BACKUP SLIDES:</a:t>
            </a:r>
            <a:endParaRPr lang="en-US" sz="6000" dirty="0">
              <a:cs typeface="Calibri Light"/>
            </a:endParaRPr>
          </a:p>
        </p:txBody>
      </p:sp>
    </p:spTree>
    <p:extLst>
      <p:ext uri="{BB962C8B-B14F-4D97-AF65-F5344CB8AC3E}">
        <p14:creationId xmlns:p14="http://schemas.microsoft.com/office/powerpoint/2010/main" val="34790741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Connector: Elbow 46">
            <a:extLst>
              <a:ext uri="{FF2B5EF4-FFF2-40B4-BE49-F238E27FC236}">
                <a16:creationId xmlns:a16="http://schemas.microsoft.com/office/drawing/2014/main" id="{A92FFDDF-404E-464E-927F-39A275610390}"/>
              </a:ext>
            </a:extLst>
          </p:cNvPr>
          <p:cNvCxnSpPr>
            <a:cxnSpLocks/>
          </p:cNvCxnSpPr>
          <p:nvPr/>
        </p:nvCxnSpPr>
        <p:spPr>
          <a:xfrm>
            <a:off x="4164239" y="2017518"/>
            <a:ext cx="2982708" cy="2506587"/>
          </a:xfrm>
          <a:prstGeom prst="bent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EC49790F-2C91-4C96-B9CF-6107C7C89186}"/>
              </a:ext>
            </a:extLst>
          </p:cNvPr>
          <p:cNvSpPr/>
          <p:nvPr/>
        </p:nvSpPr>
        <p:spPr>
          <a:xfrm>
            <a:off x="6340654" y="1204278"/>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7" name="Rectangle: Rounded Corners 6">
            <a:extLst>
              <a:ext uri="{FF2B5EF4-FFF2-40B4-BE49-F238E27FC236}">
                <a16:creationId xmlns:a16="http://schemas.microsoft.com/office/drawing/2014/main" id="{BF1B7EE7-B30C-46A1-88DC-B6845DF531E8}"/>
              </a:ext>
            </a:extLst>
          </p:cNvPr>
          <p:cNvSpPr/>
          <p:nvPr/>
        </p:nvSpPr>
        <p:spPr>
          <a:xfrm>
            <a:off x="7104093" y="3331096"/>
            <a:ext cx="1963705"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Albedo</a:t>
            </a:r>
            <a:endParaRPr lang="en-US" sz="2400" b="1" dirty="0">
              <a:solidFill>
                <a:schemeClr val="bg1"/>
              </a:solidFill>
              <a:latin typeface="Century Gothic"/>
            </a:endParaRPr>
          </a:p>
        </p:txBody>
      </p:sp>
      <p:sp>
        <p:nvSpPr>
          <p:cNvPr id="8" name="Rectangle: Rounded Corners 7">
            <a:extLst>
              <a:ext uri="{FF2B5EF4-FFF2-40B4-BE49-F238E27FC236}">
                <a16:creationId xmlns:a16="http://schemas.microsoft.com/office/drawing/2014/main" id="{D035859A-9423-4679-930B-D5070C4B3A53}"/>
              </a:ext>
            </a:extLst>
          </p:cNvPr>
          <p:cNvSpPr/>
          <p:nvPr/>
        </p:nvSpPr>
        <p:spPr>
          <a:xfrm>
            <a:off x="6005506" y="5075486"/>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id="{80298054-B7A6-454C-B1A4-7E33B2DC17EA}"/>
              </a:ext>
            </a:extLst>
          </p:cNvPr>
          <p:cNvGrpSpPr/>
          <p:nvPr/>
        </p:nvGrpSpPr>
        <p:grpSpPr>
          <a:xfrm>
            <a:off x="2645200" y="784978"/>
            <a:ext cx="3187000" cy="2047713"/>
            <a:chOff x="-117382" y="3133531"/>
            <a:chExt cx="3859900" cy="2480065"/>
          </a:xfrm>
        </p:grpSpPr>
        <p:pic>
          <p:nvPicPr>
            <p:cNvPr id="19" name="Picture 18">
              <a:extLst>
                <a:ext uri="{FF2B5EF4-FFF2-40B4-BE49-F238E27FC236}">
                  <a16:creationId xmlns:a16="http://schemas.microsoft.com/office/drawing/2014/main" id="{290BB62F-F26F-4938-AB8D-CECFC2C52E58}"/>
                </a:ext>
              </a:extLst>
            </p:cNvPr>
            <p:cNvPicPr>
              <a:picLocks noChangeAspect="1"/>
            </p:cNvPicPr>
            <p:nvPr/>
          </p:nvPicPr>
          <p:blipFill>
            <a:blip r:embed="rId3"/>
            <a:stretch>
              <a:fillRect/>
            </a:stretch>
          </p:blipFill>
          <p:spPr>
            <a:xfrm>
              <a:off x="496755" y="3639022"/>
              <a:ext cx="2222021" cy="1974574"/>
            </a:xfrm>
            <a:prstGeom prst="rect">
              <a:avLst/>
            </a:prstGeom>
          </p:spPr>
        </p:pic>
        <p:sp>
          <p:nvSpPr>
            <p:cNvPr id="24" name="Google Shape;315;p32">
              <a:extLst>
                <a:ext uri="{FF2B5EF4-FFF2-40B4-BE49-F238E27FC236}">
                  <a16:creationId xmlns:a16="http://schemas.microsoft.com/office/drawing/2014/main" id="{3845538D-AA93-429F-99EC-4FD08DDE9325}"/>
                </a:ext>
              </a:extLst>
            </p:cNvPr>
            <p:cNvSpPr txBox="1"/>
            <p:nvPr/>
          </p:nvSpPr>
          <p:spPr>
            <a:xfrm>
              <a:off x="-117382" y="3133531"/>
              <a:ext cx="3859900" cy="1015664"/>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id="{15D9F323-BEAE-48E7-B73C-0122C2FCCCF1}"/>
              </a:ext>
            </a:extLst>
          </p:cNvPr>
          <p:cNvSpPr/>
          <p:nvPr/>
        </p:nvSpPr>
        <p:spPr>
          <a:xfrm>
            <a:off x="9824470" y="3331096"/>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Daytime Cooling Capacity</a:t>
            </a:r>
          </a:p>
        </p:txBody>
      </p:sp>
      <p:sp>
        <p:nvSpPr>
          <p:cNvPr id="29" name="Rectangle: Rounded Corners 15">
            <a:extLst>
              <a:ext uri="{FF2B5EF4-FFF2-40B4-BE49-F238E27FC236}">
                <a16:creationId xmlns:a16="http://schemas.microsoft.com/office/drawing/2014/main" id="{1B6155DD-BB65-AB47-A965-5BBF96B01069}"/>
              </a:ext>
            </a:extLst>
          </p:cNvPr>
          <p:cNvSpPr/>
          <p:nvPr/>
        </p:nvSpPr>
        <p:spPr>
          <a:xfrm>
            <a:off x="9815721" y="1528846"/>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pic>
        <p:nvPicPr>
          <p:cNvPr id="26" name="Picture 25">
            <a:extLst>
              <a:ext uri="{FF2B5EF4-FFF2-40B4-BE49-F238E27FC236}">
                <a16:creationId xmlns:a16="http://schemas.microsoft.com/office/drawing/2014/main" id="{FF1D3480-8297-CE4E-B12A-8107C59C45AB}"/>
              </a:ext>
            </a:extLst>
          </p:cNvPr>
          <p:cNvPicPr>
            <a:picLocks noChangeAspect="1"/>
          </p:cNvPicPr>
          <p:nvPr/>
        </p:nvPicPr>
        <p:blipFill>
          <a:blip r:embed="rId4"/>
          <a:stretch>
            <a:fillRect/>
          </a:stretch>
        </p:blipFill>
        <p:spPr>
          <a:xfrm>
            <a:off x="350763" y="1967100"/>
            <a:ext cx="1863083" cy="1597777"/>
          </a:xfrm>
          <a:prstGeom prst="rect">
            <a:avLst/>
          </a:prstGeom>
        </p:spPr>
      </p:pic>
      <p:sp>
        <p:nvSpPr>
          <p:cNvPr id="27" name="Google Shape;315;p32">
            <a:extLst>
              <a:ext uri="{FF2B5EF4-FFF2-40B4-BE49-F238E27FC236}">
                <a16:creationId xmlns:a16="http://schemas.microsoft.com/office/drawing/2014/main" id="{6BB1C99B-3C37-B645-8F4F-C9697BC4D361}"/>
              </a:ext>
            </a:extLst>
          </p:cNvPr>
          <p:cNvSpPr txBox="1"/>
          <p:nvPr/>
        </p:nvSpPr>
        <p:spPr>
          <a:xfrm>
            <a:off x="337571" y="1485490"/>
            <a:ext cx="2534363"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Reflectivity</a:t>
            </a:r>
            <a:endParaRPr sz="2000" i="0" u="none" strike="noStrike" cap="none" dirty="0">
              <a:solidFill>
                <a:schemeClr val="dk1"/>
              </a:solidFill>
              <a:latin typeface="Century Gothic"/>
              <a:ea typeface="Century Gothic"/>
              <a:cs typeface="Century Gothic"/>
              <a:sym typeface="Century Gothic"/>
            </a:endParaRPr>
          </a:p>
        </p:txBody>
      </p:sp>
      <p:sp>
        <p:nvSpPr>
          <p:cNvPr id="30" name="Rectangle: Rounded Corners 6">
            <a:extLst>
              <a:ext uri="{FF2B5EF4-FFF2-40B4-BE49-F238E27FC236}">
                <a16:creationId xmlns:a16="http://schemas.microsoft.com/office/drawing/2014/main" id="{849DECAF-A2FD-694B-88DA-5E2604CCECDF}"/>
              </a:ext>
            </a:extLst>
          </p:cNvPr>
          <p:cNvSpPr/>
          <p:nvPr/>
        </p:nvSpPr>
        <p:spPr>
          <a:xfrm>
            <a:off x="7104092" y="4249585"/>
            <a:ext cx="1971357" cy="549041"/>
          </a:xfrm>
          <a:prstGeom prst="roundRect">
            <a:avLst/>
          </a:prstGeom>
          <a:solidFill>
            <a:srgbClr val="64B0F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Shade</a:t>
            </a:r>
            <a:endParaRPr lang="en-US" sz="2400" b="1" dirty="0">
              <a:solidFill>
                <a:schemeClr val="bg1"/>
              </a:solidFill>
              <a:latin typeface="Century Gothic"/>
            </a:endParaRPr>
          </a:p>
        </p:txBody>
      </p:sp>
      <p:grpSp>
        <p:nvGrpSpPr>
          <p:cNvPr id="37" name="Group 36">
            <a:extLst>
              <a:ext uri="{FF2B5EF4-FFF2-40B4-BE49-F238E27FC236}">
                <a16:creationId xmlns:a16="http://schemas.microsoft.com/office/drawing/2014/main" id="{589CBCDE-8A33-3448-A7D5-224AD155985B}"/>
              </a:ext>
            </a:extLst>
          </p:cNvPr>
          <p:cNvGrpSpPr/>
          <p:nvPr/>
        </p:nvGrpSpPr>
        <p:grpSpPr>
          <a:xfrm>
            <a:off x="2898799" y="4250188"/>
            <a:ext cx="2500692" cy="2025833"/>
            <a:chOff x="2723355" y="800210"/>
            <a:chExt cx="2928632" cy="2372511"/>
          </a:xfrm>
        </p:grpSpPr>
        <p:pic>
          <p:nvPicPr>
            <p:cNvPr id="38" name="Picture 37">
              <a:extLst>
                <a:ext uri="{FF2B5EF4-FFF2-40B4-BE49-F238E27FC236}">
                  <a16:creationId xmlns:a16="http://schemas.microsoft.com/office/drawing/2014/main" id="{2C03DD8A-A3C9-0949-B984-04159B0517C2}"/>
                </a:ext>
              </a:extLst>
            </p:cNvPr>
            <p:cNvPicPr>
              <a:picLocks noChangeAspect="1"/>
            </p:cNvPicPr>
            <p:nvPr/>
          </p:nvPicPr>
          <p:blipFill rotWithShape="1">
            <a:blip r:embed="rId5"/>
            <a:srcRect t="2828"/>
            <a:stretch/>
          </p:blipFill>
          <p:spPr>
            <a:xfrm>
              <a:off x="3103264" y="1308042"/>
              <a:ext cx="2168815" cy="1864679"/>
            </a:xfrm>
            <a:prstGeom prst="rect">
              <a:avLst/>
            </a:prstGeom>
          </p:spPr>
        </p:pic>
        <p:sp>
          <p:nvSpPr>
            <p:cNvPr id="39" name="Google Shape;315;p32">
              <a:extLst>
                <a:ext uri="{FF2B5EF4-FFF2-40B4-BE49-F238E27FC236}">
                  <a16:creationId xmlns:a16="http://schemas.microsoft.com/office/drawing/2014/main" id="{261BFD4C-72DD-C04E-94E5-BC781B4C896A}"/>
                </a:ext>
              </a:extLst>
            </p:cNvPr>
            <p:cNvSpPr txBox="1"/>
            <p:nvPr/>
          </p:nvSpPr>
          <p:spPr>
            <a:xfrm>
              <a:off x="2723355" y="800210"/>
              <a:ext cx="292863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
        <p:nvSpPr>
          <p:cNvPr id="43" name="Google Shape;315;p32">
            <a:extLst>
              <a:ext uri="{FF2B5EF4-FFF2-40B4-BE49-F238E27FC236}">
                <a16:creationId xmlns:a16="http://schemas.microsoft.com/office/drawing/2014/main" id="{3AB38860-4C36-4C4D-B737-CEFB89528859}"/>
              </a:ext>
            </a:extLst>
          </p:cNvPr>
          <p:cNvSpPr txBox="1"/>
          <p:nvPr/>
        </p:nvSpPr>
        <p:spPr>
          <a:xfrm>
            <a:off x="350763" y="3575017"/>
            <a:ext cx="250069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Tree Cover</a:t>
            </a:r>
            <a:endParaRPr sz="2000" i="0" u="none" strike="noStrike" cap="none" dirty="0">
              <a:solidFill>
                <a:schemeClr val="dk1"/>
              </a:solidFill>
              <a:latin typeface="Century Gothic"/>
              <a:ea typeface="Century Gothic"/>
              <a:cs typeface="Century Gothic"/>
              <a:sym typeface="Century Gothic"/>
            </a:endParaRPr>
          </a:p>
        </p:txBody>
      </p:sp>
      <p:sp>
        <p:nvSpPr>
          <p:cNvPr id="44" name="Rectangle: Rounded Corners 4">
            <a:extLst>
              <a:ext uri="{FF2B5EF4-FFF2-40B4-BE49-F238E27FC236}">
                <a16:creationId xmlns:a16="http://schemas.microsoft.com/office/drawing/2014/main" id="{5386EA9C-9554-494B-9043-73D40CAED9B2}"/>
              </a:ext>
            </a:extLst>
          </p:cNvPr>
          <p:cNvSpPr/>
          <p:nvPr/>
        </p:nvSpPr>
        <p:spPr>
          <a:xfrm>
            <a:off x="7107783" y="2310030"/>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id="{F1C02670-EAA6-F24F-93C5-C515E458B334}"/>
              </a:ext>
            </a:extLst>
          </p:cNvPr>
          <p:cNvSpPr/>
          <p:nvPr/>
        </p:nvSpPr>
        <p:spPr>
          <a:xfrm flipH="1">
            <a:off x="9074185" y="1483969"/>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id="{6D9A2F6A-EF6B-1A47-8791-32B7A1889FAA}"/>
              </a:ext>
            </a:extLst>
          </p:cNvPr>
          <p:cNvSpPr/>
          <p:nvPr/>
        </p:nvSpPr>
        <p:spPr>
          <a:xfrm flipH="1">
            <a:off x="9076716" y="2754966"/>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3" name="Picture 12" descr="Map&#10;&#10;Description automatically generated">
            <a:extLst>
              <a:ext uri="{FF2B5EF4-FFF2-40B4-BE49-F238E27FC236}">
                <a16:creationId xmlns:a16="http://schemas.microsoft.com/office/drawing/2014/main" id="{15218C32-9675-4FEA-B3F9-78A3E872D423}"/>
              </a:ext>
            </a:extLst>
          </p:cNvPr>
          <p:cNvPicPr>
            <a:picLocks noChangeAspect="1"/>
          </p:cNvPicPr>
          <p:nvPr/>
        </p:nvPicPr>
        <p:blipFill>
          <a:blip r:embed="rId6"/>
          <a:stretch>
            <a:fillRect/>
          </a:stretch>
        </p:blipFill>
        <p:spPr>
          <a:xfrm>
            <a:off x="361944" y="4001956"/>
            <a:ext cx="1851902" cy="1572413"/>
          </a:xfrm>
          <a:prstGeom prst="rect">
            <a:avLst/>
          </a:prstGeom>
        </p:spPr>
      </p:pic>
      <p:sp>
        <p:nvSpPr>
          <p:cNvPr id="62" name="TextBox 61">
            <a:extLst>
              <a:ext uri="{FF2B5EF4-FFF2-40B4-BE49-F238E27FC236}">
                <a16:creationId xmlns:a16="http://schemas.microsoft.com/office/drawing/2014/main"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Daytime Cooling</a:t>
            </a:r>
          </a:p>
        </p:txBody>
      </p:sp>
      <p:cxnSp>
        <p:nvCxnSpPr>
          <p:cNvPr id="15" name="Connector: Elbow 14">
            <a:extLst>
              <a:ext uri="{FF2B5EF4-FFF2-40B4-BE49-F238E27FC236}">
                <a16:creationId xmlns:a16="http://schemas.microsoft.com/office/drawing/2014/main" id="{C01EDE80-9072-4587-B879-A74ACC660612}"/>
              </a:ext>
            </a:extLst>
          </p:cNvPr>
          <p:cNvCxnSpPr>
            <a:cxnSpLocks/>
            <a:stCxn id="19" idx="3"/>
            <a:endCxn id="4" idx="1"/>
          </p:cNvCxnSpPr>
          <p:nvPr/>
        </p:nvCxnSpPr>
        <p:spPr>
          <a:xfrm flipV="1">
            <a:off x="4986928" y="1478799"/>
            <a:ext cx="1353726" cy="538720"/>
          </a:xfrm>
          <a:prstGeom prst="bent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46DA6428-603E-45E3-8793-2262DAF7B6E4}"/>
              </a:ext>
            </a:extLst>
          </p:cNvPr>
          <p:cNvCxnSpPr>
            <a:cxnSpLocks/>
          </p:cNvCxnSpPr>
          <p:nvPr/>
        </p:nvCxnSpPr>
        <p:spPr>
          <a:xfrm>
            <a:off x="4986927" y="1986919"/>
            <a:ext cx="2117165" cy="1588098"/>
          </a:xfrm>
          <a:prstGeom prst="bentConnector3">
            <a:avLst>
              <a:gd name="adj1" fmla="val 32384"/>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0C5108D7-5445-430A-9560-432CD5E6748A}"/>
              </a:ext>
            </a:extLst>
          </p:cNvPr>
          <p:cNvCxnSpPr>
            <a:cxnSpLocks/>
          </p:cNvCxnSpPr>
          <p:nvPr/>
        </p:nvCxnSpPr>
        <p:spPr>
          <a:xfrm>
            <a:off x="2222764" y="3533775"/>
            <a:ext cx="3420047" cy="701085"/>
          </a:xfrm>
          <a:prstGeom prst="bentConnector3">
            <a:avLst>
              <a:gd name="adj1" fmla="val 50001"/>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6D568A7C-319D-41C5-9147-42AD4E197668}"/>
              </a:ext>
            </a:extLst>
          </p:cNvPr>
          <p:cNvCxnSpPr>
            <a:cxnSpLocks/>
            <a:stCxn id="13" idx="3"/>
          </p:cNvCxnSpPr>
          <p:nvPr/>
        </p:nvCxnSpPr>
        <p:spPr>
          <a:xfrm flipV="1">
            <a:off x="2213846" y="4234860"/>
            <a:ext cx="1720480" cy="553303"/>
          </a:xfrm>
          <a:prstGeom prst="bentConnector3">
            <a:avLst>
              <a:gd name="adj1" fmla="val 31118"/>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A64DCC9A-016E-47F4-9A8D-B9F58B5BCC7F}"/>
              </a:ext>
            </a:extLst>
          </p:cNvPr>
          <p:cNvCxnSpPr>
            <a:cxnSpLocks/>
            <a:stCxn id="38" idx="3"/>
            <a:endCxn id="8" idx="1"/>
          </p:cNvCxnSpPr>
          <p:nvPr/>
        </p:nvCxnSpPr>
        <p:spPr>
          <a:xfrm flipV="1">
            <a:off x="5075097" y="5473056"/>
            <a:ext cx="930409" cy="0"/>
          </a:xfrm>
          <a:prstGeom prst="straightConnector1">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02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8693C30-7BD0-424C-849B-7108C9744938}"/>
              </a:ext>
            </a:extLst>
          </p:cNvPr>
          <p:cNvSpPr txBox="1"/>
          <p:nvPr/>
        </p:nvSpPr>
        <p:spPr>
          <a:xfrm>
            <a:off x="34113" y="405250"/>
            <a:ext cx="121241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66E99"/>
                </a:solidFill>
                <a:latin typeface="Century Gothic"/>
              </a:rPr>
              <a:t>Community Concerns and Community Needs</a:t>
            </a:r>
            <a:endParaRPr lang="en-US" sz="4000" b="1" dirty="0">
              <a:solidFill>
                <a:srgbClr val="266E99"/>
              </a:solidFill>
              <a:latin typeface="Century Gothic"/>
            </a:endParaRPr>
          </a:p>
        </p:txBody>
      </p:sp>
      <p:sp>
        <p:nvSpPr>
          <p:cNvPr id="6" name="TextBox 5">
            <a:extLst>
              <a:ext uri="{FF2B5EF4-FFF2-40B4-BE49-F238E27FC236}">
                <a16:creationId xmlns:a16="http://schemas.microsoft.com/office/drawing/2014/main" id="{30791770-9352-46E9-A8C8-A80E4F91D173}"/>
              </a:ext>
            </a:extLst>
          </p:cNvPr>
          <p:cNvSpPr txBox="1"/>
          <p:nvPr/>
        </p:nvSpPr>
        <p:spPr>
          <a:xfrm>
            <a:off x="9671563" y="6583808"/>
            <a:ext cx="252043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LA Great Streets​</a:t>
            </a:r>
          </a:p>
        </p:txBody>
      </p:sp>
      <p:grpSp>
        <p:nvGrpSpPr>
          <p:cNvPr id="12" name="Group 11">
            <a:extLst>
              <a:ext uri="{FF2B5EF4-FFF2-40B4-BE49-F238E27FC236}">
                <a16:creationId xmlns:a16="http://schemas.microsoft.com/office/drawing/2014/main" id="{924671D5-AFBB-4A77-994B-B9C27A1790A9}"/>
              </a:ext>
            </a:extLst>
          </p:cNvPr>
          <p:cNvGrpSpPr/>
          <p:nvPr/>
        </p:nvGrpSpPr>
        <p:grpSpPr>
          <a:xfrm>
            <a:off x="606221" y="1313977"/>
            <a:ext cx="10731907" cy="4660163"/>
            <a:chOff x="372163" y="1639731"/>
            <a:chExt cx="10731907" cy="4660163"/>
          </a:xfrm>
        </p:grpSpPr>
        <p:grpSp>
          <p:nvGrpSpPr>
            <p:cNvPr id="13" name="Group 12">
              <a:extLst>
                <a:ext uri="{FF2B5EF4-FFF2-40B4-BE49-F238E27FC236}">
                  <a16:creationId xmlns:a16="http://schemas.microsoft.com/office/drawing/2014/main" id="{8D57B820-4647-4D5D-B2FF-256D575C588C}"/>
                </a:ext>
              </a:extLst>
            </p:cNvPr>
            <p:cNvGrpSpPr/>
            <p:nvPr/>
          </p:nvGrpSpPr>
          <p:grpSpPr>
            <a:xfrm>
              <a:off x="3368074" y="1639731"/>
              <a:ext cx="4855231" cy="4438661"/>
              <a:chOff x="537788" y="1449231"/>
              <a:chExt cx="4855231" cy="4438661"/>
            </a:xfrm>
          </p:grpSpPr>
          <p:pic>
            <p:nvPicPr>
              <p:cNvPr id="18" name="Picture 17">
                <a:extLst>
                  <a:ext uri="{FF2B5EF4-FFF2-40B4-BE49-F238E27FC236}">
                    <a16:creationId xmlns:a16="http://schemas.microsoft.com/office/drawing/2014/main" id="{ECB03C1E-9C1B-4203-8981-EEE75C790874}"/>
                  </a:ext>
                </a:extLst>
              </p:cNvPr>
              <p:cNvPicPr>
                <a:picLocks noChangeAspect="1"/>
              </p:cNvPicPr>
              <p:nvPr/>
            </p:nvPicPr>
            <p:blipFill>
              <a:blip r:embed="rId3"/>
              <a:stretch>
                <a:fillRect/>
              </a:stretch>
            </p:blipFill>
            <p:spPr>
              <a:xfrm>
                <a:off x="1152488" y="1621621"/>
                <a:ext cx="3724795" cy="3677163"/>
              </a:xfrm>
              <a:prstGeom prst="rect">
                <a:avLst/>
              </a:prstGeom>
              <a:ln>
                <a:noFill/>
              </a:ln>
              <a:effectLst>
                <a:softEdge rad="112500"/>
              </a:effectLst>
            </p:spPr>
          </p:pic>
          <p:pic>
            <p:nvPicPr>
              <p:cNvPr id="19" name="Picture 18">
                <a:extLst>
                  <a:ext uri="{FF2B5EF4-FFF2-40B4-BE49-F238E27FC236}">
                    <a16:creationId xmlns:a16="http://schemas.microsoft.com/office/drawing/2014/main" id="{148D1421-83DD-4EEB-8A8F-1ED69FDD9ECF}"/>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9180"/>
                        </a14:imgEffect>
                        <a14:imgEffect>
                          <a14:brightnessContrast bright="38000"/>
                        </a14:imgEffect>
                      </a14:imgLayer>
                    </a14:imgProps>
                  </a:ext>
                </a:extLst>
              </a:blip>
              <a:stretch>
                <a:fillRect/>
              </a:stretch>
            </p:blipFill>
            <p:spPr>
              <a:xfrm>
                <a:off x="559160" y="1475342"/>
                <a:ext cx="1500284" cy="1518145"/>
              </a:xfrm>
              <a:prstGeom prst="ellipse">
                <a:avLst/>
              </a:prstGeom>
              <a:noFill/>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568A1652-DFF9-468B-91C8-E746E76376D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500"/>
                        </a14:imgEffect>
                        <a14:imgEffect>
                          <a14:brightnessContrast bright="15000"/>
                        </a14:imgEffect>
                      </a14:imgLayer>
                    </a14:imgProps>
                  </a:ext>
                </a:extLst>
              </a:blip>
              <a:stretch>
                <a:fillRect/>
              </a:stretch>
            </p:blipFill>
            <p:spPr>
              <a:xfrm>
                <a:off x="3823212" y="1449231"/>
                <a:ext cx="156980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21" name="Straight Connector 20">
                <a:extLst>
                  <a:ext uri="{FF2B5EF4-FFF2-40B4-BE49-F238E27FC236}">
                    <a16:creationId xmlns:a16="http://schemas.microsoft.com/office/drawing/2014/main" id="{E925A636-E580-41F6-AFE7-AFBF760A7772}"/>
                  </a:ext>
                </a:extLst>
              </p:cNvPr>
              <p:cNvCxnSpPr>
                <a:cxnSpLocks/>
              </p:cNvCxnSpPr>
              <p:nvPr/>
            </p:nvCxnSpPr>
            <p:spPr>
              <a:xfrm>
                <a:off x="1858259" y="2782306"/>
                <a:ext cx="402370" cy="373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B83785-5DF2-4BFF-A0B3-D3A2868B8CD2}"/>
                  </a:ext>
                </a:extLst>
              </p:cNvPr>
              <p:cNvCxnSpPr>
                <a:cxnSpLocks/>
              </p:cNvCxnSpPr>
              <p:nvPr/>
            </p:nvCxnSpPr>
            <p:spPr>
              <a:xfrm flipH="1">
                <a:off x="3679346" y="2803258"/>
                <a:ext cx="391056" cy="352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5AA0A3-1557-459E-90EB-8B9D4A7B680C}"/>
                  </a:ext>
                </a:extLst>
              </p:cNvPr>
              <p:cNvCxnSpPr>
                <a:cxnSpLocks/>
              </p:cNvCxnSpPr>
              <p:nvPr/>
            </p:nvCxnSpPr>
            <p:spPr>
              <a:xfrm flipV="1">
                <a:off x="1858259" y="4051783"/>
                <a:ext cx="376366" cy="4794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shape&#10;&#10;Description automatically generated">
                <a:extLst>
                  <a:ext uri="{FF2B5EF4-FFF2-40B4-BE49-F238E27FC236}">
                    <a16:creationId xmlns:a16="http://schemas.microsoft.com/office/drawing/2014/main" id="{12141027-ABCF-4C28-A876-3C7103657A8D}"/>
                  </a:ext>
                </a:extLst>
              </p:cNvPr>
              <p:cNvPicPr>
                <a:picLocks noChangeAspect="1"/>
              </p:cNvPicPr>
              <p:nvPr/>
            </p:nvPicPr>
            <p:blipFill>
              <a:blip r:embed="rId8"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849242" y="4367257"/>
                <a:ext cx="1518145" cy="1518145"/>
              </a:xfrm>
              <a:prstGeom prst="ellipse">
                <a:avLst/>
              </a:prstGeom>
              <a:solidFill>
                <a:schemeClr val="accent1">
                  <a:lumMod val="60000"/>
                  <a:lumOff val="40000"/>
                </a:schemeClr>
              </a:solidFill>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25" name="Straight Connector 24">
                <a:extLst>
                  <a:ext uri="{FF2B5EF4-FFF2-40B4-BE49-F238E27FC236}">
                    <a16:creationId xmlns:a16="http://schemas.microsoft.com/office/drawing/2014/main" id="{14381596-9C1C-44D3-B295-2B6C4E29B5E2}"/>
                  </a:ext>
                </a:extLst>
              </p:cNvPr>
              <p:cNvCxnSpPr>
                <a:cxnSpLocks/>
                <a:endCxn id="24" idx="1"/>
              </p:cNvCxnSpPr>
              <p:nvPr/>
            </p:nvCxnSpPr>
            <p:spPr>
              <a:xfrm>
                <a:off x="3699991" y="4079927"/>
                <a:ext cx="371578" cy="509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EA20B5B-72C0-4C59-BE9B-BC6F24330111}"/>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25000"/>
                        </a14:imgEffect>
                      </a14:imgLayer>
                    </a14:imgProps>
                  </a:ext>
                </a:extLst>
              </a:blip>
              <a:stretch>
                <a:fillRect/>
              </a:stretch>
            </p:blipFill>
            <p:spPr>
              <a:xfrm>
                <a:off x="537788" y="4336773"/>
                <a:ext cx="154302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grpSp>
        <p:sp>
          <p:nvSpPr>
            <p:cNvPr id="14" name="TextBox 13">
              <a:extLst>
                <a:ext uri="{FF2B5EF4-FFF2-40B4-BE49-F238E27FC236}">
                  <a16:creationId xmlns:a16="http://schemas.microsoft.com/office/drawing/2014/main" id="{951D072D-F8EF-4437-8ED1-0A26A7FFD167}"/>
                </a:ext>
              </a:extLst>
            </p:cNvPr>
            <p:cNvSpPr txBox="1"/>
            <p:nvPr/>
          </p:nvSpPr>
          <p:spPr>
            <a:xfrm>
              <a:off x="372163" y="1912257"/>
              <a:ext cx="2813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dirty="0">
                  <a:solidFill>
                    <a:schemeClr val="accent1"/>
                  </a:solidFill>
                  <a:latin typeface="Century Gothic"/>
                  <a:ea typeface="+mn-lt"/>
                  <a:cs typeface="+mn-lt"/>
                </a:rPr>
                <a:t>Increasing Temperatures</a:t>
              </a:r>
              <a:endParaRPr lang="en-US" sz="2800" b="1" dirty="0">
                <a:solidFill>
                  <a:schemeClr val="accent1"/>
                </a:solidFill>
                <a:latin typeface="Century Gothic"/>
              </a:endParaRPr>
            </a:p>
          </p:txBody>
        </p:sp>
        <p:sp>
          <p:nvSpPr>
            <p:cNvPr id="15" name="TextBox 14">
              <a:extLst>
                <a:ext uri="{FF2B5EF4-FFF2-40B4-BE49-F238E27FC236}">
                  <a16:creationId xmlns:a16="http://schemas.microsoft.com/office/drawing/2014/main" id="{7367A188-F838-4700-9788-83416A2C26C0}"/>
                </a:ext>
              </a:extLst>
            </p:cNvPr>
            <p:cNvSpPr txBox="1"/>
            <p:nvPr/>
          </p:nvSpPr>
          <p:spPr>
            <a:xfrm>
              <a:off x="751113" y="4914899"/>
              <a:ext cx="237127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dirty="0">
                  <a:solidFill>
                    <a:schemeClr val="accent1"/>
                  </a:solidFill>
                  <a:latin typeface="Century Gothic"/>
                  <a:ea typeface="+mn-lt"/>
                  <a:cs typeface="+mn-lt"/>
                </a:rPr>
                <a:t>Social &amp; Health Vulnerability</a:t>
              </a:r>
              <a:endParaRPr lang="en-US" sz="2800" b="1" dirty="0">
                <a:solidFill>
                  <a:schemeClr val="accent1"/>
                </a:solidFill>
                <a:latin typeface="Century Gothic"/>
                <a:cs typeface="Calibri"/>
              </a:endParaRPr>
            </a:p>
          </p:txBody>
        </p:sp>
        <p:sp>
          <p:nvSpPr>
            <p:cNvPr id="16" name="TextBox 15">
              <a:extLst>
                <a:ext uri="{FF2B5EF4-FFF2-40B4-BE49-F238E27FC236}">
                  <a16:creationId xmlns:a16="http://schemas.microsoft.com/office/drawing/2014/main" id="{AA6C311D-D10D-43DC-B0D1-52E7C44EC0D6}"/>
                </a:ext>
              </a:extLst>
            </p:cNvPr>
            <p:cNvSpPr txBox="1"/>
            <p:nvPr/>
          </p:nvSpPr>
          <p:spPr>
            <a:xfrm>
              <a:off x="8425540" y="1912256"/>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solidFill>
                  <a:latin typeface="Century Gothic"/>
                  <a:ea typeface="+mn-lt"/>
                  <a:cs typeface="+mn-lt"/>
                </a:rPr>
                <a:t>Urban Greening</a:t>
              </a:r>
              <a:endParaRPr lang="en-US" sz="2800" b="1" dirty="0">
                <a:solidFill>
                  <a:schemeClr val="accent1"/>
                </a:solidFill>
                <a:latin typeface="Century Gothic"/>
                <a:cs typeface="Calibri"/>
              </a:endParaRPr>
            </a:p>
          </p:txBody>
        </p:sp>
        <p:sp>
          <p:nvSpPr>
            <p:cNvPr id="17" name="TextBox 16">
              <a:extLst>
                <a:ext uri="{FF2B5EF4-FFF2-40B4-BE49-F238E27FC236}">
                  <a16:creationId xmlns:a16="http://schemas.microsoft.com/office/drawing/2014/main" id="{4207E13E-B7AE-4E1C-9BCC-4D824803A97E}"/>
                </a:ext>
              </a:extLst>
            </p:cNvPr>
            <p:cNvSpPr txBox="1"/>
            <p:nvPr/>
          </p:nvSpPr>
          <p:spPr>
            <a:xfrm>
              <a:off x="8400961" y="4951184"/>
              <a:ext cx="27031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solidFill>
                  <a:latin typeface="Century Gothic"/>
                  <a:ea typeface="+mn-lt"/>
                  <a:cs typeface="+mn-lt"/>
                </a:rPr>
                <a:t>Future Interventions</a:t>
              </a:r>
              <a:endParaRPr lang="en-US" sz="2800" b="1" dirty="0">
                <a:solidFill>
                  <a:schemeClr val="accent1"/>
                </a:solidFill>
                <a:latin typeface="Century Gothic"/>
                <a:cs typeface="Calibri"/>
              </a:endParaRPr>
            </a:p>
          </p:txBody>
        </p:sp>
      </p:grpSp>
    </p:spTree>
    <p:extLst>
      <p:ext uri="{BB962C8B-B14F-4D97-AF65-F5344CB8AC3E}">
        <p14:creationId xmlns:p14="http://schemas.microsoft.com/office/powerpoint/2010/main" val="2311804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Connector: Elbow 39">
            <a:extLst>
              <a:ext uri="{FF2B5EF4-FFF2-40B4-BE49-F238E27FC236}">
                <a16:creationId xmlns:a16="http://schemas.microsoft.com/office/drawing/2014/main" id="{46DA6428-603E-45E3-8793-2262DAF7B6E4}"/>
              </a:ext>
            </a:extLst>
          </p:cNvPr>
          <p:cNvCxnSpPr>
            <a:cxnSpLocks/>
          </p:cNvCxnSpPr>
          <p:nvPr/>
        </p:nvCxnSpPr>
        <p:spPr>
          <a:xfrm>
            <a:off x="4958583" y="2284655"/>
            <a:ext cx="1382072" cy="1349154"/>
          </a:xfrm>
          <a:prstGeom prst="bent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C7954235-BA2E-3545-A0A9-270A9669E284}"/>
              </a:ext>
            </a:extLst>
          </p:cNvPr>
          <p:cNvCxnSpPr>
            <a:cxnSpLocks/>
          </p:cNvCxnSpPr>
          <p:nvPr/>
        </p:nvCxnSpPr>
        <p:spPr>
          <a:xfrm>
            <a:off x="2594606" y="3827733"/>
            <a:ext cx="3746048" cy="44015"/>
          </a:xfrm>
          <a:prstGeom prst="curvedConnector3">
            <a:avLst>
              <a:gd name="adj1" fmla="val -2864"/>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EC49790F-2C91-4C96-B9CF-6107C7C89186}"/>
              </a:ext>
            </a:extLst>
          </p:cNvPr>
          <p:cNvSpPr/>
          <p:nvPr/>
        </p:nvSpPr>
        <p:spPr>
          <a:xfrm>
            <a:off x="6340654" y="1204278"/>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8" name="Rectangle: Rounded Corners 7">
            <a:extLst>
              <a:ext uri="{FF2B5EF4-FFF2-40B4-BE49-F238E27FC236}">
                <a16:creationId xmlns:a16="http://schemas.microsoft.com/office/drawing/2014/main" id="{D035859A-9423-4679-930B-D5070C4B3A53}"/>
              </a:ext>
            </a:extLst>
          </p:cNvPr>
          <p:cNvSpPr/>
          <p:nvPr/>
        </p:nvSpPr>
        <p:spPr>
          <a:xfrm>
            <a:off x="6005506" y="5075486"/>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id="{80298054-B7A6-454C-B1A4-7E33B2DC17EA}"/>
              </a:ext>
            </a:extLst>
          </p:cNvPr>
          <p:cNvGrpSpPr/>
          <p:nvPr/>
        </p:nvGrpSpPr>
        <p:grpSpPr>
          <a:xfrm>
            <a:off x="2645200" y="784978"/>
            <a:ext cx="3187000" cy="2047713"/>
            <a:chOff x="-117382" y="3133531"/>
            <a:chExt cx="3859900" cy="2480065"/>
          </a:xfrm>
        </p:grpSpPr>
        <p:pic>
          <p:nvPicPr>
            <p:cNvPr id="19" name="Picture 18">
              <a:extLst>
                <a:ext uri="{FF2B5EF4-FFF2-40B4-BE49-F238E27FC236}">
                  <a16:creationId xmlns:a16="http://schemas.microsoft.com/office/drawing/2014/main" id="{290BB62F-F26F-4938-AB8D-CECFC2C52E58}"/>
                </a:ext>
              </a:extLst>
            </p:cNvPr>
            <p:cNvPicPr>
              <a:picLocks noChangeAspect="1"/>
            </p:cNvPicPr>
            <p:nvPr/>
          </p:nvPicPr>
          <p:blipFill>
            <a:blip r:embed="rId3"/>
            <a:stretch>
              <a:fillRect/>
            </a:stretch>
          </p:blipFill>
          <p:spPr>
            <a:xfrm>
              <a:off x="496755" y="3639022"/>
              <a:ext cx="2222021" cy="1974574"/>
            </a:xfrm>
            <a:prstGeom prst="rect">
              <a:avLst/>
            </a:prstGeom>
          </p:spPr>
        </p:pic>
        <p:sp>
          <p:nvSpPr>
            <p:cNvPr id="24" name="Google Shape;315;p32">
              <a:extLst>
                <a:ext uri="{FF2B5EF4-FFF2-40B4-BE49-F238E27FC236}">
                  <a16:creationId xmlns:a16="http://schemas.microsoft.com/office/drawing/2014/main" id="{3845538D-AA93-429F-99EC-4FD08DDE9325}"/>
                </a:ext>
              </a:extLst>
            </p:cNvPr>
            <p:cNvSpPr txBox="1"/>
            <p:nvPr/>
          </p:nvSpPr>
          <p:spPr>
            <a:xfrm>
              <a:off x="-117382" y="3133531"/>
              <a:ext cx="3859900" cy="1015664"/>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id="{15D9F323-BEAE-48E7-B73C-0122C2FCCCF1}"/>
              </a:ext>
            </a:extLst>
          </p:cNvPr>
          <p:cNvSpPr/>
          <p:nvPr/>
        </p:nvSpPr>
        <p:spPr>
          <a:xfrm>
            <a:off x="9824470" y="3331096"/>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Nighttime Cooling Capacity</a:t>
            </a:r>
          </a:p>
        </p:txBody>
      </p:sp>
      <p:sp>
        <p:nvSpPr>
          <p:cNvPr id="29" name="Rectangle: Rounded Corners 15">
            <a:extLst>
              <a:ext uri="{FF2B5EF4-FFF2-40B4-BE49-F238E27FC236}">
                <a16:creationId xmlns:a16="http://schemas.microsoft.com/office/drawing/2014/main" id="{1B6155DD-BB65-AB47-A965-5BBF96B01069}"/>
              </a:ext>
            </a:extLst>
          </p:cNvPr>
          <p:cNvSpPr/>
          <p:nvPr/>
        </p:nvSpPr>
        <p:spPr>
          <a:xfrm>
            <a:off x="9815721" y="1528846"/>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grpSp>
        <p:nvGrpSpPr>
          <p:cNvPr id="37" name="Group 36">
            <a:extLst>
              <a:ext uri="{FF2B5EF4-FFF2-40B4-BE49-F238E27FC236}">
                <a16:creationId xmlns:a16="http://schemas.microsoft.com/office/drawing/2014/main" id="{589CBCDE-8A33-3448-A7D5-224AD155985B}"/>
              </a:ext>
            </a:extLst>
          </p:cNvPr>
          <p:cNvGrpSpPr/>
          <p:nvPr/>
        </p:nvGrpSpPr>
        <p:grpSpPr>
          <a:xfrm>
            <a:off x="2898799" y="4250188"/>
            <a:ext cx="2500692" cy="2025833"/>
            <a:chOff x="2723355" y="800210"/>
            <a:chExt cx="2928632" cy="2372511"/>
          </a:xfrm>
        </p:grpSpPr>
        <p:pic>
          <p:nvPicPr>
            <p:cNvPr id="38" name="Picture 37">
              <a:extLst>
                <a:ext uri="{FF2B5EF4-FFF2-40B4-BE49-F238E27FC236}">
                  <a16:creationId xmlns:a16="http://schemas.microsoft.com/office/drawing/2014/main" id="{2C03DD8A-A3C9-0949-B984-04159B0517C2}"/>
                </a:ext>
              </a:extLst>
            </p:cNvPr>
            <p:cNvPicPr>
              <a:picLocks noChangeAspect="1"/>
            </p:cNvPicPr>
            <p:nvPr/>
          </p:nvPicPr>
          <p:blipFill rotWithShape="1">
            <a:blip r:embed="rId4"/>
            <a:srcRect t="2828"/>
            <a:stretch/>
          </p:blipFill>
          <p:spPr>
            <a:xfrm>
              <a:off x="3103264" y="1308042"/>
              <a:ext cx="2168815" cy="1864679"/>
            </a:xfrm>
            <a:prstGeom prst="rect">
              <a:avLst/>
            </a:prstGeom>
          </p:spPr>
        </p:pic>
        <p:sp>
          <p:nvSpPr>
            <p:cNvPr id="39" name="Google Shape;315;p32">
              <a:extLst>
                <a:ext uri="{FF2B5EF4-FFF2-40B4-BE49-F238E27FC236}">
                  <a16:creationId xmlns:a16="http://schemas.microsoft.com/office/drawing/2014/main" id="{261BFD4C-72DD-C04E-94E5-BC781B4C896A}"/>
                </a:ext>
              </a:extLst>
            </p:cNvPr>
            <p:cNvSpPr txBox="1"/>
            <p:nvPr/>
          </p:nvSpPr>
          <p:spPr>
            <a:xfrm>
              <a:off x="2723355" y="800210"/>
              <a:ext cx="292863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
        <p:nvSpPr>
          <p:cNvPr id="44" name="Rectangle: Rounded Corners 4">
            <a:extLst>
              <a:ext uri="{FF2B5EF4-FFF2-40B4-BE49-F238E27FC236}">
                <a16:creationId xmlns:a16="http://schemas.microsoft.com/office/drawing/2014/main" id="{5386EA9C-9554-494B-9043-73D40CAED9B2}"/>
              </a:ext>
            </a:extLst>
          </p:cNvPr>
          <p:cNvSpPr/>
          <p:nvPr/>
        </p:nvSpPr>
        <p:spPr>
          <a:xfrm>
            <a:off x="7107783" y="2310030"/>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id="{F1C02670-EAA6-F24F-93C5-C515E458B334}"/>
              </a:ext>
            </a:extLst>
          </p:cNvPr>
          <p:cNvSpPr/>
          <p:nvPr/>
        </p:nvSpPr>
        <p:spPr>
          <a:xfrm flipH="1">
            <a:off x="9074185" y="1483969"/>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id="{6D9A2F6A-EF6B-1A47-8791-32B7A1889FAA}"/>
              </a:ext>
            </a:extLst>
          </p:cNvPr>
          <p:cNvSpPr/>
          <p:nvPr/>
        </p:nvSpPr>
        <p:spPr>
          <a:xfrm flipH="1">
            <a:off x="9076716" y="2754966"/>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2" name="TextBox 61">
            <a:extLst>
              <a:ext uri="{FF2B5EF4-FFF2-40B4-BE49-F238E27FC236}">
                <a16:creationId xmlns:a16="http://schemas.microsoft.com/office/drawing/2014/main"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Nighttime Cooling</a:t>
            </a:r>
          </a:p>
        </p:txBody>
      </p:sp>
      <p:cxnSp>
        <p:nvCxnSpPr>
          <p:cNvPr id="15" name="Connector: Elbow 14">
            <a:extLst>
              <a:ext uri="{FF2B5EF4-FFF2-40B4-BE49-F238E27FC236}">
                <a16:creationId xmlns:a16="http://schemas.microsoft.com/office/drawing/2014/main" id="{C01EDE80-9072-4587-B879-A74ACC660612}"/>
              </a:ext>
            </a:extLst>
          </p:cNvPr>
          <p:cNvCxnSpPr>
            <a:cxnSpLocks/>
            <a:stCxn id="19" idx="3"/>
            <a:endCxn id="4" idx="1"/>
          </p:cNvCxnSpPr>
          <p:nvPr/>
        </p:nvCxnSpPr>
        <p:spPr>
          <a:xfrm flipV="1">
            <a:off x="4986928" y="1478799"/>
            <a:ext cx="1353726" cy="538720"/>
          </a:xfrm>
          <a:prstGeom prst="bent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A64DCC9A-016E-47F4-9A8D-B9F58B5BCC7F}"/>
              </a:ext>
            </a:extLst>
          </p:cNvPr>
          <p:cNvCxnSpPr>
            <a:cxnSpLocks/>
            <a:stCxn id="38" idx="3"/>
            <a:endCxn id="8" idx="1"/>
          </p:cNvCxnSpPr>
          <p:nvPr/>
        </p:nvCxnSpPr>
        <p:spPr>
          <a:xfrm flipV="1">
            <a:off x="5075097" y="5473056"/>
            <a:ext cx="930409" cy="0"/>
          </a:xfrm>
          <a:prstGeom prst="straightConnector1">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6">
            <a:extLst>
              <a:ext uri="{FF2B5EF4-FFF2-40B4-BE49-F238E27FC236}">
                <a16:creationId xmlns:a16="http://schemas.microsoft.com/office/drawing/2014/main" id="{DEC3EF1C-05B9-7140-A576-E975086E1F22}"/>
              </a:ext>
            </a:extLst>
          </p:cNvPr>
          <p:cNvSpPr/>
          <p:nvPr/>
        </p:nvSpPr>
        <p:spPr>
          <a:xfrm>
            <a:off x="6340654" y="3487388"/>
            <a:ext cx="2736228"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Building Intensity</a:t>
            </a:r>
            <a:endParaRPr lang="en-US" sz="2400" b="1" dirty="0">
              <a:solidFill>
                <a:schemeClr val="bg1"/>
              </a:solidFill>
              <a:latin typeface="Century Gothic"/>
            </a:endParaRPr>
          </a:p>
        </p:txBody>
      </p:sp>
      <p:grpSp>
        <p:nvGrpSpPr>
          <p:cNvPr id="31" name="Group 30">
            <a:extLst>
              <a:ext uri="{FF2B5EF4-FFF2-40B4-BE49-F238E27FC236}">
                <a16:creationId xmlns:a16="http://schemas.microsoft.com/office/drawing/2014/main" id="{AB88538E-4A52-9749-856D-046A6DF02ED3}"/>
              </a:ext>
            </a:extLst>
          </p:cNvPr>
          <p:cNvGrpSpPr/>
          <p:nvPr/>
        </p:nvGrpSpPr>
        <p:grpSpPr>
          <a:xfrm>
            <a:off x="421409" y="2326849"/>
            <a:ext cx="2173198" cy="2453724"/>
            <a:chOff x="2955281" y="3133940"/>
            <a:chExt cx="2500692" cy="2453724"/>
          </a:xfrm>
        </p:grpSpPr>
        <p:pic>
          <p:nvPicPr>
            <p:cNvPr id="32" name="Picture 31">
              <a:extLst>
                <a:ext uri="{FF2B5EF4-FFF2-40B4-BE49-F238E27FC236}">
                  <a16:creationId xmlns:a16="http://schemas.microsoft.com/office/drawing/2014/main" id="{10A3F4EA-5319-ED4C-AA0A-A3C5D3066AD1}"/>
                </a:ext>
              </a:extLst>
            </p:cNvPr>
            <p:cNvPicPr>
              <a:picLocks noChangeAspect="1"/>
            </p:cNvPicPr>
            <p:nvPr/>
          </p:nvPicPr>
          <p:blipFill>
            <a:blip r:embed="rId5"/>
            <a:stretch>
              <a:fillRect/>
            </a:stretch>
          </p:blipFill>
          <p:spPr>
            <a:xfrm>
              <a:off x="3048457" y="3490534"/>
              <a:ext cx="2407516" cy="2097130"/>
            </a:xfrm>
            <a:prstGeom prst="rect">
              <a:avLst/>
            </a:prstGeom>
          </p:spPr>
        </p:pic>
        <p:sp>
          <p:nvSpPr>
            <p:cNvPr id="33" name="Google Shape;315;p32">
              <a:extLst>
                <a:ext uri="{FF2B5EF4-FFF2-40B4-BE49-F238E27FC236}">
                  <a16:creationId xmlns:a16="http://schemas.microsoft.com/office/drawing/2014/main" id="{54FAFC16-C3CB-C34D-AD93-407C91BA45F5}"/>
                </a:ext>
              </a:extLst>
            </p:cNvPr>
            <p:cNvSpPr txBox="1"/>
            <p:nvPr/>
          </p:nvSpPr>
          <p:spPr>
            <a:xfrm>
              <a:off x="2955281" y="3133940"/>
              <a:ext cx="2500691" cy="1015663"/>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Building Data</a:t>
              </a:r>
              <a:endParaRPr sz="2000" i="0" u="none" strike="noStrike" cap="none" dirty="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33335829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2E173401-B0DF-48A7-8555-8FB57B667182}"/>
              </a:ext>
            </a:extLst>
          </p:cNvPr>
          <p:cNvSpPr txBox="1">
            <a:spLocks/>
          </p:cNvSpPr>
          <p:nvPr/>
        </p:nvSpPr>
        <p:spPr>
          <a:xfrm>
            <a:off x="8136014" y="1460703"/>
            <a:ext cx="3816128" cy="603416"/>
          </a:xfrm>
          <a:prstGeom prst="rect">
            <a:avLst/>
          </a:prstGeom>
        </p:spPr>
        <p:txBody>
          <a:bodyPr lIns="45720" tIns="22860" rIns="45720" bIns="2286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dirty="0">
                <a:solidFill>
                  <a:schemeClr val="tx1">
                    <a:lumMod val="75000"/>
                    <a:lumOff val="25000"/>
                  </a:schemeClr>
                </a:solidFill>
                <a:latin typeface="Century Gothic" panose="020B0502020202020204" pitchFamily="34" charset="0"/>
              </a:rPr>
              <a:t>Efficiency of Intervention </a:t>
            </a:r>
          </a:p>
          <a:p>
            <a:r>
              <a:rPr lang="en-US" sz="1600" b="1" dirty="0">
                <a:solidFill>
                  <a:schemeClr val="tx1">
                    <a:lumMod val="75000"/>
                    <a:lumOff val="25000"/>
                  </a:schemeClr>
                </a:solidFill>
                <a:latin typeface="Century Gothic" panose="020B0502020202020204" pitchFamily="34" charset="0"/>
              </a:rPr>
              <a:t>by Spatial Concentration </a:t>
            </a:r>
            <a:endParaRPr lang="en-US" sz="1600" dirty="0">
              <a:solidFill>
                <a:schemeClr val="tx1">
                  <a:lumMod val="75000"/>
                  <a:lumOff val="25000"/>
                </a:schemeClr>
              </a:solidFill>
              <a:latin typeface="Century Gothic" panose="020B0502020202020204" pitchFamily="34" charset="0"/>
            </a:endParaRPr>
          </a:p>
        </p:txBody>
      </p:sp>
      <p:sp>
        <p:nvSpPr>
          <p:cNvPr id="57" name="Title 1">
            <a:extLst>
              <a:ext uri="{FF2B5EF4-FFF2-40B4-BE49-F238E27FC236}">
                <a16:creationId xmlns:a16="http://schemas.microsoft.com/office/drawing/2014/main" id="{55D791EE-3EB1-4C8D-B434-8702CA2E42FA}"/>
              </a:ext>
            </a:extLst>
          </p:cNvPr>
          <p:cNvSpPr txBox="1">
            <a:spLocks/>
          </p:cNvSpPr>
          <p:nvPr/>
        </p:nvSpPr>
        <p:spPr>
          <a:xfrm>
            <a:off x="81235" y="1460703"/>
            <a:ext cx="3380951" cy="514058"/>
          </a:xfrm>
          <a:prstGeom prst="rect">
            <a:avLst/>
          </a:prstGeom>
        </p:spPr>
        <p:txBody>
          <a:bodyPr lIns="45720" tIns="22860" rIns="45720" bIns="2286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dirty="0">
                <a:solidFill>
                  <a:schemeClr val="tx1">
                    <a:lumMod val="75000"/>
                    <a:lumOff val="25000"/>
                  </a:schemeClr>
                </a:solidFill>
                <a:latin typeface="Century Gothic" panose="020B0502020202020204" pitchFamily="34" charset="0"/>
              </a:rPr>
              <a:t>Heat Mitigation in Existing Condition</a:t>
            </a:r>
            <a:endParaRPr lang="en-US" sz="1600" dirty="0">
              <a:solidFill>
                <a:schemeClr val="tx1">
                  <a:lumMod val="75000"/>
                  <a:lumOff val="25000"/>
                </a:schemeClr>
              </a:solidFill>
              <a:latin typeface="Century Gothic" panose="020B0502020202020204" pitchFamily="34" charset="0"/>
            </a:endParaRPr>
          </a:p>
        </p:txBody>
      </p:sp>
      <p:pic>
        <p:nvPicPr>
          <p:cNvPr id="12" name="Picture 11" descr="Map&#10;&#10;Description automatically generated">
            <a:extLst>
              <a:ext uri="{FF2B5EF4-FFF2-40B4-BE49-F238E27FC236}">
                <a16:creationId xmlns:a16="http://schemas.microsoft.com/office/drawing/2014/main" id="{F360708E-5DF0-415C-91C9-58D27A5EE105}"/>
              </a:ext>
            </a:extLst>
          </p:cNvPr>
          <p:cNvPicPr>
            <a:picLocks noChangeAspect="1"/>
          </p:cNvPicPr>
          <p:nvPr/>
        </p:nvPicPr>
        <p:blipFill>
          <a:blip r:embed="rId3"/>
          <a:stretch>
            <a:fillRect/>
          </a:stretch>
        </p:blipFill>
        <p:spPr>
          <a:xfrm>
            <a:off x="45774" y="2305022"/>
            <a:ext cx="2681906" cy="292608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46CE591-F584-4D5F-BA34-6B458BBF0B79}"/>
              </a:ext>
            </a:extLst>
          </p:cNvPr>
          <p:cNvPicPr>
            <a:picLocks noChangeAspect="1"/>
          </p:cNvPicPr>
          <p:nvPr/>
        </p:nvPicPr>
        <p:blipFill>
          <a:blip r:embed="rId4"/>
          <a:stretch>
            <a:fillRect/>
          </a:stretch>
        </p:blipFill>
        <p:spPr>
          <a:xfrm>
            <a:off x="4702644" y="2276507"/>
            <a:ext cx="2692638" cy="2926080"/>
          </a:xfrm>
          <a:prstGeom prst="rect">
            <a:avLst/>
          </a:prstGeom>
        </p:spPr>
      </p:pic>
      <p:sp>
        <p:nvSpPr>
          <p:cNvPr id="58" name="Title 1">
            <a:extLst>
              <a:ext uri="{FF2B5EF4-FFF2-40B4-BE49-F238E27FC236}">
                <a16:creationId xmlns:a16="http://schemas.microsoft.com/office/drawing/2014/main" id="{2F71FD08-9108-467B-9842-0938A4B351D5}"/>
              </a:ext>
            </a:extLst>
          </p:cNvPr>
          <p:cNvSpPr txBox="1">
            <a:spLocks/>
          </p:cNvSpPr>
          <p:nvPr/>
        </p:nvSpPr>
        <p:spPr>
          <a:xfrm>
            <a:off x="4309357" y="1460703"/>
            <a:ext cx="3380951" cy="514058"/>
          </a:xfrm>
          <a:prstGeom prst="rect">
            <a:avLst/>
          </a:prstGeom>
        </p:spPr>
        <p:txBody>
          <a:bodyPr lIns="45720" tIns="22860" rIns="45720" bIns="2286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dirty="0">
                <a:solidFill>
                  <a:schemeClr val="tx1">
                    <a:lumMod val="75000"/>
                    <a:lumOff val="25000"/>
                  </a:schemeClr>
                </a:solidFill>
                <a:latin typeface="Century Gothic" panose="020B0502020202020204" pitchFamily="34" charset="0"/>
              </a:rPr>
              <a:t>Heat Mitigation in Increased Shade Scenario</a:t>
            </a:r>
            <a:endParaRPr lang="en-US" sz="1600" dirty="0">
              <a:solidFill>
                <a:schemeClr val="tx1">
                  <a:lumMod val="75000"/>
                  <a:lumOff val="25000"/>
                </a:schemeClr>
              </a:solidFill>
              <a:latin typeface="Century Gothic" panose="020B0502020202020204" pitchFamily="34" charset="0"/>
            </a:endParaRPr>
          </a:p>
        </p:txBody>
      </p:sp>
      <p:grpSp>
        <p:nvGrpSpPr>
          <p:cNvPr id="2" name="Group 1">
            <a:extLst>
              <a:ext uri="{FF2B5EF4-FFF2-40B4-BE49-F238E27FC236}">
                <a16:creationId xmlns:a16="http://schemas.microsoft.com/office/drawing/2014/main" id="{13B2FB4A-327F-4378-9A77-CF7661200293}"/>
              </a:ext>
            </a:extLst>
          </p:cNvPr>
          <p:cNvGrpSpPr/>
          <p:nvPr/>
        </p:nvGrpSpPr>
        <p:grpSpPr>
          <a:xfrm>
            <a:off x="6480721" y="4868376"/>
            <a:ext cx="182880" cy="365760"/>
            <a:chOff x="4231735" y="11248205"/>
            <a:chExt cx="756958" cy="1338985"/>
          </a:xfrm>
        </p:grpSpPr>
        <p:sp>
          <p:nvSpPr>
            <p:cNvPr id="22" name="Isosceles Triangle 21">
              <a:extLst>
                <a:ext uri="{FF2B5EF4-FFF2-40B4-BE49-F238E27FC236}">
                  <a16:creationId xmlns:a16="http://schemas.microsoft.com/office/drawing/2014/main" id="{B55A39E8-21BC-4ACD-9FEF-0B24EBAB8F7D}"/>
                </a:ext>
              </a:extLst>
            </p:cNvPr>
            <p:cNvSpPr/>
            <p:nvPr/>
          </p:nvSpPr>
          <p:spPr>
            <a:xfrm>
              <a:off x="4335645" y="11248205"/>
              <a:ext cx="578076" cy="712889"/>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tx1">
                    <a:lumMod val="75000"/>
                    <a:lumOff val="25000"/>
                  </a:schemeClr>
                </a:solidFill>
                <a:latin typeface="Century Gothic" panose="020B0502020202020204" pitchFamily="34" charset="0"/>
              </a:endParaRPr>
            </a:p>
          </p:txBody>
        </p:sp>
        <p:sp>
          <p:nvSpPr>
            <p:cNvPr id="23" name="TextBox 27">
              <a:extLst>
                <a:ext uri="{FF2B5EF4-FFF2-40B4-BE49-F238E27FC236}">
                  <a16:creationId xmlns:a16="http://schemas.microsoft.com/office/drawing/2014/main" id="{68681668-42E0-4A4B-9658-E40141382BB5}"/>
                </a:ext>
              </a:extLst>
            </p:cNvPr>
            <p:cNvSpPr txBox="1"/>
            <p:nvPr/>
          </p:nvSpPr>
          <p:spPr>
            <a:xfrm>
              <a:off x="4231735" y="11911928"/>
              <a:ext cx="756958" cy="675262"/>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chemeClr val="tx1">
                      <a:lumMod val="75000"/>
                      <a:lumOff val="25000"/>
                    </a:schemeClr>
                  </a:solidFill>
                  <a:latin typeface="Century Gothic" panose="020B0502020202020204" pitchFamily="34" charset="0"/>
                  <a:cs typeface="Calibri"/>
                </a:rPr>
                <a:t>N</a:t>
              </a:r>
            </a:p>
          </p:txBody>
        </p:sp>
      </p:grpSp>
      <p:pic>
        <p:nvPicPr>
          <p:cNvPr id="16" name="Picture 15" descr="Background pattern&#10;&#10;Description automatically generated">
            <a:extLst>
              <a:ext uri="{FF2B5EF4-FFF2-40B4-BE49-F238E27FC236}">
                <a16:creationId xmlns:a16="http://schemas.microsoft.com/office/drawing/2014/main" id="{E2ECA6B0-4D7E-4D2F-9050-ED1F0D86F824}"/>
              </a:ext>
            </a:extLst>
          </p:cNvPr>
          <p:cNvPicPr>
            <a:picLocks noChangeAspect="1"/>
          </p:cNvPicPr>
          <p:nvPr/>
        </p:nvPicPr>
        <p:blipFill>
          <a:blip r:embed="rId5"/>
          <a:stretch>
            <a:fillRect/>
          </a:stretch>
        </p:blipFill>
        <p:spPr>
          <a:xfrm rot="5400000">
            <a:off x="1152906" y="4954588"/>
            <a:ext cx="199437" cy="1375601"/>
          </a:xfrm>
          <a:prstGeom prst="rect">
            <a:avLst/>
          </a:prstGeom>
        </p:spPr>
      </p:pic>
      <p:pic>
        <p:nvPicPr>
          <p:cNvPr id="61" name="Picture 60" descr="Background pattern&#10;&#10;Description automatically generated">
            <a:extLst>
              <a:ext uri="{FF2B5EF4-FFF2-40B4-BE49-F238E27FC236}">
                <a16:creationId xmlns:a16="http://schemas.microsoft.com/office/drawing/2014/main" id="{1196EF6A-CEDB-4511-81A0-01236190BD85}"/>
              </a:ext>
            </a:extLst>
          </p:cNvPr>
          <p:cNvPicPr>
            <a:picLocks noChangeAspect="1"/>
          </p:cNvPicPr>
          <p:nvPr/>
        </p:nvPicPr>
        <p:blipFill>
          <a:blip r:embed="rId5"/>
          <a:stretch>
            <a:fillRect/>
          </a:stretch>
        </p:blipFill>
        <p:spPr>
          <a:xfrm rot="5400000">
            <a:off x="5994710" y="4954588"/>
            <a:ext cx="199437" cy="1375601"/>
          </a:xfrm>
          <a:prstGeom prst="rect">
            <a:avLst/>
          </a:prstGeom>
        </p:spPr>
      </p:pic>
      <p:sp>
        <p:nvSpPr>
          <p:cNvPr id="17" name="Oval 16">
            <a:extLst>
              <a:ext uri="{FF2B5EF4-FFF2-40B4-BE49-F238E27FC236}">
                <a16:creationId xmlns:a16="http://schemas.microsoft.com/office/drawing/2014/main" id="{0F13D5C1-D054-49B8-B0BB-EEE0BD4E9579}"/>
              </a:ext>
            </a:extLst>
          </p:cNvPr>
          <p:cNvSpPr/>
          <p:nvPr/>
        </p:nvSpPr>
        <p:spPr>
          <a:xfrm>
            <a:off x="670622" y="3839398"/>
            <a:ext cx="502920" cy="418366"/>
          </a:xfrm>
          <a:prstGeom prst="ellipse">
            <a:avLst/>
          </a:prstGeom>
          <a:noFill/>
          <a:ln w="5715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chemeClr val="tx1">
                  <a:lumMod val="75000"/>
                  <a:lumOff val="25000"/>
                </a:schemeClr>
              </a:solidFill>
              <a:latin typeface="Century Gothic" panose="020B0502020202020204" pitchFamily="34" charset="0"/>
              <a:ea typeface="Helvetica Neue Medium"/>
              <a:cs typeface="Helvetica Neue Medium"/>
              <a:sym typeface="Helvetica Neue Medium"/>
            </a:endParaRPr>
          </a:p>
        </p:txBody>
      </p:sp>
      <p:sp>
        <p:nvSpPr>
          <p:cNvPr id="62" name="Oval 61">
            <a:extLst>
              <a:ext uri="{FF2B5EF4-FFF2-40B4-BE49-F238E27FC236}">
                <a16:creationId xmlns:a16="http://schemas.microsoft.com/office/drawing/2014/main" id="{80BE7225-812F-4C93-BB44-292C453FC9A2}"/>
              </a:ext>
            </a:extLst>
          </p:cNvPr>
          <p:cNvSpPr/>
          <p:nvPr/>
        </p:nvSpPr>
        <p:spPr>
          <a:xfrm>
            <a:off x="5329836" y="3830740"/>
            <a:ext cx="502920" cy="418366"/>
          </a:xfrm>
          <a:prstGeom prst="ellipse">
            <a:avLst/>
          </a:prstGeom>
          <a:noFill/>
          <a:ln w="5715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chemeClr val="tx1">
                  <a:lumMod val="75000"/>
                  <a:lumOff val="25000"/>
                </a:schemeClr>
              </a:solidFill>
              <a:latin typeface="Century Gothic" panose="020B0502020202020204" pitchFamily="34" charset="0"/>
              <a:ea typeface="Helvetica Neue Medium"/>
              <a:cs typeface="Helvetica Neue Medium"/>
              <a:sym typeface="Helvetica Neue Medium"/>
            </a:endParaRPr>
          </a:p>
        </p:txBody>
      </p:sp>
      <p:cxnSp>
        <p:nvCxnSpPr>
          <p:cNvPr id="21" name="Straight Connector 20">
            <a:extLst>
              <a:ext uri="{FF2B5EF4-FFF2-40B4-BE49-F238E27FC236}">
                <a16:creationId xmlns:a16="http://schemas.microsoft.com/office/drawing/2014/main" id="{81F91595-8A96-42C1-9EC8-D352886DB5F2}"/>
              </a:ext>
            </a:extLst>
          </p:cNvPr>
          <p:cNvCxnSpPr>
            <a:cxnSpLocks/>
            <a:stCxn id="17" idx="0"/>
            <a:endCxn id="59" idx="1"/>
          </p:cNvCxnSpPr>
          <p:nvPr/>
        </p:nvCxnSpPr>
        <p:spPr>
          <a:xfrm flipV="1">
            <a:off x="922082" y="2194997"/>
            <a:ext cx="2210157" cy="1644401"/>
          </a:xfrm>
          <a:prstGeom prst="line">
            <a:avLst/>
          </a:prstGeom>
          <a:ln w="57150">
            <a:solidFill>
              <a:schemeClr val="bg2">
                <a:lumMod val="1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B861F5E-77A7-4FDC-89E3-4AFC27A95F2A}"/>
              </a:ext>
            </a:extLst>
          </p:cNvPr>
          <p:cNvCxnSpPr>
            <a:cxnSpLocks/>
            <a:stCxn id="17" idx="5"/>
          </p:cNvCxnSpPr>
          <p:nvPr/>
        </p:nvCxnSpPr>
        <p:spPr>
          <a:xfrm flipV="1">
            <a:off x="1099891" y="3555671"/>
            <a:ext cx="3005027" cy="640825"/>
          </a:xfrm>
          <a:prstGeom prst="line">
            <a:avLst/>
          </a:prstGeom>
          <a:noFill/>
          <a:ln w="57150" cap="flat">
            <a:solidFill>
              <a:schemeClr val="bg2">
                <a:lumMod val="1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29F777EF-1C19-4476-9F15-F838AF7C054F}"/>
              </a:ext>
            </a:extLst>
          </p:cNvPr>
          <p:cNvCxnSpPr>
            <a:cxnSpLocks/>
            <a:stCxn id="60" idx="0"/>
          </p:cNvCxnSpPr>
          <p:nvPr/>
        </p:nvCxnSpPr>
        <p:spPr>
          <a:xfrm flipV="1">
            <a:off x="3633196" y="3830740"/>
            <a:ext cx="1948100" cy="94237"/>
          </a:xfrm>
          <a:prstGeom prst="line">
            <a:avLst/>
          </a:prstGeom>
          <a:noFill/>
          <a:ln w="57150" cap="flat">
            <a:solidFill>
              <a:schemeClr val="bg2">
                <a:lumMod val="1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id="{8948F9A1-2AE8-49B7-8056-DF100E8E2DD2}"/>
              </a:ext>
            </a:extLst>
          </p:cNvPr>
          <p:cNvCxnSpPr>
            <a:cxnSpLocks/>
            <a:stCxn id="60" idx="5"/>
          </p:cNvCxnSpPr>
          <p:nvPr/>
        </p:nvCxnSpPr>
        <p:spPr>
          <a:xfrm flipV="1">
            <a:off x="4265957" y="4249106"/>
            <a:ext cx="1315339" cy="1084844"/>
          </a:xfrm>
          <a:prstGeom prst="line">
            <a:avLst/>
          </a:prstGeom>
          <a:noFill/>
          <a:ln w="57150" cap="flat">
            <a:solidFill>
              <a:schemeClr val="bg2">
                <a:lumMod val="10000"/>
              </a:schemeClr>
            </a:solidFill>
            <a:prstDash val="solid"/>
            <a:miter lim="400000"/>
          </a:ln>
          <a:effectLst/>
          <a:sp3d/>
        </p:spPr>
        <p:style>
          <a:lnRef idx="0">
            <a:scrgbClr r="0" g="0" b="0"/>
          </a:lnRef>
          <a:fillRef idx="0">
            <a:scrgbClr r="0" g="0" b="0"/>
          </a:fillRef>
          <a:effectRef idx="0">
            <a:scrgbClr r="0" g="0" b="0"/>
          </a:effectRef>
          <a:fontRef idx="none"/>
        </p:style>
      </p:cxnSp>
      <p:pic>
        <p:nvPicPr>
          <p:cNvPr id="60" name="Picture 59" descr="A picture containing text&#10;&#10;Description automatically generated">
            <a:extLst>
              <a:ext uri="{FF2B5EF4-FFF2-40B4-BE49-F238E27FC236}">
                <a16:creationId xmlns:a16="http://schemas.microsoft.com/office/drawing/2014/main" id="{E2A3489F-94AD-4069-A09C-AAB8EF51E3DC}"/>
              </a:ext>
            </a:extLst>
          </p:cNvPr>
          <p:cNvPicPr>
            <a:picLocks noChangeAspect="1"/>
          </p:cNvPicPr>
          <p:nvPr/>
        </p:nvPicPr>
        <p:blipFill rotWithShape="1">
          <a:blip r:embed="rId4"/>
          <a:srcRect l="12854" t="47347" r="56526" b="24266"/>
          <a:stretch/>
        </p:blipFill>
        <p:spPr>
          <a:xfrm>
            <a:off x="2738337" y="3924977"/>
            <a:ext cx="1789718" cy="1650715"/>
          </a:xfrm>
          <a:prstGeom prst="ellipse">
            <a:avLst/>
          </a:prstGeom>
          <a:ln w="76200">
            <a:solidFill>
              <a:schemeClr val="bg2">
                <a:lumMod val="10000"/>
              </a:schemeClr>
            </a:solidFill>
          </a:ln>
        </p:spPr>
      </p:pic>
      <p:pic>
        <p:nvPicPr>
          <p:cNvPr id="59" name="Picture 58" descr="Map&#10;&#10;Description automatically generated">
            <a:extLst>
              <a:ext uri="{FF2B5EF4-FFF2-40B4-BE49-F238E27FC236}">
                <a16:creationId xmlns:a16="http://schemas.microsoft.com/office/drawing/2014/main" id="{3C398528-595B-40E5-8D40-2A6F413F4036}"/>
              </a:ext>
            </a:extLst>
          </p:cNvPr>
          <p:cNvPicPr>
            <a:picLocks noChangeAspect="1"/>
          </p:cNvPicPr>
          <p:nvPr/>
        </p:nvPicPr>
        <p:blipFill rotWithShape="1">
          <a:blip r:embed="rId3"/>
          <a:srcRect l="13357" t="47231" r="56839" b="27125"/>
          <a:stretch/>
        </p:blipFill>
        <p:spPr>
          <a:xfrm>
            <a:off x="2874722" y="1953255"/>
            <a:ext cx="1758433" cy="1650715"/>
          </a:xfrm>
          <a:prstGeom prst="ellipse">
            <a:avLst/>
          </a:prstGeom>
          <a:ln w="57150">
            <a:solidFill>
              <a:schemeClr val="bg2">
                <a:lumMod val="10000"/>
              </a:schemeClr>
            </a:solidFill>
          </a:ln>
        </p:spPr>
      </p:pic>
      <p:sp>
        <p:nvSpPr>
          <p:cNvPr id="80" name="Text Box 2">
            <a:extLst>
              <a:ext uri="{FF2B5EF4-FFF2-40B4-BE49-F238E27FC236}">
                <a16:creationId xmlns:a16="http://schemas.microsoft.com/office/drawing/2014/main" id="{5CEDA0AB-3C6E-448E-AB63-7ED3CE54450F}"/>
              </a:ext>
            </a:extLst>
          </p:cNvPr>
          <p:cNvSpPr txBox="1">
            <a:spLocks noChangeArrowheads="1"/>
          </p:cNvSpPr>
          <p:nvPr/>
        </p:nvSpPr>
        <p:spPr bwMode="auto">
          <a:xfrm>
            <a:off x="375373"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0.064</a:t>
            </a:r>
          </a:p>
        </p:txBody>
      </p:sp>
      <p:sp>
        <p:nvSpPr>
          <p:cNvPr id="82" name="Text Box 2">
            <a:extLst>
              <a:ext uri="{FF2B5EF4-FFF2-40B4-BE49-F238E27FC236}">
                <a16:creationId xmlns:a16="http://schemas.microsoft.com/office/drawing/2014/main" id="{47A2AE93-394B-4EF4-B645-DA2FBA811037}"/>
              </a:ext>
            </a:extLst>
          </p:cNvPr>
          <p:cNvSpPr txBox="1">
            <a:spLocks noChangeArrowheads="1"/>
          </p:cNvSpPr>
          <p:nvPr/>
        </p:nvSpPr>
        <p:spPr bwMode="auto">
          <a:xfrm>
            <a:off x="1638485"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0.875</a:t>
            </a:r>
          </a:p>
        </p:txBody>
      </p:sp>
      <p:sp>
        <p:nvSpPr>
          <p:cNvPr id="83" name="Text Box 2">
            <a:extLst>
              <a:ext uri="{FF2B5EF4-FFF2-40B4-BE49-F238E27FC236}">
                <a16:creationId xmlns:a16="http://schemas.microsoft.com/office/drawing/2014/main" id="{6FDC4B1D-D64B-4DB2-A3D6-B2629E2A2822}"/>
              </a:ext>
            </a:extLst>
          </p:cNvPr>
          <p:cNvSpPr txBox="1">
            <a:spLocks noChangeArrowheads="1"/>
          </p:cNvSpPr>
          <p:nvPr/>
        </p:nvSpPr>
        <p:spPr bwMode="auto">
          <a:xfrm>
            <a:off x="5245229"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0.064</a:t>
            </a:r>
          </a:p>
        </p:txBody>
      </p:sp>
      <p:sp>
        <p:nvSpPr>
          <p:cNvPr id="84" name="Text Box 2">
            <a:extLst>
              <a:ext uri="{FF2B5EF4-FFF2-40B4-BE49-F238E27FC236}">
                <a16:creationId xmlns:a16="http://schemas.microsoft.com/office/drawing/2014/main" id="{DC3C7257-FA6B-4422-91C6-4DE98890C5FA}"/>
              </a:ext>
            </a:extLst>
          </p:cNvPr>
          <p:cNvSpPr txBox="1">
            <a:spLocks noChangeArrowheads="1"/>
          </p:cNvSpPr>
          <p:nvPr/>
        </p:nvSpPr>
        <p:spPr bwMode="auto">
          <a:xfrm>
            <a:off x="6548707"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0.875</a:t>
            </a:r>
          </a:p>
        </p:txBody>
      </p:sp>
      <p:sp>
        <p:nvSpPr>
          <p:cNvPr id="37" name="TextBox 36">
            <a:extLst>
              <a:ext uri="{FF2B5EF4-FFF2-40B4-BE49-F238E27FC236}">
                <a16:creationId xmlns:a16="http://schemas.microsoft.com/office/drawing/2014/main" id="{C547F328-323C-F940-A216-B039F5676BCC}"/>
              </a:ext>
            </a:extLst>
          </p:cNvPr>
          <p:cNvSpPr txBox="1"/>
          <p:nvPr/>
        </p:nvSpPr>
        <p:spPr>
          <a:xfrm>
            <a:off x="1144366" y="304874"/>
            <a:ext cx="99036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err="1">
                <a:solidFill>
                  <a:srgbClr val="266E99"/>
                </a:solidFill>
                <a:latin typeface="Century Gothic"/>
                <a:ea typeface="+mn-lt"/>
                <a:cs typeface="+mn-lt"/>
              </a:rPr>
              <a:t>InVEST</a:t>
            </a:r>
            <a:r>
              <a:rPr lang="en-US" sz="4000" b="1" dirty="0">
                <a:solidFill>
                  <a:srgbClr val="266E99"/>
                </a:solidFill>
                <a:latin typeface="Century Gothic"/>
                <a:ea typeface="+mn-lt"/>
                <a:cs typeface="+mn-lt"/>
              </a:rPr>
              <a:t> </a:t>
            </a:r>
            <a:r>
              <a:rPr lang="en-US" sz="4000" b="1" dirty="0" smtClean="0">
                <a:solidFill>
                  <a:srgbClr val="266E99"/>
                </a:solidFill>
                <a:latin typeface="Century Gothic"/>
                <a:ea typeface="+mn-lt"/>
                <a:cs typeface="+mn-lt"/>
              </a:rPr>
              <a:t>Model: Heat Mitigation Scenario</a:t>
            </a:r>
            <a:endParaRPr lang="en-US" sz="4000" b="1" dirty="0">
              <a:solidFill>
                <a:srgbClr val="266E99"/>
              </a:solidFill>
              <a:latin typeface="Century Gothic"/>
              <a:ea typeface="+mn-lt"/>
              <a:cs typeface="+mn-lt"/>
            </a:endParaRPr>
          </a:p>
        </p:txBody>
      </p:sp>
      <p:grpSp>
        <p:nvGrpSpPr>
          <p:cNvPr id="9" name="Group 8"/>
          <p:cNvGrpSpPr>
            <a:grpSpLocks noChangeAspect="1"/>
          </p:cNvGrpSpPr>
          <p:nvPr/>
        </p:nvGrpSpPr>
        <p:grpSpPr>
          <a:xfrm>
            <a:off x="7126313" y="2290797"/>
            <a:ext cx="4970083" cy="3443927"/>
            <a:chOff x="3769946" y="1128547"/>
            <a:chExt cx="8176593" cy="5739979"/>
          </a:xfrm>
        </p:grpSpPr>
        <p:pic>
          <p:nvPicPr>
            <p:cNvPr id="43" name="Picture 42" descr="Chart, bar chart&#10;&#10;Description automatically generated">
              <a:extLst>
                <a:ext uri="{FF2B5EF4-FFF2-40B4-BE49-F238E27FC236}">
                  <a16:creationId xmlns:a16="http://schemas.microsoft.com/office/drawing/2014/main" id="{A25BB155-1695-2047-AC2D-31DA88FA9E55}"/>
                </a:ext>
              </a:extLst>
            </p:cNvPr>
            <p:cNvPicPr>
              <a:picLocks noChangeAspect="1"/>
            </p:cNvPicPr>
            <p:nvPr/>
          </p:nvPicPr>
          <p:blipFill>
            <a:blip r:embed="rId6"/>
            <a:stretch>
              <a:fillRect/>
            </a:stretch>
          </p:blipFill>
          <p:spPr>
            <a:xfrm>
              <a:off x="5536981" y="1152256"/>
              <a:ext cx="6367757" cy="3512396"/>
            </a:xfrm>
            <a:prstGeom prst="rect">
              <a:avLst/>
            </a:prstGeom>
          </p:spPr>
        </p:pic>
        <p:sp>
          <p:nvSpPr>
            <p:cNvPr id="64" name="TextBox 63">
              <a:extLst>
                <a:ext uri="{FF2B5EF4-FFF2-40B4-BE49-F238E27FC236}">
                  <a16:creationId xmlns:a16="http://schemas.microsoft.com/office/drawing/2014/main" id="{9736E8C9-A04E-41AF-BBE2-097D1DB40B4F}"/>
                </a:ext>
              </a:extLst>
            </p:cNvPr>
            <p:cNvSpPr txBox="1"/>
            <p:nvPr/>
          </p:nvSpPr>
          <p:spPr>
            <a:xfrm>
              <a:off x="7189079" y="6406853"/>
              <a:ext cx="2039815" cy="4616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rPr>
                <a:t>Intervention</a:t>
              </a:r>
              <a:endParaRPr lang="en-US" sz="1200" dirty="0">
                <a:cs typeface="Calibri" panose="020F0502020204030204"/>
              </a:endParaRPr>
            </a:p>
          </p:txBody>
        </p:sp>
        <p:sp>
          <p:nvSpPr>
            <p:cNvPr id="65" name="TextBox 64">
              <a:extLst>
                <a:ext uri="{FF2B5EF4-FFF2-40B4-BE49-F238E27FC236}">
                  <a16:creationId xmlns:a16="http://schemas.microsoft.com/office/drawing/2014/main" id="{C3213CB8-1671-4081-AAF5-ACA5028F7AFC}"/>
                </a:ext>
              </a:extLst>
            </p:cNvPr>
            <p:cNvSpPr txBox="1"/>
            <p:nvPr/>
          </p:nvSpPr>
          <p:spPr>
            <a:xfrm rot="16200000">
              <a:off x="2788064" y="3027616"/>
              <a:ext cx="3709243" cy="759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panose="020F0502020204030204"/>
                </a:rPr>
                <a:t>Decrease in Temperature</a:t>
              </a:r>
            </a:p>
            <a:p>
              <a:pPr algn="ctr"/>
              <a:r>
                <a:rPr lang="en-US" sz="1200" b="1" dirty="0">
                  <a:solidFill>
                    <a:schemeClr val="tx1">
                      <a:lumMod val="75000"/>
                      <a:lumOff val="25000"/>
                    </a:schemeClr>
                  </a:solidFill>
                  <a:latin typeface="Century Gothic"/>
                  <a:cs typeface="Calibri" panose="020F0502020204030204"/>
                </a:rPr>
                <a:t>(Degrees Celsius)</a:t>
              </a:r>
              <a:endParaRPr lang="en-US" sz="1200" dirty="0">
                <a:solidFill>
                  <a:schemeClr val="tx1">
                    <a:lumMod val="75000"/>
                    <a:lumOff val="25000"/>
                  </a:schemeClr>
                </a:solidFill>
                <a:cs typeface="Calibri" panose="020F0502020204030204"/>
              </a:endParaRPr>
            </a:p>
          </p:txBody>
        </p:sp>
        <p:sp>
          <p:nvSpPr>
            <p:cNvPr id="66" name="TextBox 65">
              <a:extLst>
                <a:ext uri="{FF2B5EF4-FFF2-40B4-BE49-F238E27FC236}">
                  <a16:creationId xmlns:a16="http://schemas.microsoft.com/office/drawing/2014/main" id="{F692979F-1C20-4E15-BC6C-9ECB2C7FA0FE}"/>
                </a:ext>
              </a:extLst>
            </p:cNvPr>
            <p:cNvSpPr txBox="1"/>
            <p:nvPr/>
          </p:nvSpPr>
          <p:spPr>
            <a:xfrm>
              <a:off x="5143466" y="4341717"/>
              <a:ext cx="617416"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a:t>
              </a:r>
            </a:p>
          </p:txBody>
        </p:sp>
        <p:sp>
          <p:nvSpPr>
            <p:cNvPr id="67" name="TextBox 66">
              <a:extLst>
                <a:ext uri="{FF2B5EF4-FFF2-40B4-BE49-F238E27FC236}">
                  <a16:creationId xmlns:a16="http://schemas.microsoft.com/office/drawing/2014/main" id="{4BFD41C7-1EAA-4143-A076-7B56D398A52B}"/>
                </a:ext>
              </a:extLst>
            </p:cNvPr>
            <p:cNvSpPr txBox="1"/>
            <p:nvPr/>
          </p:nvSpPr>
          <p:spPr>
            <a:xfrm>
              <a:off x="4856669" y="3534518"/>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0.004</a:t>
              </a:r>
            </a:p>
          </p:txBody>
        </p:sp>
        <p:sp>
          <p:nvSpPr>
            <p:cNvPr id="69" name="TextBox 68">
              <a:extLst>
                <a:ext uri="{FF2B5EF4-FFF2-40B4-BE49-F238E27FC236}">
                  <a16:creationId xmlns:a16="http://schemas.microsoft.com/office/drawing/2014/main" id="{C9B544D4-A892-D544-A8A1-D7E8FFCA0D82}"/>
                </a:ext>
              </a:extLst>
            </p:cNvPr>
            <p:cNvSpPr txBox="1"/>
            <p:nvPr/>
          </p:nvSpPr>
          <p:spPr>
            <a:xfrm rot="19553862">
              <a:off x="3769946" y="5186375"/>
              <a:ext cx="3067813" cy="718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+20% albedo in 3 focal neighborhoods</a:t>
              </a:r>
              <a:endParaRPr lang="en-US" sz="1100" dirty="0">
                <a:cs typeface="Calibri" panose="020F0502020204030204"/>
              </a:endParaRPr>
            </a:p>
          </p:txBody>
        </p:sp>
        <p:sp>
          <p:nvSpPr>
            <p:cNvPr id="70" name="TextBox 69">
              <a:extLst>
                <a:ext uri="{FF2B5EF4-FFF2-40B4-BE49-F238E27FC236}">
                  <a16:creationId xmlns:a16="http://schemas.microsoft.com/office/drawing/2014/main" id="{2B764E0C-5588-3A49-97F3-027199E15BFF}"/>
                </a:ext>
              </a:extLst>
            </p:cNvPr>
            <p:cNvSpPr txBox="1"/>
            <p:nvPr/>
          </p:nvSpPr>
          <p:spPr>
            <a:xfrm rot="19553862">
              <a:off x="5255080" y="5199198"/>
              <a:ext cx="3067813" cy="1000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+1.34% albedo across Yonkers </a:t>
              </a:r>
            </a:p>
            <a:p>
              <a:pPr algn="r"/>
              <a:r>
                <a:rPr lang="en-US" sz="1100" dirty="0">
                  <a:solidFill>
                    <a:schemeClr val="tx1">
                      <a:lumMod val="75000"/>
                      <a:lumOff val="25000"/>
                    </a:schemeClr>
                  </a:solidFill>
                  <a:latin typeface="Century Gothic"/>
                </a:rPr>
                <a:t>(same area)</a:t>
              </a:r>
              <a:endParaRPr lang="en-US" sz="1100" dirty="0">
                <a:cs typeface="Calibri" panose="020F0502020204030204"/>
              </a:endParaRPr>
            </a:p>
          </p:txBody>
        </p:sp>
        <p:sp>
          <p:nvSpPr>
            <p:cNvPr id="71" name="TextBox 70">
              <a:extLst>
                <a:ext uri="{FF2B5EF4-FFF2-40B4-BE49-F238E27FC236}">
                  <a16:creationId xmlns:a16="http://schemas.microsoft.com/office/drawing/2014/main" id="{FFBD47F0-42A7-E544-B13F-997ADF3D9F44}"/>
                </a:ext>
              </a:extLst>
            </p:cNvPr>
            <p:cNvSpPr txBox="1"/>
            <p:nvPr/>
          </p:nvSpPr>
          <p:spPr>
            <a:xfrm rot="19553862">
              <a:off x="7393592" y="5186377"/>
              <a:ext cx="3067813" cy="718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+25% shade in 3 focal neighborhoods</a:t>
              </a:r>
              <a:endParaRPr lang="en-US" sz="1100" dirty="0">
                <a:cs typeface="Calibri" panose="020F0502020204030204"/>
              </a:endParaRPr>
            </a:p>
          </p:txBody>
        </p:sp>
        <p:sp>
          <p:nvSpPr>
            <p:cNvPr id="72" name="TextBox 71">
              <a:extLst>
                <a:ext uri="{FF2B5EF4-FFF2-40B4-BE49-F238E27FC236}">
                  <a16:creationId xmlns:a16="http://schemas.microsoft.com/office/drawing/2014/main" id="{C11D4D0A-E520-E244-95FC-AA76040E9231}"/>
                </a:ext>
              </a:extLst>
            </p:cNvPr>
            <p:cNvSpPr txBox="1"/>
            <p:nvPr/>
          </p:nvSpPr>
          <p:spPr>
            <a:xfrm rot="19553862">
              <a:off x="8878726" y="5199200"/>
              <a:ext cx="3067813" cy="1000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5000"/>
                      <a:lumOff val="25000"/>
                    </a:schemeClr>
                  </a:solidFill>
                  <a:latin typeface="Century Gothic"/>
                </a:rPr>
                <a:t>+1.67% shade across Yonkers </a:t>
              </a:r>
            </a:p>
            <a:p>
              <a:pPr algn="r"/>
              <a:r>
                <a:rPr lang="en-US" sz="1100">
                  <a:solidFill>
                    <a:schemeClr val="tx1">
                      <a:lumMod val="75000"/>
                      <a:lumOff val="25000"/>
                    </a:schemeClr>
                  </a:solidFill>
                  <a:latin typeface="Century Gothic"/>
                </a:rPr>
                <a:t>(same area)</a:t>
              </a:r>
              <a:endParaRPr lang="en-US" sz="1100">
                <a:cs typeface="Calibri" panose="020F0502020204030204"/>
              </a:endParaRPr>
            </a:p>
          </p:txBody>
        </p:sp>
        <p:sp>
          <p:nvSpPr>
            <p:cNvPr id="73" name="TextBox 72">
              <a:extLst>
                <a:ext uri="{FF2B5EF4-FFF2-40B4-BE49-F238E27FC236}">
                  <a16:creationId xmlns:a16="http://schemas.microsoft.com/office/drawing/2014/main" id="{8A29E7BF-DB10-5748-9958-7E54CFCB9C5F}"/>
                </a:ext>
              </a:extLst>
            </p:cNvPr>
            <p:cNvSpPr txBox="1"/>
            <p:nvPr/>
          </p:nvSpPr>
          <p:spPr>
            <a:xfrm>
              <a:off x="4856669" y="1914991"/>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0.012</a:t>
              </a:r>
            </a:p>
          </p:txBody>
        </p:sp>
        <p:sp>
          <p:nvSpPr>
            <p:cNvPr id="74" name="TextBox 73">
              <a:extLst>
                <a:ext uri="{FF2B5EF4-FFF2-40B4-BE49-F238E27FC236}">
                  <a16:creationId xmlns:a16="http://schemas.microsoft.com/office/drawing/2014/main" id="{DC66D1AD-79DB-2945-BCF5-32BA05506C3B}"/>
                </a:ext>
              </a:extLst>
            </p:cNvPr>
            <p:cNvSpPr txBox="1"/>
            <p:nvPr/>
          </p:nvSpPr>
          <p:spPr>
            <a:xfrm>
              <a:off x="4856669" y="2713488"/>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0.008</a:t>
              </a:r>
            </a:p>
          </p:txBody>
        </p:sp>
        <p:sp>
          <p:nvSpPr>
            <p:cNvPr id="75" name="TextBox 74">
              <a:extLst>
                <a:ext uri="{FF2B5EF4-FFF2-40B4-BE49-F238E27FC236}">
                  <a16:creationId xmlns:a16="http://schemas.microsoft.com/office/drawing/2014/main" id="{3A96E3A9-B17A-F84C-A6BF-2E7836566DE3}"/>
                </a:ext>
              </a:extLst>
            </p:cNvPr>
            <p:cNvSpPr txBox="1"/>
            <p:nvPr/>
          </p:nvSpPr>
          <p:spPr>
            <a:xfrm>
              <a:off x="4856669" y="1128547"/>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0.016</a:t>
              </a:r>
            </a:p>
          </p:txBody>
        </p:sp>
      </p:grpSp>
    </p:spTree>
    <p:extLst>
      <p:ext uri="{BB962C8B-B14F-4D97-AF65-F5344CB8AC3E}">
        <p14:creationId xmlns:p14="http://schemas.microsoft.com/office/powerpoint/2010/main" val="1096607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4BA28E-2254-493A-8566-A72EE98D2C18}"/>
              </a:ext>
            </a:extLst>
          </p:cNvPr>
          <p:cNvSpPr txBox="1">
            <a:spLocks/>
          </p:cNvSpPr>
          <p:nvPr/>
        </p:nvSpPr>
        <p:spPr>
          <a:xfrm>
            <a:off x="495294" y="1198514"/>
            <a:ext cx="5410199"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Correlation </a:t>
            </a:r>
            <a:r>
              <a:rPr lang="en-US" sz="4000" b="1" dirty="0" smtClean="0">
                <a:solidFill>
                  <a:srgbClr val="266E99"/>
                </a:solidFill>
                <a:latin typeface="Century Gothic" panose="020F0302020204030204"/>
              </a:rPr>
              <a:t>&amp; Association Between </a:t>
            </a:r>
            <a:r>
              <a:rPr lang="en-US" sz="4000" b="1" dirty="0">
                <a:solidFill>
                  <a:srgbClr val="266E99"/>
                </a:solidFill>
                <a:latin typeface="Century Gothic" panose="020F0302020204030204"/>
              </a:rPr>
              <a:t>V</a:t>
            </a:r>
            <a:r>
              <a:rPr lang="en-US" sz="4000" b="1" dirty="0" smtClean="0">
                <a:solidFill>
                  <a:srgbClr val="266E99"/>
                </a:solidFill>
                <a:latin typeface="Century Gothic" panose="020F0302020204030204"/>
              </a:rPr>
              <a:t>ariables </a:t>
            </a:r>
            <a:endParaRPr lang="en-US" sz="4000" b="1" dirty="0">
              <a:solidFill>
                <a:srgbClr val="266E99"/>
              </a:solidFill>
              <a:latin typeface="Century Gothic" panose="020F0302020204030204"/>
            </a:endParaRPr>
          </a:p>
        </p:txBody>
      </p:sp>
      <p:sp>
        <p:nvSpPr>
          <p:cNvPr id="35" name="TextBox 1">
            <a:extLst>
              <a:ext uri="{FF2B5EF4-FFF2-40B4-BE49-F238E27FC236}">
                <a16:creationId xmlns:a16="http://schemas.microsoft.com/office/drawing/2014/main" id="{17B65114-767E-4F0C-83C7-6C72643C49D2}"/>
              </a:ext>
            </a:extLst>
          </p:cNvPr>
          <p:cNvSpPr txBox="1"/>
          <p:nvPr/>
        </p:nvSpPr>
        <p:spPr>
          <a:xfrm>
            <a:off x="543421" y="2479421"/>
            <a:ext cx="5857875" cy="45858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LST has positive correlation with:</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%Imperviousness (High) </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Population Density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Foreign population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language proficiency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Obesity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Household without vehicle (low)</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People without health insurance (low)</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Asthma, COPD, Diabetes, Stroke (low)</a:t>
            </a:r>
          </a:p>
          <a:p>
            <a:pPr marL="342900" indent="-342900">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342900" indent="-342900">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p:txBody>
      </p:sp>
      <p:sp>
        <p:nvSpPr>
          <p:cNvPr id="36" name="TextBox 1">
            <a:extLst>
              <a:ext uri="{FF2B5EF4-FFF2-40B4-BE49-F238E27FC236}">
                <a16:creationId xmlns:a16="http://schemas.microsoft.com/office/drawing/2014/main" id="{FBE0F617-93E2-4ED8-AB7F-34F4A9BDAE00}"/>
              </a:ext>
            </a:extLst>
          </p:cNvPr>
          <p:cNvSpPr txBox="1"/>
          <p:nvPr/>
        </p:nvSpPr>
        <p:spPr>
          <a:xfrm>
            <a:off x="543422" y="4648652"/>
            <a:ext cx="5857875" cy="1046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LST has negative correlation with:</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NDVI, fractional vegetation (High)</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Hispanic population (low)</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People over 65 (low)</a:t>
            </a:r>
            <a:endParaRPr lang="en-US" sz="2000" dirty="0">
              <a:solidFill>
                <a:schemeClr val="tx1">
                  <a:lumMod val="75000"/>
                  <a:lumOff val="25000"/>
                </a:schemeClr>
              </a:solidFill>
              <a:latin typeface="Century Gothic"/>
              <a:cs typeface="Calibri"/>
            </a:endParaRPr>
          </a:p>
        </p:txBody>
      </p:sp>
      <p:pic>
        <p:nvPicPr>
          <p:cNvPr id="3" name="Picture 2" descr="Chart, treemap chart&#10;&#10;Description automatically generated">
            <a:extLst>
              <a:ext uri="{FF2B5EF4-FFF2-40B4-BE49-F238E27FC236}">
                <a16:creationId xmlns:a16="http://schemas.microsoft.com/office/drawing/2014/main" id="{92FC94F7-0ACF-4810-BDB0-7A8DFC6B6A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94" t="12879" r="11351" b="1688"/>
          <a:stretch/>
        </p:blipFill>
        <p:spPr>
          <a:xfrm>
            <a:off x="7158744" y="2014642"/>
            <a:ext cx="4688955" cy="4362797"/>
          </a:xfrm>
          <a:prstGeom prst="rect">
            <a:avLst/>
          </a:prstGeom>
        </p:spPr>
      </p:pic>
      <p:grpSp>
        <p:nvGrpSpPr>
          <p:cNvPr id="4" name="Group 3">
            <a:extLst>
              <a:ext uri="{FF2B5EF4-FFF2-40B4-BE49-F238E27FC236}">
                <a16:creationId xmlns:a16="http://schemas.microsoft.com/office/drawing/2014/main" id="{398D0591-B509-4441-A436-DE16CD0030BF}"/>
              </a:ext>
            </a:extLst>
          </p:cNvPr>
          <p:cNvGrpSpPr/>
          <p:nvPr/>
        </p:nvGrpSpPr>
        <p:grpSpPr>
          <a:xfrm>
            <a:off x="4728439" y="1957715"/>
            <a:ext cx="2518661" cy="4471814"/>
            <a:chOff x="4728439" y="1632038"/>
            <a:chExt cx="2518661" cy="4471814"/>
          </a:xfrm>
        </p:grpSpPr>
        <p:sp>
          <p:nvSpPr>
            <p:cNvPr id="7" name="TextBox 6">
              <a:extLst>
                <a:ext uri="{FF2B5EF4-FFF2-40B4-BE49-F238E27FC236}">
                  <a16:creationId xmlns:a16="http://schemas.microsoft.com/office/drawing/2014/main" id="{D061BA90-AB10-4A37-89A1-35E751B20A58}"/>
                </a:ext>
              </a:extLst>
            </p:cNvPr>
            <p:cNvSpPr txBox="1"/>
            <p:nvPr/>
          </p:nvSpPr>
          <p:spPr>
            <a:xfrm>
              <a:off x="4753942" y="287082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 W/O health insurance</a:t>
              </a:r>
            </a:p>
          </p:txBody>
        </p:sp>
        <p:sp>
          <p:nvSpPr>
            <p:cNvPr id="9" name="TextBox 8">
              <a:extLst>
                <a:ext uri="{FF2B5EF4-FFF2-40B4-BE49-F238E27FC236}">
                  <a16:creationId xmlns:a16="http://schemas.microsoft.com/office/drawing/2014/main" id="{FE46CAFA-E814-4221-BC25-F41E568188DF}"/>
                </a:ext>
              </a:extLst>
            </p:cNvPr>
            <p:cNvSpPr txBox="1"/>
            <p:nvPr/>
          </p:nvSpPr>
          <p:spPr>
            <a:xfrm>
              <a:off x="4751439" y="411116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 under poverty status</a:t>
              </a:r>
            </a:p>
          </p:txBody>
        </p:sp>
        <p:sp>
          <p:nvSpPr>
            <p:cNvPr id="10" name="TextBox 9">
              <a:extLst>
                <a:ext uri="{FF2B5EF4-FFF2-40B4-BE49-F238E27FC236}">
                  <a16:creationId xmlns:a16="http://schemas.microsoft.com/office/drawing/2014/main" id="{B9BD3730-4746-4045-8477-EED2B9AA47A6}"/>
                </a:ext>
              </a:extLst>
            </p:cNvPr>
            <p:cNvSpPr txBox="1"/>
            <p:nvPr/>
          </p:nvSpPr>
          <p:spPr>
            <a:xfrm>
              <a:off x="4745531" y="303480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Living alone &amp; &gt;65</a:t>
              </a:r>
            </a:p>
          </p:txBody>
        </p:sp>
        <p:sp>
          <p:nvSpPr>
            <p:cNvPr id="11" name="TextBox 10">
              <a:extLst>
                <a:ext uri="{FF2B5EF4-FFF2-40B4-BE49-F238E27FC236}">
                  <a16:creationId xmlns:a16="http://schemas.microsoft.com/office/drawing/2014/main" id="{AFD9AD59-352D-4A5B-8816-F1D741DB8EA1}"/>
                </a:ext>
              </a:extLst>
            </p:cNvPr>
            <p:cNvSpPr txBox="1"/>
            <p:nvPr/>
          </p:nvSpPr>
          <p:spPr>
            <a:xfrm>
              <a:off x="4754795" y="49074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buildings built before 1980</a:t>
              </a:r>
            </a:p>
          </p:txBody>
        </p:sp>
        <p:sp>
          <p:nvSpPr>
            <p:cNvPr id="12" name="TextBox 11">
              <a:extLst>
                <a:ext uri="{FF2B5EF4-FFF2-40B4-BE49-F238E27FC236}">
                  <a16:creationId xmlns:a16="http://schemas.microsoft.com/office/drawing/2014/main" id="{3A2D08CE-C24A-48D8-BE34-7DF0B4B40F35}"/>
                </a:ext>
              </a:extLst>
            </p:cNvPr>
            <p:cNvSpPr txBox="1"/>
            <p:nvPr/>
          </p:nvSpPr>
          <p:spPr>
            <a:xfrm>
              <a:off x="4753942" y="443445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using public transportation</a:t>
              </a:r>
            </a:p>
          </p:txBody>
        </p:sp>
        <p:sp>
          <p:nvSpPr>
            <p:cNvPr id="13" name="TextBox 12">
              <a:extLst>
                <a:ext uri="{FF2B5EF4-FFF2-40B4-BE49-F238E27FC236}">
                  <a16:creationId xmlns:a16="http://schemas.microsoft.com/office/drawing/2014/main" id="{64FD048F-A3D5-49F7-A95D-9B4FBF96CD8D}"/>
                </a:ext>
              </a:extLst>
            </p:cNvPr>
            <p:cNvSpPr txBox="1"/>
            <p:nvPr/>
          </p:nvSpPr>
          <p:spPr>
            <a:xfrm>
              <a:off x="4754077" y="334249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below age 5</a:t>
              </a:r>
            </a:p>
          </p:txBody>
        </p:sp>
        <p:sp>
          <p:nvSpPr>
            <p:cNvPr id="14" name="TextBox 13">
              <a:extLst>
                <a:ext uri="{FF2B5EF4-FFF2-40B4-BE49-F238E27FC236}">
                  <a16:creationId xmlns:a16="http://schemas.microsoft.com/office/drawing/2014/main" id="{13516331-C392-4A5E-9303-341327734D7A}"/>
                </a:ext>
              </a:extLst>
            </p:cNvPr>
            <p:cNvSpPr txBox="1"/>
            <p:nvPr/>
          </p:nvSpPr>
          <p:spPr>
            <a:xfrm>
              <a:off x="4745396" y="427201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unemployed</a:t>
              </a:r>
            </a:p>
          </p:txBody>
        </p:sp>
        <p:sp>
          <p:nvSpPr>
            <p:cNvPr id="15" name="TextBox 14">
              <a:extLst>
                <a:ext uri="{FF2B5EF4-FFF2-40B4-BE49-F238E27FC236}">
                  <a16:creationId xmlns:a16="http://schemas.microsoft.com/office/drawing/2014/main" id="{76769672-1443-4E41-8A76-947084C72107}"/>
                </a:ext>
              </a:extLst>
            </p:cNvPr>
            <p:cNvSpPr txBox="1"/>
            <p:nvPr/>
          </p:nvSpPr>
          <p:spPr>
            <a:xfrm>
              <a:off x="4753942" y="458715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walk to work</a:t>
              </a:r>
            </a:p>
          </p:txBody>
        </p:sp>
        <p:sp>
          <p:nvSpPr>
            <p:cNvPr id="16" name="TextBox 15">
              <a:extLst>
                <a:ext uri="{FF2B5EF4-FFF2-40B4-BE49-F238E27FC236}">
                  <a16:creationId xmlns:a16="http://schemas.microsoft.com/office/drawing/2014/main" id="{A7AF76DB-D16C-4A37-9EA5-2C4B9B66F9CA}"/>
                </a:ext>
              </a:extLst>
            </p:cNvPr>
            <p:cNvSpPr txBox="1"/>
            <p:nvPr/>
          </p:nvSpPr>
          <p:spPr>
            <a:xfrm>
              <a:off x="4751619" y="272173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with disability</a:t>
              </a:r>
            </a:p>
          </p:txBody>
        </p:sp>
        <p:sp>
          <p:nvSpPr>
            <p:cNvPr id="17" name="TextBox 16">
              <a:extLst>
                <a:ext uri="{FF2B5EF4-FFF2-40B4-BE49-F238E27FC236}">
                  <a16:creationId xmlns:a16="http://schemas.microsoft.com/office/drawing/2014/main" id="{4CA3D297-FB24-4B6F-89C6-E1990CE7AAF2}"/>
                </a:ext>
              </a:extLst>
            </p:cNvPr>
            <p:cNvSpPr txBox="1"/>
            <p:nvPr/>
          </p:nvSpPr>
          <p:spPr>
            <a:xfrm>
              <a:off x="4745396" y="37981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Less English proficiency</a:t>
              </a:r>
            </a:p>
          </p:txBody>
        </p:sp>
        <p:sp>
          <p:nvSpPr>
            <p:cNvPr id="18" name="TextBox 17">
              <a:extLst>
                <a:ext uri="{FF2B5EF4-FFF2-40B4-BE49-F238E27FC236}">
                  <a16:creationId xmlns:a16="http://schemas.microsoft.com/office/drawing/2014/main" id="{D23F446D-6CD4-4ACE-A5D4-A3C904E9C038}"/>
                </a:ext>
              </a:extLst>
            </p:cNvPr>
            <p:cNvSpPr txBox="1"/>
            <p:nvPr/>
          </p:nvSpPr>
          <p:spPr>
            <a:xfrm>
              <a:off x="4753942" y="364596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Hispanic</a:t>
              </a:r>
            </a:p>
          </p:txBody>
        </p:sp>
        <p:sp>
          <p:nvSpPr>
            <p:cNvPr id="19" name="TextBox 18">
              <a:extLst>
                <a:ext uri="{FF2B5EF4-FFF2-40B4-BE49-F238E27FC236}">
                  <a16:creationId xmlns:a16="http://schemas.microsoft.com/office/drawing/2014/main" id="{1B3774B7-4D1C-4304-B936-C8ADE6A62677}"/>
                </a:ext>
              </a:extLst>
            </p:cNvPr>
            <p:cNvSpPr txBox="1"/>
            <p:nvPr/>
          </p:nvSpPr>
          <p:spPr>
            <a:xfrm>
              <a:off x="4745396" y="318359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Black</a:t>
              </a:r>
            </a:p>
          </p:txBody>
        </p:sp>
        <p:sp>
          <p:nvSpPr>
            <p:cNvPr id="20" name="TextBox 19">
              <a:extLst>
                <a:ext uri="{FF2B5EF4-FFF2-40B4-BE49-F238E27FC236}">
                  <a16:creationId xmlns:a16="http://schemas.microsoft.com/office/drawing/2014/main" id="{1E540C47-1D50-4F30-873A-C0DB6DA9F4D9}"/>
                </a:ext>
              </a:extLst>
            </p:cNvPr>
            <p:cNvSpPr txBox="1"/>
            <p:nvPr/>
          </p:nvSpPr>
          <p:spPr>
            <a:xfrm>
              <a:off x="4736850" y="257901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Population Density</a:t>
              </a:r>
            </a:p>
          </p:txBody>
        </p:sp>
        <p:sp>
          <p:nvSpPr>
            <p:cNvPr id="21" name="TextBox 20">
              <a:extLst>
                <a:ext uri="{FF2B5EF4-FFF2-40B4-BE49-F238E27FC236}">
                  <a16:creationId xmlns:a16="http://schemas.microsoft.com/office/drawing/2014/main" id="{C1C8ADB8-CCE1-40FB-A6EC-A5AF529A754E}"/>
                </a:ext>
              </a:extLst>
            </p:cNvPr>
            <p:cNvSpPr txBox="1"/>
            <p:nvPr/>
          </p:nvSpPr>
          <p:spPr>
            <a:xfrm>
              <a:off x="4748936" y="396326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over 65</a:t>
              </a:r>
            </a:p>
          </p:txBody>
        </p:sp>
        <p:sp>
          <p:nvSpPr>
            <p:cNvPr id="22" name="TextBox 21">
              <a:extLst>
                <a:ext uri="{FF2B5EF4-FFF2-40B4-BE49-F238E27FC236}">
                  <a16:creationId xmlns:a16="http://schemas.microsoft.com/office/drawing/2014/main" id="{81A689E4-3B2C-4203-A8A5-00530814B3E5}"/>
                </a:ext>
              </a:extLst>
            </p:cNvPr>
            <p:cNvSpPr txBox="1"/>
            <p:nvPr/>
          </p:nvSpPr>
          <p:spPr>
            <a:xfrm>
              <a:off x="4753942" y="4738587"/>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household W/O vehicle</a:t>
              </a:r>
            </a:p>
          </p:txBody>
        </p:sp>
        <p:sp>
          <p:nvSpPr>
            <p:cNvPr id="23" name="TextBox 22">
              <a:extLst>
                <a:ext uri="{FF2B5EF4-FFF2-40B4-BE49-F238E27FC236}">
                  <a16:creationId xmlns:a16="http://schemas.microsoft.com/office/drawing/2014/main" id="{F441CA59-7FA4-432D-932A-E43C46FF7464}"/>
                </a:ext>
              </a:extLst>
            </p:cNvPr>
            <p:cNvSpPr txBox="1"/>
            <p:nvPr/>
          </p:nvSpPr>
          <p:spPr>
            <a:xfrm>
              <a:off x="4761478" y="504893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High Blood pressure</a:t>
              </a:r>
            </a:p>
          </p:txBody>
        </p:sp>
        <p:sp>
          <p:nvSpPr>
            <p:cNvPr id="24" name="TextBox 23">
              <a:extLst>
                <a:ext uri="{FF2B5EF4-FFF2-40B4-BE49-F238E27FC236}">
                  <a16:creationId xmlns:a16="http://schemas.microsoft.com/office/drawing/2014/main" id="{6AA66FBC-1527-45BD-A6E0-38A3A50CB070}"/>
                </a:ext>
              </a:extLst>
            </p:cNvPr>
            <p:cNvSpPr txBox="1"/>
            <p:nvPr/>
          </p:nvSpPr>
          <p:spPr>
            <a:xfrm>
              <a:off x="4745396" y="348937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Foreign born</a:t>
              </a:r>
            </a:p>
          </p:txBody>
        </p:sp>
        <p:sp>
          <p:nvSpPr>
            <p:cNvPr id="25" name="TextBox 24">
              <a:extLst>
                <a:ext uri="{FF2B5EF4-FFF2-40B4-BE49-F238E27FC236}">
                  <a16:creationId xmlns:a16="http://schemas.microsoft.com/office/drawing/2014/main" id="{C43107B3-6597-4D8B-8A88-E433DB5211C2}"/>
                </a:ext>
              </a:extLst>
            </p:cNvPr>
            <p:cNvSpPr txBox="1"/>
            <p:nvPr/>
          </p:nvSpPr>
          <p:spPr>
            <a:xfrm>
              <a:off x="4745396" y="520437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Asthma</a:t>
              </a:r>
            </a:p>
          </p:txBody>
        </p:sp>
        <p:sp>
          <p:nvSpPr>
            <p:cNvPr id="26" name="TextBox 25">
              <a:extLst>
                <a:ext uri="{FF2B5EF4-FFF2-40B4-BE49-F238E27FC236}">
                  <a16:creationId xmlns:a16="http://schemas.microsoft.com/office/drawing/2014/main" id="{B1505E21-A04E-49CD-8645-E6920A239D91}"/>
                </a:ext>
              </a:extLst>
            </p:cNvPr>
            <p:cNvSpPr txBox="1"/>
            <p:nvPr/>
          </p:nvSpPr>
          <p:spPr>
            <a:xfrm>
              <a:off x="4753942" y="5373434"/>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COPD</a:t>
              </a:r>
            </a:p>
          </p:txBody>
        </p:sp>
        <p:sp>
          <p:nvSpPr>
            <p:cNvPr id="27" name="TextBox 26">
              <a:extLst>
                <a:ext uri="{FF2B5EF4-FFF2-40B4-BE49-F238E27FC236}">
                  <a16:creationId xmlns:a16="http://schemas.microsoft.com/office/drawing/2014/main" id="{31D742F6-BB4D-4549-B990-7F84AD90EE67}"/>
                </a:ext>
              </a:extLst>
            </p:cNvPr>
            <p:cNvSpPr txBox="1"/>
            <p:nvPr/>
          </p:nvSpPr>
          <p:spPr>
            <a:xfrm>
              <a:off x="4745396" y="55201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Diabetes</a:t>
              </a:r>
            </a:p>
          </p:txBody>
        </p:sp>
        <p:sp>
          <p:nvSpPr>
            <p:cNvPr id="28" name="TextBox 27">
              <a:extLst>
                <a:ext uri="{FF2B5EF4-FFF2-40B4-BE49-F238E27FC236}">
                  <a16:creationId xmlns:a16="http://schemas.microsoft.com/office/drawing/2014/main" id="{8F7F0312-AADF-4D82-A989-06850ED14CC5}"/>
                </a:ext>
              </a:extLst>
            </p:cNvPr>
            <p:cNvSpPr txBox="1"/>
            <p:nvPr/>
          </p:nvSpPr>
          <p:spPr>
            <a:xfrm>
              <a:off x="4752932" y="584224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Stroke</a:t>
              </a:r>
            </a:p>
          </p:txBody>
        </p:sp>
        <p:sp>
          <p:nvSpPr>
            <p:cNvPr id="29" name="TextBox 28">
              <a:extLst>
                <a:ext uri="{FF2B5EF4-FFF2-40B4-BE49-F238E27FC236}">
                  <a16:creationId xmlns:a16="http://schemas.microsoft.com/office/drawing/2014/main" id="{7ED5968D-628F-4DE8-A5B7-D7F1F0111D10}"/>
                </a:ext>
              </a:extLst>
            </p:cNvPr>
            <p:cNvSpPr txBox="1"/>
            <p:nvPr/>
          </p:nvSpPr>
          <p:spPr>
            <a:xfrm>
              <a:off x="4744386" y="567283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Obesity</a:t>
              </a:r>
            </a:p>
          </p:txBody>
        </p:sp>
        <p:sp>
          <p:nvSpPr>
            <p:cNvPr id="31" name="TextBox 30">
              <a:extLst>
                <a:ext uri="{FF2B5EF4-FFF2-40B4-BE49-F238E27FC236}">
                  <a16:creationId xmlns:a16="http://schemas.microsoft.com/office/drawing/2014/main" id="{C34038DD-734C-4E7C-BCFA-7342AE47FFEA}"/>
                </a:ext>
              </a:extLst>
            </p:cNvPr>
            <p:cNvSpPr txBox="1"/>
            <p:nvPr/>
          </p:nvSpPr>
          <p:spPr>
            <a:xfrm>
              <a:off x="4728440" y="163203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Imperviousness</a:t>
              </a:r>
            </a:p>
          </p:txBody>
        </p:sp>
        <p:sp>
          <p:nvSpPr>
            <p:cNvPr id="32" name="TextBox 31">
              <a:extLst>
                <a:ext uri="{FF2B5EF4-FFF2-40B4-BE49-F238E27FC236}">
                  <a16:creationId xmlns:a16="http://schemas.microsoft.com/office/drawing/2014/main" id="{FEDC9514-BEAF-43B5-8A72-BF612E7CFCD9}"/>
                </a:ext>
              </a:extLst>
            </p:cNvPr>
            <p:cNvSpPr txBox="1"/>
            <p:nvPr/>
          </p:nvSpPr>
          <p:spPr>
            <a:xfrm>
              <a:off x="4740471" y="180048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DEM</a:t>
              </a:r>
            </a:p>
          </p:txBody>
        </p:sp>
        <p:sp>
          <p:nvSpPr>
            <p:cNvPr id="33" name="TextBox 32">
              <a:extLst>
                <a:ext uri="{FF2B5EF4-FFF2-40B4-BE49-F238E27FC236}">
                  <a16:creationId xmlns:a16="http://schemas.microsoft.com/office/drawing/2014/main" id="{B4F93EA7-A4BF-4CE4-8892-54F78E0A49E6}"/>
                </a:ext>
              </a:extLst>
            </p:cNvPr>
            <p:cNvSpPr txBox="1"/>
            <p:nvPr/>
          </p:nvSpPr>
          <p:spPr>
            <a:xfrm>
              <a:off x="4738896" y="194486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Fractional vegetation</a:t>
              </a:r>
            </a:p>
          </p:txBody>
        </p:sp>
        <p:sp>
          <p:nvSpPr>
            <p:cNvPr id="34" name="TextBox 33">
              <a:extLst>
                <a:ext uri="{FF2B5EF4-FFF2-40B4-BE49-F238E27FC236}">
                  <a16:creationId xmlns:a16="http://schemas.microsoft.com/office/drawing/2014/main" id="{7E71230A-527F-4A02-8E72-1E614F4FA50E}"/>
                </a:ext>
              </a:extLst>
            </p:cNvPr>
            <p:cNvSpPr txBox="1"/>
            <p:nvPr/>
          </p:nvSpPr>
          <p:spPr>
            <a:xfrm>
              <a:off x="4728440" y="209105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NDVI</a:t>
              </a:r>
            </a:p>
          </p:txBody>
        </p:sp>
        <p:sp>
          <p:nvSpPr>
            <p:cNvPr id="37" name="TextBox 36">
              <a:extLst>
                <a:ext uri="{FF2B5EF4-FFF2-40B4-BE49-F238E27FC236}">
                  <a16:creationId xmlns:a16="http://schemas.microsoft.com/office/drawing/2014/main" id="{E82A7214-2CC2-4BE3-A79B-90A13A5D312F}"/>
                </a:ext>
              </a:extLst>
            </p:cNvPr>
            <p:cNvSpPr txBox="1"/>
            <p:nvPr/>
          </p:nvSpPr>
          <p:spPr>
            <a:xfrm>
              <a:off x="4728439" y="22363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Albedo</a:t>
              </a:r>
            </a:p>
          </p:txBody>
        </p:sp>
        <p:sp>
          <p:nvSpPr>
            <p:cNvPr id="38" name="TextBox 37">
              <a:extLst>
                <a:ext uri="{FF2B5EF4-FFF2-40B4-BE49-F238E27FC236}">
                  <a16:creationId xmlns:a16="http://schemas.microsoft.com/office/drawing/2014/main" id="{CF52D369-8C95-46C9-B7C9-59DE506ED899}"/>
                </a:ext>
              </a:extLst>
            </p:cNvPr>
            <p:cNvSpPr txBox="1"/>
            <p:nvPr/>
          </p:nvSpPr>
          <p:spPr>
            <a:xfrm>
              <a:off x="4736985" y="239869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Land surface temperature</a:t>
              </a:r>
            </a:p>
          </p:txBody>
        </p:sp>
      </p:grpSp>
      <p:grpSp>
        <p:nvGrpSpPr>
          <p:cNvPr id="39" name="Group 38">
            <a:extLst>
              <a:ext uri="{FF2B5EF4-FFF2-40B4-BE49-F238E27FC236}">
                <a16:creationId xmlns:a16="http://schemas.microsoft.com/office/drawing/2014/main" id="{77210A9C-8436-4A99-9427-68D804156DF9}"/>
              </a:ext>
            </a:extLst>
          </p:cNvPr>
          <p:cNvGrpSpPr/>
          <p:nvPr/>
        </p:nvGrpSpPr>
        <p:grpSpPr>
          <a:xfrm rot="16200000">
            <a:off x="8110268" y="-1398144"/>
            <a:ext cx="2518661" cy="4471814"/>
            <a:chOff x="4728439" y="1632038"/>
            <a:chExt cx="2518661" cy="4471814"/>
          </a:xfrm>
        </p:grpSpPr>
        <p:sp>
          <p:nvSpPr>
            <p:cNvPr id="40" name="TextBox 39">
              <a:extLst>
                <a:ext uri="{FF2B5EF4-FFF2-40B4-BE49-F238E27FC236}">
                  <a16:creationId xmlns:a16="http://schemas.microsoft.com/office/drawing/2014/main" id="{91D19551-BF09-4B09-A7A5-C823192D8715}"/>
                </a:ext>
              </a:extLst>
            </p:cNvPr>
            <p:cNvSpPr txBox="1"/>
            <p:nvPr/>
          </p:nvSpPr>
          <p:spPr>
            <a:xfrm>
              <a:off x="4753942" y="287082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 W/O health insurance</a:t>
              </a:r>
            </a:p>
          </p:txBody>
        </p:sp>
        <p:sp>
          <p:nvSpPr>
            <p:cNvPr id="41" name="TextBox 40">
              <a:extLst>
                <a:ext uri="{FF2B5EF4-FFF2-40B4-BE49-F238E27FC236}">
                  <a16:creationId xmlns:a16="http://schemas.microsoft.com/office/drawing/2014/main" id="{ACCE19D3-5FAC-445F-9385-D5C18CD7CC67}"/>
                </a:ext>
              </a:extLst>
            </p:cNvPr>
            <p:cNvSpPr txBox="1"/>
            <p:nvPr/>
          </p:nvSpPr>
          <p:spPr>
            <a:xfrm>
              <a:off x="4751439" y="411116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 under poverty status</a:t>
              </a:r>
            </a:p>
          </p:txBody>
        </p:sp>
        <p:sp>
          <p:nvSpPr>
            <p:cNvPr id="42" name="TextBox 41">
              <a:extLst>
                <a:ext uri="{FF2B5EF4-FFF2-40B4-BE49-F238E27FC236}">
                  <a16:creationId xmlns:a16="http://schemas.microsoft.com/office/drawing/2014/main" id="{DC5B5F6C-6654-4163-9C4B-F745E7B136DC}"/>
                </a:ext>
              </a:extLst>
            </p:cNvPr>
            <p:cNvSpPr txBox="1"/>
            <p:nvPr/>
          </p:nvSpPr>
          <p:spPr>
            <a:xfrm>
              <a:off x="4745531" y="303480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Living alone &amp; &gt;65</a:t>
              </a:r>
            </a:p>
          </p:txBody>
        </p:sp>
        <p:sp>
          <p:nvSpPr>
            <p:cNvPr id="43" name="TextBox 42">
              <a:extLst>
                <a:ext uri="{FF2B5EF4-FFF2-40B4-BE49-F238E27FC236}">
                  <a16:creationId xmlns:a16="http://schemas.microsoft.com/office/drawing/2014/main" id="{63E9F46A-8A52-4988-AC4D-90BACFF9108C}"/>
                </a:ext>
              </a:extLst>
            </p:cNvPr>
            <p:cNvSpPr txBox="1"/>
            <p:nvPr/>
          </p:nvSpPr>
          <p:spPr>
            <a:xfrm>
              <a:off x="4754795" y="49074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buildings built before 1980</a:t>
              </a:r>
            </a:p>
          </p:txBody>
        </p:sp>
        <p:sp>
          <p:nvSpPr>
            <p:cNvPr id="44" name="TextBox 43">
              <a:extLst>
                <a:ext uri="{FF2B5EF4-FFF2-40B4-BE49-F238E27FC236}">
                  <a16:creationId xmlns:a16="http://schemas.microsoft.com/office/drawing/2014/main" id="{7C464606-4A30-42DE-AEAC-02317975C775}"/>
                </a:ext>
              </a:extLst>
            </p:cNvPr>
            <p:cNvSpPr txBox="1"/>
            <p:nvPr/>
          </p:nvSpPr>
          <p:spPr>
            <a:xfrm>
              <a:off x="4753942" y="443445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using public transportation</a:t>
              </a:r>
            </a:p>
          </p:txBody>
        </p:sp>
        <p:sp>
          <p:nvSpPr>
            <p:cNvPr id="45" name="TextBox 44">
              <a:extLst>
                <a:ext uri="{FF2B5EF4-FFF2-40B4-BE49-F238E27FC236}">
                  <a16:creationId xmlns:a16="http://schemas.microsoft.com/office/drawing/2014/main" id="{509B2324-25D4-4CCA-8D14-D60F351449EE}"/>
                </a:ext>
              </a:extLst>
            </p:cNvPr>
            <p:cNvSpPr txBox="1"/>
            <p:nvPr/>
          </p:nvSpPr>
          <p:spPr>
            <a:xfrm>
              <a:off x="4754077" y="334249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below age 5</a:t>
              </a:r>
            </a:p>
          </p:txBody>
        </p:sp>
        <p:sp>
          <p:nvSpPr>
            <p:cNvPr id="46" name="TextBox 45">
              <a:extLst>
                <a:ext uri="{FF2B5EF4-FFF2-40B4-BE49-F238E27FC236}">
                  <a16:creationId xmlns:a16="http://schemas.microsoft.com/office/drawing/2014/main" id="{87B7967B-66C3-4E48-B5DD-7FC012FCE894}"/>
                </a:ext>
              </a:extLst>
            </p:cNvPr>
            <p:cNvSpPr txBox="1"/>
            <p:nvPr/>
          </p:nvSpPr>
          <p:spPr>
            <a:xfrm>
              <a:off x="4745396" y="427201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unemployed</a:t>
              </a:r>
            </a:p>
          </p:txBody>
        </p:sp>
        <p:sp>
          <p:nvSpPr>
            <p:cNvPr id="47" name="TextBox 46">
              <a:extLst>
                <a:ext uri="{FF2B5EF4-FFF2-40B4-BE49-F238E27FC236}">
                  <a16:creationId xmlns:a16="http://schemas.microsoft.com/office/drawing/2014/main" id="{75C1C1AB-5E47-4616-A64F-6D08B0B89F80}"/>
                </a:ext>
              </a:extLst>
            </p:cNvPr>
            <p:cNvSpPr txBox="1"/>
            <p:nvPr/>
          </p:nvSpPr>
          <p:spPr>
            <a:xfrm>
              <a:off x="4753942" y="458715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walk to work</a:t>
              </a:r>
            </a:p>
          </p:txBody>
        </p:sp>
        <p:sp>
          <p:nvSpPr>
            <p:cNvPr id="48" name="TextBox 47">
              <a:extLst>
                <a:ext uri="{FF2B5EF4-FFF2-40B4-BE49-F238E27FC236}">
                  <a16:creationId xmlns:a16="http://schemas.microsoft.com/office/drawing/2014/main" id="{F6933E2F-8E6D-4A9E-9DD2-86F9CC47F937}"/>
                </a:ext>
              </a:extLst>
            </p:cNvPr>
            <p:cNvSpPr txBox="1"/>
            <p:nvPr/>
          </p:nvSpPr>
          <p:spPr>
            <a:xfrm>
              <a:off x="4751619" y="272173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with disability</a:t>
              </a:r>
            </a:p>
          </p:txBody>
        </p:sp>
        <p:sp>
          <p:nvSpPr>
            <p:cNvPr id="49" name="TextBox 48">
              <a:extLst>
                <a:ext uri="{FF2B5EF4-FFF2-40B4-BE49-F238E27FC236}">
                  <a16:creationId xmlns:a16="http://schemas.microsoft.com/office/drawing/2014/main" id="{63AF1913-9FBC-434D-B4C6-ED44079B1E02}"/>
                </a:ext>
              </a:extLst>
            </p:cNvPr>
            <p:cNvSpPr txBox="1"/>
            <p:nvPr/>
          </p:nvSpPr>
          <p:spPr>
            <a:xfrm>
              <a:off x="4745396" y="37981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Less English proficiency</a:t>
              </a:r>
            </a:p>
          </p:txBody>
        </p:sp>
        <p:sp>
          <p:nvSpPr>
            <p:cNvPr id="50" name="TextBox 49">
              <a:extLst>
                <a:ext uri="{FF2B5EF4-FFF2-40B4-BE49-F238E27FC236}">
                  <a16:creationId xmlns:a16="http://schemas.microsoft.com/office/drawing/2014/main" id="{1636C814-674B-4D80-B516-5ACE733728D4}"/>
                </a:ext>
              </a:extLst>
            </p:cNvPr>
            <p:cNvSpPr txBox="1"/>
            <p:nvPr/>
          </p:nvSpPr>
          <p:spPr>
            <a:xfrm>
              <a:off x="4753942" y="364596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Hispanic</a:t>
              </a:r>
            </a:p>
          </p:txBody>
        </p:sp>
        <p:sp>
          <p:nvSpPr>
            <p:cNvPr id="51" name="TextBox 50">
              <a:extLst>
                <a:ext uri="{FF2B5EF4-FFF2-40B4-BE49-F238E27FC236}">
                  <a16:creationId xmlns:a16="http://schemas.microsoft.com/office/drawing/2014/main" id="{1E9A224C-8771-4539-95E8-873A66F243E3}"/>
                </a:ext>
              </a:extLst>
            </p:cNvPr>
            <p:cNvSpPr txBox="1"/>
            <p:nvPr/>
          </p:nvSpPr>
          <p:spPr>
            <a:xfrm>
              <a:off x="4745396" y="318359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Black</a:t>
              </a:r>
            </a:p>
          </p:txBody>
        </p:sp>
        <p:sp>
          <p:nvSpPr>
            <p:cNvPr id="52" name="TextBox 51">
              <a:extLst>
                <a:ext uri="{FF2B5EF4-FFF2-40B4-BE49-F238E27FC236}">
                  <a16:creationId xmlns:a16="http://schemas.microsoft.com/office/drawing/2014/main" id="{342E382B-43F6-4425-8880-5E817ED788AF}"/>
                </a:ext>
              </a:extLst>
            </p:cNvPr>
            <p:cNvSpPr txBox="1"/>
            <p:nvPr/>
          </p:nvSpPr>
          <p:spPr>
            <a:xfrm>
              <a:off x="4736850" y="257901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Population Density</a:t>
              </a:r>
            </a:p>
          </p:txBody>
        </p:sp>
        <p:sp>
          <p:nvSpPr>
            <p:cNvPr id="53" name="TextBox 52">
              <a:extLst>
                <a:ext uri="{FF2B5EF4-FFF2-40B4-BE49-F238E27FC236}">
                  <a16:creationId xmlns:a16="http://schemas.microsoft.com/office/drawing/2014/main" id="{1700B2D6-CCCA-4026-B330-E3A3A861E3F5}"/>
                </a:ext>
              </a:extLst>
            </p:cNvPr>
            <p:cNvSpPr txBox="1"/>
            <p:nvPr/>
          </p:nvSpPr>
          <p:spPr>
            <a:xfrm>
              <a:off x="4748936" y="396326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over 65</a:t>
              </a:r>
            </a:p>
          </p:txBody>
        </p:sp>
        <p:sp>
          <p:nvSpPr>
            <p:cNvPr id="54" name="TextBox 53">
              <a:extLst>
                <a:ext uri="{FF2B5EF4-FFF2-40B4-BE49-F238E27FC236}">
                  <a16:creationId xmlns:a16="http://schemas.microsoft.com/office/drawing/2014/main" id="{2790C845-49C3-46B8-960D-AC74B87CE414}"/>
                </a:ext>
              </a:extLst>
            </p:cNvPr>
            <p:cNvSpPr txBox="1"/>
            <p:nvPr/>
          </p:nvSpPr>
          <p:spPr>
            <a:xfrm>
              <a:off x="4753942" y="4738587"/>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household W/O vehicle</a:t>
              </a:r>
            </a:p>
          </p:txBody>
        </p:sp>
        <p:sp>
          <p:nvSpPr>
            <p:cNvPr id="55" name="TextBox 54">
              <a:extLst>
                <a:ext uri="{FF2B5EF4-FFF2-40B4-BE49-F238E27FC236}">
                  <a16:creationId xmlns:a16="http://schemas.microsoft.com/office/drawing/2014/main" id="{2457BE41-FEB1-41FD-8375-CEF7B862735D}"/>
                </a:ext>
              </a:extLst>
            </p:cNvPr>
            <p:cNvSpPr txBox="1"/>
            <p:nvPr/>
          </p:nvSpPr>
          <p:spPr>
            <a:xfrm>
              <a:off x="4761478" y="504893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High Blood pressure</a:t>
              </a:r>
            </a:p>
          </p:txBody>
        </p:sp>
        <p:sp>
          <p:nvSpPr>
            <p:cNvPr id="56" name="TextBox 55">
              <a:extLst>
                <a:ext uri="{FF2B5EF4-FFF2-40B4-BE49-F238E27FC236}">
                  <a16:creationId xmlns:a16="http://schemas.microsoft.com/office/drawing/2014/main" id="{E0B9FE3A-7DB6-41B2-9473-F6869DEAEB94}"/>
                </a:ext>
              </a:extLst>
            </p:cNvPr>
            <p:cNvSpPr txBox="1"/>
            <p:nvPr/>
          </p:nvSpPr>
          <p:spPr>
            <a:xfrm>
              <a:off x="4745396" y="348937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Foreign born</a:t>
              </a:r>
            </a:p>
          </p:txBody>
        </p:sp>
        <p:sp>
          <p:nvSpPr>
            <p:cNvPr id="57" name="TextBox 56">
              <a:extLst>
                <a:ext uri="{FF2B5EF4-FFF2-40B4-BE49-F238E27FC236}">
                  <a16:creationId xmlns:a16="http://schemas.microsoft.com/office/drawing/2014/main" id="{A5971CC0-DBDE-4884-BF5B-52BBE58769F7}"/>
                </a:ext>
              </a:extLst>
            </p:cNvPr>
            <p:cNvSpPr txBox="1"/>
            <p:nvPr/>
          </p:nvSpPr>
          <p:spPr>
            <a:xfrm>
              <a:off x="4745396" y="520437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Asthma</a:t>
              </a:r>
            </a:p>
          </p:txBody>
        </p:sp>
        <p:sp>
          <p:nvSpPr>
            <p:cNvPr id="58" name="TextBox 57">
              <a:extLst>
                <a:ext uri="{FF2B5EF4-FFF2-40B4-BE49-F238E27FC236}">
                  <a16:creationId xmlns:a16="http://schemas.microsoft.com/office/drawing/2014/main" id="{D84C86FB-DD27-4025-9280-53D9EEEDF282}"/>
                </a:ext>
              </a:extLst>
            </p:cNvPr>
            <p:cNvSpPr txBox="1"/>
            <p:nvPr/>
          </p:nvSpPr>
          <p:spPr>
            <a:xfrm>
              <a:off x="4753942" y="5373434"/>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COPD</a:t>
              </a:r>
            </a:p>
          </p:txBody>
        </p:sp>
        <p:sp>
          <p:nvSpPr>
            <p:cNvPr id="59" name="TextBox 58">
              <a:extLst>
                <a:ext uri="{FF2B5EF4-FFF2-40B4-BE49-F238E27FC236}">
                  <a16:creationId xmlns:a16="http://schemas.microsoft.com/office/drawing/2014/main" id="{A8D8AA74-769B-411F-ABD1-772F434F7076}"/>
                </a:ext>
              </a:extLst>
            </p:cNvPr>
            <p:cNvSpPr txBox="1"/>
            <p:nvPr/>
          </p:nvSpPr>
          <p:spPr>
            <a:xfrm>
              <a:off x="4745396" y="55201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Diabetes</a:t>
              </a:r>
            </a:p>
          </p:txBody>
        </p:sp>
        <p:sp>
          <p:nvSpPr>
            <p:cNvPr id="60" name="TextBox 59">
              <a:extLst>
                <a:ext uri="{FF2B5EF4-FFF2-40B4-BE49-F238E27FC236}">
                  <a16:creationId xmlns:a16="http://schemas.microsoft.com/office/drawing/2014/main" id="{805735DD-B901-43D8-9342-2A5B01E91EAD}"/>
                </a:ext>
              </a:extLst>
            </p:cNvPr>
            <p:cNvSpPr txBox="1"/>
            <p:nvPr/>
          </p:nvSpPr>
          <p:spPr>
            <a:xfrm>
              <a:off x="4752932" y="584224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Stroke</a:t>
              </a:r>
            </a:p>
          </p:txBody>
        </p:sp>
        <p:sp>
          <p:nvSpPr>
            <p:cNvPr id="61" name="TextBox 60">
              <a:extLst>
                <a:ext uri="{FF2B5EF4-FFF2-40B4-BE49-F238E27FC236}">
                  <a16:creationId xmlns:a16="http://schemas.microsoft.com/office/drawing/2014/main" id="{BEF7B9B8-9560-4A90-A6BF-B2260F4854AB}"/>
                </a:ext>
              </a:extLst>
            </p:cNvPr>
            <p:cNvSpPr txBox="1"/>
            <p:nvPr/>
          </p:nvSpPr>
          <p:spPr>
            <a:xfrm>
              <a:off x="4744386" y="567283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Obesity</a:t>
              </a:r>
            </a:p>
          </p:txBody>
        </p:sp>
        <p:sp>
          <p:nvSpPr>
            <p:cNvPr id="62" name="TextBox 61">
              <a:extLst>
                <a:ext uri="{FF2B5EF4-FFF2-40B4-BE49-F238E27FC236}">
                  <a16:creationId xmlns:a16="http://schemas.microsoft.com/office/drawing/2014/main" id="{3F8FB9E8-83F5-4938-ACD1-C5EB2A718775}"/>
                </a:ext>
              </a:extLst>
            </p:cNvPr>
            <p:cNvSpPr txBox="1"/>
            <p:nvPr/>
          </p:nvSpPr>
          <p:spPr>
            <a:xfrm>
              <a:off x="4728440" y="163203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Imperviousness</a:t>
              </a:r>
            </a:p>
          </p:txBody>
        </p:sp>
        <p:sp>
          <p:nvSpPr>
            <p:cNvPr id="63" name="TextBox 62">
              <a:extLst>
                <a:ext uri="{FF2B5EF4-FFF2-40B4-BE49-F238E27FC236}">
                  <a16:creationId xmlns:a16="http://schemas.microsoft.com/office/drawing/2014/main" id="{E7C99445-0723-495C-8CE7-DE5EF42E00BB}"/>
                </a:ext>
              </a:extLst>
            </p:cNvPr>
            <p:cNvSpPr txBox="1"/>
            <p:nvPr/>
          </p:nvSpPr>
          <p:spPr>
            <a:xfrm>
              <a:off x="4740471" y="180048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DEM</a:t>
              </a:r>
            </a:p>
          </p:txBody>
        </p:sp>
        <p:sp>
          <p:nvSpPr>
            <p:cNvPr id="64" name="TextBox 63">
              <a:extLst>
                <a:ext uri="{FF2B5EF4-FFF2-40B4-BE49-F238E27FC236}">
                  <a16:creationId xmlns:a16="http://schemas.microsoft.com/office/drawing/2014/main" id="{3CE22CB1-AAF2-41A2-B99D-2D4489E31A8F}"/>
                </a:ext>
              </a:extLst>
            </p:cNvPr>
            <p:cNvSpPr txBox="1"/>
            <p:nvPr/>
          </p:nvSpPr>
          <p:spPr>
            <a:xfrm>
              <a:off x="4738896" y="194486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Fractional vegetation</a:t>
              </a:r>
            </a:p>
          </p:txBody>
        </p:sp>
        <p:sp>
          <p:nvSpPr>
            <p:cNvPr id="65" name="TextBox 64">
              <a:extLst>
                <a:ext uri="{FF2B5EF4-FFF2-40B4-BE49-F238E27FC236}">
                  <a16:creationId xmlns:a16="http://schemas.microsoft.com/office/drawing/2014/main" id="{F83E29B3-01A2-476E-84E8-B2D31B056F03}"/>
                </a:ext>
              </a:extLst>
            </p:cNvPr>
            <p:cNvSpPr txBox="1"/>
            <p:nvPr/>
          </p:nvSpPr>
          <p:spPr>
            <a:xfrm>
              <a:off x="4728440" y="209105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NDVI</a:t>
              </a:r>
            </a:p>
          </p:txBody>
        </p:sp>
        <p:sp>
          <p:nvSpPr>
            <p:cNvPr id="66" name="TextBox 65">
              <a:extLst>
                <a:ext uri="{FF2B5EF4-FFF2-40B4-BE49-F238E27FC236}">
                  <a16:creationId xmlns:a16="http://schemas.microsoft.com/office/drawing/2014/main" id="{F3EE170C-1860-4B90-88FF-4EA0296F96B7}"/>
                </a:ext>
              </a:extLst>
            </p:cNvPr>
            <p:cNvSpPr txBox="1"/>
            <p:nvPr/>
          </p:nvSpPr>
          <p:spPr>
            <a:xfrm>
              <a:off x="4728439" y="22363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Albedo</a:t>
              </a:r>
            </a:p>
          </p:txBody>
        </p:sp>
        <p:sp>
          <p:nvSpPr>
            <p:cNvPr id="67" name="TextBox 66">
              <a:extLst>
                <a:ext uri="{FF2B5EF4-FFF2-40B4-BE49-F238E27FC236}">
                  <a16:creationId xmlns:a16="http://schemas.microsoft.com/office/drawing/2014/main" id="{D86078DC-F2EC-4422-B4F8-3412D77F0102}"/>
                </a:ext>
              </a:extLst>
            </p:cNvPr>
            <p:cNvSpPr txBox="1"/>
            <p:nvPr/>
          </p:nvSpPr>
          <p:spPr>
            <a:xfrm>
              <a:off x="4736985" y="239869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Land surface temperature</a:t>
              </a:r>
            </a:p>
          </p:txBody>
        </p:sp>
      </p:grpSp>
      <p:grpSp>
        <p:nvGrpSpPr>
          <p:cNvPr id="30" name="Group 29">
            <a:extLst>
              <a:ext uri="{FF2B5EF4-FFF2-40B4-BE49-F238E27FC236}">
                <a16:creationId xmlns:a16="http://schemas.microsoft.com/office/drawing/2014/main" id="{E72F1CF0-ADE7-4854-AC53-91B9E0355A5C}"/>
              </a:ext>
            </a:extLst>
          </p:cNvPr>
          <p:cNvGrpSpPr/>
          <p:nvPr/>
        </p:nvGrpSpPr>
        <p:grpSpPr>
          <a:xfrm>
            <a:off x="11749803" y="1927963"/>
            <a:ext cx="559199" cy="4475521"/>
            <a:chOff x="11749803" y="1927963"/>
            <a:chExt cx="559199" cy="4475521"/>
          </a:xfrm>
        </p:grpSpPr>
        <p:sp>
          <p:nvSpPr>
            <p:cNvPr id="91" name="TextBox 90">
              <a:extLst>
                <a:ext uri="{FF2B5EF4-FFF2-40B4-BE49-F238E27FC236}">
                  <a16:creationId xmlns:a16="http://schemas.microsoft.com/office/drawing/2014/main" id="{1BD2172E-7B41-447F-AAE6-74C8FD0C8387}"/>
                </a:ext>
              </a:extLst>
            </p:cNvPr>
            <p:cNvSpPr txBox="1"/>
            <p:nvPr/>
          </p:nvSpPr>
          <p:spPr>
            <a:xfrm>
              <a:off x="11876051" y="1927963"/>
              <a:ext cx="2226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1</a:t>
              </a:r>
            </a:p>
          </p:txBody>
        </p:sp>
        <p:sp>
          <p:nvSpPr>
            <p:cNvPr id="97" name="TextBox 96">
              <a:extLst>
                <a:ext uri="{FF2B5EF4-FFF2-40B4-BE49-F238E27FC236}">
                  <a16:creationId xmlns:a16="http://schemas.microsoft.com/office/drawing/2014/main" id="{6BAB8D34-D732-43A0-86AF-927944C08495}"/>
                </a:ext>
              </a:extLst>
            </p:cNvPr>
            <p:cNvSpPr txBox="1"/>
            <p:nvPr/>
          </p:nvSpPr>
          <p:spPr>
            <a:xfrm>
              <a:off x="11803189" y="2316411"/>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0.8</a:t>
              </a:r>
            </a:p>
          </p:txBody>
        </p:sp>
        <p:sp>
          <p:nvSpPr>
            <p:cNvPr id="98" name="TextBox 97">
              <a:extLst>
                <a:ext uri="{FF2B5EF4-FFF2-40B4-BE49-F238E27FC236}">
                  <a16:creationId xmlns:a16="http://schemas.microsoft.com/office/drawing/2014/main" id="{BF8E00E3-AA0E-437A-9BFA-C4A3CCE5D515}"/>
                </a:ext>
              </a:extLst>
            </p:cNvPr>
            <p:cNvSpPr txBox="1"/>
            <p:nvPr/>
          </p:nvSpPr>
          <p:spPr>
            <a:xfrm>
              <a:off x="11812665" y="2747553"/>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0.6</a:t>
              </a:r>
            </a:p>
          </p:txBody>
        </p:sp>
        <p:sp>
          <p:nvSpPr>
            <p:cNvPr id="99" name="TextBox 98">
              <a:extLst>
                <a:ext uri="{FF2B5EF4-FFF2-40B4-BE49-F238E27FC236}">
                  <a16:creationId xmlns:a16="http://schemas.microsoft.com/office/drawing/2014/main" id="{73DF77BF-F314-4116-8BAA-C8942B6E972F}"/>
                </a:ext>
              </a:extLst>
            </p:cNvPr>
            <p:cNvSpPr txBox="1"/>
            <p:nvPr/>
          </p:nvSpPr>
          <p:spPr>
            <a:xfrm>
              <a:off x="11822141" y="3188170"/>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0.4</a:t>
              </a:r>
            </a:p>
          </p:txBody>
        </p:sp>
        <p:sp>
          <p:nvSpPr>
            <p:cNvPr id="101" name="TextBox 100">
              <a:extLst>
                <a:ext uri="{FF2B5EF4-FFF2-40B4-BE49-F238E27FC236}">
                  <a16:creationId xmlns:a16="http://schemas.microsoft.com/office/drawing/2014/main" id="{A304438C-238C-49CA-BDD9-9262801E61AC}"/>
                </a:ext>
              </a:extLst>
            </p:cNvPr>
            <p:cNvSpPr txBox="1"/>
            <p:nvPr/>
          </p:nvSpPr>
          <p:spPr>
            <a:xfrm>
              <a:off x="11817403" y="3624049"/>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0.2</a:t>
              </a:r>
            </a:p>
          </p:txBody>
        </p:sp>
        <p:sp>
          <p:nvSpPr>
            <p:cNvPr id="102" name="TextBox 101">
              <a:extLst>
                <a:ext uri="{FF2B5EF4-FFF2-40B4-BE49-F238E27FC236}">
                  <a16:creationId xmlns:a16="http://schemas.microsoft.com/office/drawing/2014/main" id="{30E962E3-8536-4E83-8F33-F29017484307}"/>
                </a:ext>
              </a:extLst>
            </p:cNvPr>
            <p:cNvSpPr txBox="1"/>
            <p:nvPr/>
          </p:nvSpPr>
          <p:spPr>
            <a:xfrm>
              <a:off x="11831617" y="4055191"/>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a:t>
              </a:r>
            </a:p>
          </p:txBody>
        </p:sp>
        <p:sp>
          <p:nvSpPr>
            <p:cNvPr id="103" name="TextBox 102">
              <a:extLst>
                <a:ext uri="{FF2B5EF4-FFF2-40B4-BE49-F238E27FC236}">
                  <a16:creationId xmlns:a16="http://schemas.microsoft.com/office/drawing/2014/main" id="{ACD0B731-6E7D-42BF-80D9-D6A4871FC060}"/>
                </a:ext>
              </a:extLst>
            </p:cNvPr>
            <p:cNvSpPr txBox="1"/>
            <p:nvPr/>
          </p:nvSpPr>
          <p:spPr>
            <a:xfrm>
              <a:off x="11764017" y="4491071"/>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-0.2</a:t>
              </a:r>
            </a:p>
          </p:txBody>
        </p:sp>
        <p:sp>
          <p:nvSpPr>
            <p:cNvPr id="104" name="TextBox 103">
              <a:extLst>
                <a:ext uri="{FF2B5EF4-FFF2-40B4-BE49-F238E27FC236}">
                  <a16:creationId xmlns:a16="http://schemas.microsoft.com/office/drawing/2014/main" id="{BA8E099D-6553-4521-A78C-93EB03791882}"/>
                </a:ext>
              </a:extLst>
            </p:cNvPr>
            <p:cNvSpPr txBox="1"/>
            <p:nvPr/>
          </p:nvSpPr>
          <p:spPr>
            <a:xfrm>
              <a:off x="11768754" y="4926951"/>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-0.4</a:t>
              </a:r>
            </a:p>
          </p:txBody>
        </p:sp>
        <p:sp>
          <p:nvSpPr>
            <p:cNvPr id="105" name="TextBox 104">
              <a:extLst>
                <a:ext uri="{FF2B5EF4-FFF2-40B4-BE49-F238E27FC236}">
                  <a16:creationId xmlns:a16="http://schemas.microsoft.com/office/drawing/2014/main" id="{F12F7D04-4A75-4471-9B22-D3AC2A3C5CE4}"/>
                </a:ext>
              </a:extLst>
            </p:cNvPr>
            <p:cNvSpPr txBox="1"/>
            <p:nvPr/>
          </p:nvSpPr>
          <p:spPr>
            <a:xfrm>
              <a:off x="11749803" y="5353356"/>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-0.6</a:t>
              </a:r>
            </a:p>
          </p:txBody>
        </p:sp>
        <p:sp>
          <p:nvSpPr>
            <p:cNvPr id="106" name="TextBox 105">
              <a:extLst>
                <a:ext uri="{FF2B5EF4-FFF2-40B4-BE49-F238E27FC236}">
                  <a16:creationId xmlns:a16="http://schemas.microsoft.com/office/drawing/2014/main" id="{400B0A15-192C-4C83-AD12-D59DD49C4662}"/>
                </a:ext>
              </a:extLst>
            </p:cNvPr>
            <p:cNvSpPr txBox="1"/>
            <p:nvPr/>
          </p:nvSpPr>
          <p:spPr>
            <a:xfrm>
              <a:off x="11749803" y="5789237"/>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-0.8</a:t>
              </a:r>
            </a:p>
          </p:txBody>
        </p:sp>
        <p:sp>
          <p:nvSpPr>
            <p:cNvPr id="107" name="TextBox 106">
              <a:extLst>
                <a:ext uri="{FF2B5EF4-FFF2-40B4-BE49-F238E27FC236}">
                  <a16:creationId xmlns:a16="http://schemas.microsoft.com/office/drawing/2014/main" id="{4BE12105-DA7F-429E-9D71-DE8D509AC5BF}"/>
                </a:ext>
              </a:extLst>
            </p:cNvPr>
            <p:cNvSpPr txBox="1"/>
            <p:nvPr/>
          </p:nvSpPr>
          <p:spPr>
            <a:xfrm>
              <a:off x="11818062" y="6149568"/>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-1</a:t>
              </a:r>
            </a:p>
          </p:txBody>
        </p:sp>
      </p:grpSp>
    </p:spTree>
    <p:extLst>
      <p:ext uri="{BB962C8B-B14F-4D97-AF65-F5344CB8AC3E}">
        <p14:creationId xmlns:p14="http://schemas.microsoft.com/office/powerpoint/2010/main" val="42850612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4A1E45-6383-4DA2-A1EC-E9ED69E821CF}"/>
              </a:ext>
            </a:extLst>
          </p:cNvPr>
          <p:cNvSpPr txBox="1">
            <a:spLocks/>
          </p:cNvSpPr>
          <p:nvPr/>
        </p:nvSpPr>
        <p:spPr>
          <a:xfrm>
            <a:off x="-104775" y="476306"/>
            <a:ext cx="1229677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a:t>
            </a:r>
            <a:r>
              <a:rPr lang="en-US" sz="4000" b="1" dirty="0" smtClean="0">
                <a:solidFill>
                  <a:srgbClr val="266E99"/>
                </a:solidFill>
                <a:latin typeface="Century Gothic" panose="020F0302020204030204"/>
              </a:rPr>
              <a:t>Landsat Change Over Study </a:t>
            </a:r>
            <a:r>
              <a:rPr lang="en-US" sz="4000" b="1" dirty="0">
                <a:solidFill>
                  <a:srgbClr val="266E99"/>
                </a:solidFill>
                <a:latin typeface="Century Gothic" panose="020F0302020204030204"/>
              </a:rPr>
              <a:t>and </a:t>
            </a:r>
            <a:r>
              <a:rPr lang="en-US" sz="4000" b="1" dirty="0" smtClean="0">
                <a:solidFill>
                  <a:srgbClr val="266E99"/>
                </a:solidFill>
                <a:latin typeface="Century Gothic" panose="020F0302020204030204"/>
              </a:rPr>
              <a:t>Reference Areas</a:t>
            </a:r>
            <a:endParaRPr lang="en-US" sz="4000" b="1" dirty="0">
              <a:solidFill>
                <a:srgbClr val="266E99"/>
              </a:solidFill>
              <a:latin typeface="Century Gothic" panose="020F0302020204030204"/>
            </a:endParaRPr>
          </a:p>
        </p:txBody>
      </p:sp>
      <p:pic>
        <p:nvPicPr>
          <p:cNvPr id="4" name="Picture 3">
            <a:extLst>
              <a:ext uri="{FF2B5EF4-FFF2-40B4-BE49-F238E27FC236}">
                <a16:creationId xmlns:a16="http://schemas.microsoft.com/office/drawing/2014/main" id="{7E0A3CF3-B556-CE44-BCDF-5B14BB99FF8E}"/>
              </a:ext>
            </a:extLst>
          </p:cNvPr>
          <p:cNvPicPr/>
          <p:nvPr/>
        </p:nvPicPr>
        <p:blipFill rotWithShape="1">
          <a:blip r:embed="rId3">
            <a:extLst>
              <a:ext uri="{28A0092B-C50C-407E-A947-70E740481C1C}">
                <a14:useLocalDpi xmlns:a14="http://schemas.microsoft.com/office/drawing/2010/main" val="0"/>
              </a:ext>
            </a:extLst>
          </a:blip>
          <a:srcRect l="27619" t="692" r="407" b="53914"/>
          <a:stretch/>
        </p:blipFill>
        <p:spPr>
          <a:xfrm>
            <a:off x="3422802" y="2378824"/>
            <a:ext cx="8375743" cy="3643938"/>
          </a:xfrm>
          <a:prstGeom prst="rect">
            <a:avLst/>
          </a:prstGeom>
          <a:noFill/>
          <a:ln>
            <a:noFill/>
          </a:ln>
        </p:spPr>
      </p:pic>
      <p:sp>
        <p:nvSpPr>
          <p:cNvPr id="5" name="TextBox 4">
            <a:extLst>
              <a:ext uri="{FF2B5EF4-FFF2-40B4-BE49-F238E27FC236}">
                <a16:creationId xmlns:a16="http://schemas.microsoft.com/office/drawing/2014/main" id="{6DA7ED89-7024-EE41-8F3A-767380A36D64}"/>
              </a:ext>
            </a:extLst>
          </p:cNvPr>
          <p:cNvSpPr txBox="1"/>
          <p:nvPr/>
        </p:nvSpPr>
        <p:spPr>
          <a:xfrm>
            <a:off x="893237" y="1251473"/>
            <a:ext cx="3368230"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Study Area Maximum Summer Mean</a:t>
            </a:r>
          </a:p>
        </p:txBody>
      </p:sp>
      <p:sp>
        <p:nvSpPr>
          <p:cNvPr id="7" name="TextBox 6">
            <a:extLst>
              <a:ext uri="{FF2B5EF4-FFF2-40B4-BE49-F238E27FC236}">
                <a16:creationId xmlns:a16="http://schemas.microsoft.com/office/drawing/2014/main" id="{7C608854-E851-CF4A-A420-FA110C1A9C9F}"/>
              </a:ext>
            </a:extLst>
          </p:cNvPr>
          <p:cNvSpPr txBox="1"/>
          <p:nvPr/>
        </p:nvSpPr>
        <p:spPr>
          <a:xfrm>
            <a:off x="893238" y="1554486"/>
            <a:ext cx="3276859"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Study Area Average Summer Mean</a:t>
            </a:r>
          </a:p>
        </p:txBody>
      </p:sp>
      <p:sp>
        <p:nvSpPr>
          <p:cNvPr id="8" name="TextBox 7">
            <a:extLst>
              <a:ext uri="{FF2B5EF4-FFF2-40B4-BE49-F238E27FC236}">
                <a16:creationId xmlns:a16="http://schemas.microsoft.com/office/drawing/2014/main" id="{D8FFDE9E-B091-7F4D-9A50-9E8BBBC103E7}"/>
              </a:ext>
            </a:extLst>
          </p:cNvPr>
          <p:cNvSpPr txBox="1"/>
          <p:nvPr/>
        </p:nvSpPr>
        <p:spPr>
          <a:xfrm>
            <a:off x="893237" y="1858640"/>
            <a:ext cx="3889206"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Reference Region Average Summer Mean</a:t>
            </a:r>
          </a:p>
        </p:txBody>
      </p:sp>
      <p:sp>
        <p:nvSpPr>
          <p:cNvPr id="9" name="TextBox 8">
            <a:extLst>
              <a:ext uri="{FF2B5EF4-FFF2-40B4-BE49-F238E27FC236}">
                <a16:creationId xmlns:a16="http://schemas.microsoft.com/office/drawing/2014/main" id="{D4DA60D2-BC18-D845-9476-2F48F494A37C}"/>
              </a:ext>
            </a:extLst>
          </p:cNvPr>
          <p:cNvSpPr txBox="1"/>
          <p:nvPr/>
        </p:nvSpPr>
        <p:spPr>
          <a:xfrm>
            <a:off x="893237" y="2158030"/>
            <a:ext cx="3284874"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Surface UHI Magnitude (Difference)</a:t>
            </a:r>
          </a:p>
        </p:txBody>
      </p:sp>
      <p:sp>
        <p:nvSpPr>
          <p:cNvPr id="10" name="TextBox 9">
            <a:extLst>
              <a:ext uri="{FF2B5EF4-FFF2-40B4-BE49-F238E27FC236}">
                <a16:creationId xmlns:a16="http://schemas.microsoft.com/office/drawing/2014/main" id="{ADF18E21-D44F-A841-BE2B-897A630B3C9C}"/>
              </a:ext>
            </a:extLst>
          </p:cNvPr>
          <p:cNvSpPr txBox="1"/>
          <p:nvPr/>
        </p:nvSpPr>
        <p:spPr>
          <a:xfrm>
            <a:off x="893237" y="2462184"/>
            <a:ext cx="190629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8 OLI &amp; TIRS</a:t>
            </a:r>
          </a:p>
        </p:txBody>
      </p:sp>
      <p:sp>
        <p:nvSpPr>
          <p:cNvPr id="11" name="TextBox 10">
            <a:extLst>
              <a:ext uri="{FF2B5EF4-FFF2-40B4-BE49-F238E27FC236}">
                <a16:creationId xmlns:a16="http://schemas.microsoft.com/office/drawing/2014/main" id="{81D2B1C5-7F5D-1B45-A3EC-E5B8922267B0}"/>
              </a:ext>
            </a:extLst>
          </p:cNvPr>
          <p:cNvSpPr txBox="1"/>
          <p:nvPr/>
        </p:nvSpPr>
        <p:spPr>
          <a:xfrm>
            <a:off x="893238" y="2765197"/>
            <a:ext cx="1523174"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7 ETM+</a:t>
            </a:r>
          </a:p>
        </p:txBody>
      </p:sp>
      <p:sp>
        <p:nvSpPr>
          <p:cNvPr id="12" name="TextBox 11">
            <a:extLst>
              <a:ext uri="{FF2B5EF4-FFF2-40B4-BE49-F238E27FC236}">
                <a16:creationId xmlns:a16="http://schemas.microsoft.com/office/drawing/2014/main" id="{9777E0DA-7F87-C542-AD43-727E67712F46}"/>
              </a:ext>
            </a:extLst>
          </p:cNvPr>
          <p:cNvSpPr txBox="1"/>
          <p:nvPr/>
        </p:nvSpPr>
        <p:spPr>
          <a:xfrm>
            <a:off x="893237" y="3069351"/>
            <a:ext cx="1317990"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5 TM</a:t>
            </a:r>
          </a:p>
        </p:txBody>
      </p:sp>
      <p:sp>
        <p:nvSpPr>
          <p:cNvPr id="13" name="TextBox 12">
            <a:extLst>
              <a:ext uri="{FF2B5EF4-FFF2-40B4-BE49-F238E27FC236}">
                <a16:creationId xmlns:a16="http://schemas.microsoft.com/office/drawing/2014/main" id="{AE0A29D9-68D2-3D45-B0C4-3070CE0CFEEE}"/>
              </a:ext>
            </a:extLst>
          </p:cNvPr>
          <p:cNvSpPr txBox="1"/>
          <p:nvPr/>
        </p:nvSpPr>
        <p:spPr>
          <a:xfrm>
            <a:off x="893237" y="3368741"/>
            <a:ext cx="1317990"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4 TM</a:t>
            </a:r>
          </a:p>
        </p:txBody>
      </p:sp>
      <p:cxnSp>
        <p:nvCxnSpPr>
          <p:cNvPr id="15" name="Straight Connector 14">
            <a:extLst>
              <a:ext uri="{FF2B5EF4-FFF2-40B4-BE49-F238E27FC236}">
                <a16:creationId xmlns:a16="http://schemas.microsoft.com/office/drawing/2014/main" id="{4B7B1813-B7A3-3547-975E-C7F2DDA7BA58}"/>
              </a:ext>
            </a:extLst>
          </p:cNvPr>
          <p:cNvCxnSpPr>
            <a:cxnSpLocks/>
          </p:cNvCxnSpPr>
          <p:nvPr/>
        </p:nvCxnSpPr>
        <p:spPr>
          <a:xfrm>
            <a:off x="303405" y="1403761"/>
            <a:ext cx="5898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E04858-CB86-0441-B49A-6BF023158AEC}"/>
              </a:ext>
            </a:extLst>
          </p:cNvPr>
          <p:cNvCxnSpPr>
            <a:cxnSpLocks/>
          </p:cNvCxnSpPr>
          <p:nvPr/>
        </p:nvCxnSpPr>
        <p:spPr>
          <a:xfrm>
            <a:off x="303405" y="1696838"/>
            <a:ext cx="58983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B7E49E-A2DE-FE43-8173-8939C0C0EA30}"/>
              </a:ext>
            </a:extLst>
          </p:cNvPr>
          <p:cNvCxnSpPr>
            <a:cxnSpLocks/>
          </p:cNvCxnSpPr>
          <p:nvPr/>
        </p:nvCxnSpPr>
        <p:spPr>
          <a:xfrm>
            <a:off x="303405" y="2010011"/>
            <a:ext cx="589832"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AA46FE-425C-6348-AD52-68DD3FA7446B}"/>
              </a:ext>
            </a:extLst>
          </p:cNvPr>
          <p:cNvCxnSpPr>
            <a:cxnSpLocks/>
          </p:cNvCxnSpPr>
          <p:nvPr/>
        </p:nvCxnSpPr>
        <p:spPr>
          <a:xfrm>
            <a:off x="303405" y="2293039"/>
            <a:ext cx="58983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5E2663-9B25-4F45-A252-E8DB9862A2A8}"/>
              </a:ext>
            </a:extLst>
          </p:cNvPr>
          <p:cNvCxnSpPr>
            <a:cxnSpLocks/>
          </p:cNvCxnSpPr>
          <p:nvPr/>
        </p:nvCxnSpPr>
        <p:spPr>
          <a:xfrm>
            <a:off x="303405" y="2606212"/>
            <a:ext cx="58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9AA78E-4097-8942-9362-CFC9A2DE4F87}"/>
              </a:ext>
            </a:extLst>
          </p:cNvPr>
          <p:cNvCxnSpPr>
            <a:cxnSpLocks/>
          </p:cNvCxnSpPr>
          <p:nvPr/>
        </p:nvCxnSpPr>
        <p:spPr>
          <a:xfrm>
            <a:off x="303405" y="3522286"/>
            <a:ext cx="589832" cy="0"/>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3833DB-77C7-B249-A9C4-B6CE4BDFBB13}"/>
              </a:ext>
            </a:extLst>
          </p:cNvPr>
          <p:cNvCxnSpPr>
            <a:cxnSpLocks/>
          </p:cNvCxnSpPr>
          <p:nvPr/>
        </p:nvCxnSpPr>
        <p:spPr>
          <a:xfrm>
            <a:off x="303405" y="3221145"/>
            <a:ext cx="58983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6589F2-7B82-CC48-B793-34AC526EF938}"/>
              </a:ext>
            </a:extLst>
          </p:cNvPr>
          <p:cNvCxnSpPr>
            <a:cxnSpLocks/>
          </p:cNvCxnSpPr>
          <p:nvPr/>
        </p:nvCxnSpPr>
        <p:spPr>
          <a:xfrm>
            <a:off x="303405" y="2921369"/>
            <a:ext cx="589832"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0C9CB89-8740-5A4D-A6A2-0B28D63677D1}"/>
              </a:ext>
            </a:extLst>
          </p:cNvPr>
          <p:cNvSpPr txBox="1"/>
          <p:nvPr/>
        </p:nvSpPr>
        <p:spPr>
          <a:xfrm>
            <a:off x="3194677" y="5891175"/>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1984</a:t>
            </a:r>
          </a:p>
        </p:txBody>
      </p:sp>
      <p:sp>
        <p:nvSpPr>
          <p:cNvPr id="27" name="TextBox 26">
            <a:extLst>
              <a:ext uri="{FF2B5EF4-FFF2-40B4-BE49-F238E27FC236}">
                <a16:creationId xmlns:a16="http://schemas.microsoft.com/office/drawing/2014/main" id="{866BB74C-BD95-BC43-B04D-841F27610EDC}"/>
              </a:ext>
            </a:extLst>
          </p:cNvPr>
          <p:cNvSpPr txBox="1"/>
          <p:nvPr/>
        </p:nvSpPr>
        <p:spPr>
          <a:xfrm>
            <a:off x="4099080" y="5891174"/>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1988</a:t>
            </a:r>
          </a:p>
        </p:txBody>
      </p:sp>
      <p:sp>
        <p:nvSpPr>
          <p:cNvPr id="28" name="TextBox 27">
            <a:extLst>
              <a:ext uri="{FF2B5EF4-FFF2-40B4-BE49-F238E27FC236}">
                <a16:creationId xmlns:a16="http://schemas.microsoft.com/office/drawing/2014/main" id="{B55E3D80-1EAE-104E-B262-3711B91633BD}"/>
              </a:ext>
            </a:extLst>
          </p:cNvPr>
          <p:cNvSpPr txBox="1"/>
          <p:nvPr/>
        </p:nvSpPr>
        <p:spPr>
          <a:xfrm>
            <a:off x="5014634" y="5894370"/>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1992</a:t>
            </a:r>
          </a:p>
        </p:txBody>
      </p:sp>
      <p:sp>
        <p:nvSpPr>
          <p:cNvPr id="29" name="TextBox 28">
            <a:extLst>
              <a:ext uri="{FF2B5EF4-FFF2-40B4-BE49-F238E27FC236}">
                <a16:creationId xmlns:a16="http://schemas.microsoft.com/office/drawing/2014/main" id="{0D0E167D-5354-E147-ABF9-A9128F94698D}"/>
              </a:ext>
            </a:extLst>
          </p:cNvPr>
          <p:cNvSpPr txBox="1"/>
          <p:nvPr/>
        </p:nvSpPr>
        <p:spPr>
          <a:xfrm>
            <a:off x="5939120" y="5891174"/>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1996</a:t>
            </a:r>
          </a:p>
        </p:txBody>
      </p:sp>
      <p:sp>
        <p:nvSpPr>
          <p:cNvPr id="30" name="TextBox 29">
            <a:extLst>
              <a:ext uri="{FF2B5EF4-FFF2-40B4-BE49-F238E27FC236}">
                <a16:creationId xmlns:a16="http://schemas.microsoft.com/office/drawing/2014/main" id="{56204817-969E-0945-9ECE-00B90348A97C}"/>
              </a:ext>
            </a:extLst>
          </p:cNvPr>
          <p:cNvSpPr txBox="1"/>
          <p:nvPr/>
        </p:nvSpPr>
        <p:spPr>
          <a:xfrm>
            <a:off x="6854674" y="5891174"/>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2000</a:t>
            </a:r>
          </a:p>
        </p:txBody>
      </p:sp>
      <p:sp>
        <p:nvSpPr>
          <p:cNvPr id="31" name="TextBox 30">
            <a:extLst>
              <a:ext uri="{FF2B5EF4-FFF2-40B4-BE49-F238E27FC236}">
                <a16:creationId xmlns:a16="http://schemas.microsoft.com/office/drawing/2014/main" id="{0094D128-501A-5A41-82B9-F9B58A16D99F}"/>
              </a:ext>
            </a:extLst>
          </p:cNvPr>
          <p:cNvSpPr txBox="1"/>
          <p:nvPr/>
        </p:nvSpPr>
        <p:spPr>
          <a:xfrm>
            <a:off x="7747926" y="5891173"/>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2004</a:t>
            </a:r>
          </a:p>
        </p:txBody>
      </p:sp>
      <p:sp>
        <p:nvSpPr>
          <p:cNvPr id="32" name="TextBox 31">
            <a:extLst>
              <a:ext uri="{FF2B5EF4-FFF2-40B4-BE49-F238E27FC236}">
                <a16:creationId xmlns:a16="http://schemas.microsoft.com/office/drawing/2014/main" id="{9DBA5B02-F534-724B-9099-85EE1523C45D}"/>
              </a:ext>
            </a:extLst>
          </p:cNvPr>
          <p:cNvSpPr txBox="1"/>
          <p:nvPr/>
        </p:nvSpPr>
        <p:spPr>
          <a:xfrm>
            <a:off x="8672412" y="5891172"/>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2008</a:t>
            </a:r>
          </a:p>
        </p:txBody>
      </p:sp>
      <p:sp>
        <p:nvSpPr>
          <p:cNvPr id="33" name="TextBox 32">
            <a:extLst>
              <a:ext uri="{FF2B5EF4-FFF2-40B4-BE49-F238E27FC236}">
                <a16:creationId xmlns:a16="http://schemas.microsoft.com/office/drawing/2014/main" id="{51D396C8-8FD3-AE4E-AC18-558EC0774D0C}"/>
              </a:ext>
            </a:extLst>
          </p:cNvPr>
          <p:cNvSpPr txBox="1"/>
          <p:nvPr/>
        </p:nvSpPr>
        <p:spPr>
          <a:xfrm>
            <a:off x="9587966" y="5891171"/>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2012</a:t>
            </a:r>
          </a:p>
        </p:txBody>
      </p:sp>
      <p:sp>
        <p:nvSpPr>
          <p:cNvPr id="34" name="TextBox 33">
            <a:extLst>
              <a:ext uri="{FF2B5EF4-FFF2-40B4-BE49-F238E27FC236}">
                <a16:creationId xmlns:a16="http://schemas.microsoft.com/office/drawing/2014/main" id="{31F08DFC-F6C2-2741-BC34-25C556F425C4}"/>
              </a:ext>
            </a:extLst>
          </p:cNvPr>
          <p:cNvSpPr txBox="1"/>
          <p:nvPr/>
        </p:nvSpPr>
        <p:spPr>
          <a:xfrm>
            <a:off x="10498725" y="5891170"/>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2016</a:t>
            </a:r>
          </a:p>
        </p:txBody>
      </p:sp>
      <p:sp>
        <p:nvSpPr>
          <p:cNvPr id="35" name="TextBox 34">
            <a:extLst>
              <a:ext uri="{FF2B5EF4-FFF2-40B4-BE49-F238E27FC236}">
                <a16:creationId xmlns:a16="http://schemas.microsoft.com/office/drawing/2014/main" id="{A242B3C7-291E-B64D-B152-16A12B3F646E}"/>
              </a:ext>
            </a:extLst>
          </p:cNvPr>
          <p:cNvSpPr txBox="1"/>
          <p:nvPr/>
        </p:nvSpPr>
        <p:spPr>
          <a:xfrm>
            <a:off x="11399753" y="5891169"/>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2020</a:t>
            </a:r>
          </a:p>
        </p:txBody>
      </p:sp>
      <p:sp>
        <p:nvSpPr>
          <p:cNvPr id="36" name="TextBox 35">
            <a:extLst>
              <a:ext uri="{FF2B5EF4-FFF2-40B4-BE49-F238E27FC236}">
                <a16:creationId xmlns:a16="http://schemas.microsoft.com/office/drawing/2014/main" id="{C66A02CE-ADCA-D247-97C5-27471F082F47}"/>
              </a:ext>
            </a:extLst>
          </p:cNvPr>
          <p:cNvSpPr txBox="1"/>
          <p:nvPr/>
        </p:nvSpPr>
        <p:spPr>
          <a:xfrm>
            <a:off x="7283279" y="6073917"/>
            <a:ext cx="587020" cy="307777"/>
          </a:xfrm>
          <a:prstGeom prst="rect">
            <a:avLst/>
          </a:prstGeom>
          <a:noFill/>
        </p:spPr>
        <p:txBody>
          <a:bodyPr wrap="none" rtlCol="0">
            <a:spAutoFit/>
          </a:bodyPr>
          <a:lstStyle/>
          <a:p>
            <a:r>
              <a:rPr lang="en-US" sz="1400" b="1" dirty="0">
                <a:solidFill>
                  <a:schemeClr val="tx1">
                    <a:lumMod val="75000"/>
                    <a:lumOff val="25000"/>
                  </a:schemeClr>
                </a:solidFill>
                <a:latin typeface="Century Gothic" panose="020B0502020202020204" pitchFamily="34" charset="0"/>
              </a:rPr>
              <a:t>Year</a:t>
            </a:r>
          </a:p>
        </p:txBody>
      </p:sp>
      <p:sp>
        <p:nvSpPr>
          <p:cNvPr id="37" name="TextBox 36">
            <a:extLst>
              <a:ext uri="{FF2B5EF4-FFF2-40B4-BE49-F238E27FC236}">
                <a16:creationId xmlns:a16="http://schemas.microsoft.com/office/drawing/2014/main" id="{38726D57-1135-734B-B19E-6438DAE271AA}"/>
              </a:ext>
            </a:extLst>
          </p:cNvPr>
          <p:cNvSpPr txBox="1"/>
          <p:nvPr/>
        </p:nvSpPr>
        <p:spPr>
          <a:xfrm rot="16200000">
            <a:off x="1054983" y="4232917"/>
            <a:ext cx="4031873" cy="307777"/>
          </a:xfrm>
          <a:prstGeom prst="rect">
            <a:avLst/>
          </a:prstGeom>
          <a:noFill/>
        </p:spPr>
        <p:txBody>
          <a:bodyPr wrap="none" rtlCol="0">
            <a:spAutoFit/>
          </a:bodyPr>
          <a:lstStyle/>
          <a:p>
            <a:r>
              <a:rPr lang="en-US" sz="1400" b="1" dirty="0">
                <a:solidFill>
                  <a:schemeClr val="tx1">
                    <a:lumMod val="75000"/>
                    <a:lumOff val="25000"/>
                  </a:schemeClr>
                </a:solidFill>
                <a:latin typeface="Century Gothic" panose="020B0502020202020204" pitchFamily="34" charset="0"/>
              </a:rPr>
              <a:t>Land Surface Temperature (degrees Celsius)</a:t>
            </a:r>
          </a:p>
        </p:txBody>
      </p:sp>
      <p:sp>
        <p:nvSpPr>
          <p:cNvPr id="38" name="TextBox 37">
            <a:extLst>
              <a:ext uri="{FF2B5EF4-FFF2-40B4-BE49-F238E27FC236}">
                <a16:creationId xmlns:a16="http://schemas.microsoft.com/office/drawing/2014/main" id="{BC0D3F9C-BC5A-7A4D-874F-2F60D6AA7494}"/>
              </a:ext>
            </a:extLst>
          </p:cNvPr>
          <p:cNvSpPr txBox="1"/>
          <p:nvPr/>
        </p:nvSpPr>
        <p:spPr>
          <a:xfrm>
            <a:off x="3149056" y="5737280"/>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39" name="TextBox 38">
            <a:extLst>
              <a:ext uri="{FF2B5EF4-FFF2-40B4-BE49-F238E27FC236}">
                <a16:creationId xmlns:a16="http://schemas.microsoft.com/office/drawing/2014/main" id="{D28D6C6A-3677-9E47-87BC-1A68D99AA6A3}"/>
              </a:ext>
            </a:extLst>
          </p:cNvPr>
          <p:cNvSpPr txBox="1"/>
          <p:nvPr/>
        </p:nvSpPr>
        <p:spPr>
          <a:xfrm>
            <a:off x="3140324" y="5198667"/>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40" name="TextBox 39">
            <a:extLst>
              <a:ext uri="{FF2B5EF4-FFF2-40B4-BE49-F238E27FC236}">
                <a16:creationId xmlns:a16="http://schemas.microsoft.com/office/drawing/2014/main" id="{4C249C3B-2D49-6849-AF7B-183BB3C77804}"/>
              </a:ext>
            </a:extLst>
          </p:cNvPr>
          <p:cNvSpPr txBox="1"/>
          <p:nvPr/>
        </p:nvSpPr>
        <p:spPr>
          <a:xfrm>
            <a:off x="3150073" y="4648896"/>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a:t>
            </a:r>
          </a:p>
        </p:txBody>
      </p:sp>
      <p:sp>
        <p:nvSpPr>
          <p:cNvPr id="41" name="TextBox 40">
            <a:extLst>
              <a:ext uri="{FF2B5EF4-FFF2-40B4-BE49-F238E27FC236}">
                <a16:creationId xmlns:a16="http://schemas.microsoft.com/office/drawing/2014/main" id="{34A353F0-23EA-A042-9F91-0B45A06BD3BC}"/>
              </a:ext>
            </a:extLst>
          </p:cNvPr>
          <p:cNvSpPr txBox="1"/>
          <p:nvPr/>
        </p:nvSpPr>
        <p:spPr>
          <a:xfrm>
            <a:off x="3150073" y="4099125"/>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30</a:t>
            </a:r>
          </a:p>
        </p:txBody>
      </p:sp>
      <p:sp>
        <p:nvSpPr>
          <p:cNvPr id="42" name="TextBox 41">
            <a:extLst>
              <a:ext uri="{FF2B5EF4-FFF2-40B4-BE49-F238E27FC236}">
                <a16:creationId xmlns:a16="http://schemas.microsoft.com/office/drawing/2014/main" id="{4050BCF8-3C3E-024C-9E1E-412AA1158F07}"/>
              </a:ext>
            </a:extLst>
          </p:cNvPr>
          <p:cNvSpPr txBox="1"/>
          <p:nvPr/>
        </p:nvSpPr>
        <p:spPr>
          <a:xfrm>
            <a:off x="3144815" y="3543731"/>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40</a:t>
            </a:r>
          </a:p>
        </p:txBody>
      </p:sp>
      <p:sp>
        <p:nvSpPr>
          <p:cNvPr id="43" name="TextBox 42">
            <a:extLst>
              <a:ext uri="{FF2B5EF4-FFF2-40B4-BE49-F238E27FC236}">
                <a16:creationId xmlns:a16="http://schemas.microsoft.com/office/drawing/2014/main" id="{335CB454-8D6E-6248-B199-8ECA19B6CAFC}"/>
              </a:ext>
            </a:extLst>
          </p:cNvPr>
          <p:cNvSpPr txBox="1"/>
          <p:nvPr/>
        </p:nvSpPr>
        <p:spPr>
          <a:xfrm>
            <a:off x="3140324" y="2982368"/>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50</a:t>
            </a:r>
          </a:p>
        </p:txBody>
      </p:sp>
      <p:sp>
        <p:nvSpPr>
          <p:cNvPr id="44" name="TextBox 43">
            <a:extLst>
              <a:ext uri="{FF2B5EF4-FFF2-40B4-BE49-F238E27FC236}">
                <a16:creationId xmlns:a16="http://schemas.microsoft.com/office/drawing/2014/main" id="{817DB248-365C-D848-8BDF-A31305E5044C}"/>
              </a:ext>
            </a:extLst>
          </p:cNvPr>
          <p:cNvSpPr txBox="1"/>
          <p:nvPr/>
        </p:nvSpPr>
        <p:spPr>
          <a:xfrm>
            <a:off x="3149056" y="2432597"/>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60</a:t>
            </a:r>
          </a:p>
        </p:txBody>
      </p:sp>
    </p:spTree>
    <p:extLst>
      <p:ext uri="{BB962C8B-B14F-4D97-AF65-F5344CB8AC3E}">
        <p14:creationId xmlns:p14="http://schemas.microsoft.com/office/powerpoint/2010/main" val="3406436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F3A322-64C6-4714-AC59-7681202095BB}"/>
              </a:ext>
            </a:extLst>
          </p:cNvPr>
          <p:cNvSpPr txBox="1"/>
          <p:nvPr/>
        </p:nvSpPr>
        <p:spPr>
          <a:xfrm>
            <a:off x="2391183" y="363155"/>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66E99"/>
                </a:solidFill>
                <a:latin typeface="Century Gothic" panose="020B0502020202020204" pitchFamily="34" charset="0"/>
              </a:rPr>
              <a:t>Project Objectives</a:t>
            </a:r>
            <a:endParaRPr lang="en-US" sz="4000" b="1" dirty="0">
              <a:solidFill>
                <a:srgbClr val="266E99"/>
              </a:solidFill>
              <a:latin typeface="Century Gothic" panose="020B0502020202020204" pitchFamily="34" charset="0"/>
            </a:endParaRPr>
          </a:p>
        </p:txBody>
      </p:sp>
      <p:sp>
        <p:nvSpPr>
          <p:cNvPr id="16" name="TextBox 15">
            <a:extLst>
              <a:ext uri="{FF2B5EF4-FFF2-40B4-BE49-F238E27FC236}">
                <a16:creationId xmlns:a16="http://schemas.microsoft.com/office/drawing/2014/main" id="{D12B2ED4-3063-41D5-9F9A-3BB0AB8462E1}"/>
              </a:ext>
            </a:extLst>
          </p:cNvPr>
          <p:cNvSpPr txBox="1"/>
          <p:nvPr/>
        </p:nvSpPr>
        <p:spPr>
          <a:xfrm>
            <a:off x="9448800" y="658245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ea typeface="+mn-lt"/>
                <a:cs typeface="+mn-lt"/>
              </a:rPr>
              <a:t>Icon Credit: Microsoft PowerPoint Clipart</a:t>
            </a:r>
            <a:endParaRPr lang="en-US" sz="1000" dirty="0">
              <a:solidFill>
                <a:schemeClr val="tx1">
                  <a:lumMod val="75000"/>
                  <a:lumOff val="25000"/>
                </a:schemeClr>
              </a:solidFill>
              <a:latin typeface="Century Gothic"/>
            </a:endParaRPr>
          </a:p>
        </p:txBody>
      </p:sp>
      <p:graphicFrame>
        <p:nvGraphicFramePr>
          <p:cNvPr id="4" name="Diagram 18">
            <a:extLst>
              <a:ext uri="{FF2B5EF4-FFF2-40B4-BE49-F238E27FC236}">
                <a16:creationId xmlns:a16="http://schemas.microsoft.com/office/drawing/2014/main" id="{2352BF9E-4D65-4E50-AD5B-923CA50903DB}"/>
              </a:ext>
            </a:extLst>
          </p:cNvPr>
          <p:cNvGraphicFramePr/>
          <p:nvPr>
            <p:extLst>
              <p:ext uri="{D42A27DB-BD31-4B8C-83A1-F6EECF244321}">
                <p14:modId xmlns:p14="http://schemas.microsoft.com/office/powerpoint/2010/main" val="1216836471"/>
              </p:ext>
            </p:extLst>
          </p:nvPr>
        </p:nvGraphicFramePr>
        <p:xfrm>
          <a:off x="1166415" y="1263259"/>
          <a:ext cx="9790980" cy="4199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18" descr="Woman with cane with solid fill">
            <a:extLst>
              <a:ext uri="{FF2B5EF4-FFF2-40B4-BE49-F238E27FC236}">
                <a16:creationId xmlns:a16="http://schemas.microsoft.com/office/drawing/2014/main" id="{9B14393A-08F7-4FF0-B236-FB984F331DA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651990" y="4294118"/>
            <a:ext cx="914400" cy="914400"/>
          </a:xfrm>
          <a:prstGeom prst="rect">
            <a:avLst/>
          </a:prstGeom>
        </p:spPr>
      </p:pic>
      <p:pic>
        <p:nvPicPr>
          <p:cNvPr id="6" name="Graphic 587" descr="Deciduous tree with solid fill">
            <a:extLst>
              <a:ext uri="{FF2B5EF4-FFF2-40B4-BE49-F238E27FC236}">
                <a16:creationId xmlns:a16="http://schemas.microsoft.com/office/drawing/2014/main" id="{0E4DB762-EE4C-44E0-AFF8-0F41CB520E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861838" y="4258382"/>
            <a:ext cx="914400" cy="914400"/>
          </a:xfrm>
          <a:prstGeom prst="rect">
            <a:avLst/>
          </a:prstGeom>
        </p:spPr>
      </p:pic>
      <p:pic>
        <p:nvPicPr>
          <p:cNvPr id="34" name="Graphic 34" descr="City with solid fill">
            <a:extLst>
              <a:ext uri="{FF2B5EF4-FFF2-40B4-BE49-F238E27FC236}">
                <a16:creationId xmlns:a16="http://schemas.microsoft.com/office/drawing/2014/main" id="{946419AA-DDDD-4299-B644-AE17E613061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296332" y="4340562"/>
            <a:ext cx="914400" cy="914400"/>
          </a:xfrm>
          <a:prstGeom prst="rect">
            <a:avLst/>
          </a:prstGeom>
        </p:spPr>
      </p:pic>
      <p:grpSp>
        <p:nvGrpSpPr>
          <p:cNvPr id="8" name="Group 7">
            <a:extLst>
              <a:ext uri="{FF2B5EF4-FFF2-40B4-BE49-F238E27FC236}">
                <a16:creationId xmlns:a16="http://schemas.microsoft.com/office/drawing/2014/main" id="{FE9C0862-5DED-4402-AFB2-0B37E1132A9D}"/>
              </a:ext>
            </a:extLst>
          </p:cNvPr>
          <p:cNvGrpSpPr/>
          <p:nvPr/>
        </p:nvGrpSpPr>
        <p:grpSpPr>
          <a:xfrm>
            <a:off x="1199072" y="5260403"/>
            <a:ext cx="9790980" cy="1005840"/>
            <a:chOff x="0" y="0"/>
            <a:chExt cx="9790980" cy="1005840"/>
          </a:xfrm>
          <a:solidFill>
            <a:srgbClr val="002060"/>
          </a:solidFill>
        </p:grpSpPr>
        <p:sp>
          <p:nvSpPr>
            <p:cNvPr id="9" name="Rectangle 8">
              <a:extLst>
                <a:ext uri="{FF2B5EF4-FFF2-40B4-BE49-F238E27FC236}">
                  <a16:creationId xmlns:a16="http://schemas.microsoft.com/office/drawing/2014/main" id="{C51FEE82-6EF6-4851-A02E-332CC34363E2}"/>
                </a:ext>
              </a:extLst>
            </p:cNvPr>
            <p:cNvSpPr/>
            <p:nvPr/>
          </p:nvSpPr>
          <p:spPr>
            <a:xfrm>
              <a:off x="0" y="0"/>
              <a:ext cx="9790980" cy="1005840"/>
            </a:xfrm>
            <a:prstGeom prst="rect">
              <a:avLst/>
            </a:prstGeom>
            <a:grpFill/>
          </p:spPr>
          <p:style>
            <a:lnRef idx="0">
              <a:schemeClr val="dk1">
                <a:hueOff val="0"/>
                <a:satOff val="0"/>
                <a:lumOff val="0"/>
                <a:alphaOff val="0"/>
              </a:schemeClr>
            </a:lnRef>
            <a:fillRef idx="1">
              <a:scrgbClr r="0" g="0" b="0"/>
            </a:fillRef>
            <a:effectRef idx="0">
              <a:schemeClr val="accent5">
                <a:shade val="9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AAE8047A-2C05-444A-A7EB-F19F2267F29F}"/>
                </a:ext>
              </a:extLst>
            </p:cNvPr>
            <p:cNvSpPr txBox="1"/>
            <p:nvPr/>
          </p:nvSpPr>
          <p:spPr>
            <a:xfrm>
              <a:off x="0" y="0"/>
              <a:ext cx="9790980" cy="1005840"/>
            </a:xfrm>
            <a:prstGeom prst="rect">
              <a:avLst/>
            </a:prstGeom>
            <a:grp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entury Gothic"/>
                </a:rPr>
                <a:t>NY State CSC Action Plans: Decreasing Energy Use, Local Forestry, Cooling Centers, Shade Structures, Community Climate Action, Community Education</a:t>
              </a:r>
            </a:p>
          </p:txBody>
        </p:sp>
      </p:grpSp>
    </p:spTree>
    <p:extLst>
      <p:ext uri="{BB962C8B-B14F-4D97-AF65-F5344CB8AC3E}">
        <p14:creationId xmlns:p14="http://schemas.microsoft.com/office/powerpoint/2010/main" val="2712001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Bent 1">
            <a:extLst>
              <a:ext uri="{FF2B5EF4-FFF2-40B4-BE49-F238E27FC236}">
                <a16:creationId xmlns:a16="http://schemas.microsoft.com/office/drawing/2014/main" id="{23CE8535-EE4D-D645-9E61-444FF6DF7DA0}"/>
              </a:ext>
            </a:extLst>
          </p:cNvPr>
          <p:cNvSpPr/>
          <p:nvPr/>
        </p:nvSpPr>
        <p:spPr>
          <a:xfrm flipH="1" flipV="1">
            <a:off x="3435076" y="3118557"/>
            <a:ext cx="3009002" cy="2619424"/>
          </a:xfrm>
          <a:prstGeom prst="bentArrow">
            <a:avLst>
              <a:gd name="adj1" fmla="val 20232"/>
              <a:gd name="adj2" fmla="val 21910"/>
              <a:gd name="adj3" fmla="val 25000"/>
              <a:gd name="adj4" fmla="val 4375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Arrow: Bent 1">
            <a:extLst>
              <a:ext uri="{FF2B5EF4-FFF2-40B4-BE49-F238E27FC236}">
                <a16:creationId xmlns:a16="http://schemas.microsoft.com/office/drawing/2014/main" id="{F6C53FF9-4271-411C-805F-63D6012926CF}"/>
              </a:ext>
            </a:extLst>
          </p:cNvPr>
          <p:cNvSpPr/>
          <p:nvPr/>
        </p:nvSpPr>
        <p:spPr>
          <a:xfrm flipV="1">
            <a:off x="5914307" y="3096783"/>
            <a:ext cx="3009001" cy="2619424"/>
          </a:xfrm>
          <a:prstGeom prst="bentArrow">
            <a:avLst>
              <a:gd name="adj1" fmla="val 20232"/>
              <a:gd name="adj2" fmla="val 21910"/>
              <a:gd name="adj3" fmla="val 25000"/>
              <a:gd name="adj4" fmla="val 4375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E51FD34C-A376-4423-A156-659D1D9A659A}"/>
              </a:ext>
            </a:extLst>
          </p:cNvPr>
          <p:cNvSpPr txBox="1"/>
          <p:nvPr/>
        </p:nvSpPr>
        <p:spPr>
          <a:xfrm>
            <a:off x="1762665" y="150586"/>
            <a:ext cx="86666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rgbClr val="266E99"/>
                </a:solidFill>
                <a:latin typeface="Century Gothic"/>
                <a:ea typeface="+mn-lt"/>
                <a:cs typeface="+mn-lt"/>
              </a:rPr>
              <a:t>Methodology: Overview</a:t>
            </a:r>
            <a:endParaRPr lang="en-US" sz="4400" b="1" dirty="0">
              <a:solidFill>
                <a:srgbClr val="266E99"/>
              </a:solidFill>
              <a:latin typeface="Century Gothic"/>
            </a:endParaRPr>
          </a:p>
        </p:txBody>
      </p:sp>
      <p:sp>
        <p:nvSpPr>
          <p:cNvPr id="7" name="Rounded Rectangle 6">
            <a:extLst>
              <a:ext uri="{FF2B5EF4-FFF2-40B4-BE49-F238E27FC236}">
                <a16:creationId xmlns:a16="http://schemas.microsoft.com/office/drawing/2014/main" id="{08B659BD-DE2F-7D4C-9D8C-607FA636C987}"/>
              </a:ext>
            </a:extLst>
          </p:cNvPr>
          <p:cNvSpPr/>
          <p:nvPr/>
        </p:nvSpPr>
        <p:spPr>
          <a:xfrm>
            <a:off x="4454109" y="1041836"/>
            <a:ext cx="3523622" cy="2447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Temperature</a:t>
            </a:r>
          </a:p>
          <a:p>
            <a:pPr marL="400050" lvl="0" indent="-225425">
              <a:buClr>
                <a:srgbClr val="006D9D"/>
              </a:buClr>
              <a:buFont typeface="Webdings" panose="05030102010509060703" pitchFamily="18" charset="2"/>
              <a:buChar char="4"/>
            </a:pPr>
            <a:r>
              <a:rPr lang="en-US" sz="2000" dirty="0">
                <a:latin typeface="Century Gothic"/>
              </a:rPr>
              <a:t>Day &amp; night</a:t>
            </a:r>
          </a:p>
          <a:p>
            <a:pPr marL="400050" lvl="0" indent="-225425">
              <a:buClr>
                <a:srgbClr val="006D9D"/>
              </a:buClr>
              <a:buFont typeface="Webdings" panose="05030102010509060703" pitchFamily="18" charset="2"/>
              <a:buChar char="4"/>
            </a:pPr>
            <a:r>
              <a:rPr lang="en-US" sz="2000" b="1" dirty="0">
                <a:latin typeface="Century Gothic"/>
              </a:rPr>
              <a:t>Surface temperature from satellites</a:t>
            </a:r>
          </a:p>
          <a:p>
            <a:pPr marL="400050" indent="-225425">
              <a:buClr>
                <a:srgbClr val="006D9D"/>
              </a:buClr>
              <a:buFont typeface="Webdings" panose="05030102010509060703" pitchFamily="18" charset="2"/>
              <a:buChar char="4"/>
            </a:pPr>
            <a:r>
              <a:rPr lang="en-US" sz="2000" dirty="0">
                <a:latin typeface="Century Gothic"/>
              </a:rPr>
              <a:t>Air temperature   from in-situ</a:t>
            </a:r>
          </a:p>
        </p:txBody>
      </p:sp>
      <p:sp>
        <p:nvSpPr>
          <p:cNvPr id="18" name="Rounded Rectangle 17">
            <a:extLst>
              <a:ext uri="{FF2B5EF4-FFF2-40B4-BE49-F238E27FC236}">
                <a16:creationId xmlns:a16="http://schemas.microsoft.com/office/drawing/2014/main" id="{D2E25AC1-9EF5-BF4E-934C-51DEBF48E5FF}"/>
              </a:ext>
            </a:extLst>
          </p:cNvPr>
          <p:cNvSpPr/>
          <p:nvPr/>
        </p:nvSpPr>
        <p:spPr>
          <a:xfrm>
            <a:off x="8250934" y="1041836"/>
            <a:ext cx="3523623" cy="14005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Environmental Variables</a:t>
            </a:r>
          </a:p>
        </p:txBody>
      </p:sp>
      <p:sp>
        <p:nvSpPr>
          <p:cNvPr id="19" name="Rounded Rectangle 18">
            <a:extLst>
              <a:ext uri="{FF2B5EF4-FFF2-40B4-BE49-F238E27FC236}">
                <a16:creationId xmlns:a16="http://schemas.microsoft.com/office/drawing/2014/main" id="{9DAB21E5-DBEC-5F4B-B365-1F7FE23DCC37}"/>
              </a:ext>
            </a:extLst>
          </p:cNvPr>
          <p:cNvSpPr/>
          <p:nvPr/>
        </p:nvSpPr>
        <p:spPr>
          <a:xfrm>
            <a:off x="657285" y="1041837"/>
            <a:ext cx="3523623" cy="14005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Social &amp; Health Variables</a:t>
            </a:r>
          </a:p>
        </p:txBody>
      </p:sp>
      <p:sp>
        <p:nvSpPr>
          <p:cNvPr id="21" name="Rounded Rectangle 20">
            <a:extLst>
              <a:ext uri="{FF2B5EF4-FFF2-40B4-BE49-F238E27FC236}">
                <a16:creationId xmlns:a16="http://schemas.microsoft.com/office/drawing/2014/main" id="{9750F5CB-CC2A-4E4C-98F7-24F677D91207}"/>
              </a:ext>
            </a:extLst>
          </p:cNvPr>
          <p:cNvSpPr/>
          <p:nvPr/>
        </p:nvSpPr>
        <p:spPr>
          <a:xfrm>
            <a:off x="4935874" y="4374341"/>
            <a:ext cx="2560092" cy="16207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Heat Maps</a:t>
            </a:r>
            <a:endParaRPr lang="en-US" sz="2000" dirty="0">
              <a:latin typeface="Century Gothic"/>
            </a:endParaRPr>
          </a:p>
        </p:txBody>
      </p:sp>
      <p:sp>
        <p:nvSpPr>
          <p:cNvPr id="24" name="Rounded Rectangle 23">
            <a:extLst>
              <a:ext uri="{FF2B5EF4-FFF2-40B4-BE49-F238E27FC236}">
                <a16:creationId xmlns:a16="http://schemas.microsoft.com/office/drawing/2014/main" id="{46329787-4326-9541-BCA6-22BE8880B042}"/>
              </a:ext>
            </a:extLst>
          </p:cNvPr>
          <p:cNvSpPr/>
          <p:nvPr/>
        </p:nvSpPr>
        <p:spPr>
          <a:xfrm>
            <a:off x="684396" y="4359484"/>
            <a:ext cx="2765196" cy="16207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Vulnerability Analysis</a:t>
            </a:r>
            <a:endParaRPr lang="en-US" sz="2000" dirty="0">
              <a:latin typeface="Century Gothic"/>
            </a:endParaRPr>
          </a:p>
        </p:txBody>
      </p:sp>
      <p:sp>
        <p:nvSpPr>
          <p:cNvPr id="25" name="Rounded Rectangle 24">
            <a:extLst>
              <a:ext uri="{FF2B5EF4-FFF2-40B4-BE49-F238E27FC236}">
                <a16:creationId xmlns:a16="http://schemas.microsoft.com/office/drawing/2014/main" id="{14C696B9-323B-A04A-9439-0C9AE797F2F2}"/>
              </a:ext>
            </a:extLst>
          </p:cNvPr>
          <p:cNvSpPr/>
          <p:nvPr/>
        </p:nvSpPr>
        <p:spPr>
          <a:xfrm>
            <a:off x="8894280" y="4374340"/>
            <a:ext cx="2560092" cy="16207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Mitigation Modelling</a:t>
            </a:r>
            <a:endParaRPr lang="en-US" sz="2000" dirty="0">
              <a:latin typeface="Century Gothic"/>
            </a:endParaRPr>
          </a:p>
        </p:txBody>
      </p:sp>
      <p:sp>
        <p:nvSpPr>
          <p:cNvPr id="8" name="Down Arrow 7">
            <a:extLst>
              <a:ext uri="{FF2B5EF4-FFF2-40B4-BE49-F238E27FC236}">
                <a16:creationId xmlns:a16="http://schemas.microsoft.com/office/drawing/2014/main" id="{A45139FF-3C58-4640-BA10-C640F3E5C6BC}"/>
              </a:ext>
            </a:extLst>
          </p:cNvPr>
          <p:cNvSpPr/>
          <p:nvPr/>
        </p:nvSpPr>
        <p:spPr>
          <a:xfrm>
            <a:off x="1821117" y="2318657"/>
            <a:ext cx="1195958" cy="2027687"/>
          </a:xfrm>
          <a:prstGeom prst="downArrow">
            <a:avLst>
              <a:gd name="adj1" fmla="val 50000"/>
              <a:gd name="adj2" fmla="val 5849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a:extLst>
              <a:ext uri="{FF2B5EF4-FFF2-40B4-BE49-F238E27FC236}">
                <a16:creationId xmlns:a16="http://schemas.microsoft.com/office/drawing/2014/main" id="{2A705467-E984-2644-864F-3B1356D9840A}"/>
              </a:ext>
            </a:extLst>
          </p:cNvPr>
          <p:cNvSpPr/>
          <p:nvPr/>
        </p:nvSpPr>
        <p:spPr>
          <a:xfrm>
            <a:off x="9418516" y="2318657"/>
            <a:ext cx="1195958" cy="2055683"/>
          </a:xfrm>
          <a:prstGeom prst="downArrow">
            <a:avLst>
              <a:gd name="adj1" fmla="val 50000"/>
              <a:gd name="adj2" fmla="val 5849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1639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smtClean="0">
                <a:solidFill>
                  <a:srgbClr val="266E99"/>
                </a:solidFill>
                <a:latin typeface="Century Gothic"/>
                <a:ea typeface="+mn-lt"/>
                <a:cs typeface="+mn-lt"/>
              </a:rPr>
              <a:t>Heat Mapping</a:t>
            </a:r>
            <a:endParaRPr lang="en-US" sz="4400" b="1" dirty="0">
              <a:solidFill>
                <a:srgbClr val="266E99"/>
              </a:solidFill>
              <a:latin typeface="Century Gothic"/>
              <a:ea typeface="+mn-lt"/>
              <a:cs typeface="+mn-lt"/>
            </a:endParaRPr>
          </a:p>
        </p:txBody>
      </p:sp>
    </p:spTree>
    <p:extLst>
      <p:ext uri="{BB962C8B-B14F-4D97-AF65-F5344CB8AC3E}">
        <p14:creationId xmlns:p14="http://schemas.microsoft.com/office/powerpoint/2010/main" val="126052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53E5148A-CD1A-47BD-BE76-C461D26228FD}"/>
              </a:ext>
            </a:extLst>
          </p:cNvPr>
          <p:cNvSpPr/>
          <p:nvPr/>
        </p:nvSpPr>
        <p:spPr>
          <a:xfrm>
            <a:off x="4303381" y="2701910"/>
            <a:ext cx="3921280" cy="3696929"/>
          </a:xfrm>
          <a:prstGeom prst="ellipse">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7" name="Graphic 6" descr="Earth globe: Americas with solid fill">
            <a:extLst>
              <a:ext uri="{FF2B5EF4-FFF2-40B4-BE49-F238E27FC236}">
                <a16:creationId xmlns:a16="http://schemas.microsoft.com/office/drawing/2014/main" id="{4271BDB8-104A-4F9B-BC98-0BA1E1E3E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1966" y="2069037"/>
            <a:ext cx="5050220" cy="5050220"/>
          </a:xfrm>
          <a:prstGeom prst="rect">
            <a:avLst/>
          </a:prstGeom>
        </p:spPr>
      </p:pic>
      <p:sp>
        <p:nvSpPr>
          <p:cNvPr id="22" name="Oval 21">
            <a:extLst>
              <a:ext uri="{FF2B5EF4-FFF2-40B4-BE49-F238E27FC236}">
                <a16:creationId xmlns:a16="http://schemas.microsoft.com/office/drawing/2014/main" id="{441763B1-5C4D-4FFD-823D-1DC958C8F6AC}"/>
              </a:ext>
            </a:extLst>
          </p:cNvPr>
          <p:cNvSpPr/>
          <p:nvPr/>
        </p:nvSpPr>
        <p:spPr>
          <a:xfrm>
            <a:off x="4384443" y="2625191"/>
            <a:ext cx="3749040" cy="3749040"/>
          </a:xfrm>
          <a:prstGeom prst="ellipse">
            <a:avLst/>
          </a:prstGeom>
          <a:noFill/>
          <a:ln w="409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 name="TextBox 3">
            <a:extLst>
              <a:ext uri="{FF2B5EF4-FFF2-40B4-BE49-F238E27FC236}">
                <a16:creationId xmlns:a16="http://schemas.microsoft.com/office/drawing/2014/main" id="{9F47CAF1-2446-4473-A3CE-2341E7694866}"/>
              </a:ext>
            </a:extLst>
          </p:cNvPr>
          <p:cNvSpPr txBox="1"/>
          <p:nvPr/>
        </p:nvSpPr>
        <p:spPr>
          <a:xfrm>
            <a:off x="9255064" y="5651620"/>
            <a:ext cx="27376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ISS ECOSTRESS</a:t>
            </a:r>
          </a:p>
        </p:txBody>
      </p:sp>
      <p:sp>
        <p:nvSpPr>
          <p:cNvPr id="5" name="TextBox 4">
            <a:extLst>
              <a:ext uri="{FF2B5EF4-FFF2-40B4-BE49-F238E27FC236}">
                <a16:creationId xmlns:a16="http://schemas.microsoft.com/office/drawing/2014/main" id="{0AA0CAF7-5576-47EB-89CF-ECDC1D25EA61}"/>
              </a:ext>
            </a:extLst>
          </p:cNvPr>
          <p:cNvSpPr txBox="1"/>
          <p:nvPr/>
        </p:nvSpPr>
        <p:spPr>
          <a:xfrm>
            <a:off x="2706577" y="156194"/>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Earth </a:t>
            </a:r>
            <a:r>
              <a:rPr lang="en-US" sz="4000" b="1" dirty="0" smtClean="0">
                <a:solidFill>
                  <a:srgbClr val="266E99"/>
                </a:solidFill>
                <a:latin typeface="Century Gothic"/>
                <a:ea typeface="+mn-lt"/>
                <a:cs typeface="+mn-lt"/>
              </a:rPr>
              <a:t>Observations</a:t>
            </a:r>
            <a:endParaRPr lang="en-US" sz="4000" dirty="0">
              <a:solidFill>
                <a:srgbClr val="266E99"/>
              </a:solidFill>
              <a:latin typeface="Century Gothic"/>
            </a:endParaRPr>
          </a:p>
        </p:txBody>
      </p:sp>
      <p:sp>
        <p:nvSpPr>
          <p:cNvPr id="11" name="TextBox 10">
            <a:extLst>
              <a:ext uri="{FF2B5EF4-FFF2-40B4-BE49-F238E27FC236}">
                <a16:creationId xmlns:a16="http://schemas.microsoft.com/office/drawing/2014/main" id="{FC1579A8-7626-4DBF-9156-A98142E8BD8A}"/>
              </a:ext>
            </a:extLst>
          </p:cNvPr>
          <p:cNvSpPr txBox="1"/>
          <p:nvPr/>
        </p:nvSpPr>
        <p:spPr>
          <a:xfrm>
            <a:off x="8820564" y="6577045"/>
            <a:ext cx="3371436" cy="253916"/>
          </a:xfrm>
          <a:prstGeom prst="rect">
            <a:avLst/>
          </a:prstGeom>
          <a:noFill/>
        </p:spPr>
        <p:txBody>
          <a:bodyPr wrap="none" rtlCol="0">
            <a:spAutoFit/>
          </a:bodyPr>
          <a:lstStyle/>
          <a:p>
            <a:r>
              <a:rPr lang="en-US" sz="1050" dirty="0">
                <a:solidFill>
                  <a:schemeClr val="tx1">
                    <a:lumMod val="75000"/>
                    <a:lumOff val="25000"/>
                  </a:schemeClr>
                </a:solidFill>
                <a:latin typeface="Century Gothic" panose="020B0502020202020204" pitchFamily="34" charset="0"/>
              </a:rPr>
              <a:t>Image credit: NASA, </a:t>
            </a:r>
            <a:r>
              <a:rPr lang="en-US" sz="1050" dirty="0">
                <a:solidFill>
                  <a:schemeClr val="tx1">
                    <a:lumMod val="75000"/>
                    <a:lumOff val="25000"/>
                  </a:schemeClr>
                </a:solidFill>
                <a:latin typeface="Century Gothic"/>
              </a:rPr>
              <a:t>Microsoft PowerPoint Clipart​</a:t>
            </a:r>
            <a:endParaRPr lang="en-US" sz="1050" dirty="0">
              <a:solidFill>
                <a:schemeClr val="tx1">
                  <a:lumMod val="75000"/>
                  <a:lumOff val="25000"/>
                </a:schemeClr>
              </a:solidFill>
              <a:latin typeface="Century Gothic" panose="020B0502020202020204" pitchFamily="34" charset="0"/>
            </a:endParaRPr>
          </a:p>
        </p:txBody>
      </p:sp>
      <p:sp>
        <p:nvSpPr>
          <p:cNvPr id="14" name="Google Shape;314;p32">
            <a:extLst>
              <a:ext uri="{FF2B5EF4-FFF2-40B4-BE49-F238E27FC236}">
                <a16:creationId xmlns:a16="http://schemas.microsoft.com/office/drawing/2014/main" id="{3F941A26-BABB-4F7C-9F42-80144EA9406A}"/>
              </a:ext>
            </a:extLst>
          </p:cNvPr>
          <p:cNvSpPr txBox="1"/>
          <p:nvPr/>
        </p:nvSpPr>
        <p:spPr>
          <a:xfrm>
            <a:off x="2457107" y="5008521"/>
            <a:ext cx="1659693"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Landsat 8</a:t>
            </a:r>
            <a:endParaRPr dirty="0">
              <a:solidFill>
                <a:schemeClr val="tx1">
                  <a:lumMod val="75000"/>
                  <a:lumOff val="25000"/>
                </a:schemeClr>
              </a:solidFill>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OLI</a:t>
            </a:r>
            <a:endParaRPr dirty="0">
              <a:solidFill>
                <a:schemeClr val="tx1">
                  <a:lumMod val="75000"/>
                  <a:lumOff val="25000"/>
                </a:schemeClr>
              </a:solidFill>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TIRS</a:t>
            </a:r>
            <a:endParaRPr dirty="0">
              <a:solidFill>
                <a:schemeClr val="tx1">
                  <a:lumMod val="75000"/>
                  <a:lumOff val="25000"/>
                </a:schemeClr>
              </a:solidFill>
            </a:endParaRPr>
          </a:p>
        </p:txBody>
      </p:sp>
      <p:sp>
        <p:nvSpPr>
          <p:cNvPr id="15" name="Google Shape;315;p32">
            <a:extLst>
              <a:ext uri="{FF2B5EF4-FFF2-40B4-BE49-F238E27FC236}">
                <a16:creationId xmlns:a16="http://schemas.microsoft.com/office/drawing/2014/main" id="{BC931BF9-B72E-40C1-9471-4E16979B6124}"/>
              </a:ext>
            </a:extLst>
          </p:cNvPr>
          <p:cNvSpPr txBox="1"/>
          <p:nvPr/>
        </p:nvSpPr>
        <p:spPr>
          <a:xfrm>
            <a:off x="919006" y="2692639"/>
            <a:ext cx="1995860" cy="968627"/>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Landsat 4&amp;5</a:t>
            </a:r>
            <a:endParaRPr dirty="0">
              <a:solidFill>
                <a:schemeClr val="tx1">
                  <a:lumMod val="75000"/>
                  <a:lumOff val="25000"/>
                </a:schemeClr>
              </a:solidFill>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TM</a:t>
            </a:r>
            <a:endParaRPr dirty="0">
              <a:solidFill>
                <a:schemeClr val="tx1">
                  <a:lumMod val="75000"/>
                  <a:lumOff val="25000"/>
                </a:schemeClr>
              </a:solidFill>
            </a:endParaRPr>
          </a:p>
          <a:p>
            <a:pPr marL="457200" marR="0" lvl="1" indent="0" algn="l" rtl="0">
              <a:spcBef>
                <a:spcPts val="0"/>
              </a:spcBef>
              <a:spcAft>
                <a:spcPts val="0"/>
              </a:spcAft>
              <a:buNone/>
            </a:pPr>
            <a:endParaRPr sz="200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6" name="Google Shape;328;p32">
            <a:extLst>
              <a:ext uri="{FF2B5EF4-FFF2-40B4-BE49-F238E27FC236}">
                <a16:creationId xmlns:a16="http://schemas.microsoft.com/office/drawing/2014/main" id="{9C60CB25-4230-419D-82BD-1AD9B680AE7B}"/>
              </a:ext>
            </a:extLst>
          </p:cNvPr>
          <p:cNvPicPr preferRelativeResize="0"/>
          <p:nvPr/>
        </p:nvPicPr>
        <p:blipFill rotWithShape="1">
          <a:blip r:embed="rId5">
            <a:alphaModFix/>
          </a:blip>
          <a:srcRect/>
          <a:stretch/>
        </p:blipFill>
        <p:spPr>
          <a:xfrm>
            <a:off x="828063" y="4106007"/>
            <a:ext cx="2181859" cy="1805029"/>
          </a:xfrm>
          <a:prstGeom prst="rect">
            <a:avLst/>
          </a:prstGeom>
          <a:noFill/>
          <a:ln>
            <a:noFill/>
          </a:ln>
        </p:spPr>
      </p:pic>
      <p:grpSp>
        <p:nvGrpSpPr>
          <p:cNvPr id="6" name="Group 5">
            <a:extLst>
              <a:ext uri="{FF2B5EF4-FFF2-40B4-BE49-F238E27FC236}">
                <a16:creationId xmlns:a16="http://schemas.microsoft.com/office/drawing/2014/main" id="{0692097E-FF5C-4393-BD9A-B3ACFC7C56D9}"/>
              </a:ext>
            </a:extLst>
          </p:cNvPr>
          <p:cNvGrpSpPr/>
          <p:nvPr/>
        </p:nvGrpSpPr>
        <p:grpSpPr>
          <a:xfrm>
            <a:off x="4414681" y="821178"/>
            <a:ext cx="3553792" cy="1618974"/>
            <a:chOff x="4411171" y="588609"/>
            <a:chExt cx="3553792" cy="1618974"/>
          </a:xfrm>
        </p:grpSpPr>
        <p:sp>
          <p:nvSpPr>
            <p:cNvPr id="13" name="Google Shape;302;p32">
              <a:extLst>
                <a:ext uri="{FF2B5EF4-FFF2-40B4-BE49-F238E27FC236}">
                  <a16:creationId xmlns:a16="http://schemas.microsoft.com/office/drawing/2014/main" id="{C02F3D87-1F05-4577-8B6F-84543972DB89}"/>
                </a:ext>
              </a:extLst>
            </p:cNvPr>
            <p:cNvSpPr txBox="1"/>
            <p:nvPr/>
          </p:nvSpPr>
          <p:spPr>
            <a:xfrm>
              <a:off x="5932493" y="1499697"/>
              <a:ext cx="203247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latin typeface="Century Gothic"/>
                  <a:ea typeface="Century Gothic"/>
                  <a:cs typeface="Century Gothic"/>
                  <a:sym typeface="Century Gothic"/>
                </a:rPr>
                <a:t>Landsat 7</a:t>
              </a:r>
              <a:endParaRPr dirty="0"/>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a:latin typeface="Century Gothic"/>
                  <a:ea typeface="Century Gothic"/>
                  <a:cs typeface="Century Gothic"/>
                  <a:sym typeface="Century Gothic"/>
                </a:rPr>
                <a:t>ETM+</a:t>
              </a:r>
              <a:endParaRPr dirty="0"/>
            </a:p>
          </p:txBody>
        </p:sp>
        <p:pic>
          <p:nvPicPr>
            <p:cNvPr id="17" name="Google Shape;329;p32">
              <a:extLst>
                <a:ext uri="{FF2B5EF4-FFF2-40B4-BE49-F238E27FC236}">
                  <a16:creationId xmlns:a16="http://schemas.microsoft.com/office/drawing/2014/main" id="{DF10F3EB-2171-428E-984C-6C34C9ECE874}"/>
                </a:ext>
              </a:extLst>
            </p:cNvPr>
            <p:cNvPicPr preferRelativeResize="0"/>
            <p:nvPr/>
          </p:nvPicPr>
          <p:blipFill rotWithShape="1">
            <a:blip r:embed="rId6">
              <a:alphaModFix/>
            </a:blip>
            <a:srcRect/>
            <a:stretch/>
          </p:blipFill>
          <p:spPr>
            <a:xfrm>
              <a:off x="4411171" y="588609"/>
              <a:ext cx="3362637" cy="1381517"/>
            </a:xfrm>
            <a:prstGeom prst="rect">
              <a:avLst/>
            </a:prstGeom>
            <a:noFill/>
            <a:ln>
              <a:noFill/>
            </a:ln>
          </p:spPr>
        </p:pic>
      </p:grpSp>
      <p:pic>
        <p:nvPicPr>
          <p:cNvPr id="18" name="Google Shape;330;p32">
            <a:extLst>
              <a:ext uri="{FF2B5EF4-FFF2-40B4-BE49-F238E27FC236}">
                <a16:creationId xmlns:a16="http://schemas.microsoft.com/office/drawing/2014/main" id="{A11223C1-DE2A-4213-8017-427EC29FE28A}"/>
              </a:ext>
            </a:extLst>
          </p:cNvPr>
          <p:cNvPicPr preferRelativeResize="0"/>
          <p:nvPr/>
        </p:nvPicPr>
        <p:blipFill rotWithShape="1">
          <a:blip r:embed="rId7">
            <a:alphaModFix/>
          </a:blip>
          <a:srcRect/>
          <a:stretch/>
        </p:blipFill>
        <p:spPr>
          <a:xfrm>
            <a:off x="809396" y="629368"/>
            <a:ext cx="2291469" cy="2213833"/>
          </a:xfrm>
          <a:prstGeom prst="rect">
            <a:avLst/>
          </a:prstGeom>
          <a:noFill/>
          <a:ln>
            <a:noFill/>
          </a:ln>
        </p:spPr>
      </p:pic>
      <p:pic>
        <p:nvPicPr>
          <p:cNvPr id="19" name="Picture 3" descr="A satellite in space&#10;&#10;Description automatically generated">
            <a:extLst>
              <a:ext uri="{FF2B5EF4-FFF2-40B4-BE49-F238E27FC236}">
                <a16:creationId xmlns:a16="http://schemas.microsoft.com/office/drawing/2014/main" id="{7E717C54-97A1-47D1-9AE8-2F0F1AF1869F}"/>
              </a:ext>
            </a:extLst>
          </p:cNvPr>
          <p:cNvPicPr>
            <a:picLocks noChangeAspect="1"/>
          </p:cNvPicPr>
          <p:nvPr/>
        </p:nvPicPr>
        <p:blipFill rotWithShape="1">
          <a:blip r:embed="rId8"/>
          <a:srcRect t="30625" r="311" b="22188"/>
          <a:stretch/>
        </p:blipFill>
        <p:spPr>
          <a:xfrm>
            <a:off x="8234714" y="3983464"/>
            <a:ext cx="3786443" cy="1801547"/>
          </a:xfrm>
          <a:prstGeom prst="rect">
            <a:avLst/>
          </a:prstGeom>
        </p:spPr>
      </p:pic>
      <p:sp>
        <p:nvSpPr>
          <p:cNvPr id="26" name="TextBox 25">
            <a:extLst>
              <a:ext uri="{FF2B5EF4-FFF2-40B4-BE49-F238E27FC236}">
                <a16:creationId xmlns:a16="http://schemas.microsoft.com/office/drawing/2014/main" id="{1CBB9E45-C3BF-4EDD-A2E2-5F71FD8A8733}"/>
              </a:ext>
            </a:extLst>
          </p:cNvPr>
          <p:cNvSpPr txBox="1"/>
          <p:nvPr/>
        </p:nvSpPr>
        <p:spPr>
          <a:xfrm>
            <a:off x="8796130" y="3246121"/>
            <a:ext cx="27376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Terra MODIS &amp; ASTER</a:t>
            </a:r>
          </a:p>
        </p:txBody>
      </p:sp>
      <p:pic>
        <p:nvPicPr>
          <p:cNvPr id="1026" name="Picture 2">
            <a:extLst>
              <a:ext uri="{FF2B5EF4-FFF2-40B4-BE49-F238E27FC236}">
                <a16:creationId xmlns:a16="http://schemas.microsoft.com/office/drawing/2014/main" id="{B064EC96-9751-4701-8906-7121810A17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67763" y="1431907"/>
            <a:ext cx="1520346" cy="18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51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Ryan Hammock</DisplayName>
        <AccountId>9</AccountId>
        <AccountType/>
      </UserInfo>
      <UserInfo>
        <DisplayName>Robert Byles</DisplayName>
        <AccountId>38</AccountId>
        <AccountType/>
      </UserInfo>
      <UserInfo>
        <DisplayName>Jillian Walechka</DisplayName>
        <AccountId>16</AccountId>
        <AccountType/>
      </UserInfo>
      <UserInfo>
        <DisplayName>Samain Sabrin</DisplayName>
        <AccountId>18</AccountId>
        <AccountType/>
      </UserInfo>
      <UserInfo>
        <DisplayName>Kathryn Greenler</DisplayName>
        <AccountId>14</AccountId>
        <AccountType/>
      </UserInfo>
      <UserInfo>
        <DisplayName>Tanya Bils</DisplayName>
        <AccountId>20</AccountId>
        <AccountType/>
      </UserInfo>
      <UserInfo>
        <DisplayName>Amanda Clayton</DisplayName>
        <AccountId>98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2.xml><?xml version="1.0" encoding="utf-8"?>
<ds:datastoreItem xmlns:ds="http://schemas.openxmlformats.org/officeDocument/2006/customXml" ds:itemID="{FE76E49E-8D1F-4D06-BCBF-466CB3DC3C5E}">
  <ds:schemaRefs>
    <ds:schemaRef ds:uri="http://purl.org/dc/terms/"/>
    <ds:schemaRef ds:uri="http://schemas.openxmlformats.org/package/2006/metadata/core-properties"/>
    <ds:schemaRef ds:uri="7df78d0b-135a-4de7-9166-7c181cd87fb4"/>
    <ds:schemaRef ds:uri="http://schemas.microsoft.com/office/2006/documentManagement/types"/>
    <ds:schemaRef ds:uri="http://purl.org/dc/elements/1.1/"/>
    <ds:schemaRef ds:uri="http://schemas.microsoft.com/office/2006/metadata/properties"/>
    <ds:schemaRef ds:uri="21e6a8e8-1dff-48a6-ab9b-8d556c6946c0"/>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2563482-3B7E-4D49-9F52-F5ACC71462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3199</TotalTime>
  <Words>7772</Words>
  <Application>Microsoft Office PowerPoint</Application>
  <PresentationFormat>Widescreen</PresentationFormat>
  <Paragraphs>1296</Paragraphs>
  <Slides>53</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Arial</vt:lpstr>
      <vt:lpstr>Calibri</vt:lpstr>
      <vt:lpstr>Calibri Light</vt:lpstr>
      <vt:lpstr>Century Gothic</vt:lpstr>
      <vt:lpstr>Helvetica Neue</vt:lpstr>
      <vt:lpstr>Helvetica Neue Medium</vt:lpstr>
      <vt:lpstr>Segoe UI</vt:lpstr>
      <vt:lpstr>Times New Roman</vt:lpstr>
      <vt:lpstr>Webdings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cp:revision>
  <dcterms:created xsi:type="dcterms:W3CDTF">2019-11-12T17:46:59Z</dcterms:created>
  <dcterms:modified xsi:type="dcterms:W3CDTF">2021-08-03T22:04:08Z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