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4"/>
    <p:sldMasterId id="2147483924" r:id="rId5"/>
    <p:sldMasterId id="2147483936" r:id="rId6"/>
  </p:sldMasterIdLst>
  <p:notesMasterIdLst>
    <p:notesMasterId r:id="rId10"/>
  </p:notesMasterIdLst>
  <p:sldIdLst>
    <p:sldId id="1909" r:id="rId7"/>
    <p:sldId id="15851" r:id="rId8"/>
    <p:sldId id="267" r:id="rId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5D6"/>
    <a:srgbClr val="71676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23"/>
    <p:restoredTop sz="95921"/>
  </p:normalViewPr>
  <p:slideViewPr>
    <p:cSldViewPr snapToGrid="0" snapToObjects="1">
      <p:cViewPr varScale="1">
        <p:scale>
          <a:sx n="147" d="100"/>
          <a:sy n="147" d="100"/>
        </p:scale>
        <p:origin x="28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presProps" Target="presProps.xml"/><Relationship Id="rId5" Type="http://schemas.openxmlformats.org/officeDocument/2006/relationships/slideMaster" Target="slideMasters/slideMaster2.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BF8F1E-D9B1-0846-B1C5-39C2B7751B7F}" type="datetimeFigureOut">
              <a:rPr lang="en-US" smtClean="0"/>
              <a:t>8/9/21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3375E4-23AC-8442-B150-1853B3918ED2}" type="slidenum">
              <a:rPr lang="en-US" smtClean="0"/>
              <a:t>‹#›</a:t>
            </a:fld>
            <a:endParaRPr lang="en-US"/>
          </a:p>
        </p:txBody>
      </p:sp>
    </p:spTree>
    <p:extLst>
      <p:ext uri="{BB962C8B-B14F-4D97-AF65-F5344CB8AC3E}">
        <p14:creationId xmlns:p14="http://schemas.microsoft.com/office/powerpoint/2010/main" val="231942872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3375E4-23AC-8442-B150-1853B3918ED2}" type="slidenum">
              <a:rPr lang="en-US" smtClean="0"/>
              <a:t>1</a:t>
            </a:fld>
            <a:endParaRPr lang="en-US" dirty="0"/>
          </a:p>
        </p:txBody>
      </p:sp>
    </p:spTree>
    <p:extLst>
      <p:ext uri="{BB962C8B-B14F-4D97-AF65-F5344CB8AC3E}">
        <p14:creationId xmlns:p14="http://schemas.microsoft.com/office/powerpoint/2010/main" val="4049649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D43B5-3B79-7047-9522-0C9BD80CE9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371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41772"/>
            <a:ext cx="77724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0895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7450" y="0"/>
            <a:ext cx="7886700" cy="492956"/>
          </a:xfrm>
        </p:spPr>
        <p:txBody>
          <a:bodyPr>
            <a:normAutofit/>
          </a:bodyPr>
          <a:lstStyle>
            <a:lvl1pPr>
              <a:defRPr sz="1500" b="1">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27850" y="888619"/>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8769600" y="4869657"/>
            <a:ext cx="357750" cy="273844"/>
          </a:xfrm>
        </p:spPr>
        <p:txBody>
          <a:bodyPr/>
          <a:lstStyle>
            <a:lvl1pPr>
              <a:defRPr sz="750">
                <a:solidFill>
                  <a:schemeClr val="tx1"/>
                </a:solidFill>
              </a:defRPr>
            </a:lvl1pPr>
          </a:lstStyle>
          <a:p>
            <a:fld id="{AF769104-B251-2F45-8068-2262482AC1F7}"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62562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07308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57848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6"/>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20046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89785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08827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71"/>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45427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71"/>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93400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13582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80317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
            <a:ext cx="8229600" cy="828675"/>
          </a:xfrm>
          <a:prstGeom prst="rect">
            <a:avLst/>
          </a:prstGeom>
        </p:spPr>
        <p:txBody>
          <a:bodyPr lIns="91429" tIns="45714" rIns="91429" bIns="45714"/>
          <a:lstStyle/>
          <a:p>
            <a:r>
              <a:rPr lang="en-US"/>
              <a:t>Click to edit Master title style</a:t>
            </a:r>
            <a:endParaRPr lang="en-US" dirty="0"/>
          </a:p>
        </p:txBody>
      </p:sp>
      <p:sp>
        <p:nvSpPr>
          <p:cNvPr id="4" name="Date Placeholder 3"/>
          <p:cNvSpPr>
            <a:spLocks noGrp="1"/>
          </p:cNvSpPr>
          <p:nvPr>
            <p:ph type="dt" sz="half" idx="10"/>
          </p:nvPr>
        </p:nvSpPr>
        <p:spPr>
          <a:xfrm>
            <a:off x="457200" y="4971186"/>
            <a:ext cx="2133600" cy="157654"/>
          </a:xfrm>
          <a:prstGeom prst="rect">
            <a:avLst/>
          </a:prstGeom>
        </p:spPr>
        <p:txBody>
          <a:bodyPr lIns="91429" tIns="45714" rIns="91429" bIns="45714"/>
          <a:lstStyle/>
          <a:p>
            <a:pPr defTabSz="685703"/>
            <a:endParaRPr lang="en-US" dirty="0">
              <a:solidFill>
                <a:prstClr val="black">
                  <a:tint val="75000"/>
                </a:prstClr>
              </a:solidFill>
              <a:ea typeface="MS PGothic" charset="0"/>
            </a:endParaRPr>
          </a:p>
        </p:txBody>
      </p:sp>
      <p:sp>
        <p:nvSpPr>
          <p:cNvPr id="5" name="Footer Placeholder 4"/>
          <p:cNvSpPr>
            <a:spLocks noGrp="1"/>
          </p:cNvSpPr>
          <p:nvPr>
            <p:ph type="ftr" sz="quarter" idx="11"/>
          </p:nvPr>
        </p:nvSpPr>
        <p:spPr>
          <a:xfrm>
            <a:off x="3124200" y="4971186"/>
            <a:ext cx="2895600" cy="157654"/>
          </a:xfrm>
          <a:prstGeom prst="rect">
            <a:avLst/>
          </a:prstGeom>
        </p:spPr>
        <p:txBody>
          <a:bodyPr lIns="91429" tIns="45714" rIns="91429" bIns="45714"/>
          <a:lstStyle/>
          <a:p>
            <a:pPr defTabSz="685703"/>
            <a:endParaRPr lang="en-US" dirty="0">
              <a:solidFill>
                <a:prstClr val="black">
                  <a:tint val="75000"/>
                </a:prstClr>
              </a:solidFill>
              <a:ea typeface="MS PGothic" charset="0"/>
            </a:endParaRPr>
          </a:p>
        </p:txBody>
      </p:sp>
      <p:sp>
        <p:nvSpPr>
          <p:cNvPr id="6" name="Slide Number Placeholder 5"/>
          <p:cNvSpPr>
            <a:spLocks noGrp="1"/>
          </p:cNvSpPr>
          <p:nvPr>
            <p:ph type="sldNum" sz="quarter" idx="12"/>
          </p:nvPr>
        </p:nvSpPr>
        <p:spPr>
          <a:xfrm>
            <a:off x="7010400" y="4978709"/>
            <a:ext cx="2133600" cy="157654"/>
          </a:xfrm>
          <a:prstGeom prst="rect">
            <a:avLst/>
          </a:prstGeom>
        </p:spPr>
        <p:txBody>
          <a:bodyPr lIns="91429" tIns="45714" rIns="91429" bIns="45714"/>
          <a:lstStyle/>
          <a:p>
            <a:fld id="{87B28F38-D049-5F43-A036-3D1F4DDC4C63}" type="slidenum">
              <a:rPr lang="en-US">
                <a:solidFill>
                  <a:prstClr val="black">
                    <a:tint val="75000"/>
                  </a:prstClr>
                </a:solidFill>
              </a:rPr>
              <a:pPr/>
              <a:t>‹#›</a:t>
            </a:fld>
            <a:endParaRPr lang="en-US" dirty="0">
              <a:solidFill>
                <a:prstClr val="black">
                  <a:tint val="75000"/>
                </a:prstClr>
              </a:solidFill>
            </a:endParaRPr>
          </a:p>
        </p:txBody>
      </p:sp>
      <p:sp>
        <p:nvSpPr>
          <p:cNvPr id="7" name="Text Placeholder 2"/>
          <p:cNvSpPr>
            <a:spLocks noGrp="1"/>
          </p:cNvSpPr>
          <p:nvPr>
            <p:ph idx="1"/>
          </p:nvPr>
        </p:nvSpPr>
        <p:spPr>
          <a:xfrm>
            <a:off x="457200" y="904876"/>
            <a:ext cx="8229600" cy="4062413"/>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05833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
            <a:ext cx="8229600" cy="828675"/>
          </a:xfrm>
          <a:prstGeom prst="rect">
            <a:avLst/>
          </a:prstGeom>
        </p:spPr>
        <p:txBody>
          <a:bodyPr lIns="91429" tIns="45714" rIns="91429" bIns="45714"/>
          <a:lstStyle/>
          <a:p>
            <a:r>
              <a:rPr lang="en-US"/>
              <a:t>Click to edit Master title style</a:t>
            </a:r>
            <a:endParaRPr lang="en-US" dirty="0"/>
          </a:p>
        </p:txBody>
      </p:sp>
      <p:sp>
        <p:nvSpPr>
          <p:cNvPr id="4" name="Date Placeholder 3"/>
          <p:cNvSpPr>
            <a:spLocks noGrp="1"/>
          </p:cNvSpPr>
          <p:nvPr>
            <p:ph type="dt" sz="half" idx="10"/>
          </p:nvPr>
        </p:nvSpPr>
        <p:spPr>
          <a:xfrm>
            <a:off x="457200" y="4971182"/>
            <a:ext cx="2133600" cy="157654"/>
          </a:xfrm>
          <a:prstGeom prst="rect">
            <a:avLst/>
          </a:prstGeom>
        </p:spPr>
        <p:txBody>
          <a:bodyPr lIns="91429" tIns="45714" rIns="91429" bIns="45714"/>
          <a:lstStyle/>
          <a:p>
            <a:endParaRPr lang="en-US" dirty="0">
              <a:solidFill>
                <a:prstClr val="black">
                  <a:tint val="75000"/>
                </a:prstClr>
              </a:solidFill>
            </a:endParaRPr>
          </a:p>
        </p:txBody>
      </p:sp>
      <p:sp>
        <p:nvSpPr>
          <p:cNvPr id="5" name="Footer Placeholder 4"/>
          <p:cNvSpPr>
            <a:spLocks noGrp="1"/>
          </p:cNvSpPr>
          <p:nvPr>
            <p:ph type="ftr" sz="quarter" idx="11"/>
          </p:nvPr>
        </p:nvSpPr>
        <p:spPr>
          <a:xfrm>
            <a:off x="3124200" y="4971182"/>
            <a:ext cx="2895600" cy="157654"/>
          </a:xfrm>
          <a:prstGeom prst="rect">
            <a:avLst/>
          </a:prstGeom>
        </p:spPr>
        <p:txBody>
          <a:bodyPr lIns="91429" tIns="45714" rIns="91429" bIns="45714"/>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4971182"/>
            <a:ext cx="2133600" cy="157654"/>
          </a:xfrm>
          <a:prstGeom prst="rect">
            <a:avLst/>
          </a:prstGeom>
        </p:spPr>
        <p:txBody>
          <a:bodyPr lIns="91429" tIns="45714" rIns="91429" bIns="45714"/>
          <a:lstStyle/>
          <a:p>
            <a:fld id="{87B28F38-D049-5F43-A036-3D1F4DDC4C63}" type="slidenum">
              <a:rPr lang="en-US">
                <a:solidFill>
                  <a:prstClr val="black">
                    <a:tint val="75000"/>
                  </a:prstClr>
                </a:solidFill>
              </a:rPr>
              <a:pPr/>
              <a:t>‹#›</a:t>
            </a:fld>
            <a:endParaRPr lang="en-US" dirty="0">
              <a:solidFill>
                <a:prstClr val="black">
                  <a:tint val="75000"/>
                </a:prstClr>
              </a:solidFill>
            </a:endParaRPr>
          </a:p>
        </p:txBody>
      </p:sp>
      <p:sp>
        <p:nvSpPr>
          <p:cNvPr id="7" name="Text Placeholder 2"/>
          <p:cNvSpPr>
            <a:spLocks noGrp="1"/>
          </p:cNvSpPr>
          <p:nvPr>
            <p:ph idx="1"/>
          </p:nvPr>
        </p:nvSpPr>
        <p:spPr>
          <a:xfrm>
            <a:off x="457200" y="904876"/>
            <a:ext cx="8229600" cy="4062413"/>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34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37093" y="239525"/>
            <a:ext cx="6338455" cy="381098"/>
          </a:xfrm>
          <a:prstGeom prst="rect">
            <a:avLst/>
          </a:prstGeom>
        </p:spPr>
        <p:txBody>
          <a:bodyPr lIns="0">
            <a:noAutofit/>
          </a:bodyPr>
          <a:lstStyle>
            <a:lvl1pPr algn="l">
              <a:defRPr sz="1500" b="1" i="0">
                <a:solidFill>
                  <a:schemeClr val="bg1"/>
                </a:solidFill>
                <a:latin typeface="Arial"/>
                <a:cs typeface="Arial"/>
              </a:defRPr>
            </a:lvl1pPr>
          </a:lstStyle>
          <a:p>
            <a:r>
              <a:rPr lang="en-US"/>
              <a:t>Click to edit Master title style</a:t>
            </a:r>
            <a:endParaRPr lang="en-US" dirty="0"/>
          </a:p>
        </p:txBody>
      </p:sp>
    </p:spTree>
    <p:extLst>
      <p:ext uri="{BB962C8B-B14F-4D97-AF65-F5344CB8AC3E}">
        <p14:creationId xmlns:p14="http://schemas.microsoft.com/office/powerpoint/2010/main" val="1678581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Blank">
    <p:spTree>
      <p:nvGrpSpPr>
        <p:cNvPr id="1" name=""/>
        <p:cNvGrpSpPr/>
        <p:nvPr/>
      </p:nvGrpSpPr>
      <p:grpSpPr>
        <a:xfrm>
          <a:off x="0" y="0"/>
          <a:ext cx="0" cy="0"/>
          <a:chOff x="0" y="0"/>
          <a:chExt cx="0" cy="0"/>
        </a:xfrm>
      </p:grpSpPr>
      <p:sp>
        <p:nvSpPr>
          <p:cNvPr id="7" name="Title 1"/>
          <p:cNvSpPr txBox="1">
            <a:spLocks/>
          </p:cNvSpPr>
          <p:nvPr/>
        </p:nvSpPr>
        <p:spPr>
          <a:xfrm>
            <a:off x="457200" y="205979"/>
            <a:ext cx="8229600" cy="857250"/>
          </a:xfrm>
          <a:prstGeom prst="rect">
            <a:avLst/>
          </a:prstGeom>
        </p:spPr>
        <p:txBody>
          <a:bodyPr/>
          <a:lstStyle>
            <a:lvl1pPr algn="ctr" defTabSz="457200" rtl="0" eaLnBrk="0" fontAlgn="base" hangingPunct="0">
              <a:spcBef>
                <a:spcPct val="0"/>
              </a:spcBef>
              <a:spcAft>
                <a:spcPct val="0"/>
              </a:spcAft>
              <a:defRPr sz="3200" kern="1200">
                <a:solidFill>
                  <a:schemeClr val="bg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endParaRPr lang="en-US" sz="2400" dirty="0">
              <a:solidFill>
                <a:srgbClr val="FFFFFF"/>
              </a:solidFill>
            </a:endParaRPr>
          </a:p>
        </p:txBody>
      </p:sp>
      <p:sp>
        <p:nvSpPr>
          <p:cNvPr id="9" name="Title 1"/>
          <p:cNvSpPr>
            <a:spLocks noGrp="1"/>
          </p:cNvSpPr>
          <p:nvPr>
            <p:ph type="title"/>
          </p:nvPr>
        </p:nvSpPr>
        <p:spPr>
          <a:xfrm>
            <a:off x="914400" y="1"/>
            <a:ext cx="7391400" cy="790789"/>
          </a:xfrm>
          <a:prstGeom prst="rect">
            <a:avLst/>
          </a:prstGeom>
        </p:spPr>
        <p:txBody>
          <a:bodyPr anchor="ctr"/>
          <a:lstStyle>
            <a:lvl1pPr>
              <a:defRPr sz="2400" b="1">
                <a:solidFill>
                  <a:schemeClr val="bg1"/>
                </a:solidFill>
                <a:latin typeface="Helvetica"/>
                <a:cs typeface="Helvetica"/>
              </a:defRPr>
            </a:lvl1pPr>
          </a:lstStyle>
          <a:p>
            <a:r>
              <a:rPr lang="en-US"/>
              <a:t>Click to edit Master title style</a:t>
            </a:r>
            <a:endParaRPr lang="en-US" dirty="0"/>
          </a:p>
        </p:txBody>
      </p:sp>
      <p:sp>
        <p:nvSpPr>
          <p:cNvPr id="8" name="Rectangle 4"/>
          <p:cNvSpPr>
            <a:spLocks noGrp="1" noChangeArrowheads="1"/>
          </p:cNvSpPr>
          <p:nvPr>
            <p:ph type="sldNum" sz="quarter" idx="10"/>
          </p:nvPr>
        </p:nvSpPr>
        <p:spPr>
          <a:xfrm>
            <a:off x="8763000" y="5039916"/>
            <a:ext cx="381000" cy="103584"/>
          </a:xfrm>
          <a:prstGeom prst="rect">
            <a:avLst/>
          </a:prstGeom>
        </p:spPr>
        <p:txBody>
          <a:bodyPr/>
          <a:lstStyle>
            <a:lvl1pPr algn="r">
              <a:defRPr>
                <a:latin typeface="Calibri"/>
                <a:cs typeface="Calibri"/>
              </a:defRPr>
            </a:lvl1pPr>
          </a:lstStyle>
          <a:p>
            <a:pPr>
              <a:defRPr/>
            </a:pPr>
            <a:fld id="{C4CA8F6E-FEAE-3B4E-B275-17DDD45724F1}" type="slidenum">
              <a:rPr lang="en-US" smtClean="0">
                <a:solidFill>
                  <a:srgbClr val="000000">
                    <a:lumMod val="65000"/>
                    <a:lumOff val="35000"/>
                  </a:srgbClr>
                </a:solidFill>
              </a:rPr>
              <a:pPr>
                <a:defRPr/>
              </a:pPr>
              <a:t>‹#›</a:t>
            </a:fld>
            <a:endParaRPr lang="en-US" dirty="0">
              <a:solidFill>
                <a:srgbClr val="000000">
                  <a:lumMod val="65000"/>
                  <a:lumOff val="35000"/>
                </a:srgbClr>
              </a:solidFill>
            </a:endParaRPr>
          </a:p>
        </p:txBody>
      </p:sp>
      <p:sp>
        <p:nvSpPr>
          <p:cNvPr id="10" name="Rectangle 5"/>
          <p:cNvSpPr>
            <a:spLocks noGrp="1" noChangeArrowheads="1"/>
          </p:cNvSpPr>
          <p:nvPr>
            <p:ph type="dt" sz="half" idx="11"/>
          </p:nvPr>
        </p:nvSpPr>
        <p:spPr>
          <a:xfrm>
            <a:off x="0" y="5039916"/>
            <a:ext cx="1447800" cy="103584"/>
          </a:xfrm>
          <a:prstGeom prst="rect">
            <a:avLst/>
          </a:prstGeom>
        </p:spPr>
        <p:txBody>
          <a:bodyPr/>
          <a:lstStyle>
            <a:lvl1pPr>
              <a:defRPr>
                <a:latin typeface="Calibri"/>
                <a:cs typeface="Calibri"/>
              </a:defRPr>
            </a:lvl1pPr>
          </a:lstStyle>
          <a:p>
            <a:pPr>
              <a:defRPr/>
            </a:pPr>
            <a:endParaRPr lang="en-US" dirty="0">
              <a:solidFill>
                <a:srgbClr val="000000">
                  <a:lumMod val="65000"/>
                  <a:lumOff val="35000"/>
                </a:srgbClr>
              </a:solidFill>
            </a:endParaRPr>
          </a:p>
        </p:txBody>
      </p:sp>
      <p:sp>
        <p:nvSpPr>
          <p:cNvPr id="11" name="Rectangle 7"/>
          <p:cNvSpPr>
            <a:spLocks noGrp="1" noChangeArrowheads="1"/>
          </p:cNvSpPr>
          <p:nvPr>
            <p:ph type="ftr" sz="quarter" idx="12"/>
          </p:nvPr>
        </p:nvSpPr>
        <p:spPr>
          <a:xfrm>
            <a:off x="2333625" y="5039916"/>
            <a:ext cx="4489450" cy="103584"/>
          </a:xfrm>
          <a:prstGeom prst="rect">
            <a:avLst/>
          </a:prstGeom>
        </p:spPr>
        <p:txBody>
          <a:bodyPr/>
          <a:lstStyle>
            <a:lvl1pPr>
              <a:defRPr>
                <a:latin typeface="Calibri"/>
                <a:cs typeface="Calibri"/>
              </a:defRPr>
            </a:lvl1pPr>
          </a:lstStyle>
          <a:p>
            <a:pPr>
              <a:defRPr/>
            </a:pPr>
            <a:endParaRPr lang="en-US" dirty="0">
              <a:solidFill>
                <a:srgbClr val="000000">
                  <a:lumMod val="50000"/>
                  <a:lumOff val="50000"/>
                </a:srgbClr>
              </a:solidFill>
            </a:endParaRPr>
          </a:p>
        </p:txBody>
      </p:sp>
    </p:spTree>
    <p:extLst>
      <p:ext uri="{BB962C8B-B14F-4D97-AF65-F5344CB8AC3E}">
        <p14:creationId xmlns:p14="http://schemas.microsoft.com/office/powerpoint/2010/main" val="1544000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Blank">
    <p:spTree>
      <p:nvGrpSpPr>
        <p:cNvPr id="1" name=""/>
        <p:cNvGrpSpPr/>
        <p:nvPr/>
      </p:nvGrpSpPr>
      <p:grpSpPr>
        <a:xfrm>
          <a:off x="0" y="0"/>
          <a:ext cx="0" cy="0"/>
          <a:chOff x="0" y="0"/>
          <a:chExt cx="0" cy="0"/>
        </a:xfrm>
      </p:grpSpPr>
      <p:sp>
        <p:nvSpPr>
          <p:cNvPr id="7" name="Title 1"/>
          <p:cNvSpPr txBox="1">
            <a:spLocks/>
          </p:cNvSpPr>
          <p:nvPr userDrawn="1"/>
        </p:nvSpPr>
        <p:spPr>
          <a:xfrm>
            <a:off x="457200" y="205979"/>
            <a:ext cx="8229600" cy="857250"/>
          </a:xfrm>
          <a:prstGeom prst="rect">
            <a:avLst/>
          </a:prstGeom>
        </p:spPr>
        <p:txBody>
          <a:bodyPr/>
          <a:lstStyle>
            <a:lvl1pPr algn="ctr" defTabSz="457200" rtl="0" eaLnBrk="0" fontAlgn="base" hangingPunct="0">
              <a:spcBef>
                <a:spcPct val="0"/>
              </a:spcBef>
              <a:spcAft>
                <a:spcPct val="0"/>
              </a:spcAft>
              <a:defRPr sz="3200" kern="1200">
                <a:solidFill>
                  <a:schemeClr val="bg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endParaRPr lang="en-US" sz="2400" dirty="0">
              <a:solidFill>
                <a:srgbClr val="FFFFFF"/>
              </a:solidFill>
            </a:endParaRPr>
          </a:p>
        </p:txBody>
      </p:sp>
      <p:sp>
        <p:nvSpPr>
          <p:cNvPr id="9" name="Title 1"/>
          <p:cNvSpPr>
            <a:spLocks noGrp="1"/>
          </p:cNvSpPr>
          <p:nvPr>
            <p:ph type="title"/>
          </p:nvPr>
        </p:nvSpPr>
        <p:spPr>
          <a:xfrm>
            <a:off x="914400" y="1"/>
            <a:ext cx="7391400" cy="790789"/>
          </a:xfrm>
          <a:prstGeom prst="rect">
            <a:avLst/>
          </a:prstGeom>
        </p:spPr>
        <p:txBody>
          <a:bodyPr anchor="ctr"/>
          <a:lstStyle>
            <a:lvl1pPr>
              <a:defRPr sz="2400" b="1">
                <a:solidFill>
                  <a:schemeClr val="bg1"/>
                </a:solidFill>
                <a:latin typeface="Helvetica"/>
                <a:cs typeface="Helvetica"/>
              </a:defRPr>
            </a:lvl1pPr>
          </a:lstStyle>
          <a:p>
            <a:endParaRPr lang="en-US" dirty="0"/>
          </a:p>
        </p:txBody>
      </p:sp>
      <p:sp>
        <p:nvSpPr>
          <p:cNvPr id="8" name="Rectangle 4"/>
          <p:cNvSpPr>
            <a:spLocks noGrp="1" noChangeArrowheads="1"/>
          </p:cNvSpPr>
          <p:nvPr>
            <p:ph type="sldNum" sz="quarter" idx="10"/>
          </p:nvPr>
        </p:nvSpPr>
        <p:spPr>
          <a:xfrm>
            <a:off x="8763000" y="5039916"/>
            <a:ext cx="381000" cy="103584"/>
          </a:xfrm>
          <a:prstGeom prst="rect">
            <a:avLst/>
          </a:prstGeom>
        </p:spPr>
        <p:txBody>
          <a:bodyPr/>
          <a:lstStyle>
            <a:lvl1pPr algn="r">
              <a:defRPr>
                <a:latin typeface="Calibri"/>
                <a:cs typeface="Calibri"/>
              </a:defRPr>
            </a:lvl1pPr>
          </a:lstStyle>
          <a:p>
            <a:pPr>
              <a:defRPr/>
            </a:pPr>
            <a:fld id="{C4CA8F6E-FEAE-3B4E-B275-17DDD45724F1}" type="slidenum">
              <a:rPr lang="en-US" smtClean="0">
                <a:solidFill>
                  <a:srgbClr val="000000">
                    <a:lumMod val="65000"/>
                    <a:lumOff val="35000"/>
                  </a:srgbClr>
                </a:solidFill>
              </a:rPr>
              <a:pPr>
                <a:defRPr/>
              </a:pPr>
              <a:t>‹#›</a:t>
            </a:fld>
            <a:endParaRPr lang="en-US" dirty="0">
              <a:solidFill>
                <a:srgbClr val="000000">
                  <a:lumMod val="65000"/>
                  <a:lumOff val="35000"/>
                </a:srgbClr>
              </a:solidFill>
            </a:endParaRPr>
          </a:p>
        </p:txBody>
      </p:sp>
      <p:sp>
        <p:nvSpPr>
          <p:cNvPr id="10" name="Rectangle 5"/>
          <p:cNvSpPr>
            <a:spLocks noGrp="1" noChangeArrowheads="1"/>
          </p:cNvSpPr>
          <p:nvPr>
            <p:ph type="dt" sz="half" idx="11"/>
          </p:nvPr>
        </p:nvSpPr>
        <p:spPr>
          <a:xfrm>
            <a:off x="0" y="5039916"/>
            <a:ext cx="1447800" cy="103584"/>
          </a:xfrm>
          <a:prstGeom prst="rect">
            <a:avLst/>
          </a:prstGeom>
        </p:spPr>
        <p:txBody>
          <a:bodyPr/>
          <a:lstStyle>
            <a:lvl1pPr>
              <a:defRPr>
                <a:latin typeface="Calibri"/>
                <a:cs typeface="Calibri"/>
              </a:defRPr>
            </a:lvl1pPr>
          </a:lstStyle>
          <a:p>
            <a:pPr>
              <a:defRPr/>
            </a:pPr>
            <a:endParaRPr lang="en-US" dirty="0">
              <a:solidFill>
                <a:srgbClr val="000000">
                  <a:lumMod val="65000"/>
                  <a:lumOff val="35000"/>
                </a:srgbClr>
              </a:solidFill>
            </a:endParaRPr>
          </a:p>
        </p:txBody>
      </p:sp>
      <p:sp>
        <p:nvSpPr>
          <p:cNvPr id="11" name="Rectangle 7"/>
          <p:cNvSpPr>
            <a:spLocks noGrp="1" noChangeArrowheads="1"/>
          </p:cNvSpPr>
          <p:nvPr>
            <p:ph type="ftr" sz="quarter" idx="12"/>
          </p:nvPr>
        </p:nvSpPr>
        <p:spPr>
          <a:xfrm>
            <a:off x="2333625" y="5039916"/>
            <a:ext cx="4489450" cy="103584"/>
          </a:xfrm>
          <a:prstGeom prst="rect">
            <a:avLst/>
          </a:prstGeom>
        </p:spPr>
        <p:txBody>
          <a:bodyPr/>
          <a:lstStyle>
            <a:lvl1pPr>
              <a:defRPr>
                <a:latin typeface="Calibri"/>
                <a:cs typeface="Calibri"/>
              </a:defRPr>
            </a:lvl1pPr>
          </a:lstStyle>
          <a:p>
            <a:pPr>
              <a:defRPr/>
            </a:pPr>
            <a:endParaRPr lang="en-US" dirty="0">
              <a:solidFill>
                <a:srgbClr val="000000">
                  <a:lumMod val="50000"/>
                  <a:lumOff val="50000"/>
                </a:srgbClr>
              </a:solidFill>
            </a:endParaRPr>
          </a:p>
        </p:txBody>
      </p:sp>
    </p:spTree>
    <p:extLst>
      <p:ext uri="{BB962C8B-B14F-4D97-AF65-F5344CB8AC3E}">
        <p14:creationId xmlns:p14="http://schemas.microsoft.com/office/powerpoint/2010/main" val="2482832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
            <a:ext cx="8229600" cy="828675"/>
          </a:xfrm>
          <a:prstGeom prst="rect">
            <a:avLst/>
          </a:prstGeom>
        </p:spPr>
        <p:txBody>
          <a:bodyPr/>
          <a:lstStyle/>
          <a:p>
            <a:r>
              <a:rPr lang="en-US" dirty="0"/>
              <a:t>Click to edit Master title style</a:t>
            </a:r>
          </a:p>
        </p:txBody>
      </p:sp>
      <p:sp>
        <p:nvSpPr>
          <p:cNvPr id="4" name="Date Placeholder 3"/>
          <p:cNvSpPr>
            <a:spLocks noGrp="1"/>
          </p:cNvSpPr>
          <p:nvPr>
            <p:ph type="dt" sz="half" idx="10"/>
          </p:nvPr>
        </p:nvSpPr>
        <p:spPr>
          <a:xfrm>
            <a:off x="457200" y="4971183"/>
            <a:ext cx="2133600" cy="157654"/>
          </a:xfrm>
          <a:prstGeom prst="rect">
            <a:avLst/>
          </a:prstGeom>
        </p:spPr>
        <p:txBody>
          <a:bodyPr/>
          <a:lstStyle/>
          <a:p>
            <a:endParaRPr lang="en-US" dirty="0">
              <a:solidFill>
                <a:prstClr val="black">
                  <a:tint val="75000"/>
                </a:prstClr>
              </a:solidFill>
              <a:ea typeface="ＭＳ Ｐゴシック" pitchFamily="-112" charset="-128"/>
            </a:endParaRPr>
          </a:p>
        </p:txBody>
      </p:sp>
      <p:sp>
        <p:nvSpPr>
          <p:cNvPr id="5" name="Footer Placeholder 4"/>
          <p:cNvSpPr>
            <a:spLocks noGrp="1"/>
          </p:cNvSpPr>
          <p:nvPr>
            <p:ph type="ftr" sz="quarter" idx="11"/>
          </p:nvPr>
        </p:nvSpPr>
        <p:spPr>
          <a:xfrm>
            <a:off x="3124200" y="4971183"/>
            <a:ext cx="2895600" cy="157654"/>
          </a:xfrm>
          <a:prstGeom prst="rect">
            <a:avLst/>
          </a:prstGeom>
        </p:spPr>
        <p:txBody>
          <a:bodyPr/>
          <a:lstStyle/>
          <a:p>
            <a:endParaRPr lang="en-US" dirty="0">
              <a:solidFill>
                <a:prstClr val="black">
                  <a:tint val="75000"/>
                </a:prstClr>
              </a:solidFill>
              <a:ea typeface="ＭＳ Ｐゴシック" pitchFamily="-112" charset="-128"/>
            </a:endParaRPr>
          </a:p>
        </p:txBody>
      </p:sp>
      <p:sp>
        <p:nvSpPr>
          <p:cNvPr id="6" name="Slide Number Placeholder 5"/>
          <p:cNvSpPr>
            <a:spLocks noGrp="1"/>
          </p:cNvSpPr>
          <p:nvPr>
            <p:ph type="sldNum" sz="quarter" idx="12"/>
          </p:nvPr>
        </p:nvSpPr>
        <p:spPr>
          <a:xfrm>
            <a:off x="6553200" y="4971183"/>
            <a:ext cx="2133600" cy="157654"/>
          </a:xfrm>
          <a:prstGeom prst="rect">
            <a:avLst/>
          </a:prstGeom>
        </p:spPr>
        <p:txBody>
          <a:bodyPr/>
          <a:lstStyle/>
          <a:p>
            <a:fld id="{87B28F38-D049-5F43-A036-3D1F4DDC4C63}" type="slidenum">
              <a:rPr lang="en-US">
                <a:solidFill>
                  <a:prstClr val="black">
                    <a:tint val="75000"/>
                  </a:prstClr>
                </a:solidFill>
                <a:ea typeface="ＭＳ Ｐゴシック" pitchFamily="-112" charset="-128"/>
              </a:rPr>
              <a:pPr/>
              <a:t>‹#›</a:t>
            </a:fld>
            <a:endParaRPr lang="en-US" dirty="0">
              <a:solidFill>
                <a:prstClr val="black">
                  <a:tint val="75000"/>
                </a:prstClr>
              </a:solidFill>
              <a:ea typeface="ＭＳ Ｐゴシック" pitchFamily="-112" charset="-128"/>
            </a:endParaRPr>
          </a:p>
        </p:txBody>
      </p:sp>
      <p:sp>
        <p:nvSpPr>
          <p:cNvPr id="7" name="Text Placeholder 2"/>
          <p:cNvSpPr>
            <a:spLocks noGrp="1"/>
          </p:cNvSpPr>
          <p:nvPr>
            <p:ph idx="1"/>
          </p:nvPr>
        </p:nvSpPr>
        <p:spPr>
          <a:xfrm>
            <a:off x="457200" y="904875"/>
            <a:ext cx="8229600" cy="4062413"/>
          </a:xfrm>
          <a:prstGeom prst="rect">
            <a:avLst/>
          </a:prstGeom>
        </p:spPr>
        <p:txBody>
          <a:bodyPr vert="horz" lIns="91418" tIns="45709" rIns="91418" bIns="4570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90584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
            <a:ext cx="8229600" cy="828675"/>
          </a:xfrm>
          <a:prstGeom prst="rect">
            <a:avLst/>
          </a:prstGeom>
        </p:spPr>
        <p:txBody>
          <a:bodyPr/>
          <a:lstStyle/>
          <a:p>
            <a:r>
              <a:rPr lang="en-US" dirty="0"/>
              <a:t>Click to edit Master title style</a:t>
            </a:r>
          </a:p>
        </p:txBody>
      </p:sp>
      <p:sp>
        <p:nvSpPr>
          <p:cNvPr id="4" name="Date Placeholder 3"/>
          <p:cNvSpPr>
            <a:spLocks noGrp="1"/>
          </p:cNvSpPr>
          <p:nvPr>
            <p:ph type="dt" sz="half" idx="10"/>
          </p:nvPr>
        </p:nvSpPr>
        <p:spPr>
          <a:xfrm>
            <a:off x="457200" y="4971183"/>
            <a:ext cx="2133600" cy="157654"/>
          </a:xfrm>
          <a:prstGeom prst="rect">
            <a:avLst/>
          </a:prstGeom>
        </p:spPr>
        <p:txBody>
          <a:bodyPr/>
          <a:lstStyle/>
          <a:p>
            <a:endParaRPr lang="en-US" dirty="0">
              <a:solidFill>
                <a:prstClr val="black">
                  <a:tint val="75000"/>
                </a:prstClr>
              </a:solidFill>
              <a:ea typeface="ＭＳ Ｐゴシック" pitchFamily="-112" charset="-128"/>
            </a:endParaRPr>
          </a:p>
        </p:txBody>
      </p:sp>
      <p:sp>
        <p:nvSpPr>
          <p:cNvPr id="5" name="Footer Placeholder 4"/>
          <p:cNvSpPr>
            <a:spLocks noGrp="1"/>
          </p:cNvSpPr>
          <p:nvPr>
            <p:ph type="ftr" sz="quarter" idx="11"/>
          </p:nvPr>
        </p:nvSpPr>
        <p:spPr>
          <a:xfrm>
            <a:off x="3124200" y="4971183"/>
            <a:ext cx="2895600" cy="157654"/>
          </a:xfrm>
          <a:prstGeom prst="rect">
            <a:avLst/>
          </a:prstGeom>
        </p:spPr>
        <p:txBody>
          <a:bodyPr/>
          <a:lstStyle/>
          <a:p>
            <a:endParaRPr lang="en-US" dirty="0">
              <a:solidFill>
                <a:prstClr val="black">
                  <a:tint val="75000"/>
                </a:prstClr>
              </a:solidFill>
              <a:ea typeface="ＭＳ Ｐゴシック" pitchFamily="-112" charset="-128"/>
            </a:endParaRPr>
          </a:p>
        </p:txBody>
      </p:sp>
      <p:sp>
        <p:nvSpPr>
          <p:cNvPr id="6" name="Slide Number Placeholder 5"/>
          <p:cNvSpPr>
            <a:spLocks noGrp="1"/>
          </p:cNvSpPr>
          <p:nvPr>
            <p:ph type="sldNum" sz="quarter" idx="12"/>
          </p:nvPr>
        </p:nvSpPr>
        <p:spPr>
          <a:xfrm>
            <a:off x="7010400" y="4978705"/>
            <a:ext cx="2133600" cy="157654"/>
          </a:xfrm>
          <a:prstGeom prst="rect">
            <a:avLst/>
          </a:prstGeom>
        </p:spPr>
        <p:txBody>
          <a:bodyPr/>
          <a:lstStyle/>
          <a:p>
            <a:fld id="{87B28F38-D049-5F43-A036-3D1F4DDC4C63}" type="slidenum">
              <a:rPr lang="en-US">
                <a:solidFill>
                  <a:prstClr val="black">
                    <a:tint val="75000"/>
                  </a:prstClr>
                </a:solidFill>
                <a:ea typeface="ＭＳ Ｐゴシック" pitchFamily="-112" charset="-128"/>
              </a:rPr>
              <a:pPr/>
              <a:t>‹#›</a:t>
            </a:fld>
            <a:endParaRPr lang="en-US" dirty="0">
              <a:solidFill>
                <a:prstClr val="black">
                  <a:tint val="75000"/>
                </a:prstClr>
              </a:solidFill>
              <a:ea typeface="ＭＳ Ｐゴシック" pitchFamily="-112" charset="-128"/>
            </a:endParaRPr>
          </a:p>
        </p:txBody>
      </p:sp>
      <p:sp>
        <p:nvSpPr>
          <p:cNvPr id="7" name="Text Placeholder 2"/>
          <p:cNvSpPr>
            <a:spLocks noGrp="1"/>
          </p:cNvSpPr>
          <p:nvPr>
            <p:ph idx="1"/>
          </p:nvPr>
        </p:nvSpPr>
        <p:spPr>
          <a:xfrm>
            <a:off x="457200" y="904875"/>
            <a:ext cx="8229600" cy="4062413"/>
          </a:xfrm>
          <a:prstGeom prst="rect">
            <a:avLst/>
          </a:prstGeom>
        </p:spPr>
        <p:txBody>
          <a:bodyPr vert="horz" lIns="91418" tIns="45709" rIns="91418" bIns="4570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30737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
            <a:ext cx="8229600" cy="828675"/>
          </a:xfrm>
          <a:prstGeom prst="rect">
            <a:avLst/>
          </a:prstGeom>
        </p:spPr>
        <p:txBody>
          <a:bodyPr/>
          <a:lstStyle/>
          <a:p>
            <a:r>
              <a:rPr lang="en-US" dirty="0"/>
              <a:t>Click to edit Master title style</a:t>
            </a:r>
          </a:p>
        </p:txBody>
      </p:sp>
      <p:sp>
        <p:nvSpPr>
          <p:cNvPr id="4" name="Date Placeholder 3"/>
          <p:cNvSpPr>
            <a:spLocks noGrp="1"/>
          </p:cNvSpPr>
          <p:nvPr>
            <p:ph type="dt" sz="half" idx="10"/>
          </p:nvPr>
        </p:nvSpPr>
        <p:spPr>
          <a:xfrm>
            <a:off x="457200" y="4971183"/>
            <a:ext cx="2133600" cy="157654"/>
          </a:xfrm>
          <a:prstGeom prst="rect">
            <a:avLst/>
          </a:prstGeom>
        </p:spPr>
        <p:txBody>
          <a:bodyPr/>
          <a:lstStyle/>
          <a:p>
            <a:endParaRPr lang="en-US" dirty="0">
              <a:solidFill>
                <a:prstClr val="black">
                  <a:tint val="75000"/>
                </a:prstClr>
              </a:solidFill>
              <a:ea typeface="ＭＳ Ｐゴシック" pitchFamily="-112" charset="-128"/>
            </a:endParaRPr>
          </a:p>
        </p:txBody>
      </p:sp>
      <p:sp>
        <p:nvSpPr>
          <p:cNvPr id="5" name="Footer Placeholder 4"/>
          <p:cNvSpPr>
            <a:spLocks noGrp="1"/>
          </p:cNvSpPr>
          <p:nvPr>
            <p:ph type="ftr" sz="quarter" idx="11"/>
          </p:nvPr>
        </p:nvSpPr>
        <p:spPr>
          <a:xfrm>
            <a:off x="3124200" y="4971183"/>
            <a:ext cx="2895600" cy="157654"/>
          </a:xfrm>
          <a:prstGeom prst="rect">
            <a:avLst/>
          </a:prstGeom>
        </p:spPr>
        <p:txBody>
          <a:bodyPr/>
          <a:lstStyle/>
          <a:p>
            <a:endParaRPr lang="en-US" dirty="0">
              <a:solidFill>
                <a:prstClr val="black">
                  <a:tint val="75000"/>
                </a:prstClr>
              </a:solidFill>
              <a:ea typeface="ＭＳ Ｐゴシック" pitchFamily="-112" charset="-128"/>
            </a:endParaRPr>
          </a:p>
        </p:txBody>
      </p:sp>
      <p:sp>
        <p:nvSpPr>
          <p:cNvPr id="6" name="Slide Number Placeholder 5"/>
          <p:cNvSpPr>
            <a:spLocks noGrp="1"/>
          </p:cNvSpPr>
          <p:nvPr>
            <p:ph type="sldNum" sz="quarter" idx="12"/>
          </p:nvPr>
        </p:nvSpPr>
        <p:spPr>
          <a:xfrm>
            <a:off x="6553200" y="4971183"/>
            <a:ext cx="2133600" cy="157654"/>
          </a:xfrm>
          <a:prstGeom prst="rect">
            <a:avLst/>
          </a:prstGeom>
        </p:spPr>
        <p:txBody>
          <a:bodyPr/>
          <a:lstStyle/>
          <a:p>
            <a:fld id="{87B28F38-D049-5F43-A036-3D1F4DDC4C63}" type="slidenum">
              <a:rPr lang="en-US">
                <a:solidFill>
                  <a:prstClr val="black">
                    <a:tint val="75000"/>
                  </a:prstClr>
                </a:solidFill>
                <a:ea typeface="ＭＳ Ｐゴシック" pitchFamily="-112" charset="-128"/>
              </a:rPr>
              <a:pPr/>
              <a:t>‹#›</a:t>
            </a:fld>
            <a:endParaRPr lang="en-US" dirty="0">
              <a:solidFill>
                <a:prstClr val="black">
                  <a:tint val="75000"/>
                </a:prstClr>
              </a:solidFill>
              <a:ea typeface="ＭＳ Ｐゴシック" pitchFamily="-112" charset="-128"/>
            </a:endParaRPr>
          </a:p>
        </p:txBody>
      </p:sp>
      <p:sp>
        <p:nvSpPr>
          <p:cNvPr id="7" name="Text Placeholder 2"/>
          <p:cNvSpPr>
            <a:spLocks noGrp="1"/>
          </p:cNvSpPr>
          <p:nvPr>
            <p:ph idx="1"/>
          </p:nvPr>
        </p:nvSpPr>
        <p:spPr>
          <a:xfrm>
            <a:off x="457200" y="904875"/>
            <a:ext cx="8229600" cy="40624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840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
            <a:ext cx="8229600" cy="828675"/>
          </a:xfrm>
          <a:prstGeom prst="rect">
            <a:avLst/>
          </a:prstGeom>
        </p:spPr>
        <p:txBody>
          <a:bodyPr/>
          <a:lstStyle/>
          <a:p>
            <a:r>
              <a:rPr lang="en-US" dirty="0"/>
              <a:t>Click to edit Master title style</a:t>
            </a:r>
          </a:p>
        </p:txBody>
      </p:sp>
      <p:sp>
        <p:nvSpPr>
          <p:cNvPr id="4" name="Date Placeholder 3"/>
          <p:cNvSpPr>
            <a:spLocks noGrp="1"/>
          </p:cNvSpPr>
          <p:nvPr>
            <p:ph type="dt" sz="half" idx="10"/>
          </p:nvPr>
        </p:nvSpPr>
        <p:spPr>
          <a:xfrm>
            <a:off x="457201" y="4971186"/>
            <a:ext cx="2133600" cy="157654"/>
          </a:xfrm>
          <a:prstGeom prst="rect">
            <a:avLst/>
          </a:prstGeom>
        </p:spPr>
        <p:txBody>
          <a:bodyPr/>
          <a:lstStyle/>
          <a:p>
            <a:endParaRPr lang="en-US" dirty="0">
              <a:solidFill>
                <a:prstClr val="black">
                  <a:tint val="75000"/>
                </a:prstClr>
              </a:solidFill>
              <a:ea typeface="ＭＳ Ｐゴシック" pitchFamily="-112" charset="-128"/>
            </a:endParaRPr>
          </a:p>
        </p:txBody>
      </p:sp>
      <p:sp>
        <p:nvSpPr>
          <p:cNvPr id="5" name="Footer Placeholder 4"/>
          <p:cNvSpPr>
            <a:spLocks noGrp="1"/>
          </p:cNvSpPr>
          <p:nvPr>
            <p:ph type="ftr" sz="quarter" idx="11"/>
          </p:nvPr>
        </p:nvSpPr>
        <p:spPr>
          <a:xfrm>
            <a:off x="3124200" y="4971186"/>
            <a:ext cx="2895600" cy="157654"/>
          </a:xfrm>
          <a:prstGeom prst="rect">
            <a:avLst/>
          </a:prstGeom>
        </p:spPr>
        <p:txBody>
          <a:bodyPr/>
          <a:lstStyle/>
          <a:p>
            <a:endParaRPr lang="en-US" dirty="0">
              <a:solidFill>
                <a:prstClr val="black">
                  <a:tint val="75000"/>
                </a:prstClr>
              </a:solidFill>
              <a:ea typeface="ＭＳ Ｐゴシック" pitchFamily="-112" charset="-128"/>
            </a:endParaRPr>
          </a:p>
        </p:txBody>
      </p:sp>
      <p:sp>
        <p:nvSpPr>
          <p:cNvPr id="6" name="Slide Number Placeholder 5"/>
          <p:cNvSpPr>
            <a:spLocks noGrp="1"/>
          </p:cNvSpPr>
          <p:nvPr>
            <p:ph type="sldNum" sz="quarter" idx="12"/>
          </p:nvPr>
        </p:nvSpPr>
        <p:spPr>
          <a:xfrm>
            <a:off x="6553200" y="4971186"/>
            <a:ext cx="2133600" cy="157654"/>
          </a:xfrm>
          <a:prstGeom prst="rect">
            <a:avLst/>
          </a:prstGeom>
        </p:spPr>
        <p:txBody>
          <a:bodyPr/>
          <a:lstStyle/>
          <a:p>
            <a:fld id="{87B28F38-D049-5F43-A036-3D1F4DDC4C63}" type="slidenum">
              <a:rPr lang="en-US">
                <a:solidFill>
                  <a:prstClr val="black">
                    <a:tint val="75000"/>
                  </a:prstClr>
                </a:solidFill>
                <a:ea typeface="ＭＳ Ｐゴシック" pitchFamily="-112" charset="-128"/>
              </a:rPr>
              <a:pPr/>
              <a:t>‹#›</a:t>
            </a:fld>
            <a:endParaRPr lang="en-US" dirty="0">
              <a:solidFill>
                <a:prstClr val="black">
                  <a:tint val="75000"/>
                </a:prstClr>
              </a:solidFill>
              <a:ea typeface="ＭＳ Ｐゴシック" pitchFamily="-112" charset="-128"/>
            </a:endParaRPr>
          </a:p>
        </p:txBody>
      </p:sp>
      <p:sp>
        <p:nvSpPr>
          <p:cNvPr id="7" name="Text Placeholder 2"/>
          <p:cNvSpPr>
            <a:spLocks noGrp="1"/>
          </p:cNvSpPr>
          <p:nvPr>
            <p:ph idx="1"/>
          </p:nvPr>
        </p:nvSpPr>
        <p:spPr>
          <a:xfrm>
            <a:off x="457200" y="904875"/>
            <a:ext cx="8229600" cy="4062413"/>
          </a:xfrm>
          <a:prstGeom prst="rect">
            <a:avLst/>
          </a:prstGeom>
        </p:spPr>
        <p:txBody>
          <a:bodyPr vert="horz" lIns="91388" tIns="45694" rIns="91388" bIns="4569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40741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2349500"/>
            <a:ext cx="9144000" cy="1879599"/>
          </a:xfrm>
          <a:prstGeom prst="rect">
            <a:avLst/>
          </a:prstGeom>
        </p:spPr>
        <p:txBody>
          <a:bodyPr/>
          <a:lstStyle>
            <a:lvl1pPr marL="0" indent="0" algn="ctr">
              <a:buNone/>
              <a:defRPr sz="2700" b="1">
                <a:solidFill>
                  <a:srgbClr val="000090"/>
                </a:solidFill>
                <a:latin typeface="Arial"/>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4767265"/>
            <a:ext cx="2133600" cy="273844"/>
          </a:xfrm>
          <a:prstGeom prst="rect">
            <a:avLst/>
          </a:prstGeom>
        </p:spPr>
        <p:txBody>
          <a:bodyPr vert="horz" wrap="square" lIns="91440" tIns="45720" rIns="91440" bIns="45720" numCol="1" anchor="t" anchorCtr="0" compatLnSpc="1">
            <a:prstTxWarp prst="textNoShape">
              <a:avLst/>
            </a:prstTxWarp>
          </a:bodyPr>
          <a:lstStyle>
            <a:lvl1pPr>
              <a:defRPr sz="900"/>
            </a:lvl1pPr>
          </a:lstStyle>
          <a:p>
            <a:pPr fontAlgn="base">
              <a:spcBef>
                <a:spcPct val="0"/>
              </a:spcBef>
              <a:spcAft>
                <a:spcPct val="0"/>
              </a:spcAft>
            </a:pPr>
            <a:endParaRPr lang="en-US" dirty="0">
              <a:solidFill>
                <a:prstClr val="black"/>
              </a:solidFill>
              <a:latin typeface="Arial" pitchFamily="34" charset="0"/>
              <a:ea typeface="ＭＳ Ｐゴシック" pitchFamily="34" charset="-128"/>
            </a:endParaRPr>
          </a:p>
        </p:txBody>
      </p:sp>
      <p:sp>
        <p:nvSpPr>
          <p:cNvPr id="5" name="Footer Placeholder 4"/>
          <p:cNvSpPr>
            <a:spLocks noGrp="1"/>
          </p:cNvSpPr>
          <p:nvPr>
            <p:ph type="ftr" sz="quarter" idx="11"/>
          </p:nvPr>
        </p:nvSpPr>
        <p:spPr>
          <a:xfrm>
            <a:off x="3124200" y="4869659"/>
            <a:ext cx="2895600" cy="273844"/>
          </a:xfrm>
          <a:prstGeom prst="rect">
            <a:avLst/>
          </a:prstGeom>
        </p:spPr>
        <p:txBody>
          <a:bodyPr anchor="b"/>
          <a:lstStyle>
            <a:lvl1pPr algn="ctr">
              <a:defRPr sz="675" b="1">
                <a:solidFill>
                  <a:srgbClr val="FF0000"/>
                </a:solidFill>
                <a:latin typeface="Arial" charset="0"/>
                <a:ea typeface="ＭＳ Ｐゴシック" charset="-128"/>
                <a:cs typeface="ＭＳ Ｐゴシック" charset="-128"/>
              </a:defRPr>
            </a:lvl1pPr>
          </a:lstStyle>
          <a:p>
            <a:pPr fontAlgn="base">
              <a:spcBef>
                <a:spcPct val="0"/>
              </a:spcBef>
              <a:spcAft>
                <a:spcPct val="0"/>
              </a:spcAft>
              <a:defRPr/>
            </a:pPr>
            <a:endParaRPr lang="en-US" dirty="0"/>
          </a:p>
        </p:txBody>
      </p:sp>
      <p:sp>
        <p:nvSpPr>
          <p:cNvPr id="6" name="Slide Number Placeholder 5"/>
          <p:cNvSpPr>
            <a:spLocks noGrp="1"/>
          </p:cNvSpPr>
          <p:nvPr>
            <p:ph type="sldNum" sz="quarter" idx="12"/>
          </p:nvPr>
        </p:nvSpPr>
        <p:spPr>
          <a:xfrm>
            <a:off x="8662989" y="4978003"/>
            <a:ext cx="481012" cy="165497"/>
          </a:xfrm>
          <a:prstGeom prst="rect">
            <a:avLst/>
          </a:prstGeom>
        </p:spPr>
        <p:txBody>
          <a:bodyPr vert="horz" wrap="square" lIns="91440" tIns="45720" rIns="91440" bIns="45720" numCol="1" anchor="t" anchorCtr="0" compatLnSpc="1">
            <a:prstTxWarp prst="textNoShape">
              <a:avLst/>
            </a:prstTxWarp>
          </a:bodyPr>
          <a:lstStyle>
            <a:lvl1pPr algn="r">
              <a:defRPr sz="600"/>
            </a:lvl1pPr>
          </a:lstStyle>
          <a:p>
            <a:pPr fontAlgn="base">
              <a:spcBef>
                <a:spcPct val="0"/>
              </a:spcBef>
              <a:spcAft>
                <a:spcPct val="0"/>
              </a:spcAft>
            </a:pPr>
            <a:fld id="{03B832E3-8C39-492D-B877-0E7BABDD06E0}" type="slidenum">
              <a:rPr lang="en-US" smtClean="0">
                <a:solidFill>
                  <a:prstClr val="black"/>
                </a:solidFill>
                <a:latin typeface="Arial" pitchFamily="34" charset="0"/>
                <a:ea typeface="ＭＳ Ｐゴシック" pitchFamily="34" charset="-128"/>
              </a:rPr>
              <a:pPr fontAlgn="base">
                <a:spcBef>
                  <a:spcPct val="0"/>
                </a:spcBef>
                <a:spcAft>
                  <a:spcPct val="0"/>
                </a:spcAft>
              </a:pPr>
              <a:t>‹#›</a:t>
            </a:fld>
            <a:endParaRPr lang="en-US" dirty="0">
              <a:solidFill>
                <a:prstClr val="black"/>
              </a:solidFill>
              <a:latin typeface="Arial" pitchFamily="34" charset="0"/>
              <a:ea typeface="ＭＳ Ｐゴシック" pitchFamily="34" charset="-128"/>
            </a:endParaRPr>
          </a:p>
        </p:txBody>
      </p:sp>
    </p:spTree>
    <p:extLst>
      <p:ext uri="{BB962C8B-B14F-4D97-AF65-F5344CB8AC3E}">
        <p14:creationId xmlns:p14="http://schemas.microsoft.com/office/powerpoint/2010/main" val="23073749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ullet Slide">
    <p:spTree>
      <p:nvGrpSpPr>
        <p:cNvPr id="1" name=""/>
        <p:cNvGrpSpPr/>
        <p:nvPr/>
      </p:nvGrpSpPr>
      <p:grpSpPr>
        <a:xfrm>
          <a:off x="0" y="0"/>
          <a:ext cx="0" cy="0"/>
          <a:chOff x="0" y="0"/>
          <a:chExt cx="0" cy="0"/>
        </a:xfrm>
      </p:grpSpPr>
      <p:sp>
        <p:nvSpPr>
          <p:cNvPr id="18" name="Title Placeholder 1"/>
          <p:cNvSpPr>
            <a:spLocks noGrp="1"/>
          </p:cNvSpPr>
          <p:nvPr>
            <p:ph type="title"/>
          </p:nvPr>
        </p:nvSpPr>
        <p:spPr>
          <a:xfrm>
            <a:off x="990600" y="0"/>
            <a:ext cx="7162800" cy="857250"/>
          </a:xfrm>
          <a:prstGeom prst="rect">
            <a:avLst/>
          </a:prstGeom>
        </p:spPr>
        <p:txBody>
          <a:bodyPr vert="horz" lIns="91440" tIns="45720" rIns="91440" bIns="45720" rtlCol="0" anchor="ctr">
            <a:normAutofit/>
          </a:bodyPr>
          <a:lstStyle>
            <a:lvl1pPr algn="ctr">
              <a:defRPr sz="2100" b="1" i="0">
                <a:latin typeface="Arial"/>
                <a:cs typeface="Arial"/>
              </a:defRPr>
            </a:lvl1pPr>
          </a:lstStyle>
          <a:p>
            <a:r>
              <a:rPr lang="en-US" dirty="0"/>
              <a:t>Click to edit Master title style</a:t>
            </a:r>
          </a:p>
        </p:txBody>
      </p:sp>
      <p:sp>
        <p:nvSpPr>
          <p:cNvPr id="23" name="Text Placeholder 2"/>
          <p:cNvSpPr>
            <a:spLocks noGrp="1"/>
          </p:cNvSpPr>
          <p:nvPr>
            <p:ph idx="10" hasCustomPrompt="1"/>
          </p:nvPr>
        </p:nvSpPr>
        <p:spPr>
          <a:xfrm>
            <a:off x="533400" y="1085850"/>
            <a:ext cx="8077200" cy="3771900"/>
          </a:xfrm>
          <a:prstGeom prst="rect">
            <a:avLst/>
          </a:prstGeom>
          <a:ln>
            <a:noFill/>
          </a:ln>
        </p:spPr>
        <p:txBody>
          <a:bodyPr vert="horz" lIns="91440" tIns="45720" rIns="91440" bIns="45720" rtlCol="0">
            <a:normAutofit/>
          </a:bodyPr>
          <a:lstStyle>
            <a:lvl1pPr marL="257175" marR="0" indent="-257175" algn="l" defTabSz="342900" rtl="0" eaLnBrk="1" fontAlgn="auto" latinLnBrk="0" hangingPunct="1">
              <a:lnSpc>
                <a:spcPct val="100000"/>
              </a:lnSpc>
              <a:spcBef>
                <a:spcPct val="20000"/>
              </a:spcBef>
              <a:spcAft>
                <a:spcPts val="0"/>
              </a:spcAft>
              <a:buClrTx/>
              <a:buSzTx/>
              <a:buFont typeface="Arial"/>
              <a:buChar char="•"/>
              <a:tabLst/>
              <a:defRPr sz="1800" b="0">
                <a:solidFill>
                  <a:schemeClr val="tx1"/>
                </a:solidFill>
                <a:latin typeface="Arial"/>
                <a:cs typeface="Arial"/>
              </a:defRPr>
            </a:lvl1pPr>
            <a:lvl2pPr marL="557213" marR="0" indent="-214313" algn="l" defTabSz="342900" rtl="0" eaLnBrk="1" fontAlgn="auto" latinLnBrk="0" hangingPunct="1">
              <a:lnSpc>
                <a:spcPct val="100000"/>
              </a:lnSpc>
              <a:spcBef>
                <a:spcPct val="20000"/>
              </a:spcBef>
              <a:spcAft>
                <a:spcPts val="0"/>
              </a:spcAft>
              <a:buClrTx/>
              <a:buSzTx/>
              <a:buFont typeface="Arial"/>
              <a:buChar char="–"/>
              <a:tabLst/>
              <a:defRPr sz="1650" b="0">
                <a:solidFill>
                  <a:schemeClr val="tx1"/>
                </a:solidFill>
                <a:latin typeface="Arial"/>
                <a:cs typeface="Arial"/>
              </a:defRPr>
            </a:lvl2pPr>
            <a:lvl3pPr marL="857250" marR="0" indent="-171450" algn="l" defTabSz="342900" rtl="0" eaLnBrk="1" fontAlgn="auto" latinLnBrk="0" hangingPunct="1">
              <a:lnSpc>
                <a:spcPct val="100000"/>
              </a:lnSpc>
              <a:spcBef>
                <a:spcPct val="20000"/>
              </a:spcBef>
              <a:spcAft>
                <a:spcPts val="0"/>
              </a:spcAft>
              <a:buClrTx/>
              <a:buSzTx/>
              <a:buFont typeface="Arial"/>
              <a:buChar char="•"/>
              <a:tabLst/>
              <a:defRPr sz="1500" b="0">
                <a:solidFill>
                  <a:schemeClr val="tx1"/>
                </a:solidFill>
                <a:latin typeface="Arial"/>
                <a:cs typeface="Arial"/>
              </a:defRPr>
            </a:lvl3pPr>
            <a:lvl4pPr marL="1200150" marR="0" indent="-171450" algn="l" defTabSz="342900" rtl="0" eaLnBrk="1" fontAlgn="auto" latinLnBrk="0" hangingPunct="1">
              <a:lnSpc>
                <a:spcPct val="100000"/>
              </a:lnSpc>
              <a:spcBef>
                <a:spcPct val="20000"/>
              </a:spcBef>
              <a:spcAft>
                <a:spcPts val="0"/>
              </a:spcAft>
              <a:buClrTx/>
              <a:buSzTx/>
              <a:buFont typeface="Arial"/>
              <a:buChar char="–"/>
              <a:tabLst/>
              <a:defRPr sz="1200" b="0">
                <a:solidFill>
                  <a:schemeClr val="tx1"/>
                </a:solidFill>
                <a:latin typeface="Arial"/>
                <a:cs typeface="Arial"/>
              </a:defRPr>
            </a:lvl4pPr>
            <a:lvl5pPr marL="1543050" marR="0" indent="-171450" algn="l" defTabSz="342900" rtl="0" eaLnBrk="1" fontAlgn="auto" latinLnBrk="0" hangingPunct="1">
              <a:lnSpc>
                <a:spcPct val="100000"/>
              </a:lnSpc>
              <a:spcBef>
                <a:spcPct val="20000"/>
              </a:spcBef>
              <a:spcAft>
                <a:spcPts val="0"/>
              </a:spcAft>
              <a:buClrTx/>
              <a:buSzTx/>
              <a:buFont typeface="Arial"/>
              <a:buChar char="»"/>
              <a:tabLst/>
              <a:defRPr sz="1200" b="0">
                <a:solidFill>
                  <a:schemeClr val="tx1"/>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p:cNvSpPr>
            <a:spLocks noGrp="1"/>
          </p:cNvSpPr>
          <p:nvPr>
            <p:ph type="dt" sz="half" idx="2"/>
          </p:nvPr>
        </p:nvSpPr>
        <p:spPr>
          <a:xfrm>
            <a:off x="109728" y="4902997"/>
            <a:ext cx="1033272" cy="183356"/>
          </a:xfrm>
          <a:prstGeom prst="rect">
            <a:avLst/>
          </a:prstGeom>
        </p:spPr>
        <p:txBody>
          <a:bodyPr vert="horz" lIns="91440" tIns="45720" rIns="91440" bIns="45720" rtlCol="0" anchor="ctr"/>
          <a:lstStyle>
            <a:lvl1pPr algn="l">
              <a:defRPr sz="675" i="0">
                <a:solidFill>
                  <a:schemeClr val="tx1">
                    <a:tint val="75000"/>
                  </a:schemeClr>
                </a:solidFill>
                <a:effectLst/>
                <a:latin typeface="Arial"/>
                <a:cs typeface="Arial"/>
              </a:defRPr>
            </a:lvl1pPr>
          </a:lstStyle>
          <a:p>
            <a:pPr fontAlgn="base">
              <a:spcBef>
                <a:spcPct val="0"/>
              </a:spcBef>
              <a:spcAft>
                <a:spcPct val="0"/>
              </a:spcAft>
            </a:pPr>
            <a:endParaRPr lang="en-US" dirty="0">
              <a:solidFill>
                <a:prstClr val="black">
                  <a:tint val="75000"/>
                </a:prstClr>
              </a:solidFill>
              <a:ea typeface="ＭＳ Ｐゴシック" pitchFamily="-112" charset="-128"/>
            </a:endParaRPr>
          </a:p>
        </p:txBody>
      </p:sp>
      <p:sp>
        <p:nvSpPr>
          <p:cNvPr id="15" name="Footer Placeholder 4"/>
          <p:cNvSpPr>
            <a:spLocks noGrp="1"/>
          </p:cNvSpPr>
          <p:nvPr>
            <p:ph type="ftr" sz="quarter" idx="3"/>
          </p:nvPr>
        </p:nvSpPr>
        <p:spPr>
          <a:xfrm>
            <a:off x="2667000" y="4902997"/>
            <a:ext cx="4724400" cy="183356"/>
          </a:xfrm>
          <a:prstGeom prst="rect">
            <a:avLst/>
          </a:prstGeom>
          <a:effectLst/>
        </p:spPr>
        <p:txBody>
          <a:bodyPr vert="horz" lIns="91440" tIns="45720" rIns="91440" bIns="45720" rtlCol="0" anchor="ctr"/>
          <a:lstStyle>
            <a:lvl1pPr algn="ctr">
              <a:defRPr sz="675" i="0">
                <a:solidFill>
                  <a:schemeClr val="tx1">
                    <a:tint val="75000"/>
                  </a:schemeClr>
                </a:solidFill>
                <a:effectLst/>
                <a:latin typeface="Arial"/>
                <a:cs typeface="Arial"/>
              </a:defRPr>
            </a:lvl1pPr>
          </a:lstStyle>
          <a:p>
            <a:pPr fontAlgn="base">
              <a:spcBef>
                <a:spcPct val="0"/>
              </a:spcBef>
              <a:spcAft>
                <a:spcPct val="0"/>
              </a:spcAft>
            </a:pPr>
            <a:endParaRPr lang="en-US" dirty="0">
              <a:solidFill>
                <a:prstClr val="black">
                  <a:tint val="75000"/>
                </a:prstClr>
              </a:solidFill>
              <a:ea typeface="ＭＳ Ｐゴシック" pitchFamily="-112" charset="-128"/>
            </a:endParaRPr>
          </a:p>
        </p:txBody>
      </p:sp>
      <p:sp>
        <p:nvSpPr>
          <p:cNvPr id="9" name="Date Placeholder 3"/>
          <p:cNvSpPr txBox="1">
            <a:spLocks/>
          </p:cNvSpPr>
          <p:nvPr userDrawn="1"/>
        </p:nvSpPr>
        <p:spPr>
          <a:xfrm>
            <a:off x="8001000" y="4902997"/>
            <a:ext cx="1033272" cy="183356"/>
          </a:xfrm>
          <a:prstGeom prst="rect">
            <a:avLst/>
          </a:prstGeom>
        </p:spPr>
        <p:txBody>
          <a:bodyPr vert="horz" lIns="68580" tIns="34290" rIns="68580" bIns="34290" rtlCol="0" anchor="ctr"/>
          <a:lstStyle>
            <a:defPPr>
              <a:defRPr lang="en-US"/>
            </a:defPPr>
            <a:lvl1pPr algn="l" rtl="0" eaLnBrk="0" fontAlgn="base" hangingPunct="0">
              <a:lnSpc>
                <a:spcPct val="85000"/>
              </a:lnSpc>
              <a:spcBef>
                <a:spcPct val="0"/>
              </a:spcBef>
              <a:spcAft>
                <a:spcPct val="0"/>
              </a:spcAft>
              <a:defRPr sz="900" i="0" kern="1200">
                <a:solidFill>
                  <a:schemeClr val="tx1">
                    <a:tint val="75000"/>
                  </a:schemeClr>
                </a:solidFill>
                <a:effectLst/>
                <a:latin typeface="Arial"/>
                <a:ea typeface="+mn-ea"/>
                <a:cs typeface="Arial"/>
              </a:defRPr>
            </a:lvl1pPr>
            <a:lvl2pPr marL="4572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2pPr>
            <a:lvl3pPr marL="9144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3pPr>
            <a:lvl4pPr marL="13716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4pPr>
            <a:lvl5pPr marL="18288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5pPr>
            <a:lvl6pPr marL="22860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6pPr>
            <a:lvl7pPr marL="27432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7pPr>
            <a:lvl8pPr marL="32004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8pPr>
            <a:lvl9pPr marL="36576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9pPr>
          </a:lstStyle>
          <a:p>
            <a:pPr algn="r"/>
            <a:fld id="{2D6F4C3F-8BCF-204F-86C4-B5D818319A7B}" type="slidenum">
              <a:rPr lang="en-US" sz="675" smtClean="0">
                <a:solidFill>
                  <a:prstClr val="black">
                    <a:tint val="75000"/>
                  </a:prstClr>
                </a:solidFill>
              </a:rPr>
              <a:pPr algn="r"/>
              <a:t>‹#›</a:t>
            </a:fld>
            <a:endParaRPr lang="en-US" sz="675" dirty="0">
              <a:solidFill>
                <a:prstClr val="black">
                  <a:tint val="75000"/>
                </a:prstClr>
              </a:solidFill>
            </a:endParaRPr>
          </a:p>
        </p:txBody>
      </p:sp>
    </p:spTree>
    <p:extLst>
      <p:ext uri="{BB962C8B-B14F-4D97-AF65-F5344CB8AC3E}">
        <p14:creationId xmlns:p14="http://schemas.microsoft.com/office/powerpoint/2010/main" val="39225653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88616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A85293-B4D6-4E43-BBE5-6CA27BDE498B}" type="datetimeFigureOut">
              <a:rPr lang="en-US" smtClean="0"/>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551B8A-0604-A64C-9C3D-8C0F2E37F7A1}" type="slidenum">
              <a:rPr lang="en-US" smtClean="0"/>
              <a:t>‹#›</a:t>
            </a:fld>
            <a:endParaRPr lang="en-US" dirty="0"/>
          </a:p>
        </p:txBody>
      </p:sp>
      <p:pic>
        <p:nvPicPr>
          <p:cNvPr id="7" name="Picture 6">
            <a:extLst>
              <a:ext uri="{FF2B5EF4-FFF2-40B4-BE49-F238E27FC236}">
                <a16:creationId xmlns:a16="http://schemas.microsoft.com/office/drawing/2014/main" id="{106182BD-FF80-7142-9DA9-6F01748CC94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9329941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A85293-B4D6-4E43-BBE5-6CA27BDE498B}" type="datetimeFigureOut">
              <a:rPr lang="en-US" smtClean="0"/>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26649401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A85293-B4D6-4E43-BBE5-6CA27BDE498B}" type="datetimeFigureOut">
              <a:rPr lang="en-US" smtClean="0"/>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37986409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A85293-B4D6-4E43-BBE5-6CA27BDE498B}" type="datetimeFigureOut">
              <a:rPr lang="en-US" smtClean="0"/>
              <a:t>8/9/21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23642043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A85293-B4D6-4E43-BBE5-6CA27BDE498B}" type="datetimeFigureOut">
              <a:rPr lang="en-US" smtClean="0"/>
              <a:t>8/9/21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10365257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A85293-B4D6-4E43-BBE5-6CA27BDE498B}" type="datetimeFigureOut">
              <a:rPr lang="en-US" smtClean="0"/>
              <a:t>8/9/21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35738448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A85293-B4D6-4E43-BBE5-6CA27BDE498B}" type="datetimeFigureOut">
              <a:rPr lang="en-US" smtClean="0"/>
              <a:t>8/9/21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26117768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A85293-B4D6-4E43-BBE5-6CA27BDE498B}" type="datetimeFigureOut">
              <a:rPr lang="en-US" smtClean="0"/>
              <a:t>8/9/21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5931711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A85293-B4D6-4E43-BBE5-6CA27BDE498B}" type="datetimeFigureOut">
              <a:rPr lang="en-US" smtClean="0"/>
              <a:t>8/9/21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21638566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A85293-B4D6-4E43-BBE5-6CA27BDE498B}" type="datetimeFigureOut">
              <a:rPr lang="en-US" smtClean="0"/>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36154616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A85293-B4D6-4E43-BBE5-6CA27BDE498B}" type="datetimeFigureOut">
              <a:rPr lang="en-US" smtClean="0"/>
              <a:t>8/9/21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19806485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525"/>
            <a:ext cx="8229600" cy="828675"/>
          </a:xfrm>
          <a:prstGeom prst="rect">
            <a:avLst/>
          </a:prstGeom>
        </p:spPr>
        <p:txBody>
          <a:bodyPr lIns="91429" tIns="45714" rIns="91429" bIns="45714"/>
          <a:lstStyle/>
          <a:p>
            <a:r>
              <a:rPr lang="en-US" dirty="0"/>
              <a:t>Click to edit Master title style</a:t>
            </a:r>
          </a:p>
        </p:txBody>
      </p:sp>
      <p:sp>
        <p:nvSpPr>
          <p:cNvPr id="4" name="Date Placeholder 3"/>
          <p:cNvSpPr>
            <a:spLocks noGrp="1"/>
          </p:cNvSpPr>
          <p:nvPr>
            <p:ph type="dt" sz="half" idx="10"/>
          </p:nvPr>
        </p:nvSpPr>
        <p:spPr>
          <a:xfrm>
            <a:off x="457200" y="4971182"/>
            <a:ext cx="2133600" cy="157654"/>
          </a:xfrm>
          <a:prstGeom prst="rect">
            <a:avLst/>
          </a:prstGeom>
        </p:spPr>
        <p:txBody>
          <a:bodyPr lIns="91429" tIns="45714" rIns="91429" bIns="45714"/>
          <a:lstStyle/>
          <a:p>
            <a:fld id="{1B97E36C-8DD2-42E9-8F91-E03097798017}" type="datetime1">
              <a:rPr lang="en-US" smtClean="0">
                <a:solidFill>
                  <a:prstClr val="black">
                    <a:tint val="75000"/>
                  </a:prstClr>
                </a:solidFill>
              </a:rPr>
              <a:t>8/9/21</a:t>
            </a:fld>
            <a:endParaRPr lang="en-US" dirty="0">
              <a:solidFill>
                <a:prstClr val="black">
                  <a:tint val="75000"/>
                </a:prstClr>
              </a:solidFill>
            </a:endParaRPr>
          </a:p>
        </p:txBody>
      </p:sp>
      <p:sp>
        <p:nvSpPr>
          <p:cNvPr id="5" name="Footer Placeholder 4"/>
          <p:cNvSpPr>
            <a:spLocks noGrp="1"/>
          </p:cNvSpPr>
          <p:nvPr>
            <p:ph type="ftr" sz="quarter" idx="11"/>
          </p:nvPr>
        </p:nvSpPr>
        <p:spPr>
          <a:xfrm>
            <a:off x="3124200" y="4971182"/>
            <a:ext cx="2895600" cy="157654"/>
          </a:xfrm>
          <a:prstGeom prst="rect">
            <a:avLst/>
          </a:prstGeom>
        </p:spPr>
        <p:txBody>
          <a:bodyPr lIns="91429" tIns="45714" rIns="91429" bIns="45714"/>
          <a:lstStyle/>
          <a:p>
            <a:r>
              <a:rPr lang="en-US" dirty="0">
                <a:solidFill>
                  <a:prstClr val="black">
                    <a:tint val="75000"/>
                  </a:prstClr>
                </a:solidFill>
              </a:rPr>
              <a:t>NASA </a:t>
            </a:r>
            <a:r>
              <a:rPr lang="en-US" dirty="0" err="1">
                <a:solidFill>
                  <a:prstClr val="black">
                    <a:tint val="75000"/>
                  </a:prstClr>
                </a:solidFill>
              </a:rPr>
              <a:t>Pre-decisional</a:t>
            </a:r>
            <a:r>
              <a:rPr lang="en-US" dirty="0">
                <a:solidFill>
                  <a:prstClr val="black">
                    <a:tint val="75000"/>
                  </a:prstClr>
                </a:solidFill>
              </a:rPr>
              <a:t> – Internal Use Only – Do Not Distribute</a:t>
            </a:r>
          </a:p>
        </p:txBody>
      </p:sp>
      <p:sp>
        <p:nvSpPr>
          <p:cNvPr id="6" name="Slide Number Placeholder 5"/>
          <p:cNvSpPr>
            <a:spLocks noGrp="1"/>
          </p:cNvSpPr>
          <p:nvPr>
            <p:ph type="sldNum" sz="quarter" idx="12"/>
          </p:nvPr>
        </p:nvSpPr>
        <p:spPr>
          <a:xfrm>
            <a:off x="6553200" y="4971182"/>
            <a:ext cx="2133600" cy="157654"/>
          </a:xfrm>
          <a:prstGeom prst="rect">
            <a:avLst/>
          </a:prstGeom>
        </p:spPr>
        <p:txBody>
          <a:bodyPr lIns="91429" tIns="45714" rIns="91429" bIns="45714"/>
          <a:lstStyle/>
          <a:p>
            <a:fld id="{87B28F38-D049-5F43-A036-3D1F4DDC4C63}" type="slidenum">
              <a:rPr lang="en-US">
                <a:solidFill>
                  <a:prstClr val="black">
                    <a:tint val="75000"/>
                  </a:prstClr>
                </a:solidFill>
              </a:rPr>
              <a:pPr/>
              <a:t>‹#›</a:t>
            </a:fld>
            <a:endParaRPr lang="en-US">
              <a:solidFill>
                <a:prstClr val="black">
                  <a:tint val="75000"/>
                </a:prstClr>
              </a:solidFill>
            </a:endParaRPr>
          </a:p>
        </p:txBody>
      </p:sp>
      <p:sp>
        <p:nvSpPr>
          <p:cNvPr id="7" name="Text Placeholder 2"/>
          <p:cNvSpPr>
            <a:spLocks noGrp="1"/>
          </p:cNvSpPr>
          <p:nvPr>
            <p:ph idx="1"/>
          </p:nvPr>
        </p:nvSpPr>
        <p:spPr>
          <a:xfrm>
            <a:off x="457200" y="904876"/>
            <a:ext cx="8229600" cy="4062413"/>
          </a:xfrm>
          <a:prstGeom prst="rect">
            <a:avLst/>
          </a:prstGeom>
        </p:spPr>
        <p:txBody>
          <a:bodyPr vert="horz" lIns="91407" tIns="45704" rIns="91407" bIns="4570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77171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39659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57429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3514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46464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3533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21599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28669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52702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4279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57781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3ACB731-6DA0-EE40-98EB-7A0EB0ADA2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64994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Title Only">
    <p:bg>
      <p:bgPr>
        <a:gradFill>
          <a:gsLst>
            <a:gs pos="0">
              <a:schemeClr val="tx1"/>
            </a:gs>
            <a:gs pos="54000">
              <a:schemeClr val="tx1">
                <a:lumMod val="95000"/>
                <a:lumOff val="5000"/>
              </a:schemeClr>
            </a:gs>
            <a:gs pos="100000">
              <a:schemeClr val="tx2"/>
            </a:gs>
          </a:gsLst>
          <a:lin ang="5400000" scaled="1"/>
        </a:gra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676400" y="57150"/>
            <a:ext cx="6553200" cy="685800"/>
          </a:xfrm>
          <a:prstGeom prst="rect">
            <a:avLst/>
          </a:prstGeom>
        </p:spPr>
        <p:txBody>
          <a:bodyPr lIns="91429" tIns="45714" rIns="91429" bIns="45714" anchor="ctr"/>
          <a:lstStyle>
            <a:lvl1pPr>
              <a:defRPr sz="2400">
                <a:solidFill>
                  <a:schemeClr val="bg1"/>
                </a:solidFill>
                <a:latin typeface="Arial" pitchFamily="34" charset="0"/>
                <a:cs typeface="Arial" pitchFamily="34" charset="0"/>
              </a:defRPr>
            </a:lvl1pPr>
          </a:lstStyle>
          <a:p>
            <a:r>
              <a:rPr lang="en-US"/>
              <a:t>Click to edit Master title style</a:t>
            </a:r>
            <a:endParaRPr lang="en-US" dirty="0"/>
          </a:p>
        </p:txBody>
      </p:sp>
      <p:sp>
        <p:nvSpPr>
          <p:cNvPr id="7" name="Content Placeholder 2"/>
          <p:cNvSpPr>
            <a:spLocks noGrp="1"/>
          </p:cNvSpPr>
          <p:nvPr>
            <p:ph idx="1"/>
          </p:nvPr>
        </p:nvSpPr>
        <p:spPr>
          <a:xfrm>
            <a:off x="304800" y="971550"/>
            <a:ext cx="8610600" cy="3714750"/>
          </a:xfrm>
          <a:prstGeom prst="rect">
            <a:avLst/>
          </a:prstGeom>
        </p:spPr>
        <p:txBody>
          <a:bodyPr lIns="91429" tIns="45714" rIns="91429" bIns="45714"/>
          <a:lstStyle>
            <a:lvl1pPr>
              <a:defRPr sz="1800" b="1">
                <a:latin typeface="Arial" pitchFamily="34" charset="0"/>
                <a:cs typeface="Arial" pitchFamily="34" charset="0"/>
              </a:defRPr>
            </a:lvl1pPr>
            <a:lvl2pPr marL="557147" indent="-214288">
              <a:buFont typeface="Wingdings" pitchFamily="2" charset="2"/>
              <a:buChar char="§"/>
              <a:defRPr sz="1500">
                <a:latin typeface="Arial" pitchFamily="34" charset="0"/>
                <a:cs typeface="Arial" pitchFamily="34" charset="0"/>
              </a:defRPr>
            </a:lvl2pPr>
            <a:lvl3pPr marL="857150" indent="-171430">
              <a:buFont typeface="Wingdings" pitchFamily="2" charset="2"/>
              <a:buChar char="Ø"/>
              <a:defRPr sz="1350">
                <a:latin typeface="Arial" pitchFamily="34" charset="0"/>
                <a:cs typeface="Arial" pitchFamily="34" charset="0"/>
              </a:defRPr>
            </a:lvl3pPr>
            <a:lvl4pPr marL="1200010" indent="-171430">
              <a:buFont typeface="Wingdings" pitchFamily="2" charset="2"/>
              <a:buChar char="v"/>
              <a:defRPr sz="1200">
                <a:latin typeface="Arial" pitchFamily="34" charset="0"/>
                <a:cs typeface="Arial" pitchFamily="34" charset="0"/>
              </a:defRPr>
            </a:lvl4pPr>
            <a:lvl5pPr>
              <a:defRPr>
                <a:latin typeface="Arial" pitchFamily="34" charset="0"/>
                <a:cs typeface="Arial" pitchFamily="34" charset="0"/>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4"/>
          </p:nvPr>
        </p:nvSpPr>
        <p:spPr>
          <a:xfrm>
            <a:off x="8229601" y="4808425"/>
            <a:ext cx="710293" cy="232682"/>
          </a:xfrm>
          <a:prstGeom prst="rect">
            <a:avLst/>
          </a:prstGeom>
        </p:spPr>
        <p:txBody>
          <a:bodyPr lIns="91429" tIns="45714" rIns="91429" bIns="45714" anchor="ctr"/>
          <a:lstStyle>
            <a:lvl1pPr algn="r">
              <a:defRPr sz="750" b="0"/>
            </a:lvl1pPr>
          </a:lstStyle>
          <a:p>
            <a:fld id="{4336D8BB-1FBA-4ECE-B83B-DC345E7EB0EF}" type="slidenum">
              <a:rPr lang="en-US" smtClean="0"/>
              <a:pPr/>
              <a:t>‹#›</a:t>
            </a:fld>
            <a:endParaRPr lang="en-US"/>
          </a:p>
        </p:txBody>
      </p:sp>
      <p:sp>
        <p:nvSpPr>
          <p:cNvPr id="5" name="Date Placeholder 3"/>
          <p:cNvSpPr>
            <a:spLocks noGrp="1"/>
          </p:cNvSpPr>
          <p:nvPr>
            <p:ph type="dt" sz="half" idx="10"/>
          </p:nvPr>
        </p:nvSpPr>
        <p:spPr>
          <a:xfrm>
            <a:off x="304800" y="4767263"/>
            <a:ext cx="2133600" cy="273844"/>
          </a:xfrm>
          <a:prstGeom prst="rect">
            <a:avLst/>
          </a:prstGeom>
        </p:spPr>
        <p:txBody>
          <a:bodyPr vert="horz" wrap="square" lIns="91429" tIns="45714" rIns="91429" bIns="45714" numCol="1" anchor="ctr" anchorCtr="0" compatLnSpc="1">
            <a:prstTxWarp prst="textNoShape">
              <a:avLst/>
            </a:prstTxWarp>
          </a:bodyPr>
          <a:lstStyle>
            <a:lvl1pPr>
              <a:defRPr sz="750"/>
            </a:lvl1pPr>
          </a:lstStyle>
          <a:p>
            <a:endParaRPr lang="en-US">
              <a:solidFill>
                <a:prstClr val="black"/>
              </a:solidFill>
              <a:latin typeface="Arial" pitchFamily="34" charset="0"/>
              <a:ea typeface="ＭＳ Ｐゴシック" pitchFamily="34" charset="-128"/>
            </a:endParaRPr>
          </a:p>
        </p:txBody>
      </p:sp>
      <p:sp>
        <p:nvSpPr>
          <p:cNvPr id="9" name="Footer Placeholder 4"/>
          <p:cNvSpPr>
            <a:spLocks noGrp="1"/>
          </p:cNvSpPr>
          <p:nvPr>
            <p:ph type="ftr" sz="quarter" idx="11"/>
          </p:nvPr>
        </p:nvSpPr>
        <p:spPr>
          <a:xfrm>
            <a:off x="3166930" y="4767264"/>
            <a:ext cx="2895600" cy="273844"/>
          </a:xfrm>
          <a:prstGeom prst="rect">
            <a:avLst/>
          </a:prstGeom>
        </p:spPr>
        <p:txBody>
          <a:bodyPr lIns="91429" tIns="45714" rIns="91429" bIns="45714" anchor="ctr"/>
          <a:lstStyle>
            <a:lvl1pPr algn="ctr">
              <a:defRPr sz="750">
                <a:latin typeface="Arial" charset="0"/>
                <a:ea typeface="ＭＳ Ｐゴシック" charset="-128"/>
                <a:cs typeface="ＭＳ Ｐゴシック" charset="-128"/>
              </a:defRPr>
            </a:lvl1pPr>
          </a:lstStyle>
          <a:p>
            <a:pPr>
              <a:defRPr/>
            </a:pPr>
            <a:endParaRPr lang="en-US">
              <a:solidFill>
                <a:prstClr val="black"/>
              </a:solidFill>
            </a:endParaRPr>
          </a:p>
        </p:txBody>
      </p:sp>
    </p:spTree>
    <p:extLst>
      <p:ext uri="{BB962C8B-B14F-4D97-AF65-F5344CB8AC3E}">
        <p14:creationId xmlns:p14="http://schemas.microsoft.com/office/powerpoint/2010/main" val="172454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5.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6"/>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prstClr val="black">
                  <a:tint val="75000"/>
                </a:prstClr>
              </a:solidFill>
            </a:endParaRPr>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p:nvPicPr>
        <p:blipFill>
          <a:blip r:embed="rId25">
            <a:extLst>
              <a:ext uri="{28A0092B-C50C-407E-A947-70E740481C1C}">
                <a14:useLocalDpi xmlns:a14="http://schemas.microsoft.com/office/drawing/2010/main"/>
              </a:ext>
            </a:extLst>
          </a:blip>
          <a:stretch>
            <a:fillRect/>
          </a:stretch>
        </p:blipFill>
        <p:spPr>
          <a:xfrm>
            <a:off x="0" y="0"/>
            <a:ext cx="9144000" cy="570309"/>
          </a:xfrm>
          <a:prstGeom prst="rect">
            <a:avLst/>
          </a:prstGeom>
        </p:spPr>
      </p:pic>
      <p:sp>
        <p:nvSpPr>
          <p:cNvPr id="8" name="Title 1"/>
          <p:cNvSpPr txBox="1">
            <a:spLocks/>
          </p:cNvSpPr>
          <p:nvPr/>
        </p:nvSpPr>
        <p:spPr>
          <a:xfrm>
            <a:off x="159561" y="74819"/>
            <a:ext cx="6860722" cy="46935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350" b="1" dirty="0">
              <a:solidFill>
                <a:prstClr val="white"/>
              </a:solidFill>
              <a:latin typeface="Helvetica Neue" charset="0"/>
              <a:ea typeface="Helvetica Neue" charset="0"/>
              <a:cs typeface="Helvetica Neue" charset="0"/>
            </a:endParaRPr>
          </a:p>
        </p:txBody>
      </p:sp>
      <p:pic>
        <p:nvPicPr>
          <p:cNvPr id="9" name="Picture 8">
            <a:extLst>
              <a:ext uri="{FF2B5EF4-FFF2-40B4-BE49-F238E27FC236}">
                <a16:creationId xmlns:a16="http://schemas.microsoft.com/office/drawing/2014/main" id="{AE34E8CE-28C0-BF43-8299-13AB3EF18A9A}"/>
              </a:ext>
            </a:extLst>
          </p:cNvPr>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a:off x="8530780" y="36287"/>
            <a:ext cx="570090" cy="484577"/>
          </a:xfrm>
          <a:prstGeom prst="rect">
            <a:avLst/>
          </a:prstGeom>
        </p:spPr>
      </p:pic>
    </p:spTree>
    <p:extLst>
      <p:ext uri="{BB962C8B-B14F-4D97-AF65-F5344CB8AC3E}">
        <p14:creationId xmlns:p14="http://schemas.microsoft.com/office/powerpoint/2010/main" val="244467556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pic>
        <p:nvPicPr>
          <p:cNvPr id="7" name="Content Placeholder 4">
            <a:extLst>
              <a:ext uri="{FF2B5EF4-FFF2-40B4-BE49-F238E27FC236}">
                <a16:creationId xmlns:a16="http://schemas.microsoft.com/office/drawing/2014/main" id="{C984DB65-63E9-FA4F-B277-85FCE131AB58}"/>
              </a:ext>
            </a:extLst>
          </p:cNvPr>
          <p:cNvPicPr>
            <a:picLocks noChangeAspect="1"/>
          </p:cNvPicPr>
          <p:nvPr userDrawn="1"/>
        </p:nvPicPr>
        <p:blipFill rotWithShape="1">
          <a:blip r:embed="rId14" cstate="email">
            <a:extLst>
              <a:ext uri="{28A0092B-C50C-407E-A947-70E740481C1C}">
                <a14:useLocalDpi xmlns:a14="http://schemas.microsoft.com/office/drawing/2010/main"/>
              </a:ext>
            </a:extLst>
          </a:blip>
          <a:srcRect/>
          <a:stretch/>
        </p:blipFill>
        <p:spPr>
          <a:xfrm>
            <a:off x="0" y="0"/>
            <a:ext cx="9144000" cy="2582694"/>
          </a:xfrm>
          <a:prstGeom prst="rect">
            <a:avLst/>
          </a:prstGeom>
        </p:spPr>
      </p:pic>
    </p:spTree>
    <p:extLst>
      <p:ext uri="{BB962C8B-B14F-4D97-AF65-F5344CB8AC3E}">
        <p14:creationId xmlns:p14="http://schemas.microsoft.com/office/powerpoint/2010/main" val="1907235355"/>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 id="2147483800"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solidFill>
                <a:prstClr val="black">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a:extLst>
              <a:ext uri="{FF2B5EF4-FFF2-40B4-BE49-F238E27FC236}">
                <a16:creationId xmlns:a16="http://schemas.microsoft.com/office/drawing/2014/main" id="{92FB717E-D85E-AB42-92A2-3A59B3D6D0D6}"/>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0" y="0"/>
            <a:ext cx="9144000" cy="570311"/>
          </a:xfrm>
          <a:prstGeom prst="rect">
            <a:avLst/>
          </a:prstGeom>
        </p:spPr>
      </p:pic>
      <p:pic>
        <p:nvPicPr>
          <p:cNvPr id="8" name="Picture 7">
            <a:extLst>
              <a:ext uri="{FF2B5EF4-FFF2-40B4-BE49-F238E27FC236}">
                <a16:creationId xmlns:a16="http://schemas.microsoft.com/office/drawing/2014/main" id="{E58D6CF4-A592-484D-8BFF-F21B8BD1174C}"/>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8522154" y="27661"/>
            <a:ext cx="570090" cy="484577"/>
          </a:xfrm>
          <a:prstGeom prst="rect">
            <a:avLst/>
          </a:prstGeom>
        </p:spPr>
      </p:pic>
    </p:spTree>
    <p:extLst>
      <p:ext uri="{BB962C8B-B14F-4D97-AF65-F5344CB8AC3E}">
        <p14:creationId xmlns:p14="http://schemas.microsoft.com/office/powerpoint/2010/main" val="167698968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 id="2147483888"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image" Target="../media/image13.tiff"/><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jpeg"/><Relationship Id="rId1" Type="http://schemas.openxmlformats.org/officeDocument/2006/relationships/slideLayout" Target="../slideLayouts/slideLayout42.xml"/><Relationship Id="rId6" Type="http://schemas.microsoft.com/office/2007/relationships/hdphoto" Target="../media/hdphoto2.wdp"/><Relationship Id="rId11" Type="http://schemas.openxmlformats.org/officeDocument/2006/relationships/image" Target="../media/image12.tiff"/><Relationship Id="rId5" Type="http://schemas.openxmlformats.org/officeDocument/2006/relationships/image" Target="../media/image7.png"/><Relationship Id="rId15" Type="http://schemas.openxmlformats.org/officeDocument/2006/relationships/image" Target="../media/image16.jpeg"/><Relationship Id="rId10" Type="http://schemas.openxmlformats.org/officeDocument/2006/relationships/image" Target="../media/image11.jpeg"/><Relationship Id="rId4" Type="http://schemas.microsoft.com/office/2007/relationships/hdphoto" Target="../media/hdphoto1.wdp"/><Relationship Id="rId9" Type="http://schemas.openxmlformats.org/officeDocument/2006/relationships/image" Target="../media/image10.jpeg"/><Relationship Id="rId1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743250-D8B8-EC46-98C8-675295BD5490}"/>
              </a:ext>
            </a:extLst>
          </p:cNvPr>
          <p:cNvSpPr txBox="1"/>
          <p:nvPr/>
        </p:nvSpPr>
        <p:spPr>
          <a:xfrm>
            <a:off x="0" y="3078594"/>
            <a:ext cx="9137348" cy="1138773"/>
          </a:xfrm>
          <a:prstGeom prst="rect">
            <a:avLst/>
          </a:prstGeom>
          <a:noFill/>
        </p:spPr>
        <p:txBody>
          <a:bodyPr wrap="square" rtlCol="0">
            <a:spAutoFit/>
          </a:bodyPr>
          <a:lstStyle/>
          <a:p>
            <a:pPr>
              <a:defRPr/>
            </a:pPr>
            <a:r>
              <a:rPr lang="en-US" sz="2800" b="1" dirty="0">
                <a:solidFill>
                  <a:prstClr val="white"/>
                </a:solidFill>
                <a:latin typeface="Arial" panose="020B0604020202020204" pitchFamily="34" charset="0"/>
                <a:ea typeface="Helvetica Neue" charset="0"/>
                <a:cs typeface="Arial" panose="020B0604020202020204" pitchFamily="34" charset="0"/>
              </a:rPr>
              <a:t>Lunar Surface Science Workshop</a:t>
            </a:r>
          </a:p>
          <a:p>
            <a:pPr>
              <a:defRPr/>
            </a:pPr>
            <a:r>
              <a:rPr lang="en-US" sz="2000" b="1" i="1" dirty="0">
                <a:solidFill>
                  <a:prstClr val="white"/>
                </a:solidFill>
                <a:latin typeface="Arial" panose="020B0604020202020204" pitchFamily="34" charset="0"/>
                <a:ea typeface="Helvetica Neue" charset="0"/>
                <a:cs typeface="Arial" panose="020B0604020202020204" pitchFamily="34" charset="0"/>
              </a:rPr>
              <a:t>Fundamental and Applied Lunar Surface Research in Physical Sciences</a:t>
            </a:r>
          </a:p>
          <a:p>
            <a:pPr>
              <a:defRPr/>
            </a:pPr>
            <a:r>
              <a:rPr lang="en-US" sz="2000" b="1" dirty="0">
                <a:solidFill>
                  <a:prstClr val="white"/>
                </a:solidFill>
                <a:latin typeface="Arial" panose="020B0604020202020204" pitchFamily="34" charset="0"/>
                <a:ea typeface="Helvetica Neue" charset="0"/>
                <a:cs typeface="Arial" panose="020B0604020202020204" pitchFamily="34" charset="0"/>
              </a:rPr>
              <a:t>August 18–19, 2021</a:t>
            </a:r>
            <a:endParaRPr lang="en-US" sz="2400" b="1" dirty="0">
              <a:solidFill>
                <a:prstClr val="white"/>
              </a:solidFill>
              <a:latin typeface="Arial" panose="020B0604020202020204" pitchFamily="34" charset="0"/>
              <a:ea typeface="Helvetica Neue" charset="0"/>
              <a:cs typeface="Arial" panose="020B0604020202020204" pitchFamily="34" charset="0"/>
            </a:endParaRPr>
          </a:p>
        </p:txBody>
      </p:sp>
      <p:sp>
        <p:nvSpPr>
          <p:cNvPr id="6" name="TextBox 5">
            <a:extLst>
              <a:ext uri="{FF2B5EF4-FFF2-40B4-BE49-F238E27FC236}">
                <a16:creationId xmlns:a16="http://schemas.microsoft.com/office/drawing/2014/main" id="{58D89A71-4B21-C048-832D-C1F95145D8ED}"/>
              </a:ext>
            </a:extLst>
          </p:cNvPr>
          <p:cNvSpPr txBox="1"/>
          <p:nvPr/>
        </p:nvSpPr>
        <p:spPr>
          <a:xfrm>
            <a:off x="6652" y="4265483"/>
            <a:ext cx="8675794" cy="369332"/>
          </a:xfrm>
          <a:prstGeom prst="rect">
            <a:avLst/>
          </a:prstGeom>
          <a:noFill/>
        </p:spPr>
        <p:txBody>
          <a:bodyPr wrap="square" rtlCol="0">
            <a:spAutoFit/>
          </a:bodyPr>
          <a:lstStyle/>
          <a:p>
            <a:pPr lvl="0">
              <a:defRPr/>
            </a:pPr>
            <a:r>
              <a:rPr lang="en-US" sz="1800" dirty="0">
                <a:solidFill>
                  <a:prstClr val="white"/>
                </a:solidFill>
                <a:latin typeface="Arial" panose="020B0604020202020204" pitchFamily="34" charset="0"/>
                <a:ea typeface="Helvetica Neue" charset="0"/>
                <a:cs typeface="Arial" panose="020B0604020202020204" pitchFamily="34" charset="0"/>
              </a:rPr>
              <a:t>John Vickers | Principal Technologist | NASA Space Technology Mission Directorate </a:t>
            </a:r>
            <a:endParaRPr lang="en-US" sz="1800" dirty="0">
              <a:solidFill>
                <a:schemeClr val="bg1"/>
              </a:solidFill>
              <a:latin typeface="Arial" panose="020B0604020202020204" pitchFamily="34" charset="0"/>
              <a:ea typeface="Helvetica Neue" charset="0"/>
              <a:cs typeface="Arial" panose="020B0604020202020204" pitchFamily="34" charset="0"/>
            </a:endParaRPr>
          </a:p>
        </p:txBody>
      </p:sp>
    </p:spTree>
    <p:extLst>
      <p:ext uri="{BB962C8B-B14F-4D97-AF65-F5344CB8AC3E}">
        <p14:creationId xmlns:p14="http://schemas.microsoft.com/office/powerpoint/2010/main" val="1546130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092E089-D215-0E43-9297-FBFE3C491905}"/>
              </a:ext>
            </a:extLst>
          </p:cNvPr>
          <p:cNvGrpSpPr/>
          <p:nvPr/>
        </p:nvGrpSpPr>
        <p:grpSpPr>
          <a:xfrm>
            <a:off x="348" y="3289360"/>
            <a:ext cx="9127998" cy="1854140"/>
            <a:chOff x="70136" y="2081373"/>
            <a:chExt cx="12030977" cy="4714760"/>
          </a:xfrm>
        </p:grpSpPr>
        <p:pic>
          <p:nvPicPr>
            <p:cNvPr id="4" name="Picture 3">
              <a:extLst>
                <a:ext uri="{FF2B5EF4-FFF2-40B4-BE49-F238E27FC236}">
                  <a16:creationId xmlns:a16="http://schemas.microsoft.com/office/drawing/2014/main" id="{71E54454-48B1-A749-B595-86F85188AB36}"/>
                </a:ext>
              </a:extLst>
            </p:cNvPr>
            <p:cNvPicPr>
              <a:picLocks noChangeAspect="1"/>
            </p:cNvPicPr>
            <p:nvPr/>
          </p:nvPicPr>
          <p:blipFill rotWithShape="1">
            <a:blip r:embed="rId3" cstate="print">
              <a:alphaModFix/>
              <a:extLst>
                <a:ext uri="{BEBA8EAE-BF5A-486C-A8C5-ECC9F3942E4B}">
                  <a14:imgProps xmlns:a14="http://schemas.microsoft.com/office/drawing/2010/main">
                    <a14:imgLayer r:embed="rId4">
                      <a14:imgEffect>
                        <a14:colorTemperature colorTemp="2437"/>
                      </a14:imgEffect>
                      <a14:imgEffect>
                        <a14:saturation sat="0"/>
                      </a14:imgEffect>
                    </a14:imgLayer>
                  </a14:imgProps>
                </a:ext>
                <a:ext uri="{28A0092B-C50C-407E-A947-70E740481C1C}">
                  <a14:useLocalDpi xmlns:a14="http://schemas.microsoft.com/office/drawing/2010/main"/>
                </a:ext>
              </a:extLst>
            </a:blip>
            <a:srcRect t="-1"/>
            <a:stretch/>
          </p:blipFill>
          <p:spPr>
            <a:xfrm>
              <a:off x="70136" y="2081373"/>
              <a:ext cx="12030977" cy="4714760"/>
            </a:xfrm>
            <a:prstGeom prst="rect">
              <a:avLst/>
            </a:prstGeom>
          </p:spPr>
        </p:pic>
        <p:pic>
          <p:nvPicPr>
            <p:cNvPr id="15" name="Picture 14">
              <a:extLst>
                <a:ext uri="{FF2B5EF4-FFF2-40B4-BE49-F238E27FC236}">
                  <a16:creationId xmlns:a16="http://schemas.microsoft.com/office/drawing/2014/main" id="{FED4F865-C50D-144F-9639-0B9D23530A11}"/>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31000"/>
                      </a14:imgEffect>
                    </a14:imgLayer>
                  </a14:imgProps>
                </a:ext>
                <a:ext uri="{28A0092B-C50C-407E-A947-70E740481C1C}">
                  <a14:useLocalDpi xmlns:a14="http://schemas.microsoft.com/office/drawing/2010/main"/>
                </a:ext>
              </a:extLst>
            </a:blip>
            <a:stretch>
              <a:fillRect/>
            </a:stretch>
          </p:blipFill>
          <p:spPr>
            <a:xfrm>
              <a:off x="10252057" y="5053003"/>
              <a:ext cx="1570631" cy="781558"/>
            </a:xfrm>
            <a:prstGeom prst="rect">
              <a:avLst/>
            </a:prstGeom>
          </p:spPr>
        </p:pic>
        <p:pic>
          <p:nvPicPr>
            <p:cNvPr id="19" name="Picture 18" descr="ISRU Power Plant">
              <a:extLst>
                <a:ext uri="{FF2B5EF4-FFF2-40B4-BE49-F238E27FC236}">
                  <a16:creationId xmlns:a16="http://schemas.microsoft.com/office/drawing/2014/main" id="{1EE6D393-EFAE-3049-ADF9-4D3938673D2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981938" y="5581311"/>
              <a:ext cx="1387181" cy="780289"/>
            </a:xfrm>
            <a:prstGeom prst="rect">
              <a:avLst/>
            </a:prstGeom>
          </p:spPr>
        </p:pic>
        <p:pic>
          <p:nvPicPr>
            <p:cNvPr id="20" name="Picture 19">
              <a:extLst>
                <a:ext uri="{FF2B5EF4-FFF2-40B4-BE49-F238E27FC236}">
                  <a16:creationId xmlns:a16="http://schemas.microsoft.com/office/drawing/2014/main" id="{246DE0B6-1142-3545-966A-335D66A0540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0363738">
              <a:off x="1142921" y="5814522"/>
              <a:ext cx="424885" cy="338555"/>
            </a:xfrm>
            <a:prstGeom prst="rect">
              <a:avLst/>
            </a:prstGeom>
          </p:spPr>
        </p:pic>
      </p:grpSp>
      <p:sp>
        <p:nvSpPr>
          <p:cNvPr id="21" name="Title 1">
            <a:extLst>
              <a:ext uri="{FF2B5EF4-FFF2-40B4-BE49-F238E27FC236}">
                <a16:creationId xmlns:a16="http://schemas.microsoft.com/office/drawing/2014/main" id="{33A5B8D8-9CCF-CC41-A41E-0A1F8E503FB7}"/>
              </a:ext>
            </a:extLst>
          </p:cNvPr>
          <p:cNvSpPr txBox="1">
            <a:spLocks/>
          </p:cNvSpPr>
          <p:nvPr/>
        </p:nvSpPr>
        <p:spPr>
          <a:xfrm>
            <a:off x="0" y="10086"/>
            <a:ext cx="9127998" cy="74834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30969"/>
            <a:r>
              <a:rPr lang="en-US" sz="2600" b="1" dirty="0">
                <a:solidFill>
                  <a:schemeClr val="bg1"/>
                </a:solidFill>
                <a:latin typeface="Arial" panose="020B0604020202020204" pitchFamily="34" charset="0"/>
                <a:cs typeface="Arial" panose="020B0604020202020204" pitchFamily="34" charset="0"/>
              </a:rPr>
              <a:t>The Fifth Industrial Revolution</a:t>
            </a:r>
          </a:p>
          <a:p>
            <a:pPr marL="130969"/>
            <a:r>
              <a:rPr lang="en-US" sz="1700" b="1" i="1" dirty="0">
                <a:solidFill>
                  <a:schemeClr val="bg1"/>
                </a:solidFill>
                <a:latin typeface="Arial" panose="020B0604020202020204" pitchFamily="34" charset="0"/>
                <a:cs typeface="Arial" panose="020B0604020202020204" pitchFamily="34" charset="0"/>
              </a:rPr>
              <a:t>The Industrialization of Space – Linking Science, Technology, and Commerce</a:t>
            </a:r>
          </a:p>
        </p:txBody>
      </p:sp>
      <p:sp>
        <p:nvSpPr>
          <p:cNvPr id="28" name="Content Placeholder 2">
            <a:extLst>
              <a:ext uri="{FF2B5EF4-FFF2-40B4-BE49-F238E27FC236}">
                <a16:creationId xmlns:a16="http://schemas.microsoft.com/office/drawing/2014/main" id="{5D23FF02-7548-FF4D-A63A-3BB638C49559}"/>
              </a:ext>
            </a:extLst>
          </p:cNvPr>
          <p:cNvSpPr txBox="1">
            <a:spLocks/>
          </p:cNvSpPr>
          <p:nvPr/>
        </p:nvSpPr>
        <p:spPr bwMode="auto">
          <a:xfrm>
            <a:off x="15704" y="3088934"/>
            <a:ext cx="9023234" cy="1854140"/>
          </a:xfrm>
          <a:prstGeom prst="rect">
            <a:avLst/>
          </a:prstGeom>
          <a:solidFill>
            <a:srgbClr val="FBE5D6">
              <a:alpha val="43922"/>
            </a:srgbClr>
          </a:solidFill>
          <a:ln>
            <a:noFill/>
            <a:headEnd/>
            <a:tailEnd/>
          </a:ln>
          <a:extLst>
            <a:ext uri="{FAA26D3D-D897-4be2-8F04-BA451C77F1D7}">
              <ma14:placeholderFlag xmlns="" xmlns:ma14="http://schemas.microsoft.com/office/mac/drawingml/2011/main" val="1"/>
            </a:ext>
          </a:extLst>
        </p:spPr>
        <p:style>
          <a:lnRef idx="1">
            <a:schemeClr val="accent1"/>
          </a:lnRef>
          <a:fillRef idx="3">
            <a:schemeClr val="accent1"/>
          </a:fillRef>
          <a:effectRef idx="2">
            <a:schemeClr val="accent1"/>
          </a:effectRef>
          <a:fontRef idx="minor">
            <a:schemeClr val="lt1"/>
          </a:fontRef>
        </p:style>
        <p:txBody>
          <a:bodyPr vert="horz" wrap="square" lIns="51435" tIns="25718" rIns="51435" bIns="25718" numCol="1" anchor="ctr" anchorCtr="0" compatLnSpc="1">
            <a:prstTxWarp prst="textNoShape">
              <a:avLst/>
            </a:prstTxWarp>
          </a:bodyPr>
          <a:lstStyle>
            <a:lvl1pPr marL="177800" indent="-177800" algn="l" defTabSz="457200" rtl="0" eaLnBrk="1" fontAlgn="base" hangingPunct="1">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23825" indent="0" defTabSz="257175">
              <a:lnSpc>
                <a:spcPts val="1845"/>
              </a:lnSpc>
              <a:spcBef>
                <a:spcPts val="0"/>
              </a:spcBef>
              <a:spcAft>
                <a:spcPts val="450"/>
              </a:spcAft>
              <a:buNone/>
              <a:defRPr/>
            </a:pPr>
            <a:r>
              <a:rPr lang="en-US" sz="1600" dirty="0">
                <a:solidFill>
                  <a:schemeClr val="bg1"/>
                </a:solidFill>
                <a:cs typeface="Calibri" panose="020F0502020204030204" pitchFamily="34" charset="0"/>
              </a:rPr>
              <a:t>In-space materials and manufacturing technologies are evolving rapidly and bit by bit pioneering a sustainable path to Mars</a:t>
            </a:r>
          </a:p>
          <a:p>
            <a:pPr marL="123825" indent="0" defTabSz="257175">
              <a:lnSpc>
                <a:spcPts val="1845"/>
              </a:lnSpc>
              <a:spcBef>
                <a:spcPts val="0"/>
              </a:spcBef>
              <a:spcAft>
                <a:spcPts val="450"/>
              </a:spcAft>
              <a:buNone/>
              <a:defRPr/>
            </a:pPr>
            <a:r>
              <a:rPr lang="en-US" sz="1600" i="1" dirty="0">
                <a:solidFill>
                  <a:schemeClr val="bg1"/>
                </a:solidFill>
                <a:ea typeface="Times New Roman" charset="0"/>
                <a:cs typeface="Times New Roman" charset="0"/>
              </a:rPr>
              <a:t>A nation which depends upon others for its new basic scientific knowledge will be slow in its industrial progress and weak in its competitive position in world trade, regardless of its mechanical skill. </a:t>
            </a:r>
            <a:r>
              <a:rPr lang="en-US" sz="1600" dirty="0">
                <a:solidFill>
                  <a:schemeClr val="bg1"/>
                </a:solidFill>
                <a:ea typeface="Times New Roman" charset="0"/>
                <a:cs typeface="Times New Roman" charset="0"/>
              </a:rPr>
              <a:t>Vannevar Bush, head of the U.S. Office of Scientific Research and Development during World War II </a:t>
            </a:r>
          </a:p>
          <a:p>
            <a:pPr marL="123825" indent="0" defTabSz="257175">
              <a:lnSpc>
                <a:spcPts val="1845"/>
              </a:lnSpc>
              <a:spcBef>
                <a:spcPts val="0"/>
              </a:spcBef>
              <a:spcAft>
                <a:spcPts val="450"/>
              </a:spcAft>
              <a:buNone/>
              <a:defRPr/>
            </a:pPr>
            <a:endParaRPr lang="en-US" sz="2000" dirty="0">
              <a:solidFill>
                <a:schemeClr val="bg1"/>
              </a:solidFill>
            </a:endParaRPr>
          </a:p>
        </p:txBody>
      </p:sp>
      <p:pic>
        <p:nvPicPr>
          <p:cNvPr id="32" name="Picture 31">
            <a:extLst>
              <a:ext uri="{FF2B5EF4-FFF2-40B4-BE49-F238E27FC236}">
                <a16:creationId xmlns:a16="http://schemas.microsoft.com/office/drawing/2014/main" id="{CD88D2DF-8C24-864D-97B2-EB278EF22D9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12198" y="2005114"/>
            <a:ext cx="1450478" cy="886155"/>
          </a:xfrm>
          <a:prstGeom prst="rect">
            <a:avLst/>
          </a:prstGeom>
          <a:ln>
            <a:solidFill>
              <a:schemeClr val="bg1"/>
            </a:solidFill>
          </a:ln>
        </p:spPr>
      </p:pic>
      <p:pic>
        <p:nvPicPr>
          <p:cNvPr id="38" name="Picture 6" descr="Image result for nasa in space manufacturing">
            <a:extLst>
              <a:ext uri="{FF2B5EF4-FFF2-40B4-BE49-F238E27FC236}">
                <a16:creationId xmlns:a16="http://schemas.microsoft.com/office/drawing/2014/main" id="{9D005A9A-9449-9D45-8B8E-2EAFE94B6963}"/>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5365917" y="889378"/>
            <a:ext cx="1450478" cy="951412"/>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6E4A40C-043C-D942-9ED4-24D3352A51E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988993" y="1951803"/>
            <a:ext cx="1450478" cy="964069"/>
          </a:xfrm>
          <a:prstGeom prst="rect">
            <a:avLst/>
          </a:prstGeom>
          <a:ln>
            <a:solidFill>
              <a:schemeClr val="bg1"/>
            </a:solidFill>
          </a:ln>
        </p:spPr>
      </p:pic>
      <p:pic>
        <p:nvPicPr>
          <p:cNvPr id="6" name="Picture 5">
            <a:extLst>
              <a:ext uri="{FF2B5EF4-FFF2-40B4-BE49-F238E27FC236}">
                <a16:creationId xmlns:a16="http://schemas.microsoft.com/office/drawing/2014/main" id="{DD671738-F75A-CB42-B697-A0FA28F80395}"/>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368753" y="1934785"/>
            <a:ext cx="1450478" cy="981088"/>
          </a:xfrm>
          <a:prstGeom prst="rect">
            <a:avLst/>
          </a:prstGeom>
          <a:ln>
            <a:solidFill>
              <a:schemeClr val="bg1"/>
            </a:solidFill>
          </a:ln>
        </p:spPr>
      </p:pic>
      <p:pic>
        <p:nvPicPr>
          <p:cNvPr id="44" name="NASA_BIGICONplan_MMPACTsurfaceConstruction_mm001 copy.013.png" descr="NASA_BIGICONplan_MMPACTsurfaceConstruction_mm001 copy.013.png">
            <a:extLst>
              <a:ext uri="{FF2B5EF4-FFF2-40B4-BE49-F238E27FC236}">
                <a16:creationId xmlns:a16="http://schemas.microsoft.com/office/drawing/2014/main" id="{503E21E5-DF5F-A642-914C-FFE481FCA365}"/>
              </a:ext>
            </a:extLst>
          </p:cNvPr>
          <p:cNvPicPr>
            <a:picLocks noChangeAspect="1"/>
          </p:cNvPicPr>
          <p:nvPr/>
        </p:nvPicPr>
        <p:blipFill>
          <a:blip r:embed="rId13" cstate="print">
            <a:extLst>
              <a:ext uri="{28A0092B-C50C-407E-A947-70E740481C1C}">
                <a14:useLocalDpi xmlns:a14="http://schemas.microsoft.com/office/drawing/2010/main"/>
              </a:ext>
            </a:extLst>
          </a:blip>
          <a:srcRect/>
          <a:stretch>
            <a:fillRect/>
          </a:stretch>
        </p:blipFill>
        <p:spPr>
          <a:xfrm>
            <a:off x="6988993" y="877054"/>
            <a:ext cx="1450478" cy="976061"/>
          </a:xfrm>
          <a:prstGeom prst="rect">
            <a:avLst/>
          </a:prstGeom>
          <a:ln w="12700">
            <a:solidFill>
              <a:schemeClr val="bg1"/>
            </a:solidFill>
            <a:miter lim="400000"/>
          </a:ln>
        </p:spPr>
      </p:pic>
      <p:pic>
        <p:nvPicPr>
          <p:cNvPr id="1026" name="Picture 2" descr="Ultra-pure glass created in levitation lab">
            <a:extLst>
              <a:ext uri="{FF2B5EF4-FFF2-40B4-BE49-F238E27FC236}">
                <a16:creationId xmlns:a16="http://schemas.microsoft.com/office/drawing/2014/main" id="{299F72CE-9860-A14F-B1E5-5236500795D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348661" y="913184"/>
            <a:ext cx="1191650" cy="2002688"/>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pic>
        <p:nvPicPr>
          <p:cNvPr id="1028" name="Picture 4" descr="The Greatest Explorer – Sailing With NASA">
            <a:extLst>
              <a:ext uri="{FF2B5EF4-FFF2-40B4-BE49-F238E27FC236}">
                <a16:creationId xmlns:a16="http://schemas.microsoft.com/office/drawing/2014/main" id="{B8BF3C76-D3CA-9E4F-BDEF-2A5E2CFF4DE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25585" y="918570"/>
            <a:ext cx="1450478" cy="957587"/>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350EB71D-3647-524A-8613-F5068E3EF896}"/>
              </a:ext>
            </a:extLst>
          </p:cNvPr>
          <p:cNvCxnSpPr/>
          <p:nvPr/>
        </p:nvCxnSpPr>
        <p:spPr>
          <a:xfrm>
            <a:off x="0" y="688309"/>
            <a:ext cx="9144000" cy="37738"/>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pic>
        <p:nvPicPr>
          <p:cNvPr id="1030" name="Picture 6" descr="Sparking the space economy - Aerospace America">
            <a:extLst>
              <a:ext uri="{FF2B5EF4-FFF2-40B4-BE49-F238E27FC236}">
                <a16:creationId xmlns:a16="http://schemas.microsoft.com/office/drawing/2014/main" id="{35B7FB4B-2669-7C4A-8014-36C2E7455E77}"/>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37168" y="1951043"/>
            <a:ext cx="1461824" cy="967006"/>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pic>
        <p:nvPicPr>
          <p:cNvPr id="1032" name="Picture 8" descr="MISSE | Glenn Research Center | NASA">
            <a:extLst>
              <a:ext uri="{FF2B5EF4-FFF2-40B4-BE49-F238E27FC236}">
                <a16:creationId xmlns:a16="http://schemas.microsoft.com/office/drawing/2014/main" id="{70C0586D-D369-A64F-B6CF-727B3344C20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42841" y="883825"/>
            <a:ext cx="1450478" cy="967006"/>
          </a:xfrm>
          <a:prstGeom prst="rect">
            <a:avLst/>
          </a:prstGeom>
          <a:noFill/>
          <a:ln w="9525">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373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CD98D08-381F-456C-8287-0245086A6FF7}"/>
              </a:ext>
            </a:extLst>
          </p:cNvPr>
          <p:cNvSpPr>
            <a:spLocks noGrp="1"/>
          </p:cNvSpPr>
          <p:nvPr>
            <p:ph type="ftr" sz="quarter" idx="11"/>
          </p:nvPr>
        </p:nvSpPr>
        <p:spPr/>
        <p:txBody>
          <a:bodyPr vert="horz" lIns="68580" tIns="34290" rIns="68580" bIns="34290" rtlCol="0" anchor="ctr">
            <a:normAutofit/>
          </a:bodyPr>
          <a:lstStyle/>
          <a:p>
            <a:pPr>
              <a:spcAft>
                <a:spcPts val="450"/>
              </a:spcAft>
            </a:pPr>
            <a:r>
              <a:rPr lang="en-US" b="0" i="0" kern="1200" dirty="0">
                <a:solidFill>
                  <a:schemeClr val="tx1">
                    <a:tint val="75000"/>
                    <a:alpha val="60000"/>
                  </a:schemeClr>
                </a:solidFill>
                <a:latin typeface="+mn-lt"/>
                <a:ea typeface="+mn-ea"/>
                <a:cs typeface="+mn-cs"/>
              </a:rPr>
              <a:t>WELCOME TO DIGITAL SUMMIT 2021</a:t>
            </a:r>
          </a:p>
        </p:txBody>
      </p:sp>
      <p:pic>
        <p:nvPicPr>
          <p:cNvPr id="6" name="Picture 5" descr="Graphical representation of human exploraton on the lunar surface">
            <a:extLst>
              <a:ext uri="{FF2B5EF4-FFF2-40B4-BE49-F238E27FC236}">
                <a16:creationId xmlns:a16="http://schemas.microsoft.com/office/drawing/2014/main" id="{ACFB5C5D-9AEB-4447-9366-FC49B6DD3C7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75009" y="0"/>
            <a:ext cx="9213075" cy="5143500"/>
          </a:xfrm>
          <a:prstGeom prst="rect">
            <a:avLst/>
          </a:prstGeom>
        </p:spPr>
      </p:pic>
      <p:pic>
        <p:nvPicPr>
          <p:cNvPr id="7" name="Picture 6" descr="NASA Logo">
            <a:extLst>
              <a:ext uri="{FF2B5EF4-FFF2-40B4-BE49-F238E27FC236}">
                <a16:creationId xmlns:a16="http://schemas.microsoft.com/office/drawing/2014/main" id="{540A7423-4EDC-F04B-AF47-F99496C755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09432" y="532335"/>
            <a:ext cx="2725134" cy="2270945"/>
          </a:xfrm>
          <a:prstGeom prst="rect">
            <a:avLst/>
          </a:prstGeom>
        </p:spPr>
      </p:pic>
      <p:sp>
        <p:nvSpPr>
          <p:cNvPr id="8" name="Title 2">
            <a:extLst>
              <a:ext uri="{FF2B5EF4-FFF2-40B4-BE49-F238E27FC236}">
                <a16:creationId xmlns:a16="http://schemas.microsoft.com/office/drawing/2014/main" id="{E43C68D2-FD4B-9948-93E9-B80ECC835CE1}"/>
              </a:ext>
            </a:extLst>
          </p:cNvPr>
          <p:cNvSpPr txBox="1">
            <a:spLocks/>
          </p:cNvSpPr>
          <p:nvPr/>
        </p:nvSpPr>
        <p:spPr>
          <a:xfrm>
            <a:off x="-75009" y="2862274"/>
            <a:ext cx="9213075" cy="492956"/>
          </a:xfrm>
          <a:prstGeom prst="rect">
            <a:avLst/>
          </a:prstGeom>
        </p:spPr>
        <p:txBody>
          <a:bodyPr anchor="ctr">
            <a:noAutofit/>
          </a:bodyPr>
          <a:lstStyle>
            <a:lvl1pPr algn="l" defTabSz="457200" rtl="0" eaLnBrk="1" latinLnBrk="0" hangingPunct="1">
              <a:spcBef>
                <a:spcPct val="0"/>
              </a:spcBef>
              <a:buNone/>
              <a:defRPr sz="4000" b="0" i="0" kern="1200">
                <a:solidFill>
                  <a:schemeClr val="tx2"/>
                </a:solidFill>
                <a:latin typeface="Daytona Pro Light" panose="020B030403050304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400" b="1" dirty="0">
                <a:solidFill>
                  <a:prstClr val="white"/>
                </a:solidFill>
                <a:latin typeface="Arial" panose="020B0604020202020204" pitchFamily="34" charset="0"/>
                <a:ea typeface="Helvetica Neue" charset="0"/>
                <a:cs typeface="Arial" panose="020B0604020202020204" pitchFamily="34" charset="0"/>
              </a:rPr>
              <a:t>Technology Drives Exploration</a:t>
            </a:r>
            <a:endParaRPr lang="en-US" sz="24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6E59000-EB18-D746-80F0-36103A55614A}"/>
              </a:ext>
            </a:extLst>
          </p:cNvPr>
          <p:cNvSpPr txBox="1"/>
          <p:nvPr/>
        </p:nvSpPr>
        <p:spPr>
          <a:xfrm>
            <a:off x="2942978" y="3666079"/>
            <a:ext cx="3258042" cy="709874"/>
          </a:xfrm>
          <a:prstGeom prst="rect">
            <a:avLst/>
          </a:prstGeom>
          <a:noFill/>
        </p:spPr>
        <p:txBody>
          <a:bodyPr wrap="square" rtlCol="0">
            <a:spAutoFit/>
          </a:bodyPr>
          <a:lstStyle/>
          <a:p>
            <a:pPr algn="ctr"/>
            <a:r>
              <a:rPr lang="en-US" sz="3000" b="1" i="1" dirty="0">
                <a:solidFill>
                  <a:schemeClr val="bg1"/>
                </a:solidFill>
                <a:latin typeface="Arial" panose="020B0604020202020204" pitchFamily="34" charset="0"/>
                <a:cs typeface="Arial" panose="020B0604020202020204" pitchFamily="34" charset="0"/>
              </a:rPr>
              <a:t>Thank You!</a:t>
            </a:r>
          </a:p>
          <a:p>
            <a:pPr algn="ctr"/>
            <a:r>
              <a:rPr lang="en-US" sz="1013" b="1" i="1" dirty="0">
                <a:solidFill>
                  <a:schemeClr val="bg1"/>
                </a:solidFill>
                <a:latin typeface="Arial" panose="020B0604020202020204" pitchFamily="34" charset="0"/>
                <a:cs typeface="Arial" panose="020B0604020202020204" pitchFamily="34" charset="0"/>
              </a:rPr>
              <a:t>john.h.vickers@nasa.gov</a:t>
            </a:r>
          </a:p>
        </p:txBody>
      </p:sp>
    </p:spTree>
    <p:extLst>
      <p:ext uri="{BB962C8B-B14F-4D97-AF65-F5344CB8AC3E}">
        <p14:creationId xmlns:p14="http://schemas.microsoft.com/office/powerpoint/2010/main" val="1135553018"/>
      </p:ext>
    </p:extLst>
  </p:cSld>
  <p:clrMapOvr>
    <a:masterClrMapping/>
  </p:clrMapOvr>
</p:sld>
</file>

<file path=ppt/theme/theme1.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8460E6EF1E19C48AC779BD05D83FDE9" ma:contentTypeVersion="7" ma:contentTypeDescription="Create a new document." ma:contentTypeScope="" ma:versionID="e86c2a4660606ef3feac144bb8eebcd8">
  <xsd:schema xmlns:xsd="http://www.w3.org/2001/XMLSchema" xmlns:xs="http://www.w3.org/2001/XMLSchema" xmlns:p="http://schemas.microsoft.com/office/2006/metadata/properties" xmlns:ns2="c152e599-f03d-4a46-94c0-7f0fec039163" targetNamespace="http://schemas.microsoft.com/office/2006/metadata/properties" ma:root="true" ma:fieldsID="088f4474fb58e2ced2cf46a3e036de34" ns2:_="">
    <xsd:import namespace="c152e599-f03d-4a46-94c0-7f0fec03916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52e599-f03d-4a46-94c0-7f0fec0391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79168C-E1CC-401D-B248-B4C49121ABAD}">
  <ds:schemaRefs>
    <ds:schemaRef ds:uri="http://purl.org/dc/elements/1.1/"/>
    <ds:schemaRef ds:uri="c152e599-f03d-4a46-94c0-7f0fec039163"/>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www.w3.org/XML/1998/namespace"/>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43E65303-ACC2-47D3-971B-0D4B3550CA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52e599-f03d-4a46-94c0-7f0fec0391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C329A53-DACE-4A2E-8018-A344DA9450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3272</TotalTime>
  <Words>139</Words>
  <Application>Microsoft Macintosh PowerPoint</Application>
  <PresentationFormat>On-screen Show (16:9)</PresentationFormat>
  <Paragraphs>15</Paragraphs>
  <Slides>3</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Calibri</vt:lpstr>
      <vt:lpstr>Calibri Light</vt:lpstr>
      <vt:lpstr>Helvetica</vt:lpstr>
      <vt:lpstr>Helvetica Neue</vt:lpstr>
      <vt:lpstr>Wingdings</vt:lpstr>
      <vt:lpstr>14_Office Theme</vt:lpstr>
      <vt:lpstr>1_Office Theme</vt:lpstr>
      <vt:lpstr>52_Office Theme</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Werkheiser, Mary J. {Niki} (MSFC-T)</dc:creator>
  <cp:keywords/>
  <dc:description/>
  <cp:lastModifiedBy>Vickers, John H. (MSFC-EM01)</cp:lastModifiedBy>
  <cp:revision>100</cp:revision>
  <dcterms:created xsi:type="dcterms:W3CDTF">2020-09-15T16:49:08Z</dcterms:created>
  <dcterms:modified xsi:type="dcterms:W3CDTF">2021-08-09T14:23:14Z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0x010100B8460E6EF1E19C48AC779BD05D83FDE9</vt:lpwstr>
  </property>
</Properties>
</file>