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Lst>
  <p:notesMasterIdLst>
    <p:notesMasterId r:id="rId16"/>
  </p:notesMasterIdLst>
  <p:handoutMasterIdLst>
    <p:handoutMasterId r:id="rId17"/>
  </p:handoutMasterIdLst>
  <p:sldIdLst>
    <p:sldId id="256" r:id="rId5"/>
    <p:sldId id="257" r:id="rId6"/>
    <p:sldId id="258" r:id="rId7"/>
    <p:sldId id="259" r:id="rId8"/>
    <p:sldId id="260" r:id="rId9"/>
    <p:sldId id="261" r:id="rId10"/>
    <p:sldId id="264" r:id="rId11"/>
    <p:sldId id="262" r:id="rId12"/>
    <p:sldId id="263" r:id="rId13"/>
    <p:sldId id="265" r:id="rId14"/>
    <p:sldId id="266"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00"/>
    <a:srgbClr val="BACD32"/>
    <a:srgbClr val="E4EB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270" autoAdjust="0"/>
    <p:restoredTop sz="93979" autoAdjust="0"/>
  </p:normalViewPr>
  <p:slideViewPr>
    <p:cSldViewPr>
      <p:cViewPr varScale="1">
        <p:scale>
          <a:sx n="63" d="100"/>
          <a:sy n="63" d="100"/>
        </p:scale>
        <p:origin x="1668" y="60"/>
      </p:cViewPr>
      <p:guideLst>
        <p:guide orient="horz" pos="2160"/>
        <p:guide pos="2880"/>
      </p:guideLst>
    </p:cSldViewPr>
  </p:slideViewPr>
  <p:notesTextViewPr>
    <p:cViewPr>
      <p:scale>
        <a:sx n="1" d="1"/>
        <a:sy n="1" d="1"/>
      </p:scale>
      <p:origin x="0" y="0"/>
    </p:cViewPr>
  </p:notesTextViewPr>
  <p:sorterViewPr>
    <p:cViewPr>
      <p:scale>
        <a:sx n="100" d="100"/>
        <a:sy n="100" d="100"/>
      </p:scale>
      <p:origin x="0" y="-326"/>
    </p:cViewPr>
  </p:sorterViewPr>
  <p:notesViewPr>
    <p:cSldViewPr>
      <p:cViewPr varScale="1">
        <p:scale>
          <a:sx n="63" d="100"/>
          <a:sy n="63" d="100"/>
        </p:scale>
        <p:origin x="3106"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E50FD6-2F96-434B-A8FE-06D0B59D6017}" type="doc">
      <dgm:prSet loTypeId="urn:microsoft.com/office/officeart/2005/8/layout/process3" loCatId="process" qsTypeId="urn:microsoft.com/office/officeart/2005/8/quickstyle/simple1" qsCatId="simple" csTypeId="urn:microsoft.com/office/officeart/2005/8/colors/colorful1" csCatId="colorful" phldr="1"/>
      <dgm:spPr/>
    </dgm:pt>
    <dgm:pt modelId="{1FE66952-6993-4D34-AB4C-04B85462920A}">
      <dgm:prSet phldrT="[Text]"/>
      <dgm:spPr/>
      <dgm:t>
        <a:bodyPr/>
        <a:lstStyle/>
        <a:p>
          <a:r>
            <a:rPr lang="en-US" dirty="0"/>
            <a:t>Hardware Design</a:t>
          </a:r>
        </a:p>
        <a:p>
          <a:r>
            <a:rPr lang="en-US" dirty="0"/>
            <a:t>(Systems Engineering)</a:t>
          </a:r>
        </a:p>
      </dgm:t>
    </dgm:pt>
    <dgm:pt modelId="{5C3DC479-983C-4CAE-87A6-2A49BBDCD167}" type="parTrans" cxnId="{7578C10C-7EC3-4356-821C-449E322B43F2}">
      <dgm:prSet/>
      <dgm:spPr/>
      <dgm:t>
        <a:bodyPr/>
        <a:lstStyle/>
        <a:p>
          <a:endParaRPr lang="en-US"/>
        </a:p>
      </dgm:t>
    </dgm:pt>
    <dgm:pt modelId="{69D4BB8C-C4AF-4F73-BDDE-9D30EB4ED074}" type="sibTrans" cxnId="{7578C10C-7EC3-4356-821C-449E322B43F2}">
      <dgm:prSet/>
      <dgm:spPr/>
      <dgm:t>
        <a:bodyPr/>
        <a:lstStyle/>
        <a:p>
          <a:endParaRPr lang="en-US"/>
        </a:p>
      </dgm:t>
    </dgm:pt>
    <dgm:pt modelId="{1FFFE9C9-0DEB-4BC3-A708-C47FECDF83B3}">
      <dgm:prSet phldrT="[Text]"/>
      <dgm:spPr>
        <a:solidFill>
          <a:schemeClr val="accent5"/>
        </a:solidFill>
      </dgm:spPr>
      <dgm:t>
        <a:bodyPr/>
        <a:lstStyle/>
        <a:p>
          <a:r>
            <a:rPr lang="en-US" dirty="0"/>
            <a:t>Hardware Implementation (Clean)</a:t>
          </a:r>
        </a:p>
      </dgm:t>
    </dgm:pt>
    <dgm:pt modelId="{5023CA15-A4A6-4BBD-80B3-F1BB54F36BEF}" type="parTrans" cxnId="{62AAF5FF-C6CC-441A-86B3-C448650604EB}">
      <dgm:prSet/>
      <dgm:spPr/>
      <dgm:t>
        <a:bodyPr/>
        <a:lstStyle/>
        <a:p>
          <a:endParaRPr lang="en-US"/>
        </a:p>
      </dgm:t>
    </dgm:pt>
    <dgm:pt modelId="{4233BB37-6765-465C-BD7D-233F93310F43}" type="sibTrans" cxnId="{62AAF5FF-C6CC-441A-86B3-C448650604EB}">
      <dgm:prSet/>
      <dgm:spPr>
        <a:solidFill>
          <a:schemeClr val="accent5"/>
        </a:solidFill>
      </dgm:spPr>
      <dgm:t>
        <a:bodyPr/>
        <a:lstStyle/>
        <a:p>
          <a:endParaRPr lang="en-US"/>
        </a:p>
      </dgm:t>
    </dgm:pt>
    <dgm:pt modelId="{F8CAFBA8-4B62-4F5F-B233-570A4E806990}">
      <dgm:prSet phldrT="[Text]"/>
      <dgm:spPr/>
      <dgm:t>
        <a:bodyPr/>
        <a:lstStyle/>
        <a:p>
          <a:r>
            <a:rPr lang="en-US" dirty="0"/>
            <a:t>Recontamination Prevention</a:t>
          </a:r>
        </a:p>
        <a:p>
          <a:r>
            <a:rPr lang="en-US" dirty="0"/>
            <a:t>(Keeping it Clean)</a:t>
          </a:r>
        </a:p>
      </dgm:t>
    </dgm:pt>
    <dgm:pt modelId="{582D1AD6-FF8C-467E-AF89-BD9FCBB431A7}" type="parTrans" cxnId="{F5A4DA2B-4ED9-476A-B52B-8E49BBE8C3B2}">
      <dgm:prSet/>
      <dgm:spPr/>
      <dgm:t>
        <a:bodyPr/>
        <a:lstStyle/>
        <a:p>
          <a:endParaRPr lang="en-US"/>
        </a:p>
      </dgm:t>
    </dgm:pt>
    <dgm:pt modelId="{EEC613DA-E1F8-49B1-8CC7-521363D44A8D}" type="sibTrans" cxnId="{F5A4DA2B-4ED9-476A-B52B-8E49BBE8C3B2}">
      <dgm:prSet/>
      <dgm:spPr/>
      <dgm:t>
        <a:bodyPr/>
        <a:lstStyle/>
        <a:p>
          <a:endParaRPr lang="en-US"/>
        </a:p>
      </dgm:t>
    </dgm:pt>
    <dgm:pt modelId="{9E46D644-899A-43D8-A5A0-53796E2D1558}">
      <dgm:prSet/>
      <dgm:spPr/>
      <dgm:t>
        <a:bodyPr/>
        <a:lstStyle/>
        <a:p>
          <a:r>
            <a:rPr lang="en-US" dirty="0"/>
            <a:t>Establish Driving Requirements </a:t>
          </a:r>
        </a:p>
      </dgm:t>
    </dgm:pt>
    <dgm:pt modelId="{B46C9DFE-502F-4856-B474-95FBD72188CE}" type="parTrans" cxnId="{B40D3A8C-BBD9-4B33-9335-D9AB0DB7B98A}">
      <dgm:prSet/>
      <dgm:spPr/>
      <dgm:t>
        <a:bodyPr/>
        <a:lstStyle/>
        <a:p>
          <a:endParaRPr lang="en-US"/>
        </a:p>
      </dgm:t>
    </dgm:pt>
    <dgm:pt modelId="{5E26E685-466D-44A1-81E9-CCCFE2E9E872}" type="sibTrans" cxnId="{B40D3A8C-BBD9-4B33-9335-D9AB0DB7B98A}">
      <dgm:prSet/>
      <dgm:spPr/>
      <dgm:t>
        <a:bodyPr/>
        <a:lstStyle/>
        <a:p>
          <a:endParaRPr lang="en-US"/>
        </a:p>
      </dgm:t>
    </dgm:pt>
    <dgm:pt modelId="{2D5C3F16-C27B-4686-AC9D-535047F0C97E}">
      <dgm:prSet/>
      <dgm:spPr/>
      <dgm:t>
        <a:bodyPr/>
        <a:lstStyle/>
        <a:p>
          <a:r>
            <a:rPr lang="en-US" dirty="0"/>
            <a:t>Bioburden Allocation </a:t>
          </a:r>
        </a:p>
      </dgm:t>
    </dgm:pt>
    <dgm:pt modelId="{C2940047-9CE1-4907-8AD5-36D3D878FAA1}" type="parTrans" cxnId="{C349233C-BFE6-42DC-9B6F-092CFFCB8C1F}">
      <dgm:prSet/>
      <dgm:spPr/>
      <dgm:t>
        <a:bodyPr/>
        <a:lstStyle/>
        <a:p>
          <a:endParaRPr lang="en-US"/>
        </a:p>
      </dgm:t>
    </dgm:pt>
    <dgm:pt modelId="{AB307038-2DB6-459C-A086-316F656A6360}" type="sibTrans" cxnId="{C349233C-BFE6-42DC-9B6F-092CFFCB8C1F}">
      <dgm:prSet/>
      <dgm:spPr/>
      <dgm:t>
        <a:bodyPr/>
        <a:lstStyle/>
        <a:p>
          <a:endParaRPr lang="en-US"/>
        </a:p>
      </dgm:t>
    </dgm:pt>
    <dgm:pt modelId="{80DCCAE7-672B-4117-A17C-BE0E7E58330E}">
      <dgm:prSet/>
      <dgm:spPr/>
      <dgm:t>
        <a:bodyPr/>
        <a:lstStyle/>
        <a:p>
          <a:r>
            <a:rPr lang="en-US" dirty="0"/>
            <a:t>Implementation Planning</a:t>
          </a:r>
        </a:p>
      </dgm:t>
    </dgm:pt>
    <dgm:pt modelId="{A4163A66-B292-4FD8-9D6F-6362A68ACB2C}" type="parTrans" cxnId="{CF6384BF-6F36-412F-AF2E-A4432516FBA9}">
      <dgm:prSet/>
      <dgm:spPr/>
      <dgm:t>
        <a:bodyPr/>
        <a:lstStyle/>
        <a:p>
          <a:endParaRPr lang="en-US"/>
        </a:p>
      </dgm:t>
    </dgm:pt>
    <dgm:pt modelId="{C4B50D22-14B8-49CE-8BE6-6A1545259705}" type="sibTrans" cxnId="{CF6384BF-6F36-412F-AF2E-A4432516FBA9}">
      <dgm:prSet/>
      <dgm:spPr/>
      <dgm:t>
        <a:bodyPr/>
        <a:lstStyle/>
        <a:p>
          <a:endParaRPr lang="en-US"/>
        </a:p>
      </dgm:t>
    </dgm:pt>
    <dgm:pt modelId="{547BA696-414E-4CEA-BD57-71EEE8B2D3E6}">
      <dgm:prSet phldrT="[Text]"/>
      <dgm:spPr>
        <a:solidFill>
          <a:schemeClr val="bg1"/>
        </a:solidFill>
        <a:ln>
          <a:solidFill>
            <a:schemeClr val="accent5"/>
          </a:solidFill>
        </a:ln>
      </dgm:spPr>
      <dgm:t>
        <a:bodyPr/>
        <a:lstStyle/>
        <a:p>
          <a:r>
            <a:rPr lang="en-US" dirty="0"/>
            <a:t>Microbial Reduction (e.g. heat microbial reduction, </a:t>
          </a:r>
          <a:r>
            <a:rPr lang="en-US" dirty="0" err="1"/>
            <a:t>etc</a:t>
          </a:r>
          <a:r>
            <a:rPr lang="en-US" dirty="0"/>
            <a:t>)</a:t>
          </a:r>
        </a:p>
      </dgm:t>
    </dgm:pt>
    <dgm:pt modelId="{F09C5564-69A2-482C-BC98-29EC68DEFCAF}" type="parTrans" cxnId="{0CBCDE66-B5EE-4A8D-AE0E-04705C86BC1F}">
      <dgm:prSet/>
      <dgm:spPr/>
      <dgm:t>
        <a:bodyPr/>
        <a:lstStyle/>
        <a:p>
          <a:endParaRPr lang="en-US"/>
        </a:p>
      </dgm:t>
    </dgm:pt>
    <dgm:pt modelId="{905B0E7C-FA1B-459B-95F6-80425CB53DCD}" type="sibTrans" cxnId="{0CBCDE66-B5EE-4A8D-AE0E-04705C86BC1F}">
      <dgm:prSet/>
      <dgm:spPr/>
      <dgm:t>
        <a:bodyPr/>
        <a:lstStyle/>
        <a:p>
          <a:endParaRPr lang="en-US"/>
        </a:p>
      </dgm:t>
    </dgm:pt>
    <dgm:pt modelId="{1F40FD7E-8726-40EB-BFB2-C315A7ED3F51}">
      <dgm:prSet phldrT="[Text]"/>
      <dgm:spPr>
        <a:solidFill>
          <a:schemeClr val="bg1"/>
        </a:solidFill>
        <a:ln>
          <a:solidFill>
            <a:schemeClr val="accent5"/>
          </a:solidFill>
        </a:ln>
      </dgm:spPr>
      <dgm:t>
        <a:bodyPr/>
        <a:lstStyle/>
        <a:p>
          <a:r>
            <a:rPr lang="en-US" dirty="0"/>
            <a:t>Verification of cleanliness (e.g. NASA Standard Assay for spores)</a:t>
          </a:r>
        </a:p>
      </dgm:t>
    </dgm:pt>
    <dgm:pt modelId="{56E3284B-7116-4803-8494-2EA86ED1D8B1}" type="parTrans" cxnId="{243E7551-0A5C-4004-85B2-76B4318463F7}">
      <dgm:prSet/>
      <dgm:spPr/>
      <dgm:t>
        <a:bodyPr/>
        <a:lstStyle/>
        <a:p>
          <a:endParaRPr lang="en-US"/>
        </a:p>
      </dgm:t>
    </dgm:pt>
    <dgm:pt modelId="{5B97DD02-23D6-43DE-B4E5-B2A853A06484}" type="sibTrans" cxnId="{243E7551-0A5C-4004-85B2-76B4318463F7}">
      <dgm:prSet/>
      <dgm:spPr/>
      <dgm:t>
        <a:bodyPr/>
        <a:lstStyle/>
        <a:p>
          <a:endParaRPr lang="en-US"/>
        </a:p>
      </dgm:t>
    </dgm:pt>
    <dgm:pt modelId="{DE198B2B-1592-4E2E-A1B4-B8C1A25C12EE}">
      <dgm:prSet phldrT="[Text]"/>
      <dgm:spPr/>
      <dgm:t>
        <a:bodyPr/>
        <a:lstStyle/>
        <a:p>
          <a:r>
            <a:rPr lang="en-US" dirty="0"/>
            <a:t>Cleanroom assembly and test</a:t>
          </a:r>
        </a:p>
      </dgm:t>
    </dgm:pt>
    <dgm:pt modelId="{2689B6B4-2311-4A4D-B49E-1CE35170885C}" type="parTrans" cxnId="{5A13B3C5-52C2-4871-A305-D28FFB7AB6F6}">
      <dgm:prSet/>
      <dgm:spPr/>
      <dgm:t>
        <a:bodyPr/>
        <a:lstStyle/>
        <a:p>
          <a:endParaRPr lang="en-US"/>
        </a:p>
      </dgm:t>
    </dgm:pt>
    <dgm:pt modelId="{5DF07171-92C0-4A1B-8021-69585B5B6CF8}" type="sibTrans" cxnId="{5A13B3C5-52C2-4871-A305-D28FFB7AB6F6}">
      <dgm:prSet/>
      <dgm:spPr/>
      <dgm:t>
        <a:bodyPr/>
        <a:lstStyle/>
        <a:p>
          <a:endParaRPr lang="en-US"/>
        </a:p>
      </dgm:t>
    </dgm:pt>
    <dgm:pt modelId="{ACBD90E2-3A28-437A-A7F2-74184633B266}">
      <dgm:prSet phldrT="[Text]"/>
      <dgm:spPr/>
      <dgm:t>
        <a:bodyPr/>
        <a:lstStyle/>
        <a:p>
          <a:r>
            <a:rPr lang="en-US" dirty="0"/>
            <a:t>Launch environment cleanliness </a:t>
          </a:r>
        </a:p>
      </dgm:t>
    </dgm:pt>
    <dgm:pt modelId="{7B43603F-944E-4D59-AE10-AAFC06257CA8}" type="parTrans" cxnId="{67E6C6AA-229B-4342-828D-DF1C2917B346}">
      <dgm:prSet/>
      <dgm:spPr/>
      <dgm:t>
        <a:bodyPr/>
        <a:lstStyle/>
        <a:p>
          <a:endParaRPr lang="en-US"/>
        </a:p>
      </dgm:t>
    </dgm:pt>
    <dgm:pt modelId="{DCAF910C-3B3A-4961-9556-8385248D2B54}" type="sibTrans" cxnId="{67E6C6AA-229B-4342-828D-DF1C2917B346}">
      <dgm:prSet/>
      <dgm:spPr/>
      <dgm:t>
        <a:bodyPr/>
        <a:lstStyle/>
        <a:p>
          <a:endParaRPr lang="en-US"/>
        </a:p>
      </dgm:t>
    </dgm:pt>
    <dgm:pt modelId="{36335B88-8C4B-40AC-B476-63BD781C4C9F}">
      <dgm:prSet phldrT="[Text]"/>
      <dgm:spPr/>
      <dgm:t>
        <a:bodyPr/>
        <a:lstStyle/>
        <a:p>
          <a:r>
            <a:rPr lang="en-US" dirty="0"/>
            <a:t>Hardware cleaning and covering </a:t>
          </a:r>
        </a:p>
      </dgm:t>
    </dgm:pt>
    <dgm:pt modelId="{65B238DE-85B2-45AB-B6A6-28A011F45B1E}" type="parTrans" cxnId="{A7913004-4A04-46D5-A8E0-69663C0032B7}">
      <dgm:prSet/>
      <dgm:spPr/>
      <dgm:t>
        <a:bodyPr/>
        <a:lstStyle/>
        <a:p>
          <a:endParaRPr lang="en-US"/>
        </a:p>
      </dgm:t>
    </dgm:pt>
    <dgm:pt modelId="{D1ADA141-6C74-45BE-82A3-9A02727E988A}" type="sibTrans" cxnId="{A7913004-4A04-46D5-A8E0-69663C0032B7}">
      <dgm:prSet/>
      <dgm:spPr/>
      <dgm:t>
        <a:bodyPr/>
        <a:lstStyle/>
        <a:p>
          <a:endParaRPr lang="en-US"/>
        </a:p>
      </dgm:t>
    </dgm:pt>
    <dgm:pt modelId="{CB3E95D5-3337-4471-BBD1-157AF1F11AA3}">
      <dgm:prSet phldrT="[Text]"/>
      <dgm:spPr/>
      <dgm:t>
        <a:bodyPr/>
        <a:lstStyle/>
        <a:p>
          <a:r>
            <a:rPr lang="en-US" dirty="0"/>
            <a:t>Late critical system installation</a:t>
          </a:r>
        </a:p>
      </dgm:t>
    </dgm:pt>
    <dgm:pt modelId="{20101F24-F5E1-45F2-A475-CD2D3C78FABE}" type="parTrans" cxnId="{A1AB427A-37C2-4333-B8AA-9F0111982218}">
      <dgm:prSet/>
      <dgm:spPr/>
      <dgm:t>
        <a:bodyPr/>
        <a:lstStyle/>
        <a:p>
          <a:endParaRPr lang="en-US"/>
        </a:p>
      </dgm:t>
    </dgm:pt>
    <dgm:pt modelId="{16688ADC-4F49-45EC-92CE-8E99C378EAAE}" type="sibTrans" cxnId="{A1AB427A-37C2-4333-B8AA-9F0111982218}">
      <dgm:prSet/>
      <dgm:spPr/>
      <dgm:t>
        <a:bodyPr/>
        <a:lstStyle/>
        <a:p>
          <a:endParaRPr lang="en-US"/>
        </a:p>
      </dgm:t>
    </dgm:pt>
    <dgm:pt modelId="{53F406FB-EEAF-4AB8-BB61-3DBAB18F576E}">
      <dgm:prSet/>
      <dgm:spPr/>
      <dgm:t>
        <a:bodyPr/>
        <a:lstStyle/>
        <a:p>
          <a:r>
            <a:rPr lang="en-US" dirty="0"/>
            <a:t>5 x 10</a:t>
          </a:r>
          <a:r>
            <a:rPr lang="en-US" baseline="30000" dirty="0"/>
            <a:t>5</a:t>
          </a:r>
          <a:r>
            <a:rPr lang="en-US" dirty="0"/>
            <a:t> spores total</a:t>
          </a:r>
        </a:p>
      </dgm:t>
    </dgm:pt>
    <dgm:pt modelId="{7E7D5FCE-28EB-4625-BE5C-15062A5F1180}" type="parTrans" cxnId="{6D44034C-1656-467E-8B3D-C6E1A07BA2E1}">
      <dgm:prSet/>
      <dgm:spPr/>
      <dgm:t>
        <a:bodyPr/>
        <a:lstStyle/>
        <a:p>
          <a:endParaRPr lang="en-US"/>
        </a:p>
      </dgm:t>
    </dgm:pt>
    <dgm:pt modelId="{D715496E-3EF9-4210-ABD7-C265AB514EF2}" type="sibTrans" cxnId="{6D44034C-1656-467E-8B3D-C6E1A07BA2E1}">
      <dgm:prSet/>
      <dgm:spPr/>
      <dgm:t>
        <a:bodyPr/>
        <a:lstStyle/>
        <a:p>
          <a:endParaRPr lang="en-US"/>
        </a:p>
      </dgm:t>
    </dgm:pt>
    <dgm:pt modelId="{05B3E294-4A08-4D02-98A6-3E72855E34BF}">
      <dgm:prSet/>
      <dgm:spPr/>
      <dgm:t>
        <a:bodyPr/>
        <a:lstStyle/>
        <a:p>
          <a:r>
            <a:rPr lang="en-US" dirty="0"/>
            <a:t>3 x 10</a:t>
          </a:r>
          <a:r>
            <a:rPr lang="en-US" baseline="30000" dirty="0"/>
            <a:t>5</a:t>
          </a:r>
          <a:r>
            <a:rPr lang="en-US" dirty="0"/>
            <a:t> spores landed </a:t>
          </a:r>
        </a:p>
      </dgm:t>
    </dgm:pt>
    <dgm:pt modelId="{D454B3B0-9BC7-4CC0-A40D-0910E59EF9AF}" type="parTrans" cxnId="{A15C3008-D631-43F1-9174-9253477BEBFC}">
      <dgm:prSet/>
      <dgm:spPr/>
      <dgm:t>
        <a:bodyPr/>
        <a:lstStyle/>
        <a:p>
          <a:endParaRPr lang="en-US"/>
        </a:p>
      </dgm:t>
    </dgm:pt>
    <dgm:pt modelId="{DA9AE27B-E583-4796-ACFB-5A25AA7CFBDB}" type="sibTrans" cxnId="{A15C3008-D631-43F1-9174-9253477BEBFC}">
      <dgm:prSet/>
      <dgm:spPr/>
      <dgm:t>
        <a:bodyPr/>
        <a:lstStyle/>
        <a:p>
          <a:endParaRPr lang="en-US"/>
        </a:p>
      </dgm:t>
    </dgm:pt>
    <dgm:pt modelId="{CDBA1E44-8B12-4452-8BCE-763A7CDC04DA}">
      <dgm:prSet/>
      <dgm:spPr/>
      <dgm:t>
        <a:bodyPr/>
        <a:lstStyle/>
        <a:p>
          <a:r>
            <a:rPr lang="en-US" dirty="0"/>
            <a:t>300 spores / m</a:t>
          </a:r>
          <a:r>
            <a:rPr lang="en-US" baseline="30000" dirty="0"/>
            <a:t>2</a:t>
          </a:r>
        </a:p>
      </dgm:t>
    </dgm:pt>
    <dgm:pt modelId="{625AAA57-A814-4276-BF78-30691DA361E6}" type="parTrans" cxnId="{232B5975-1814-4AF7-9BFF-E2C261DCDD04}">
      <dgm:prSet/>
      <dgm:spPr/>
      <dgm:t>
        <a:bodyPr/>
        <a:lstStyle/>
        <a:p>
          <a:endParaRPr lang="en-US"/>
        </a:p>
      </dgm:t>
    </dgm:pt>
    <dgm:pt modelId="{00B9B210-99C5-4D98-A079-C81E18CEB9CB}" type="sibTrans" cxnId="{232B5975-1814-4AF7-9BFF-E2C261DCDD04}">
      <dgm:prSet/>
      <dgm:spPr/>
      <dgm:t>
        <a:bodyPr/>
        <a:lstStyle/>
        <a:p>
          <a:endParaRPr lang="en-US"/>
        </a:p>
      </dgm:t>
    </dgm:pt>
    <dgm:pt modelId="{E2842F3B-08E4-4208-A035-90F98537C69E}" type="pres">
      <dgm:prSet presAssocID="{F3E50FD6-2F96-434B-A8FE-06D0B59D6017}" presName="linearFlow" presStyleCnt="0">
        <dgm:presLayoutVars>
          <dgm:dir/>
          <dgm:animLvl val="lvl"/>
          <dgm:resizeHandles val="exact"/>
        </dgm:presLayoutVars>
      </dgm:prSet>
      <dgm:spPr/>
    </dgm:pt>
    <dgm:pt modelId="{D504ACEA-2F9A-44DC-9D37-4B5A25EAFC66}" type="pres">
      <dgm:prSet presAssocID="{1FE66952-6993-4D34-AB4C-04B85462920A}" presName="composite" presStyleCnt="0"/>
      <dgm:spPr/>
    </dgm:pt>
    <dgm:pt modelId="{5291E638-963A-49A1-8227-3EAD9E0B7459}" type="pres">
      <dgm:prSet presAssocID="{1FE66952-6993-4D34-AB4C-04B85462920A}" presName="parTx" presStyleLbl="node1" presStyleIdx="0" presStyleCnt="3">
        <dgm:presLayoutVars>
          <dgm:chMax val="0"/>
          <dgm:chPref val="0"/>
          <dgm:bulletEnabled val="1"/>
        </dgm:presLayoutVars>
      </dgm:prSet>
      <dgm:spPr/>
    </dgm:pt>
    <dgm:pt modelId="{F02B2670-A80B-45B7-9F5B-11C17260F3D7}" type="pres">
      <dgm:prSet presAssocID="{1FE66952-6993-4D34-AB4C-04B85462920A}" presName="parSh" presStyleLbl="node1" presStyleIdx="0" presStyleCnt="3" custScaleX="110968"/>
      <dgm:spPr/>
    </dgm:pt>
    <dgm:pt modelId="{6562567F-E488-471B-9C3D-1B8069C01EF6}" type="pres">
      <dgm:prSet presAssocID="{1FE66952-6993-4D34-AB4C-04B85462920A}" presName="desTx" presStyleLbl="fgAcc1" presStyleIdx="0" presStyleCnt="3">
        <dgm:presLayoutVars>
          <dgm:bulletEnabled val="1"/>
        </dgm:presLayoutVars>
      </dgm:prSet>
      <dgm:spPr/>
    </dgm:pt>
    <dgm:pt modelId="{EC2B51CA-C113-46BE-A290-288BB92F79F4}" type="pres">
      <dgm:prSet presAssocID="{69D4BB8C-C4AF-4F73-BDDE-9D30EB4ED074}" presName="sibTrans" presStyleLbl="sibTrans2D1" presStyleIdx="0" presStyleCnt="2"/>
      <dgm:spPr/>
    </dgm:pt>
    <dgm:pt modelId="{CCF8F289-0356-4655-AE6A-5629CD7ED5BA}" type="pres">
      <dgm:prSet presAssocID="{69D4BB8C-C4AF-4F73-BDDE-9D30EB4ED074}" presName="connTx" presStyleLbl="sibTrans2D1" presStyleIdx="0" presStyleCnt="2"/>
      <dgm:spPr/>
    </dgm:pt>
    <dgm:pt modelId="{1822E491-3F9E-4B4C-ADA1-7F3134DEE72F}" type="pres">
      <dgm:prSet presAssocID="{1FFFE9C9-0DEB-4BC3-A708-C47FECDF83B3}" presName="composite" presStyleCnt="0"/>
      <dgm:spPr/>
    </dgm:pt>
    <dgm:pt modelId="{05CD1DCB-5FE5-4B59-88FF-12E2FF695A93}" type="pres">
      <dgm:prSet presAssocID="{1FFFE9C9-0DEB-4BC3-A708-C47FECDF83B3}" presName="parTx" presStyleLbl="node1" presStyleIdx="0" presStyleCnt="3">
        <dgm:presLayoutVars>
          <dgm:chMax val="0"/>
          <dgm:chPref val="0"/>
          <dgm:bulletEnabled val="1"/>
        </dgm:presLayoutVars>
      </dgm:prSet>
      <dgm:spPr/>
    </dgm:pt>
    <dgm:pt modelId="{BFA1F8A9-E106-4DD1-A021-B0233FBEDA64}" type="pres">
      <dgm:prSet presAssocID="{1FFFE9C9-0DEB-4BC3-A708-C47FECDF83B3}" presName="parSh" presStyleLbl="node1" presStyleIdx="1" presStyleCnt="3"/>
      <dgm:spPr/>
    </dgm:pt>
    <dgm:pt modelId="{2A09B529-C655-4308-989D-3623E936C341}" type="pres">
      <dgm:prSet presAssocID="{1FFFE9C9-0DEB-4BC3-A708-C47FECDF83B3}" presName="desTx" presStyleLbl="fgAcc1" presStyleIdx="1" presStyleCnt="3">
        <dgm:presLayoutVars>
          <dgm:bulletEnabled val="1"/>
        </dgm:presLayoutVars>
      </dgm:prSet>
      <dgm:spPr/>
    </dgm:pt>
    <dgm:pt modelId="{6E5A0492-1E4B-4679-BC7A-75F4D75DFF4B}" type="pres">
      <dgm:prSet presAssocID="{4233BB37-6765-465C-BD7D-233F93310F43}" presName="sibTrans" presStyleLbl="sibTrans2D1" presStyleIdx="1" presStyleCnt="2"/>
      <dgm:spPr/>
    </dgm:pt>
    <dgm:pt modelId="{A83A42F0-6ED9-4776-9B25-61E4404EE04A}" type="pres">
      <dgm:prSet presAssocID="{4233BB37-6765-465C-BD7D-233F93310F43}" presName="connTx" presStyleLbl="sibTrans2D1" presStyleIdx="1" presStyleCnt="2"/>
      <dgm:spPr/>
    </dgm:pt>
    <dgm:pt modelId="{B2D26E64-24FC-4703-A3C4-1DFECE448FA9}" type="pres">
      <dgm:prSet presAssocID="{F8CAFBA8-4B62-4F5F-B233-570A4E806990}" presName="composite" presStyleCnt="0"/>
      <dgm:spPr/>
    </dgm:pt>
    <dgm:pt modelId="{3BFA8AD0-AD74-4BFC-B630-148DFE669819}" type="pres">
      <dgm:prSet presAssocID="{F8CAFBA8-4B62-4F5F-B233-570A4E806990}" presName="parTx" presStyleLbl="node1" presStyleIdx="1" presStyleCnt="3">
        <dgm:presLayoutVars>
          <dgm:chMax val="0"/>
          <dgm:chPref val="0"/>
          <dgm:bulletEnabled val="1"/>
        </dgm:presLayoutVars>
      </dgm:prSet>
      <dgm:spPr/>
    </dgm:pt>
    <dgm:pt modelId="{C3001F60-6817-4810-952C-35B04A059AD0}" type="pres">
      <dgm:prSet presAssocID="{F8CAFBA8-4B62-4F5F-B233-570A4E806990}" presName="parSh" presStyleLbl="node1" presStyleIdx="2" presStyleCnt="3"/>
      <dgm:spPr/>
    </dgm:pt>
    <dgm:pt modelId="{130BAE05-0200-4565-9B8C-9007F6A18276}" type="pres">
      <dgm:prSet presAssocID="{F8CAFBA8-4B62-4F5F-B233-570A4E806990}" presName="desTx" presStyleLbl="fgAcc1" presStyleIdx="2" presStyleCnt="3">
        <dgm:presLayoutVars>
          <dgm:bulletEnabled val="1"/>
        </dgm:presLayoutVars>
      </dgm:prSet>
      <dgm:spPr/>
    </dgm:pt>
  </dgm:ptLst>
  <dgm:cxnLst>
    <dgm:cxn modelId="{A7913004-4A04-46D5-A8E0-69663C0032B7}" srcId="{F8CAFBA8-4B62-4F5F-B233-570A4E806990}" destId="{36335B88-8C4B-40AC-B476-63BD781C4C9F}" srcOrd="1" destOrd="0" parTransId="{65B238DE-85B2-45AB-B6A6-28A011F45B1E}" sibTransId="{D1ADA141-6C74-45BE-82A3-9A02727E988A}"/>
    <dgm:cxn modelId="{E7072E08-26CA-4095-A693-1B6A963298B6}" type="presOf" srcId="{F3E50FD6-2F96-434B-A8FE-06D0B59D6017}" destId="{E2842F3B-08E4-4208-A035-90F98537C69E}" srcOrd="0" destOrd="0" presId="urn:microsoft.com/office/officeart/2005/8/layout/process3"/>
    <dgm:cxn modelId="{A15C3008-D631-43F1-9174-9253477BEBFC}" srcId="{9E46D644-899A-43D8-A5A0-53796E2D1558}" destId="{05B3E294-4A08-4D02-98A6-3E72855E34BF}" srcOrd="1" destOrd="0" parTransId="{D454B3B0-9BC7-4CC0-A40D-0910E59EF9AF}" sibTransId="{DA9AE27B-E583-4796-ACFB-5A25AA7CFBDB}"/>
    <dgm:cxn modelId="{7578C10C-7EC3-4356-821C-449E322B43F2}" srcId="{F3E50FD6-2F96-434B-A8FE-06D0B59D6017}" destId="{1FE66952-6993-4D34-AB4C-04B85462920A}" srcOrd="0" destOrd="0" parTransId="{5C3DC479-983C-4CAE-87A6-2A49BBDCD167}" sibTransId="{69D4BB8C-C4AF-4F73-BDDE-9D30EB4ED074}"/>
    <dgm:cxn modelId="{91C2FA1C-4CE7-4543-B776-4F5227F333A3}" type="presOf" srcId="{2D5C3F16-C27B-4686-AC9D-535047F0C97E}" destId="{6562567F-E488-471B-9C3D-1B8069C01EF6}" srcOrd="0" destOrd="4" presId="urn:microsoft.com/office/officeart/2005/8/layout/process3"/>
    <dgm:cxn modelId="{59CC9D26-0C1F-4302-8400-D4446F50D40D}" type="presOf" srcId="{4233BB37-6765-465C-BD7D-233F93310F43}" destId="{A83A42F0-6ED9-4776-9B25-61E4404EE04A}" srcOrd="1" destOrd="0" presId="urn:microsoft.com/office/officeart/2005/8/layout/process3"/>
    <dgm:cxn modelId="{F5A4DA2B-4ED9-476A-B52B-8E49BBE8C3B2}" srcId="{F3E50FD6-2F96-434B-A8FE-06D0B59D6017}" destId="{F8CAFBA8-4B62-4F5F-B233-570A4E806990}" srcOrd="2" destOrd="0" parTransId="{582D1AD6-FF8C-467E-AF89-BD9FCBB431A7}" sibTransId="{EEC613DA-E1F8-49B1-8CC7-521363D44A8D}"/>
    <dgm:cxn modelId="{C349233C-BFE6-42DC-9B6F-092CFFCB8C1F}" srcId="{1FE66952-6993-4D34-AB4C-04B85462920A}" destId="{2D5C3F16-C27B-4686-AC9D-535047F0C97E}" srcOrd="1" destOrd="0" parTransId="{C2940047-9CE1-4907-8AD5-36D3D878FAA1}" sibTransId="{AB307038-2DB6-459C-A086-316F656A6360}"/>
    <dgm:cxn modelId="{121B1C63-497B-4DED-8EFC-7653CA4422A1}" type="presOf" srcId="{1FFFE9C9-0DEB-4BC3-A708-C47FECDF83B3}" destId="{05CD1DCB-5FE5-4B59-88FF-12E2FF695A93}" srcOrd="0" destOrd="0" presId="urn:microsoft.com/office/officeart/2005/8/layout/process3"/>
    <dgm:cxn modelId="{79596166-8099-480F-AA51-E68BD7DCC304}" type="presOf" srcId="{F8CAFBA8-4B62-4F5F-B233-570A4E806990}" destId="{3BFA8AD0-AD74-4BFC-B630-148DFE669819}" srcOrd="0" destOrd="0" presId="urn:microsoft.com/office/officeart/2005/8/layout/process3"/>
    <dgm:cxn modelId="{0CBCDE66-B5EE-4A8D-AE0E-04705C86BC1F}" srcId="{1FFFE9C9-0DEB-4BC3-A708-C47FECDF83B3}" destId="{547BA696-414E-4CEA-BD57-71EEE8B2D3E6}" srcOrd="0" destOrd="0" parTransId="{F09C5564-69A2-482C-BC98-29EC68DEFCAF}" sibTransId="{905B0E7C-FA1B-459B-95F6-80425CB53DCD}"/>
    <dgm:cxn modelId="{6D44034C-1656-467E-8B3D-C6E1A07BA2E1}" srcId="{9E46D644-899A-43D8-A5A0-53796E2D1558}" destId="{53F406FB-EEAF-4AB8-BB61-3DBAB18F576E}" srcOrd="0" destOrd="0" parTransId="{7E7D5FCE-28EB-4625-BE5C-15062A5F1180}" sibTransId="{D715496E-3EF9-4210-ABD7-C265AB514EF2}"/>
    <dgm:cxn modelId="{7F77CD50-8B5D-4791-B72C-A31B08FB7043}" type="presOf" srcId="{53F406FB-EEAF-4AB8-BB61-3DBAB18F576E}" destId="{6562567F-E488-471B-9C3D-1B8069C01EF6}" srcOrd="0" destOrd="1" presId="urn:microsoft.com/office/officeart/2005/8/layout/process3"/>
    <dgm:cxn modelId="{243E7551-0A5C-4004-85B2-76B4318463F7}" srcId="{1FFFE9C9-0DEB-4BC3-A708-C47FECDF83B3}" destId="{1F40FD7E-8726-40EB-BFB2-C315A7ED3F51}" srcOrd="1" destOrd="0" parTransId="{56E3284B-7116-4803-8494-2EA86ED1D8B1}" sibTransId="{5B97DD02-23D6-43DE-B4E5-B2A853A06484}"/>
    <dgm:cxn modelId="{0E999471-E029-48B6-8D16-A676D400327C}" type="presOf" srcId="{547BA696-414E-4CEA-BD57-71EEE8B2D3E6}" destId="{2A09B529-C655-4308-989D-3623E936C341}" srcOrd="0" destOrd="0" presId="urn:microsoft.com/office/officeart/2005/8/layout/process3"/>
    <dgm:cxn modelId="{CB97B073-29F6-4C57-9279-952E62CD9504}" type="presOf" srcId="{ACBD90E2-3A28-437A-A7F2-74184633B266}" destId="{130BAE05-0200-4565-9B8C-9007F6A18276}" srcOrd="0" destOrd="3" presId="urn:microsoft.com/office/officeart/2005/8/layout/process3"/>
    <dgm:cxn modelId="{232B5975-1814-4AF7-9BFF-E2C261DCDD04}" srcId="{9E46D644-899A-43D8-A5A0-53796E2D1558}" destId="{CDBA1E44-8B12-4452-8BCE-763A7CDC04DA}" srcOrd="2" destOrd="0" parTransId="{625AAA57-A814-4276-BF78-30691DA361E6}" sibTransId="{00B9B210-99C5-4D98-A079-C81E18CEB9CB}"/>
    <dgm:cxn modelId="{A1AB427A-37C2-4333-B8AA-9F0111982218}" srcId="{F8CAFBA8-4B62-4F5F-B233-570A4E806990}" destId="{CB3E95D5-3337-4471-BBD1-157AF1F11AA3}" srcOrd="2" destOrd="0" parTransId="{20101F24-F5E1-45F2-A475-CD2D3C78FABE}" sibTransId="{16688ADC-4F49-45EC-92CE-8E99C378EAAE}"/>
    <dgm:cxn modelId="{F2380384-C27F-4D82-93D8-9B319BB62ECF}" type="presOf" srcId="{1FE66952-6993-4D34-AB4C-04B85462920A}" destId="{5291E638-963A-49A1-8227-3EAD9E0B7459}" srcOrd="0" destOrd="0" presId="urn:microsoft.com/office/officeart/2005/8/layout/process3"/>
    <dgm:cxn modelId="{4C575688-26C0-496F-90D9-BE6C7D2B660A}" type="presOf" srcId="{F8CAFBA8-4B62-4F5F-B233-570A4E806990}" destId="{C3001F60-6817-4810-952C-35B04A059AD0}" srcOrd="1" destOrd="0" presId="urn:microsoft.com/office/officeart/2005/8/layout/process3"/>
    <dgm:cxn modelId="{B40D3A8C-BBD9-4B33-9335-D9AB0DB7B98A}" srcId="{1FE66952-6993-4D34-AB4C-04B85462920A}" destId="{9E46D644-899A-43D8-A5A0-53796E2D1558}" srcOrd="0" destOrd="0" parTransId="{B46C9DFE-502F-4856-B474-95FBD72188CE}" sibTransId="{5E26E685-466D-44A1-81E9-CCCFE2E9E872}"/>
    <dgm:cxn modelId="{E66A5D96-22AD-4F61-936B-B939E906BA8D}" type="presOf" srcId="{CB3E95D5-3337-4471-BBD1-157AF1F11AA3}" destId="{130BAE05-0200-4565-9B8C-9007F6A18276}" srcOrd="0" destOrd="2" presId="urn:microsoft.com/office/officeart/2005/8/layout/process3"/>
    <dgm:cxn modelId="{5855839A-3314-42CB-B367-E39882F122F8}" type="presOf" srcId="{69D4BB8C-C4AF-4F73-BDDE-9D30EB4ED074}" destId="{CCF8F289-0356-4655-AE6A-5629CD7ED5BA}" srcOrd="1" destOrd="0" presId="urn:microsoft.com/office/officeart/2005/8/layout/process3"/>
    <dgm:cxn modelId="{86F4A8A0-AB63-473C-BB90-7F6256BD2021}" type="presOf" srcId="{9E46D644-899A-43D8-A5A0-53796E2D1558}" destId="{6562567F-E488-471B-9C3D-1B8069C01EF6}" srcOrd="0" destOrd="0" presId="urn:microsoft.com/office/officeart/2005/8/layout/process3"/>
    <dgm:cxn modelId="{67E6C6AA-229B-4342-828D-DF1C2917B346}" srcId="{F8CAFBA8-4B62-4F5F-B233-570A4E806990}" destId="{ACBD90E2-3A28-437A-A7F2-74184633B266}" srcOrd="3" destOrd="0" parTransId="{7B43603F-944E-4D59-AE10-AAFC06257CA8}" sibTransId="{DCAF910C-3B3A-4961-9556-8385248D2B54}"/>
    <dgm:cxn modelId="{CAB8E3AA-EFB5-4C44-8565-73391161FEF6}" type="presOf" srcId="{1FE66952-6993-4D34-AB4C-04B85462920A}" destId="{F02B2670-A80B-45B7-9F5B-11C17260F3D7}" srcOrd="1" destOrd="0" presId="urn:microsoft.com/office/officeart/2005/8/layout/process3"/>
    <dgm:cxn modelId="{8D2FB0BB-2D51-47EF-97A7-B9FF3531B198}" type="presOf" srcId="{CDBA1E44-8B12-4452-8BCE-763A7CDC04DA}" destId="{6562567F-E488-471B-9C3D-1B8069C01EF6}" srcOrd="0" destOrd="3" presId="urn:microsoft.com/office/officeart/2005/8/layout/process3"/>
    <dgm:cxn modelId="{CF6384BF-6F36-412F-AF2E-A4432516FBA9}" srcId="{1FE66952-6993-4D34-AB4C-04B85462920A}" destId="{80DCCAE7-672B-4117-A17C-BE0E7E58330E}" srcOrd="2" destOrd="0" parTransId="{A4163A66-B292-4FD8-9D6F-6362A68ACB2C}" sibTransId="{C4B50D22-14B8-49CE-8BE6-6A1545259705}"/>
    <dgm:cxn modelId="{61E664C3-48F1-451C-B390-7F9F858DA085}" type="presOf" srcId="{DE198B2B-1592-4E2E-A1B4-B8C1A25C12EE}" destId="{130BAE05-0200-4565-9B8C-9007F6A18276}" srcOrd="0" destOrd="0" presId="urn:microsoft.com/office/officeart/2005/8/layout/process3"/>
    <dgm:cxn modelId="{AB4E66C3-CAD7-487F-90B6-46B7DBD1E667}" type="presOf" srcId="{80DCCAE7-672B-4117-A17C-BE0E7E58330E}" destId="{6562567F-E488-471B-9C3D-1B8069C01EF6}" srcOrd="0" destOrd="5" presId="urn:microsoft.com/office/officeart/2005/8/layout/process3"/>
    <dgm:cxn modelId="{5A13B3C5-52C2-4871-A305-D28FFB7AB6F6}" srcId="{F8CAFBA8-4B62-4F5F-B233-570A4E806990}" destId="{DE198B2B-1592-4E2E-A1B4-B8C1A25C12EE}" srcOrd="0" destOrd="0" parTransId="{2689B6B4-2311-4A4D-B49E-1CE35170885C}" sibTransId="{5DF07171-92C0-4A1B-8021-69585B5B6CF8}"/>
    <dgm:cxn modelId="{8FDBA4CC-F3B7-40CB-A023-703807036C90}" type="presOf" srcId="{05B3E294-4A08-4D02-98A6-3E72855E34BF}" destId="{6562567F-E488-471B-9C3D-1B8069C01EF6}" srcOrd="0" destOrd="2" presId="urn:microsoft.com/office/officeart/2005/8/layout/process3"/>
    <dgm:cxn modelId="{F43C71CF-B7EA-4174-A71B-640556738CDC}" type="presOf" srcId="{69D4BB8C-C4AF-4F73-BDDE-9D30EB4ED074}" destId="{EC2B51CA-C113-46BE-A290-288BB92F79F4}" srcOrd="0" destOrd="0" presId="urn:microsoft.com/office/officeart/2005/8/layout/process3"/>
    <dgm:cxn modelId="{F6C35CE3-A12A-4879-9372-B877E80D42B3}" type="presOf" srcId="{1FFFE9C9-0DEB-4BC3-A708-C47FECDF83B3}" destId="{BFA1F8A9-E106-4DD1-A021-B0233FBEDA64}" srcOrd="1" destOrd="0" presId="urn:microsoft.com/office/officeart/2005/8/layout/process3"/>
    <dgm:cxn modelId="{9A11D1E5-3683-458F-88F0-5C95EAE1A157}" type="presOf" srcId="{1F40FD7E-8726-40EB-BFB2-C315A7ED3F51}" destId="{2A09B529-C655-4308-989D-3623E936C341}" srcOrd="0" destOrd="1" presId="urn:microsoft.com/office/officeart/2005/8/layout/process3"/>
    <dgm:cxn modelId="{20A82FEB-174C-4247-AC1F-BC837649BCD1}" type="presOf" srcId="{36335B88-8C4B-40AC-B476-63BD781C4C9F}" destId="{130BAE05-0200-4565-9B8C-9007F6A18276}" srcOrd="0" destOrd="1" presId="urn:microsoft.com/office/officeart/2005/8/layout/process3"/>
    <dgm:cxn modelId="{449B41FE-A237-4320-83B0-D0BEB9188B82}" type="presOf" srcId="{4233BB37-6765-465C-BD7D-233F93310F43}" destId="{6E5A0492-1E4B-4679-BC7A-75F4D75DFF4B}" srcOrd="0" destOrd="0" presId="urn:microsoft.com/office/officeart/2005/8/layout/process3"/>
    <dgm:cxn modelId="{62AAF5FF-C6CC-441A-86B3-C448650604EB}" srcId="{F3E50FD6-2F96-434B-A8FE-06D0B59D6017}" destId="{1FFFE9C9-0DEB-4BC3-A708-C47FECDF83B3}" srcOrd="1" destOrd="0" parTransId="{5023CA15-A4A6-4BBD-80B3-F1BB54F36BEF}" sibTransId="{4233BB37-6765-465C-BD7D-233F93310F43}"/>
    <dgm:cxn modelId="{6F192657-774B-4650-81C5-71885EDE0A8C}" type="presParOf" srcId="{E2842F3B-08E4-4208-A035-90F98537C69E}" destId="{D504ACEA-2F9A-44DC-9D37-4B5A25EAFC66}" srcOrd="0" destOrd="0" presId="urn:microsoft.com/office/officeart/2005/8/layout/process3"/>
    <dgm:cxn modelId="{235AC73A-C338-4879-B00F-89F712668523}" type="presParOf" srcId="{D504ACEA-2F9A-44DC-9D37-4B5A25EAFC66}" destId="{5291E638-963A-49A1-8227-3EAD9E0B7459}" srcOrd="0" destOrd="0" presId="urn:microsoft.com/office/officeart/2005/8/layout/process3"/>
    <dgm:cxn modelId="{7F7ED1FC-B598-4201-AD28-92524E98FDFE}" type="presParOf" srcId="{D504ACEA-2F9A-44DC-9D37-4B5A25EAFC66}" destId="{F02B2670-A80B-45B7-9F5B-11C17260F3D7}" srcOrd="1" destOrd="0" presId="urn:microsoft.com/office/officeart/2005/8/layout/process3"/>
    <dgm:cxn modelId="{257E81F3-8632-47C3-A668-30E82383B8E1}" type="presParOf" srcId="{D504ACEA-2F9A-44DC-9D37-4B5A25EAFC66}" destId="{6562567F-E488-471B-9C3D-1B8069C01EF6}" srcOrd="2" destOrd="0" presId="urn:microsoft.com/office/officeart/2005/8/layout/process3"/>
    <dgm:cxn modelId="{F4AEBDD0-BA97-4F5B-BA57-CC1BC5DE70CB}" type="presParOf" srcId="{E2842F3B-08E4-4208-A035-90F98537C69E}" destId="{EC2B51CA-C113-46BE-A290-288BB92F79F4}" srcOrd="1" destOrd="0" presId="urn:microsoft.com/office/officeart/2005/8/layout/process3"/>
    <dgm:cxn modelId="{9F50AB09-4227-4857-9B5A-B6E24E71F515}" type="presParOf" srcId="{EC2B51CA-C113-46BE-A290-288BB92F79F4}" destId="{CCF8F289-0356-4655-AE6A-5629CD7ED5BA}" srcOrd="0" destOrd="0" presId="urn:microsoft.com/office/officeart/2005/8/layout/process3"/>
    <dgm:cxn modelId="{AD41382F-1A60-4244-ABD9-E7CEEA1E1AC4}" type="presParOf" srcId="{E2842F3B-08E4-4208-A035-90F98537C69E}" destId="{1822E491-3F9E-4B4C-ADA1-7F3134DEE72F}" srcOrd="2" destOrd="0" presId="urn:microsoft.com/office/officeart/2005/8/layout/process3"/>
    <dgm:cxn modelId="{7B6F9AB7-99FD-442F-8556-75280E6D7B57}" type="presParOf" srcId="{1822E491-3F9E-4B4C-ADA1-7F3134DEE72F}" destId="{05CD1DCB-5FE5-4B59-88FF-12E2FF695A93}" srcOrd="0" destOrd="0" presId="urn:microsoft.com/office/officeart/2005/8/layout/process3"/>
    <dgm:cxn modelId="{B453907A-1886-445A-BD13-869AE109D4BF}" type="presParOf" srcId="{1822E491-3F9E-4B4C-ADA1-7F3134DEE72F}" destId="{BFA1F8A9-E106-4DD1-A021-B0233FBEDA64}" srcOrd="1" destOrd="0" presId="urn:microsoft.com/office/officeart/2005/8/layout/process3"/>
    <dgm:cxn modelId="{5F26A5FC-35D2-4E6F-83C7-7E8CDEE154BB}" type="presParOf" srcId="{1822E491-3F9E-4B4C-ADA1-7F3134DEE72F}" destId="{2A09B529-C655-4308-989D-3623E936C341}" srcOrd="2" destOrd="0" presId="urn:microsoft.com/office/officeart/2005/8/layout/process3"/>
    <dgm:cxn modelId="{1DACD52D-0290-492A-806F-0D2BBC401810}" type="presParOf" srcId="{E2842F3B-08E4-4208-A035-90F98537C69E}" destId="{6E5A0492-1E4B-4679-BC7A-75F4D75DFF4B}" srcOrd="3" destOrd="0" presId="urn:microsoft.com/office/officeart/2005/8/layout/process3"/>
    <dgm:cxn modelId="{A942A519-559A-4C05-BFE4-22A5E2FE78A7}" type="presParOf" srcId="{6E5A0492-1E4B-4679-BC7A-75F4D75DFF4B}" destId="{A83A42F0-6ED9-4776-9B25-61E4404EE04A}" srcOrd="0" destOrd="0" presId="urn:microsoft.com/office/officeart/2005/8/layout/process3"/>
    <dgm:cxn modelId="{E84042B2-93B8-48F6-9FB0-E71F4BDEC88B}" type="presParOf" srcId="{E2842F3B-08E4-4208-A035-90F98537C69E}" destId="{B2D26E64-24FC-4703-A3C4-1DFECE448FA9}" srcOrd="4" destOrd="0" presId="urn:microsoft.com/office/officeart/2005/8/layout/process3"/>
    <dgm:cxn modelId="{FEFCA9D8-90CE-482C-A1D6-8AF81C8C2B14}" type="presParOf" srcId="{B2D26E64-24FC-4703-A3C4-1DFECE448FA9}" destId="{3BFA8AD0-AD74-4BFC-B630-148DFE669819}" srcOrd="0" destOrd="0" presId="urn:microsoft.com/office/officeart/2005/8/layout/process3"/>
    <dgm:cxn modelId="{1537E153-01A1-4773-80F4-C201B2C2225C}" type="presParOf" srcId="{B2D26E64-24FC-4703-A3C4-1DFECE448FA9}" destId="{C3001F60-6817-4810-952C-35B04A059AD0}" srcOrd="1" destOrd="0" presId="urn:microsoft.com/office/officeart/2005/8/layout/process3"/>
    <dgm:cxn modelId="{C65FEAE1-3FC5-40D1-8C3A-26229866DB97}" type="presParOf" srcId="{B2D26E64-24FC-4703-A3C4-1DFECE448FA9}" destId="{130BAE05-0200-4565-9B8C-9007F6A18276}"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2B2670-A80B-45B7-9F5B-11C17260F3D7}">
      <dsp:nvSpPr>
        <dsp:cNvPr id="0" name=""/>
        <dsp:cNvSpPr/>
      </dsp:nvSpPr>
      <dsp:spPr>
        <a:xfrm>
          <a:off x="5612" y="139333"/>
          <a:ext cx="2171452" cy="117409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Hardware Design</a:t>
          </a:r>
        </a:p>
        <a:p>
          <a:pPr marL="0" lvl="0" indent="0" algn="l" defTabSz="622300">
            <a:lnSpc>
              <a:spcPct val="90000"/>
            </a:lnSpc>
            <a:spcBef>
              <a:spcPct val="0"/>
            </a:spcBef>
            <a:spcAft>
              <a:spcPct val="35000"/>
            </a:spcAft>
            <a:buNone/>
          </a:pPr>
          <a:r>
            <a:rPr lang="en-US" sz="1400" kern="1200" dirty="0"/>
            <a:t>(Systems Engineering)</a:t>
          </a:r>
        </a:p>
      </dsp:txBody>
      <dsp:txXfrm>
        <a:off x="5612" y="139333"/>
        <a:ext cx="2171452" cy="782731"/>
      </dsp:txXfrm>
    </dsp:sp>
    <dsp:sp modelId="{6562567F-E488-471B-9C3D-1B8069C01EF6}">
      <dsp:nvSpPr>
        <dsp:cNvPr id="0" name=""/>
        <dsp:cNvSpPr/>
      </dsp:nvSpPr>
      <dsp:spPr>
        <a:xfrm>
          <a:off x="513720" y="922065"/>
          <a:ext cx="1956827" cy="2520000"/>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Establish Driving Requirements </a:t>
          </a:r>
        </a:p>
        <a:p>
          <a:pPr marL="228600" lvl="2" indent="-114300" algn="l" defTabSz="622300">
            <a:lnSpc>
              <a:spcPct val="90000"/>
            </a:lnSpc>
            <a:spcBef>
              <a:spcPct val="0"/>
            </a:spcBef>
            <a:spcAft>
              <a:spcPct val="15000"/>
            </a:spcAft>
            <a:buChar char="•"/>
          </a:pPr>
          <a:r>
            <a:rPr lang="en-US" sz="1400" kern="1200" dirty="0"/>
            <a:t>5 x 10</a:t>
          </a:r>
          <a:r>
            <a:rPr lang="en-US" sz="1400" kern="1200" baseline="30000" dirty="0"/>
            <a:t>5</a:t>
          </a:r>
          <a:r>
            <a:rPr lang="en-US" sz="1400" kern="1200" dirty="0"/>
            <a:t> spores total</a:t>
          </a:r>
        </a:p>
        <a:p>
          <a:pPr marL="228600" lvl="2" indent="-114300" algn="l" defTabSz="622300">
            <a:lnSpc>
              <a:spcPct val="90000"/>
            </a:lnSpc>
            <a:spcBef>
              <a:spcPct val="0"/>
            </a:spcBef>
            <a:spcAft>
              <a:spcPct val="15000"/>
            </a:spcAft>
            <a:buChar char="•"/>
          </a:pPr>
          <a:r>
            <a:rPr lang="en-US" sz="1400" kern="1200" dirty="0"/>
            <a:t>3 x 10</a:t>
          </a:r>
          <a:r>
            <a:rPr lang="en-US" sz="1400" kern="1200" baseline="30000" dirty="0"/>
            <a:t>5</a:t>
          </a:r>
          <a:r>
            <a:rPr lang="en-US" sz="1400" kern="1200" dirty="0"/>
            <a:t> spores landed </a:t>
          </a:r>
        </a:p>
        <a:p>
          <a:pPr marL="228600" lvl="2" indent="-114300" algn="l" defTabSz="622300">
            <a:lnSpc>
              <a:spcPct val="90000"/>
            </a:lnSpc>
            <a:spcBef>
              <a:spcPct val="0"/>
            </a:spcBef>
            <a:spcAft>
              <a:spcPct val="15000"/>
            </a:spcAft>
            <a:buChar char="•"/>
          </a:pPr>
          <a:r>
            <a:rPr lang="en-US" sz="1400" kern="1200" dirty="0"/>
            <a:t>300 spores / m</a:t>
          </a:r>
          <a:r>
            <a:rPr lang="en-US" sz="1400" kern="1200" baseline="30000" dirty="0"/>
            <a:t>2</a:t>
          </a:r>
        </a:p>
        <a:p>
          <a:pPr marL="114300" lvl="1" indent="-114300" algn="l" defTabSz="622300">
            <a:lnSpc>
              <a:spcPct val="90000"/>
            </a:lnSpc>
            <a:spcBef>
              <a:spcPct val="0"/>
            </a:spcBef>
            <a:spcAft>
              <a:spcPct val="15000"/>
            </a:spcAft>
            <a:buChar char="•"/>
          </a:pPr>
          <a:r>
            <a:rPr lang="en-US" sz="1400" kern="1200" dirty="0"/>
            <a:t>Bioburden Allocation </a:t>
          </a:r>
        </a:p>
        <a:p>
          <a:pPr marL="114300" lvl="1" indent="-114300" algn="l" defTabSz="622300">
            <a:lnSpc>
              <a:spcPct val="90000"/>
            </a:lnSpc>
            <a:spcBef>
              <a:spcPct val="0"/>
            </a:spcBef>
            <a:spcAft>
              <a:spcPct val="15000"/>
            </a:spcAft>
            <a:buChar char="•"/>
          </a:pPr>
          <a:r>
            <a:rPr lang="en-US" sz="1400" kern="1200" dirty="0"/>
            <a:t>Implementation Planning</a:t>
          </a:r>
        </a:p>
      </dsp:txBody>
      <dsp:txXfrm>
        <a:off x="571034" y="979379"/>
        <a:ext cx="1842199" cy="2405372"/>
      </dsp:txXfrm>
    </dsp:sp>
    <dsp:sp modelId="{EC2B51CA-C113-46BE-A290-288BB92F79F4}">
      <dsp:nvSpPr>
        <dsp:cNvPr id="0" name=""/>
        <dsp:cNvSpPr/>
      </dsp:nvSpPr>
      <dsp:spPr>
        <a:xfrm>
          <a:off x="2446884" y="287102"/>
          <a:ext cx="572018" cy="48719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446884" y="384541"/>
        <a:ext cx="425860" cy="292315"/>
      </dsp:txXfrm>
    </dsp:sp>
    <dsp:sp modelId="{BFA1F8A9-E106-4DD1-A021-B0233FBEDA64}">
      <dsp:nvSpPr>
        <dsp:cNvPr id="0" name=""/>
        <dsp:cNvSpPr/>
      </dsp:nvSpPr>
      <dsp:spPr>
        <a:xfrm>
          <a:off x="3256344" y="139333"/>
          <a:ext cx="1956827" cy="1174096"/>
        </a:xfrm>
        <a:prstGeom prst="roundRect">
          <a:avLst>
            <a:gd name="adj" fmla="val 10000"/>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Hardware Implementation (Clean)</a:t>
          </a:r>
        </a:p>
      </dsp:txBody>
      <dsp:txXfrm>
        <a:off x="3256344" y="139333"/>
        <a:ext cx="1956827" cy="782731"/>
      </dsp:txXfrm>
    </dsp:sp>
    <dsp:sp modelId="{2A09B529-C655-4308-989D-3623E936C341}">
      <dsp:nvSpPr>
        <dsp:cNvPr id="0" name=""/>
        <dsp:cNvSpPr/>
      </dsp:nvSpPr>
      <dsp:spPr>
        <a:xfrm>
          <a:off x="3657140" y="922065"/>
          <a:ext cx="1956827" cy="2520000"/>
        </a:xfrm>
        <a:prstGeom prst="roundRect">
          <a:avLst>
            <a:gd name="adj" fmla="val 10000"/>
          </a:avLst>
        </a:prstGeom>
        <a:solidFill>
          <a:schemeClr val="bg1"/>
        </a:solidFill>
        <a:ln w="25400" cap="flat" cmpd="sng" algn="ctr">
          <a:solidFill>
            <a:schemeClr val="accent5"/>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Microbial Reduction (e.g. heat microbial reduction, </a:t>
          </a:r>
          <a:r>
            <a:rPr lang="en-US" sz="1400" kern="1200" dirty="0" err="1"/>
            <a:t>etc</a:t>
          </a:r>
          <a:r>
            <a:rPr lang="en-US" sz="1400" kern="1200" dirty="0"/>
            <a:t>)</a:t>
          </a:r>
        </a:p>
        <a:p>
          <a:pPr marL="114300" lvl="1" indent="-114300" algn="l" defTabSz="622300">
            <a:lnSpc>
              <a:spcPct val="90000"/>
            </a:lnSpc>
            <a:spcBef>
              <a:spcPct val="0"/>
            </a:spcBef>
            <a:spcAft>
              <a:spcPct val="15000"/>
            </a:spcAft>
            <a:buChar char="•"/>
          </a:pPr>
          <a:r>
            <a:rPr lang="en-US" sz="1400" kern="1200" dirty="0"/>
            <a:t>Verification of cleanliness (e.g. NASA Standard Assay for spores)</a:t>
          </a:r>
        </a:p>
      </dsp:txBody>
      <dsp:txXfrm>
        <a:off x="3714454" y="979379"/>
        <a:ext cx="1842199" cy="2405372"/>
      </dsp:txXfrm>
    </dsp:sp>
    <dsp:sp modelId="{6E5A0492-1E4B-4679-BC7A-75F4D75DFF4B}">
      <dsp:nvSpPr>
        <dsp:cNvPr id="0" name=""/>
        <dsp:cNvSpPr/>
      </dsp:nvSpPr>
      <dsp:spPr>
        <a:xfrm>
          <a:off x="5509819" y="287102"/>
          <a:ext cx="628893" cy="487193"/>
        </a:xfrm>
        <a:prstGeom prst="rightArrow">
          <a:avLst>
            <a:gd name="adj1" fmla="val 60000"/>
            <a:gd name="adj2" fmla="val 50000"/>
          </a:avLst>
        </a:prstGeom>
        <a:solidFill>
          <a:schemeClr val="accent5"/>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5509819" y="384541"/>
        <a:ext cx="482735" cy="292315"/>
      </dsp:txXfrm>
    </dsp:sp>
    <dsp:sp modelId="{C3001F60-6817-4810-952C-35B04A059AD0}">
      <dsp:nvSpPr>
        <dsp:cNvPr id="0" name=""/>
        <dsp:cNvSpPr/>
      </dsp:nvSpPr>
      <dsp:spPr>
        <a:xfrm>
          <a:off x="6399763" y="139333"/>
          <a:ext cx="1956827" cy="117409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Recontamination Prevention</a:t>
          </a:r>
        </a:p>
        <a:p>
          <a:pPr marL="0" lvl="0" indent="0" algn="l" defTabSz="622300">
            <a:lnSpc>
              <a:spcPct val="90000"/>
            </a:lnSpc>
            <a:spcBef>
              <a:spcPct val="0"/>
            </a:spcBef>
            <a:spcAft>
              <a:spcPct val="35000"/>
            </a:spcAft>
            <a:buNone/>
          </a:pPr>
          <a:r>
            <a:rPr lang="en-US" sz="1400" kern="1200" dirty="0"/>
            <a:t>(Keeping it Clean)</a:t>
          </a:r>
        </a:p>
      </dsp:txBody>
      <dsp:txXfrm>
        <a:off x="6399763" y="139333"/>
        <a:ext cx="1956827" cy="782731"/>
      </dsp:txXfrm>
    </dsp:sp>
    <dsp:sp modelId="{130BAE05-0200-4565-9B8C-9007F6A18276}">
      <dsp:nvSpPr>
        <dsp:cNvPr id="0" name=""/>
        <dsp:cNvSpPr/>
      </dsp:nvSpPr>
      <dsp:spPr>
        <a:xfrm>
          <a:off x="6800559" y="922065"/>
          <a:ext cx="1956827" cy="2520000"/>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Cleanroom assembly and test</a:t>
          </a:r>
        </a:p>
        <a:p>
          <a:pPr marL="114300" lvl="1" indent="-114300" algn="l" defTabSz="622300">
            <a:lnSpc>
              <a:spcPct val="90000"/>
            </a:lnSpc>
            <a:spcBef>
              <a:spcPct val="0"/>
            </a:spcBef>
            <a:spcAft>
              <a:spcPct val="15000"/>
            </a:spcAft>
            <a:buChar char="•"/>
          </a:pPr>
          <a:r>
            <a:rPr lang="en-US" sz="1400" kern="1200" dirty="0"/>
            <a:t>Hardware cleaning and covering </a:t>
          </a:r>
        </a:p>
        <a:p>
          <a:pPr marL="114300" lvl="1" indent="-114300" algn="l" defTabSz="622300">
            <a:lnSpc>
              <a:spcPct val="90000"/>
            </a:lnSpc>
            <a:spcBef>
              <a:spcPct val="0"/>
            </a:spcBef>
            <a:spcAft>
              <a:spcPct val="15000"/>
            </a:spcAft>
            <a:buChar char="•"/>
          </a:pPr>
          <a:r>
            <a:rPr lang="en-US" sz="1400" kern="1200" dirty="0"/>
            <a:t>Late critical system installation</a:t>
          </a:r>
        </a:p>
        <a:p>
          <a:pPr marL="114300" lvl="1" indent="-114300" algn="l" defTabSz="622300">
            <a:lnSpc>
              <a:spcPct val="90000"/>
            </a:lnSpc>
            <a:spcBef>
              <a:spcPct val="0"/>
            </a:spcBef>
            <a:spcAft>
              <a:spcPct val="15000"/>
            </a:spcAft>
            <a:buChar char="•"/>
          </a:pPr>
          <a:r>
            <a:rPr lang="en-US" sz="1400" kern="1200" dirty="0"/>
            <a:t>Launch environment cleanliness </a:t>
          </a:r>
        </a:p>
      </dsp:txBody>
      <dsp:txXfrm>
        <a:off x="6857873" y="979379"/>
        <a:ext cx="1842199" cy="2405372"/>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9D195370-7DC5-491D-A32C-2FC5748B9633}" type="datetimeFigureOut">
              <a:rPr lang="en-US" smtClean="0"/>
              <a:t>8/9/2021</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70A01D2-20D3-4B76-8CFC-227C08706356}" type="slidenum">
              <a:rPr lang="en-US" smtClean="0"/>
              <a:t>‹#›</a:t>
            </a:fld>
            <a:endParaRPr lang="en-US"/>
          </a:p>
        </p:txBody>
      </p:sp>
    </p:spTree>
    <p:extLst>
      <p:ext uri="{BB962C8B-B14F-4D97-AF65-F5344CB8AC3E}">
        <p14:creationId xmlns:p14="http://schemas.microsoft.com/office/powerpoint/2010/main" val="3736089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CC393F8-E85E-45C7-82B9-D3A80F9CB694}" type="datetimeFigureOut">
              <a:rPr lang="en-US" smtClean="0"/>
              <a:t>8/9/2021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28BA9BC-E048-4D1E-A6E3-211A0C6EA3A8}" type="slidenum">
              <a:rPr lang="en-US" smtClean="0"/>
              <a:t>‹#›</a:t>
            </a:fld>
            <a:endParaRPr lang="en-US"/>
          </a:p>
        </p:txBody>
      </p:sp>
    </p:spTree>
    <p:extLst>
      <p:ext uri="{BB962C8B-B14F-4D97-AF65-F5344CB8AC3E}">
        <p14:creationId xmlns:p14="http://schemas.microsoft.com/office/powerpoint/2010/main" val="1289281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 name="Rectangle 16"/>
          <p:cNvSpPr/>
          <p:nvPr/>
        </p:nvSpPr>
        <p:spPr>
          <a:xfrm>
            <a:off x="0" y="2514600"/>
            <a:ext cx="9144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dirty="0"/>
          </a:p>
        </p:txBody>
      </p:sp>
      <p:sp>
        <p:nvSpPr>
          <p:cNvPr id="18" name="Rectangle 17"/>
          <p:cNvSpPr/>
          <p:nvPr/>
        </p:nvSpPr>
        <p:spPr>
          <a:xfrm rot="16200000">
            <a:off x="4191000" y="-2438400"/>
            <a:ext cx="7620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dirty="0"/>
          </a:p>
        </p:txBody>
      </p:sp>
      <p:sp>
        <p:nvSpPr>
          <p:cNvPr id="13" name="Rectangle 16"/>
          <p:cNvSpPr txBox="1">
            <a:spLocks/>
          </p:cNvSpPr>
          <p:nvPr/>
        </p:nvSpPr>
        <p:spPr>
          <a:xfrm>
            <a:off x="152400" y="304800"/>
            <a:ext cx="3124200" cy="304800"/>
          </a:xfrm>
          <a:prstGeom prst="rect">
            <a:avLst/>
          </a:prstGeom>
        </p:spPr>
        <p:txBody>
          <a:bodyPr vert="horz" anchor="ctr"/>
          <a:lstStyle>
            <a:lvl1pPr>
              <a:defRPr dirty="0">
                <a:solidFill>
                  <a:schemeClr val="bg1">
                    <a:lumMod val="50000"/>
                  </a:schemeClr>
                </a:solidFill>
              </a:defRPr>
            </a:lvl1pPr>
            <a:extLs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152333"/>
                </a:solidFill>
                <a:effectLst/>
                <a:uLnTx/>
                <a:uFillTx/>
                <a:latin typeface="Arial" charset="0"/>
                <a:ea typeface="+mn-ea"/>
                <a:cs typeface="+mn-cs"/>
              </a:rPr>
              <a:t>National Aeronautics and Space Administration</a:t>
            </a:r>
          </a:p>
        </p:txBody>
      </p:sp>
      <p:sp>
        <p:nvSpPr>
          <p:cNvPr id="2" name="Title 1"/>
          <p:cNvSpPr>
            <a:spLocks noGrp="1"/>
          </p:cNvSpPr>
          <p:nvPr>
            <p:ph type="ctrTitle" hasCustomPrompt="1"/>
          </p:nvPr>
        </p:nvSpPr>
        <p:spPr>
          <a:xfrm>
            <a:off x="228600" y="1828800"/>
            <a:ext cx="8686800" cy="609600"/>
          </a:xfrm>
          <a:prstGeom prst="rect">
            <a:avLst/>
          </a:prstGeom>
        </p:spPr>
        <p:txBody>
          <a:bodyPr/>
          <a:lstStyle>
            <a:lvl1pPr>
              <a:defRPr sz="3600">
                <a:solidFill>
                  <a:srgbClr val="BACD32"/>
                </a:solidFill>
              </a:defRPr>
            </a:lvl1pPr>
          </a:lstStyle>
          <a:p>
            <a:r>
              <a:rPr lang="en-US" dirty="0"/>
              <a:t>CLICK TO EDIT MASTER TITLE</a:t>
            </a:r>
          </a:p>
        </p:txBody>
      </p:sp>
      <p:sp>
        <p:nvSpPr>
          <p:cNvPr id="3" name="Subtitle 2"/>
          <p:cNvSpPr>
            <a:spLocks noGrp="1"/>
          </p:cNvSpPr>
          <p:nvPr>
            <p:ph type="subTitle" idx="1"/>
          </p:nvPr>
        </p:nvSpPr>
        <p:spPr>
          <a:xfrm>
            <a:off x="228600" y="2590800"/>
            <a:ext cx="8686800" cy="304800"/>
          </a:xfrm>
          <a:prstGeom prst="rect">
            <a:avLst/>
          </a:prstGeom>
        </p:spPr>
        <p:txBody>
          <a:bodyPr/>
          <a:lstStyle>
            <a:lvl1pPr marL="0" indent="0" algn="l">
              <a:buNone/>
              <a:defRPr sz="14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6" name="Rectangle 4"/>
          <p:cNvSpPr>
            <a:spLocks noGrp="1"/>
          </p:cNvSpPr>
          <p:nvPr>
            <p:ph type="dt" sz="half" idx="14"/>
          </p:nvPr>
        </p:nvSpPr>
        <p:spPr>
          <a:xfrm>
            <a:off x="228600" y="2895600"/>
            <a:ext cx="1066800" cy="228600"/>
          </a:xfrm>
          <a:prstGeom prst="rect">
            <a:avLst/>
          </a:prstGeom>
        </p:spPr>
        <p:txBody>
          <a:bodyPr/>
          <a:lstStyle>
            <a:lvl1pPr algn="l">
              <a:defRPr sz="1000" b="1">
                <a:solidFill>
                  <a:schemeClr val="bg1">
                    <a:lumMod val="50000"/>
                  </a:schemeClr>
                </a:solidFill>
              </a:defRPr>
            </a:lvl1pPr>
          </a:lstStyle>
          <a:p>
            <a:fld id="{FBB24D7E-AA21-414A-9C71-1DA32196A9E2}" type="datetime1">
              <a:rPr lang="en-US" smtClean="0"/>
              <a:t>8/9/2021</a:t>
            </a:fld>
            <a:endParaRPr lang="en-US"/>
          </a:p>
        </p:txBody>
      </p:sp>
      <p:pic>
        <p:nvPicPr>
          <p:cNvPr id="4" name="Picture 3"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
        <p:nvSpPr>
          <p:cNvPr id="5" name="TextBox 4"/>
          <p:cNvSpPr txBox="1"/>
          <p:nvPr userDrawn="1"/>
        </p:nvSpPr>
        <p:spPr>
          <a:xfrm>
            <a:off x="228600" y="6324600"/>
            <a:ext cx="2078711"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358462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10"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6" name="Slide Number Placeholder 5"/>
          <p:cNvSpPr>
            <a:spLocks noGrp="1"/>
          </p:cNvSpPr>
          <p:nvPr>
            <p:ph type="sldNum" sz="quarter" idx="12"/>
          </p:nvPr>
        </p:nvSpPr>
        <p:spPr>
          <a:xfrm>
            <a:off x="8511988" y="5712947"/>
            <a:ext cx="609600" cy="365125"/>
          </a:xfrm>
        </p:spPr>
        <p:txBody>
          <a:bodyPr/>
          <a:lstStyle>
            <a:lvl1pPr algn="ctr">
              <a:defRPr sz="1000" b="0">
                <a:solidFill>
                  <a:schemeClr val="tx1"/>
                </a:solidFill>
              </a:defRPr>
            </a:lvl1pPr>
          </a:lstStyle>
          <a:p>
            <a:fld id="{24461208-1162-4A6C-99A7-288A7CB9DF73}" type="slidenum">
              <a:rPr lang="en-US" smtClean="0"/>
              <a:pPr/>
              <a:t>‹#›</a:t>
            </a:fld>
            <a:endParaRPr lang="en-US"/>
          </a:p>
        </p:txBody>
      </p:sp>
      <p:sp>
        <p:nvSpPr>
          <p:cNvPr id="2"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304800" y="990600"/>
            <a:ext cx="8001000" cy="5135563"/>
          </a:xfrm>
          <a:prstGeom prst="rect">
            <a:avLst/>
          </a:prstGeom>
        </p:spPr>
        <p:txBody>
          <a:bodyPr/>
          <a:lstStyle>
            <a:lvl1pPr>
              <a:lnSpc>
                <a:spcPct val="130000"/>
              </a:lnSpc>
              <a:spcBef>
                <a:spcPts val="432"/>
              </a:spcBef>
              <a:buClr>
                <a:srgbClr val="152335"/>
              </a:buClr>
              <a:buFont typeface="Wingdings" pitchFamily="2" charset="2"/>
              <a:buChar char="§"/>
              <a:defRPr sz="2000">
                <a:solidFill>
                  <a:srgbClr val="152335"/>
                </a:solidFill>
              </a:defRPr>
            </a:lvl1pPr>
            <a:lvl2pPr marL="742950" marR="0" indent="-285750" algn="l" defTabSz="914400" rtl="0" eaLnBrk="1" fontAlgn="base" latinLnBrk="0" hangingPunct="1">
              <a:lnSpc>
                <a:spcPct val="130000"/>
              </a:lnSpc>
              <a:spcBef>
                <a:spcPts val="432"/>
              </a:spcBef>
              <a:spcAft>
                <a:spcPct val="0"/>
              </a:spcAft>
              <a:buClr>
                <a:srgbClr val="152335"/>
              </a:buClr>
              <a:buSzTx/>
              <a:buFont typeface="Arial" pitchFamily="34" charset="0"/>
              <a:buChar char="–"/>
              <a:tabLst/>
              <a:defRPr sz="1800">
                <a:solidFill>
                  <a:srgbClr val="152335"/>
                </a:solidFill>
              </a:defRPr>
            </a:lvl2pPr>
            <a:lvl3pPr>
              <a:lnSpc>
                <a:spcPct val="130000"/>
              </a:lnSpc>
              <a:spcBef>
                <a:spcPts val="432"/>
              </a:spcBef>
              <a:buClr>
                <a:srgbClr val="152335"/>
              </a:buClr>
              <a:buFont typeface="Arial" pitchFamily="34" charset="0"/>
              <a:buChar char="•"/>
              <a:defRPr sz="1600">
                <a:solidFill>
                  <a:srgbClr val="152335"/>
                </a:solidFill>
              </a:defRPr>
            </a:lvl3pPr>
            <a:lvl4pPr>
              <a:lnSpc>
                <a:spcPct val="130000"/>
              </a:lnSpc>
              <a:spcBef>
                <a:spcPts val="432"/>
              </a:spcBef>
              <a:buClr>
                <a:srgbClr val="152335"/>
              </a:buClr>
              <a:buFont typeface="Courier New" pitchFamily="49" charset="0"/>
              <a:buChar char="o"/>
              <a:defRPr sz="12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pic>
        <p:nvPicPr>
          <p:cNvPr id="8"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
        <p:nvSpPr>
          <p:cNvPr id="9" name="TextBox 8"/>
          <p:cNvSpPr txBox="1"/>
          <p:nvPr userDrawn="1"/>
        </p:nvSpPr>
        <p:spPr>
          <a:xfrm>
            <a:off x="228600" y="6324600"/>
            <a:ext cx="2078711"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2948106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4" name="Rectangle 10"/>
          <p:cNvSpPr/>
          <p:nvPr/>
        </p:nvSpPr>
        <p:spPr>
          <a:xfrm>
            <a:off x="0" y="0"/>
            <a:ext cx="9144000" cy="6858000"/>
          </a:xfrm>
          <a:prstGeom prst="rect">
            <a:avLst/>
          </a:prstGeom>
          <a:solidFill>
            <a:schemeClr val="bg1"/>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dirty="0"/>
          </a:p>
        </p:txBody>
      </p:sp>
      <p:sp>
        <p:nvSpPr>
          <p:cNvPr id="5" name="Rectangle 4"/>
          <p:cNvSpPr/>
          <p:nvPr/>
        </p:nvSpPr>
        <p:spPr>
          <a:xfrm>
            <a:off x="0" y="2514600"/>
            <a:ext cx="9144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dirty="0"/>
          </a:p>
        </p:txBody>
      </p:sp>
      <p:sp>
        <p:nvSpPr>
          <p:cNvPr id="6" name="Rectangle 5"/>
          <p:cNvSpPr/>
          <p:nvPr/>
        </p:nvSpPr>
        <p:spPr>
          <a:xfrm rot="16200000">
            <a:off x="4152900" y="-24765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dirty="0"/>
          </a:p>
        </p:txBody>
      </p:sp>
      <p:sp>
        <p:nvSpPr>
          <p:cNvPr id="13" name="Title 1"/>
          <p:cNvSpPr>
            <a:spLocks noGrp="1"/>
          </p:cNvSpPr>
          <p:nvPr>
            <p:ph type="ctrTitle"/>
          </p:nvPr>
        </p:nvSpPr>
        <p:spPr>
          <a:xfrm>
            <a:off x="228600" y="1981202"/>
            <a:ext cx="8305800" cy="479425"/>
          </a:xfrm>
          <a:prstGeom prst="rect">
            <a:avLst/>
          </a:prstGeom>
        </p:spPr>
        <p:txBody>
          <a:bodyPr/>
          <a:lstStyle>
            <a:lvl1pPr>
              <a:defRPr sz="2400">
                <a:solidFill>
                  <a:srgbClr val="BACD32"/>
                </a:solidFill>
              </a:defRPr>
            </a:lvl1pPr>
          </a:lstStyle>
          <a:p>
            <a:r>
              <a:rPr lang="en-US"/>
              <a:t>Click to edit Master title style</a:t>
            </a:r>
            <a:endParaRPr lang="en-US" dirty="0"/>
          </a:p>
        </p:txBody>
      </p:sp>
      <p:sp>
        <p:nvSpPr>
          <p:cNvPr id="14" name="Subtitle 2"/>
          <p:cNvSpPr>
            <a:spLocks noGrp="1"/>
          </p:cNvSpPr>
          <p:nvPr>
            <p:ph type="subTitle" idx="1"/>
          </p:nvPr>
        </p:nvSpPr>
        <p:spPr>
          <a:xfrm>
            <a:off x="228600" y="2590800"/>
            <a:ext cx="8305800" cy="304800"/>
          </a:xfrm>
          <a:prstGeom prst="rect">
            <a:avLst/>
          </a:prstGeom>
        </p:spPr>
        <p:txBody>
          <a:bodyPr/>
          <a:lstStyle>
            <a:lvl1pPr marL="0" indent="0" algn="l">
              <a:buNone/>
              <a:defRPr sz="1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Slide Number Placeholder 5"/>
          <p:cNvSpPr>
            <a:spLocks noGrp="1"/>
          </p:cNvSpPr>
          <p:nvPr>
            <p:ph type="sldNum" sz="quarter" idx="11"/>
          </p:nvPr>
        </p:nvSpPr>
        <p:spPr/>
        <p:txBody>
          <a:bodyPr/>
          <a:lstStyle>
            <a:lvl1pPr>
              <a:defRPr/>
            </a:lvl1pPr>
          </a:lstStyle>
          <a:p>
            <a:fld id="{24461208-1162-4A6C-99A7-288A7CB9DF73}" type="slidenum">
              <a:rPr lang="en-US" smtClean="0"/>
              <a:t>‹#›</a:t>
            </a:fld>
            <a:endParaRPr lang="en-US"/>
          </a:p>
        </p:txBody>
      </p:sp>
      <p:pic>
        <p:nvPicPr>
          <p:cNvPr id="8" name="Picture 7"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
        <p:nvSpPr>
          <p:cNvPr id="9" name="TextBox 8"/>
          <p:cNvSpPr txBox="1"/>
          <p:nvPr userDrawn="1"/>
        </p:nvSpPr>
        <p:spPr>
          <a:xfrm>
            <a:off x="228600" y="6324600"/>
            <a:ext cx="2078711"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137194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44"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46"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48"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43" name="Rectangle 37"/>
          <p:cNvSpPr>
            <a:spLocks noGrp="1"/>
          </p:cNvSpPr>
          <p:nvPr>
            <p:ph type="body" sz="quarter" idx="15"/>
          </p:nvPr>
        </p:nvSpPr>
        <p:spPr>
          <a:xfrm>
            <a:off x="304800" y="990600"/>
            <a:ext cx="7391400"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1" name="Rectangle 37"/>
          <p:cNvSpPr>
            <a:spLocks noGrp="1"/>
          </p:cNvSpPr>
          <p:nvPr>
            <p:ph type="body" sz="quarter" idx="17"/>
          </p:nvPr>
        </p:nvSpPr>
        <p:spPr>
          <a:xfrm>
            <a:off x="310896" y="143394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5" name="Rectangle 37"/>
          <p:cNvSpPr>
            <a:spLocks noGrp="1"/>
          </p:cNvSpPr>
          <p:nvPr>
            <p:ph type="body" sz="quarter" idx="19"/>
          </p:nvPr>
        </p:nvSpPr>
        <p:spPr>
          <a:xfrm>
            <a:off x="310896" y="1877290"/>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7" name="Rectangle 37"/>
          <p:cNvSpPr>
            <a:spLocks noGrp="1"/>
          </p:cNvSpPr>
          <p:nvPr>
            <p:ph type="body" sz="quarter" idx="21"/>
          </p:nvPr>
        </p:nvSpPr>
        <p:spPr>
          <a:xfrm>
            <a:off x="310896" y="2320635"/>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9" name="Rectangle 37"/>
          <p:cNvSpPr>
            <a:spLocks noGrp="1"/>
          </p:cNvSpPr>
          <p:nvPr>
            <p:ph type="body" sz="quarter" idx="23"/>
          </p:nvPr>
        </p:nvSpPr>
        <p:spPr>
          <a:xfrm>
            <a:off x="310896" y="276398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1" name="Rectangle 37"/>
          <p:cNvSpPr>
            <a:spLocks noGrp="1"/>
          </p:cNvSpPr>
          <p:nvPr>
            <p:ph type="body" sz="quarter" idx="25"/>
          </p:nvPr>
        </p:nvSpPr>
        <p:spPr>
          <a:xfrm>
            <a:off x="310896" y="320732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3" name="Rectangle 37"/>
          <p:cNvSpPr>
            <a:spLocks noGrp="1"/>
          </p:cNvSpPr>
          <p:nvPr>
            <p:ph type="body" sz="quarter" idx="27"/>
          </p:nvPr>
        </p:nvSpPr>
        <p:spPr>
          <a:xfrm>
            <a:off x="310896" y="365067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5" name="Rectangle 37"/>
          <p:cNvSpPr>
            <a:spLocks noGrp="1"/>
          </p:cNvSpPr>
          <p:nvPr>
            <p:ph type="body" sz="quarter" idx="29"/>
          </p:nvPr>
        </p:nvSpPr>
        <p:spPr>
          <a:xfrm>
            <a:off x="310896" y="4094015"/>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57" name="Rectangle 37"/>
          <p:cNvSpPr>
            <a:spLocks noGrp="1"/>
          </p:cNvSpPr>
          <p:nvPr>
            <p:ph type="body" sz="quarter" idx="31"/>
          </p:nvPr>
        </p:nvSpPr>
        <p:spPr>
          <a:xfrm>
            <a:off x="310896" y="453736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6" name="Rectangle 37"/>
          <p:cNvSpPr>
            <a:spLocks noGrp="1"/>
          </p:cNvSpPr>
          <p:nvPr>
            <p:ph type="body" sz="quarter" idx="33"/>
          </p:nvPr>
        </p:nvSpPr>
        <p:spPr>
          <a:xfrm>
            <a:off x="310896" y="498070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8" name="Rectangle 37"/>
          <p:cNvSpPr>
            <a:spLocks noGrp="1"/>
          </p:cNvSpPr>
          <p:nvPr>
            <p:ph type="body" sz="quarter" idx="35"/>
          </p:nvPr>
        </p:nvSpPr>
        <p:spPr>
          <a:xfrm>
            <a:off x="310896" y="542405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30" name="Rectangle 37"/>
          <p:cNvSpPr>
            <a:spLocks noGrp="1"/>
          </p:cNvSpPr>
          <p:nvPr>
            <p:ph type="body" sz="quarter" idx="37"/>
          </p:nvPr>
        </p:nvSpPr>
        <p:spPr>
          <a:xfrm>
            <a:off x="310896" y="5867400"/>
            <a:ext cx="7385304" cy="228600"/>
          </a:xfrm>
          <a:prstGeom prst="rect">
            <a:avLst/>
          </a:prstGeom>
          <a:solidFill>
            <a:schemeClr val="bg1">
              <a:lumMod val="95000"/>
            </a:schemeClr>
          </a:solidFill>
        </p:spPr>
        <p:txBody>
          <a:bodyPr anchor="ctr">
            <a:noAutofit/>
          </a:bodyPr>
          <a:lstStyle>
            <a:lvl1pPr>
              <a:buFontTx/>
              <a:buNone/>
              <a:defRPr sz="1100"/>
            </a:lvl1pPr>
            <a:extLst/>
          </a:lstStyle>
          <a:p>
            <a:pPr lvl="0"/>
            <a:r>
              <a:rPr lang="en-US"/>
              <a:t>Click to edit Master text styles</a:t>
            </a:r>
          </a:p>
        </p:txBody>
      </p:sp>
      <p:sp>
        <p:nvSpPr>
          <p:cNvPr id="36" name="Slide Number Placeholder 6"/>
          <p:cNvSpPr>
            <a:spLocks noGrp="1"/>
          </p:cNvSpPr>
          <p:nvPr>
            <p:ph type="sldNum" sz="quarter" idx="12"/>
          </p:nvPr>
        </p:nvSpPr>
        <p:spPr>
          <a:xfrm>
            <a:off x="381000" y="6324602"/>
            <a:ext cx="609600" cy="365125"/>
          </a:xfrm>
        </p:spPr>
        <p:txBody>
          <a:bodyPr/>
          <a:lstStyle/>
          <a:p>
            <a:fld id="{24461208-1162-4A6C-99A7-288A7CB9DF73}" type="slidenum">
              <a:rPr lang="en-US" smtClean="0"/>
              <a:t>‹#›</a:t>
            </a:fld>
            <a:endParaRPr lang="en-US"/>
          </a:p>
        </p:txBody>
      </p:sp>
      <p:sp>
        <p:nvSpPr>
          <p:cNvPr id="63" name="Rectangle 37"/>
          <p:cNvSpPr>
            <a:spLocks noGrp="1"/>
          </p:cNvSpPr>
          <p:nvPr>
            <p:ph type="body" sz="quarter" idx="14" hasCustomPrompt="1"/>
          </p:nvPr>
        </p:nvSpPr>
        <p:spPr>
          <a:xfrm>
            <a:off x="7696200" y="99060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65" name="Rectangle 37"/>
          <p:cNvSpPr>
            <a:spLocks noGrp="1"/>
          </p:cNvSpPr>
          <p:nvPr>
            <p:ph type="body" sz="quarter" idx="39" hasCustomPrompt="1"/>
          </p:nvPr>
        </p:nvSpPr>
        <p:spPr>
          <a:xfrm>
            <a:off x="7696200" y="143394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66" name="Rectangle 37"/>
          <p:cNvSpPr>
            <a:spLocks noGrp="1"/>
          </p:cNvSpPr>
          <p:nvPr>
            <p:ph type="body" sz="quarter" idx="40" hasCustomPrompt="1"/>
          </p:nvPr>
        </p:nvSpPr>
        <p:spPr>
          <a:xfrm>
            <a:off x="7696200" y="187729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67" name="Rectangle 37"/>
          <p:cNvSpPr>
            <a:spLocks noGrp="1"/>
          </p:cNvSpPr>
          <p:nvPr>
            <p:ph type="body" sz="quarter" idx="41" hasCustomPrompt="1"/>
          </p:nvPr>
        </p:nvSpPr>
        <p:spPr>
          <a:xfrm>
            <a:off x="7696200" y="232063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68" name="Rectangle 37"/>
          <p:cNvSpPr>
            <a:spLocks noGrp="1"/>
          </p:cNvSpPr>
          <p:nvPr>
            <p:ph type="body" sz="quarter" idx="42" hasCustomPrompt="1"/>
          </p:nvPr>
        </p:nvSpPr>
        <p:spPr>
          <a:xfrm>
            <a:off x="7696200" y="276398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69" name="Rectangle 37"/>
          <p:cNvSpPr>
            <a:spLocks noGrp="1"/>
          </p:cNvSpPr>
          <p:nvPr>
            <p:ph type="body" sz="quarter" idx="43" hasCustomPrompt="1"/>
          </p:nvPr>
        </p:nvSpPr>
        <p:spPr>
          <a:xfrm>
            <a:off x="7696200" y="320732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0" name="Rectangle 37"/>
          <p:cNvSpPr>
            <a:spLocks noGrp="1"/>
          </p:cNvSpPr>
          <p:nvPr>
            <p:ph type="body" sz="quarter" idx="44" hasCustomPrompt="1"/>
          </p:nvPr>
        </p:nvSpPr>
        <p:spPr>
          <a:xfrm>
            <a:off x="7696200" y="365067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1" name="Rectangle 37"/>
          <p:cNvSpPr>
            <a:spLocks noGrp="1"/>
          </p:cNvSpPr>
          <p:nvPr>
            <p:ph type="body" sz="quarter" idx="45" hasCustomPrompt="1"/>
          </p:nvPr>
        </p:nvSpPr>
        <p:spPr>
          <a:xfrm>
            <a:off x="7696200" y="409401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2" name="Rectangle 37"/>
          <p:cNvSpPr>
            <a:spLocks noGrp="1"/>
          </p:cNvSpPr>
          <p:nvPr>
            <p:ph type="body" sz="quarter" idx="46" hasCustomPrompt="1"/>
          </p:nvPr>
        </p:nvSpPr>
        <p:spPr>
          <a:xfrm>
            <a:off x="7696200" y="453736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3" name="Rectangle 37"/>
          <p:cNvSpPr>
            <a:spLocks noGrp="1"/>
          </p:cNvSpPr>
          <p:nvPr>
            <p:ph type="body" sz="quarter" idx="47" hasCustomPrompt="1"/>
          </p:nvPr>
        </p:nvSpPr>
        <p:spPr>
          <a:xfrm>
            <a:off x="7696200" y="498070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4" name="Rectangle 37"/>
          <p:cNvSpPr>
            <a:spLocks noGrp="1"/>
          </p:cNvSpPr>
          <p:nvPr>
            <p:ph type="body" sz="quarter" idx="48" hasCustomPrompt="1"/>
          </p:nvPr>
        </p:nvSpPr>
        <p:spPr>
          <a:xfrm>
            <a:off x="7696200" y="542405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75" name="Rectangle 37"/>
          <p:cNvSpPr>
            <a:spLocks noGrp="1"/>
          </p:cNvSpPr>
          <p:nvPr>
            <p:ph type="body" sz="quarter" idx="49" hasCustomPrompt="1"/>
          </p:nvPr>
        </p:nvSpPr>
        <p:spPr>
          <a:xfrm>
            <a:off x="7696200" y="586740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rPr>
              <a:t>#</a:t>
            </a:r>
          </a:p>
        </p:txBody>
      </p:sp>
      <p:sp>
        <p:nvSpPr>
          <p:cNvPr id="37"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endParaRPr lang="en-US" dirty="0"/>
          </a:p>
        </p:txBody>
      </p:sp>
      <p:pic>
        <p:nvPicPr>
          <p:cNvPr id="31"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Tree>
    <p:extLst>
      <p:ext uri="{BB962C8B-B14F-4D97-AF65-F5344CB8AC3E}">
        <p14:creationId xmlns:p14="http://schemas.microsoft.com/office/powerpoint/2010/main" val="1659790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6"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13" name="Content Placeholder 2"/>
          <p:cNvSpPr>
            <a:spLocks noGrp="1"/>
          </p:cNvSpPr>
          <p:nvPr>
            <p:ph idx="13"/>
          </p:nvPr>
        </p:nvSpPr>
        <p:spPr>
          <a:xfrm>
            <a:off x="304800" y="990600"/>
            <a:ext cx="3886200" cy="5135563"/>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4" name="Content Placeholder 2"/>
          <p:cNvSpPr>
            <a:spLocks noGrp="1"/>
          </p:cNvSpPr>
          <p:nvPr>
            <p:ph idx="14"/>
          </p:nvPr>
        </p:nvSpPr>
        <p:spPr>
          <a:xfrm>
            <a:off x="4419600" y="990600"/>
            <a:ext cx="3886200" cy="5135563"/>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endParaRPr lang="en-US" dirty="0"/>
          </a:p>
        </p:txBody>
      </p:sp>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18"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pic>
        <p:nvPicPr>
          <p:cNvPr id="9"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Tree>
    <p:extLst>
      <p:ext uri="{BB962C8B-B14F-4D97-AF65-F5344CB8AC3E}">
        <p14:creationId xmlns:p14="http://schemas.microsoft.com/office/powerpoint/2010/main" val="42027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8"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21"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22"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3" name="Text Placeholder 2"/>
          <p:cNvSpPr>
            <a:spLocks noGrp="1"/>
          </p:cNvSpPr>
          <p:nvPr>
            <p:ph type="body" idx="1"/>
          </p:nvPr>
        </p:nvSpPr>
        <p:spPr>
          <a:xfrm>
            <a:off x="304800" y="990600"/>
            <a:ext cx="3886200" cy="589808"/>
          </a:xfrm>
          <a:prstGeom prst="rect">
            <a:avLst/>
          </a:prstGeom>
          <a:solidFill>
            <a:srgbClr val="BACD32"/>
          </a:solidFill>
        </p:spPr>
        <p:txBody>
          <a:bodyPr anchor="b"/>
          <a:lstStyle>
            <a:lvl1pPr marL="0" indent="0">
              <a:buNone/>
              <a:defRPr sz="2000" b="1">
                <a:solidFill>
                  <a:srgbClr val="F5F9D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419601" y="990600"/>
            <a:ext cx="3886200" cy="589808"/>
          </a:xfrm>
          <a:prstGeom prst="rect">
            <a:avLst/>
          </a:prstGeom>
          <a:solidFill>
            <a:srgbClr val="BACD32"/>
          </a:solidFill>
        </p:spPr>
        <p:txBody>
          <a:bodyPr anchor="b"/>
          <a:lstStyle>
            <a:lvl1pPr marL="0" indent="0">
              <a:buNone/>
              <a:defRPr sz="2000" b="1">
                <a:solidFill>
                  <a:srgbClr val="F5F9D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Slide Number Placeholder 8"/>
          <p:cNvSpPr>
            <a:spLocks noGrp="1"/>
          </p:cNvSpPr>
          <p:nvPr>
            <p:ph type="sldNum" sz="quarter" idx="12"/>
          </p:nvPr>
        </p:nvSpPr>
        <p:spPr/>
        <p:txBody>
          <a:bodyPr/>
          <a:lstStyle/>
          <a:p>
            <a:fld id="{24461208-1162-4A6C-99A7-288A7CB9DF73}" type="slidenum">
              <a:rPr lang="en-US" smtClean="0"/>
              <a:t>‹#›</a:t>
            </a:fld>
            <a:endParaRPr lang="en-US"/>
          </a:p>
        </p:txBody>
      </p:sp>
      <p:sp>
        <p:nvSpPr>
          <p:cNvPr id="15" name="Content Placeholder 2"/>
          <p:cNvSpPr>
            <a:spLocks noGrp="1"/>
          </p:cNvSpPr>
          <p:nvPr>
            <p:ph idx="13"/>
          </p:nvPr>
        </p:nvSpPr>
        <p:spPr>
          <a:xfrm>
            <a:off x="304800" y="1600200"/>
            <a:ext cx="3886200" cy="4572000"/>
          </a:xfrm>
          <a:prstGeom prst="rect">
            <a:avLst/>
          </a:prstGeom>
        </p:spPr>
        <p:txBody>
          <a:bodyPr/>
          <a:lstStyle>
            <a:lvl1pPr>
              <a:buClr>
                <a:srgbClr val="152335"/>
              </a:buClr>
              <a:buFont typeface="Wingdings" pitchFamily="2" charset="2"/>
              <a:buChar char="§"/>
              <a:defRPr sz="18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Content Placeholder 2"/>
          <p:cNvSpPr>
            <a:spLocks noGrp="1"/>
          </p:cNvSpPr>
          <p:nvPr>
            <p:ph idx="14"/>
          </p:nvPr>
        </p:nvSpPr>
        <p:spPr>
          <a:xfrm>
            <a:off x="4419600" y="1600200"/>
            <a:ext cx="3886200" cy="4572000"/>
          </a:xfrm>
          <a:prstGeom prst="rect">
            <a:avLst/>
          </a:prstGeom>
        </p:spPr>
        <p:txBody>
          <a:bodyPr/>
          <a:lstStyle>
            <a:lvl1pPr>
              <a:buClr>
                <a:srgbClr val="152335"/>
              </a:buClr>
              <a:buFont typeface="Wingdings" pitchFamily="2" charset="2"/>
              <a:buChar char="§"/>
              <a:defRPr sz="18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endParaRPr lang="en-US" dirty="0"/>
          </a:p>
        </p:txBody>
      </p:sp>
      <p:pic>
        <p:nvPicPr>
          <p:cNvPr id="11"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Tree>
    <p:extLst>
      <p:ext uri="{BB962C8B-B14F-4D97-AF65-F5344CB8AC3E}">
        <p14:creationId xmlns:p14="http://schemas.microsoft.com/office/powerpoint/2010/main" val="2893491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1"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15"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16"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dirty="0"/>
          </a:p>
        </p:txBody>
      </p:sp>
      <p:sp>
        <p:nvSpPr>
          <p:cNvPr id="5" name="Slide Number Placeholder 4"/>
          <p:cNvSpPr>
            <a:spLocks noGrp="1"/>
          </p:cNvSpPr>
          <p:nvPr>
            <p:ph type="sldNum" sz="quarter" idx="12"/>
          </p:nvPr>
        </p:nvSpPr>
        <p:spPr/>
        <p:txBody>
          <a:bodyPr/>
          <a:lstStyle/>
          <a:p>
            <a:fld id="{24461208-1162-4A6C-99A7-288A7CB9DF73}" type="slidenum">
              <a:rPr lang="en-US" smtClean="0"/>
              <a:t>‹#›</a:t>
            </a:fld>
            <a:endParaRPr lang="en-US"/>
          </a:p>
        </p:txBody>
      </p:sp>
      <p:sp>
        <p:nvSpPr>
          <p:cNvPr id="10"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endParaRPr lang="en-US" dirty="0"/>
          </a:p>
        </p:txBody>
      </p:sp>
      <p:pic>
        <p:nvPicPr>
          <p:cNvPr id="7"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Tree>
    <p:extLst>
      <p:ext uri="{BB962C8B-B14F-4D97-AF65-F5344CB8AC3E}">
        <p14:creationId xmlns:p14="http://schemas.microsoft.com/office/powerpoint/2010/main" val="3304055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461208-1162-4A6C-99A7-288A7CB9DF73}" type="slidenum">
              <a:rPr lang="en-US" smtClean="0"/>
              <a:t>‹#›</a:t>
            </a:fld>
            <a:endParaRPr lang="en-US"/>
          </a:p>
        </p:txBody>
      </p:sp>
      <p:pic>
        <p:nvPicPr>
          <p:cNvPr id="3" name="Picture 2"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351075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1" y="273050"/>
            <a:ext cx="3008313" cy="1162050"/>
          </a:xfrm>
          <a:prstGeom prst="rect">
            <a:avLst/>
          </a:prstGeom>
          <a:solidFill>
            <a:srgbClr val="152335"/>
          </a:solidFill>
        </p:spPr>
        <p:txBody>
          <a:bodyPr anchor="b"/>
          <a:lstStyle>
            <a:lvl1pPr algn="l">
              <a:defRPr sz="2000" b="1">
                <a:solidFill>
                  <a:schemeClr val="bg1"/>
                </a:solidFill>
              </a:defRPr>
            </a:lvl1pPr>
          </a:lstStyle>
          <a:p>
            <a:r>
              <a:rPr lang="en-US" dirty="0"/>
              <a:t>CLICK TO EDIT MASTER TITLE STYLE</a:t>
            </a:r>
          </a:p>
        </p:txBody>
      </p:sp>
      <p:sp>
        <p:nvSpPr>
          <p:cNvPr id="4" name="Text Placeholder 3"/>
          <p:cNvSpPr>
            <a:spLocks noGrp="1"/>
          </p:cNvSpPr>
          <p:nvPr>
            <p:ph type="body" sz="half" idx="2"/>
          </p:nvPr>
        </p:nvSpPr>
        <p:spPr>
          <a:xfrm>
            <a:off x="304801" y="1435102"/>
            <a:ext cx="3008313" cy="4691063"/>
          </a:xfrm>
          <a:prstGeom prst="rect">
            <a:avLst/>
          </a:prstGeom>
        </p:spPr>
        <p:txBody>
          <a:bodyPr/>
          <a:lstStyle>
            <a:lvl1pPr marL="0" indent="0">
              <a:buNone/>
              <a:defRPr sz="1400">
                <a:solidFill>
                  <a:schemeClr val="bg1">
                    <a:lumMod val="6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2" name="Content Placeholder 2"/>
          <p:cNvSpPr>
            <a:spLocks noGrp="1"/>
          </p:cNvSpPr>
          <p:nvPr>
            <p:ph idx="13"/>
          </p:nvPr>
        </p:nvSpPr>
        <p:spPr>
          <a:xfrm>
            <a:off x="3405069" y="273050"/>
            <a:ext cx="4953000" cy="5863254"/>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6" name="Picture 5"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368984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a:solidFill>
            <a:srgbClr val="152335"/>
          </a:solidFill>
        </p:spPr>
        <p:txBody>
          <a:bodyPr anchor="b"/>
          <a:lstStyle>
            <a:lvl1pPr algn="l">
              <a:defRPr sz="2000" b="1">
                <a:solidFill>
                  <a:schemeClr val="bg1"/>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solidFill>
                  <a:schemeClr val="bg1">
                    <a:lumMod val="6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pic>
        <p:nvPicPr>
          <p:cNvPr id="6" name="Picture 5"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139321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17606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71601" y="0"/>
            <a:ext cx="6801547" cy="762000"/>
          </a:xfrm>
          <a:prstGeom prst="rect">
            <a:avLst/>
          </a:prstGeom>
        </p:spPr>
        <p:txBody>
          <a:bodyPr/>
          <a:lstStyle/>
          <a:p>
            <a:r>
              <a:rPr lang="en-US" dirty="0"/>
              <a:t>Click to edit Master title style</a:t>
            </a:r>
          </a:p>
        </p:txBody>
      </p:sp>
      <p:sp>
        <p:nvSpPr>
          <p:cNvPr id="3" name="TextBox 2"/>
          <p:cNvSpPr txBox="1"/>
          <p:nvPr userDrawn="1"/>
        </p:nvSpPr>
        <p:spPr>
          <a:xfrm>
            <a:off x="7089732" y="6581001"/>
            <a:ext cx="1866378" cy="261598"/>
          </a:xfrm>
          <a:prstGeom prst="rect">
            <a:avLst/>
          </a:prstGeom>
          <a:noFill/>
        </p:spPr>
        <p:txBody>
          <a:bodyPr wrap="square" lIns="91429" tIns="45714" rIns="91429" bIns="45714" rtlCol="0">
            <a:spAutoFit/>
          </a:bodyPr>
          <a:lstStyle/>
          <a:p>
            <a:pPr algn="r" fontAlgn="base">
              <a:spcBef>
                <a:spcPct val="0"/>
              </a:spcBef>
              <a:spcAft>
                <a:spcPct val="0"/>
              </a:spcAft>
            </a:pPr>
            <a:r>
              <a:rPr lang="en-US" sz="1100" b="1" i="1" dirty="0">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dirty="0">
              <a:solidFill>
                <a:prstClr val="black"/>
              </a:solidFill>
              <a:latin typeface="Arial" pitchFamily="34" charset="0"/>
            </a:endParaRPr>
          </a:p>
        </p:txBody>
      </p:sp>
    </p:spTree>
    <p:extLst>
      <p:ext uri="{BB962C8B-B14F-4D97-AF65-F5344CB8AC3E}">
        <p14:creationId xmlns:p14="http://schemas.microsoft.com/office/powerpoint/2010/main" val="2272826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71601" y="0"/>
            <a:ext cx="6801547" cy="762000"/>
          </a:xfrm>
          <a:prstGeom prst="rect">
            <a:avLst/>
          </a:prstGeom>
        </p:spPr>
        <p:txBody>
          <a:bodyPr/>
          <a:lstStyle/>
          <a:p>
            <a:r>
              <a:rPr lang="en-US" dirty="0"/>
              <a:t>Click to edit Master title style</a:t>
            </a:r>
          </a:p>
        </p:txBody>
      </p:sp>
      <p:sp>
        <p:nvSpPr>
          <p:cNvPr id="3" name="TextBox 2"/>
          <p:cNvSpPr txBox="1"/>
          <p:nvPr userDrawn="1"/>
        </p:nvSpPr>
        <p:spPr>
          <a:xfrm>
            <a:off x="7089732" y="6581001"/>
            <a:ext cx="1866378" cy="261598"/>
          </a:xfrm>
          <a:prstGeom prst="rect">
            <a:avLst/>
          </a:prstGeom>
          <a:noFill/>
        </p:spPr>
        <p:txBody>
          <a:bodyPr wrap="square" lIns="91429" tIns="45714" rIns="91429" bIns="45714" rtlCol="0">
            <a:spAutoFit/>
          </a:bodyPr>
          <a:lstStyle/>
          <a:p>
            <a:pPr algn="r" fontAlgn="base">
              <a:spcBef>
                <a:spcPct val="0"/>
              </a:spcBef>
              <a:spcAft>
                <a:spcPct val="0"/>
              </a:spcAft>
            </a:pPr>
            <a:r>
              <a:rPr lang="en-US" sz="1100" b="1" i="1" dirty="0">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dirty="0">
              <a:solidFill>
                <a:prstClr val="black"/>
              </a:solidFill>
              <a:latin typeface="Arial" pitchFamily="34" charset="0"/>
            </a:endParaRPr>
          </a:p>
        </p:txBody>
      </p:sp>
    </p:spTree>
    <p:extLst>
      <p:ext uri="{BB962C8B-B14F-4D97-AF65-F5344CB8AC3E}">
        <p14:creationId xmlns:p14="http://schemas.microsoft.com/office/powerpoint/2010/main" val="1690929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81000" y="6356352"/>
            <a:ext cx="609600" cy="365125"/>
          </a:xfrm>
          <a:prstGeom prst="rect">
            <a:avLst/>
          </a:prstGeom>
        </p:spPr>
        <p:txBody>
          <a:bodyPr vert="horz" lIns="91440" tIns="45720" rIns="91440" bIns="45720" rtlCol="0" anchor="ctr"/>
          <a:lstStyle>
            <a:lvl1pPr algn="l">
              <a:defRPr sz="1400" b="1">
                <a:solidFill>
                  <a:schemeClr val="bg1">
                    <a:lumMod val="85000"/>
                  </a:schemeClr>
                </a:solidFill>
                <a:latin typeface="Arial Black" pitchFamily="34" charset="0"/>
              </a:defRPr>
            </a:lvl1pPr>
          </a:lstStyle>
          <a:p>
            <a:fld id="{24461208-1162-4A6C-99A7-288A7CB9DF73}" type="slidenum">
              <a:rPr lang="en-US" smtClean="0"/>
              <a:t>‹#›</a:t>
            </a:fld>
            <a:endParaRPr lang="en-US"/>
          </a:p>
        </p:txBody>
      </p:sp>
      <p:sp>
        <p:nvSpPr>
          <p:cNvPr id="4" name="Rectangle 10"/>
          <p:cNvSpPr/>
          <p:nvPr/>
        </p:nvSpPr>
        <p:spPr>
          <a:xfrm rot="16200000">
            <a:off x="4191000" y="1905000"/>
            <a:ext cx="838200" cy="92202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800" dirty="0"/>
              <a:t>v</a:t>
            </a:r>
          </a:p>
        </p:txBody>
      </p:sp>
      <p:sp>
        <p:nvSpPr>
          <p:cNvPr id="9" name="Rectangle 12"/>
          <p:cNvSpPr txBox="1">
            <a:spLocks/>
          </p:cNvSpPr>
          <p:nvPr/>
        </p:nvSpPr>
        <p:spPr>
          <a:xfrm>
            <a:off x="3429000" y="6324600"/>
            <a:ext cx="2286000" cy="304800"/>
          </a:xfrm>
          <a:prstGeom prst="rect">
            <a:avLst/>
          </a:prstGeom>
        </p:spPr>
        <p:txBody>
          <a:bodyPr vert="horz" anchor="ctr"/>
          <a:lstStyle>
            <a:lvl1pPr algn="ctr">
              <a:defRPr sz="800" dirty="0">
                <a:solidFill>
                  <a:schemeClr val="bg1">
                    <a:lumMod val="50000"/>
                  </a:schemeClr>
                </a:solidFill>
              </a:defRPr>
            </a:lvl1pPr>
            <a:extLst/>
          </a:lstStyle>
          <a:p>
            <a:pPr algn="ctr" fontAlgn="auto">
              <a:spcBef>
                <a:spcPts val="0"/>
              </a:spcBef>
              <a:spcAft>
                <a:spcPts val="0"/>
              </a:spcAft>
              <a:defRPr/>
            </a:pPr>
            <a:r>
              <a:rPr lang="en-US" sz="1050" b="1" dirty="0" err="1">
                <a:solidFill>
                  <a:srgbClr val="BACD32"/>
                </a:solidFill>
              </a:rPr>
              <a:t>sma</a:t>
            </a:r>
            <a:r>
              <a:rPr lang="en-US" sz="1050" b="1" dirty="0" err="1">
                <a:solidFill>
                  <a:srgbClr val="F5F9D9"/>
                </a:solidFill>
              </a:rPr>
              <a:t>.nasa.gov</a:t>
            </a:r>
            <a:endParaRPr lang="en-US" sz="700" b="1" dirty="0">
              <a:solidFill>
                <a:srgbClr val="F5F9D9"/>
              </a:solidFill>
            </a:endParaRPr>
          </a:p>
        </p:txBody>
      </p:sp>
      <p:pic>
        <p:nvPicPr>
          <p:cNvPr id="11" name="Picture 10" descr="OSMALogo.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239001" y="6324600"/>
            <a:ext cx="1722121" cy="381000"/>
          </a:xfrm>
          <a:prstGeom prst="rect">
            <a:avLst/>
          </a:prstGeom>
        </p:spPr>
      </p:pic>
    </p:spTree>
    <p:extLst>
      <p:ext uri="{BB962C8B-B14F-4D97-AF65-F5344CB8AC3E}">
        <p14:creationId xmlns:p14="http://schemas.microsoft.com/office/powerpoint/2010/main" val="405494351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72" r:id="rId12"/>
    <p:sldLayoutId id="2147483685" r:id="rId13"/>
  </p:sldLayoutIdLst>
  <p:hf hdr="0" ftr="0" dt="0"/>
  <p:txStyles>
    <p:titleStyle>
      <a:lvl1pPr algn="l" defTabSz="914400" rtl="0" eaLnBrk="1" latinLnBrk="0" hangingPunct="1">
        <a:spcBef>
          <a:spcPct val="0"/>
        </a:spcBef>
        <a:buNone/>
        <a:defRPr sz="2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Layout" Target="../diagrams/layout1.xml"/><Relationship Id="rId7" Type="http://schemas.openxmlformats.org/officeDocument/2006/relationships/image" Target="../media/image1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noAutofit/>
          </a:bodyPr>
          <a:lstStyle/>
          <a:p>
            <a:pPr algn="ctr"/>
            <a:r>
              <a:rPr lang="en-US" sz="3200" i="1" dirty="0">
                <a:solidFill>
                  <a:schemeClr val="accent3"/>
                </a:solidFill>
              </a:rPr>
              <a:t>Planetary Protection Overview </a:t>
            </a:r>
          </a:p>
        </p:txBody>
      </p:sp>
      <p:sp>
        <p:nvSpPr>
          <p:cNvPr id="3" name="Subtitle 2">
            <a:extLst>
              <a:ext uri="{FF2B5EF4-FFF2-40B4-BE49-F238E27FC236}">
                <a16:creationId xmlns:a16="http://schemas.microsoft.com/office/drawing/2014/main" id="{8625E2EA-8299-412E-AA48-AEDCA1B005D7}"/>
              </a:ext>
            </a:extLst>
          </p:cNvPr>
          <p:cNvSpPr>
            <a:spLocks noGrp="1"/>
          </p:cNvSpPr>
          <p:nvPr>
            <p:ph type="subTitle" idx="1"/>
          </p:nvPr>
        </p:nvSpPr>
        <p:spPr>
          <a:xfrm>
            <a:off x="224118" y="3097306"/>
            <a:ext cx="8686800" cy="304800"/>
          </a:xfrm>
        </p:spPr>
        <p:txBody>
          <a:bodyPr/>
          <a:lstStyle/>
          <a:p>
            <a:pPr algn="ctr"/>
            <a:r>
              <a:rPr lang="en-US" sz="2000" dirty="0"/>
              <a:t>Mars Sample Return NEPA Team PP Overview </a:t>
            </a:r>
          </a:p>
          <a:p>
            <a:pPr algn="ctr"/>
            <a:endParaRPr lang="en-US" sz="2000" dirty="0"/>
          </a:p>
          <a:p>
            <a:pPr algn="ctr"/>
            <a:r>
              <a:rPr lang="en-US" sz="2000" dirty="0"/>
              <a:t>J. Nick Benardini, PhD </a:t>
            </a:r>
          </a:p>
          <a:p>
            <a:pPr algn="ctr"/>
            <a:r>
              <a:rPr lang="en-US" sz="2000" dirty="0"/>
              <a:t>NASA Planetary Protection Officer </a:t>
            </a:r>
          </a:p>
          <a:p>
            <a:pPr algn="ctr"/>
            <a:endParaRPr lang="en-US" sz="2000" dirty="0"/>
          </a:p>
          <a:p>
            <a:pPr algn="ctr"/>
            <a:endParaRPr lang="en-US" sz="2000" dirty="0"/>
          </a:p>
          <a:p>
            <a:pPr algn="ctr"/>
            <a:r>
              <a:rPr lang="en-US" sz="2000" dirty="0"/>
              <a:t>July X, 2021 </a:t>
            </a:r>
          </a:p>
        </p:txBody>
      </p:sp>
      <p:sp>
        <p:nvSpPr>
          <p:cNvPr id="4" name="Subtitle 2"/>
          <p:cNvSpPr txBox="1">
            <a:spLocks/>
          </p:cNvSpPr>
          <p:nvPr/>
        </p:nvSpPr>
        <p:spPr>
          <a:xfrm>
            <a:off x="990600" y="3276600"/>
            <a:ext cx="6858000" cy="2362200"/>
          </a:xfrm>
          <a:prstGeom prst="rect">
            <a:avLst/>
          </a:prstGeom>
        </p:spPr>
        <p:txBody>
          <a:bodyPr anchor="t">
            <a:normAutofit/>
          </a:bodyPr>
          <a:lstStyle>
            <a:lvl1pPr marL="0" indent="0" algn="l" defTabSz="914400" rtl="0" eaLnBrk="1" latinLnBrk="0" hangingPunct="1">
              <a:spcBef>
                <a:spcPct val="20000"/>
              </a:spcBef>
              <a:buFont typeface="Arial" pitchFamily="34" charset="0"/>
              <a:buNone/>
              <a:defRPr sz="1400" kern="1200">
                <a:solidFill>
                  <a:schemeClr val="bg1">
                    <a:lumMod val="50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endParaRPr lang="en-US" sz="1600" dirty="0">
              <a:solidFill>
                <a:schemeClr val="tx1"/>
              </a:solidFill>
              <a:cs typeface="Arial"/>
            </a:endParaRPr>
          </a:p>
          <a:p>
            <a:pPr algn="ctr"/>
            <a:endParaRPr lang="en-US" sz="1600" dirty="0">
              <a:solidFill>
                <a:schemeClr val="tx1"/>
              </a:solidFill>
              <a:cs typeface="Arial"/>
            </a:endParaRPr>
          </a:p>
        </p:txBody>
      </p:sp>
    </p:spTree>
    <p:extLst>
      <p:ext uri="{BB962C8B-B14F-4D97-AF65-F5344CB8AC3E}">
        <p14:creationId xmlns:p14="http://schemas.microsoft.com/office/powerpoint/2010/main" val="1210433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CF3D1D-5D51-40ED-8627-5F32A5D856FD}"/>
              </a:ext>
            </a:extLst>
          </p:cNvPr>
          <p:cNvSpPr>
            <a:spLocks noGrp="1"/>
          </p:cNvSpPr>
          <p:nvPr>
            <p:ph type="sldNum" sz="quarter" idx="12"/>
          </p:nvPr>
        </p:nvSpPr>
        <p:spPr/>
        <p:txBody>
          <a:bodyPr/>
          <a:lstStyle/>
          <a:p>
            <a:fld id="{24461208-1162-4A6C-99A7-288A7CB9DF73}" type="slidenum">
              <a:rPr lang="en-US" smtClean="0"/>
              <a:pPr/>
              <a:t>2</a:t>
            </a:fld>
            <a:endParaRPr lang="en-US"/>
          </a:p>
        </p:txBody>
      </p:sp>
      <p:sp>
        <p:nvSpPr>
          <p:cNvPr id="3" name="Title 2">
            <a:extLst>
              <a:ext uri="{FF2B5EF4-FFF2-40B4-BE49-F238E27FC236}">
                <a16:creationId xmlns:a16="http://schemas.microsoft.com/office/drawing/2014/main" id="{8EF9195F-74ED-4D3F-A88C-B0A6E9A665E5}"/>
              </a:ext>
            </a:extLst>
          </p:cNvPr>
          <p:cNvSpPr>
            <a:spLocks noGrp="1"/>
          </p:cNvSpPr>
          <p:nvPr>
            <p:ph type="title"/>
          </p:nvPr>
        </p:nvSpPr>
        <p:spPr/>
        <p:txBody>
          <a:bodyPr/>
          <a:lstStyle/>
          <a:p>
            <a:r>
              <a:rPr lang="en-US" dirty="0"/>
              <a:t>Overview </a:t>
            </a:r>
          </a:p>
        </p:txBody>
      </p:sp>
      <p:sp>
        <p:nvSpPr>
          <p:cNvPr id="17" name="Content Placeholder 16">
            <a:extLst>
              <a:ext uri="{FF2B5EF4-FFF2-40B4-BE49-F238E27FC236}">
                <a16:creationId xmlns:a16="http://schemas.microsoft.com/office/drawing/2014/main" id="{C518113A-6906-4DD9-A668-A5D076BB54D7}"/>
              </a:ext>
            </a:extLst>
          </p:cNvPr>
          <p:cNvSpPr>
            <a:spLocks noGrp="1"/>
          </p:cNvSpPr>
          <p:nvPr>
            <p:ph idx="1"/>
          </p:nvPr>
        </p:nvSpPr>
        <p:spPr/>
        <p:txBody>
          <a:bodyPr/>
          <a:lstStyle/>
          <a:p>
            <a:r>
              <a:rPr lang="en-US" dirty="0"/>
              <a:t>Planetary Protection Objective</a:t>
            </a:r>
          </a:p>
          <a:p>
            <a:r>
              <a:rPr lang="en-US" dirty="0"/>
              <a:t>UN Treaty to NASA Policy </a:t>
            </a:r>
          </a:p>
          <a:p>
            <a:r>
              <a:rPr lang="en-US" dirty="0"/>
              <a:t>Planetary Protection Categorization</a:t>
            </a:r>
          </a:p>
          <a:p>
            <a:r>
              <a:rPr lang="en-US" dirty="0"/>
              <a:t>Types Biological Contamination   </a:t>
            </a:r>
          </a:p>
          <a:p>
            <a:r>
              <a:rPr lang="en-US" dirty="0"/>
              <a:t>Forward Planetary Protection </a:t>
            </a:r>
          </a:p>
          <a:p>
            <a:r>
              <a:rPr lang="en-US" dirty="0"/>
              <a:t>Backward Planetary Protection </a:t>
            </a:r>
          </a:p>
          <a:p>
            <a:pPr lvl="1"/>
            <a:r>
              <a:rPr lang="en-US" dirty="0"/>
              <a:t>Restricted Earth Return Identification </a:t>
            </a:r>
          </a:p>
          <a:p>
            <a:pPr lvl="1"/>
            <a:r>
              <a:rPr lang="en-US" dirty="0"/>
              <a:t>Break-the-chain </a:t>
            </a:r>
          </a:p>
          <a:p>
            <a:pPr lvl="1"/>
            <a:r>
              <a:rPr lang="en-US" dirty="0"/>
              <a:t>Multiple elements considered for back planetary protection </a:t>
            </a:r>
          </a:p>
        </p:txBody>
      </p:sp>
    </p:spTree>
    <p:extLst>
      <p:ext uri="{BB962C8B-B14F-4D97-AF65-F5344CB8AC3E}">
        <p14:creationId xmlns:p14="http://schemas.microsoft.com/office/powerpoint/2010/main" val="3115967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B8C249-2246-4681-BA2A-A2017A276EFE}"/>
              </a:ext>
            </a:extLst>
          </p:cNvPr>
          <p:cNvSpPr>
            <a:spLocks noGrp="1"/>
          </p:cNvSpPr>
          <p:nvPr>
            <p:ph type="sldNum" sz="quarter" idx="12"/>
          </p:nvPr>
        </p:nvSpPr>
        <p:spPr/>
        <p:txBody>
          <a:bodyPr/>
          <a:lstStyle/>
          <a:p>
            <a:fld id="{24461208-1162-4A6C-99A7-288A7CB9DF73}" type="slidenum">
              <a:rPr lang="en-US" smtClean="0"/>
              <a:pPr/>
              <a:t>3</a:t>
            </a:fld>
            <a:endParaRPr lang="en-US"/>
          </a:p>
        </p:txBody>
      </p:sp>
      <p:sp>
        <p:nvSpPr>
          <p:cNvPr id="3" name="Title 2">
            <a:extLst>
              <a:ext uri="{FF2B5EF4-FFF2-40B4-BE49-F238E27FC236}">
                <a16:creationId xmlns:a16="http://schemas.microsoft.com/office/drawing/2014/main" id="{C0E2B19F-D696-47CC-940E-16336668F6F6}"/>
              </a:ext>
            </a:extLst>
          </p:cNvPr>
          <p:cNvSpPr>
            <a:spLocks noGrp="1"/>
          </p:cNvSpPr>
          <p:nvPr>
            <p:ph type="title"/>
          </p:nvPr>
        </p:nvSpPr>
        <p:spPr/>
        <p:txBody>
          <a:bodyPr/>
          <a:lstStyle/>
          <a:p>
            <a:r>
              <a:rPr lang="en-US" dirty="0"/>
              <a:t>Planetary Protection Objective  </a:t>
            </a:r>
          </a:p>
        </p:txBody>
      </p:sp>
      <p:sp>
        <p:nvSpPr>
          <p:cNvPr id="4" name="Content Placeholder 3">
            <a:extLst>
              <a:ext uri="{FF2B5EF4-FFF2-40B4-BE49-F238E27FC236}">
                <a16:creationId xmlns:a16="http://schemas.microsoft.com/office/drawing/2014/main" id="{7AC89E25-3BF4-40E8-8512-0445D57B9EC3}"/>
              </a:ext>
            </a:extLst>
          </p:cNvPr>
          <p:cNvSpPr>
            <a:spLocks noGrp="1"/>
          </p:cNvSpPr>
          <p:nvPr>
            <p:ph idx="1"/>
          </p:nvPr>
        </p:nvSpPr>
        <p:spPr>
          <a:xfrm>
            <a:off x="304800" y="990600"/>
            <a:ext cx="8686800" cy="1573305"/>
          </a:xfrm>
        </p:spPr>
        <p:txBody>
          <a:bodyPr/>
          <a:lstStyle/>
          <a:p>
            <a:pPr marL="0" indent="0" algn="ctr">
              <a:buNone/>
            </a:pPr>
            <a:r>
              <a:rPr lang="en-US" sz="1800" dirty="0"/>
              <a:t>Protect current and future scientific investigations by </a:t>
            </a:r>
            <a:r>
              <a:rPr lang="en-US" sz="1800" u="sng" dirty="0"/>
              <a:t>limiting biological and relevant molecular contamination</a:t>
            </a:r>
            <a:r>
              <a:rPr lang="en-US" sz="1800" dirty="0"/>
              <a:t> of other solar system bodies through exploration activities and </a:t>
            </a:r>
            <a:r>
              <a:rPr lang="en-US" sz="1800" u="sng" dirty="0"/>
              <a:t>protecting the Earth’s biosphere by avoiding harmful biological contamination</a:t>
            </a:r>
            <a:r>
              <a:rPr lang="en-US" sz="1800" dirty="0"/>
              <a:t> carried on returning spacecraft, as described in the Outer Space Treaty. </a:t>
            </a:r>
          </a:p>
          <a:p>
            <a:pPr algn="ctr"/>
            <a:endParaRPr lang="en-US" sz="1600" dirty="0"/>
          </a:p>
        </p:txBody>
      </p:sp>
      <p:pic>
        <p:nvPicPr>
          <p:cNvPr id="7" name="Picture 6">
            <a:extLst>
              <a:ext uri="{FF2B5EF4-FFF2-40B4-BE49-F238E27FC236}">
                <a16:creationId xmlns:a16="http://schemas.microsoft.com/office/drawing/2014/main" id="{B9FDA082-BE63-470C-B52A-1EE17F77F840}"/>
              </a:ext>
            </a:extLst>
          </p:cNvPr>
          <p:cNvPicPr>
            <a:picLocks noChangeAspect="1"/>
          </p:cNvPicPr>
          <p:nvPr/>
        </p:nvPicPr>
        <p:blipFill>
          <a:blip r:embed="rId2"/>
          <a:stretch>
            <a:fillRect/>
          </a:stretch>
        </p:blipFill>
        <p:spPr>
          <a:xfrm>
            <a:off x="4724400" y="2552889"/>
            <a:ext cx="4213412" cy="3160057"/>
          </a:xfrm>
          <a:prstGeom prst="rect">
            <a:avLst/>
          </a:prstGeom>
        </p:spPr>
      </p:pic>
      <p:sp>
        <p:nvSpPr>
          <p:cNvPr id="10" name="Rectangle 9">
            <a:extLst>
              <a:ext uri="{FF2B5EF4-FFF2-40B4-BE49-F238E27FC236}">
                <a16:creationId xmlns:a16="http://schemas.microsoft.com/office/drawing/2014/main" id="{9A9DFF65-0805-4873-8B7B-E962296C9B0C}"/>
              </a:ext>
            </a:extLst>
          </p:cNvPr>
          <p:cNvSpPr/>
          <p:nvPr/>
        </p:nvSpPr>
        <p:spPr>
          <a:xfrm>
            <a:off x="304800" y="2563905"/>
            <a:ext cx="5486400" cy="314904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10D12F54-1811-45F7-86A4-6D93761964BC}"/>
              </a:ext>
            </a:extLst>
          </p:cNvPr>
          <p:cNvSpPr/>
          <p:nvPr/>
        </p:nvSpPr>
        <p:spPr>
          <a:xfrm>
            <a:off x="403412" y="4032004"/>
            <a:ext cx="5844988" cy="1680942"/>
          </a:xfrm>
          <a:prstGeom prst="righ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E4EB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82A1B3D-D9F4-4EC8-896C-BC6078FE6EB0}"/>
              </a:ext>
            </a:extLst>
          </p:cNvPr>
          <p:cNvPicPr>
            <a:picLocks noChangeAspect="1"/>
          </p:cNvPicPr>
          <p:nvPr/>
        </p:nvPicPr>
        <p:blipFill>
          <a:blip r:embed="rId3"/>
          <a:stretch>
            <a:fillRect/>
          </a:stretch>
        </p:blipFill>
        <p:spPr>
          <a:xfrm rot="10800000">
            <a:off x="327210" y="2563904"/>
            <a:ext cx="5527429" cy="1730191"/>
          </a:xfrm>
          <a:prstGeom prst="rect">
            <a:avLst/>
          </a:prstGeom>
          <a:noFill/>
          <a:ln>
            <a:noFill/>
          </a:ln>
        </p:spPr>
      </p:pic>
      <p:sp>
        <p:nvSpPr>
          <p:cNvPr id="13" name="TextBox 12">
            <a:extLst>
              <a:ext uri="{FF2B5EF4-FFF2-40B4-BE49-F238E27FC236}">
                <a16:creationId xmlns:a16="http://schemas.microsoft.com/office/drawing/2014/main" id="{C5EF5DE8-3CC3-45DB-8B42-FC4002DF416F}"/>
              </a:ext>
            </a:extLst>
          </p:cNvPr>
          <p:cNvSpPr txBox="1"/>
          <p:nvPr/>
        </p:nvSpPr>
        <p:spPr>
          <a:xfrm>
            <a:off x="549431" y="3001611"/>
            <a:ext cx="5305208" cy="830997"/>
          </a:xfrm>
          <a:prstGeom prst="rect">
            <a:avLst/>
          </a:prstGeom>
          <a:noFill/>
        </p:spPr>
        <p:txBody>
          <a:bodyPr wrap="square" rtlCol="0">
            <a:spAutoFit/>
          </a:bodyPr>
          <a:lstStyle/>
          <a:p>
            <a:pPr algn="ctr"/>
            <a:r>
              <a:rPr lang="en-US" sz="1600" b="1" dirty="0">
                <a:solidFill>
                  <a:schemeClr val="bg1"/>
                </a:solidFill>
              </a:rPr>
              <a:t>Forward PP</a:t>
            </a:r>
            <a:r>
              <a:rPr lang="en-US" sz="1600" dirty="0">
                <a:solidFill>
                  <a:schemeClr val="bg1"/>
                </a:solidFill>
              </a:rPr>
              <a:t> - Understand and control harmful contamination of other worlds by terrestrial organisms, organic materials, and volatiles from spacecraft </a:t>
            </a:r>
          </a:p>
        </p:txBody>
      </p:sp>
      <p:sp>
        <p:nvSpPr>
          <p:cNvPr id="15" name="Rectangle 14">
            <a:extLst>
              <a:ext uri="{FF2B5EF4-FFF2-40B4-BE49-F238E27FC236}">
                <a16:creationId xmlns:a16="http://schemas.microsoft.com/office/drawing/2014/main" id="{52E88E1E-A2E1-4CEE-BA60-38C49B905E5D}"/>
              </a:ext>
            </a:extLst>
          </p:cNvPr>
          <p:cNvSpPr/>
          <p:nvPr/>
        </p:nvSpPr>
        <p:spPr>
          <a:xfrm>
            <a:off x="349625" y="4493492"/>
            <a:ext cx="5505014" cy="830997"/>
          </a:xfrm>
          <a:prstGeom prst="rect">
            <a:avLst/>
          </a:prstGeom>
        </p:spPr>
        <p:txBody>
          <a:bodyPr wrap="square">
            <a:spAutoFit/>
          </a:bodyPr>
          <a:lstStyle/>
          <a:p>
            <a:pPr algn="ctr"/>
            <a:r>
              <a:rPr lang="en-US" sz="1600" b="1" dirty="0"/>
              <a:t>Backward PP </a:t>
            </a:r>
            <a:r>
              <a:rPr lang="en-US" sz="1600" dirty="0"/>
              <a:t>- prevent harmful biological contamination of the Earth-Moon system by potential extraterrestrial life and bioactive molecules in returned samples</a:t>
            </a:r>
          </a:p>
        </p:txBody>
      </p:sp>
    </p:spTree>
    <p:extLst>
      <p:ext uri="{BB962C8B-B14F-4D97-AF65-F5344CB8AC3E}">
        <p14:creationId xmlns:p14="http://schemas.microsoft.com/office/powerpoint/2010/main" val="1001232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3E272E-9E8C-4E7F-B9E2-13A38DA77577}"/>
              </a:ext>
            </a:extLst>
          </p:cNvPr>
          <p:cNvSpPr>
            <a:spLocks noGrp="1"/>
          </p:cNvSpPr>
          <p:nvPr>
            <p:ph type="sldNum" sz="quarter" idx="12"/>
          </p:nvPr>
        </p:nvSpPr>
        <p:spPr/>
        <p:txBody>
          <a:bodyPr/>
          <a:lstStyle/>
          <a:p>
            <a:fld id="{24461208-1162-4A6C-99A7-288A7CB9DF73}" type="slidenum">
              <a:rPr lang="en-US" smtClean="0"/>
              <a:pPr/>
              <a:t>4</a:t>
            </a:fld>
            <a:endParaRPr lang="en-US"/>
          </a:p>
        </p:txBody>
      </p:sp>
      <p:sp>
        <p:nvSpPr>
          <p:cNvPr id="3" name="Title 2">
            <a:extLst>
              <a:ext uri="{FF2B5EF4-FFF2-40B4-BE49-F238E27FC236}">
                <a16:creationId xmlns:a16="http://schemas.microsoft.com/office/drawing/2014/main" id="{F6229DEC-5D0B-4824-9A22-B85E448C0805}"/>
              </a:ext>
            </a:extLst>
          </p:cNvPr>
          <p:cNvSpPr>
            <a:spLocks noGrp="1"/>
          </p:cNvSpPr>
          <p:nvPr>
            <p:ph type="title"/>
          </p:nvPr>
        </p:nvSpPr>
        <p:spPr>
          <a:xfrm>
            <a:off x="248575" y="297085"/>
            <a:ext cx="8001000" cy="350838"/>
          </a:xfrm>
        </p:spPr>
        <p:txBody>
          <a:bodyPr/>
          <a:lstStyle/>
          <a:p>
            <a:r>
              <a:rPr lang="en-US" dirty="0"/>
              <a:t>Over 60 Years of Planetary Protection…</a:t>
            </a:r>
          </a:p>
        </p:txBody>
      </p:sp>
      <p:sp>
        <p:nvSpPr>
          <p:cNvPr id="4" name="Content Placeholder 3">
            <a:extLst>
              <a:ext uri="{FF2B5EF4-FFF2-40B4-BE49-F238E27FC236}">
                <a16:creationId xmlns:a16="http://schemas.microsoft.com/office/drawing/2014/main" id="{52D70276-339C-4D46-AC66-1DB8CC232CBF}"/>
              </a:ext>
            </a:extLst>
          </p:cNvPr>
          <p:cNvSpPr>
            <a:spLocks noGrp="1"/>
          </p:cNvSpPr>
          <p:nvPr>
            <p:ph idx="1"/>
          </p:nvPr>
        </p:nvSpPr>
        <p:spPr>
          <a:xfrm>
            <a:off x="140715" y="964532"/>
            <a:ext cx="6834023" cy="2430195"/>
          </a:xfrm>
        </p:spPr>
        <p:txBody>
          <a:bodyPr/>
          <a:lstStyle/>
          <a:p>
            <a:r>
              <a:rPr lang="en-US" sz="1400" dirty="0"/>
              <a:t>Committee on Space Research (COSPAR) – first code of conduct and responsibility for Planetary Protection (October 1958)</a:t>
            </a:r>
          </a:p>
          <a:p>
            <a:r>
              <a:rPr lang="en-US" sz="1400" dirty="0"/>
              <a:t>The UN Outer Space Treaty of 1967 “</a:t>
            </a:r>
            <a:r>
              <a:rPr lang="en-US" sz="1400" i="1" dirty="0"/>
              <a:t>Article IX. States Parties to the Treaty shall pursue studies of outer space, including the Moon and other celestial bodies, and conduct exploration of them so as to </a:t>
            </a:r>
            <a:r>
              <a:rPr lang="en-US" sz="1400" i="1" u="sng" dirty="0"/>
              <a:t>avoid their harmful contamination</a:t>
            </a:r>
            <a:r>
              <a:rPr lang="en-US" sz="1400" i="1" dirty="0"/>
              <a:t> and also </a:t>
            </a:r>
            <a:r>
              <a:rPr lang="en-US" sz="1400" i="1" u="sng" dirty="0"/>
              <a:t>adverse changes in the environment of the Earth resulting from the introduction of extraterrestrial matter</a:t>
            </a:r>
            <a:r>
              <a:rPr lang="en-US" sz="1400" dirty="0"/>
              <a:t>…”</a:t>
            </a:r>
          </a:p>
          <a:p>
            <a:pPr marL="0" indent="0">
              <a:buNone/>
            </a:pPr>
            <a:endParaRPr lang="en-US" sz="1400" dirty="0"/>
          </a:p>
          <a:p>
            <a:endParaRPr lang="en-US" sz="1400" dirty="0"/>
          </a:p>
        </p:txBody>
      </p:sp>
      <p:pic>
        <p:nvPicPr>
          <p:cNvPr id="5" name="Picture 4">
            <a:extLst>
              <a:ext uri="{FF2B5EF4-FFF2-40B4-BE49-F238E27FC236}">
                <a16:creationId xmlns:a16="http://schemas.microsoft.com/office/drawing/2014/main" id="{3E004A9A-554C-4087-AFE2-216FCF05E0F9}"/>
              </a:ext>
            </a:extLst>
          </p:cNvPr>
          <p:cNvPicPr>
            <a:picLocks noChangeAspect="1"/>
          </p:cNvPicPr>
          <p:nvPr/>
        </p:nvPicPr>
        <p:blipFill>
          <a:blip r:embed="rId2"/>
          <a:stretch>
            <a:fillRect/>
          </a:stretch>
        </p:blipFill>
        <p:spPr>
          <a:xfrm>
            <a:off x="7108644" y="930860"/>
            <a:ext cx="1767696" cy="2276793"/>
          </a:xfrm>
          <a:prstGeom prst="rect">
            <a:avLst/>
          </a:prstGeom>
        </p:spPr>
      </p:pic>
      <p:sp>
        <p:nvSpPr>
          <p:cNvPr id="6" name="TextBox 5">
            <a:extLst>
              <a:ext uri="{FF2B5EF4-FFF2-40B4-BE49-F238E27FC236}">
                <a16:creationId xmlns:a16="http://schemas.microsoft.com/office/drawing/2014/main" id="{79E56DE4-A4E0-44C5-85FC-E46F59B4D9E6}"/>
              </a:ext>
            </a:extLst>
          </p:cNvPr>
          <p:cNvSpPr txBox="1"/>
          <p:nvPr/>
        </p:nvSpPr>
        <p:spPr>
          <a:xfrm>
            <a:off x="6974738" y="3218196"/>
            <a:ext cx="2057400" cy="461665"/>
          </a:xfrm>
          <a:prstGeom prst="rect">
            <a:avLst/>
          </a:prstGeom>
          <a:noFill/>
        </p:spPr>
        <p:txBody>
          <a:bodyPr wrap="square" rtlCol="0">
            <a:spAutoFit/>
          </a:bodyPr>
          <a:lstStyle/>
          <a:p>
            <a:pPr algn="ctr"/>
            <a:r>
              <a:rPr lang="en-US" sz="1200" b="1" dirty="0"/>
              <a:t>1961 – Ranger Project 1</a:t>
            </a:r>
            <a:r>
              <a:rPr lang="en-US" sz="1200" b="1" baseline="30000" dirty="0"/>
              <a:t>st</a:t>
            </a:r>
            <a:r>
              <a:rPr lang="en-US" sz="1200" b="1" dirty="0"/>
              <a:t> to Implement PP </a:t>
            </a:r>
          </a:p>
        </p:txBody>
      </p:sp>
      <p:sp>
        <p:nvSpPr>
          <p:cNvPr id="8" name="TextBox 7">
            <a:extLst>
              <a:ext uri="{FF2B5EF4-FFF2-40B4-BE49-F238E27FC236}">
                <a16:creationId xmlns:a16="http://schemas.microsoft.com/office/drawing/2014/main" id="{4A196BEA-2A6D-4566-A414-9698B4D1C06B}"/>
              </a:ext>
            </a:extLst>
          </p:cNvPr>
          <p:cNvSpPr txBox="1"/>
          <p:nvPr/>
        </p:nvSpPr>
        <p:spPr>
          <a:xfrm>
            <a:off x="7859294" y="3005322"/>
            <a:ext cx="1656425" cy="261610"/>
          </a:xfrm>
          <a:prstGeom prst="rect">
            <a:avLst/>
          </a:prstGeom>
          <a:noFill/>
        </p:spPr>
        <p:txBody>
          <a:bodyPr wrap="square" rtlCol="0">
            <a:spAutoFit/>
          </a:bodyPr>
          <a:lstStyle/>
          <a:p>
            <a:r>
              <a:rPr lang="en-US" sz="1050" b="1" dirty="0">
                <a:solidFill>
                  <a:schemeClr val="bg1"/>
                </a:solidFill>
              </a:rPr>
              <a:t>Credit: NASA</a:t>
            </a:r>
          </a:p>
        </p:txBody>
      </p:sp>
      <p:pic>
        <p:nvPicPr>
          <p:cNvPr id="9" name="Picture 8">
            <a:extLst>
              <a:ext uri="{FF2B5EF4-FFF2-40B4-BE49-F238E27FC236}">
                <a16:creationId xmlns:a16="http://schemas.microsoft.com/office/drawing/2014/main" id="{F3E66AF4-A1DE-4CFF-B1B4-A82596FFF956}"/>
              </a:ext>
            </a:extLst>
          </p:cNvPr>
          <p:cNvPicPr>
            <a:picLocks noChangeAspect="1"/>
          </p:cNvPicPr>
          <p:nvPr/>
        </p:nvPicPr>
        <p:blipFill rotWithShape="1">
          <a:blip r:embed="rId3"/>
          <a:srcRect l="6667" t="23333" r="51667" b="25598"/>
          <a:stretch/>
        </p:blipFill>
        <p:spPr>
          <a:xfrm>
            <a:off x="456493" y="3266932"/>
            <a:ext cx="3197225" cy="2204245"/>
          </a:xfrm>
          <a:prstGeom prst="rect">
            <a:avLst/>
          </a:prstGeom>
          <a:ln>
            <a:solidFill>
              <a:schemeClr val="tx1"/>
            </a:solidFill>
          </a:ln>
        </p:spPr>
      </p:pic>
      <p:sp>
        <p:nvSpPr>
          <p:cNvPr id="10" name="Rectangle 9">
            <a:extLst>
              <a:ext uri="{FF2B5EF4-FFF2-40B4-BE49-F238E27FC236}">
                <a16:creationId xmlns:a16="http://schemas.microsoft.com/office/drawing/2014/main" id="{6479173C-5D2F-48FF-AD73-92C2F2427AC3}"/>
              </a:ext>
            </a:extLst>
          </p:cNvPr>
          <p:cNvSpPr/>
          <p:nvPr/>
        </p:nvSpPr>
        <p:spPr>
          <a:xfrm>
            <a:off x="533400" y="5477232"/>
            <a:ext cx="2900824" cy="523220"/>
          </a:xfrm>
          <a:prstGeom prst="rect">
            <a:avLst/>
          </a:prstGeom>
        </p:spPr>
        <p:txBody>
          <a:bodyPr wrap="square">
            <a:spAutoFit/>
          </a:bodyPr>
          <a:lstStyle/>
          <a:p>
            <a:pPr algn="ctr"/>
            <a:r>
              <a:rPr lang="en-US" sz="1400" b="1" dirty="0">
                <a:solidFill>
                  <a:srgbClr val="0070C0"/>
                </a:solidFill>
              </a:rPr>
              <a:t>Space Research Today, No 208, August 2020, Pages 10-22</a:t>
            </a:r>
          </a:p>
        </p:txBody>
      </p:sp>
      <p:pic>
        <p:nvPicPr>
          <p:cNvPr id="11" name="Picture 10">
            <a:extLst>
              <a:ext uri="{FF2B5EF4-FFF2-40B4-BE49-F238E27FC236}">
                <a16:creationId xmlns:a16="http://schemas.microsoft.com/office/drawing/2014/main" id="{69D5514F-D838-4802-A305-5D6930B65CF9}"/>
              </a:ext>
            </a:extLst>
          </p:cNvPr>
          <p:cNvPicPr>
            <a:picLocks noChangeAspect="1"/>
          </p:cNvPicPr>
          <p:nvPr/>
        </p:nvPicPr>
        <p:blipFill rotWithShape="1">
          <a:blip r:embed="rId4"/>
          <a:srcRect l="15000" t="20371" r="41667" b="14444"/>
          <a:stretch/>
        </p:blipFill>
        <p:spPr>
          <a:xfrm>
            <a:off x="3969495" y="3118298"/>
            <a:ext cx="2872049" cy="2430195"/>
          </a:xfrm>
          <a:prstGeom prst="rect">
            <a:avLst/>
          </a:prstGeom>
          <a:ln>
            <a:solidFill>
              <a:schemeClr val="tx1"/>
            </a:solidFill>
          </a:ln>
        </p:spPr>
      </p:pic>
      <p:sp>
        <p:nvSpPr>
          <p:cNvPr id="12" name="Rectangle 11">
            <a:extLst>
              <a:ext uri="{FF2B5EF4-FFF2-40B4-BE49-F238E27FC236}">
                <a16:creationId xmlns:a16="http://schemas.microsoft.com/office/drawing/2014/main" id="{351E9FF6-DF69-49EB-B12B-59A324F99299}"/>
              </a:ext>
            </a:extLst>
          </p:cNvPr>
          <p:cNvSpPr/>
          <p:nvPr/>
        </p:nvSpPr>
        <p:spPr>
          <a:xfrm>
            <a:off x="3922225" y="5585691"/>
            <a:ext cx="2900824" cy="307777"/>
          </a:xfrm>
          <a:prstGeom prst="rect">
            <a:avLst/>
          </a:prstGeom>
        </p:spPr>
        <p:txBody>
          <a:bodyPr wrap="square">
            <a:spAutoFit/>
          </a:bodyPr>
          <a:lstStyle/>
          <a:p>
            <a:pPr algn="ctr"/>
            <a:r>
              <a:rPr lang="en-US" sz="1400" b="1" dirty="0">
                <a:solidFill>
                  <a:srgbClr val="0070C0"/>
                </a:solidFill>
              </a:rPr>
              <a:t>NID 8020.109A / NPR 8020.12D</a:t>
            </a:r>
          </a:p>
        </p:txBody>
      </p:sp>
      <p:pic>
        <p:nvPicPr>
          <p:cNvPr id="13" name="Picture 12">
            <a:extLst>
              <a:ext uri="{FF2B5EF4-FFF2-40B4-BE49-F238E27FC236}">
                <a16:creationId xmlns:a16="http://schemas.microsoft.com/office/drawing/2014/main" id="{EB02B8C6-EEF7-4EE6-AF79-EDE5BFC3E803}"/>
              </a:ext>
            </a:extLst>
          </p:cNvPr>
          <p:cNvPicPr>
            <a:picLocks noChangeAspect="1"/>
          </p:cNvPicPr>
          <p:nvPr/>
        </p:nvPicPr>
        <p:blipFill>
          <a:blip r:embed="rId5"/>
          <a:stretch>
            <a:fillRect/>
          </a:stretch>
        </p:blipFill>
        <p:spPr>
          <a:xfrm>
            <a:off x="6974738" y="3926236"/>
            <a:ext cx="2091203" cy="1390650"/>
          </a:xfrm>
          <a:prstGeom prst="rect">
            <a:avLst/>
          </a:prstGeom>
        </p:spPr>
      </p:pic>
      <p:sp>
        <p:nvSpPr>
          <p:cNvPr id="14" name="TextBox 13">
            <a:extLst>
              <a:ext uri="{FF2B5EF4-FFF2-40B4-BE49-F238E27FC236}">
                <a16:creationId xmlns:a16="http://schemas.microsoft.com/office/drawing/2014/main" id="{2D816660-D369-4FAE-AD41-EBC78F137508}"/>
              </a:ext>
            </a:extLst>
          </p:cNvPr>
          <p:cNvSpPr txBox="1"/>
          <p:nvPr/>
        </p:nvSpPr>
        <p:spPr>
          <a:xfrm>
            <a:off x="7020196" y="5300018"/>
            <a:ext cx="2057400" cy="646331"/>
          </a:xfrm>
          <a:prstGeom prst="rect">
            <a:avLst/>
          </a:prstGeom>
          <a:noFill/>
        </p:spPr>
        <p:txBody>
          <a:bodyPr wrap="square" rtlCol="0">
            <a:spAutoFit/>
          </a:bodyPr>
          <a:lstStyle/>
          <a:p>
            <a:pPr algn="ctr"/>
            <a:r>
              <a:rPr lang="en-US" sz="1200" b="1" dirty="0"/>
              <a:t>2020 – Mars 2020 last launch of a bioburden controlled mission </a:t>
            </a:r>
          </a:p>
        </p:txBody>
      </p:sp>
    </p:spTree>
    <p:extLst>
      <p:ext uri="{BB962C8B-B14F-4D97-AF65-F5344CB8AC3E}">
        <p14:creationId xmlns:p14="http://schemas.microsoft.com/office/powerpoint/2010/main" val="51440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277F89-D68B-463D-B817-B725BF601C8F}"/>
              </a:ext>
            </a:extLst>
          </p:cNvPr>
          <p:cNvSpPr>
            <a:spLocks noGrp="1"/>
          </p:cNvSpPr>
          <p:nvPr>
            <p:ph type="sldNum" sz="quarter" idx="12"/>
          </p:nvPr>
        </p:nvSpPr>
        <p:spPr/>
        <p:txBody>
          <a:bodyPr/>
          <a:lstStyle/>
          <a:p>
            <a:fld id="{24461208-1162-4A6C-99A7-288A7CB9DF73}" type="slidenum">
              <a:rPr lang="en-US" smtClean="0"/>
              <a:pPr/>
              <a:t>5</a:t>
            </a:fld>
            <a:endParaRPr lang="en-US"/>
          </a:p>
        </p:txBody>
      </p:sp>
      <p:sp>
        <p:nvSpPr>
          <p:cNvPr id="3" name="Title 2">
            <a:extLst>
              <a:ext uri="{FF2B5EF4-FFF2-40B4-BE49-F238E27FC236}">
                <a16:creationId xmlns:a16="http://schemas.microsoft.com/office/drawing/2014/main" id="{777AF125-F606-4D92-8EF8-94774879AF29}"/>
              </a:ext>
            </a:extLst>
          </p:cNvPr>
          <p:cNvSpPr>
            <a:spLocks noGrp="1"/>
          </p:cNvSpPr>
          <p:nvPr>
            <p:ph type="title"/>
          </p:nvPr>
        </p:nvSpPr>
        <p:spPr/>
        <p:txBody>
          <a:bodyPr/>
          <a:lstStyle/>
          <a:p>
            <a:r>
              <a:rPr lang="en-US" dirty="0"/>
              <a:t>Planetary Protection Categorization – Outbound + Inbound </a:t>
            </a:r>
          </a:p>
        </p:txBody>
      </p:sp>
      <p:graphicFrame>
        <p:nvGraphicFramePr>
          <p:cNvPr id="5" name="Content Placeholder 4">
            <a:extLst>
              <a:ext uri="{FF2B5EF4-FFF2-40B4-BE49-F238E27FC236}">
                <a16:creationId xmlns:a16="http://schemas.microsoft.com/office/drawing/2014/main" id="{31FD3D5D-AA90-448D-BCBB-8904B520D8B6}"/>
              </a:ext>
            </a:extLst>
          </p:cNvPr>
          <p:cNvGraphicFramePr>
            <a:graphicFrameLocks noGrp="1"/>
          </p:cNvGraphicFramePr>
          <p:nvPr>
            <p:ph idx="1"/>
            <p:extLst>
              <p:ext uri="{D42A27DB-BD31-4B8C-83A1-F6EECF244321}">
                <p14:modId xmlns:p14="http://schemas.microsoft.com/office/powerpoint/2010/main" val="3644033446"/>
              </p:ext>
            </p:extLst>
          </p:nvPr>
        </p:nvGraphicFramePr>
        <p:xfrm>
          <a:off x="69172" y="906858"/>
          <a:ext cx="9005656" cy="5135270"/>
        </p:xfrm>
        <a:graphic>
          <a:graphicData uri="http://schemas.openxmlformats.org/drawingml/2006/table">
            <a:tbl>
              <a:tblPr firstRow="1" firstCol="1" bandRow="1">
                <a:tableStyleId>{5C22544A-7EE6-4342-B048-85BDC9FD1C3A}</a:tableStyleId>
              </a:tblPr>
              <a:tblGrid>
                <a:gridCol w="3103848">
                  <a:extLst>
                    <a:ext uri="{9D8B030D-6E8A-4147-A177-3AD203B41FA5}">
                      <a16:colId xmlns:a16="http://schemas.microsoft.com/office/drawing/2014/main" val="1365742319"/>
                    </a:ext>
                  </a:extLst>
                </a:gridCol>
                <a:gridCol w="1627580">
                  <a:extLst>
                    <a:ext uri="{9D8B030D-6E8A-4147-A177-3AD203B41FA5}">
                      <a16:colId xmlns:a16="http://schemas.microsoft.com/office/drawing/2014/main" val="2670463090"/>
                    </a:ext>
                  </a:extLst>
                </a:gridCol>
                <a:gridCol w="988787">
                  <a:extLst>
                    <a:ext uri="{9D8B030D-6E8A-4147-A177-3AD203B41FA5}">
                      <a16:colId xmlns:a16="http://schemas.microsoft.com/office/drawing/2014/main" val="4135199009"/>
                    </a:ext>
                  </a:extLst>
                </a:gridCol>
                <a:gridCol w="3285441">
                  <a:extLst>
                    <a:ext uri="{9D8B030D-6E8A-4147-A177-3AD203B41FA5}">
                      <a16:colId xmlns:a16="http://schemas.microsoft.com/office/drawing/2014/main" val="2765578337"/>
                    </a:ext>
                  </a:extLst>
                </a:gridCol>
              </a:tblGrid>
              <a:tr h="174580">
                <a:tc>
                  <a:txBody>
                    <a:bodyPr/>
                    <a:lstStyle/>
                    <a:p>
                      <a:pPr marL="0" marR="0" algn="ctr">
                        <a:spcBef>
                          <a:spcPts val="0"/>
                        </a:spcBef>
                        <a:spcAft>
                          <a:spcPts val="0"/>
                        </a:spcAft>
                      </a:pPr>
                      <a:r>
                        <a:rPr lang="en-US" sz="1050">
                          <a:effectLst/>
                        </a:rPr>
                        <a:t>Planetary Target Priority</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tc>
                  <a:txBody>
                    <a:bodyPr/>
                    <a:lstStyle/>
                    <a:p>
                      <a:pPr marL="0" marR="0" algn="ctr">
                        <a:spcBef>
                          <a:spcPts val="0"/>
                        </a:spcBef>
                        <a:spcAft>
                          <a:spcPts val="0"/>
                        </a:spcAft>
                      </a:pPr>
                      <a:r>
                        <a:rPr lang="en-US" sz="1050">
                          <a:effectLst/>
                        </a:rPr>
                        <a:t>Mission Type</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tc>
                  <a:txBody>
                    <a:bodyPr/>
                    <a:lstStyle/>
                    <a:p>
                      <a:pPr marL="0" marR="0" algn="ctr">
                        <a:spcBef>
                          <a:spcPts val="0"/>
                        </a:spcBef>
                        <a:spcAft>
                          <a:spcPts val="0"/>
                        </a:spcAft>
                      </a:pPr>
                      <a:r>
                        <a:rPr lang="en-US" sz="1050" dirty="0">
                          <a:effectLst/>
                        </a:rPr>
                        <a:t>Planetary Protection Category </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tc>
                  <a:txBody>
                    <a:bodyPr/>
                    <a:lstStyle/>
                    <a:p>
                      <a:pPr marL="0" marR="0" algn="ctr">
                        <a:spcBef>
                          <a:spcPts val="0"/>
                        </a:spcBef>
                        <a:spcAft>
                          <a:spcPts val="0"/>
                        </a:spcAft>
                      </a:pPr>
                      <a:r>
                        <a:rPr lang="en-US" sz="1050">
                          <a:effectLst/>
                        </a:rPr>
                        <a:t>Example Target Bodies</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1172292296"/>
                  </a:ext>
                </a:extLst>
              </a:tr>
              <a:tr h="785610">
                <a:tc>
                  <a:txBody>
                    <a:bodyPr/>
                    <a:lstStyle/>
                    <a:p>
                      <a:pPr marL="0" marR="0">
                        <a:spcBef>
                          <a:spcPts val="0"/>
                        </a:spcBef>
                        <a:spcAft>
                          <a:spcPts val="0"/>
                        </a:spcAft>
                      </a:pPr>
                      <a:r>
                        <a:rPr lang="en-US" sz="1050" u="sng" dirty="0">
                          <a:effectLst/>
                        </a:rPr>
                        <a:t>Not of direct interest </a:t>
                      </a:r>
                      <a:r>
                        <a:rPr lang="en-US" sz="1050" dirty="0">
                          <a:effectLst/>
                        </a:rPr>
                        <a:t>for understanding the process of chemical evolution or where </a:t>
                      </a:r>
                      <a:r>
                        <a:rPr lang="en-US" sz="1050" u="sng" dirty="0">
                          <a:effectLst/>
                        </a:rPr>
                        <a:t>exploration will not be jeopardized by terrestrial contamination</a:t>
                      </a:r>
                      <a:r>
                        <a:rPr lang="en-US" sz="1050" dirty="0">
                          <a:effectLst/>
                        </a:rPr>
                        <a:t>.  </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dirty="0">
                          <a:effectLst/>
                        </a:rPr>
                        <a:t>Any</a:t>
                      </a:r>
                    </a:p>
                    <a:p>
                      <a:pPr marL="0" marR="0" algn="ctr">
                        <a:spcBef>
                          <a:spcPts val="0"/>
                        </a:spcBef>
                        <a:spcAft>
                          <a:spcPts val="0"/>
                        </a:spcAft>
                      </a:pPr>
                      <a:r>
                        <a:rPr lang="en-US" sz="1050" dirty="0">
                          <a:effectLst/>
                        </a:rPr>
                        <a:t>(Flyby, Orbiter, Lander)</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dirty="0">
                          <a:effectLst/>
                        </a:rPr>
                        <a:t>I</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dirty="0">
                          <a:effectLst/>
                        </a:rPr>
                        <a:t>Undifferentiated, metamorphosed asteroids, Io</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extLst>
                  <a:ext uri="{0D108BD9-81ED-4DB2-BD59-A6C34878D82A}">
                    <a16:rowId xmlns:a16="http://schemas.microsoft.com/office/drawing/2014/main" val="55733853"/>
                  </a:ext>
                </a:extLst>
              </a:tr>
              <a:tr h="853440">
                <a:tc rowSpan="2">
                  <a:txBody>
                    <a:bodyPr/>
                    <a:lstStyle/>
                    <a:p>
                      <a:pPr marL="0" marR="0" algn="l">
                        <a:spcBef>
                          <a:spcPts val="0"/>
                        </a:spcBef>
                        <a:spcAft>
                          <a:spcPts val="0"/>
                        </a:spcAft>
                      </a:pPr>
                      <a:r>
                        <a:rPr lang="en-US" sz="1050" dirty="0">
                          <a:effectLst/>
                        </a:rPr>
                        <a:t>Of </a:t>
                      </a:r>
                      <a:r>
                        <a:rPr lang="en-US" sz="1050" u="sng" dirty="0">
                          <a:effectLst/>
                        </a:rPr>
                        <a:t>significant interest</a:t>
                      </a:r>
                      <a:r>
                        <a:rPr lang="en-US" sz="1050" dirty="0">
                          <a:effectLst/>
                        </a:rPr>
                        <a:t> relative to the process of chemical evolution but only </a:t>
                      </a:r>
                      <a:r>
                        <a:rPr lang="en-US" sz="1050" u="sng" dirty="0">
                          <a:effectLst/>
                        </a:rPr>
                        <a:t>a remote chance that contamination by spacecraft could compromise future investigations</a:t>
                      </a:r>
                      <a:r>
                        <a:rPr lang="en-US" sz="1050" dirty="0">
                          <a:effectLst/>
                        </a:rPr>
                        <a:t>.</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rowSpan="2">
                  <a:txBody>
                    <a:bodyPr/>
                    <a:lstStyle/>
                    <a:p>
                      <a:pPr marL="0" marR="0" algn="ctr">
                        <a:spcBef>
                          <a:spcPts val="0"/>
                        </a:spcBef>
                        <a:spcAft>
                          <a:spcPts val="0"/>
                        </a:spcAft>
                      </a:pPr>
                      <a:r>
                        <a:rPr lang="en-US" sz="1050" dirty="0">
                          <a:effectLst/>
                        </a:rPr>
                        <a:t>Any</a:t>
                      </a:r>
                    </a:p>
                    <a:p>
                      <a:pPr marL="0" marR="0" algn="ctr">
                        <a:spcBef>
                          <a:spcPts val="0"/>
                        </a:spcBef>
                        <a:spcAft>
                          <a:spcPts val="0"/>
                        </a:spcAft>
                      </a:pPr>
                      <a:r>
                        <a:rPr lang="en-US" sz="1050" dirty="0">
                          <a:effectLst/>
                        </a:rPr>
                        <a:t>(Flyby, Orbiter, Lander)</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dirty="0">
                          <a:effectLst/>
                        </a:rPr>
                        <a:t>II</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dirty="0">
                          <a:effectLst/>
                        </a:rPr>
                        <a:t>Earth’s Moon (Cat. </a:t>
                      </a:r>
                      <a:r>
                        <a:rPr lang="en-US" sz="1050" dirty="0" err="1">
                          <a:effectLst/>
                        </a:rPr>
                        <a:t>IIa</a:t>
                      </a:r>
                      <a:r>
                        <a:rPr lang="en-US" sz="1050" dirty="0">
                          <a:effectLst/>
                        </a:rPr>
                        <a:t> &amp; IIb), Venus, Comets, Asteroids, Jupiter; Jovian Satellites (excluding Io, Ganymede and Europa), Saturn; Saturnian Satellites (excluding Titan and Enceladus), Uranus, </a:t>
                      </a:r>
                      <a:r>
                        <a:rPr lang="en-US" sz="1050" dirty="0" err="1">
                          <a:effectLst/>
                        </a:rPr>
                        <a:t>Uranian</a:t>
                      </a:r>
                      <a:r>
                        <a:rPr lang="en-US" sz="1050" dirty="0">
                          <a:effectLst/>
                        </a:rPr>
                        <a:t> Satellites, Neptune, Neptunian Satellites (excluding Triton), Kuiper-Belt Objects &lt;1/2 the size of Pluto</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4073523739"/>
                  </a:ext>
                </a:extLst>
              </a:tr>
              <a:tr h="349160">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50" dirty="0">
                          <a:effectLst/>
                        </a:rPr>
                        <a:t>II*</a:t>
                      </a: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dirty="0">
                          <a:effectLst/>
                        </a:rPr>
                        <a:t>Jovian Satellites: Ganymede, Saturnian Satellites: Titan, Neptunian Satellites: Triton, Pluto/Charon</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2539130854"/>
                  </a:ext>
                </a:extLst>
              </a:tr>
              <a:tr h="349160">
                <a:tc rowSpan="2">
                  <a:txBody>
                    <a:bodyPr/>
                    <a:lstStyle/>
                    <a:p>
                      <a:pPr marL="0" marR="0">
                        <a:spcBef>
                          <a:spcPts val="0"/>
                        </a:spcBef>
                        <a:spcAft>
                          <a:spcPts val="0"/>
                        </a:spcAft>
                      </a:pPr>
                      <a:r>
                        <a:rPr lang="en-US" sz="1050" dirty="0">
                          <a:effectLst/>
                        </a:rPr>
                        <a:t>Of </a:t>
                      </a:r>
                      <a:r>
                        <a:rPr lang="en-US" sz="1050" u="sng" dirty="0">
                          <a:effectLst/>
                        </a:rPr>
                        <a:t>significant interest </a:t>
                      </a:r>
                      <a:r>
                        <a:rPr lang="en-US" sz="1050" dirty="0">
                          <a:effectLst/>
                        </a:rPr>
                        <a:t>relative to the process of chemical evolution and/or the origin of life and for which scientific opinion provides a </a:t>
                      </a:r>
                      <a:r>
                        <a:rPr lang="en-US" sz="1050" u="sng" dirty="0">
                          <a:effectLst/>
                        </a:rPr>
                        <a:t>significant chance that contamination by spacecraft could compromise future investigations</a:t>
                      </a:r>
                      <a:endParaRPr lang="en-US" sz="1050" u="sng"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a:effectLst/>
                        </a:rPr>
                        <a:t>Flyby, Orbiter</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dirty="0">
                          <a:effectLst/>
                        </a:rPr>
                        <a:t>III</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b="1" dirty="0">
                          <a:solidFill>
                            <a:srgbClr val="C00000"/>
                          </a:solidFill>
                          <a:effectLst/>
                        </a:rPr>
                        <a:t>Mars</a:t>
                      </a:r>
                      <a:r>
                        <a:rPr lang="en-US" sz="1050" dirty="0">
                          <a:effectLst/>
                        </a:rPr>
                        <a:t>, Europa, Enceladus, Others to be determined</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extLst>
                  <a:ext uri="{0D108BD9-81ED-4DB2-BD59-A6C34878D82A}">
                    <a16:rowId xmlns:a16="http://schemas.microsoft.com/office/drawing/2014/main" val="2114490299"/>
                  </a:ext>
                </a:extLst>
              </a:tr>
              <a:tr h="349160">
                <a:tc vMerge="1">
                  <a:txBody>
                    <a:bodyPr/>
                    <a:lstStyle/>
                    <a:p>
                      <a:endParaRPr lang="en-US"/>
                    </a:p>
                  </a:txBody>
                  <a:tcPr/>
                </a:tc>
                <a:tc>
                  <a:txBody>
                    <a:bodyPr/>
                    <a:lstStyle/>
                    <a:p>
                      <a:pPr marL="0" marR="0" algn="ctr">
                        <a:spcBef>
                          <a:spcPts val="0"/>
                        </a:spcBef>
                        <a:spcAft>
                          <a:spcPts val="0"/>
                        </a:spcAft>
                      </a:pPr>
                      <a:r>
                        <a:rPr lang="en-US" sz="1050">
                          <a:effectLst/>
                        </a:rPr>
                        <a:t>Lander, Probe</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b="1" dirty="0">
                          <a:solidFill>
                            <a:srgbClr val="C00000"/>
                          </a:solidFill>
                          <a:effectLst/>
                        </a:rPr>
                        <a:t>IV</a:t>
                      </a:r>
                      <a:endParaRPr lang="en-US" sz="105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b="1" dirty="0">
                          <a:solidFill>
                            <a:srgbClr val="C00000"/>
                          </a:solidFill>
                          <a:effectLst/>
                        </a:rPr>
                        <a:t>Mars (Cat. </a:t>
                      </a:r>
                      <a:r>
                        <a:rPr lang="en-US" sz="1050" b="1" dirty="0" err="1">
                          <a:solidFill>
                            <a:srgbClr val="C00000"/>
                          </a:solidFill>
                          <a:effectLst/>
                        </a:rPr>
                        <a:t>IVa</a:t>
                      </a:r>
                      <a:r>
                        <a:rPr lang="en-US" sz="1050" b="1" dirty="0">
                          <a:solidFill>
                            <a:srgbClr val="C00000"/>
                          </a:solidFill>
                          <a:effectLst/>
                        </a:rPr>
                        <a:t>, </a:t>
                      </a:r>
                      <a:r>
                        <a:rPr lang="en-US" sz="1050" b="1" dirty="0" err="1">
                          <a:solidFill>
                            <a:srgbClr val="C00000"/>
                          </a:solidFill>
                          <a:effectLst/>
                        </a:rPr>
                        <a:t>IVb</a:t>
                      </a:r>
                      <a:r>
                        <a:rPr lang="en-US" sz="1050" b="1" dirty="0">
                          <a:solidFill>
                            <a:srgbClr val="C00000"/>
                          </a:solidFill>
                          <a:effectLst/>
                        </a:rPr>
                        <a:t> &amp; </a:t>
                      </a:r>
                      <a:r>
                        <a:rPr lang="en-US" sz="1050" b="1" dirty="0" err="1">
                          <a:solidFill>
                            <a:srgbClr val="C00000"/>
                          </a:solidFill>
                          <a:effectLst/>
                        </a:rPr>
                        <a:t>IVc</a:t>
                      </a:r>
                      <a:r>
                        <a:rPr lang="en-US" sz="1050" b="1" dirty="0">
                          <a:solidFill>
                            <a:srgbClr val="C00000"/>
                          </a:solidFill>
                          <a:effectLst/>
                        </a:rPr>
                        <a:t>)</a:t>
                      </a:r>
                      <a:r>
                        <a:rPr lang="en-US" sz="1050" dirty="0">
                          <a:effectLst/>
                        </a:rPr>
                        <a:t>, Europa, Enceladus, Others to be determined</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extLst>
                  <a:ext uri="{0D108BD9-81ED-4DB2-BD59-A6C34878D82A}">
                    <a16:rowId xmlns:a16="http://schemas.microsoft.com/office/drawing/2014/main" val="911356321"/>
                  </a:ext>
                </a:extLst>
              </a:tr>
              <a:tr h="436450">
                <a:tc rowSpan="2">
                  <a:txBody>
                    <a:bodyPr/>
                    <a:lstStyle/>
                    <a:p>
                      <a:pPr marL="0" marR="0">
                        <a:spcBef>
                          <a:spcPts val="0"/>
                        </a:spcBef>
                        <a:spcAft>
                          <a:spcPts val="0"/>
                        </a:spcAft>
                      </a:pPr>
                      <a:r>
                        <a:rPr lang="en-US" sz="1050" dirty="0">
                          <a:effectLst/>
                        </a:rPr>
                        <a:t>Any Solar System Mission</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rowSpan="2">
                  <a:txBody>
                    <a:bodyPr/>
                    <a:lstStyle/>
                    <a:p>
                      <a:pPr marL="0" marR="0" algn="ctr">
                        <a:spcBef>
                          <a:spcPts val="0"/>
                        </a:spcBef>
                        <a:spcAft>
                          <a:spcPts val="0"/>
                        </a:spcAft>
                      </a:pPr>
                      <a:r>
                        <a:rPr lang="en-US" sz="1050" dirty="0">
                          <a:effectLst/>
                        </a:rPr>
                        <a:t>All Earth Return</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b="1" dirty="0">
                          <a:solidFill>
                            <a:srgbClr val="C00000"/>
                          </a:solidFill>
                          <a:effectLst/>
                        </a:rPr>
                        <a:t>V(r):</a:t>
                      </a:r>
                    </a:p>
                    <a:p>
                      <a:pPr marL="0" marR="0" algn="ctr">
                        <a:spcBef>
                          <a:spcPts val="0"/>
                        </a:spcBef>
                        <a:spcAft>
                          <a:spcPts val="0"/>
                        </a:spcAft>
                      </a:pPr>
                      <a:r>
                        <a:rPr lang="en-US" sz="1050" b="1" dirty="0">
                          <a:solidFill>
                            <a:srgbClr val="C00000"/>
                          </a:solidFill>
                          <a:effectLst/>
                        </a:rPr>
                        <a:t>Restricted Earth Return</a:t>
                      </a:r>
                      <a:endParaRPr lang="en-US" sz="105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spcBef>
                          <a:spcPts val="0"/>
                        </a:spcBef>
                        <a:spcAft>
                          <a:spcPts val="0"/>
                        </a:spcAft>
                      </a:pPr>
                      <a:r>
                        <a:rPr lang="en-US" sz="1050" dirty="0">
                          <a:effectLst/>
                        </a:rPr>
                        <a:t>Restricted Earth Return:</a:t>
                      </a:r>
                    </a:p>
                    <a:p>
                      <a:pPr marL="342900" marR="0" lvl="0" indent="-342900">
                        <a:spcBef>
                          <a:spcPts val="0"/>
                        </a:spcBef>
                        <a:spcAft>
                          <a:spcPts val="0"/>
                        </a:spcAft>
                        <a:buFont typeface="Symbol" panose="05050102010706020507" pitchFamily="18" charset="2"/>
                        <a:buChar char=""/>
                      </a:pPr>
                      <a:r>
                        <a:rPr lang="en-US" sz="1050" b="1" dirty="0">
                          <a:solidFill>
                            <a:srgbClr val="C00000"/>
                          </a:solidFill>
                          <a:effectLst/>
                        </a:rPr>
                        <a:t>Mars</a:t>
                      </a:r>
                    </a:p>
                    <a:p>
                      <a:pPr marL="342900" marR="0" lvl="0" indent="-342900">
                        <a:spcBef>
                          <a:spcPts val="0"/>
                        </a:spcBef>
                        <a:spcAft>
                          <a:spcPts val="0"/>
                        </a:spcAft>
                        <a:buFont typeface="Symbol" panose="05050102010706020507" pitchFamily="18" charset="2"/>
                        <a:buChar char=""/>
                      </a:pPr>
                      <a:r>
                        <a:rPr lang="en-US" sz="1050" dirty="0">
                          <a:effectLst/>
                        </a:rPr>
                        <a:t>Europa</a:t>
                      </a:r>
                    </a:p>
                    <a:p>
                      <a:pPr marL="342900" marR="0" lvl="0" indent="-342900">
                        <a:spcBef>
                          <a:spcPts val="0"/>
                        </a:spcBef>
                        <a:spcAft>
                          <a:spcPts val="0"/>
                        </a:spcAft>
                        <a:buFont typeface="Symbol" panose="05050102010706020507" pitchFamily="18" charset="2"/>
                        <a:buChar char=""/>
                      </a:pPr>
                      <a:r>
                        <a:rPr lang="en-US" sz="1050" dirty="0">
                          <a:effectLst/>
                        </a:rPr>
                        <a:t>Enceladus</a:t>
                      </a:r>
                    </a:p>
                    <a:p>
                      <a:pPr marL="342900" marR="0" lvl="0" indent="-342900">
                        <a:spcBef>
                          <a:spcPts val="0"/>
                        </a:spcBef>
                        <a:spcAft>
                          <a:spcPts val="0"/>
                        </a:spcAft>
                        <a:buFont typeface="Symbol" panose="05050102010706020507" pitchFamily="18" charset="2"/>
                        <a:buChar char=""/>
                      </a:pPr>
                      <a:r>
                        <a:rPr lang="en-US" sz="1050" dirty="0">
                          <a:effectLst/>
                        </a:rPr>
                        <a:t>Others to be determined</a:t>
                      </a:r>
                      <a:endParaRPr lang="en-US" sz="105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2275358210"/>
                  </a:ext>
                </a:extLst>
              </a:tr>
              <a:tr h="523740">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50" dirty="0">
                          <a:effectLst/>
                        </a:rPr>
                        <a:t>V(u):</a:t>
                      </a:r>
                    </a:p>
                    <a:p>
                      <a:pPr marL="0" marR="0" algn="ctr">
                        <a:spcBef>
                          <a:spcPts val="0"/>
                        </a:spcBef>
                        <a:spcAft>
                          <a:spcPts val="0"/>
                        </a:spcAft>
                      </a:pPr>
                      <a:r>
                        <a:rPr lang="en-US" sz="1050" dirty="0">
                          <a:effectLst/>
                        </a:rPr>
                        <a:t>Unrestricted Earth Return</a:t>
                      </a:r>
                      <a:endParaRPr lang="en-US"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spcBef>
                          <a:spcPts val="0"/>
                        </a:spcBef>
                        <a:spcAft>
                          <a:spcPts val="0"/>
                        </a:spcAft>
                      </a:pPr>
                      <a:r>
                        <a:rPr lang="en-US" sz="1050" dirty="0">
                          <a:effectLst/>
                        </a:rPr>
                        <a:t>Unrestricted Earth Return:</a:t>
                      </a:r>
                    </a:p>
                    <a:p>
                      <a:pPr marL="342900" marR="0" lvl="0" indent="-342900">
                        <a:spcBef>
                          <a:spcPts val="0"/>
                        </a:spcBef>
                        <a:spcAft>
                          <a:spcPts val="0"/>
                        </a:spcAft>
                        <a:buFont typeface="Symbol" panose="05050102010706020507" pitchFamily="18" charset="2"/>
                        <a:buChar char=""/>
                      </a:pPr>
                      <a:r>
                        <a:rPr lang="en-US" sz="1050" dirty="0">
                          <a:effectLst/>
                        </a:rPr>
                        <a:t>Earth’s Moon</a:t>
                      </a:r>
                    </a:p>
                    <a:p>
                      <a:pPr marL="342900" marR="0" lvl="0" indent="-342900">
                        <a:spcBef>
                          <a:spcPts val="0"/>
                        </a:spcBef>
                        <a:spcAft>
                          <a:spcPts val="0"/>
                        </a:spcAft>
                        <a:buFont typeface="Symbol" panose="05050102010706020507" pitchFamily="18" charset="2"/>
                        <a:buChar char=""/>
                      </a:pPr>
                      <a:r>
                        <a:rPr lang="en-US" sz="1050" dirty="0">
                          <a:effectLst/>
                        </a:rPr>
                        <a:t>Venus</a:t>
                      </a:r>
                    </a:p>
                    <a:p>
                      <a:pPr marL="342900" marR="0" lvl="0" indent="-342900">
                        <a:spcBef>
                          <a:spcPts val="0"/>
                        </a:spcBef>
                        <a:spcAft>
                          <a:spcPts val="0"/>
                        </a:spcAft>
                        <a:buFont typeface="Symbol" panose="05050102010706020507" pitchFamily="18" charset="2"/>
                        <a:buChar char=""/>
                      </a:pPr>
                      <a:r>
                        <a:rPr lang="en-US" sz="1050" dirty="0">
                          <a:effectLst/>
                        </a:rPr>
                        <a:t>Most asteroids and comets (e.g., </a:t>
                      </a:r>
                      <a:r>
                        <a:rPr lang="en-US" sz="1050" dirty="0" err="1">
                          <a:effectLst/>
                        </a:rPr>
                        <a:t>Bennu</a:t>
                      </a:r>
                      <a:r>
                        <a:rPr lang="en-US" sz="1050" dirty="0">
                          <a:effectLst/>
                        </a:rPr>
                        <a:t>, </a:t>
                      </a:r>
                      <a:r>
                        <a:rPr lang="en-US" sz="1050" dirty="0" err="1">
                          <a:effectLst/>
                        </a:rPr>
                        <a:t>Ryugu</a:t>
                      </a:r>
                      <a:r>
                        <a:rPr lang="en-US" sz="1050" dirty="0">
                          <a:effectLst/>
                        </a:rPr>
                        <a:t>)</a:t>
                      </a:r>
                    </a:p>
                    <a:p>
                      <a:pPr marL="342900" marR="0" lvl="0" indent="-342900">
                        <a:spcBef>
                          <a:spcPts val="0"/>
                        </a:spcBef>
                        <a:spcAft>
                          <a:spcPts val="0"/>
                        </a:spcAft>
                        <a:buFont typeface="Symbol" panose="05050102010706020507" pitchFamily="18" charset="2"/>
                        <a:buChar char=""/>
                      </a:pPr>
                      <a:r>
                        <a:rPr lang="en-US" sz="1050" dirty="0">
                          <a:effectLst/>
                        </a:rPr>
                        <a:t>Others to be determined</a:t>
                      </a:r>
                      <a:endParaRPr lang="en-US" sz="105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3369501025"/>
                  </a:ext>
                </a:extLst>
              </a:tr>
            </a:tbl>
          </a:graphicData>
        </a:graphic>
      </p:graphicFrame>
    </p:spTree>
    <p:extLst>
      <p:ext uri="{BB962C8B-B14F-4D97-AF65-F5344CB8AC3E}">
        <p14:creationId xmlns:p14="http://schemas.microsoft.com/office/powerpoint/2010/main" val="2972937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968116-2A49-4345-B07C-8CBA9F9E0F51}"/>
              </a:ext>
            </a:extLst>
          </p:cNvPr>
          <p:cNvSpPr>
            <a:spLocks noGrp="1"/>
          </p:cNvSpPr>
          <p:nvPr>
            <p:ph type="sldNum" sz="quarter" idx="12"/>
          </p:nvPr>
        </p:nvSpPr>
        <p:spPr/>
        <p:txBody>
          <a:bodyPr/>
          <a:lstStyle/>
          <a:p>
            <a:fld id="{24461208-1162-4A6C-99A7-288A7CB9DF73}" type="slidenum">
              <a:rPr lang="en-US" smtClean="0"/>
              <a:pPr/>
              <a:t>6</a:t>
            </a:fld>
            <a:endParaRPr lang="en-US"/>
          </a:p>
        </p:txBody>
      </p:sp>
      <p:sp>
        <p:nvSpPr>
          <p:cNvPr id="3" name="Title 2">
            <a:extLst>
              <a:ext uri="{FF2B5EF4-FFF2-40B4-BE49-F238E27FC236}">
                <a16:creationId xmlns:a16="http://schemas.microsoft.com/office/drawing/2014/main" id="{9D33E0FD-569A-4DA3-BD40-B1D67A6FF963}"/>
              </a:ext>
            </a:extLst>
          </p:cNvPr>
          <p:cNvSpPr>
            <a:spLocks noGrp="1"/>
          </p:cNvSpPr>
          <p:nvPr>
            <p:ph type="title"/>
          </p:nvPr>
        </p:nvSpPr>
        <p:spPr/>
        <p:txBody>
          <a:bodyPr/>
          <a:lstStyle/>
          <a:p>
            <a:r>
              <a:rPr lang="en-US" dirty="0"/>
              <a:t>Examples of Biological and Relevant Molecular Contamination </a:t>
            </a:r>
          </a:p>
        </p:txBody>
      </p:sp>
      <p:pic>
        <p:nvPicPr>
          <p:cNvPr id="5" name="Picture 4">
            <a:extLst>
              <a:ext uri="{FF2B5EF4-FFF2-40B4-BE49-F238E27FC236}">
                <a16:creationId xmlns:a16="http://schemas.microsoft.com/office/drawing/2014/main" id="{9055D413-2E86-4884-B96F-1787DA101BD5}"/>
              </a:ext>
            </a:extLst>
          </p:cNvPr>
          <p:cNvPicPr>
            <a:picLocks noChangeAspect="1"/>
          </p:cNvPicPr>
          <p:nvPr/>
        </p:nvPicPr>
        <p:blipFill>
          <a:blip r:embed="rId2"/>
          <a:stretch>
            <a:fillRect/>
          </a:stretch>
        </p:blipFill>
        <p:spPr>
          <a:xfrm>
            <a:off x="570233" y="890484"/>
            <a:ext cx="4186237" cy="2096238"/>
          </a:xfrm>
          <a:prstGeom prst="rect">
            <a:avLst/>
          </a:prstGeom>
        </p:spPr>
      </p:pic>
      <p:sp>
        <p:nvSpPr>
          <p:cNvPr id="6" name="TextBox 5">
            <a:extLst>
              <a:ext uri="{FF2B5EF4-FFF2-40B4-BE49-F238E27FC236}">
                <a16:creationId xmlns:a16="http://schemas.microsoft.com/office/drawing/2014/main" id="{33EA244A-B389-40E1-BE69-DD1E4E1FFA7D}"/>
              </a:ext>
            </a:extLst>
          </p:cNvPr>
          <p:cNvSpPr txBox="1"/>
          <p:nvPr/>
        </p:nvSpPr>
        <p:spPr>
          <a:xfrm>
            <a:off x="860349" y="2991561"/>
            <a:ext cx="3810000" cy="369332"/>
          </a:xfrm>
          <a:prstGeom prst="rect">
            <a:avLst/>
          </a:prstGeom>
          <a:noFill/>
        </p:spPr>
        <p:txBody>
          <a:bodyPr wrap="square" rtlCol="0">
            <a:spAutoFit/>
          </a:bodyPr>
          <a:lstStyle/>
          <a:p>
            <a:pPr algn="ctr"/>
            <a:r>
              <a:rPr lang="en-US" dirty="0"/>
              <a:t>Bacterial Spore </a:t>
            </a:r>
          </a:p>
        </p:txBody>
      </p:sp>
      <p:sp>
        <p:nvSpPr>
          <p:cNvPr id="7" name="TextBox 6">
            <a:extLst>
              <a:ext uri="{FF2B5EF4-FFF2-40B4-BE49-F238E27FC236}">
                <a16:creationId xmlns:a16="http://schemas.microsoft.com/office/drawing/2014/main" id="{AB91CFD6-CE69-4CBA-A83C-70D61E730C3E}"/>
              </a:ext>
            </a:extLst>
          </p:cNvPr>
          <p:cNvSpPr txBox="1"/>
          <p:nvPr/>
        </p:nvSpPr>
        <p:spPr>
          <a:xfrm>
            <a:off x="3035012" y="2770839"/>
            <a:ext cx="1676400" cy="215444"/>
          </a:xfrm>
          <a:prstGeom prst="rect">
            <a:avLst/>
          </a:prstGeom>
          <a:noFill/>
        </p:spPr>
        <p:txBody>
          <a:bodyPr wrap="square" rtlCol="0">
            <a:spAutoFit/>
          </a:bodyPr>
          <a:lstStyle/>
          <a:p>
            <a:pPr algn="r"/>
            <a:r>
              <a:rPr lang="en-US" sz="800" i="1" dirty="0"/>
              <a:t>Credit: Sella et. al. 2014</a:t>
            </a:r>
          </a:p>
        </p:txBody>
      </p:sp>
      <p:pic>
        <p:nvPicPr>
          <p:cNvPr id="15" name="Picture 14">
            <a:extLst>
              <a:ext uri="{FF2B5EF4-FFF2-40B4-BE49-F238E27FC236}">
                <a16:creationId xmlns:a16="http://schemas.microsoft.com/office/drawing/2014/main" id="{65159898-0C7B-4481-B218-7A9EEACBE053}"/>
              </a:ext>
            </a:extLst>
          </p:cNvPr>
          <p:cNvPicPr>
            <a:picLocks noChangeAspect="1"/>
          </p:cNvPicPr>
          <p:nvPr/>
        </p:nvPicPr>
        <p:blipFill rotWithShape="1">
          <a:blip r:embed="rId3"/>
          <a:srcRect l="35833" t="40251" r="36666" b="20226"/>
          <a:stretch/>
        </p:blipFill>
        <p:spPr>
          <a:xfrm>
            <a:off x="5313610" y="981983"/>
            <a:ext cx="2514600" cy="2032890"/>
          </a:xfrm>
          <a:prstGeom prst="rect">
            <a:avLst/>
          </a:prstGeom>
        </p:spPr>
      </p:pic>
      <p:sp>
        <p:nvSpPr>
          <p:cNvPr id="17" name="TextBox 16">
            <a:extLst>
              <a:ext uri="{FF2B5EF4-FFF2-40B4-BE49-F238E27FC236}">
                <a16:creationId xmlns:a16="http://schemas.microsoft.com/office/drawing/2014/main" id="{E72F8729-8083-49D0-AE99-39505BB2DC9E}"/>
              </a:ext>
            </a:extLst>
          </p:cNvPr>
          <p:cNvSpPr txBox="1"/>
          <p:nvPr/>
        </p:nvSpPr>
        <p:spPr>
          <a:xfrm>
            <a:off x="4800600" y="3057094"/>
            <a:ext cx="4285477" cy="338554"/>
          </a:xfrm>
          <a:prstGeom prst="rect">
            <a:avLst/>
          </a:prstGeom>
          <a:noFill/>
        </p:spPr>
        <p:txBody>
          <a:bodyPr wrap="square" rtlCol="0">
            <a:spAutoFit/>
          </a:bodyPr>
          <a:lstStyle/>
          <a:p>
            <a:pPr algn="ctr"/>
            <a:r>
              <a:rPr lang="en-US" sz="1600" dirty="0"/>
              <a:t>Bacteria on a toothbrush fiber</a:t>
            </a:r>
          </a:p>
        </p:txBody>
      </p:sp>
      <p:sp>
        <p:nvSpPr>
          <p:cNvPr id="18" name="TextBox 17">
            <a:extLst>
              <a:ext uri="{FF2B5EF4-FFF2-40B4-BE49-F238E27FC236}">
                <a16:creationId xmlns:a16="http://schemas.microsoft.com/office/drawing/2014/main" id="{DADD3767-7FC0-4EA4-B739-4BDED7222B2B}"/>
              </a:ext>
            </a:extLst>
          </p:cNvPr>
          <p:cNvSpPr txBox="1"/>
          <p:nvPr/>
        </p:nvSpPr>
        <p:spPr>
          <a:xfrm>
            <a:off x="6004996" y="2975521"/>
            <a:ext cx="1676400" cy="215444"/>
          </a:xfrm>
          <a:prstGeom prst="rect">
            <a:avLst/>
          </a:prstGeom>
          <a:noFill/>
        </p:spPr>
        <p:txBody>
          <a:bodyPr wrap="square" rtlCol="0">
            <a:spAutoFit/>
          </a:bodyPr>
          <a:lstStyle/>
          <a:p>
            <a:pPr algn="r"/>
            <a:r>
              <a:rPr lang="en-US" sz="800" i="1" dirty="0"/>
              <a:t>Credit: Filho et. al. 2000</a:t>
            </a:r>
          </a:p>
        </p:txBody>
      </p:sp>
      <p:sp>
        <p:nvSpPr>
          <p:cNvPr id="19" name="Oval 18">
            <a:extLst>
              <a:ext uri="{FF2B5EF4-FFF2-40B4-BE49-F238E27FC236}">
                <a16:creationId xmlns:a16="http://schemas.microsoft.com/office/drawing/2014/main" id="{14D4CE51-3F2B-47F6-8EC0-178F9FCE9985}"/>
              </a:ext>
            </a:extLst>
          </p:cNvPr>
          <p:cNvSpPr/>
          <p:nvPr/>
        </p:nvSpPr>
        <p:spPr>
          <a:xfrm>
            <a:off x="3959753" y="2416853"/>
            <a:ext cx="533400" cy="3553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E22CEBC6-C766-4CF2-9ABD-F64282B97C6D}"/>
              </a:ext>
            </a:extLst>
          </p:cNvPr>
          <p:cNvPicPr>
            <a:picLocks noChangeAspect="1"/>
          </p:cNvPicPr>
          <p:nvPr/>
        </p:nvPicPr>
        <p:blipFill rotWithShape="1">
          <a:blip r:embed="rId4"/>
          <a:srcRect l="20000" t="10000" r="50000" b="11481"/>
          <a:stretch/>
        </p:blipFill>
        <p:spPr>
          <a:xfrm>
            <a:off x="7778621" y="1025653"/>
            <a:ext cx="1307456" cy="1924866"/>
          </a:xfrm>
          <a:prstGeom prst="rect">
            <a:avLst/>
          </a:prstGeom>
        </p:spPr>
      </p:pic>
      <p:pic>
        <p:nvPicPr>
          <p:cNvPr id="26" name="Picture 25">
            <a:extLst>
              <a:ext uri="{FF2B5EF4-FFF2-40B4-BE49-F238E27FC236}">
                <a16:creationId xmlns:a16="http://schemas.microsoft.com/office/drawing/2014/main" id="{8E68FD12-274B-4B9A-9922-FE487DAA2AA9}"/>
              </a:ext>
            </a:extLst>
          </p:cNvPr>
          <p:cNvPicPr>
            <a:picLocks noChangeAspect="1"/>
          </p:cNvPicPr>
          <p:nvPr/>
        </p:nvPicPr>
        <p:blipFill rotWithShape="1">
          <a:blip r:embed="rId5"/>
          <a:srcRect t="48404"/>
          <a:stretch/>
        </p:blipFill>
        <p:spPr>
          <a:xfrm>
            <a:off x="980821" y="3482587"/>
            <a:ext cx="3365059" cy="2192517"/>
          </a:xfrm>
          <a:prstGeom prst="rect">
            <a:avLst/>
          </a:prstGeom>
        </p:spPr>
      </p:pic>
      <p:sp>
        <p:nvSpPr>
          <p:cNvPr id="27" name="TextBox 26">
            <a:extLst>
              <a:ext uri="{FF2B5EF4-FFF2-40B4-BE49-F238E27FC236}">
                <a16:creationId xmlns:a16="http://schemas.microsoft.com/office/drawing/2014/main" id="{D4495FE7-51C0-411E-9BC7-363CA978F35B}"/>
              </a:ext>
            </a:extLst>
          </p:cNvPr>
          <p:cNvSpPr txBox="1"/>
          <p:nvPr/>
        </p:nvSpPr>
        <p:spPr>
          <a:xfrm>
            <a:off x="704924" y="5748116"/>
            <a:ext cx="3810000" cy="369332"/>
          </a:xfrm>
          <a:prstGeom prst="rect">
            <a:avLst/>
          </a:prstGeom>
          <a:noFill/>
        </p:spPr>
        <p:txBody>
          <a:bodyPr wrap="square" rtlCol="0">
            <a:spAutoFit/>
          </a:bodyPr>
          <a:lstStyle/>
          <a:p>
            <a:pPr algn="ctr"/>
            <a:r>
              <a:rPr lang="en-US" dirty="0"/>
              <a:t>Titanium Spacecraft Coupon</a:t>
            </a:r>
          </a:p>
        </p:txBody>
      </p:sp>
      <p:sp>
        <p:nvSpPr>
          <p:cNvPr id="28" name="TextBox 27">
            <a:extLst>
              <a:ext uri="{FF2B5EF4-FFF2-40B4-BE49-F238E27FC236}">
                <a16:creationId xmlns:a16="http://schemas.microsoft.com/office/drawing/2014/main" id="{741FB84B-E568-495A-9416-0924903FBB45}"/>
              </a:ext>
            </a:extLst>
          </p:cNvPr>
          <p:cNvSpPr txBox="1"/>
          <p:nvPr/>
        </p:nvSpPr>
        <p:spPr>
          <a:xfrm>
            <a:off x="1560779" y="5675104"/>
            <a:ext cx="2060993" cy="215444"/>
          </a:xfrm>
          <a:prstGeom prst="rect">
            <a:avLst/>
          </a:prstGeom>
          <a:noFill/>
        </p:spPr>
        <p:txBody>
          <a:bodyPr wrap="square" rtlCol="0">
            <a:spAutoFit/>
          </a:bodyPr>
          <a:lstStyle/>
          <a:p>
            <a:pPr algn="r"/>
            <a:r>
              <a:rPr lang="en-US" sz="800" i="1" dirty="0"/>
              <a:t>Credit: Venkateswaran et. al. 2004</a:t>
            </a:r>
          </a:p>
        </p:txBody>
      </p:sp>
      <p:pic>
        <p:nvPicPr>
          <p:cNvPr id="29" name="Picture 28">
            <a:extLst>
              <a:ext uri="{FF2B5EF4-FFF2-40B4-BE49-F238E27FC236}">
                <a16:creationId xmlns:a16="http://schemas.microsoft.com/office/drawing/2014/main" id="{88D4742C-E14D-4F9F-924D-58110D02377D}"/>
              </a:ext>
            </a:extLst>
          </p:cNvPr>
          <p:cNvPicPr>
            <a:picLocks noChangeAspect="1"/>
          </p:cNvPicPr>
          <p:nvPr/>
        </p:nvPicPr>
        <p:blipFill rotWithShape="1">
          <a:blip r:embed="rId6"/>
          <a:srcRect l="60392" t="44021" r="17069" b="29259"/>
          <a:stretch/>
        </p:blipFill>
        <p:spPr>
          <a:xfrm>
            <a:off x="5125158" y="3462353"/>
            <a:ext cx="3365059" cy="2243957"/>
          </a:xfrm>
          <a:prstGeom prst="rect">
            <a:avLst/>
          </a:prstGeom>
        </p:spPr>
      </p:pic>
      <p:sp>
        <p:nvSpPr>
          <p:cNvPr id="30" name="TextBox 29">
            <a:extLst>
              <a:ext uri="{FF2B5EF4-FFF2-40B4-BE49-F238E27FC236}">
                <a16:creationId xmlns:a16="http://schemas.microsoft.com/office/drawing/2014/main" id="{A3C50F8D-24DE-452F-853A-221BB415C396}"/>
              </a:ext>
            </a:extLst>
          </p:cNvPr>
          <p:cNvSpPr txBox="1"/>
          <p:nvPr/>
        </p:nvSpPr>
        <p:spPr>
          <a:xfrm>
            <a:off x="4670349" y="5748116"/>
            <a:ext cx="3810000" cy="369332"/>
          </a:xfrm>
          <a:prstGeom prst="rect">
            <a:avLst/>
          </a:prstGeom>
          <a:noFill/>
        </p:spPr>
        <p:txBody>
          <a:bodyPr wrap="square" rtlCol="0">
            <a:spAutoFit/>
          </a:bodyPr>
          <a:lstStyle/>
          <a:p>
            <a:pPr algn="ctr"/>
            <a:r>
              <a:rPr lang="en-US" dirty="0"/>
              <a:t> </a:t>
            </a:r>
          </a:p>
        </p:txBody>
      </p:sp>
    </p:spTree>
    <p:extLst>
      <p:ext uri="{BB962C8B-B14F-4D97-AF65-F5344CB8AC3E}">
        <p14:creationId xmlns:p14="http://schemas.microsoft.com/office/powerpoint/2010/main" val="1507985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789FC4-6EAF-40FA-B30E-019B190D5173}"/>
              </a:ext>
            </a:extLst>
          </p:cNvPr>
          <p:cNvSpPr>
            <a:spLocks noGrp="1"/>
          </p:cNvSpPr>
          <p:nvPr>
            <p:ph type="sldNum" sz="quarter" idx="12"/>
          </p:nvPr>
        </p:nvSpPr>
        <p:spPr/>
        <p:txBody>
          <a:bodyPr/>
          <a:lstStyle/>
          <a:p>
            <a:fld id="{24461208-1162-4A6C-99A7-288A7CB9DF73}" type="slidenum">
              <a:rPr lang="en-US" smtClean="0"/>
              <a:pPr/>
              <a:t>7</a:t>
            </a:fld>
            <a:endParaRPr lang="en-US"/>
          </a:p>
        </p:txBody>
      </p:sp>
      <p:sp>
        <p:nvSpPr>
          <p:cNvPr id="3" name="Title 2">
            <a:extLst>
              <a:ext uri="{FF2B5EF4-FFF2-40B4-BE49-F238E27FC236}">
                <a16:creationId xmlns:a16="http://schemas.microsoft.com/office/drawing/2014/main" id="{E1A553D3-9B63-402B-8326-413B0E7088C5}"/>
              </a:ext>
            </a:extLst>
          </p:cNvPr>
          <p:cNvSpPr>
            <a:spLocks noGrp="1"/>
          </p:cNvSpPr>
          <p:nvPr>
            <p:ph type="title"/>
          </p:nvPr>
        </p:nvSpPr>
        <p:spPr/>
        <p:txBody>
          <a:bodyPr/>
          <a:lstStyle/>
          <a:p>
            <a:r>
              <a:rPr lang="en-US" dirty="0"/>
              <a:t>Forward Planetary Protection </a:t>
            </a:r>
          </a:p>
        </p:txBody>
      </p:sp>
      <p:graphicFrame>
        <p:nvGraphicFramePr>
          <p:cNvPr id="5" name="Content Placeholder 4">
            <a:extLst>
              <a:ext uri="{FF2B5EF4-FFF2-40B4-BE49-F238E27FC236}">
                <a16:creationId xmlns:a16="http://schemas.microsoft.com/office/drawing/2014/main" id="{4BA29062-4A20-44D7-9EFC-CC505B5C221D}"/>
              </a:ext>
            </a:extLst>
          </p:cNvPr>
          <p:cNvGraphicFramePr>
            <a:graphicFrameLocks noGrp="1"/>
          </p:cNvGraphicFramePr>
          <p:nvPr>
            <p:ph idx="1"/>
            <p:extLst>
              <p:ext uri="{D42A27DB-BD31-4B8C-83A1-F6EECF244321}">
                <p14:modId xmlns:p14="http://schemas.microsoft.com/office/powerpoint/2010/main" val="1143681558"/>
              </p:ext>
            </p:extLst>
          </p:nvPr>
        </p:nvGraphicFramePr>
        <p:xfrm>
          <a:off x="267478" y="731838"/>
          <a:ext cx="8763000" cy="3581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3805E9AF-220E-4B71-AB62-FEA0ED562DBA}"/>
              </a:ext>
            </a:extLst>
          </p:cNvPr>
          <p:cNvPicPr>
            <a:picLocks noChangeAspect="1"/>
          </p:cNvPicPr>
          <p:nvPr/>
        </p:nvPicPr>
        <p:blipFill>
          <a:blip r:embed="rId7"/>
          <a:stretch>
            <a:fillRect/>
          </a:stretch>
        </p:blipFill>
        <p:spPr>
          <a:xfrm>
            <a:off x="6858000" y="3975680"/>
            <a:ext cx="1833662" cy="1376789"/>
          </a:xfrm>
          <a:prstGeom prst="rect">
            <a:avLst/>
          </a:prstGeom>
          <a:ln w="19050">
            <a:solidFill>
              <a:schemeClr val="accent4"/>
            </a:solidFill>
          </a:ln>
        </p:spPr>
      </p:pic>
      <p:pic>
        <p:nvPicPr>
          <p:cNvPr id="7" name="Picture 6">
            <a:extLst>
              <a:ext uri="{FF2B5EF4-FFF2-40B4-BE49-F238E27FC236}">
                <a16:creationId xmlns:a16="http://schemas.microsoft.com/office/drawing/2014/main" id="{CF1D0754-44D1-4BAC-87EF-F7FD080C62F3}"/>
              </a:ext>
            </a:extLst>
          </p:cNvPr>
          <p:cNvPicPr>
            <a:picLocks noChangeAspect="1"/>
          </p:cNvPicPr>
          <p:nvPr/>
        </p:nvPicPr>
        <p:blipFill>
          <a:blip r:embed="rId8"/>
          <a:stretch>
            <a:fillRect/>
          </a:stretch>
        </p:blipFill>
        <p:spPr>
          <a:xfrm>
            <a:off x="3581400" y="3945478"/>
            <a:ext cx="2414225" cy="1396105"/>
          </a:xfrm>
          <a:prstGeom prst="rect">
            <a:avLst/>
          </a:prstGeom>
          <a:ln w="28575">
            <a:solidFill>
              <a:schemeClr val="accent5"/>
            </a:solidFill>
          </a:ln>
        </p:spPr>
      </p:pic>
      <p:sp>
        <p:nvSpPr>
          <p:cNvPr id="8" name="TextBox 7">
            <a:extLst>
              <a:ext uri="{FF2B5EF4-FFF2-40B4-BE49-F238E27FC236}">
                <a16:creationId xmlns:a16="http://schemas.microsoft.com/office/drawing/2014/main" id="{06AB9F11-FEB2-4E63-B3D2-22D2678C50E5}"/>
              </a:ext>
            </a:extLst>
          </p:cNvPr>
          <p:cNvSpPr txBox="1"/>
          <p:nvPr/>
        </p:nvSpPr>
        <p:spPr>
          <a:xfrm>
            <a:off x="3581400" y="5486400"/>
            <a:ext cx="2362200" cy="461665"/>
          </a:xfrm>
          <a:prstGeom prst="rect">
            <a:avLst/>
          </a:prstGeom>
          <a:noFill/>
        </p:spPr>
        <p:txBody>
          <a:bodyPr wrap="square" rtlCol="0">
            <a:spAutoFit/>
          </a:bodyPr>
          <a:lstStyle/>
          <a:p>
            <a:pPr algn="ctr"/>
            <a:r>
              <a:rPr lang="en-US" sz="1200" b="1" dirty="0"/>
              <a:t>Verification – Swab of the ExoMars camera</a:t>
            </a:r>
          </a:p>
        </p:txBody>
      </p:sp>
      <p:sp>
        <p:nvSpPr>
          <p:cNvPr id="9" name="TextBox 8">
            <a:extLst>
              <a:ext uri="{FF2B5EF4-FFF2-40B4-BE49-F238E27FC236}">
                <a16:creationId xmlns:a16="http://schemas.microsoft.com/office/drawing/2014/main" id="{4D899920-DFB7-4106-A409-AE970BF039CE}"/>
              </a:ext>
            </a:extLst>
          </p:cNvPr>
          <p:cNvSpPr txBox="1"/>
          <p:nvPr/>
        </p:nvSpPr>
        <p:spPr>
          <a:xfrm>
            <a:off x="6668278" y="5464946"/>
            <a:ext cx="2362200" cy="461665"/>
          </a:xfrm>
          <a:prstGeom prst="rect">
            <a:avLst/>
          </a:prstGeom>
          <a:noFill/>
        </p:spPr>
        <p:txBody>
          <a:bodyPr wrap="square" rtlCol="0">
            <a:spAutoFit/>
          </a:bodyPr>
          <a:lstStyle/>
          <a:p>
            <a:pPr algn="ctr"/>
            <a:r>
              <a:rPr lang="en-US" sz="1200" b="1" dirty="0"/>
              <a:t>Late integration of the Mars 2020 Sample Tubes </a:t>
            </a:r>
          </a:p>
        </p:txBody>
      </p:sp>
      <p:sp>
        <p:nvSpPr>
          <p:cNvPr id="11" name="TextBox 10">
            <a:extLst>
              <a:ext uri="{FF2B5EF4-FFF2-40B4-BE49-F238E27FC236}">
                <a16:creationId xmlns:a16="http://schemas.microsoft.com/office/drawing/2014/main" id="{FBA4CF59-EADF-47E9-976F-94E9E3E0534A}"/>
              </a:ext>
            </a:extLst>
          </p:cNvPr>
          <p:cNvSpPr txBox="1"/>
          <p:nvPr/>
        </p:nvSpPr>
        <p:spPr>
          <a:xfrm>
            <a:off x="4436608" y="5316724"/>
            <a:ext cx="1676400" cy="215444"/>
          </a:xfrm>
          <a:prstGeom prst="rect">
            <a:avLst/>
          </a:prstGeom>
          <a:noFill/>
        </p:spPr>
        <p:txBody>
          <a:bodyPr wrap="square" rtlCol="0">
            <a:spAutoFit/>
          </a:bodyPr>
          <a:lstStyle/>
          <a:p>
            <a:pPr algn="r"/>
            <a:r>
              <a:rPr lang="en-US" sz="800" i="1" dirty="0"/>
              <a:t>Credit: ESA</a:t>
            </a:r>
          </a:p>
        </p:txBody>
      </p:sp>
      <p:sp>
        <p:nvSpPr>
          <p:cNvPr id="12" name="TextBox 11">
            <a:extLst>
              <a:ext uri="{FF2B5EF4-FFF2-40B4-BE49-F238E27FC236}">
                <a16:creationId xmlns:a16="http://schemas.microsoft.com/office/drawing/2014/main" id="{A3490C5A-F227-4C8E-B171-248881303DB9}"/>
              </a:ext>
            </a:extLst>
          </p:cNvPr>
          <p:cNvSpPr txBox="1"/>
          <p:nvPr/>
        </p:nvSpPr>
        <p:spPr>
          <a:xfrm>
            <a:off x="7060817" y="5346042"/>
            <a:ext cx="1676400" cy="215444"/>
          </a:xfrm>
          <a:prstGeom prst="rect">
            <a:avLst/>
          </a:prstGeom>
          <a:noFill/>
        </p:spPr>
        <p:txBody>
          <a:bodyPr wrap="square" rtlCol="0">
            <a:spAutoFit/>
          </a:bodyPr>
          <a:lstStyle/>
          <a:p>
            <a:pPr algn="r"/>
            <a:r>
              <a:rPr lang="en-US" sz="800" i="1" dirty="0"/>
              <a:t>Credit: NASA / JPL </a:t>
            </a:r>
          </a:p>
        </p:txBody>
      </p:sp>
      <p:pic>
        <p:nvPicPr>
          <p:cNvPr id="13" name="Picture 12">
            <a:extLst>
              <a:ext uri="{FF2B5EF4-FFF2-40B4-BE49-F238E27FC236}">
                <a16:creationId xmlns:a16="http://schemas.microsoft.com/office/drawing/2014/main" id="{47FF8545-EF18-4DAF-8484-37E85C8B7250}"/>
              </a:ext>
            </a:extLst>
          </p:cNvPr>
          <p:cNvPicPr>
            <a:picLocks noChangeAspect="1"/>
          </p:cNvPicPr>
          <p:nvPr/>
        </p:nvPicPr>
        <p:blipFill>
          <a:blip r:embed="rId9"/>
          <a:stretch>
            <a:fillRect/>
          </a:stretch>
        </p:blipFill>
        <p:spPr>
          <a:xfrm>
            <a:off x="483020" y="4042753"/>
            <a:ext cx="2450138" cy="1592026"/>
          </a:xfrm>
          <a:prstGeom prst="rect">
            <a:avLst/>
          </a:prstGeom>
          <a:ln>
            <a:solidFill>
              <a:srgbClr val="FF0000"/>
            </a:solidFill>
          </a:ln>
        </p:spPr>
      </p:pic>
      <p:sp>
        <p:nvSpPr>
          <p:cNvPr id="14" name="TextBox 13">
            <a:extLst>
              <a:ext uri="{FF2B5EF4-FFF2-40B4-BE49-F238E27FC236}">
                <a16:creationId xmlns:a16="http://schemas.microsoft.com/office/drawing/2014/main" id="{EBFE942E-25F5-4B57-BA76-AEE104DBD723}"/>
              </a:ext>
            </a:extLst>
          </p:cNvPr>
          <p:cNvSpPr txBox="1"/>
          <p:nvPr/>
        </p:nvSpPr>
        <p:spPr>
          <a:xfrm>
            <a:off x="555407" y="5616407"/>
            <a:ext cx="2362200" cy="461665"/>
          </a:xfrm>
          <a:prstGeom prst="rect">
            <a:avLst/>
          </a:prstGeom>
          <a:noFill/>
        </p:spPr>
        <p:txBody>
          <a:bodyPr wrap="square" rtlCol="0">
            <a:spAutoFit/>
          </a:bodyPr>
          <a:lstStyle/>
          <a:p>
            <a:pPr algn="ctr"/>
            <a:r>
              <a:rPr lang="en-US" sz="1200" b="1" dirty="0"/>
              <a:t>Planetary Protection starts in early mission phases </a:t>
            </a:r>
          </a:p>
        </p:txBody>
      </p:sp>
      <p:sp>
        <p:nvSpPr>
          <p:cNvPr id="15" name="TextBox 14">
            <a:extLst>
              <a:ext uri="{FF2B5EF4-FFF2-40B4-BE49-F238E27FC236}">
                <a16:creationId xmlns:a16="http://schemas.microsoft.com/office/drawing/2014/main" id="{17DDE6F9-9AF0-4DE9-8CE3-F40B34BD6C48}"/>
              </a:ext>
            </a:extLst>
          </p:cNvPr>
          <p:cNvSpPr txBox="1"/>
          <p:nvPr/>
        </p:nvSpPr>
        <p:spPr>
          <a:xfrm>
            <a:off x="1153275" y="5446285"/>
            <a:ext cx="1676400" cy="215444"/>
          </a:xfrm>
          <a:prstGeom prst="rect">
            <a:avLst/>
          </a:prstGeom>
          <a:noFill/>
        </p:spPr>
        <p:txBody>
          <a:bodyPr wrap="square" rtlCol="0">
            <a:spAutoFit/>
          </a:bodyPr>
          <a:lstStyle/>
          <a:p>
            <a:pPr algn="r"/>
            <a:r>
              <a:rPr lang="en-US" sz="800" i="1" dirty="0"/>
              <a:t>Credit: NASA / JPL </a:t>
            </a:r>
          </a:p>
        </p:txBody>
      </p:sp>
    </p:spTree>
    <p:extLst>
      <p:ext uri="{BB962C8B-B14F-4D97-AF65-F5344CB8AC3E}">
        <p14:creationId xmlns:p14="http://schemas.microsoft.com/office/powerpoint/2010/main" val="3512144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CA00FD-75A1-417A-A309-2538C117AF18}"/>
              </a:ext>
            </a:extLst>
          </p:cNvPr>
          <p:cNvSpPr>
            <a:spLocks noGrp="1"/>
          </p:cNvSpPr>
          <p:nvPr>
            <p:ph type="body" idx="1"/>
          </p:nvPr>
        </p:nvSpPr>
        <p:spPr/>
        <p:txBody>
          <a:bodyPr/>
          <a:lstStyle/>
          <a:p>
            <a:r>
              <a:rPr lang="en-US" dirty="0"/>
              <a:t>COSPAR PP Policy </a:t>
            </a:r>
          </a:p>
        </p:txBody>
      </p:sp>
      <p:sp>
        <p:nvSpPr>
          <p:cNvPr id="6" name="Text Placeholder 5">
            <a:extLst>
              <a:ext uri="{FF2B5EF4-FFF2-40B4-BE49-F238E27FC236}">
                <a16:creationId xmlns:a16="http://schemas.microsoft.com/office/drawing/2014/main" id="{8BF9DAC3-8AEF-43C8-9322-2ACA8B8EE2D9}"/>
              </a:ext>
            </a:extLst>
          </p:cNvPr>
          <p:cNvSpPr>
            <a:spLocks noGrp="1"/>
          </p:cNvSpPr>
          <p:nvPr>
            <p:ph type="body" sz="quarter" idx="3"/>
          </p:nvPr>
        </p:nvSpPr>
        <p:spPr/>
        <p:txBody>
          <a:bodyPr/>
          <a:lstStyle/>
          <a:p>
            <a:r>
              <a:rPr lang="en-US" dirty="0"/>
              <a:t>Key Theme / Implementation Implication</a:t>
            </a:r>
          </a:p>
        </p:txBody>
      </p:sp>
      <p:sp>
        <p:nvSpPr>
          <p:cNvPr id="2" name="Slide Number Placeholder 1">
            <a:extLst>
              <a:ext uri="{FF2B5EF4-FFF2-40B4-BE49-F238E27FC236}">
                <a16:creationId xmlns:a16="http://schemas.microsoft.com/office/drawing/2014/main" id="{4BE9C39A-B420-4EDF-8E00-C0BFF0D8632C}"/>
              </a:ext>
            </a:extLst>
          </p:cNvPr>
          <p:cNvSpPr>
            <a:spLocks noGrp="1"/>
          </p:cNvSpPr>
          <p:nvPr>
            <p:ph type="sldNum" sz="quarter" idx="12"/>
          </p:nvPr>
        </p:nvSpPr>
        <p:spPr/>
        <p:txBody>
          <a:bodyPr/>
          <a:lstStyle/>
          <a:p>
            <a:fld id="{24461208-1162-4A6C-99A7-288A7CB9DF73}" type="slidenum">
              <a:rPr lang="en-US" smtClean="0"/>
              <a:pPr/>
              <a:t>8</a:t>
            </a:fld>
            <a:endParaRPr lang="en-US"/>
          </a:p>
        </p:txBody>
      </p:sp>
      <p:sp>
        <p:nvSpPr>
          <p:cNvPr id="4" name="Content Placeholder 3">
            <a:extLst>
              <a:ext uri="{FF2B5EF4-FFF2-40B4-BE49-F238E27FC236}">
                <a16:creationId xmlns:a16="http://schemas.microsoft.com/office/drawing/2014/main" id="{BC54EAF8-52E0-4574-A768-E1F77151DB75}"/>
              </a:ext>
            </a:extLst>
          </p:cNvPr>
          <p:cNvSpPr>
            <a:spLocks noGrp="1"/>
          </p:cNvSpPr>
          <p:nvPr>
            <p:ph idx="13"/>
          </p:nvPr>
        </p:nvSpPr>
        <p:spPr>
          <a:xfrm>
            <a:off x="304800" y="1600200"/>
            <a:ext cx="3886200" cy="4572000"/>
          </a:xfrm>
        </p:spPr>
        <p:txBody>
          <a:bodyPr/>
          <a:lstStyle/>
          <a:p>
            <a:pPr marL="112713" indent="-112713"/>
            <a:r>
              <a:rPr lang="en-US" sz="1350" i="1" dirty="0"/>
              <a:t>The Moon must be protected from back contamination of other celestial bodies to ensure unrestricted Earth-Moon travel</a:t>
            </a:r>
          </a:p>
          <a:p>
            <a:pPr marL="112713" indent="-112713"/>
            <a:r>
              <a:rPr lang="en-US" sz="1350" i="1" dirty="0"/>
              <a:t>Unless the samples to be returned from Mars are subjected to an accepted and approved sterilization process, the canister(s) holding the samples returned from Mars shall be closed, with an appropriate verification process, and the samples shall remain contained during all mission phases through transport to a receiving facility where it (they) can be opened under containment.</a:t>
            </a:r>
          </a:p>
          <a:p>
            <a:pPr marL="112713" indent="-112713"/>
            <a:r>
              <a:rPr lang="en-US" sz="1350" i="1" dirty="0"/>
              <a:t>The mission and the spacecraft design must provide a method to “break the chain of contact” with Mars. No uncontained hardware that contacted Mars, directly or indirectly, shall be returned to Earth. Isolation of such hardware from the Mars environment shall be provided during sample container loading into the containment system, launch from Mars, and any in-flight transfer operations required…</a:t>
            </a:r>
          </a:p>
        </p:txBody>
      </p:sp>
      <p:sp>
        <p:nvSpPr>
          <p:cNvPr id="7" name="Content Placeholder 6">
            <a:extLst>
              <a:ext uri="{FF2B5EF4-FFF2-40B4-BE49-F238E27FC236}">
                <a16:creationId xmlns:a16="http://schemas.microsoft.com/office/drawing/2014/main" id="{F51A15A9-B89B-4736-BBC9-C3C0242CAB8C}"/>
              </a:ext>
            </a:extLst>
          </p:cNvPr>
          <p:cNvSpPr>
            <a:spLocks noGrp="1"/>
          </p:cNvSpPr>
          <p:nvPr>
            <p:ph idx="14"/>
          </p:nvPr>
        </p:nvSpPr>
        <p:spPr/>
        <p:txBody>
          <a:bodyPr/>
          <a:lstStyle/>
          <a:p>
            <a:r>
              <a:rPr lang="en-US" dirty="0"/>
              <a:t>Earth-Moon system protection</a:t>
            </a:r>
          </a:p>
          <a:p>
            <a:r>
              <a:rPr lang="en-US" dirty="0"/>
              <a:t>Sterilization of biologicals not contained </a:t>
            </a:r>
          </a:p>
          <a:p>
            <a:r>
              <a:rPr lang="en-US" dirty="0"/>
              <a:t>Containment of samples not sterilized </a:t>
            </a:r>
          </a:p>
          <a:p>
            <a:r>
              <a:rPr lang="en-US" dirty="0"/>
              <a:t>Facility should have containment if samples are not sterilized </a:t>
            </a:r>
          </a:p>
          <a:p>
            <a:r>
              <a:rPr lang="en-US" dirty="0"/>
              <a:t>Break-the-chain – hardware that contacted Mars needs to be contained or sterilized prior to entering in Earth-Moon system</a:t>
            </a:r>
          </a:p>
        </p:txBody>
      </p:sp>
      <p:sp>
        <p:nvSpPr>
          <p:cNvPr id="3" name="Title 2">
            <a:extLst>
              <a:ext uri="{FF2B5EF4-FFF2-40B4-BE49-F238E27FC236}">
                <a16:creationId xmlns:a16="http://schemas.microsoft.com/office/drawing/2014/main" id="{E02F7A5B-9DE4-4E1E-A7DD-0445004FCD97}"/>
              </a:ext>
            </a:extLst>
          </p:cNvPr>
          <p:cNvSpPr>
            <a:spLocks noGrp="1"/>
          </p:cNvSpPr>
          <p:nvPr>
            <p:ph type="title"/>
          </p:nvPr>
        </p:nvSpPr>
        <p:spPr/>
        <p:txBody>
          <a:bodyPr/>
          <a:lstStyle/>
          <a:p>
            <a:r>
              <a:rPr lang="en-US" dirty="0"/>
              <a:t>Mars Restricted Earth Return – Key PP Requirements   </a:t>
            </a:r>
          </a:p>
        </p:txBody>
      </p:sp>
      <p:cxnSp>
        <p:nvCxnSpPr>
          <p:cNvPr id="9" name="Straight Arrow Connector 8">
            <a:extLst>
              <a:ext uri="{FF2B5EF4-FFF2-40B4-BE49-F238E27FC236}">
                <a16:creationId xmlns:a16="http://schemas.microsoft.com/office/drawing/2014/main" id="{84E29627-417A-48F0-8384-C0964E48F19A}"/>
              </a:ext>
            </a:extLst>
          </p:cNvPr>
          <p:cNvCxnSpPr>
            <a:cxnSpLocks/>
          </p:cNvCxnSpPr>
          <p:nvPr/>
        </p:nvCxnSpPr>
        <p:spPr>
          <a:xfrm flipV="1">
            <a:off x="3810000" y="1828800"/>
            <a:ext cx="609600" cy="136525"/>
          </a:xfrm>
          <a:prstGeom prst="straightConnector1">
            <a:avLst/>
          </a:prstGeom>
          <a:ln w="571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7C394CA-4858-431D-B9D6-A2A2F2FC1E73}"/>
              </a:ext>
            </a:extLst>
          </p:cNvPr>
          <p:cNvCxnSpPr>
            <a:cxnSpLocks/>
          </p:cNvCxnSpPr>
          <p:nvPr/>
        </p:nvCxnSpPr>
        <p:spPr>
          <a:xfrm flipV="1">
            <a:off x="3994280" y="2193925"/>
            <a:ext cx="425320" cy="404072"/>
          </a:xfrm>
          <a:prstGeom prst="straightConnector1">
            <a:avLst/>
          </a:prstGeom>
          <a:ln w="571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8BEE72E-DFE9-4B00-A086-12B0BDE00F3C}"/>
              </a:ext>
            </a:extLst>
          </p:cNvPr>
          <p:cNvCxnSpPr>
            <a:cxnSpLocks/>
          </p:cNvCxnSpPr>
          <p:nvPr/>
        </p:nvCxnSpPr>
        <p:spPr>
          <a:xfrm>
            <a:off x="3959290" y="2597996"/>
            <a:ext cx="536510" cy="107104"/>
          </a:xfrm>
          <a:prstGeom prst="straightConnector1">
            <a:avLst/>
          </a:prstGeom>
          <a:ln w="571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0785EF9-2152-40FC-AC1E-0D8024498871}"/>
              </a:ext>
            </a:extLst>
          </p:cNvPr>
          <p:cNvCxnSpPr>
            <a:cxnSpLocks/>
          </p:cNvCxnSpPr>
          <p:nvPr/>
        </p:nvCxnSpPr>
        <p:spPr>
          <a:xfrm flipV="1">
            <a:off x="3994280" y="3406482"/>
            <a:ext cx="501520" cy="342194"/>
          </a:xfrm>
          <a:prstGeom prst="straightConnector1">
            <a:avLst/>
          </a:prstGeom>
          <a:ln w="5715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559AA11-BD26-4460-97F5-3CB9440D1F0F}"/>
              </a:ext>
            </a:extLst>
          </p:cNvPr>
          <p:cNvCxnSpPr>
            <a:cxnSpLocks/>
          </p:cNvCxnSpPr>
          <p:nvPr/>
        </p:nvCxnSpPr>
        <p:spPr>
          <a:xfrm flipV="1">
            <a:off x="3886200" y="4000500"/>
            <a:ext cx="609600" cy="434977"/>
          </a:xfrm>
          <a:prstGeom prst="straightConnector1">
            <a:avLst/>
          </a:prstGeom>
          <a:ln w="57150">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9749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7F14DD-592C-46F1-AEB7-FADF560AD646}"/>
              </a:ext>
            </a:extLst>
          </p:cNvPr>
          <p:cNvSpPr>
            <a:spLocks noGrp="1"/>
          </p:cNvSpPr>
          <p:nvPr>
            <p:ph type="sldNum" sz="quarter" idx="12"/>
          </p:nvPr>
        </p:nvSpPr>
        <p:spPr/>
        <p:txBody>
          <a:bodyPr/>
          <a:lstStyle/>
          <a:p>
            <a:fld id="{24461208-1162-4A6C-99A7-288A7CB9DF73}" type="slidenum">
              <a:rPr lang="en-US" smtClean="0"/>
              <a:t>9</a:t>
            </a:fld>
            <a:endParaRPr lang="en-US"/>
          </a:p>
        </p:txBody>
      </p:sp>
      <p:sp>
        <p:nvSpPr>
          <p:cNvPr id="7" name="Title 6">
            <a:extLst>
              <a:ext uri="{FF2B5EF4-FFF2-40B4-BE49-F238E27FC236}">
                <a16:creationId xmlns:a16="http://schemas.microsoft.com/office/drawing/2014/main" id="{3587B3EE-C6D4-468C-B53B-9B3468698F25}"/>
              </a:ext>
            </a:extLst>
          </p:cNvPr>
          <p:cNvSpPr>
            <a:spLocks noGrp="1"/>
          </p:cNvSpPr>
          <p:nvPr>
            <p:ph type="title"/>
          </p:nvPr>
        </p:nvSpPr>
        <p:spPr/>
        <p:txBody>
          <a:bodyPr/>
          <a:lstStyle/>
          <a:p>
            <a:r>
              <a:rPr lang="en-US" dirty="0"/>
              <a:t>Break-the-chain concept</a:t>
            </a:r>
          </a:p>
        </p:txBody>
      </p:sp>
      <p:sp>
        <p:nvSpPr>
          <p:cNvPr id="8" name="Content Placeholder 7">
            <a:extLst>
              <a:ext uri="{FF2B5EF4-FFF2-40B4-BE49-F238E27FC236}">
                <a16:creationId xmlns:a16="http://schemas.microsoft.com/office/drawing/2014/main" id="{CFE9385B-7CAD-4923-ADAA-083BDDC7AAE2}"/>
              </a:ext>
            </a:extLst>
          </p:cNvPr>
          <p:cNvSpPr>
            <a:spLocks noGrp="1"/>
          </p:cNvSpPr>
          <p:nvPr>
            <p:ph idx="1"/>
          </p:nvPr>
        </p:nvSpPr>
        <p:spPr>
          <a:xfrm>
            <a:off x="304800" y="990600"/>
            <a:ext cx="8534400" cy="1676399"/>
          </a:xfrm>
          <a:solidFill>
            <a:srgbClr val="99CC00"/>
          </a:solidFill>
        </p:spPr>
        <p:txBody>
          <a:bodyPr/>
          <a:lstStyle/>
          <a:p>
            <a:pPr marL="0" indent="0" algn="ctr">
              <a:buNone/>
            </a:pPr>
            <a:r>
              <a:rPr lang="en-US" sz="1800" dirty="0">
                <a:solidFill>
                  <a:schemeClr val="bg1"/>
                </a:solidFill>
              </a:rPr>
              <a:t>“</a:t>
            </a:r>
            <a:r>
              <a:rPr lang="en-US" sz="1800" i="1" dirty="0">
                <a:solidFill>
                  <a:schemeClr val="bg1"/>
                </a:solidFill>
              </a:rPr>
              <a:t>No uncontained hardware that contacted Mars, directly or indirectly, shall be returned to Earth. Isolation of such hardware from the Mars environment shall be provided during sample container loading into the containment system, launch from Mars, and any in-flight transfer operations</a:t>
            </a:r>
            <a:r>
              <a:rPr lang="en-US" sz="1800" dirty="0">
                <a:solidFill>
                  <a:schemeClr val="bg1"/>
                </a:solidFill>
              </a:rPr>
              <a:t>” – COSPAR 2020</a:t>
            </a:r>
          </a:p>
        </p:txBody>
      </p:sp>
      <p:sp>
        <p:nvSpPr>
          <p:cNvPr id="12" name="TextBox 11">
            <a:extLst>
              <a:ext uri="{FF2B5EF4-FFF2-40B4-BE49-F238E27FC236}">
                <a16:creationId xmlns:a16="http://schemas.microsoft.com/office/drawing/2014/main" id="{7F5DBD52-1CAF-42AD-8039-3F47E1D62D44}"/>
              </a:ext>
            </a:extLst>
          </p:cNvPr>
          <p:cNvSpPr txBox="1"/>
          <p:nvPr/>
        </p:nvSpPr>
        <p:spPr>
          <a:xfrm>
            <a:off x="22412" y="2739449"/>
            <a:ext cx="5961886" cy="3262432"/>
          </a:xfrm>
          <a:prstGeom prst="rect">
            <a:avLst/>
          </a:prstGeom>
          <a:noFill/>
        </p:spPr>
        <p:txBody>
          <a:bodyPr wrap="square" rtlCol="0">
            <a:spAutoFit/>
          </a:bodyPr>
          <a:lstStyle/>
          <a:p>
            <a:r>
              <a:rPr lang="en-US" sz="1600" b="1" dirty="0"/>
              <a:t>Implementation Distillation</a:t>
            </a:r>
          </a:p>
          <a:p>
            <a:pPr marL="285750" indent="-285750">
              <a:buFont typeface="Arial" panose="020B0604020202020204" pitchFamily="34" charset="0"/>
              <a:buChar char="•"/>
            </a:pPr>
            <a:r>
              <a:rPr lang="en-US" sz="1600" dirty="0"/>
              <a:t>Determine source contamination - </a:t>
            </a:r>
            <a:r>
              <a:rPr lang="en-US" sz="1600" u="sng" dirty="0"/>
              <a:t>indirect and direct vectors of Mars particles</a:t>
            </a:r>
          </a:p>
          <a:p>
            <a:pPr marL="742950" lvl="1" indent="-285750">
              <a:buFont typeface="Arial" panose="020B0604020202020204" pitchFamily="34" charset="0"/>
              <a:buChar char="•"/>
            </a:pPr>
            <a:r>
              <a:rPr lang="en-US" sz="1600" dirty="0"/>
              <a:t>Direct – e.g. OS exterior, hardware that OS touches </a:t>
            </a:r>
          </a:p>
          <a:p>
            <a:pPr marL="742950" lvl="1" indent="-285750">
              <a:buFont typeface="Arial" panose="020B0604020202020204" pitchFamily="34" charset="0"/>
              <a:buChar char="•"/>
            </a:pPr>
            <a:r>
              <a:rPr lang="en-US" sz="1600" dirty="0"/>
              <a:t>Indirect – </a:t>
            </a:r>
            <a:r>
              <a:rPr lang="en-US" sz="1600" dirty="0" err="1"/>
              <a:t>e.g</a:t>
            </a:r>
            <a:r>
              <a:rPr lang="en-US" sz="1600" dirty="0"/>
              <a:t> ERO exterior </a:t>
            </a:r>
          </a:p>
          <a:p>
            <a:pPr marL="285750" indent="-285750">
              <a:buFont typeface="Arial" panose="020B0604020202020204" pitchFamily="34" charset="0"/>
              <a:buChar char="•"/>
            </a:pPr>
            <a:r>
              <a:rPr lang="en-US" sz="1600" dirty="0"/>
              <a:t>Control / Mitigation – containerization, sterilization, diversion </a:t>
            </a:r>
          </a:p>
          <a:p>
            <a:pPr marL="742950" lvl="1" indent="-285750">
              <a:buFont typeface="Arial" panose="020B0604020202020204" pitchFamily="34" charset="0"/>
              <a:buChar char="•"/>
            </a:pPr>
            <a:r>
              <a:rPr lang="en-US" sz="1600" u="sng" dirty="0"/>
              <a:t>Containerization</a:t>
            </a:r>
            <a:r>
              <a:rPr lang="en-US" sz="1600" dirty="0"/>
              <a:t> – hardware sealing to prevent biological transfer (Matryoshka nesting doll concept) </a:t>
            </a:r>
          </a:p>
          <a:p>
            <a:pPr marL="742950" lvl="1" indent="-285750">
              <a:buFont typeface="Arial" panose="020B0604020202020204" pitchFamily="34" charset="0"/>
              <a:buChar char="•"/>
            </a:pPr>
            <a:r>
              <a:rPr lang="en-US" sz="1600" u="sng" dirty="0"/>
              <a:t>Sterilization</a:t>
            </a:r>
            <a:r>
              <a:rPr lang="en-US" sz="1600" dirty="0"/>
              <a:t> – biological reduction using industry approved standard (e.g. heat, chemical, </a:t>
            </a:r>
            <a:r>
              <a:rPr lang="en-US" sz="1600" dirty="0" err="1"/>
              <a:t>etc</a:t>
            </a:r>
            <a:r>
              <a:rPr lang="en-US" sz="1600" dirty="0"/>
              <a:t>). </a:t>
            </a:r>
          </a:p>
          <a:p>
            <a:pPr marL="742950" lvl="1" indent="-285750">
              <a:buFont typeface="Arial" panose="020B0604020202020204" pitchFamily="34" charset="0"/>
              <a:buChar char="•"/>
            </a:pPr>
            <a:r>
              <a:rPr lang="en-US" sz="1600" u="sng" dirty="0"/>
              <a:t>Hardware disposition </a:t>
            </a:r>
            <a:r>
              <a:rPr lang="en-US" sz="1600" dirty="0"/>
              <a:t>– ERO divert prior to Earth-Moon orbit insertion, jettison of CCRS hardware in Mars orbit </a:t>
            </a:r>
          </a:p>
          <a:p>
            <a:endParaRPr lang="en-US" sz="1400" dirty="0"/>
          </a:p>
        </p:txBody>
      </p:sp>
      <p:pic>
        <p:nvPicPr>
          <p:cNvPr id="13" name="Picture 12">
            <a:extLst>
              <a:ext uri="{FF2B5EF4-FFF2-40B4-BE49-F238E27FC236}">
                <a16:creationId xmlns:a16="http://schemas.microsoft.com/office/drawing/2014/main" id="{6151DED7-0104-42DB-AA3F-CA9A45E1036F}"/>
              </a:ext>
            </a:extLst>
          </p:cNvPr>
          <p:cNvPicPr>
            <a:picLocks noChangeAspect="1"/>
          </p:cNvPicPr>
          <p:nvPr/>
        </p:nvPicPr>
        <p:blipFill rotWithShape="1">
          <a:blip r:embed="rId2"/>
          <a:srcRect l="51136" t="24704" r="2277" b="55952"/>
          <a:stretch/>
        </p:blipFill>
        <p:spPr>
          <a:xfrm>
            <a:off x="5966385" y="4857590"/>
            <a:ext cx="2729244" cy="865370"/>
          </a:xfrm>
          <a:prstGeom prst="rect">
            <a:avLst/>
          </a:prstGeom>
        </p:spPr>
      </p:pic>
      <p:pic>
        <p:nvPicPr>
          <p:cNvPr id="15" name="Picture 14">
            <a:extLst>
              <a:ext uri="{FF2B5EF4-FFF2-40B4-BE49-F238E27FC236}">
                <a16:creationId xmlns:a16="http://schemas.microsoft.com/office/drawing/2014/main" id="{A51E1F9C-E719-410A-BE75-5C280ACE859D}"/>
              </a:ext>
            </a:extLst>
          </p:cNvPr>
          <p:cNvPicPr>
            <a:picLocks noChangeAspect="1"/>
          </p:cNvPicPr>
          <p:nvPr/>
        </p:nvPicPr>
        <p:blipFill>
          <a:blip r:embed="rId3"/>
          <a:stretch>
            <a:fillRect/>
          </a:stretch>
        </p:blipFill>
        <p:spPr>
          <a:xfrm>
            <a:off x="5966385" y="2715697"/>
            <a:ext cx="2805206" cy="1547810"/>
          </a:xfrm>
          <a:prstGeom prst="rect">
            <a:avLst/>
          </a:prstGeom>
        </p:spPr>
      </p:pic>
      <p:sp>
        <p:nvSpPr>
          <p:cNvPr id="16" name="TextBox 15">
            <a:extLst>
              <a:ext uri="{FF2B5EF4-FFF2-40B4-BE49-F238E27FC236}">
                <a16:creationId xmlns:a16="http://schemas.microsoft.com/office/drawing/2014/main" id="{720133A0-0B66-4137-B877-83547BBFE3FD}"/>
              </a:ext>
            </a:extLst>
          </p:cNvPr>
          <p:cNvSpPr txBox="1"/>
          <p:nvPr/>
        </p:nvSpPr>
        <p:spPr>
          <a:xfrm>
            <a:off x="5930145" y="4279552"/>
            <a:ext cx="2895600" cy="523220"/>
          </a:xfrm>
          <a:prstGeom prst="rect">
            <a:avLst/>
          </a:prstGeom>
          <a:noFill/>
        </p:spPr>
        <p:txBody>
          <a:bodyPr wrap="square" rtlCol="0">
            <a:spAutoFit/>
          </a:bodyPr>
          <a:lstStyle/>
          <a:p>
            <a:pPr algn="ctr"/>
            <a:r>
              <a:rPr lang="en-US" sz="1400" b="1" dirty="0"/>
              <a:t>Mars dust is a potential source of Mars biologicals</a:t>
            </a:r>
          </a:p>
        </p:txBody>
      </p:sp>
      <p:sp>
        <p:nvSpPr>
          <p:cNvPr id="17" name="TextBox 16">
            <a:extLst>
              <a:ext uri="{FF2B5EF4-FFF2-40B4-BE49-F238E27FC236}">
                <a16:creationId xmlns:a16="http://schemas.microsoft.com/office/drawing/2014/main" id="{7D8A5D84-5047-413C-895A-20DC888A15F3}"/>
              </a:ext>
            </a:extLst>
          </p:cNvPr>
          <p:cNvSpPr txBox="1"/>
          <p:nvPr/>
        </p:nvSpPr>
        <p:spPr>
          <a:xfrm>
            <a:off x="5883767" y="5694104"/>
            <a:ext cx="2895600" cy="307777"/>
          </a:xfrm>
          <a:prstGeom prst="rect">
            <a:avLst/>
          </a:prstGeom>
          <a:noFill/>
        </p:spPr>
        <p:txBody>
          <a:bodyPr wrap="square" rtlCol="0">
            <a:spAutoFit/>
          </a:bodyPr>
          <a:lstStyle/>
          <a:p>
            <a:pPr algn="ctr"/>
            <a:r>
              <a:rPr lang="en-US" sz="1400" b="1" dirty="0"/>
              <a:t>Orbiter Diversion Maneuver</a:t>
            </a:r>
          </a:p>
        </p:txBody>
      </p:sp>
      <p:sp>
        <p:nvSpPr>
          <p:cNvPr id="18" name="TextBox 17">
            <a:extLst>
              <a:ext uri="{FF2B5EF4-FFF2-40B4-BE49-F238E27FC236}">
                <a16:creationId xmlns:a16="http://schemas.microsoft.com/office/drawing/2014/main" id="{369FA662-00B1-4586-8B2F-AF21ED2EAD89}"/>
              </a:ext>
            </a:extLst>
          </p:cNvPr>
          <p:cNvSpPr txBox="1"/>
          <p:nvPr/>
        </p:nvSpPr>
        <p:spPr>
          <a:xfrm>
            <a:off x="7185585" y="4220383"/>
            <a:ext cx="1676400" cy="215444"/>
          </a:xfrm>
          <a:prstGeom prst="rect">
            <a:avLst/>
          </a:prstGeom>
          <a:noFill/>
        </p:spPr>
        <p:txBody>
          <a:bodyPr wrap="square" rtlCol="0">
            <a:spAutoFit/>
          </a:bodyPr>
          <a:lstStyle/>
          <a:p>
            <a:pPr algn="r"/>
            <a:r>
              <a:rPr lang="en-US" sz="800" i="1" dirty="0"/>
              <a:t>Credit: NASA / JPL </a:t>
            </a:r>
          </a:p>
        </p:txBody>
      </p:sp>
    </p:spTree>
    <p:extLst>
      <p:ext uri="{BB962C8B-B14F-4D97-AF65-F5344CB8AC3E}">
        <p14:creationId xmlns:p14="http://schemas.microsoft.com/office/powerpoint/2010/main" val="863995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94A85F-D264-4314-8D7C-38F43E2AE95B}"/>
              </a:ext>
            </a:extLst>
          </p:cNvPr>
          <p:cNvSpPr>
            <a:spLocks noGrp="1"/>
          </p:cNvSpPr>
          <p:nvPr>
            <p:ph type="sldNum" sz="quarter" idx="12"/>
          </p:nvPr>
        </p:nvSpPr>
        <p:spPr/>
        <p:txBody>
          <a:bodyPr/>
          <a:lstStyle/>
          <a:p>
            <a:fld id="{24461208-1162-4A6C-99A7-288A7CB9DF73}" type="slidenum">
              <a:rPr lang="en-US" smtClean="0"/>
              <a:pPr/>
              <a:t>10</a:t>
            </a:fld>
            <a:endParaRPr lang="en-US"/>
          </a:p>
        </p:txBody>
      </p:sp>
      <p:sp>
        <p:nvSpPr>
          <p:cNvPr id="3" name="Title 2">
            <a:extLst>
              <a:ext uri="{FF2B5EF4-FFF2-40B4-BE49-F238E27FC236}">
                <a16:creationId xmlns:a16="http://schemas.microsoft.com/office/drawing/2014/main" id="{9AD696FB-F354-485D-939E-44E914819C1A}"/>
              </a:ext>
            </a:extLst>
          </p:cNvPr>
          <p:cNvSpPr>
            <a:spLocks noGrp="1"/>
          </p:cNvSpPr>
          <p:nvPr>
            <p:ph type="title"/>
          </p:nvPr>
        </p:nvSpPr>
        <p:spPr>
          <a:xfrm>
            <a:off x="228600" y="381000"/>
            <a:ext cx="8077200" cy="350838"/>
          </a:xfrm>
        </p:spPr>
        <p:txBody>
          <a:bodyPr/>
          <a:lstStyle/>
          <a:p>
            <a:r>
              <a:rPr lang="en-US" dirty="0"/>
              <a:t>Mars Sample Return Back PP Compliance – High Level Approach  </a:t>
            </a:r>
          </a:p>
        </p:txBody>
      </p:sp>
      <p:pic>
        <p:nvPicPr>
          <p:cNvPr id="5" name="Picture 4">
            <a:extLst>
              <a:ext uri="{FF2B5EF4-FFF2-40B4-BE49-F238E27FC236}">
                <a16:creationId xmlns:a16="http://schemas.microsoft.com/office/drawing/2014/main" id="{A029E68E-C8B3-4112-84FC-0D0FD4CCF576}"/>
              </a:ext>
            </a:extLst>
          </p:cNvPr>
          <p:cNvPicPr>
            <a:picLocks noChangeAspect="1"/>
          </p:cNvPicPr>
          <p:nvPr/>
        </p:nvPicPr>
        <p:blipFill>
          <a:blip r:embed="rId2"/>
          <a:stretch>
            <a:fillRect/>
          </a:stretch>
        </p:blipFill>
        <p:spPr>
          <a:xfrm>
            <a:off x="1218909" y="950768"/>
            <a:ext cx="6706181" cy="5121084"/>
          </a:xfrm>
          <a:prstGeom prst="rect">
            <a:avLst/>
          </a:prstGeom>
        </p:spPr>
      </p:pic>
    </p:spTree>
    <p:extLst>
      <p:ext uri="{BB962C8B-B14F-4D97-AF65-F5344CB8AC3E}">
        <p14:creationId xmlns:p14="http://schemas.microsoft.com/office/powerpoint/2010/main" val="1578338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068ECA-DEBD-4AEC-8B83-0F8FA5EB1C2F}"/>
              </a:ext>
            </a:extLst>
          </p:cNvPr>
          <p:cNvSpPr>
            <a:spLocks noGrp="1"/>
          </p:cNvSpPr>
          <p:nvPr>
            <p:ph type="sldNum" sz="quarter" idx="12"/>
          </p:nvPr>
        </p:nvSpPr>
        <p:spPr/>
        <p:txBody>
          <a:bodyPr/>
          <a:lstStyle/>
          <a:p>
            <a:fld id="{24461208-1162-4A6C-99A7-288A7CB9DF73}" type="slidenum">
              <a:rPr lang="en-US" smtClean="0"/>
              <a:pPr/>
              <a:t>11</a:t>
            </a:fld>
            <a:endParaRPr lang="en-US"/>
          </a:p>
        </p:txBody>
      </p:sp>
      <p:sp>
        <p:nvSpPr>
          <p:cNvPr id="3" name="Title 2">
            <a:extLst>
              <a:ext uri="{FF2B5EF4-FFF2-40B4-BE49-F238E27FC236}">
                <a16:creationId xmlns:a16="http://schemas.microsoft.com/office/drawing/2014/main" id="{47516E87-831C-4AF2-B110-AC0E8003EFC7}"/>
              </a:ext>
            </a:extLst>
          </p:cNvPr>
          <p:cNvSpPr>
            <a:spLocks noGrp="1"/>
          </p:cNvSpPr>
          <p:nvPr>
            <p:ph type="title"/>
          </p:nvPr>
        </p:nvSpPr>
        <p:spPr>
          <a:xfrm>
            <a:off x="147346" y="138470"/>
            <a:ext cx="8001000" cy="350838"/>
          </a:xfrm>
        </p:spPr>
        <p:txBody>
          <a:bodyPr/>
          <a:lstStyle/>
          <a:p>
            <a:r>
              <a:rPr lang="en-US" dirty="0"/>
              <a:t>Mars Sample Return Back PP Compliance – </a:t>
            </a:r>
            <a:br>
              <a:rPr lang="en-US" dirty="0"/>
            </a:br>
            <a:r>
              <a:rPr lang="en-US" dirty="0"/>
              <a:t>Notional Details of an Approach</a:t>
            </a:r>
          </a:p>
        </p:txBody>
      </p:sp>
      <p:graphicFrame>
        <p:nvGraphicFramePr>
          <p:cNvPr id="5" name="Table 5">
            <a:extLst>
              <a:ext uri="{FF2B5EF4-FFF2-40B4-BE49-F238E27FC236}">
                <a16:creationId xmlns:a16="http://schemas.microsoft.com/office/drawing/2014/main" id="{5286C288-1E7F-483F-A819-84AF0E6E1612}"/>
              </a:ext>
            </a:extLst>
          </p:cNvPr>
          <p:cNvGraphicFramePr>
            <a:graphicFrameLocks noGrp="1"/>
          </p:cNvGraphicFramePr>
          <p:nvPr>
            <p:ph idx="1"/>
            <p:extLst>
              <p:ext uri="{D42A27DB-BD31-4B8C-83A1-F6EECF244321}">
                <p14:modId xmlns:p14="http://schemas.microsoft.com/office/powerpoint/2010/main" val="3719108247"/>
              </p:ext>
            </p:extLst>
          </p:nvPr>
        </p:nvGraphicFramePr>
        <p:xfrm>
          <a:off x="133350" y="1557636"/>
          <a:ext cx="8877300" cy="5181896"/>
        </p:xfrm>
        <a:graphic>
          <a:graphicData uri="http://schemas.openxmlformats.org/drawingml/2006/table">
            <a:tbl>
              <a:tblPr firstRow="1" bandRow="1">
                <a:tableStyleId>{5C22544A-7EE6-4342-B048-85BDC9FD1C3A}</a:tableStyleId>
              </a:tblPr>
              <a:tblGrid>
                <a:gridCol w="2533650">
                  <a:extLst>
                    <a:ext uri="{9D8B030D-6E8A-4147-A177-3AD203B41FA5}">
                      <a16:colId xmlns:a16="http://schemas.microsoft.com/office/drawing/2014/main" val="2634049389"/>
                    </a:ext>
                  </a:extLst>
                </a:gridCol>
                <a:gridCol w="6343650">
                  <a:extLst>
                    <a:ext uri="{9D8B030D-6E8A-4147-A177-3AD203B41FA5}">
                      <a16:colId xmlns:a16="http://schemas.microsoft.com/office/drawing/2014/main" val="159704610"/>
                    </a:ext>
                  </a:extLst>
                </a:gridCol>
              </a:tblGrid>
              <a:tr h="194964">
                <a:tc>
                  <a:txBody>
                    <a:bodyPr/>
                    <a:lstStyle/>
                    <a:p>
                      <a:r>
                        <a:rPr lang="en-US" sz="800" dirty="0"/>
                        <a:t>Systems Engineering Activity </a:t>
                      </a:r>
                    </a:p>
                  </a:txBody>
                  <a:tcPr/>
                </a:tc>
                <a:tc>
                  <a:txBody>
                    <a:bodyPr/>
                    <a:lstStyle/>
                    <a:p>
                      <a:r>
                        <a:rPr lang="en-US" sz="800" dirty="0"/>
                        <a:t>Detail </a:t>
                      </a:r>
                    </a:p>
                  </a:txBody>
                  <a:tcPr/>
                </a:tc>
                <a:extLst>
                  <a:ext uri="{0D108BD9-81ED-4DB2-BD59-A6C34878D82A}">
                    <a16:rowId xmlns:a16="http://schemas.microsoft.com/office/drawing/2014/main" val="3989189536"/>
                  </a:ext>
                </a:extLst>
              </a:tr>
              <a:tr h="370840">
                <a:tc>
                  <a:txBody>
                    <a:bodyPr/>
                    <a:lstStyle/>
                    <a:p>
                      <a:r>
                        <a:rPr lang="en-US" sz="800" dirty="0"/>
                        <a:t>Credible Vector and Pathway Assessment </a:t>
                      </a:r>
                    </a:p>
                  </a:txBody>
                  <a:tcPr/>
                </a:tc>
                <a:tc>
                  <a:txBody>
                    <a:bodyPr/>
                    <a:lstStyle/>
                    <a:p>
                      <a:r>
                        <a:rPr lang="en-US" sz="800" dirty="0"/>
                        <a:t>Identification of hardware and environments for Mars exposure to include the following: surface operations, Mars atmosphere during launch and orbit operations, OS orbit transfer operations, Orbiter. </a:t>
                      </a:r>
                      <a:r>
                        <a:rPr lang="en-US" sz="800" dirty="0">
                          <a:sym typeface="Wingdings" panose="05000000000000000000" pitchFamily="2" charset="2"/>
                        </a:rPr>
                        <a:t>OS + Orbiter exterior surfaces = surfaces for BPP mitigation. </a:t>
                      </a:r>
                      <a:r>
                        <a:rPr lang="en-US" sz="800" dirty="0"/>
                        <a:t> </a:t>
                      </a:r>
                    </a:p>
                  </a:txBody>
                  <a:tcPr/>
                </a:tc>
                <a:extLst>
                  <a:ext uri="{0D108BD9-81ED-4DB2-BD59-A6C34878D82A}">
                    <a16:rowId xmlns:a16="http://schemas.microsoft.com/office/drawing/2014/main" val="1132566360"/>
                  </a:ext>
                </a:extLst>
              </a:tr>
              <a:tr h="370840">
                <a:tc>
                  <a:txBody>
                    <a:bodyPr/>
                    <a:lstStyle/>
                    <a:p>
                      <a:r>
                        <a:rPr lang="en-US" sz="800" dirty="0"/>
                        <a:t>Biological Knowledge Capture </a:t>
                      </a:r>
                    </a:p>
                  </a:txBody>
                  <a:tcPr/>
                </a:tc>
                <a:tc>
                  <a:txBody>
                    <a:bodyPr/>
                    <a:lstStyle/>
                    <a:p>
                      <a:r>
                        <a:rPr lang="en-US" sz="800" dirty="0"/>
                        <a:t>Cataloguing and archiving of biologicals present on the hardware and cleanroom during assembly and test. Could be directly tested, witness coupons, or hardware surrogates. Serves as a reference library for potential contamination for Return Sample Science. </a:t>
                      </a:r>
                    </a:p>
                  </a:txBody>
                  <a:tcPr/>
                </a:tc>
                <a:extLst>
                  <a:ext uri="{0D108BD9-81ED-4DB2-BD59-A6C34878D82A}">
                    <a16:rowId xmlns:a16="http://schemas.microsoft.com/office/drawing/2014/main" val="1034973434"/>
                  </a:ext>
                </a:extLst>
              </a:tr>
              <a:tr h="261768">
                <a:tc>
                  <a:txBody>
                    <a:bodyPr/>
                    <a:lstStyle/>
                    <a:p>
                      <a:r>
                        <a:rPr lang="en-US" sz="800" dirty="0"/>
                        <a:t>BTC Contamination Gradient / Dust Mitigation</a:t>
                      </a:r>
                    </a:p>
                  </a:txBody>
                  <a:tcPr/>
                </a:tc>
                <a:tc>
                  <a:txBody>
                    <a:bodyPr/>
                    <a:lstStyle/>
                    <a:p>
                      <a:r>
                        <a:rPr lang="en-US" sz="800" dirty="0"/>
                        <a:t>Hardware design and operational requirements to minimize dust accumulation on OS and MAV surfaces during tube loading on Mars surface. Objective to minimize the number of &lt;50nm particles. </a:t>
                      </a:r>
                    </a:p>
                  </a:txBody>
                  <a:tcPr/>
                </a:tc>
                <a:extLst>
                  <a:ext uri="{0D108BD9-81ED-4DB2-BD59-A6C34878D82A}">
                    <a16:rowId xmlns:a16="http://schemas.microsoft.com/office/drawing/2014/main" val="2514500620"/>
                  </a:ext>
                </a:extLst>
              </a:tr>
              <a:tr h="370840">
                <a:tc>
                  <a:txBody>
                    <a:bodyPr/>
                    <a:lstStyle/>
                    <a:p>
                      <a:r>
                        <a:rPr lang="en-US" sz="800" dirty="0"/>
                        <a:t>Jettison “Dirty” Hardware at Mars </a:t>
                      </a:r>
                    </a:p>
                  </a:txBody>
                  <a:tcPr/>
                </a:tc>
                <a:tc>
                  <a:txBody>
                    <a:bodyPr/>
                    <a:lstStyle/>
                    <a:p>
                      <a:r>
                        <a:rPr lang="en-US" sz="800" dirty="0"/>
                        <a:t>Hardware involved in the capture and containment of the orbiting sample not required once it conducts the capture and sealing. Surfaces will be exposed to Mars environment prior to loading and sterilization in Earth Entry Vehicle. Extra hardware requires more fuel to move and poses a contamination risk thus jettisoning in upper Mars environment. </a:t>
                      </a:r>
                    </a:p>
                  </a:txBody>
                  <a:tcPr/>
                </a:tc>
                <a:extLst>
                  <a:ext uri="{0D108BD9-81ED-4DB2-BD59-A6C34878D82A}">
                    <a16:rowId xmlns:a16="http://schemas.microsoft.com/office/drawing/2014/main" val="2419769162"/>
                  </a:ext>
                </a:extLst>
              </a:tr>
              <a:tr h="348128">
                <a:tc>
                  <a:txBody>
                    <a:bodyPr/>
                    <a:lstStyle/>
                    <a:p>
                      <a:r>
                        <a:rPr lang="en-US" sz="800" dirty="0"/>
                        <a:t>BTC = Containerization + Sterilization of Seals</a:t>
                      </a:r>
                    </a:p>
                  </a:txBody>
                  <a:tcPr/>
                </a:tc>
                <a:tc>
                  <a:txBody>
                    <a:bodyPr/>
                    <a:lstStyle/>
                    <a:p>
                      <a:r>
                        <a:rPr lang="en-US" sz="800" dirty="0"/>
                        <a:t>Containerization of OS in multiple layers, sealed with high heat to mechanically weld and sterilization the surface of potential harmful Mars biologicals. </a:t>
                      </a:r>
                    </a:p>
                  </a:txBody>
                  <a:tcPr/>
                </a:tc>
                <a:extLst>
                  <a:ext uri="{0D108BD9-81ED-4DB2-BD59-A6C34878D82A}">
                    <a16:rowId xmlns:a16="http://schemas.microsoft.com/office/drawing/2014/main" val="2935643918"/>
                  </a:ext>
                </a:extLst>
              </a:tr>
              <a:tr h="205888">
                <a:tc>
                  <a:txBody>
                    <a:bodyPr/>
                    <a:lstStyle/>
                    <a:p>
                      <a:r>
                        <a:rPr lang="en-US" sz="800" dirty="0"/>
                        <a:t>Reliability of Spacecraft Systems </a:t>
                      </a:r>
                    </a:p>
                  </a:txBody>
                  <a:tcPr/>
                </a:tc>
                <a:tc>
                  <a:txBody>
                    <a:bodyPr/>
                    <a:lstStyle/>
                    <a:p>
                      <a:r>
                        <a:rPr lang="en-US" sz="800" dirty="0"/>
                        <a:t>Use of dual string redundancy and high heritage / fidelity parts to maximize spacecraft reliability. </a:t>
                      </a:r>
                    </a:p>
                  </a:txBody>
                  <a:tcPr/>
                </a:tc>
                <a:extLst>
                  <a:ext uri="{0D108BD9-81ED-4DB2-BD59-A6C34878D82A}">
                    <a16:rowId xmlns:a16="http://schemas.microsoft.com/office/drawing/2014/main" val="2013102110"/>
                  </a:ext>
                </a:extLst>
              </a:tr>
              <a:tr h="370840">
                <a:tc>
                  <a:txBody>
                    <a:bodyPr/>
                    <a:lstStyle/>
                    <a:p>
                      <a:r>
                        <a:rPr lang="en-US" sz="800" dirty="0"/>
                        <a:t>Mission Design </a:t>
                      </a:r>
                    </a:p>
                  </a:txBody>
                  <a:tcPr/>
                </a:tc>
                <a:tc>
                  <a:txBody>
                    <a:bodyPr/>
                    <a:lstStyle/>
                    <a:p>
                      <a:r>
                        <a:rPr lang="en-US" sz="800" dirty="0"/>
                        <a:t>Software, mission design, and flight operations leveraging high heritage from NASA/ESA to ensure orbiter maneuverability and commanding reliable. </a:t>
                      </a:r>
                    </a:p>
                  </a:txBody>
                  <a:tcPr/>
                </a:tc>
                <a:extLst>
                  <a:ext uri="{0D108BD9-81ED-4DB2-BD59-A6C34878D82A}">
                    <a16:rowId xmlns:a16="http://schemas.microsoft.com/office/drawing/2014/main" val="2796022544"/>
                  </a:ext>
                </a:extLst>
              </a:tr>
              <a:tr h="370840">
                <a:tc>
                  <a:txBody>
                    <a:bodyPr/>
                    <a:lstStyle/>
                    <a:p>
                      <a:r>
                        <a:rPr lang="en-US" sz="800" dirty="0"/>
                        <a:t>Earth Return Orbiter Divert</a:t>
                      </a:r>
                    </a:p>
                  </a:txBody>
                  <a:tcPr/>
                </a:tc>
                <a:tc>
                  <a:txBody>
                    <a:bodyPr/>
                    <a:lstStyle/>
                    <a:p>
                      <a:r>
                        <a:rPr lang="en-US" sz="800" dirty="0"/>
                        <a:t>Orbiter contamination – Earth Entry Vehicle jettisoned at safe orbit that balances success of sample return and ability of orbiter escape the Earth-Moon system. Navigation and avionics redundant to ensure high probability of operations. </a:t>
                      </a:r>
                    </a:p>
                  </a:txBody>
                  <a:tcPr/>
                </a:tc>
                <a:extLst>
                  <a:ext uri="{0D108BD9-81ED-4DB2-BD59-A6C34878D82A}">
                    <a16:rowId xmlns:a16="http://schemas.microsoft.com/office/drawing/2014/main" val="3434760592"/>
                  </a:ext>
                </a:extLst>
              </a:tr>
              <a:tr h="236368">
                <a:tc>
                  <a:txBody>
                    <a:bodyPr/>
                    <a:lstStyle/>
                    <a:p>
                      <a:r>
                        <a:rPr lang="en-US" sz="800" dirty="0"/>
                        <a:t>Earth Entry Vehicle Reliability </a:t>
                      </a:r>
                    </a:p>
                  </a:txBody>
                  <a:tcPr/>
                </a:tc>
                <a:tc>
                  <a:txBody>
                    <a:bodyPr/>
                    <a:lstStyle/>
                    <a:p>
                      <a:r>
                        <a:rPr lang="en-US" sz="800" dirty="0"/>
                        <a:t>Ballistic trajectory – no parachute increasing risk profile </a:t>
                      </a:r>
                    </a:p>
                  </a:txBody>
                  <a:tcPr/>
                </a:tc>
                <a:extLst>
                  <a:ext uri="{0D108BD9-81ED-4DB2-BD59-A6C34878D82A}">
                    <a16:rowId xmlns:a16="http://schemas.microsoft.com/office/drawing/2014/main" val="3540161169"/>
                  </a:ext>
                </a:extLst>
              </a:tr>
              <a:tr h="291952">
                <a:tc>
                  <a:txBody>
                    <a:bodyPr/>
                    <a:lstStyle/>
                    <a:p>
                      <a:r>
                        <a:rPr lang="en-US" sz="800" dirty="0"/>
                        <a:t>Ground Operations – Nominal </a:t>
                      </a:r>
                    </a:p>
                  </a:txBody>
                  <a:tcPr/>
                </a:tc>
                <a:tc>
                  <a:txBody>
                    <a:bodyPr/>
                    <a:lstStyle/>
                    <a:p>
                      <a:r>
                        <a:rPr lang="en-US" sz="800" dirty="0"/>
                        <a:t>NASA established recovery operation protocols for </a:t>
                      </a:r>
                      <a:r>
                        <a:rPr lang="en-US" sz="800" dirty="0" err="1"/>
                        <a:t>astrobiological</a:t>
                      </a:r>
                      <a:r>
                        <a:rPr lang="en-US" sz="800" dirty="0"/>
                        <a:t> materials and spacecraft retrieval tailored to incorporate existing biosafety and biosecurity measures. </a:t>
                      </a:r>
                    </a:p>
                  </a:txBody>
                  <a:tcPr/>
                </a:tc>
                <a:extLst>
                  <a:ext uri="{0D108BD9-81ED-4DB2-BD59-A6C34878D82A}">
                    <a16:rowId xmlns:a16="http://schemas.microsoft.com/office/drawing/2014/main" val="1928508276"/>
                  </a:ext>
                </a:extLst>
              </a:tr>
              <a:tr h="261472">
                <a:tc>
                  <a:txBody>
                    <a:bodyPr/>
                    <a:lstStyle/>
                    <a:p>
                      <a:r>
                        <a:rPr lang="en-US" sz="800" dirty="0"/>
                        <a:t>Ground Operations – Off-nominal</a:t>
                      </a:r>
                    </a:p>
                  </a:txBody>
                  <a:tcPr/>
                </a:tc>
                <a:tc>
                  <a:txBody>
                    <a:bodyPr/>
                    <a:lstStyle/>
                    <a:p>
                      <a:r>
                        <a:rPr lang="en-US" sz="800" dirty="0"/>
                        <a:t>NASA established lessons learned protocols for </a:t>
                      </a:r>
                      <a:r>
                        <a:rPr lang="en-US" sz="800" dirty="0" err="1"/>
                        <a:t>astrobiological</a:t>
                      </a:r>
                      <a:r>
                        <a:rPr lang="en-US" sz="800" dirty="0"/>
                        <a:t> materials and spacecraft retrieval tailored to incorporate existing biosafety and biosecurity measures. </a:t>
                      </a:r>
                    </a:p>
                  </a:txBody>
                  <a:tcPr/>
                </a:tc>
                <a:extLst>
                  <a:ext uri="{0D108BD9-81ED-4DB2-BD59-A6C34878D82A}">
                    <a16:rowId xmlns:a16="http://schemas.microsoft.com/office/drawing/2014/main" val="1292899464"/>
                  </a:ext>
                </a:extLst>
              </a:tr>
              <a:tr h="190648">
                <a:tc>
                  <a:txBody>
                    <a:bodyPr/>
                    <a:lstStyle/>
                    <a:p>
                      <a:r>
                        <a:rPr lang="en-US" sz="800" dirty="0"/>
                        <a:t>Containment of Vehicle Upon Landing </a:t>
                      </a:r>
                    </a:p>
                  </a:txBody>
                  <a:tcPr/>
                </a:tc>
                <a:tc>
                  <a:txBody>
                    <a:bodyPr/>
                    <a:lstStyle/>
                    <a:p>
                      <a:r>
                        <a:rPr lang="en-US" sz="800" dirty="0"/>
                        <a:t>Proposed methods to containerize or tent Vehicle prior to containerization </a:t>
                      </a:r>
                    </a:p>
                  </a:txBody>
                  <a:tcPr/>
                </a:tc>
                <a:extLst>
                  <a:ext uri="{0D108BD9-81ED-4DB2-BD59-A6C34878D82A}">
                    <a16:rowId xmlns:a16="http://schemas.microsoft.com/office/drawing/2014/main" val="784110261"/>
                  </a:ext>
                </a:extLst>
              </a:tr>
              <a:tr h="200808">
                <a:tc>
                  <a:txBody>
                    <a:bodyPr/>
                    <a:lstStyle/>
                    <a:p>
                      <a:r>
                        <a:rPr lang="en-US" sz="800" dirty="0"/>
                        <a:t>Remediation of Landing Site</a:t>
                      </a:r>
                    </a:p>
                  </a:txBody>
                  <a:tcPr/>
                </a:tc>
                <a:tc>
                  <a:txBody>
                    <a:bodyPr/>
                    <a:lstStyle/>
                    <a:p>
                      <a:r>
                        <a:rPr lang="en-US" sz="800" dirty="0"/>
                        <a:t>Proposed remediation of landing </a:t>
                      </a:r>
                      <a:r>
                        <a:rPr lang="en-US" sz="800"/>
                        <a:t>site for the 30m </a:t>
                      </a:r>
                      <a:r>
                        <a:rPr lang="en-US" sz="800" dirty="0"/>
                        <a:t>crater zone</a:t>
                      </a:r>
                    </a:p>
                  </a:txBody>
                  <a:tcPr/>
                </a:tc>
                <a:extLst>
                  <a:ext uri="{0D108BD9-81ED-4DB2-BD59-A6C34878D82A}">
                    <a16:rowId xmlns:a16="http://schemas.microsoft.com/office/drawing/2014/main" val="4146868516"/>
                  </a:ext>
                </a:extLst>
              </a:tr>
              <a:tr h="370840">
                <a:tc>
                  <a:txBody>
                    <a:bodyPr/>
                    <a:lstStyle/>
                    <a:p>
                      <a:r>
                        <a:rPr lang="en-US" sz="800" dirty="0"/>
                        <a:t>Approved Container </a:t>
                      </a:r>
                    </a:p>
                  </a:txBody>
                  <a:tcPr/>
                </a:tc>
                <a:tc>
                  <a:txBody>
                    <a:bodyPr/>
                    <a:lstStyle/>
                    <a:p>
                      <a:r>
                        <a:rPr lang="en-US" sz="800" dirty="0"/>
                        <a:t>Earth Entry Vehicle will be sealed in an appropriate biosafety and </a:t>
                      </a:r>
                      <a:r>
                        <a:rPr lang="en-US" sz="800" dirty="0" err="1"/>
                        <a:t>biosecured</a:t>
                      </a:r>
                      <a:r>
                        <a:rPr lang="en-US" sz="800" dirty="0"/>
                        <a:t> container that meets NASA needs and regulations for further off-site transport the facility </a:t>
                      </a:r>
                    </a:p>
                  </a:txBody>
                  <a:tcPr/>
                </a:tc>
                <a:extLst>
                  <a:ext uri="{0D108BD9-81ED-4DB2-BD59-A6C34878D82A}">
                    <a16:rowId xmlns:a16="http://schemas.microsoft.com/office/drawing/2014/main" val="2581550537"/>
                  </a:ext>
                </a:extLst>
              </a:tr>
              <a:tr h="208280">
                <a:tc>
                  <a:txBody>
                    <a:bodyPr/>
                    <a:lstStyle/>
                    <a:p>
                      <a:r>
                        <a:rPr lang="en-US" sz="800" dirty="0"/>
                        <a:t>BSL-4 Capabilities at Landing Site </a:t>
                      </a:r>
                    </a:p>
                  </a:txBody>
                  <a:tcPr/>
                </a:tc>
                <a:tc>
                  <a:txBody>
                    <a:bodyPr/>
                    <a:lstStyle/>
                    <a:p>
                      <a:r>
                        <a:rPr lang="en-US" sz="800" dirty="0"/>
                        <a:t>Trailer or on-site lab </a:t>
                      </a:r>
                    </a:p>
                  </a:txBody>
                  <a:tcPr/>
                </a:tc>
                <a:extLst>
                  <a:ext uri="{0D108BD9-81ED-4DB2-BD59-A6C34878D82A}">
                    <a16:rowId xmlns:a16="http://schemas.microsoft.com/office/drawing/2014/main" val="2921360301"/>
                  </a:ext>
                </a:extLst>
              </a:tr>
              <a:tr h="210672">
                <a:tc>
                  <a:txBody>
                    <a:bodyPr/>
                    <a:lstStyle/>
                    <a:p>
                      <a:r>
                        <a:rPr lang="en-US" sz="800" dirty="0"/>
                        <a:t>Transport </a:t>
                      </a:r>
                    </a:p>
                  </a:txBody>
                  <a:tcPr/>
                </a:tc>
                <a:tc>
                  <a:txBody>
                    <a:bodyPr/>
                    <a:lstStyle/>
                    <a:p>
                      <a:r>
                        <a:rPr lang="en-US" sz="800" dirty="0"/>
                        <a:t>Biosafety and secured transport as per tailored regulations</a:t>
                      </a:r>
                    </a:p>
                  </a:txBody>
                  <a:tcPr/>
                </a:tc>
                <a:extLst>
                  <a:ext uri="{0D108BD9-81ED-4DB2-BD59-A6C34878D82A}">
                    <a16:rowId xmlns:a16="http://schemas.microsoft.com/office/drawing/2014/main" val="1505492825"/>
                  </a:ext>
                </a:extLst>
              </a:tr>
            </a:tbl>
          </a:graphicData>
        </a:graphic>
      </p:graphicFrame>
      <p:sp>
        <p:nvSpPr>
          <p:cNvPr id="6" name="TextBox 5">
            <a:extLst>
              <a:ext uri="{FF2B5EF4-FFF2-40B4-BE49-F238E27FC236}">
                <a16:creationId xmlns:a16="http://schemas.microsoft.com/office/drawing/2014/main" id="{C96F700E-E460-4843-A4AC-7831E490BD5B}"/>
              </a:ext>
            </a:extLst>
          </p:cNvPr>
          <p:cNvSpPr txBox="1"/>
          <p:nvPr/>
        </p:nvSpPr>
        <p:spPr>
          <a:xfrm>
            <a:off x="57150" y="895739"/>
            <a:ext cx="8915400" cy="646331"/>
          </a:xfrm>
          <a:prstGeom prst="rect">
            <a:avLst/>
          </a:prstGeom>
          <a:solidFill>
            <a:srgbClr val="99CC00"/>
          </a:solidFill>
        </p:spPr>
        <p:txBody>
          <a:bodyPr wrap="square" rtlCol="0">
            <a:spAutoFit/>
          </a:bodyPr>
          <a:lstStyle/>
          <a:p>
            <a:pPr algn="ctr"/>
            <a:r>
              <a:rPr lang="en-US" dirty="0">
                <a:solidFill>
                  <a:schemeClr val="bg1"/>
                </a:solidFill>
              </a:rPr>
              <a:t>Back PP Implementation is </a:t>
            </a:r>
            <a:r>
              <a:rPr lang="en-US" b="1" u="sng" dirty="0">
                <a:solidFill>
                  <a:schemeClr val="bg1"/>
                </a:solidFill>
              </a:rPr>
              <a:t>NOT</a:t>
            </a:r>
            <a:r>
              <a:rPr lang="en-US" dirty="0">
                <a:solidFill>
                  <a:schemeClr val="bg1"/>
                </a:solidFill>
              </a:rPr>
              <a:t> just several defined activities it’s the collective activities and robustness of the system throughout the mission phases! </a:t>
            </a:r>
          </a:p>
        </p:txBody>
      </p:sp>
    </p:spTree>
    <p:extLst>
      <p:ext uri="{BB962C8B-B14F-4D97-AF65-F5344CB8AC3E}">
        <p14:creationId xmlns:p14="http://schemas.microsoft.com/office/powerpoint/2010/main" val="2920245133"/>
      </p:ext>
    </p:extLst>
  </p:cSld>
  <p:clrMapOvr>
    <a:masterClrMapping/>
  </p:clrMapOvr>
</p:sld>
</file>

<file path=ppt/theme/theme1.xml><?xml version="1.0" encoding="utf-8"?>
<a:theme xmlns:a="http://schemas.openxmlformats.org/drawingml/2006/main" name="OSMA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8D12EA295C0794882B79603342C520D" ma:contentTypeVersion="7" ma:contentTypeDescription="Create a new document." ma:contentTypeScope="" ma:versionID="02c337bd7589ce0c4ae4bce017ad97ab">
  <xsd:schema xmlns:xsd="http://www.w3.org/2001/XMLSchema" xmlns:xs="http://www.w3.org/2001/XMLSchema" xmlns:p="http://schemas.microsoft.com/office/2006/metadata/properties" xmlns:ns3="0c45e5c3-1a49-4e3c-9948-818c1833ef4f" targetNamespace="http://schemas.microsoft.com/office/2006/metadata/properties" ma:root="true" ma:fieldsID="36a13582eaa6d0bb63f2afef8ca068c3" ns3:_="">
    <xsd:import namespace="0c45e5c3-1a49-4e3c-9948-818c1833ef4f"/>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45e5c3-1a49-4e3c-9948-818c1833ef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D536BC-6D62-4A43-8C86-83D280B24E7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C4A263C-962C-4D90-9C41-AAB33EBDF2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45e5c3-1a49-4e3c-9948-818c1833ef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4879FF2-5878-475F-97AE-3F0B723C61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13692</TotalTime>
  <Words>1601</Words>
  <Application>Microsoft Office PowerPoint</Application>
  <PresentationFormat>On-screen Show (4:3)</PresentationFormat>
  <Paragraphs>173</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Arial Black</vt:lpstr>
      <vt:lpstr>Calibri</vt:lpstr>
      <vt:lpstr>Courier New</vt:lpstr>
      <vt:lpstr>Symbol</vt:lpstr>
      <vt:lpstr>Times New Roman</vt:lpstr>
      <vt:lpstr>Wingdings</vt:lpstr>
      <vt:lpstr>OSMA template</vt:lpstr>
      <vt:lpstr>Planetary Protection Overview </vt:lpstr>
      <vt:lpstr>Overview </vt:lpstr>
      <vt:lpstr>Planetary Protection Objective  </vt:lpstr>
      <vt:lpstr>Over 60 Years of Planetary Protection…</vt:lpstr>
      <vt:lpstr>Planetary Protection Categorization – Outbound + Inbound </vt:lpstr>
      <vt:lpstr>Examples of Biological and Relevant Molecular Contamination </vt:lpstr>
      <vt:lpstr>Forward Planetary Protection </vt:lpstr>
      <vt:lpstr>Mars Restricted Earth Return – Key PP Requirements   </vt:lpstr>
      <vt:lpstr>Break-the-chain concept</vt:lpstr>
      <vt:lpstr>Mars Sample Return Back PP Compliance – High Level Approach  </vt:lpstr>
      <vt:lpstr>Mars Sample Return Back PP Compliance –  Notional Details of an Approach</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TRISMAC</dc:title>
  <dc:creator>John Evans</dc:creator>
  <cp:lastModifiedBy>Myles, LaChell A. (HQ-GA000)[ARES Corporation]</cp:lastModifiedBy>
  <cp:revision>290</cp:revision>
  <cp:lastPrinted>2020-02-03T22:07:33Z</cp:lastPrinted>
  <dcterms:created xsi:type="dcterms:W3CDTF">2014-10-10T12:36:48Z</dcterms:created>
  <dcterms:modified xsi:type="dcterms:W3CDTF">2021-08-09T16:07:20Z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0x01010078D12EA295C0794882B79603342C520D</vt:lpwstr>
  </property>
</Properties>
</file>