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1" r:id="rId4"/>
  </p:sldMasterIdLst>
  <p:notesMasterIdLst>
    <p:notesMasterId r:id="rId22"/>
  </p:notesMasterIdLst>
  <p:handoutMasterIdLst>
    <p:handoutMasterId r:id="rId23"/>
  </p:handoutMasterIdLst>
  <p:sldIdLst>
    <p:sldId id="382" r:id="rId5"/>
    <p:sldId id="452" r:id="rId6"/>
    <p:sldId id="447" r:id="rId7"/>
    <p:sldId id="457" r:id="rId8"/>
    <p:sldId id="458" r:id="rId9"/>
    <p:sldId id="459" r:id="rId10"/>
    <p:sldId id="260" r:id="rId11"/>
    <p:sldId id="460" r:id="rId12"/>
    <p:sldId id="461" r:id="rId13"/>
    <p:sldId id="462" r:id="rId14"/>
    <p:sldId id="463" r:id="rId15"/>
    <p:sldId id="464" r:id="rId16"/>
    <p:sldId id="465" r:id="rId17"/>
    <p:sldId id="466" r:id="rId18"/>
    <p:sldId id="467" r:id="rId19"/>
    <p:sldId id="468" r:id="rId20"/>
    <p:sldId id="469" r:id="rId21"/>
  </p:sldIdLst>
  <p:sldSz cx="9144000" cy="6858000" type="screen4x3"/>
  <p:notesSz cx="6946900" cy="9220200"/>
  <p:defaultTextStyle>
    <a:defPPr>
      <a:defRPr lang="en-US"/>
    </a:defPPr>
    <a:lvl1pPr algn="l" rtl="0" eaLnBrk="0" fontAlgn="base" hangingPunct="0">
      <a:spcBef>
        <a:spcPct val="0"/>
      </a:spcBef>
      <a:spcAft>
        <a:spcPct val="0"/>
      </a:spcAft>
      <a:defRPr sz="2400" kern="1200">
        <a:solidFill>
          <a:schemeClr val="tx1"/>
        </a:solidFill>
        <a:latin typeface="Helvetica" pitchFamily="2"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Helvetica" pitchFamily="2"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Helvetica" pitchFamily="2"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Helvetica" pitchFamily="2"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Helvetica" pitchFamily="2"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Helvetica" pitchFamily="2"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Helvetica" pitchFamily="2"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Helvetica" pitchFamily="2"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Helvetica" pitchFamily="2"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216">
          <p15:clr>
            <a:srgbClr val="A4A3A4"/>
          </p15:clr>
        </p15:guide>
        <p15:guide id="2" pos="288">
          <p15:clr>
            <a:srgbClr val="A4A3A4"/>
          </p15:clr>
        </p15:guide>
      </p15:sldGuideLst>
    </p:ext>
    <p:ext uri="{2D200454-40CA-4A62-9FC3-DE9A4176ACB9}">
      <p15:notesGuideLst xmlns:p15="http://schemas.microsoft.com/office/powerpoint/2012/main">
        <p15:guide id="1" orient="horz" pos="2904">
          <p15:clr>
            <a:srgbClr val="A4A3A4"/>
          </p15:clr>
        </p15:guide>
        <p15:guide id="2" pos="218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FD511"/>
    <a:srgbClr val="D7C213"/>
    <a:srgbClr val="3C8C93"/>
    <a:srgbClr val="C47200"/>
    <a:srgbClr val="AF6502"/>
    <a:srgbClr val="6BB9FA"/>
    <a:srgbClr val="DCEDF3"/>
    <a:srgbClr val="FFCCCC"/>
    <a:srgbClr val="AF52DE"/>
    <a:srgbClr val="0091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autoAdjust="0"/>
    <p:restoredTop sz="96327" autoAdjust="0"/>
  </p:normalViewPr>
  <p:slideViewPr>
    <p:cSldViewPr snapToGrid="0">
      <p:cViewPr varScale="1">
        <p:scale>
          <a:sx n="128" d="100"/>
          <a:sy n="128" d="100"/>
        </p:scale>
        <p:origin x="496" y="176"/>
      </p:cViewPr>
      <p:guideLst>
        <p:guide orient="horz" pos="3216"/>
        <p:guide pos="2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66" d="100"/>
          <a:sy n="66" d="100"/>
        </p:scale>
        <p:origin x="-828" y="-72"/>
      </p:cViewPr>
      <p:guideLst>
        <p:guide orient="horz" pos="2904"/>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B7E89FD9-65C4-F044-BF2D-72E281FEA067}"/>
              </a:ext>
            </a:extLst>
          </p:cNvPr>
          <p:cNvSpPr>
            <a:spLocks noGrp="1" noRot="1" noChangeAspect="1" noChangeArrowheads="1" noTextEdit="1"/>
          </p:cNvSpPr>
          <p:nvPr>
            <p:ph type="sldImg" idx="2"/>
          </p:nvPr>
        </p:nvSpPr>
        <p:spPr bwMode="auto">
          <a:xfrm>
            <a:off x="1179513" y="700088"/>
            <a:ext cx="4584700"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sp>
    </p:spTree>
  </p:cSld>
  <p:clrMap bg1="lt1" tx1="dk1" bg2="lt2" tx2="dk2" accent1="accent1" accent2="accent2" accent3="accent3" accent4="accent4" accent5="accent5" accent6="accent6" hlink="hlink" folHlink="folHlink"/>
  <p:notesStyle>
    <a:lvl1pPr algn="l" rtl="0" eaLnBrk="0" fontAlgn="base" hangingPunct="0">
      <a:lnSpc>
        <a:spcPct val="89000"/>
      </a:lnSpc>
      <a:spcBef>
        <a:spcPct val="40000"/>
      </a:spcBef>
      <a:spcAft>
        <a:spcPct val="0"/>
      </a:spcAft>
      <a:defRPr sz="1200" kern="1200">
        <a:solidFill>
          <a:schemeClr val="tx1"/>
        </a:solidFill>
        <a:latin typeface="Arial" charset="0"/>
        <a:ea typeface="MS PGothic" panose="020B0600070205080204" pitchFamily="34" charset="-128"/>
        <a:cs typeface="MS PGothic" panose="020B0600070205080204" pitchFamily="34" charset="-128"/>
      </a:defRPr>
    </a:lvl1pPr>
    <a:lvl2pPr marL="457200" algn="l" rtl="0" eaLnBrk="0" fontAlgn="base" hangingPunct="0">
      <a:lnSpc>
        <a:spcPct val="89000"/>
      </a:lnSpc>
      <a:spcBef>
        <a:spcPct val="4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lnSpc>
        <a:spcPct val="89000"/>
      </a:lnSpc>
      <a:spcBef>
        <a:spcPct val="40000"/>
      </a:spcBef>
      <a:spcAft>
        <a:spcPct val="0"/>
      </a:spcAft>
      <a:defRPr sz="1200" kern="1200">
        <a:solidFill>
          <a:schemeClr val="tx1"/>
        </a:solidFill>
        <a:latin typeface="Arial" charset="0"/>
        <a:ea typeface="MS PGothic" panose="020B0600070205080204" pitchFamily="34" charset="-128"/>
        <a:cs typeface="Geneva" pitchFamily="27" charset="0"/>
      </a:defRPr>
    </a:lvl3pPr>
    <a:lvl4pPr marL="1371600" algn="l" rtl="0" eaLnBrk="0" fontAlgn="base" hangingPunct="0">
      <a:lnSpc>
        <a:spcPct val="89000"/>
      </a:lnSpc>
      <a:spcBef>
        <a:spcPct val="40000"/>
      </a:spcBef>
      <a:spcAft>
        <a:spcPct val="0"/>
      </a:spcAft>
      <a:defRPr sz="1200" kern="1200">
        <a:solidFill>
          <a:schemeClr val="tx1"/>
        </a:solidFill>
        <a:latin typeface="Arial" charset="0"/>
        <a:ea typeface="MS PGothic" panose="020B0600070205080204" pitchFamily="34" charset="-128"/>
        <a:cs typeface="Geneva" pitchFamily="27" charset="0"/>
      </a:defRPr>
    </a:lvl4pPr>
    <a:lvl5pPr marL="1828800" algn="l" rtl="0" eaLnBrk="0" fontAlgn="base" hangingPunct="0">
      <a:lnSpc>
        <a:spcPct val="89000"/>
      </a:lnSpc>
      <a:spcBef>
        <a:spcPct val="40000"/>
      </a:spcBef>
      <a:spcAft>
        <a:spcPct val="0"/>
      </a:spcAft>
      <a:defRPr sz="1200" kern="1200">
        <a:solidFill>
          <a:schemeClr val="tx1"/>
        </a:solidFill>
        <a:latin typeface="Arial" charset="0"/>
        <a:ea typeface="MS PGothic" panose="020B0600070205080204" pitchFamily="34" charset="-128"/>
        <a:cs typeface="Geneva" pitchFamily="27"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325" y="4437063"/>
            <a:ext cx="5556250" cy="3630612"/>
          </a:xfrm>
          <a:prstGeom prst="rect">
            <a:avLst/>
          </a:prstGeom>
        </p:spPr>
        <p:txBody>
          <a:bodyPr/>
          <a:lstStyle/>
          <a:p>
            <a:pPr marL="0" marR="0" lvl="0" indent="0" algn="l" defTabSz="914400" rtl="0" eaLnBrk="0" fontAlgn="base" latinLnBrk="0" hangingPunct="0">
              <a:lnSpc>
                <a:spcPct val="89000"/>
              </a:lnSpc>
              <a:spcBef>
                <a:spcPct val="40000"/>
              </a:spcBef>
              <a:spcAft>
                <a:spcPct val="0"/>
              </a:spcAft>
              <a:buClrTx/>
              <a:buSzTx/>
              <a:buFontTx/>
              <a:buNone/>
              <a:tabLst/>
              <a:defRPr/>
            </a:pPr>
            <a:endParaRPr lang="en-US" baseline="0" dirty="0"/>
          </a:p>
        </p:txBody>
      </p:sp>
    </p:spTree>
    <p:extLst>
      <p:ext uri="{BB962C8B-B14F-4D97-AF65-F5344CB8AC3E}">
        <p14:creationId xmlns:p14="http://schemas.microsoft.com/office/powerpoint/2010/main" val="4203777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31AD9F-A413-0347-919D-FD169FA34D88}"/>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5" name="Footer Placeholder 4">
            <a:extLst>
              <a:ext uri="{FF2B5EF4-FFF2-40B4-BE49-F238E27FC236}">
                <a16:creationId xmlns:a16="http://schemas.microsoft.com/office/drawing/2014/main" id="{19B54F88-732D-D247-97B3-7A4BF2C9522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99D542A-1F83-EB45-8A56-64968DB1A98D}"/>
              </a:ext>
            </a:extLst>
          </p:cNvPr>
          <p:cNvSpPr>
            <a:spLocks noGrp="1"/>
          </p:cNvSpPr>
          <p:nvPr>
            <p:ph type="sldNum" sz="quarter" idx="12"/>
          </p:nvPr>
        </p:nvSpPr>
        <p:spPr/>
        <p:txBody>
          <a:bodyPr/>
          <a:lstStyle>
            <a:lvl1pPr>
              <a:defRPr/>
            </a:lvl1pPr>
          </a:lstStyle>
          <a:p>
            <a:pPr>
              <a:defRPr/>
            </a:pPr>
            <a:fld id="{DF19FA92-BFBB-B04C-B5AF-A50BB346D941}" type="slidenum">
              <a:rPr lang="en-US" altLang="en-US"/>
              <a:pPr>
                <a:defRPr/>
              </a:pPr>
              <a:t>‹#›</a:t>
            </a:fld>
            <a:endParaRPr lang="en-US" altLang="en-US"/>
          </a:p>
        </p:txBody>
      </p:sp>
    </p:spTree>
    <p:extLst>
      <p:ext uri="{BB962C8B-B14F-4D97-AF65-F5344CB8AC3E}">
        <p14:creationId xmlns:p14="http://schemas.microsoft.com/office/powerpoint/2010/main" val="530527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0857F62F-9021-8049-8A75-6E48DD9E7C64}"/>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5" name="Footer Placeholder 4">
            <a:extLst>
              <a:ext uri="{FF2B5EF4-FFF2-40B4-BE49-F238E27FC236}">
                <a16:creationId xmlns:a16="http://schemas.microsoft.com/office/drawing/2014/main" id="{89C92293-060F-744F-9EBB-0A26E3BE2D7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B095D23-E925-8749-BDB0-5D9E9A6AFA2C}"/>
              </a:ext>
            </a:extLst>
          </p:cNvPr>
          <p:cNvSpPr>
            <a:spLocks noGrp="1"/>
          </p:cNvSpPr>
          <p:nvPr>
            <p:ph type="sldNum" sz="quarter" idx="12"/>
          </p:nvPr>
        </p:nvSpPr>
        <p:spPr/>
        <p:txBody>
          <a:bodyPr/>
          <a:lstStyle>
            <a:lvl1pPr>
              <a:defRPr/>
            </a:lvl1pPr>
          </a:lstStyle>
          <a:p>
            <a:pPr>
              <a:defRPr/>
            </a:pPr>
            <a:fld id="{2D0975A0-1B68-3341-9890-EAA20A69F5C9}" type="slidenum">
              <a:rPr lang="en-US" altLang="en-US"/>
              <a:pPr>
                <a:defRPr/>
              </a:pPr>
              <a:t>‹#›</a:t>
            </a:fld>
            <a:endParaRPr lang="en-US" altLang="en-US"/>
          </a:p>
        </p:txBody>
      </p:sp>
    </p:spTree>
    <p:extLst>
      <p:ext uri="{BB962C8B-B14F-4D97-AF65-F5344CB8AC3E}">
        <p14:creationId xmlns:p14="http://schemas.microsoft.com/office/powerpoint/2010/main" val="3937601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88963" y="1060450"/>
            <a:ext cx="3971925" cy="5086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13288" y="1060450"/>
            <a:ext cx="3973512" cy="5086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DC0CF-D995-4B48-83DE-891BC002351E}"/>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6" name="Footer Placeholder 5">
            <a:extLst>
              <a:ext uri="{FF2B5EF4-FFF2-40B4-BE49-F238E27FC236}">
                <a16:creationId xmlns:a16="http://schemas.microsoft.com/office/drawing/2014/main" id="{2E9D58D6-1CE2-4C4B-B67E-3D473627AD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AF82741D-5E33-0040-BDFF-F43B1D041094}"/>
              </a:ext>
            </a:extLst>
          </p:cNvPr>
          <p:cNvSpPr>
            <a:spLocks noGrp="1"/>
          </p:cNvSpPr>
          <p:nvPr>
            <p:ph type="sldNum" sz="quarter" idx="12"/>
          </p:nvPr>
        </p:nvSpPr>
        <p:spPr/>
        <p:txBody>
          <a:bodyPr/>
          <a:lstStyle>
            <a:lvl1pPr>
              <a:defRPr/>
            </a:lvl1pPr>
          </a:lstStyle>
          <a:p>
            <a:pPr>
              <a:defRPr/>
            </a:pPr>
            <a:fld id="{B851AE3C-2F19-6748-8977-3C84EC39C828}" type="slidenum">
              <a:rPr lang="en-US" altLang="en-US"/>
              <a:pPr>
                <a:defRPr/>
              </a:pPr>
              <a:t>‹#›</a:t>
            </a:fld>
            <a:endParaRPr lang="en-US" altLang="en-US"/>
          </a:p>
        </p:txBody>
      </p:sp>
    </p:spTree>
    <p:extLst>
      <p:ext uri="{BB962C8B-B14F-4D97-AF65-F5344CB8AC3E}">
        <p14:creationId xmlns:p14="http://schemas.microsoft.com/office/powerpoint/2010/main" val="1207224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2D590-6C95-CD4C-B0CC-98C6E3B2B34F}"/>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8" name="Footer Placeholder 7">
            <a:extLst>
              <a:ext uri="{FF2B5EF4-FFF2-40B4-BE49-F238E27FC236}">
                <a16:creationId xmlns:a16="http://schemas.microsoft.com/office/drawing/2014/main" id="{0AD97FE7-B649-1F4E-90C9-211017E9579D}"/>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A7916C78-427A-8A49-9D8F-67E9DF5E0924}"/>
              </a:ext>
            </a:extLst>
          </p:cNvPr>
          <p:cNvSpPr>
            <a:spLocks noGrp="1"/>
          </p:cNvSpPr>
          <p:nvPr>
            <p:ph type="sldNum" sz="quarter" idx="12"/>
          </p:nvPr>
        </p:nvSpPr>
        <p:spPr/>
        <p:txBody>
          <a:bodyPr/>
          <a:lstStyle>
            <a:lvl1pPr>
              <a:defRPr/>
            </a:lvl1pPr>
          </a:lstStyle>
          <a:p>
            <a:pPr>
              <a:defRPr/>
            </a:pPr>
            <a:fld id="{569A90B1-CD23-0643-9D4F-9BC927AFD0E0}" type="slidenum">
              <a:rPr lang="en-US" altLang="en-US"/>
              <a:pPr>
                <a:defRPr/>
              </a:pPr>
              <a:t>‹#›</a:t>
            </a:fld>
            <a:endParaRPr lang="en-US" altLang="en-US"/>
          </a:p>
        </p:txBody>
      </p:sp>
    </p:spTree>
    <p:extLst>
      <p:ext uri="{BB962C8B-B14F-4D97-AF65-F5344CB8AC3E}">
        <p14:creationId xmlns:p14="http://schemas.microsoft.com/office/powerpoint/2010/main" val="2682258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570BC5C-D9C3-3640-B9B9-AB5684034A0B}"/>
              </a:ext>
            </a:extLst>
          </p:cNvPr>
          <p:cNvSpPr>
            <a:spLocks noChangeArrowheads="1"/>
          </p:cNvSpPr>
          <p:nvPr userDrawn="1"/>
        </p:nvSpPr>
        <p:spPr bwMode="auto">
          <a:xfrm flipV="1">
            <a:off x="0" y="0"/>
            <a:ext cx="9144000" cy="1181100"/>
          </a:xfrm>
          <a:prstGeom prst="rect">
            <a:avLst/>
          </a:prstGeom>
          <a:gradFill rotWithShape="0">
            <a:gsLst>
              <a:gs pos="0">
                <a:srgbClr val="CCECFF"/>
              </a:gs>
              <a:gs pos="100000">
                <a:schemeClr val="bg1"/>
              </a:gs>
            </a:gsLst>
            <a:lin ang="5400000" scaled="1"/>
          </a:gradFill>
          <a:ln>
            <a:noFill/>
          </a:ln>
        </p:spPr>
        <p:txBody>
          <a:bodyPr rot="10800000" wrap="none" anchor="ctr"/>
          <a:lstStyle>
            <a:lvl1pPr>
              <a:defRPr sz="2400">
                <a:solidFill>
                  <a:schemeClr val="tx1"/>
                </a:solidFill>
                <a:latin typeface="Helvetica" pitchFamily="2" charset="0"/>
                <a:ea typeface="ＭＳ Ｐゴシック" panose="020B0600070205080204" pitchFamily="34" charset="-128"/>
              </a:defRPr>
            </a:lvl1pPr>
            <a:lvl2pPr marL="742950" indent="-285750">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9pPr>
          </a:lstStyle>
          <a:p>
            <a:pPr algn="ctr" eaLnBrk="1" hangingPunct="1">
              <a:spcBef>
                <a:spcPct val="20000"/>
              </a:spcBef>
              <a:buFontTx/>
              <a:buChar char="ï"/>
              <a:defRPr/>
            </a:pPr>
            <a:endParaRPr lang="en-US" altLang="en-US" sz="1000">
              <a:latin typeface="Arial" panose="020B0604020202020204" pitchFamily="34" charset="0"/>
            </a:endParaRPr>
          </a:p>
        </p:txBody>
      </p:sp>
      <p:sp>
        <p:nvSpPr>
          <p:cNvPr id="4" name="Rectangle 3">
            <a:extLst>
              <a:ext uri="{FF2B5EF4-FFF2-40B4-BE49-F238E27FC236}">
                <a16:creationId xmlns:a16="http://schemas.microsoft.com/office/drawing/2014/main" id="{CDBC4B6A-E9C2-524B-AEDC-60E792E8D142}"/>
              </a:ext>
            </a:extLst>
          </p:cNvPr>
          <p:cNvSpPr>
            <a:spLocks noChangeArrowheads="1"/>
          </p:cNvSpPr>
          <p:nvPr/>
        </p:nvSpPr>
        <p:spPr bwMode="auto">
          <a:xfrm>
            <a:off x="0" y="5802313"/>
            <a:ext cx="9144000" cy="1055687"/>
          </a:xfrm>
          <a:prstGeom prst="rect">
            <a:avLst/>
          </a:prstGeom>
          <a:gradFill rotWithShape="0">
            <a:gsLst>
              <a:gs pos="0">
                <a:schemeClr val="bg1"/>
              </a:gs>
              <a:gs pos="100000">
                <a:srgbClr val="CCECFF"/>
              </a:gs>
            </a:gsLst>
            <a:lin ang="5400000" scaled="1"/>
          </a:gradFill>
          <a:ln>
            <a:noFill/>
          </a:ln>
        </p:spPr>
        <p:txBody>
          <a:bodyPr wrap="none" anchor="ctr"/>
          <a:lstStyle>
            <a:lvl1pPr>
              <a:defRPr sz="2400">
                <a:solidFill>
                  <a:schemeClr val="tx1"/>
                </a:solidFill>
                <a:latin typeface="Helvetica" pitchFamily="2" charset="0"/>
                <a:ea typeface="ＭＳ Ｐゴシック" panose="020B0600070205080204" pitchFamily="34" charset="-128"/>
              </a:defRPr>
            </a:lvl1pPr>
            <a:lvl2pPr marL="742950" indent="-285750">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9pPr>
          </a:lstStyle>
          <a:p>
            <a:pPr>
              <a:spcBef>
                <a:spcPct val="50000"/>
              </a:spcBef>
              <a:defRPr/>
            </a:pPr>
            <a:endParaRPr lang="en-US" altLang="en-US"/>
          </a:p>
        </p:txBody>
      </p:sp>
      <p:sp>
        <p:nvSpPr>
          <p:cNvPr id="5" name="Line 9">
            <a:extLst>
              <a:ext uri="{FF2B5EF4-FFF2-40B4-BE49-F238E27FC236}">
                <a16:creationId xmlns:a16="http://schemas.microsoft.com/office/drawing/2014/main" id="{9E6DF25A-E69D-5B43-BB9A-1E852F49D52A}"/>
              </a:ext>
            </a:extLst>
          </p:cNvPr>
          <p:cNvSpPr>
            <a:spLocks noChangeShapeType="1"/>
          </p:cNvSpPr>
          <p:nvPr userDrawn="1"/>
        </p:nvSpPr>
        <p:spPr bwMode="auto">
          <a:xfrm>
            <a:off x="9525" y="774700"/>
            <a:ext cx="9124950" cy="0"/>
          </a:xfrm>
          <a:prstGeom prst="line">
            <a:avLst/>
          </a:prstGeom>
          <a:noFill/>
          <a:ln w="28575">
            <a:solidFill>
              <a:srgbClr val="0C285B"/>
            </a:solidFill>
            <a:round/>
            <a:headEnd/>
            <a:tailEnd/>
          </a:ln>
          <a:extLst>
            <a:ext uri="{909E8E84-426E-40DD-AFC4-6F175D3DCCD1}">
              <a14:hiddenFill xmlns:a14="http://schemas.microsoft.com/office/drawing/2010/main">
                <a:noFill/>
              </a14:hiddenFill>
            </a:ext>
          </a:extLst>
        </p:spPr>
        <p:txBody>
          <a:bodyPr lIns="0" tIns="0" rIns="0" bIns="0" anchor="ctr">
            <a:spAutoFit/>
          </a:bodyPr>
          <a:lstStyle/>
          <a:p>
            <a:endParaRPr lang="en-US"/>
          </a:p>
        </p:txBody>
      </p:sp>
      <p:sp>
        <p:nvSpPr>
          <p:cNvPr id="6" name="Line 10">
            <a:extLst>
              <a:ext uri="{FF2B5EF4-FFF2-40B4-BE49-F238E27FC236}">
                <a16:creationId xmlns:a16="http://schemas.microsoft.com/office/drawing/2014/main" id="{26C1F5FF-D05F-EF47-8BCD-363552C5187B}"/>
              </a:ext>
            </a:extLst>
          </p:cNvPr>
          <p:cNvSpPr>
            <a:spLocks noChangeShapeType="1"/>
          </p:cNvSpPr>
          <p:nvPr/>
        </p:nvSpPr>
        <p:spPr bwMode="auto">
          <a:xfrm>
            <a:off x="9525" y="812800"/>
            <a:ext cx="9124950" cy="0"/>
          </a:xfrm>
          <a:prstGeom prst="line">
            <a:avLst/>
          </a:prstGeom>
          <a:noFill/>
          <a:ln w="9525">
            <a:solidFill>
              <a:srgbClr val="396BB3"/>
            </a:solidFill>
            <a:round/>
            <a:headEnd/>
            <a:tailEnd/>
          </a:ln>
          <a:extLst>
            <a:ext uri="{909E8E84-426E-40DD-AFC4-6F175D3DCCD1}">
              <a14:hiddenFill xmlns:a14="http://schemas.microsoft.com/office/drawing/2010/main">
                <a:noFill/>
              </a14:hiddenFill>
            </a:ext>
          </a:extLst>
        </p:spPr>
        <p:txBody>
          <a:bodyPr lIns="0" tIns="0" rIns="0" bIns="0" anchor="ctr">
            <a:spAutoFit/>
          </a:bodyPr>
          <a:lstStyle/>
          <a:p>
            <a:endParaRPr lang="en-US"/>
          </a:p>
        </p:txBody>
      </p:sp>
      <p:pic>
        <p:nvPicPr>
          <p:cNvPr id="7" name="Picture 26">
            <a:extLst>
              <a:ext uri="{FF2B5EF4-FFF2-40B4-BE49-F238E27FC236}">
                <a16:creationId xmlns:a16="http://schemas.microsoft.com/office/drawing/2014/main" id="{63D33BC8-BD75-9442-B2E1-D7C74AE69828}"/>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488" y="90488"/>
            <a:ext cx="769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8" name="Date Placeholder 2">
            <a:extLst>
              <a:ext uri="{FF2B5EF4-FFF2-40B4-BE49-F238E27FC236}">
                <a16:creationId xmlns:a16="http://schemas.microsoft.com/office/drawing/2014/main" id="{F0B97EBF-F4B0-F34F-BA38-3742F3C2B43C}"/>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9" name="Footer Placeholder 3">
            <a:extLst>
              <a:ext uri="{FF2B5EF4-FFF2-40B4-BE49-F238E27FC236}">
                <a16:creationId xmlns:a16="http://schemas.microsoft.com/office/drawing/2014/main" id="{4F86B4AB-2C5A-464E-9AFB-110F0131148C}"/>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4">
            <a:extLst>
              <a:ext uri="{FF2B5EF4-FFF2-40B4-BE49-F238E27FC236}">
                <a16:creationId xmlns:a16="http://schemas.microsoft.com/office/drawing/2014/main" id="{1C2061E7-44F1-BD42-A47A-E2E1B90B6241}"/>
              </a:ext>
            </a:extLst>
          </p:cNvPr>
          <p:cNvSpPr>
            <a:spLocks noGrp="1"/>
          </p:cNvSpPr>
          <p:nvPr>
            <p:ph type="sldNum" sz="quarter" idx="12"/>
          </p:nvPr>
        </p:nvSpPr>
        <p:spPr/>
        <p:txBody>
          <a:bodyPr/>
          <a:lstStyle>
            <a:lvl1pPr>
              <a:defRPr/>
            </a:lvl1pPr>
          </a:lstStyle>
          <a:p>
            <a:pPr>
              <a:defRPr/>
            </a:pPr>
            <a:fld id="{BAFC73B6-7E0F-BF49-9A88-713850B81715}" type="slidenum">
              <a:rPr lang="en-US" altLang="en-US"/>
              <a:pPr>
                <a:defRPr/>
              </a:pPr>
              <a:t>‹#›</a:t>
            </a:fld>
            <a:endParaRPr lang="en-US" altLang="en-US"/>
          </a:p>
        </p:txBody>
      </p:sp>
    </p:spTree>
    <p:extLst>
      <p:ext uri="{BB962C8B-B14F-4D97-AF65-F5344CB8AC3E}">
        <p14:creationId xmlns:p14="http://schemas.microsoft.com/office/powerpoint/2010/main" val="2829543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0A60BD-EEFA-6044-B716-5714F6982BC2}"/>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3" name="Footer Placeholder 2">
            <a:extLst>
              <a:ext uri="{FF2B5EF4-FFF2-40B4-BE49-F238E27FC236}">
                <a16:creationId xmlns:a16="http://schemas.microsoft.com/office/drawing/2014/main" id="{8025C662-AAFE-9942-B27C-00356556E64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BF6675DA-6009-E545-B106-6573CA9D179E}"/>
              </a:ext>
            </a:extLst>
          </p:cNvPr>
          <p:cNvSpPr>
            <a:spLocks noGrp="1"/>
          </p:cNvSpPr>
          <p:nvPr>
            <p:ph type="sldNum" sz="quarter" idx="12"/>
          </p:nvPr>
        </p:nvSpPr>
        <p:spPr/>
        <p:txBody>
          <a:bodyPr/>
          <a:lstStyle>
            <a:lvl1pPr>
              <a:defRPr/>
            </a:lvl1pPr>
          </a:lstStyle>
          <a:p>
            <a:pPr>
              <a:defRPr/>
            </a:pPr>
            <a:fld id="{A1AD74CA-1F71-E148-A228-278C0B2E6C3D}" type="slidenum">
              <a:rPr lang="en-US" altLang="en-US"/>
              <a:pPr>
                <a:defRPr/>
              </a:pPr>
              <a:t>‹#›</a:t>
            </a:fld>
            <a:endParaRPr lang="en-US" altLang="en-US"/>
          </a:p>
        </p:txBody>
      </p:sp>
    </p:spTree>
    <p:extLst>
      <p:ext uri="{BB962C8B-B14F-4D97-AF65-F5344CB8AC3E}">
        <p14:creationId xmlns:p14="http://schemas.microsoft.com/office/powerpoint/2010/main" val="79705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A94EEF7-AA0D-9E47-BD25-EA2A7211B8A6}"/>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6" name="Footer Placeholder 5">
            <a:extLst>
              <a:ext uri="{FF2B5EF4-FFF2-40B4-BE49-F238E27FC236}">
                <a16:creationId xmlns:a16="http://schemas.microsoft.com/office/drawing/2014/main" id="{C85FF7CE-DA3B-5949-9B91-7CA252E2062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35573C7F-FEE9-F444-96D8-BBB2ECADAF1E}"/>
              </a:ext>
            </a:extLst>
          </p:cNvPr>
          <p:cNvSpPr>
            <a:spLocks noGrp="1"/>
          </p:cNvSpPr>
          <p:nvPr>
            <p:ph type="sldNum" sz="quarter" idx="12"/>
          </p:nvPr>
        </p:nvSpPr>
        <p:spPr/>
        <p:txBody>
          <a:bodyPr/>
          <a:lstStyle>
            <a:lvl1pPr>
              <a:defRPr/>
            </a:lvl1pPr>
          </a:lstStyle>
          <a:p>
            <a:pPr>
              <a:defRPr/>
            </a:pPr>
            <a:fld id="{75DBA3A7-A756-4048-9EAA-AFD4B4060C94}" type="slidenum">
              <a:rPr lang="en-US" altLang="en-US"/>
              <a:pPr>
                <a:defRPr/>
              </a:pPr>
              <a:t>‹#›</a:t>
            </a:fld>
            <a:endParaRPr lang="en-US" altLang="en-US"/>
          </a:p>
        </p:txBody>
      </p:sp>
    </p:spTree>
    <p:extLst>
      <p:ext uri="{BB962C8B-B14F-4D97-AF65-F5344CB8AC3E}">
        <p14:creationId xmlns:p14="http://schemas.microsoft.com/office/powerpoint/2010/main" val="2798310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3C56C139-B1BC-004F-A170-BC199A7249E7}"/>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6" name="Footer Placeholder 5">
            <a:extLst>
              <a:ext uri="{FF2B5EF4-FFF2-40B4-BE49-F238E27FC236}">
                <a16:creationId xmlns:a16="http://schemas.microsoft.com/office/drawing/2014/main" id="{042AD430-BEA6-594C-BA67-5DDC32BF3EF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E292DA70-612B-4F44-A18E-4EE96C7D768D}"/>
              </a:ext>
            </a:extLst>
          </p:cNvPr>
          <p:cNvSpPr>
            <a:spLocks noGrp="1"/>
          </p:cNvSpPr>
          <p:nvPr>
            <p:ph type="sldNum" sz="quarter" idx="12"/>
          </p:nvPr>
        </p:nvSpPr>
        <p:spPr/>
        <p:txBody>
          <a:bodyPr/>
          <a:lstStyle>
            <a:lvl1pPr>
              <a:defRPr/>
            </a:lvl1pPr>
          </a:lstStyle>
          <a:p>
            <a:pPr>
              <a:defRPr/>
            </a:pPr>
            <a:fld id="{843A0BC4-15FA-0545-BE33-DA90F0FFCAB3}" type="slidenum">
              <a:rPr lang="en-US" altLang="en-US"/>
              <a:pPr>
                <a:defRPr/>
              </a:pPr>
              <a:t>‹#›</a:t>
            </a:fld>
            <a:endParaRPr lang="en-US" altLang="en-US"/>
          </a:p>
        </p:txBody>
      </p:sp>
    </p:spTree>
    <p:extLst>
      <p:ext uri="{BB962C8B-B14F-4D97-AF65-F5344CB8AC3E}">
        <p14:creationId xmlns:p14="http://schemas.microsoft.com/office/powerpoint/2010/main" val="2988187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B3104A-512D-D643-8546-40AADF5AF59A}"/>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5" name="Footer Placeholder 4">
            <a:extLst>
              <a:ext uri="{FF2B5EF4-FFF2-40B4-BE49-F238E27FC236}">
                <a16:creationId xmlns:a16="http://schemas.microsoft.com/office/drawing/2014/main" id="{73757A7B-5FA5-DD48-A6A4-579DDF6BA29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17021A-BB46-9446-A632-27DEBE571011}"/>
              </a:ext>
            </a:extLst>
          </p:cNvPr>
          <p:cNvSpPr>
            <a:spLocks noGrp="1"/>
          </p:cNvSpPr>
          <p:nvPr>
            <p:ph type="sldNum" sz="quarter" idx="12"/>
          </p:nvPr>
        </p:nvSpPr>
        <p:spPr/>
        <p:txBody>
          <a:bodyPr/>
          <a:lstStyle>
            <a:lvl1pPr>
              <a:defRPr/>
            </a:lvl1pPr>
          </a:lstStyle>
          <a:p>
            <a:pPr>
              <a:defRPr/>
            </a:pPr>
            <a:fld id="{09AC6F3E-3D77-024A-9530-D13AA8988813}" type="slidenum">
              <a:rPr lang="en-US" altLang="en-US"/>
              <a:pPr>
                <a:defRPr/>
              </a:pPr>
              <a:t>‹#›</a:t>
            </a:fld>
            <a:endParaRPr lang="en-US" altLang="en-US"/>
          </a:p>
        </p:txBody>
      </p:sp>
    </p:spTree>
    <p:extLst>
      <p:ext uri="{BB962C8B-B14F-4D97-AF65-F5344CB8AC3E}">
        <p14:creationId xmlns:p14="http://schemas.microsoft.com/office/powerpoint/2010/main" val="3339862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5638" y="184150"/>
            <a:ext cx="2138362" cy="59626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88963" y="184150"/>
            <a:ext cx="6264275" cy="59626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95C988-A8EB-C84D-962B-30432C39CA1F}"/>
              </a:ext>
            </a:extLst>
          </p:cNvPr>
          <p:cNvSpPr>
            <a:spLocks noGrp="1"/>
          </p:cNvSpPr>
          <p:nvPr>
            <p:ph type="dt" sz="half" idx="10"/>
          </p:nvPr>
        </p:nvSpPr>
        <p:spPr/>
        <p:txBody>
          <a:bodyPr/>
          <a:lstStyle>
            <a:lvl1pPr>
              <a:defRPr>
                <a:latin typeface="+mj-lt"/>
              </a:defRPr>
            </a:lvl1pPr>
          </a:lstStyle>
          <a:p>
            <a:pPr>
              <a:defRPr/>
            </a:pPr>
            <a:r>
              <a:rPr lang="en-US"/>
              <a:t>Draft 1/8/06</a:t>
            </a:r>
          </a:p>
        </p:txBody>
      </p:sp>
      <p:sp>
        <p:nvSpPr>
          <p:cNvPr id="5" name="Footer Placeholder 4">
            <a:extLst>
              <a:ext uri="{FF2B5EF4-FFF2-40B4-BE49-F238E27FC236}">
                <a16:creationId xmlns:a16="http://schemas.microsoft.com/office/drawing/2014/main" id="{B1B8B18A-F2E9-8542-9D29-BF141CC69A5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2B7FE2E-7F12-F040-8ADA-352395C1C916}"/>
              </a:ext>
            </a:extLst>
          </p:cNvPr>
          <p:cNvSpPr>
            <a:spLocks noGrp="1"/>
          </p:cNvSpPr>
          <p:nvPr>
            <p:ph type="sldNum" sz="quarter" idx="12"/>
          </p:nvPr>
        </p:nvSpPr>
        <p:spPr/>
        <p:txBody>
          <a:bodyPr/>
          <a:lstStyle>
            <a:lvl1pPr>
              <a:defRPr/>
            </a:lvl1pPr>
          </a:lstStyle>
          <a:p>
            <a:pPr>
              <a:defRPr/>
            </a:pPr>
            <a:fld id="{8C279BFD-3821-504D-98B9-CF5D9D71D9C4}" type="slidenum">
              <a:rPr lang="en-US" altLang="en-US"/>
              <a:pPr>
                <a:defRPr/>
              </a:pPr>
              <a:t>‹#›</a:t>
            </a:fld>
            <a:endParaRPr lang="en-US" altLang="en-US"/>
          </a:p>
        </p:txBody>
      </p:sp>
    </p:spTree>
    <p:extLst>
      <p:ext uri="{BB962C8B-B14F-4D97-AF65-F5344CB8AC3E}">
        <p14:creationId xmlns:p14="http://schemas.microsoft.com/office/powerpoint/2010/main" val="2904312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3121F16-463E-A343-A572-FCDA7E34E276}"/>
              </a:ext>
            </a:extLst>
          </p:cNvPr>
          <p:cNvSpPr>
            <a:spLocks noChangeArrowheads="1"/>
          </p:cNvSpPr>
          <p:nvPr userDrawn="1"/>
        </p:nvSpPr>
        <p:spPr bwMode="auto">
          <a:xfrm flipV="1">
            <a:off x="0" y="0"/>
            <a:ext cx="9144000" cy="1181100"/>
          </a:xfrm>
          <a:prstGeom prst="rect">
            <a:avLst/>
          </a:prstGeom>
          <a:gradFill rotWithShape="0">
            <a:gsLst>
              <a:gs pos="0">
                <a:srgbClr val="CCECFF"/>
              </a:gs>
              <a:gs pos="100000">
                <a:schemeClr val="bg1"/>
              </a:gs>
            </a:gsLst>
            <a:lin ang="5400000" scaled="1"/>
          </a:gradFill>
          <a:ln>
            <a:noFill/>
          </a:ln>
        </p:spPr>
        <p:txBody>
          <a:bodyPr rot="10800000" wrap="none" anchor="ctr"/>
          <a:lstStyle>
            <a:lvl1pPr>
              <a:defRPr sz="2400">
                <a:solidFill>
                  <a:schemeClr val="tx1"/>
                </a:solidFill>
                <a:latin typeface="Helvetica" pitchFamily="2" charset="0"/>
                <a:ea typeface="ＭＳ Ｐゴシック" panose="020B0600070205080204" pitchFamily="34" charset="-128"/>
              </a:defRPr>
            </a:lvl1pPr>
            <a:lvl2pPr marL="742950" indent="-285750">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9pPr>
          </a:lstStyle>
          <a:p>
            <a:pPr algn="ctr" eaLnBrk="1" hangingPunct="1">
              <a:spcBef>
                <a:spcPct val="20000"/>
              </a:spcBef>
              <a:buFontTx/>
              <a:buChar char="ï"/>
              <a:defRPr/>
            </a:pPr>
            <a:endParaRPr lang="en-US" altLang="en-US" sz="1000">
              <a:latin typeface="Arial" panose="020B0604020202020204" pitchFamily="34" charset="0"/>
            </a:endParaRPr>
          </a:p>
        </p:txBody>
      </p:sp>
      <p:sp>
        <p:nvSpPr>
          <p:cNvPr id="1027" name="Rectangle 3">
            <a:extLst>
              <a:ext uri="{FF2B5EF4-FFF2-40B4-BE49-F238E27FC236}">
                <a16:creationId xmlns:a16="http://schemas.microsoft.com/office/drawing/2014/main" id="{9B51EA88-79D0-2241-B7A5-80FDFF7C52E6}"/>
              </a:ext>
            </a:extLst>
          </p:cNvPr>
          <p:cNvSpPr>
            <a:spLocks noChangeArrowheads="1"/>
          </p:cNvSpPr>
          <p:nvPr/>
        </p:nvSpPr>
        <p:spPr bwMode="auto">
          <a:xfrm>
            <a:off x="0" y="5802313"/>
            <a:ext cx="9144000" cy="1055687"/>
          </a:xfrm>
          <a:prstGeom prst="rect">
            <a:avLst/>
          </a:prstGeom>
          <a:gradFill rotWithShape="0">
            <a:gsLst>
              <a:gs pos="0">
                <a:schemeClr val="bg1"/>
              </a:gs>
              <a:gs pos="100000">
                <a:srgbClr val="CCECFF"/>
              </a:gs>
            </a:gsLst>
            <a:lin ang="5400000" scaled="1"/>
          </a:gradFill>
          <a:ln>
            <a:noFill/>
          </a:ln>
        </p:spPr>
        <p:txBody>
          <a:bodyPr wrap="none" anchor="ctr"/>
          <a:lstStyle>
            <a:lvl1pPr>
              <a:defRPr sz="2400">
                <a:solidFill>
                  <a:schemeClr val="tx1"/>
                </a:solidFill>
                <a:latin typeface="Helvetica" pitchFamily="2" charset="0"/>
                <a:ea typeface="ＭＳ Ｐゴシック" panose="020B0600070205080204" pitchFamily="34" charset="-128"/>
              </a:defRPr>
            </a:lvl1pPr>
            <a:lvl2pPr marL="742950" indent="-285750">
              <a:defRPr sz="2400">
                <a:solidFill>
                  <a:schemeClr val="tx1"/>
                </a:solidFill>
                <a:latin typeface="Helvetica" pitchFamily="2" charset="0"/>
                <a:ea typeface="ＭＳ Ｐゴシック" panose="020B0600070205080204" pitchFamily="34" charset="-128"/>
              </a:defRPr>
            </a:lvl2pPr>
            <a:lvl3pPr marL="1143000" indent="-228600">
              <a:defRPr sz="2400">
                <a:solidFill>
                  <a:schemeClr val="tx1"/>
                </a:solidFill>
                <a:latin typeface="Helvetica" pitchFamily="2" charset="0"/>
                <a:ea typeface="ＭＳ Ｐゴシック" panose="020B0600070205080204" pitchFamily="34" charset="-128"/>
              </a:defRPr>
            </a:lvl3pPr>
            <a:lvl4pPr marL="1600200" indent="-228600">
              <a:defRPr sz="2400">
                <a:solidFill>
                  <a:schemeClr val="tx1"/>
                </a:solidFill>
                <a:latin typeface="Helvetica" pitchFamily="2" charset="0"/>
                <a:ea typeface="ＭＳ Ｐゴシック" panose="020B0600070205080204" pitchFamily="34" charset="-128"/>
              </a:defRPr>
            </a:lvl4pPr>
            <a:lvl5pPr marL="2057400" indent="-228600">
              <a:defRPr sz="24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50000"/>
              </a:spcBef>
              <a:spcAft>
                <a:spcPct val="0"/>
              </a:spcAft>
              <a:defRPr sz="2400">
                <a:solidFill>
                  <a:schemeClr val="tx1"/>
                </a:solidFill>
                <a:latin typeface="Helvetica" pitchFamily="2" charset="0"/>
                <a:ea typeface="ＭＳ Ｐゴシック" panose="020B0600070205080204" pitchFamily="34" charset="-128"/>
              </a:defRPr>
            </a:lvl9pPr>
          </a:lstStyle>
          <a:p>
            <a:pPr>
              <a:spcBef>
                <a:spcPct val="50000"/>
              </a:spcBef>
              <a:defRPr/>
            </a:pPr>
            <a:endParaRPr lang="en-US" altLang="en-US"/>
          </a:p>
        </p:txBody>
      </p:sp>
      <p:sp>
        <p:nvSpPr>
          <p:cNvPr id="1028" name="Rectangle 4">
            <a:extLst>
              <a:ext uri="{FF2B5EF4-FFF2-40B4-BE49-F238E27FC236}">
                <a16:creationId xmlns:a16="http://schemas.microsoft.com/office/drawing/2014/main" id="{D6BBEDD3-16C2-6E41-A65D-4104427CA467}"/>
              </a:ext>
            </a:extLst>
          </p:cNvPr>
          <p:cNvSpPr>
            <a:spLocks noGrp="1" noChangeArrowheads="1"/>
          </p:cNvSpPr>
          <p:nvPr>
            <p:ph type="title"/>
          </p:nvPr>
        </p:nvSpPr>
        <p:spPr bwMode="auto">
          <a:xfrm>
            <a:off x="874713" y="184150"/>
            <a:ext cx="82692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1029" name="Rectangle 5">
            <a:extLst>
              <a:ext uri="{FF2B5EF4-FFF2-40B4-BE49-F238E27FC236}">
                <a16:creationId xmlns:a16="http://schemas.microsoft.com/office/drawing/2014/main" id="{C6FEC040-136C-B447-A6F6-3D0335D2B2CC}"/>
              </a:ext>
            </a:extLst>
          </p:cNvPr>
          <p:cNvSpPr>
            <a:spLocks noGrp="1" noChangeArrowheads="1"/>
          </p:cNvSpPr>
          <p:nvPr>
            <p:ph type="body" idx="1"/>
          </p:nvPr>
        </p:nvSpPr>
        <p:spPr bwMode="auto">
          <a:xfrm>
            <a:off x="588963" y="1060450"/>
            <a:ext cx="8097837"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7286" name="Rectangle 6">
            <a:extLst>
              <a:ext uri="{FF2B5EF4-FFF2-40B4-BE49-F238E27FC236}">
                <a16:creationId xmlns:a16="http://schemas.microsoft.com/office/drawing/2014/main" id="{80BB7BAD-EC92-A84C-8AEF-479B63AE96A1}"/>
              </a:ext>
            </a:extLst>
          </p:cNvPr>
          <p:cNvSpPr>
            <a:spLocks noGrp="1" noChangeArrowheads="1"/>
          </p:cNvSpPr>
          <p:nvPr>
            <p:ph type="dt" sz="half" idx="2"/>
          </p:nvPr>
        </p:nvSpPr>
        <p:spPr bwMode="auto">
          <a:xfrm>
            <a:off x="38100" y="63309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000">
                <a:latin typeface="Times" charset="0"/>
                <a:ea typeface="Arial" charset="0"/>
                <a:cs typeface="Arial" charset="0"/>
              </a:defRPr>
            </a:lvl1pPr>
          </a:lstStyle>
          <a:p>
            <a:pPr>
              <a:defRPr/>
            </a:pPr>
            <a:r>
              <a:rPr lang="en-US"/>
              <a:t>Draft 1/8/06</a:t>
            </a:r>
          </a:p>
        </p:txBody>
      </p:sp>
      <p:sp>
        <p:nvSpPr>
          <p:cNvPr id="97287" name="Rectangle 7">
            <a:extLst>
              <a:ext uri="{FF2B5EF4-FFF2-40B4-BE49-F238E27FC236}">
                <a16:creationId xmlns:a16="http://schemas.microsoft.com/office/drawing/2014/main" id="{188622F5-AE60-0A41-A1D3-FEA9BA7BE8B7}"/>
              </a:ext>
            </a:extLst>
          </p:cNvPr>
          <p:cNvSpPr>
            <a:spLocks noGrp="1" noChangeArrowheads="1"/>
          </p:cNvSpPr>
          <p:nvPr>
            <p:ph type="ftr" sz="quarter" idx="3"/>
          </p:nvPr>
        </p:nvSpPr>
        <p:spPr bwMode="auto">
          <a:xfrm>
            <a:off x="3101975" y="6348413"/>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000">
                <a:latin typeface="+mj-lt"/>
                <a:ea typeface="Arial" charset="0"/>
                <a:cs typeface="Arial" charset="0"/>
              </a:defRPr>
            </a:lvl1pPr>
          </a:lstStyle>
          <a:p>
            <a:pPr>
              <a:defRPr/>
            </a:pPr>
            <a:endParaRPr lang="en-US"/>
          </a:p>
        </p:txBody>
      </p:sp>
      <p:sp>
        <p:nvSpPr>
          <p:cNvPr id="97288" name="Rectangle 8">
            <a:extLst>
              <a:ext uri="{FF2B5EF4-FFF2-40B4-BE49-F238E27FC236}">
                <a16:creationId xmlns:a16="http://schemas.microsoft.com/office/drawing/2014/main" id="{F57DCBC3-F77E-6447-A655-4B183C3813C8}"/>
              </a:ext>
            </a:extLst>
          </p:cNvPr>
          <p:cNvSpPr>
            <a:spLocks noGrp="1" noChangeArrowheads="1"/>
          </p:cNvSpPr>
          <p:nvPr>
            <p:ph type="sldNum" sz="quarter" idx="4"/>
          </p:nvPr>
        </p:nvSpPr>
        <p:spPr bwMode="auto">
          <a:xfrm>
            <a:off x="6692900" y="6548438"/>
            <a:ext cx="2365375" cy="279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defRPr sz="1000">
                <a:latin typeface="Arial" panose="020B0604020202020204" pitchFamily="34" charset="0"/>
                <a:cs typeface="Arial" panose="020B0604020202020204" pitchFamily="34" charset="0"/>
              </a:defRPr>
            </a:lvl1pPr>
          </a:lstStyle>
          <a:p>
            <a:pPr>
              <a:defRPr/>
            </a:pPr>
            <a:fld id="{662C421A-119B-984B-82F3-145E066BA569}" type="slidenum">
              <a:rPr lang="en-US" altLang="en-US"/>
              <a:pPr>
                <a:defRPr/>
              </a:pPr>
              <a:t>‹#›</a:t>
            </a:fld>
            <a:endParaRPr lang="en-US" altLang="en-US"/>
          </a:p>
        </p:txBody>
      </p:sp>
      <p:sp>
        <p:nvSpPr>
          <p:cNvPr id="1033" name="Line 9">
            <a:extLst>
              <a:ext uri="{FF2B5EF4-FFF2-40B4-BE49-F238E27FC236}">
                <a16:creationId xmlns:a16="http://schemas.microsoft.com/office/drawing/2014/main" id="{00AAE99E-8E71-734B-8384-F51402F9FB74}"/>
              </a:ext>
            </a:extLst>
          </p:cNvPr>
          <p:cNvSpPr>
            <a:spLocks noChangeShapeType="1"/>
          </p:cNvSpPr>
          <p:nvPr userDrawn="1"/>
        </p:nvSpPr>
        <p:spPr bwMode="auto">
          <a:xfrm>
            <a:off x="9525" y="774700"/>
            <a:ext cx="9124950" cy="0"/>
          </a:xfrm>
          <a:prstGeom prst="line">
            <a:avLst/>
          </a:prstGeom>
          <a:noFill/>
          <a:ln w="28575">
            <a:solidFill>
              <a:srgbClr val="0C285B"/>
            </a:solidFill>
            <a:round/>
            <a:headEnd/>
            <a:tailEnd/>
          </a:ln>
          <a:extLst>
            <a:ext uri="{909E8E84-426E-40DD-AFC4-6F175D3DCCD1}">
              <a14:hiddenFill xmlns:a14="http://schemas.microsoft.com/office/drawing/2010/main">
                <a:noFill/>
              </a14:hiddenFill>
            </a:ext>
          </a:extLst>
        </p:spPr>
        <p:txBody>
          <a:bodyPr lIns="0" tIns="0" rIns="0" bIns="0" anchor="ctr">
            <a:spAutoFit/>
          </a:bodyPr>
          <a:lstStyle/>
          <a:p>
            <a:endParaRPr lang="en-US"/>
          </a:p>
        </p:txBody>
      </p:sp>
      <p:sp>
        <p:nvSpPr>
          <p:cNvPr id="1034" name="Line 10">
            <a:extLst>
              <a:ext uri="{FF2B5EF4-FFF2-40B4-BE49-F238E27FC236}">
                <a16:creationId xmlns:a16="http://schemas.microsoft.com/office/drawing/2014/main" id="{A581C724-1AE0-3E4B-BDBD-54BCFC7A5709}"/>
              </a:ext>
            </a:extLst>
          </p:cNvPr>
          <p:cNvSpPr>
            <a:spLocks noChangeShapeType="1"/>
          </p:cNvSpPr>
          <p:nvPr/>
        </p:nvSpPr>
        <p:spPr bwMode="auto">
          <a:xfrm>
            <a:off x="9525" y="812800"/>
            <a:ext cx="9124950" cy="0"/>
          </a:xfrm>
          <a:prstGeom prst="line">
            <a:avLst/>
          </a:prstGeom>
          <a:noFill/>
          <a:ln w="9525">
            <a:solidFill>
              <a:srgbClr val="396BB3"/>
            </a:solidFill>
            <a:round/>
            <a:headEnd/>
            <a:tailEnd/>
          </a:ln>
          <a:extLst>
            <a:ext uri="{909E8E84-426E-40DD-AFC4-6F175D3DCCD1}">
              <a14:hiddenFill xmlns:a14="http://schemas.microsoft.com/office/drawing/2010/main">
                <a:noFill/>
              </a14:hiddenFill>
            </a:ext>
          </a:extLst>
        </p:spPr>
        <p:txBody>
          <a:bodyPr lIns="0" tIns="0" rIns="0" bIns="0" anchor="ctr">
            <a:spAutoFit/>
          </a:bodyPr>
          <a:lstStyle/>
          <a:p>
            <a:endParaRPr lang="en-US"/>
          </a:p>
        </p:txBody>
      </p:sp>
      <p:pic>
        <p:nvPicPr>
          <p:cNvPr id="1035" name="Picture 26">
            <a:extLst>
              <a:ext uri="{FF2B5EF4-FFF2-40B4-BE49-F238E27FC236}">
                <a16:creationId xmlns:a16="http://schemas.microsoft.com/office/drawing/2014/main" id="{8F022229-F12E-584A-AD61-BDF14C2D4628}"/>
              </a:ext>
            </a:extLst>
          </p:cNvPr>
          <p:cNvPicPr>
            <a:picLocks noChangeAspect="1" noChangeArrowheads="1"/>
          </p:cNvPicPr>
          <p:nvPr userDrawn="1"/>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488" y="90488"/>
            <a:ext cx="769937"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915" r:id="rId1"/>
    <p:sldLayoutId id="2147484916" r:id="rId2"/>
    <p:sldLayoutId id="2147484917" r:id="rId3"/>
    <p:sldLayoutId id="2147484918" r:id="rId4"/>
    <p:sldLayoutId id="2147484919" r:id="rId5"/>
    <p:sldLayoutId id="2147484920" r:id="rId6"/>
    <p:sldLayoutId id="2147484921" r:id="rId7"/>
    <p:sldLayoutId id="2147484922" r:id="rId8"/>
    <p:sldLayoutId id="2147484923" r:id="rId9"/>
    <p:sldLayoutId id="2147484924" r:id="rId10"/>
  </p:sldLayoutIdLst>
  <p:hf hdr="0" ftr="0" dt="0"/>
  <p:txStyles>
    <p:titleStyle>
      <a:lvl1pPr algn="l" rtl="0" eaLnBrk="1" fontAlgn="base" hangingPunct="1">
        <a:lnSpc>
          <a:spcPct val="85000"/>
        </a:lnSpc>
        <a:spcBef>
          <a:spcPct val="0"/>
        </a:spcBef>
        <a:spcAft>
          <a:spcPct val="0"/>
        </a:spcAft>
        <a:defRPr sz="2800" b="1">
          <a:solidFill>
            <a:schemeClr val="tx1"/>
          </a:solidFill>
          <a:latin typeface="+mj-lt"/>
          <a:ea typeface="MS PGothic" panose="020B0600070205080204" pitchFamily="34" charset="-128"/>
          <a:cs typeface="ＭＳ Ｐゴシック" charset="-128"/>
        </a:defRPr>
      </a:lvl1pPr>
      <a:lvl2pPr algn="l" rtl="0" eaLnBrk="1" fontAlgn="base" hangingPunct="1">
        <a:lnSpc>
          <a:spcPct val="85000"/>
        </a:lnSpc>
        <a:spcBef>
          <a:spcPct val="0"/>
        </a:spcBef>
        <a:spcAft>
          <a:spcPct val="0"/>
        </a:spcAft>
        <a:defRPr sz="2800" b="1">
          <a:solidFill>
            <a:schemeClr val="tx1"/>
          </a:solidFill>
          <a:latin typeface="Times" charset="0"/>
          <a:ea typeface="MS PGothic" panose="020B0600070205080204" pitchFamily="34" charset="-128"/>
          <a:cs typeface="ＭＳ Ｐゴシック" charset="-128"/>
        </a:defRPr>
      </a:lvl2pPr>
      <a:lvl3pPr algn="l" rtl="0" eaLnBrk="1" fontAlgn="base" hangingPunct="1">
        <a:lnSpc>
          <a:spcPct val="85000"/>
        </a:lnSpc>
        <a:spcBef>
          <a:spcPct val="0"/>
        </a:spcBef>
        <a:spcAft>
          <a:spcPct val="0"/>
        </a:spcAft>
        <a:defRPr sz="2800" b="1">
          <a:solidFill>
            <a:schemeClr val="tx1"/>
          </a:solidFill>
          <a:latin typeface="Times" charset="0"/>
          <a:ea typeface="MS PGothic" panose="020B0600070205080204" pitchFamily="34" charset="-128"/>
          <a:cs typeface="ＭＳ Ｐゴシック" charset="-128"/>
        </a:defRPr>
      </a:lvl3pPr>
      <a:lvl4pPr algn="l" rtl="0" eaLnBrk="1" fontAlgn="base" hangingPunct="1">
        <a:lnSpc>
          <a:spcPct val="85000"/>
        </a:lnSpc>
        <a:spcBef>
          <a:spcPct val="0"/>
        </a:spcBef>
        <a:spcAft>
          <a:spcPct val="0"/>
        </a:spcAft>
        <a:defRPr sz="2800" b="1">
          <a:solidFill>
            <a:schemeClr val="tx1"/>
          </a:solidFill>
          <a:latin typeface="Times" charset="0"/>
          <a:ea typeface="MS PGothic" panose="020B0600070205080204" pitchFamily="34" charset="-128"/>
          <a:cs typeface="ＭＳ Ｐゴシック" charset="-128"/>
        </a:defRPr>
      </a:lvl4pPr>
      <a:lvl5pPr algn="l" rtl="0" eaLnBrk="1" fontAlgn="base" hangingPunct="1">
        <a:lnSpc>
          <a:spcPct val="85000"/>
        </a:lnSpc>
        <a:spcBef>
          <a:spcPct val="0"/>
        </a:spcBef>
        <a:spcAft>
          <a:spcPct val="0"/>
        </a:spcAft>
        <a:defRPr sz="2800" b="1">
          <a:solidFill>
            <a:schemeClr val="tx1"/>
          </a:solidFill>
          <a:latin typeface="Times" charset="0"/>
          <a:ea typeface="MS PGothic" panose="020B0600070205080204" pitchFamily="34" charset="-128"/>
          <a:cs typeface="ＭＳ Ｐゴシック" charset="-128"/>
        </a:defRPr>
      </a:lvl5pPr>
      <a:lvl6pPr marL="457200" algn="l" rtl="0" eaLnBrk="1" fontAlgn="base" hangingPunct="1">
        <a:lnSpc>
          <a:spcPct val="85000"/>
        </a:lnSpc>
        <a:spcBef>
          <a:spcPct val="0"/>
        </a:spcBef>
        <a:spcAft>
          <a:spcPct val="0"/>
        </a:spcAft>
        <a:defRPr sz="2800" b="1">
          <a:solidFill>
            <a:schemeClr val="tx1"/>
          </a:solidFill>
          <a:latin typeface="Times" charset="0"/>
        </a:defRPr>
      </a:lvl6pPr>
      <a:lvl7pPr marL="914400" algn="l" rtl="0" eaLnBrk="1" fontAlgn="base" hangingPunct="1">
        <a:lnSpc>
          <a:spcPct val="85000"/>
        </a:lnSpc>
        <a:spcBef>
          <a:spcPct val="0"/>
        </a:spcBef>
        <a:spcAft>
          <a:spcPct val="0"/>
        </a:spcAft>
        <a:defRPr sz="2800" b="1">
          <a:solidFill>
            <a:schemeClr val="tx1"/>
          </a:solidFill>
          <a:latin typeface="Times" charset="0"/>
        </a:defRPr>
      </a:lvl7pPr>
      <a:lvl8pPr marL="1371600" algn="l" rtl="0" eaLnBrk="1" fontAlgn="base" hangingPunct="1">
        <a:lnSpc>
          <a:spcPct val="85000"/>
        </a:lnSpc>
        <a:spcBef>
          <a:spcPct val="0"/>
        </a:spcBef>
        <a:spcAft>
          <a:spcPct val="0"/>
        </a:spcAft>
        <a:defRPr sz="2800" b="1">
          <a:solidFill>
            <a:schemeClr val="tx1"/>
          </a:solidFill>
          <a:latin typeface="Times" charset="0"/>
        </a:defRPr>
      </a:lvl8pPr>
      <a:lvl9pPr marL="1828800" algn="l" rtl="0" eaLnBrk="1" fontAlgn="base" hangingPunct="1">
        <a:lnSpc>
          <a:spcPct val="85000"/>
        </a:lnSpc>
        <a:spcBef>
          <a:spcPct val="0"/>
        </a:spcBef>
        <a:spcAft>
          <a:spcPct val="0"/>
        </a:spcAft>
        <a:defRPr sz="2800" b="1">
          <a:solidFill>
            <a:schemeClr val="tx1"/>
          </a:solidFill>
          <a:latin typeface="Times" charset="0"/>
        </a:defRPr>
      </a:lvl9pPr>
    </p:titleStyle>
    <p:bodyStyle>
      <a:lvl1pPr marL="342900" indent="-342900" algn="l" rtl="0" eaLnBrk="1" fontAlgn="base" hangingPunct="1">
        <a:spcBef>
          <a:spcPct val="50000"/>
        </a:spcBef>
        <a:spcAft>
          <a:spcPct val="0"/>
        </a:spcAft>
        <a:buChar char="•"/>
        <a:defRPr sz="2400">
          <a:solidFill>
            <a:schemeClr val="tx1"/>
          </a:solidFill>
          <a:latin typeface="+mn-lt"/>
          <a:ea typeface="MS PGothic" panose="020B0600070205080204" pitchFamily="34" charset="-128"/>
          <a:cs typeface="MS PGothic" panose="020B0600070205080204" pitchFamily="34" charset="-128"/>
        </a:defRPr>
      </a:lvl1pPr>
      <a:lvl2pPr marL="742950" indent="-285750" algn="l" rtl="0" eaLnBrk="1" fontAlgn="base" hangingPunct="1">
        <a:lnSpc>
          <a:spcPct val="90000"/>
        </a:lnSpc>
        <a:spcBef>
          <a:spcPct val="20000"/>
        </a:spcBef>
        <a:spcAft>
          <a:spcPct val="0"/>
        </a:spcAft>
        <a:buChar char="–"/>
        <a:defRPr sz="2100">
          <a:solidFill>
            <a:schemeClr val="tx1"/>
          </a:solidFill>
          <a:latin typeface="+mn-lt"/>
          <a:ea typeface="MS PGothic" panose="020B0600070205080204" pitchFamily="34" charset="-128"/>
        </a:defRPr>
      </a:lvl2pPr>
      <a:lvl3pPr marL="1143000" indent="-228600" algn="l" rtl="0" eaLnBrk="1" fontAlgn="base" hangingPunct="1">
        <a:lnSpc>
          <a:spcPct val="90000"/>
        </a:lnSpc>
        <a:spcBef>
          <a:spcPct val="20000"/>
        </a:spcBef>
        <a:spcAft>
          <a:spcPct val="0"/>
        </a:spcAft>
        <a:buChar char="•"/>
        <a:defRPr>
          <a:solidFill>
            <a:schemeClr val="tx1"/>
          </a:solidFill>
          <a:latin typeface="+mn-lt"/>
          <a:ea typeface="MS PGothic" panose="020B0600070205080204" pitchFamily="34" charset="-128"/>
          <a:cs typeface="Geneva" pitchFamily="27" charset="0"/>
        </a:defRPr>
      </a:lvl3pPr>
      <a:lvl4pPr marL="1600200" indent="-228600" algn="l" rtl="0" eaLnBrk="1" fontAlgn="base" hangingPunct="1">
        <a:lnSpc>
          <a:spcPct val="90000"/>
        </a:lnSpc>
        <a:spcBef>
          <a:spcPct val="20000"/>
        </a:spcBef>
        <a:spcAft>
          <a:spcPct val="0"/>
        </a:spcAft>
        <a:buChar char="–"/>
        <a:defRPr sz="1500">
          <a:solidFill>
            <a:schemeClr val="tx1"/>
          </a:solidFill>
          <a:latin typeface="+mn-lt"/>
          <a:ea typeface="MS PGothic" panose="020B0600070205080204" pitchFamily="34" charset="-128"/>
          <a:cs typeface="Geneva" pitchFamily="27" charset="0"/>
        </a:defRPr>
      </a:lvl4pPr>
      <a:lvl5pPr marL="2057400" indent="-228600" algn="l" rtl="0" eaLnBrk="1" fontAlgn="base" hangingPunct="1">
        <a:spcBef>
          <a:spcPct val="20000"/>
        </a:spcBef>
        <a:spcAft>
          <a:spcPct val="0"/>
        </a:spcAft>
        <a:buChar char="»"/>
        <a:defRPr sz="1300">
          <a:solidFill>
            <a:schemeClr val="tx1"/>
          </a:solidFill>
          <a:latin typeface="+mn-lt"/>
          <a:ea typeface="MS PGothic" panose="020B0600070205080204" pitchFamily="34" charset="-128"/>
          <a:cs typeface="Geneva" pitchFamily="27" charset="0"/>
        </a:defRPr>
      </a:lvl5pPr>
      <a:lvl6pPr marL="2514600" indent="-228600" algn="l" rtl="0" eaLnBrk="1" fontAlgn="base" hangingPunct="1">
        <a:spcBef>
          <a:spcPct val="20000"/>
        </a:spcBef>
        <a:spcAft>
          <a:spcPct val="0"/>
        </a:spcAft>
        <a:buChar char="»"/>
        <a:defRPr sz="13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13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13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13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899D73D-100D-EF40-AB7A-37E9BFA5883A}"/>
              </a:ext>
            </a:extLst>
          </p:cNvPr>
          <p:cNvSpPr txBox="1"/>
          <p:nvPr/>
        </p:nvSpPr>
        <p:spPr>
          <a:xfrm>
            <a:off x="350199" y="1577777"/>
            <a:ext cx="8638162" cy="1938992"/>
          </a:xfrm>
          <a:prstGeom prst="rect">
            <a:avLst/>
          </a:prstGeom>
          <a:noFill/>
        </p:spPr>
        <p:txBody>
          <a:bodyPr wrap="square" rtlCol="0">
            <a:spAutoFit/>
          </a:bodyPr>
          <a:lstStyle/>
          <a:p>
            <a:pPr algn="ctr"/>
            <a:r>
              <a:rPr lang="en-US" sz="4000" dirty="0"/>
              <a:t>API, Authentication, and Machine Learning for Arc Jet and Material Data</a:t>
            </a:r>
            <a:endParaRPr lang="en-US" sz="4000" b="1" dirty="0"/>
          </a:p>
        </p:txBody>
      </p:sp>
      <p:sp>
        <p:nvSpPr>
          <p:cNvPr id="3" name="TextBox 2">
            <a:extLst>
              <a:ext uri="{FF2B5EF4-FFF2-40B4-BE49-F238E27FC236}">
                <a16:creationId xmlns:a16="http://schemas.microsoft.com/office/drawing/2014/main" id="{DDF8E58B-929B-C24B-816D-FB82BBC2A3C5}"/>
              </a:ext>
            </a:extLst>
          </p:cNvPr>
          <p:cNvSpPr txBox="1"/>
          <p:nvPr/>
        </p:nvSpPr>
        <p:spPr>
          <a:xfrm>
            <a:off x="0" y="4465641"/>
            <a:ext cx="9144000" cy="1815882"/>
          </a:xfrm>
          <a:prstGeom prst="rect">
            <a:avLst/>
          </a:prstGeom>
          <a:noFill/>
        </p:spPr>
        <p:txBody>
          <a:bodyPr wrap="square" rtlCol="0">
            <a:spAutoFit/>
          </a:bodyPr>
          <a:lstStyle/>
          <a:p>
            <a:pPr algn="ctr"/>
            <a:r>
              <a:rPr lang="en-US" sz="2800" dirty="0"/>
              <a:t>Koushik Chennakesavan</a:t>
            </a:r>
          </a:p>
          <a:p>
            <a:pPr algn="ctr"/>
            <a:r>
              <a:rPr lang="en-US" sz="2800" dirty="0"/>
              <a:t>University of Texas at Austin</a:t>
            </a:r>
          </a:p>
          <a:p>
            <a:pPr algn="ctr"/>
            <a:r>
              <a:rPr lang="en-US" sz="2800" dirty="0"/>
              <a:t>Internship with AMA, Inc. at NASA Ames Research Center</a:t>
            </a:r>
          </a:p>
        </p:txBody>
      </p:sp>
      <p:pic>
        <p:nvPicPr>
          <p:cNvPr id="8" name="Picture 7" descr="A close up of a logo&#10;&#10;Description automatically generated">
            <a:extLst>
              <a:ext uri="{FF2B5EF4-FFF2-40B4-BE49-F238E27FC236}">
                <a16:creationId xmlns:a16="http://schemas.microsoft.com/office/drawing/2014/main" id="{A9D9DFE9-C9A4-2848-9EB5-F171D2657011}"/>
              </a:ext>
            </a:extLst>
          </p:cNvPr>
          <p:cNvPicPr>
            <a:picLocks noChangeAspect="1"/>
          </p:cNvPicPr>
          <p:nvPr/>
        </p:nvPicPr>
        <p:blipFill>
          <a:blip r:embed="rId5"/>
          <a:stretch>
            <a:fillRect/>
          </a:stretch>
        </p:blipFill>
        <p:spPr>
          <a:xfrm>
            <a:off x="8368288" y="31569"/>
            <a:ext cx="700295" cy="715574"/>
          </a:xfrm>
          <a:prstGeom prst="rect">
            <a:avLst/>
          </a:prstGeom>
        </p:spPr>
      </p:pic>
    </p:spTree>
    <p:custDataLst>
      <p:tags r:id="rId2"/>
    </p:custDataLst>
    <p:extLst>
      <p:ext uri="{BB962C8B-B14F-4D97-AF65-F5344CB8AC3E}">
        <p14:creationId xmlns:p14="http://schemas.microsoft.com/office/powerpoint/2010/main" val="33966625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6728"/>
    </mc:Choice>
    <mc:Fallback xmlns="">
      <p:transition spd="slow" advTm="1672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04D8EB-3B95-AC4F-B52D-125C0D78C469}"/>
              </a:ext>
            </a:extLst>
          </p:cNvPr>
          <p:cNvSpPr>
            <a:spLocks noGrp="1"/>
          </p:cNvSpPr>
          <p:nvPr>
            <p:ph type="title"/>
          </p:nvPr>
        </p:nvSpPr>
        <p:spPr/>
        <p:txBody>
          <a:bodyPr/>
          <a:lstStyle/>
          <a:p>
            <a:r>
              <a:rPr lang="en-US" dirty="0"/>
              <a:t>Presentation Outline</a:t>
            </a:r>
          </a:p>
        </p:txBody>
      </p:sp>
      <p:sp>
        <p:nvSpPr>
          <p:cNvPr id="6" name="Content Placeholder 5">
            <a:extLst>
              <a:ext uri="{FF2B5EF4-FFF2-40B4-BE49-F238E27FC236}">
                <a16:creationId xmlns:a16="http://schemas.microsoft.com/office/drawing/2014/main" id="{BDD21C9C-3941-C049-97E0-2CA2A1EF9840}"/>
              </a:ext>
            </a:extLst>
          </p:cNvPr>
          <p:cNvSpPr>
            <a:spLocks noGrp="1"/>
          </p:cNvSpPr>
          <p:nvPr>
            <p:ph idx="1"/>
          </p:nvPr>
        </p:nvSpPr>
        <p:spPr/>
        <p:txBody>
          <a:bodyPr/>
          <a:lstStyle/>
          <a:p>
            <a:r>
              <a:rPr lang="en-US" sz="1700" dirty="0"/>
              <a:t>Build an API that provides a scriptable and user-friendly interface</a:t>
            </a:r>
          </a:p>
          <a:p>
            <a:pPr lvl="1"/>
            <a:r>
              <a:rPr lang="en-US" sz="1700" dirty="0"/>
              <a:t>Ability to upload EU files</a:t>
            </a:r>
          </a:p>
          <a:p>
            <a:pPr lvl="1"/>
            <a:r>
              <a:rPr lang="en-US" sz="1700" dirty="0"/>
              <a:t>Scriptable search functionality</a:t>
            </a:r>
          </a:p>
          <a:p>
            <a:r>
              <a:rPr lang="en-US" sz="1700" dirty="0"/>
              <a:t>User authentication between both Mat-DB and Beast-DB</a:t>
            </a:r>
          </a:p>
          <a:p>
            <a:pPr lvl="1"/>
            <a:r>
              <a:rPr lang="en-US" sz="1700" dirty="0"/>
              <a:t>Group based authentication</a:t>
            </a:r>
          </a:p>
          <a:p>
            <a:r>
              <a:rPr lang="en-US" sz="1700" dirty="0"/>
              <a:t>Machine Learning using 1D Neural Net Convolutions for time segmentation</a:t>
            </a:r>
          </a:p>
          <a:p>
            <a:endParaRPr lang="en-US" dirty="0"/>
          </a:p>
        </p:txBody>
      </p:sp>
      <p:sp>
        <p:nvSpPr>
          <p:cNvPr id="4" name="Slide Number Placeholder 3">
            <a:extLst>
              <a:ext uri="{FF2B5EF4-FFF2-40B4-BE49-F238E27FC236}">
                <a16:creationId xmlns:a16="http://schemas.microsoft.com/office/drawing/2014/main" id="{F5D76140-3AF8-E946-BD85-B54AD0753520}"/>
              </a:ext>
            </a:extLst>
          </p:cNvPr>
          <p:cNvSpPr>
            <a:spLocks noGrp="1"/>
          </p:cNvSpPr>
          <p:nvPr>
            <p:ph type="sldNum" sz="quarter" idx="12"/>
          </p:nvPr>
        </p:nvSpPr>
        <p:spPr/>
        <p:txBody>
          <a:bodyPr/>
          <a:lstStyle/>
          <a:p>
            <a:pPr>
              <a:defRPr/>
            </a:pPr>
            <a:fld id="{2D0975A0-1B68-3341-9890-EAA20A69F5C9}" type="slidenum">
              <a:rPr lang="en-US" altLang="en-US" smtClean="0"/>
              <a:pPr>
                <a:defRPr/>
              </a:pPr>
              <a:t>2</a:t>
            </a:fld>
            <a:endParaRPr lang="en-US" altLang="en-US"/>
          </a:p>
        </p:txBody>
      </p:sp>
      <p:pic>
        <p:nvPicPr>
          <p:cNvPr id="7" name="Picture 6" descr="Diagram&#10;&#10;Description automatically generated">
            <a:extLst>
              <a:ext uri="{FF2B5EF4-FFF2-40B4-BE49-F238E27FC236}">
                <a16:creationId xmlns:a16="http://schemas.microsoft.com/office/drawing/2014/main" id="{49147B47-CBD6-8F4A-8F10-0B92CA68D08B}"/>
              </a:ext>
            </a:extLst>
          </p:cNvPr>
          <p:cNvPicPr>
            <a:picLocks noChangeAspect="1"/>
          </p:cNvPicPr>
          <p:nvPr/>
        </p:nvPicPr>
        <p:blipFill>
          <a:blip r:embed="rId2"/>
          <a:stretch>
            <a:fillRect/>
          </a:stretch>
        </p:blipFill>
        <p:spPr>
          <a:xfrm>
            <a:off x="1628215" y="3277761"/>
            <a:ext cx="6019331" cy="3069858"/>
          </a:xfrm>
          <a:prstGeom prst="rect">
            <a:avLst/>
          </a:prstGeom>
          <a:effectLst/>
        </p:spPr>
      </p:pic>
    </p:spTree>
    <p:extLst>
      <p:ext uri="{BB962C8B-B14F-4D97-AF65-F5344CB8AC3E}">
        <p14:creationId xmlns:p14="http://schemas.microsoft.com/office/powerpoint/2010/main" val="7299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F53E6F-9CFC-304F-9325-CA0D0F3F8EEB}"/>
              </a:ext>
            </a:extLst>
          </p:cNvPr>
          <p:cNvSpPr>
            <a:spLocks noGrp="1"/>
          </p:cNvSpPr>
          <p:nvPr>
            <p:ph type="title"/>
          </p:nvPr>
        </p:nvSpPr>
        <p:spPr/>
        <p:txBody>
          <a:bodyPr/>
          <a:lstStyle/>
          <a:p>
            <a:r>
              <a:rPr lang="en-US" sz="2700" dirty="0"/>
              <a:t>Parsing and Inserting Data into Database</a:t>
            </a:r>
          </a:p>
        </p:txBody>
      </p:sp>
      <p:sp>
        <p:nvSpPr>
          <p:cNvPr id="6" name="Content Placeholder 5">
            <a:extLst>
              <a:ext uri="{FF2B5EF4-FFF2-40B4-BE49-F238E27FC236}">
                <a16:creationId xmlns:a16="http://schemas.microsoft.com/office/drawing/2014/main" id="{9DC8AE72-9CD1-9243-8CEA-F9DA58388173}"/>
              </a:ext>
            </a:extLst>
          </p:cNvPr>
          <p:cNvSpPr>
            <a:spLocks noGrp="1"/>
          </p:cNvSpPr>
          <p:nvPr>
            <p:ph idx="1"/>
          </p:nvPr>
        </p:nvSpPr>
        <p:spPr>
          <a:xfrm>
            <a:off x="0" y="810592"/>
            <a:ext cx="9058275" cy="1982304"/>
          </a:xfrm>
        </p:spPr>
        <p:txBody>
          <a:bodyPr/>
          <a:lstStyle/>
          <a:p>
            <a:r>
              <a:rPr lang="en-US" sz="1700" dirty="0"/>
              <a:t>Work was primarily based with engineering unit(EU) and only included run diagnostics</a:t>
            </a:r>
          </a:p>
          <a:p>
            <a:r>
              <a:rPr lang="en-US" sz="1700" dirty="0"/>
              <a:t>Used Pandas data frames, a data analysis tool, to identify data in files</a:t>
            </a:r>
          </a:p>
          <a:p>
            <a:r>
              <a:rPr lang="en-US" sz="1700" dirty="0"/>
              <a:t>Using Object Relational Mapping(ORM) helps to map objects and data into databases</a:t>
            </a:r>
          </a:p>
          <a:p>
            <a:r>
              <a:rPr lang="en-US" sz="1700" dirty="0"/>
              <a:t>Some potential issues encountered: </a:t>
            </a:r>
          </a:p>
          <a:p>
            <a:pPr lvl="1"/>
            <a:r>
              <a:rPr lang="en-US" sz="1700" dirty="0"/>
              <a:t>File Duplicated(renamed A, B, C, </a:t>
            </a:r>
            <a:r>
              <a:rPr lang="en-US" sz="1700" dirty="0" err="1"/>
              <a:t>etc</a:t>
            </a:r>
            <a:r>
              <a:rPr lang="en-US" sz="1700" dirty="0"/>
              <a:t>…)</a:t>
            </a:r>
          </a:p>
          <a:p>
            <a:pPr lvl="1"/>
            <a:r>
              <a:rPr lang="en-US" sz="1700" dirty="0"/>
              <a:t>Naming conventions(including TSS branch project, having multiple comments, and nicknames)</a:t>
            </a:r>
          </a:p>
          <a:p>
            <a:pPr lvl="1"/>
            <a:r>
              <a:rPr lang="en-US" sz="1700" dirty="0"/>
              <a:t>Dictionaries help to filter and organize values despite these issues</a:t>
            </a:r>
          </a:p>
          <a:p>
            <a:pPr lvl="1"/>
            <a:endParaRPr lang="en-US" dirty="0"/>
          </a:p>
        </p:txBody>
      </p:sp>
      <p:sp>
        <p:nvSpPr>
          <p:cNvPr id="4" name="Slide Number Placeholder 3">
            <a:extLst>
              <a:ext uri="{FF2B5EF4-FFF2-40B4-BE49-F238E27FC236}">
                <a16:creationId xmlns:a16="http://schemas.microsoft.com/office/drawing/2014/main" id="{D92D1192-8E1A-DC4A-B836-FE2D03553C2D}"/>
              </a:ext>
            </a:extLst>
          </p:cNvPr>
          <p:cNvSpPr>
            <a:spLocks noGrp="1"/>
          </p:cNvSpPr>
          <p:nvPr>
            <p:ph type="sldNum" sz="quarter" idx="12"/>
          </p:nvPr>
        </p:nvSpPr>
        <p:spPr/>
        <p:txBody>
          <a:bodyPr/>
          <a:lstStyle/>
          <a:p>
            <a:pPr>
              <a:defRPr/>
            </a:pPr>
            <a:fld id="{2D0975A0-1B68-3341-9890-EAA20A69F5C9}" type="slidenum">
              <a:rPr lang="en-US" altLang="en-US" smtClean="0"/>
              <a:pPr>
                <a:defRPr/>
              </a:pPr>
              <a:t>3</a:t>
            </a:fld>
            <a:endParaRPr lang="en-US" altLang="en-US"/>
          </a:p>
        </p:txBody>
      </p:sp>
      <p:pic>
        <p:nvPicPr>
          <p:cNvPr id="7" name="Picture 6" descr="Text&#10;&#10;Description automatically generated">
            <a:extLst>
              <a:ext uri="{FF2B5EF4-FFF2-40B4-BE49-F238E27FC236}">
                <a16:creationId xmlns:a16="http://schemas.microsoft.com/office/drawing/2014/main" id="{6CC4AF46-8C03-AF42-859F-F55EDEDFCFA9}"/>
              </a:ext>
            </a:extLst>
          </p:cNvPr>
          <p:cNvPicPr>
            <a:picLocks noChangeAspect="1"/>
          </p:cNvPicPr>
          <p:nvPr/>
        </p:nvPicPr>
        <p:blipFill rotWithShape="1">
          <a:blip r:embed="rId2"/>
          <a:srcRect r="40966" b="2"/>
          <a:stretch/>
        </p:blipFill>
        <p:spPr>
          <a:xfrm>
            <a:off x="1828800" y="3351725"/>
            <a:ext cx="5079597" cy="3506275"/>
          </a:xfrm>
          <a:prstGeom prst="rect">
            <a:avLst/>
          </a:prstGeom>
        </p:spPr>
      </p:pic>
    </p:spTree>
    <p:extLst>
      <p:ext uri="{BB962C8B-B14F-4D97-AF65-F5344CB8AC3E}">
        <p14:creationId xmlns:p14="http://schemas.microsoft.com/office/powerpoint/2010/main" val="1444997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F53E6F-9CFC-304F-9325-CA0D0F3F8EEB}"/>
              </a:ext>
            </a:extLst>
          </p:cNvPr>
          <p:cNvSpPr>
            <a:spLocks noGrp="1"/>
          </p:cNvSpPr>
          <p:nvPr>
            <p:ph type="title"/>
          </p:nvPr>
        </p:nvSpPr>
        <p:spPr/>
        <p:txBody>
          <a:bodyPr/>
          <a:lstStyle/>
          <a:p>
            <a:r>
              <a:rPr lang="en-US" dirty="0"/>
              <a:t>Django REST API Model</a:t>
            </a:r>
            <a:endParaRPr lang="en-US" sz="2700" dirty="0"/>
          </a:p>
        </p:txBody>
      </p:sp>
      <p:sp>
        <p:nvSpPr>
          <p:cNvPr id="6" name="Content Placeholder 5">
            <a:extLst>
              <a:ext uri="{FF2B5EF4-FFF2-40B4-BE49-F238E27FC236}">
                <a16:creationId xmlns:a16="http://schemas.microsoft.com/office/drawing/2014/main" id="{9DC8AE72-9CD1-9243-8CEA-F9DA58388173}"/>
              </a:ext>
            </a:extLst>
          </p:cNvPr>
          <p:cNvSpPr>
            <a:spLocks noGrp="1"/>
          </p:cNvSpPr>
          <p:nvPr>
            <p:ph idx="1"/>
          </p:nvPr>
        </p:nvSpPr>
        <p:spPr>
          <a:xfrm>
            <a:off x="0" y="810591"/>
            <a:ext cx="9058275" cy="5649843"/>
          </a:xfrm>
        </p:spPr>
        <p:txBody>
          <a:bodyPr/>
          <a:lstStyle/>
          <a:p>
            <a:r>
              <a:rPr lang="en-US" sz="1800" dirty="0"/>
              <a:t>API – Application Programming Interface</a:t>
            </a:r>
          </a:p>
          <a:p>
            <a:r>
              <a:rPr lang="en-US" sz="1800" dirty="0"/>
              <a:t>Connection from our database to other programs via scripts or user interface</a:t>
            </a:r>
          </a:p>
          <a:p>
            <a:r>
              <a:rPr lang="en-US" sz="1800" dirty="0"/>
              <a:t>Each object is link based and can be also searched up based on Django API interface</a:t>
            </a:r>
          </a:p>
          <a:p>
            <a:r>
              <a:rPr lang="en-US" sz="1800" dirty="0"/>
              <a:t>Dynamically updates with new data added </a:t>
            </a:r>
          </a:p>
          <a:p>
            <a:r>
              <a:rPr lang="en-US" sz="1800" dirty="0"/>
              <a:t>Can add new data with </a:t>
            </a:r>
            <a:r>
              <a:rPr lang="en-US" sz="1800" dirty="0" err="1"/>
              <a:t>eu</a:t>
            </a:r>
            <a:r>
              <a:rPr lang="en-US" sz="1800" dirty="0"/>
              <a:t> file directly via the API</a:t>
            </a:r>
          </a:p>
          <a:p>
            <a:r>
              <a:rPr lang="en-US" sz="1800" dirty="0"/>
              <a:t>For example…</a:t>
            </a:r>
          </a:p>
        </p:txBody>
      </p:sp>
      <p:sp>
        <p:nvSpPr>
          <p:cNvPr id="4" name="Slide Number Placeholder 3">
            <a:extLst>
              <a:ext uri="{FF2B5EF4-FFF2-40B4-BE49-F238E27FC236}">
                <a16:creationId xmlns:a16="http://schemas.microsoft.com/office/drawing/2014/main" id="{D92D1192-8E1A-DC4A-B836-FE2D03553C2D}"/>
              </a:ext>
            </a:extLst>
          </p:cNvPr>
          <p:cNvSpPr>
            <a:spLocks noGrp="1"/>
          </p:cNvSpPr>
          <p:nvPr>
            <p:ph type="sldNum" sz="quarter" idx="12"/>
          </p:nvPr>
        </p:nvSpPr>
        <p:spPr/>
        <p:txBody>
          <a:bodyPr/>
          <a:lstStyle/>
          <a:p>
            <a:pPr>
              <a:defRPr/>
            </a:pPr>
            <a:fld id="{2D0975A0-1B68-3341-9890-EAA20A69F5C9}" type="slidenum">
              <a:rPr lang="en-US" altLang="en-US" smtClean="0"/>
              <a:pPr>
                <a:defRPr/>
              </a:pPr>
              <a:t>4</a:t>
            </a:fld>
            <a:endParaRPr lang="en-US" altLang="en-US"/>
          </a:p>
        </p:txBody>
      </p:sp>
      <p:pic>
        <p:nvPicPr>
          <p:cNvPr id="12" name="Picture 11" descr="Graphical user interface, text, application&#10;&#10;Description automatically generated">
            <a:extLst>
              <a:ext uri="{FF2B5EF4-FFF2-40B4-BE49-F238E27FC236}">
                <a16:creationId xmlns:a16="http://schemas.microsoft.com/office/drawing/2014/main" id="{989A7BBD-C730-D441-B469-47F99DC810C8}"/>
              </a:ext>
            </a:extLst>
          </p:cNvPr>
          <p:cNvPicPr>
            <a:picLocks noChangeAspect="1"/>
          </p:cNvPicPr>
          <p:nvPr/>
        </p:nvPicPr>
        <p:blipFill>
          <a:blip r:embed="rId2"/>
          <a:stretch>
            <a:fillRect/>
          </a:stretch>
        </p:blipFill>
        <p:spPr>
          <a:xfrm>
            <a:off x="874713" y="3170583"/>
            <a:ext cx="7181376" cy="3687417"/>
          </a:xfrm>
          <a:prstGeom prst="rect">
            <a:avLst/>
          </a:prstGeom>
        </p:spPr>
      </p:pic>
    </p:spTree>
    <p:extLst>
      <p:ext uri="{BB962C8B-B14F-4D97-AF65-F5344CB8AC3E}">
        <p14:creationId xmlns:p14="http://schemas.microsoft.com/office/powerpoint/2010/main" val="3497471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E6D16-CC6C-B74D-AE6D-BD1B5482E2F6}"/>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2966EA66-9CBF-D742-8402-2D3DCBAC13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084B0C-0FAB-C248-9B27-144F1DF94A67}"/>
              </a:ext>
            </a:extLst>
          </p:cNvPr>
          <p:cNvSpPr>
            <a:spLocks noGrp="1"/>
          </p:cNvSpPr>
          <p:nvPr>
            <p:ph type="sldNum" sz="quarter" idx="12"/>
          </p:nvPr>
        </p:nvSpPr>
        <p:spPr/>
        <p:txBody>
          <a:bodyPr/>
          <a:lstStyle/>
          <a:p>
            <a:pPr>
              <a:defRPr/>
            </a:pPr>
            <a:fld id="{2D0975A0-1B68-3341-9890-EAA20A69F5C9}" type="slidenum">
              <a:rPr lang="en-US" altLang="en-US" smtClean="0"/>
              <a:pPr>
                <a:defRPr/>
              </a:pPr>
              <a:t>5</a:t>
            </a:fld>
            <a:endParaRPr lang="en-US" altLang="en-US"/>
          </a:p>
        </p:txBody>
      </p:sp>
      <p:pic>
        <p:nvPicPr>
          <p:cNvPr id="6" name="Picture 5" descr="Graphical user interface, text, application&#10;&#10;Description automatically generated">
            <a:extLst>
              <a:ext uri="{FF2B5EF4-FFF2-40B4-BE49-F238E27FC236}">
                <a16:creationId xmlns:a16="http://schemas.microsoft.com/office/drawing/2014/main" id="{7F3F7090-0488-0744-A5F5-3745D927E9DF}"/>
              </a:ext>
            </a:extLst>
          </p:cNvPr>
          <p:cNvPicPr>
            <a:picLocks noChangeAspect="1"/>
          </p:cNvPicPr>
          <p:nvPr/>
        </p:nvPicPr>
        <p:blipFill>
          <a:blip r:embed="rId2"/>
          <a:stretch>
            <a:fillRect/>
          </a:stretch>
        </p:blipFill>
        <p:spPr>
          <a:xfrm>
            <a:off x="0" y="0"/>
            <a:ext cx="9144000" cy="6555761"/>
          </a:xfrm>
          <a:prstGeom prst="rect">
            <a:avLst/>
          </a:prstGeom>
        </p:spPr>
      </p:pic>
    </p:spTree>
    <p:extLst>
      <p:ext uri="{BB962C8B-B14F-4D97-AF65-F5344CB8AC3E}">
        <p14:creationId xmlns:p14="http://schemas.microsoft.com/office/powerpoint/2010/main" val="582648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CF467-6DF6-F34B-94D2-5B7D5CF2CCCB}"/>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2A1909D-0FBB-3747-8B59-A24B76026DF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36E50C-AD7C-8B40-B8BC-44A5E6277DFA}"/>
              </a:ext>
            </a:extLst>
          </p:cNvPr>
          <p:cNvSpPr>
            <a:spLocks noGrp="1"/>
          </p:cNvSpPr>
          <p:nvPr>
            <p:ph type="sldNum" sz="quarter" idx="12"/>
          </p:nvPr>
        </p:nvSpPr>
        <p:spPr/>
        <p:txBody>
          <a:bodyPr/>
          <a:lstStyle/>
          <a:p>
            <a:pPr>
              <a:defRPr/>
            </a:pPr>
            <a:fld id="{2D0975A0-1B68-3341-9890-EAA20A69F5C9}" type="slidenum">
              <a:rPr lang="en-US" altLang="en-US" smtClean="0"/>
              <a:pPr>
                <a:defRPr/>
              </a:pPr>
              <a:t>6</a:t>
            </a:fld>
            <a:endParaRPr lang="en-US" altLang="en-US"/>
          </a:p>
        </p:txBody>
      </p:sp>
      <p:pic>
        <p:nvPicPr>
          <p:cNvPr id="6" name="Picture 5" descr="Graphical user interface, text&#10;&#10;Description automatically generated">
            <a:extLst>
              <a:ext uri="{FF2B5EF4-FFF2-40B4-BE49-F238E27FC236}">
                <a16:creationId xmlns:a16="http://schemas.microsoft.com/office/drawing/2014/main" id="{29B34D6B-2A85-8749-8112-9626169B24CC}"/>
              </a:ext>
            </a:extLst>
          </p:cNvPr>
          <p:cNvPicPr>
            <a:picLocks noChangeAspect="1"/>
          </p:cNvPicPr>
          <p:nvPr/>
        </p:nvPicPr>
        <p:blipFill>
          <a:blip r:embed="rId2"/>
          <a:stretch>
            <a:fillRect/>
          </a:stretch>
        </p:blipFill>
        <p:spPr>
          <a:xfrm>
            <a:off x="0" y="-37195"/>
            <a:ext cx="9143999" cy="6585633"/>
          </a:xfrm>
          <a:prstGeom prst="rect">
            <a:avLst/>
          </a:prstGeom>
        </p:spPr>
      </p:pic>
    </p:spTree>
    <p:extLst>
      <p:ext uri="{BB962C8B-B14F-4D97-AF65-F5344CB8AC3E}">
        <p14:creationId xmlns:p14="http://schemas.microsoft.com/office/powerpoint/2010/main" val="3189699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1AA79-9BD2-9F43-A552-1B6A1CDA88ED}"/>
              </a:ext>
            </a:extLst>
          </p:cNvPr>
          <p:cNvSpPr>
            <a:spLocks noGrp="1"/>
          </p:cNvSpPr>
          <p:nvPr>
            <p:ph type="title"/>
          </p:nvPr>
        </p:nvSpPr>
        <p:spPr>
          <a:xfrm>
            <a:off x="832485" y="4065267"/>
            <a:ext cx="7475220" cy="1170240"/>
          </a:xfrm>
        </p:spPr>
        <p:txBody>
          <a:bodyPr vert="horz" wrap="square" lIns="68580" tIns="34290" rIns="68580" bIns="34290" numCol="1" rtlCol="0" anchor="b" anchorCtr="0" compatLnSpc="1">
            <a:prstTxWarp prst="textNoShape">
              <a:avLst/>
            </a:prstTxWarp>
            <a:normAutofit/>
          </a:bodyPr>
          <a:lstStyle/>
          <a:p>
            <a:pPr algn="ctr"/>
            <a:r>
              <a:rPr lang="en-US" sz="4350" dirty="0"/>
              <a:t>API Authentication</a:t>
            </a:r>
          </a:p>
        </p:txBody>
      </p:sp>
      <p:pic>
        <p:nvPicPr>
          <p:cNvPr id="5" name="Content Placeholder 4" descr="View without user login">
            <a:extLst>
              <a:ext uri="{FF2B5EF4-FFF2-40B4-BE49-F238E27FC236}">
                <a16:creationId xmlns:a16="http://schemas.microsoft.com/office/drawing/2014/main" id="{44EC9EBB-BCCF-2F43-96E0-A864160D4721}"/>
              </a:ext>
            </a:extLst>
          </p:cNvPr>
          <p:cNvPicPr>
            <a:picLocks noGrp="1" noChangeAspect="1"/>
          </p:cNvPicPr>
          <p:nvPr>
            <p:ph idx="1"/>
          </p:nvPr>
        </p:nvPicPr>
        <p:blipFill rotWithShape="1">
          <a:blip r:embed="rId2"/>
          <a:srcRect r="1" b="7450"/>
          <a:stretch/>
        </p:blipFill>
        <p:spPr>
          <a:xfrm>
            <a:off x="182880" y="1049655"/>
            <a:ext cx="8778240" cy="2823207"/>
          </a:xfrm>
          <a:prstGeom prst="rect">
            <a:avLst/>
          </a:prstGeom>
        </p:spPr>
      </p:pic>
    </p:spTree>
    <p:extLst>
      <p:ext uri="{BB962C8B-B14F-4D97-AF65-F5344CB8AC3E}">
        <p14:creationId xmlns:p14="http://schemas.microsoft.com/office/powerpoint/2010/main" val="3061443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F53E6F-9CFC-304F-9325-CA0D0F3F8EEB}"/>
              </a:ext>
            </a:extLst>
          </p:cNvPr>
          <p:cNvSpPr>
            <a:spLocks noGrp="1"/>
          </p:cNvSpPr>
          <p:nvPr>
            <p:ph type="title"/>
          </p:nvPr>
        </p:nvSpPr>
        <p:spPr/>
        <p:txBody>
          <a:bodyPr/>
          <a:lstStyle/>
          <a:p>
            <a:r>
              <a:rPr lang="en-US" dirty="0"/>
              <a:t>API Authentication View</a:t>
            </a:r>
            <a:endParaRPr lang="en-US" sz="2700" dirty="0"/>
          </a:p>
        </p:txBody>
      </p:sp>
      <p:sp>
        <p:nvSpPr>
          <p:cNvPr id="6" name="Content Placeholder 5">
            <a:extLst>
              <a:ext uri="{FF2B5EF4-FFF2-40B4-BE49-F238E27FC236}">
                <a16:creationId xmlns:a16="http://schemas.microsoft.com/office/drawing/2014/main" id="{9DC8AE72-9CD1-9243-8CEA-F9DA58388173}"/>
              </a:ext>
            </a:extLst>
          </p:cNvPr>
          <p:cNvSpPr>
            <a:spLocks noGrp="1"/>
          </p:cNvSpPr>
          <p:nvPr>
            <p:ph idx="1"/>
          </p:nvPr>
        </p:nvSpPr>
        <p:spPr>
          <a:xfrm>
            <a:off x="0" y="810591"/>
            <a:ext cx="9058275" cy="5649843"/>
          </a:xfrm>
        </p:spPr>
        <p:txBody>
          <a:bodyPr/>
          <a:lstStyle/>
          <a:p>
            <a:r>
              <a:rPr lang="en-US" sz="2000" dirty="0"/>
              <a:t>Beast-DB</a:t>
            </a:r>
          </a:p>
          <a:p>
            <a:pPr lvl="1"/>
            <a:r>
              <a:rPr lang="en-US" sz="1600" dirty="0"/>
              <a:t>Regular users can access all endpoints except users</a:t>
            </a:r>
          </a:p>
          <a:p>
            <a:pPr lvl="1"/>
            <a:r>
              <a:rPr lang="en-US" sz="1600" dirty="0"/>
              <a:t>Admin can access users endpoint to allow/modify access for API</a:t>
            </a:r>
          </a:p>
          <a:p>
            <a:r>
              <a:rPr lang="en-US" sz="2000" dirty="0"/>
              <a:t>Mat-DB</a:t>
            </a:r>
          </a:p>
          <a:p>
            <a:pPr lvl="1"/>
            <a:r>
              <a:rPr lang="en-US" sz="1600" dirty="0"/>
              <a:t>ITAR materials and Public Materials required different Access Policies</a:t>
            </a:r>
          </a:p>
          <a:p>
            <a:pPr lvl="1"/>
            <a:r>
              <a:rPr lang="en-US" sz="1600" dirty="0"/>
              <a:t>ITAR view, ITAR edit, Material view, and Material edit access restrictions needed</a:t>
            </a:r>
          </a:p>
        </p:txBody>
      </p:sp>
      <p:sp>
        <p:nvSpPr>
          <p:cNvPr id="4" name="Slide Number Placeholder 3">
            <a:extLst>
              <a:ext uri="{FF2B5EF4-FFF2-40B4-BE49-F238E27FC236}">
                <a16:creationId xmlns:a16="http://schemas.microsoft.com/office/drawing/2014/main" id="{D92D1192-8E1A-DC4A-B836-FE2D03553C2D}"/>
              </a:ext>
            </a:extLst>
          </p:cNvPr>
          <p:cNvSpPr>
            <a:spLocks noGrp="1"/>
          </p:cNvSpPr>
          <p:nvPr>
            <p:ph type="sldNum" sz="quarter" idx="12"/>
          </p:nvPr>
        </p:nvSpPr>
        <p:spPr/>
        <p:txBody>
          <a:bodyPr/>
          <a:lstStyle/>
          <a:p>
            <a:pPr>
              <a:defRPr/>
            </a:pPr>
            <a:fld id="{2D0975A0-1B68-3341-9890-EAA20A69F5C9}" type="slidenum">
              <a:rPr lang="en-US" altLang="en-US" smtClean="0"/>
              <a:pPr>
                <a:defRPr/>
              </a:pPr>
              <a:t>8</a:t>
            </a:fld>
            <a:endParaRPr lang="en-US" altLang="en-US"/>
          </a:p>
        </p:txBody>
      </p:sp>
      <p:pic>
        <p:nvPicPr>
          <p:cNvPr id="7" name="Content Placeholder 4" descr="Graphical user interface, text, application&#10;&#10;Description automatically generated">
            <a:extLst>
              <a:ext uri="{FF2B5EF4-FFF2-40B4-BE49-F238E27FC236}">
                <a16:creationId xmlns:a16="http://schemas.microsoft.com/office/drawing/2014/main" id="{86FF8B4A-C7FC-4C44-A741-CD6923377783}"/>
              </a:ext>
            </a:extLst>
          </p:cNvPr>
          <p:cNvPicPr>
            <a:picLocks noChangeAspect="1"/>
          </p:cNvPicPr>
          <p:nvPr/>
        </p:nvPicPr>
        <p:blipFill rotWithShape="1">
          <a:blip r:embed="rId2"/>
          <a:srcRect t="10142" r="1" b="10144"/>
          <a:stretch/>
        </p:blipFill>
        <p:spPr>
          <a:xfrm>
            <a:off x="1113182" y="2803554"/>
            <a:ext cx="6650871" cy="3870296"/>
          </a:xfrm>
          <a:prstGeom prst="rect">
            <a:avLst/>
          </a:prstGeom>
        </p:spPr>
      </p:pic>
    </p:spTree>
    <p:extLst>
      <p:ext uri="{BB962C8B-B14F-4D97-AF65-F5344CB8AC3E}">
        <p14:creationId xmlns:p14="http://schemas.microsoft.com/office/powerpoint/2010/main" val="967669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F53E6F-9CFC-304F-9325-CA0D0F3F8EEB}"/>
              </a:ext>
            </a:extLst>
          </p:cNvPr>
          <p:cNvSpPr>
            <a:spLocks noGrp="1"/>
          </p:cNvSpPr>
          <p:nvPr>
            <p:ph type="title"/>
          </p:nvPr>
        </p:nvSpPr>
        <p:spPr/>
        <p:txBody>
          <a:bodyPr/>
          <a:lstStyle/>
          <a:p>
            <a:r>
              <a:rPr lang="en-US" dirty="0"/>
              <a:t>API Authentication View</a:t>
            </a:r>
            <a:endParaRPr lang="en-US" sz="2700" dirty="0"/>
          </a:p>
        </p:txBody>
      </p:sp>
      <p:sp>
        <p:nvSpPr>
          <p:cNvPr id="6" name="Content Placeholder 5">
            <a:extLst>
              <a:ext uri="{FF2B5EF4-FFF2-40B4-BE49-F238E27FC236}">
                <a16:creationId xmlns:a16="http://schemas.microsoft.com/office/drawing/2014/main" id="{9DC8AE72-9CD1-9243-8CEA-F9DA58388173}"/>
              </a:ext>
            </a:extLst>
          </p:cNvPr>
          <p:cNvSpPr>
            <a:spLocks noGrp="1"/>
          </p:cNvSpPr>
          <p:nvPr>
            <p:ph idx="1"/>
          </p:nvPr>
        </p:nvSpPr>
        <p:spPr>
          <a:xfrm>
            <a:off x="0" y="810591"/>
            <a:ext cx="4303643" cy="5649843"/>
          </a:xfrm>
        </p:spPr>
        <p:txBody>
          <a:bodyPr/>
          <a:lstStyle/>
          <a:p>
            <a:r>
              <a:rPr lang="en-US" sz="2000" dirty="0"/>
              <a:t>Action – depicts what permissions are allowed; * indicates all permissions</a:t>
            </a:r>
          </a:p>
          <a:p>
            <a:r>
              <a:rPr lang="en-US" sz="2000" dirty="0"/>
              <a:t>Principal – what groups have this access</a:t>
            </a:r>
          </a:p>
          <a:p>
            <a:r>
              <a:rPr lang="en-US" sz="2000" dirty="0"/>
              <a:t>Effect – allow or deny</a:t>
            </a:r>
          </a:p>
          <a:p>
            <a:r>
              <a:rPr lang="en-US" sz="2000" dirty="0"/>
              <a:t>API access is incorporated into previous group</a:t>
            </a:r>
          </a:p>
          <a:p>
            <a:r>
              <a:rPr lang="en-US" sz="2000" dirty="0"/>
              <a:t>Straightforward implementation allows easy group modification access</a:t>
            </a:r>
          </a:p>
        </p:txBody>
      </p:sp>
      <p:sp>
        <p:nvSpPr>
          <p:cNvPr id="4" name="Slide Number Placeholder 3">
            <a:extLst>
              <a:ext uri="{FF2B5EF4-FFF2-40B4-BE49-F238E27FC236}">
                <a16:creationId xmlns:a16="http://schemas.microsoft.com/office/drawing/2014/main" id="{D92D1192-8E1A-DC4A-B836-FE2D03553C2D}"/>
              </a:ext>
            </a:extLst>
          </p:cNvPr>
          <p:cNvSpPr>
            <a:spLocks noGrp="1"/>
          </p:cNvSpPr>
          <p:nvPr>
            <p:ph type="sldNum" sz="quarter" idx="12"/>
          </p:nvPr>
        </p:nvSpPr>
        <p:spPr/>
        <p:txBody>
          <a:bodyPr/>
          <a:lstStyle/>
          <a:p>
            <a:pPr>
              <a:defRPr/>
            </a:pPr>
            <a:fld id="{2D0975A0-1B68-3341-9890-EAA20A69F5C9}" type="slidenum">
              <a:rPr lang="en-US" altLang="en-US" smtClean="0"/>
              <a:pPr>
                <a:defRPr/>
              </a:pPr>
              <a:t>9</a:t>
            </a:fld>
            <a:endParaRPr lang="en-US" altLang="en-US"/>
          </a:p>
        </p:txBody>
      </p:sp>
      <p:pic>
        <p:nvPicPr>
          <p:cNvPr id="8" name="Content Placeholder 4" descr="Text&#10;&#10;Description automatically generated">
            <a:extLst>
              <a:ext uri="{FF2B5EF4-FFF2-40B4-BE49-F238E27FC236}">
                <a16:creationId xmlns:a16="http://schemas.microsoft.com/office/drawing/2014/main" id="{21AB2EB7-B3C3-2C41-ACA0-4833EF117408}"/>
              </a:ext>
            </a:extLst>
          </p:cNvPr>
          <p:cNvPicPr>
            <a:picLocks noChangeAspect="1"/>
          </p:cNvPicPr>
          <p:nvPr/>
        </p:nvPicPr>
        <p:blipFill rotWithShape="1">
          <a:blip r:embed="rId2"/>
          <a:srcRect r="8951"/>
          <a:stretch/>
        </p:blipFill>
        <p:spPr>
          <a:xfrm>
            <a:off x="4389983" y="810591"/>
            <a:ext cx="4668292" cy="5649843"/>
          </a:xfrm>
          <a:prstGeom prst="rect">
            <a:avLst/>
          </a:prstGeom>
        </p:spPr>
      </p:pic>
    </p:spTree>
    <p:extLst>
      <p:ext uri="{BB962C8B-B14F-4D97-AF65-F5344CB8AC3E}">
        <p14:creationId xmlns:p14="http://schemas.microsoft.com/office/powerpoint/2010/main" val="4165853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F53E6F-9CFC-304F-9325-CA0D0F3F8EEB}"/>
              </a:ext>
            </a:extLst>
          </p:cNvPr>
          <p:cNvSpPr>
            <a:spLocks noGrp="1"/>
          </p:cNvSpPr>
          <p:nvPr>
            <p:ph type="title"/>
          </p:nvPr>
        </p:nvSpPr>
        <p:spPr/>
        <p:txBody>
          <a:bodyPr/>
          <a:lstStyle/>
          <a:p>
            <a:r>
              <a:rPr lang="en-US" dirty="0"/>
              <a:t>API Authentication View via 3</a:t>
            </a:r>
            <a:r>
              <a:rPr lang="en-US" baseline="30000" dirty="0"/>
              <a:t>rd</a:t>
            </a:r>
            <a:r>
              <a:rPr lang="en-US" dirty="0"/>
              <a:t> Party Scripts</a:t>
            </a:r>
            <a:endParaRPr lang="en-US" sz="2700" dirty="0"/>
          </a:p>
        </p:txBody>
      </p:sp>
      <p:sp>
        <p:nvSpPr>
          <p:cNvPr id="4" name="Slide Number Placeholder 3">
            <a:extLst>
              <a:ext uri="{FF2B5EF4-FFF2-40B4-BE49-F238E27FC236}">
                <a16:creationId xmlns:a16="http://schemas.microsoft.com/office/drawing/2014/main" id="{D92D1192-8E1A-DC4A-B836-FE2D03553C2D}"/>
              </a:ext>
            </a:extLst>
          </p:cNvPr>
          <p:cNvSpPr>
            <a:spLocks noGrp="1"/>
          </p:cNvSpPr>
          <p:nvPr>
            <p:ph type="sldNum" sz="quarter" idx="12"/>
          </p:nvPr>
        </p:nvSpPr>
        <p:spPr/>
        <p:txBody>
          <a:bodyPr/>
          <a:lstStyle/>
          <a:p>
            <a:pPr>
              <a:defRPr/>
            </a:pPr>
            <a:fld id="{2D0975A0-1B68-3341-9890-EAA20A69F5C9}" type="slidenum">
              <a:rPr lang="en-US" altLang="en-US" smtClean="0"/>
              <a:pPr>
                <a:defRPr/>
              </a:pPr>
              <a:t>10</a:t>
            </a:fld>
            <a:endParaRPr lang="en-US" altLang="en-US"/>
          </a:p>
        </p:txBody>
      </p:sp>
      <p:pic>
        <p:nvPicPr>
          <p:cNvPr id="3" name="Picture 2" descr="Graphical user interface, text, application, email&#10;&#10;Description automatically generated">
            <a:extLst>
              <a:ext uri="{FF2B5EF4-FFF2-40B4-BE49-F238E27FC236}">
                <a16:creationId xmlns:a16="http://schemas.microsoft.com/office/drawing/2014/main" id="{EAA3D42A-5179-EE45-AFAA-E870B1F193AF}"/>
              </a:ext>
            </a:extLst>
          </p:cNvPr>
          <p:cNvPicPr>
            <a:picLocks noChangeAspect="1"/>
          </p:cNvPicPr>
          <p:nvPr/>
        </p:nvPicPr>
        <p:blipFill>
          <a:blip r:embed="rId2"/>
          <a:stretch>
            <a:fillRect/>
          </a:stretch>
        </p:blipFill>
        <p:spPr>
          <a:xfrm>
            <a:off x="0" y="1681336"/>
            <a:ext cx="9144000" cy="3889028"/>
          </a:xfrm>
          <a:prstGeom prst="rect">
            <a:avLst/>
          </a:prstGeom>
        </p:spPr>
      </p:pic>
      <p:sp>
        <p:nvSpPr>
          <p:cNvPr id="7" name="Rectangle 6">
            <a:extLst>
              <a:ext uri="{FF2B5EF4-FFF2-40B4-BE49-F238E27FC236}">
                <a16:creationId xmlns:a16="http://schemas.microsoft.com/office/drawing/2014/main" id="{D926EC3F-B373-D340-9339-4FAF8CD21061}"/>
              </a:ext>
            </a:extLst>
          </p:cNvPr>
          <p:cNvSpPr/>
          <p:nvPr/>
        </p:nvSpPr>
        <p:spPr bwMode="auto">
          <a:xfrm>
            <a:off x="5267739" y="2037521"/>
            <a:ext cx="487018" cy="168965"/>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
        <p:nvSpPr>
          <p:cNvPr id="9" name="Rectangle 8">
            <a:extLst>
              <a:ext uri="{FF2B5EF4-FFF2-40B4-BE49-F238E27FC236}">
                <a16:creationId xmlns:a16="http://schemas.microsoft.com/office/drawing/2014/main" id="{562EFD86-24C5-F240-9F1B-A86364DFEE8F}"/>
              </a:ext>
            </a:extLst>
          </p:cNvPr>
          <p:cNvSpPr/>
          <p:nvPr/>
        </p:nvSpPr>
        <p:spPr bwMode="auto">
          <a:xfrm>
            <a:off x="6778487" y="2037520"/>
            <a:ext cx="854765" cy="168965"/>
          </a:xfrm>
          <a:prstGeom prst="rect">
            <a:avLst/>
          </a:prstGeom>
          <a:solidFill>
            <a:schemeClr val="tx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Helvetica" charset="0"/>
            </a:endParaRPr>
          </a:p>
        </p:txBody>
      </p:sp>
    </p:spTree>
    <p:extLst>
      <p:ext uri="{BB962C8B-B14F-4D97-AF65-F5344CB8AC3E}">
        <p14:creationId xmlns:p14="http://schemas.microsoft.com/office/powerpoint/2010/main" val="2493424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F53E6F-9CFC-304F-9325-CA0D0F3F8EEB}"/>
              </a:ext>
            </a:extLst>
          </p:cNvPr>
          <p:cNvSpPr>
            <a:spLocks noGrp="1"/>
          </p:cNvSpPr>
          <p:nvPr>
            <p:ph type="title"/>
          </p:nvPr>
        </p:nvSpPr>
        <p:spPr/>
        <p:txBody>
          <a:bodyPr/>
          <a:lstStyle/>
          <a:p>
            <a:r>
              <a:rPr lang="en-US" dirty="0"/>
              <a:t>API Authentication View via Command Line Script </a:t>
            </a:r>
            <a:endParaRPr lang="en-US" sz="2700" dirty="0"/>
          </a:p>
        </p:txBody>
      </p:sp>
      <p:sp>
        <p:nvSpPr>
          <p:cNvPr id="4" name="Slide Number Placeholder 3">
            <a:extLst>
              <a:ext uri="{FF2B5EF4-FFF2-40B4-BE49-F238E27FC236}">
                <a16:creationId xmlns:a16="http://schemas.microsoft.com/office/drawing/2014/main" id="{D92D1192-8E1A-DC4A-B836-FE2D03553C2D}"/>
              </a:ext>
            </a:extLst>
          </p:cNvPr>
          <p:cNvSpPr>
            <a:spLocks noGrp="1"/>
          </p:cNvSpPr>
          <p:nvPr>
            <p:ph type="sldNum" sz="quarter" idx="12"/>
          </p:nvPr>
        </p:nvSpPr>
        <p:spPr/>
        <p:txBody>
          <a:bodyPr/>
          <a:lstStyle/>
          <a:p>
            <a:pPr>
              <a:defRPr/>
            </a:pPr>
            <a:fld id="{2D0975A0-1B68-3341-9890-EAA20A69F5C9}" type="slidenum">
              <a:rPr lang="en-US" altLang="en-US" smtClean="0"/>
              <a:pPr>
                <a:defRPr/>
              </a:pPr>
              <a:t>11</a:t>
            </a:fld>
            <a:endParaRPr lang="en-US" altLang="en-US"/>
          </a:p>
        </p:txBody>
      </p:sp>
      <p:pic>
        <p:nvPicPr>
          <p:cNvPr id="6" name="Picture 5" descr="Text&#10;&#10;Description automatically generated with low confidence">
            <a:extLst>
              <a:ext uri="{FF2B5EF4-FFF2-40B4-BE49-F238E27FC236}">
                <a16:creationId xmlns:a16="http://schemas.microsoft.com/office/drawing/2014/main" id="{7FF8D344-E0CB-7B43-BFAA-B56194704C63}"/>
              </a:ext>
            </a:extLst>
          </p:cNvPr>
          <p:cNvPicPr>
            <a:picLocks noChangeAspect="1"/>
          </p:cNvPicPr>
          <p:nvPr/>
        </p:nvPicPr>
        <p:blipFill>
          <a:blip r:embed="rId2"/>
          <a:stretch>
            <a:fillRect/>
          </a:stretch>
        </p:blipFill>
        <p:spPr>
          <a:xfrm>
            <a:off x="0" y="1946713"/>
            <a:ext cx="9144000" cy="3358275"/>
          </a:xfrm>
          <a:prstGeom prst="rect">
            <a:avLst/>
          </a:prstGeom>
        </p:spPr>
      </p:pic>
    </p:spTree>
    <p:extLst>
      <p:ext uri="{BB962C8B-B14F-4D97-AF65-F5344CB8AC3E}">
        <p14:creationId xmlns:p14="http://schemas.microsoft.com/office/powerpoint/2010/main" val="457036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F53E6F-9CFC-304F-9325-CA0D0F3F8EEB}"/>
              </a:ext>
            </a:extLst>
          </p:cNvPr>
          <p:cNvSpPr>
            <a:spLocks noGrp="1"/>
          </p:cNvSpPr>
          <p:nvPr>
            <p:ph type="title"/>
          </p:nvPr>
        </p:nvSpPr>
        <p:spPr/>
        <p:txBody>
          <a:bodyPr/>
          <a:lstStyle/>
          <a:p>
            <a:r>
              <a:rPr lang="en-US" dirty="0"/>
              <a:t>Machine Learning with Arc Jet Data</a:t>
            </a:r>
            <a:endParaRPr lang="en-US" sz="2700" dirty="0"/>
          </a:p>
        </p:txBody>
      </p:sp>
      <p:sp>
        <p:nvSpPr>
          <p:cNvPr id="6" name="Content Placeholder 5">
            <a:extLst>
              <a:ext uri="{FF2B5EF4-FFF2-40B4-BE49-F238E27FC236}">
                <a16:creationId xmlns:a16="http://schemas.microsoft.com/office/drawing/2014/main" id="{9DC8AE72-9CD1-9243-8CEA-F9DA58388173}"/>
              </a:ext>
            </a:extLst>
          </p:cNvPr>
          <p:cNvSpPr>
            <a:spLocks noGrp="1"/>
          </p:cNvSpPr>
          <p:nvPr>
            <p:ph idx="1"/>
          </p:nvPr>
        </p:nvSpPr>
        <p:spPr>
          <a:xfrm>
            <a:off x="1" y="810591"/>
            <a:ext cx="3508512" cy="5649843"/>
          </a:xfrm>
        </p:spPr>
        <p:txBody>
          <a:bodyPr/>
          <a:lstStyle/>
          <a:p>
            <a:r>
              <a:rPr lang="en-US" sz="2000" dirty="0"/>
              <a:t>Wanted to design and model data from runs</a:t>
            </a:r>
          </a:p>
          <a:p>
            <a:pPr lvl="1"/>
            <a:r>
              <a:rPr lang="en-US" sz="2000" dirty="0"/>
              <a:t>Most importantly Arc Voltage and Arc Pressure with respect to time</a:t>
            </a:r>
          </a:p>
          <a:p>
            <a:pPr lvl="1"/>
            <a:r>
              <a:rPr lang="en-US" sz="2000" dirty="0"/>
              <a:t>Saves time from photo and video analysis</a:t>
            </a:r>
          </a:p>
          <a:p>
            <a:pPr lvl="1"/>
            <a:r>
              <a:rPr lang="en-US" sz="2000" dirty="0"/>
              <a:t>Helps identify clear run start times if not specified in log</a:t>
            </a:r>
          </a:p>
          <a:p>
            <a:r>
              <a:rPr lang="en-US" sz="2000" dirty="0"/>
              <a:t>1D neural net convolution</a:t>
            </a:r>
          </a:p>
          <a:p>
            <a:r>
              <a:rPr lang="en-US" sz="2000" dirty="0"/>
              <a:t>Convolutions allow spatial features to be extracted, in this case labeling</a:t>
            </a:r>
          </a:p>
          <a:p>
            <a:r>
              <a:rPr lang="en-US" sz="2000" dirty="0"/>
              <a:t>0 indicates off,  1 being transition and 2 being on</a:t>
            </a:r>
          </a:p>
          <a:p>
            <a:endParaRPr lang="en-US" sz="2000" dirty="0"/>
          </a:p>
        </p:txBody>
      </p:sp>
      <p:sp>
        <p:nvSpPr>
          <p:cNvPr id="4" name="Slide Number Placeholder 3">
            <a:extLst>
              <a:ext uri="{FF2B5EF4-FFF2-40B4-BE49-F238E27FC236}">
                <a16:creationId xmlns:a16="http://schemas.microsoft.com/office/drawing/2014/main" id="{D92D1192-8E1A-DC4A-B836-FE2D03553C2D}"/>
              </a:ext>
            </a:extLst>
          </p:cNvPr>
          <p:cNvSpPr>
            <a:spLocks noGrp="1"/>
          </p:cNvSpPr>
          <p:nvPr>
            <p:ph type="sldNum" sz="quarter" idx="12"/>
          </p:nvPr>
        </p:nvSpPr>
        <p:spPr/>
        <p:txBody>
          <a:bodyPr/>
          <a:lstStyle/>
          <a:p>
            <a:pPr>
              <a:defRPr/>
            </a:pPr>
            <a:fld id="{2D0975A0-1B68-3341-9890-EAA20A69F5C9}" type="slidenum">
              <a:rPr lang="en-US" altLang="en-US" smtClean="0"/>
              <a:pPr>
                <a:defRPr/>
              </a:pPr>
              <a:t>12</a:t>
            </a:fld>
            <a:endParaRPr lang="en-US" altLang="en-US"/>
          </a:p>
        </p:txBody>
      </p:sp>
      <p:pic>
        <p:nvPicPr>
          <p:cNvPr id="9" name="Picture 8" descr="A picture containing schematic&#10;&#10;Description automatically generated">
            <a:extLst>
              <a:ext uri="{FF2B5EF4-FFF2-40B4-BE49-F238E27FC236}">
                <a16:creationId xmlns:a16="http://schemas.microsoft.com/office/drawing/2014/main" id="{1AE9DFB5-6458-D24F-A5B2-411EDF2B5E65}"/>
              </a:ext>
            </a:extLst>
          </p:cNvPr>
          <p:cNvPicPr>
            <a:picLocks noChangeAspect="1"/>
          </p:cNvPicPr>
          <p:nvPr/>
        </p:nvPicPr>
        <p:blipFill>
          <a:blip r:embed="rId2"/>
          <a:stretch>
            <a:fillRect/>
          </a:stretch>
        </p:blipFill>
        <p:spPr>
          <a:xfrm rot="16200000">
            <a:off x="4003718" y="436410"/>
            <a:ext cx="4407452" cy="5397859"/>
          </a:xfrm>
          <a:prstGeom prst="rect">
            <a:avLst/>
          </a:prstGeom>
          <a:effectLst/>
        </p:spPr>
      </p:pic>
    </p:spTree>
    <p:extLst>
      <p:ext uri="{BB962C8B-B14F-4D97-AF65-F5344CB8AC3E}">
        <p14:creationId xmlns:p14="http://schemas.microsoft.com/office/powerpoint/2010/main" val="2494944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F53E6F-9CFC-304F-9325-CA0D0F3F8EEB}"/>
              </a:ext>
            </a:extLst>
          </p:cNvPr>
          <p:cNvSpPr>
            <a:spLocks noGrp="1"/>
          </p:cNvSpPr>
          <p:nvPr>
            <p:ph type="title"/>
          </p:nvPr>
        </p:nvSpPr>
        <p:spPr/>
        <p:txBody>
          <a:bodyPr/>
          <a:lstStyle/>
          <a:p>
            <a:r>
              <a:rPr lang="en-US" dirty="0"/>
              <a:t>Machine Learning with Arc Jet Data</a:t>
            </a:r>
            <a:endParaRPr lang="en-US" sz="2700" dirty="0"/>
          </a:p>
        </p:txBody>
      </p:sp>
      <p:sp>
        <p:nvSpPr>
          <p:cNvPr id="6" name="Content Placeholder 5">
            <a:extLst>
              <a:ext uri="{FF2B5EF4-FFF2-40B4-BE49-F238E27FC236}">
                <a16:creationId xmlns:a16="http://schemas.microsoft.com/office/drawing/2014/main" id="{9DC8AE72-9CD1-9243-8CEA-F9DA58388173}"/>
              </a:ext>
            </a:extLst>
          </p:cNvPr>
          <p:cNvSpPr>
            <a:spLocks noGrp="1"/>
          </p:cNvSpPr>
          <p:nvPr>
            <p:ph idx="1"/>
          </p:nvPr>
        </p:nvSpPr>
        <p:spPr>
          <a:xfrm>
            <a:off x="89453" y="1955800"/>
            <a:ext cx="3508512" cy="3562626"/>
          </a:xfrm>
        </p:spPr>
        <p:txBody>
          <a:bodyPr/>
          <a:lstStyle/>
          <a:p>
            <a:r>
              <a:rPr lang="en-US" sz="2000" dirty="0"/>
              <a:t>A training set of artificially generated “top hat” data was used to train the set</a:t>
            </a:r>
          </a:p>
          <a:p>
            <a:r>
              <a:rPr lang="en-US" sz="2000" dirty="0"/>
              <a:t>Once generated, each part of the data was labeled 0, 1, or 2 accordingly</a:t>
            </a:r>
          </a:p>
          <a:p>
            <a:r>
              <a:rPr lang="en-US" sz="2000" dirty="0"/>
              <a:t>This data was used to train the model</a:t>
            </a:r>
          </a:p>
        </p:txBody>
      </p:sp>
      <p:sp>
        <p:nvSpPr>
          <p:cNvPr id="4" name="Slide Number Placeholder 3">
            <a:extLst>
              <a:ext uri="{FF2B5EF4-FFF2-40B4-BE49-F238E27FC236}">
                <a16:creationId xmlns:a16="http://schemas.microsoft.com/office/drawing/2014/main" id="{D92D1192-8E1A-DC4A-B836-FE2D03553C2D}"/>
              </a:ext>
            </a:extLst>
          </p:cNvPr>
          <p:cNvSpPr>
            <a:spLocks noGrp="1"/>
          </p:cNvSpPr>
          <p:nvPr>
            <p:ph type="sldNum" sz="quarter" idx="12"/>
          </p:nvPr>
        </p:nvSpPr>
        <p:spPr/>
        <p:txBody>
          <a:bodyPr/>
          <a:lstStyle/>
          <a:p>
            <a:pPr>
              <a:defRPr/>
            </a:pPr>
            <a:fld id="{2D0975A0-1B68-3341-9890-EAA20A69F5C9}" type="slidenum">
              <a:rPr lang="en-US" altLang="en-US" smtClean="0"/>
              <a:pPr>
                <a:defRPr/>
              </a:pPr>
              <a:t>13</a:t>
            </a:fld>
            <a:endParaRPr lang="en-US" altLang="en-US"/>
          </a:p>
        </p:txBody>
      </p:sp>
      <p:pic>
        <p:nvPicPr>
          <p:cNvPr id="7" name="Picture 6" descr="A picture containing histogram&#10;&#10;Description automatically generated">
            <a:extLst>
              <a:ext uri="{FF2B5EF4-FFF2-40B4-BE49-F238E27FC236}">
                <a16:creationId xmlns:a16="http://schemas.microsoft.com/office/drawing/2014/main" id="{8D4B78A9-1A03-4148-A4F6-5CA647A64C11}"/>
              </a:ext>
            </a:extLst>
          </p:cNvPr>
          <p:cNvPicPr>
            <a:picLocks noChangeAspect="1"/>
          </p:cNvPicPr>
          <p:nvPr/>
        </p:nvPicPr>
        <p:blipFill>
          <a:blip r:embed="rId2"/>
          <a:stretch>
            <a:fillRect/>
          </a:stretch>
        </p:blipFill>
        <p:spPr>
          <a:xfrm>
            <a:off x="3719399" y="1226758"/>
            <a:ext cx="5424600" cy="4082011"/>
          </a:xfrm>
          <a:prstGeom prst="rect">
            <a:avLst/>
          </a:prstGeom>
          <a:effectLst/>
        </p:spPr>
      </p:pic>
    </p:spTree>
    <p:extLst>
      <p:ext uri="{BB962C8B-B14F-4D97-AF65-F5344CB8AC3E}">
        <p14:creationId xmlns:p14="http://schemas.microsoft.com/office/powerpoint/2010/main" val="1175574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F53E6F-9CFC-304F-9325-CA0D0F3F8EEB}"/>
              </a:ext>
            </a:extLst>
          </p:cNvPr>
          <p:cNvSpPr>
            <a:spLocks noGrp="1"/>
          </p:cNvSpPr>
          <p:nvPr>
            <p:ph type="title"/>
          </p:nvPr>
        </p:nvSpPr>
        <p:spPr/>
        <p:txBody>
          <a:bodyPr/>
          <a:lstStyle/>
          <a:p>
            <a:r>
              <a:rPr lang="en-US" dirty="0"/>
              <a:t>Machine Learning with Arc Jet Data</a:t>
            </a:r>
            <a:endParaRPr lang="en-US" sz="2700" dirty="0"/>
          </a:p>
        </p:txBody>
      </p:sp>
      <p:sp>
        <p:nvSpPr>
          <p:cNvPr id="6" name="Content Placeholder 5">
            <a:extLst>
              <a:ext uri="{FF2B5EF4-FFF2-40B4-BE49-F238E27FC236}">
                <a16:creationId xmlns:a16="http://schemas.microsoft.com/office/drawing/2014/main" id="{9DC8AE72-9CD1-9243-8CEA-F9DA58388173}"/>
              </a:ext>
            </a:extLst>
          </p:cNvPr>
          <p:cNvSpPr>
            <a:spLocks noGrp="1"/>
          </p:cNvSpPr>
          <p:nvPr>
            <p:ph idx="1"/>
          </p:nvPr>
        </p:nvSpPr>
        <p:spPr>
          <a:xfrm>
            <a:off x="89453" y="951948"/>
            <a:ext cx="3508512" cy="3562626"/>
          </a:xfrm>
        </p:spPr>
        <p:txBody>
          <a:bodyPr/>
          <a:lstStyle/>
          <a:p>
            <a:r>
              <a:rPr lang="en-US" sz="2000" dirty="0"/>
              <a:t>Neural net convolution consists of several layers</a:t>
            </a:r>
          </a:p>
          <a:p>
            <a:r>
              <a:rPr lang="en-US" sz="2000" dirty="0"/>
              <a:t>Data from values and labels is taken from inputted diagnostic and time, resized and labeled accordingly to input size</a:t>
            </a:r>
          </a:p>
          <a:p>
            <a:r>
              <a:rPr lang="en-US" sz="2000" dirty="0"/>
              <a:t>Each 1D convolution layer grabs a subset of the sequence and reshapes the data while learning</a:t>
            </a:r>
          </a:p>
          <a:p>
            <a:r>
              <a:rPr lang="en-US" sz="2000" dirty="0"/>
              <a:t>Dropout functions – act as a mask to prevent previous data batches from dominating the training </a:t>
            </a:r>
          </a:p>
        </p:txBody>
      </p:sp>
      <p:sp>
        <p:nvSpPr>
          <p:cNvPr id="4" name="Slide Number Placeholder 3">
            <a:extLst>
              <a:ext uri="{FF2B5EF4-FFF2-40B4-BE49-F238E27FC236}">
                <a16:creationId xmlns:a16="http://schemas.microsoft.com/office/drawing/2014/main" id="{D92D1192-8E1A-DC4A-B836-FE2D03553C2D}"/>
              </a:ext>
            </a:extLst>
          </p:cNvPr>
          <p:cNvSpPr>
            <a:spLocks noGrp="1"/>
          </p:cNvSpPr>
          <p:nvPr>
            <p:ph type="sldNum" sz="quarter" idx="12"/>
          </p:nvPr>
        </p:nvSpPr>
        <p:spPr/>
        <p:txBody>
          <a:bodyPr/>
          <a:lstStyle/>
          <a:p>
            <a:pPr>
              <a:defRPr/>
            </a:pPr>
            <a:fld id="{2D0975A0-1B68-3341-9890-EAA20A69F5C9}" type="slidenum">
              <a:rPr lang="en-US" altLang="en-US" smtClean="0"/>
              <a:pPr>
                <a:defRPr/>
              </a:pPr>
              <a:t>14</a:t>
            </a:fld>
            <a:endParaRPr lang="en-US" altLang="en-US"/>
          </a:p>
        </p:txBody>
      </p:sp>
      <p:pic>
        <p:nvPicPr>
          <p:cNvPr id="8" name="Picture 7" descr="Text&#10;&#10;Description automatically generated with low confidence">
            <a:extLst>
              <a:ext uri="{FF2B5EF4-FFF2-40B4-BE49-F238E27FC236}">
                <a16:creationId xmlns:a16="http://schemas.microsoft.com/office/drawing/2014/main" id="{B582637F-A36E-AC4F-B1A2-1EC7564910D8}"/>
              </a:ext>
            </a:extLst>
          </p:cNvPr>
          <p:cNvPicPr>
            <a:picLocks noChangeAspect="1"/>
          </p:cNvPicPr>
          <p:nvPr/>
        </p:nvPicPr>
        <p:blipFill>
          <a:blip r:embed="rId2"/>
          <a:stretch>
            <a:fillRect/>
          </a:stretch>
        </p:blipFill>
        <p:spPr>
          <a:xfrm>
            <a:off x="3693590" y="1645193"/>
            <a:ext cx="5450410" cy="3883416"/>
          </a:xfrm>
          <a:prstGeom prst="rect">
            <a:avLst/>
          </a:prstGeom>
          <a:effectLst/>
        </p:spPr>
      </p:pic>
    </p:spTree>
    <p:extLst>
      <p:ext uri="{BB962C8B-B14F-4D97-AF65-F5344CB8AC3E}">
        <p14:creationId xmlns:p14="http://schemas.microsoft.com/office/powerpoint/2010/main" val="3341108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F53E6F-9CFC-304F-9325-CA0D0F3F8EEB}"/>
              </a:ext>
            </a:extLst>
          </p:cNvPr>
          <p:cNvSpPr>
            <a:spLocks noGrp="1"/>
          </p:cNvSpPr>
          <p:nvPr>
            <p:ph type="title"/>
          </p:nvPr>
        </p:nvSpPr>
        <p:spPr/>
        <p:txBody>
          <a:bodyPr/>
          <a:lstStyle/>
          <a:p>
            <a:r>
              <a:rPr lang="en-US" dirty="0"/>
              <a:t>Machine Learning with Arc Jet Data</a:t>
            </a:r>
            <a:endParaRPr lang="en-US" sz="2700" dirty="0"/>
          </a:p>
        </p:txBody>
      </p:sp>
      <p:sp>
        <p:nvSpPr>
          <p:cNvPr id="6" name="Content Placeholder 5">
            <a:extLst>
              <a:ext uri="{FF2B5EF4-FFF2-40B4-BE49-F238E27FC236}">
                <a16:creationId xmlns:a16="http://schemas.microsoft.com/office/drawing/2014/main" id="{9DC8AE72-9CD1-9243-8CEA-F9DA58388173}"/>
              </a:ext>
            </a:extLst>
          </p:cNvPr>
          <p:cNvSpPr>
            <a:spLocks noGrp="1"/>
          </p:cNvSpPr>
          <p:nvPr>
            <p:ph idx="1"/>
          </p:nvPr>
        </p:nvSpPr>
        <p:spPr>
          <a:xfrm>
            <a:off x="79514" y="1645193"/>
            <a:ext cx="3508512" cy="3562626"/>
          </a:xfrm>
        </p:spPr>
        <p:txBody>
          <a:bodyPr/>
          <a:lstStyle/>
          <a:p>
            <a:r>
              <a:rPr lang="en-US" sz="2000" dirty="0"/>
              <a:t>Training curve – ability of the model to comprehend the incoming data</a:t>
            </a:r>
          </a:p>
          <a:p>
            <a:r>
              <a:rPr lang="en-US" sz="2000" dirty="0"/>
              <a:t>Validation curve –Ability of the model to make predictions on data </a:t>
            </a:r>
          </a:p>
          <a:p>
            <a:r>
              <a:rPr lang="en-US" sz="2000" dirty="0"/>
              <a:t>Training error of the model itself is roughly around 1-1.5%</a:t>
            </a:r>
          </a:p>
          <a:p>
            <a:r>
              <a:rPr lang="en-US" sz="2000" dirty="0"/>
              <a:t>Model can also be exported and imported using </a:t>
            </a:r>
            <a:r>
              <a:rPr lang="en-US" sz="2000" dirty="0" err="1"/>
              <a:t>Keras</a:t>
            </a:r>
            <a:r>
              <a:rPr lang="en-US" sz="2000" dirty="0"/>
              <a:t> save/upload model tools</a:t>
            </a:r>
          </a:p>
          <a:p>
            <a:endParaRPr lang="en-US" sz="2000" dirty="0"/>
          </a:p>
          <a:p>
            <a:endParaRPr lang="en-US" sz="2000" dirty="0"/>
          </a:p>
        </p:txBody>
      </p:sp>
      <p:sp>
        <p:nvSpPr>
          <p:cNvPr id="4" name="Slide Number Placeholder 3">
            <a:extLst>
              <a:ext uri="{FF2B5EF4-FFF2-40B4-BE49-F238E27FC236}">
                <a16:creationId xmlns:a16="http://schemas.microsoft.com/office/drawing/2014/main" id="{D92D1192-8E1A-DC4A-B836-FE2D03553C2D}"/>
              </a:ext>
            </a:extLst>
          </p:cNvPr>
          <p:cNvSpPr>
            <a:spLocks noGrp="1"/>
          </p:cNvSpPr>
          <p:nvPr>
            <p:ph type="sldNum" sz="quarter" idx="12"/>
          </p:nvPr>
        </p:nvSpPr>
        <p:spPr/>
        <p:txBody>
          <a:bodyPr/>
          <a:lstStyle/>
          <a:p>
            <a:pPr>
              <a:defRPr/>
            </a:pPr>
            <a:fld id="{2D0975A0-1B68-3341-9890-EAA20A69F5C9}" type="slidenum">
              <a:rPr lang="en-US" altLang="en-US" smtClean="0"/>
              <a:pPr>
                <a:defRPr/>
              </a:pPr>
              <a:t>15</a:t>
            </a:fld>
            <a:endParaRPr lang="en-US" altLang="en-US"/>
          </a:p>
        </p:txBody>
      </p:sp>
      <p:pic>
        <p:nvPicPr>
          <p:cNvPr id="7" name="Picture 6" descr="Chart, line chart&#10;&#10;Description automatically generated">
            <a:extLst>
              <a:ext uri="{FF2B5EF4-FFF2-40B4-BE49-F238E27FC236}">
                <a16:creationId xmlns:a16="http://schemas.microsoft.com/office/drawing/2014/main" id="{9DAF0F6B-F12E-EE4F-BEB2-6CB5CACEA4F6}"/>
              </a:ext>
            </a:extLst>
          </p:cNvPr>
          <p:cNvPicPr>
            <a:picLocks noChangeAspect="1"/>
          </p:cNvPicPr>
          <p:nvPr/>
        </p:nvPicPr>
        <p:blipFill>
          <a:blip r:embed="rId2"/>
          <a:stretch>
            <a:fillRect/>
          </a:stretch>
        </p:blipFill>
        <p:spPr>
          <a:xfrm>
            <a:off x="3588026" y="1361077"/>
            <a:ext cx="5555974" cy="4529546"/>
          </a:xfrm>
          <a:prstGeom prst="rect">
            <a:avLst/>
          </a:prstGeom>
          <a:effectLst/>
        </p:spPr>
      </p:pic>
    </p:spTree>
    <p:extLst>
      <p:ext uri="{BB962C8B-B14F-4D97-AF65-F5344CB8AC3E}">
        <p14:creationId xmlns:p14="http://schemas.microsoft.com/office/powerpoint/2010/main" val="4060357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F53E6F-9CFC-304F-9325-CA0D0F3F8EEB}"/>
              </a:ext>
            </a:extLst>
          </p:cNvPr>
          <p:cNvSpPr>
            <a:spLocks noGrp="1"/>
          </p:cNvSpPr>
          <p:nvPr>
            <p:ph type="title"/>
          </p:nvPr>
        </p:nvSpPr>
        <p:spPr/>
        <p:txBody>
          <a:bodyPr/>
          <a:lstStyle/>
          <a:p>
            <a:r>
              <a:rPr lang="en-US" dirty="0"/>
              <a:t>Machine Learning with Arc Jet Data</a:t>
            </a:r>
            <a:endParaRPr lang="en-US" sz="2700" dirty="0"/>
          </a:p>
        </p:txBody>
      </p:sp>
      <p:sp>
        <p:nvSpPr>
          <p:cNvPr id="6" name="Content Placeholder 5">
            <a:extLst>
              <a:ext uri="{FF2B5EF4-FFF2-40B4-BE49-F238E27FC236}">
                <a16:creationId xmlns:a16="http://schemas.microsoft.com/office/drawing/2014/main" id="{9DC8AE72-9CD1-9243-8CEA-F9DA58388173}"/>
              </a:ext>
            </a:extLst>
          </p:cNvPr>
          <p:cNvSpPr>
            <a:spLocks noGrp="1"/>
          </p:cNvSpPr>
          <p:nvPr>
            <p:ph idx="1"/>
          </p:nvPr>
        </p:nvSpPr>
        <p:spPr>
          <a:xfrm>
            <a:off x="79514" y="1844537"/>
            <a:ext cx="3508512" cy="3562626"/>
          </a:xfrm>
        </p:spPr>
        <p:txBody>
          <a:bodyPr/>
          <a:lstStyle/>
          <a:p>
            <a:r>
              <a:rPr lang="en-US" sz="2000" dirty="0"/>
              <a:t>Results from AHF259R012 analyzing Arc Current from 0 -500 seconds</a:t>
            </a:r>
          </a:p>
          <a:p>
            <a:pPr lvl="1"/>
            <a:r>
              <a:rPr lang="en-US" sz="1600" dirty="0"/>
              <a:t>Blue represents the original Arc Current data values called from 0 -1 </a:t>
            </a:r>
          </a:p>
          <a:p>
            <a:pPr lvl="1"/>
            <a:r>
              <a:rPr lang="en-US" sz="1600" dirty="0"/>
              <a:t>Orange represents 0-off</a:t>
            </a:r>
          </a:p>
          <a:p>
            <a:pPr lvl="1"/>
            <a:r>
              <a:rPr lang="en-US" sz="1600" dirty="0"/>
              <a:t>Green represents 1-intermediate</a:t>
            </a:r>
          </a:p>
          <a:p>
            <a:pPr lvl="1"/>
            <a:r>
              <a:rPr lang="en-US" sz="1600" dirty="0"/>
              <a:t>Red represents 2 – on</a:t>
            </a:r>
          </a:p>
          <a:p>
            <a:pPr marL="457200" lvl="1" indent="0">
              <a:buNone/>
            </a:pPr>
            <a:endParaRPr lang="en-US" sz="1600" dirty="0"/>
          </a:p>
          <a:p>
            <a:endParaRPr lang="en-US" sz="2000" dirty="0"/>
          </a:p>
          <a:p>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D92D1192-8E1A-DC4A-B836-FE2D03553C2D}"/>
              </a:ext>
            </a:extLst>
          </p:cNvPr>
          <p:cNvSpPr>
            <a:spLocks noGrp="1"/>
          </p:cNvSpPr>
          <p:nvPr>
            <p:ph type="sldNum" sz="quarter" idx="12"/>
          </p:nvPr>
        </p:nvSpPr>
        <p:spPr/>
        <p:txBody>
          <a:bodyPr/>
          <a:lstStyle/>
          <a:p>
            <a:pPr>
              <a:defRPr/>
            </a:pPr>
            <a:fld id="{2D0975A0-1B68-3341-9890-EAA20A69F5C9}" type="slidenum">
              <a:rPr lang="en-US" altLang="en-US" smtClean="0"/>
              <a:pPr>
                <a:defRPr/>
              </a:pPr>
              <a:t>16</a:t>
            </a:fld>
            <a:endParaRPr lang="en-US" altLang="en-US"/>
          </a:p>
        </p:txBody>
      </p:sp>
      <p:pic>
        <p:nvPicPr>
          <p:cNvPr id="8" name="Picture 7" descr="Chart, shape&#10;&#10;Description automatically generated">
            <a:extLst>
              <a:ext uri="{FF2B5EF4-FFF2-40B4-BE49-F238E27FC236}">
                <a16:creationId xmlns:a16="http://schemas.microsoft.com/office/drawing/2014/main" id="{BD758FBB-AC47-9946-AA5D-B043AC066769}"/>
              </a:ext>
            </a:extLst>
          </p:cNvPr>
          <p:cNvPicPr>
            <a:picLocks noChangeAspect="1"/>
          </p:cNvPicPr>
          <p:nvPr/>
        </p:nvPicPr>
        <p:blipFill>
          <a:blip r:embed="rId2"/>
          <a:stretch>
            <a:fillRect/>
          </a:stretch>
        </p:blipFill>
        <p:spPr>
          <a:xfrm>
            <a:off x="3850170" y="1145319"/>
            <a:ext cx="5227983" cy="4261844"/>
          </a:xfrm>
          <a:prstGeom prst="rect">
            <a:avLst/>
          </a:prstGeom>
        </p:spPr>
      </p:pic>
    </p:spTree>
    <p:extLst>
      <p:ext uri="{BB962C8B-B14F-4D97-AF65-F5344CB8AC3E}">
        <p14:creationId xmlns:p14="http://schemas.microsoft.com/office/powerpoint/2010/main" val="1953402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F53E6F-9CFC-304F-9325-CA0D0F3F8EEB}"/>
              </a:ext>
            </a:extLst>
          </p:cNvPr>
          <p:cNvSpPr>
            <a:spLocks noGrp="1"/>
          </p:cNvSpPr>
          <p:nvPr>
            <p:ph type="title"/>
          </p:nvPr>
        </p:nvSpPr>
        <p:spPr/>
        <p:txBody>
          <a:bodyPr/>
          <a:lstStyle/>
          <a:p>
            <a:r>
              <a:rPr lang="en-US" dirty="0"/>
              <a:t>Summary</a:t>
            </a:r>
            <a:endParaRPr lang="en-US" sz="2700" dirty="0"/>
          </a:p>
        </p:txBody>
      </p:sp>
      <p:sp>
        <p:nvSpPr>
          <p:cNvPr id="6" name="Content Placeholder 5">
            <a:extLst>
              <a:ext uri="{FF2B5EF4-FFF2-40B4-BE49-F238E27FC236}">
                <a16:creationId xmlns:a16="http://schemas.microsoft.com/office/drawing/2014/main" id="{9DC8AE72-9CD1-9243-8CEA-F9DA58388173}"/>
              </a:ext>
            </a:extLst>
          </p:cNvPr>
          <p:cNvSpPr>
            <a:spLocks noGrp="1"/>
          </p:cNvSpPr>
          <p:nvPr>
            <p:ph idx="1"/>
          </p:nvPr>
        </p:nvSpPr>
        <p:spPr>
          <a:xfrm>
            <a:off x="144118" y="979833"/>
            <a:ext cx="8855764" cy="3562626"/>
          </a:xfrm>
        </p:spPr>
        <p:txBody>
          <a:bodyPr/>
          <a:lstStyle/>
          <a:p>
            <a:r>
              <a:rPr lang="en-US" dirty="0"/>
              <a:t>API for both Beast-</a:t>
            </a:r>
            <a:r>
              <a:rPr lang="en-US" dirty="0" err="1"/>
              <a:t>db</a:t>
            </a:r>
            <a:r>
              <a:rPr lang="en-US" dirty="0"/>
              <a:t> and Mat-</a:t>
            </a:r>
            <a:r>
              <a:rPr lang="en-US" dirty="0" err="1"/>
              <a:t>db</a:t>
            </a:r>
            <a:r>
              <a:rPr lang="en-US" dirty="0"/>
              <a:t> simplifies data access</a:t>
            </a:r>
          </a:p>
          <a:p>
            <a:pPr lvl="1"/>
            <a:r>
              <a:rPr lang="en-US" dirty="0"/>
              <a:t>Scripts, third party application, command line</a:t>
            </a:r>
          </a:p>
          <a:p>
            <a:r>
              <a:rPr lang="en-US" dirty="0"/>
              <a:t>Authentication for databases are easy to control and are built into website</a:t>
            </a:r>
          </a:p>
          <a:p>
            <a:r>
              <a:rPr lang="en-US" dirty="0"/>
              <a:t>Separated databases in model minimizes chances of unauthenticated data access</a:t>
            </a:r>
          </a:p>
          <a:p>
            <a:r>
              <a:rPr lang="en-US" dirty="0"/>
              <a:t>Time series segmentation saves time to help determine critical segments of run data</a:t>
            </a:r>
          </a:p>
          <a:p>
            <a:pPr lvl="1"/>
            <a:r>
              <a:rPr lang="en-US" dirty="0"/>
              <a:t>Saves manual oversight time for photo and video analysis of runs</a:t>
            </a:r>
          </a:p>
          <a:p>
            <a:pPr lvl="1"/>
            <a:r>
              <a:rPr lang="en-US" dirty="0"/>
              <a:t>Helps identify run start times if not clear in </a:t>
            </a:r>
            <a:r>
              <a:rPr lang="en-US" dirty="0" err="1"/>
              <a:t>runlog</a:t>
            </a:r>
            <a:endParaRPr lang="en-US" dirty="0"/>
          </a:p>
          <a:p>
            <a:r>
              <a:rPr lang="en-US" dirty="0"/>
              <a:t>Future scope</a:t>
            </a:r>
          </a:p>
          <a:p>
            <a:pPr lvl="1"/>
            <a:r>
              <a:rPr lang="en-US" dirty="0"/>
              <a:t>Integrating with NASA NAMS security, improving UI, more data analysis</a:t>
            </a:r>
          </a:p>
          <a:p>
            <a:endParaRPr lang="en-US" sz="2000" dirty="0"/>
          </a:p>
        </p:txBody>
      </p:sp>
      <p:sp>
        <p:nvSpPr>
          <p:cNvPr id="4" name="Slide Number Placeholder 3">
            <a:extLst>
              <a:ext uri="{FF2B5EF4-FFF2-40B4-BE49-F238E27FC236}">
                <a16:creationId xmlns:a16="http://schemas.microsoft.com/office/drawing/2014/main" id="{D92D1192-8E1A-DC4A-B836-FE2D03553C2D}"/>
              </a:ext>
            </a:extLst>
          </p:cNvPr>
          <p:cNvSpPr>
            <a:spLocks noGrp="1"/>
          </p:cNvSpPr>
          <p:nvPr>
            <p:ph type="sldNum" sz="quarter" idx="12"/>
          </p:nvPr>
        </p:nvSpPr>
        <p:spPr/>
        <p:txBody>
          <a:bodyPr/>
          <a:lstStyle/>
          <a:p>
            <a:pPr>
              <a:defRPr/>
            </a:pPr>
            <a:fld id="{2D0975A0-1B68-3341-9890-EAA20A69F5C9}" type="slidenum">
              <a:rPr lang="en-US" altLang="en-US" smtClean="0"/>
              <a:pPr>
                <a:defRPr/>
              </a:pPr>
              <a:t>17</a:t>
            </a:fld>
            <a:endParaRPr lang="en-US" altLang="en-US"/>
          </a:p>
        </p:txBody>
      </p:sp>
    </p:spTree>
    <p:extLst>
      <p:ext uri="{BB962C8B-B14F-4D97-AF65-F5344CB8AC3E}">
        <p14:creationId xmlns:p14="http://schemas.microsoft.com/office/powerpoint/2010/main" val="29976163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1"/>
</p:tagLst>
</file>

<file path=ppt/theme/theme1.xml><?xml version="1.0" encoding="utf-8"?>
<a:theme xmlns:a="http://schemas.openxmlformats.org/drawingml/2006/main" name="2_Microsoft Office 98">
  <a:themeElements>
    <a:clrScheme name="2_Microsoft Office 9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Microsoft Office 98">
      <a:majorFont>
        <a:latin typeface="Time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400" b="0" i="0" u="none" strike="noStrike" cap="none" normalizeH="0" baseline="0">
            <a:ln>
              <a:noFill/>
            </a:ln>
            <a:solidFill>
              <a:schemeClr val="tx1"/>
            </a:solidFill>
            <a:effectLst/>
            <a:latin typeface="Helvetica" charset="0"/>
          </a:defRPr>
        </a:defPPr>
      </a:lstStyle>
    </a:spDef>
    <a:lnDef>
      <a:spPr bwMode="auto">
        <a:xfrm>
          <a:off x="0" y="0"/>
          <a:ext cx="1" cy="1"/>
        </a:xfrm>
        <a:custGeom>
          <a:avLst/>
          <a:gdLst/>
          <a:ahLst/>
          <a:cxnLst/>
          <a:rect l="0" t="0" r="0" b="0"/>
          <a:pathLst/>
        </a:custGeom>
        <a:no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400" b="0" i="0" u="none" strike="noStrike" cap="none" normalizeH="0" baseline="0">
            <a:ln>
              <a:noFill/>
            </a:ln>
            <a:solidFill>
              <a:schemeClr val="tx1"/>
            </a:solidFill>
            <a:effectLst/>
            <a:latin typeface="Helvetica" charset="0"/>
          </a:defRPr>
        </a:defPPr>
      </a:lstStyle>
    </a:lnDef>
  </a:objectDefaults>
  <a:extraClrSchemeLst>
    <a:extraClrScheme>
      <a:clrScheme name="2_Microsoft Office 9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Microsoft Office 98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Microsoft Office 98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Microsoft Office 98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Microsoft Office 98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Microsoft Office 98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Microsoft Office 98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Microsoft Office 98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Microsoft Office 98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Microsoft Office 98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Microsoft Office 98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Microsoft Office 98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Intro_slides  -  Read-Only" id="{EEED154F-E30D-4B4D-8014-16E910D720B4}" vid="{CF989712-A185-8341-AD0B-052D65DF0387}"/>
    </a:ext>
  </a:extLst>
</a:theme>
</file>

<file path=ppt/theme/theme2.xml><?xml version="1.0" encoding="utf-8"?>
<a:theme xmlns:a="http://schemas.openxmlformats.org/drawingml/2006/main" name="Office Theme">
  <a:themeElements>
    <a:clrScheme name="">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DFCA"/>
      </a:hlink>
      <a:folHlink>
        <a:srgbClr val="EAEC5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DFCA"/>
      </a:hlink>
      <a:folHlink>
        <a:srgbClr val="EAEC5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2_Microsoft Office 98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83C251791BBBD4DA562FB9DCAD30A0D" ma:contentTypeVersion="2" ma:contentTypeDescription="Create a new document." ma:contentTypeScope="" ma:versionID="75c5d62698959e25c5e2514a8e2b109e">
  <xsd:schema xmlns:xsd="http://www.w3.org/2001/XMLSchema" xmlns:xs="http://www.w3.org/2001/XMLSchema" xmlns:p="http://schemas.microsoft.com/office/2006/metadata/properties" xmlns:ns2="7797ec6c-7d21-4392-97f6-03c669bb40ee" targetNamespace="http://schemas.microsoft.com/office/2006/metadata/properties" ma:root="true" ma:fieldsID="63b7a76a707db0fffdbb0d0e1ddea459" ns2:_="">
    <xsd:import namespace="7797ec6c-7d21-4392-97f6-03c669bb40e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97ec6c-7d21-4392-97f6-03c669bb40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8757C19-AB41-4270-9E97-48B63C45DC1C}">
  <ds:schemaRefs>
    <ds:schemaRef ds:uri="http://schemas.microsoft.com/sharepoint/v3/contenttype/forms"/>
  </ds:schemaRefs>
</ds:datastoreItem>
</file>

<file path=customXml/itemProps2.xml><?xml version="1.0" encoding="utf-8"?>
<ds:datastoreItem xmlns:ds="http://schemas.openxmlformats.org/officeDocument/2006/customXml" ds:itemID="{A3C6FEED-BD0F-4E71-B461-5AE694AA22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97ec6c-7d21-4392-97f6-03c669bb40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7EBAA40-E693-4220-82BD-B16E7F25F52F}">
  <ds:schemaRefs>
    <ds:schemaRef ds:uri="http://purl.org/dc/dcmitype/"/>
    <ds:schemaRef ds:uri="http://schemas.microsoft.com/office/2006/documentManagement/types"/>
    <ds:schemaRef ds:uri="http://purl.org/dc/term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7797ec6c-7d21-4392-97f6-03c669bb40e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962</TotalTime>
  <Pages>23</Pages>
  <Words>709</Words>
  <Application>Microsoft Macintosh PowerPoint</Application>
  <PresentationFormat>On-screen Show (4:3)</PresentationFormat>
  <Paragraphs>98</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Helvetica</vt:lpstr>
      <vt:lpstr>Times</vt:lpstr>
      <vt:lpstr>2_Microsoft Office 98</vt:lpstr>
      <vt:lpstr>PowerPoint Presentation</vt:lpstr>
      <vt:lpstr>Presentation Outline</vt:lpstr>
      <vt:lpstr>Parsing and Inserting Data into Database</vt:lpstr>
      <vt:lpstr>Django REST API Model</vt:lpstr>
      <vt:lpstr>PowerPoint Presentation</vt:lpstr>
      <vt:lpstr>PowerPoint Presentation</vt:lpstr>
      <vt:lpstr>API Authentication</vt:lpstr>
      <vt:lpstr>API Authentication View</vt:lpstr>
      <vt:lpstr>API Authentication View</vt:lpstr>
      <vt:lpstr>API Authentication View via 3rd Party Scripts</vt:lpstr>
      <vt:lpstr>API Authentication View via Command Line Script </vt:lpstr>
      <vt:lpstr>Machine Learning with Arc Jet Data</vt:lpstr>
      <vt:lpstr>Machine Learning with Arc Jet Data</vt:lpstr>
      <vt:lpstr>Machine Learning with Arc Jet Data</vt:lpstr>
      <vt:lpstr>Machine Learning with Arc Jet Data</vt:lpstr>
      <vt:lpstr>Machine Learning with Arc Jet Data</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Chennakesavan, Koushik (ARC-TSS)[Analytical Mechanics Associates, INC.]</dc:creator>
  <dc:description>This template is meant to facilitate "rapid and accurate idea transfer" of complex research results. It allows the presenter to show the work in its full context, making it easier for the audience or reader to absorb the important elements of the work. In large audiences, it may be helpful to have a backup chart corresponding to each of the key 5 elements to avoid eyestrain.</dc:description>
  <cp:lastModifiedBy>Chennakesavan, Koushik (ARC-TSS)[Analytical Mechanics Associates, INC.]</cp:lastModifiedBy>
  <cp:revision>6</cp:revision>
  <cp:lastPrinted>2018-07-11T23:17:04Z</cp:lastPrinted>
  <dcterms:created xsi:type="dcterms:W3CDTF">2021-08-09T15:19:44Z</dcterms:created>
  <dcterms:modified xsi:type="dcterms:W3CDTF">2021-08-11T20:14:59Z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0x010100383C251791BBBD4DA562FB9DCAD30A0D</vt:lpwstr>
  </property>
</Properties>
</file>