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4" r:id="rId1"/>
  </p:sldMasterIdLst>
  <p:notesMasterIdLst>
    <p:notesMasterId r:id="rId15"/>
  </p:notesMasterIdLst>
  <p:handoutMasterIdLst>
    <p:handoutMasterId r:id="rId16"/>
  </p:handoutMasterIdLst>
  <p:sldIdLst>
    <p:sldId id="277" r:id="rId2"/>
    <p:sldId id="278" r:id="rId3"/>
    <p:sldId id="279" r:id="rId4"/>
    <p:sldId id="280" r:id="rId5"/>
    <p:sldId id="288" r:id="rId6"/>
    <p:sldId id="281" r:id="rId7"/>
    <p:sldId id="282" r:id="rId8"/>
    <p:sldId id="283" r:id="rId9"/>
    <p:sldId id="284" r:id="rId10"/>
    <p:sldId id="285" r:id="rId11"/>
    <p:sldId id="286" r:id="rId12"/>
    <p:sldId id="287" r:id="rId13"/>
    <p:sldId id="275" r:id="rId14"/>
  </p:sldIdLst>
  <p:sldSz cx="10058400" cy="7772400"/>
  <p:notesSz cx="7010400" cy="94488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51">
          <p15:clr>
            <a:srgbClr val="A4A3A4"/>
          </p15:clr>
        </p15:guide>
        <p15:guide id="2" pos="315">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loop="1"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A8B9DA"/>
    <a:srgbClr val="87B2ED"/>
    <a:srgbClr val="677085"/>
    <a:srgbClr val="B7FF27"/>
    <a:srgbClr val="000000"/>
    <a:srgbClr val="A1EB6B"/>
    <a:srgbClr val="70EE77"/>
    <a:srgbClr val="939BA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B25E322-97F7-4B04-8360-57FF0AF3237A}" v="9" dt="2021-08-10T17:49:13.50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395" autoAdjust="0"/>
    <p:restoredTop sz="96216" autoAdjust="0"/>
  </p:normalViewPr>
  <p:slideViewPr>
    <p:cSldViewPr snapToGrid="0">
      <p:cViewPr varScale="1">
        <p:scale>
          <a:sx n="144" d="100"/>
          <a:sy n="144" d="100"/>
        </p:scale>
        <p:origin x="2036" y="68"/>
      </p:cViewPr>
      <p:guideLst>
        <p:guide orient="horz" pos="451"/>
        <p:guide pos="31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66" d="100"/>
          <a:sy n="66" d="100"/>
        </p:scale>
        <p:origin x="0" y="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ghan Cornell" userId="2de85e09786ff8f1" providerId="LiveId" clId="{6B25E322-97F7-4B04-8360-57FF0AF3237A}"/>
    <pc:docChg chg="undo custSel modSld">
      <pc:chgData name="Reghan Cornell" userId="2de85e09786ff8f1" providerId="LiveId" clId="{6B25E322-97F7-4B04-8360-57FF0AF3237A}" dt="2021-08-10T17:53:26.030" v="59" actId="208"/>
      <pc:docMkLst>
        <pc:docMk/>
      </pc:docMkLst>
      <pc:sldChg chg="modSp">
        <pc:chgData name="Reghan Cornell" userId="2de85e09786ff8f1" providerId="LiveId" clId="{6B25E322-97F7-4B04-8360-57FF0AF3237A}" dt="2021-08-10T17:49:02.684" v="57" actId="14861"/>
        <pc:sldMkLst>
          <pc:docMk/>
          <pc:sldMk cId="0" sldId="275"/>
        </pc:sldMkLst>
        <pc:picChg chg="mod">
          <ac:chgData name="Reghan Cornell" userId="2de85e09786ff8f1" providerId="LiveId" clId="{6B25E322-97F7-4B04-8360-57FF0AF3237A}" dt="2021-08-10T17:49:02.684" v="57" actId="14861"/>
          <ac:picMkLst>
            <pc:docMk/>
            <pc:sldMk cId="0" sldId="275"/>
            <ac:picMk id="29702" creationId="{B207BD51-F963-48B3-898B-455CE3EB14DF}"/>
          </ac:picMkLst>
        </pc:picChg>
      </pc:sldChg>
      <pc:sldChg chg="modSp mod">
        <pc:chgData name="Reghan Cornell" userId="2de85e09786ff8f1" providerId="LiveId" clId="{6B25E322-97F7-4B04-8360-57FF0AF3237A}" dt="2021-08-10T17:49:13.509" v="58" actId="14861"/>
        <pc:sldMkLst>
          <pc:docMk/>
          <pc:sldMk cId="0" sldId="277"/>
        </pc:sldMkLst>
        <pc:spChg chg="mod">
          <ac:chgData name="Reghan Cornell" userId="2de85e09786ff8f1" providerId="LiveId" clId="{6B25E322-97F7-4B04-8360-57FF0AF3237A}" dt="2021-08-10T17:48:36.592" v="55" actId="208"/>
          <ac:spMkLst>
            <pc:docMk/>
            <pc:sldMk cId="0" sldId="277"/>
            <ac:spMk id="5122" creationId="{964442E5-4D69-409E-81A8-FF0E16059B62}"/>
          </ac:spMkLst>
        </pc:spChg>
        <pc:spChg chg="mod">
          <ac:chgData name="Reghan Cornell" userId="2de85e09786ff8f1" providerId="LiveId" clId="{6B25E322-97F7-4B04-8360-57FF0AF3237A}" dt="2021-08-10T17:48:39.442" v="56" actId="208"/>
          <ac:spMkLst>
            <pc:docMk/>
            <pc:sldMk cId="0" sldId="277"/>
            <ac:spMk id="5123" creationId="{86DA28B2-B366-4A29-87CA-0EC80FA33F10}"/>
          </ac:spMkLst>
        </pc:spChg>
        <pc:picChg chg="mod">
          <ac:chgData name="Reghan Cornell" userId="2de85e09786ff8f1" providerId="LiveId" clId="{6B25E322-97F7-4B04-8360-57FF0AF3237A}" dt="2021-08-10T17:49:13.509" v="58" actId="14861"/>
          <ac:picMkLst>
            <pc:docMk/>
            <pc:sldMk cId="0" sldId="277"/>
            <ac:picMk id="5126" creationId="{8837B028-C18F-49C0-A04F-83049B629283}"/>
          </ac:picMkLst>
        </pc:picChg>
      </pc:sldChg>
      <pc:sldChg chg="modSp mod">
        <pc:chgData name="Reghan Cornell" userId="2de85e09786ff8f1" providerId="LiveId" clId="{6B25E322-97F7-4B04-8360-57FF0AF3237A}" dt="2021-08-10T17:48:30.125" v="54" actId="208"/>
        <pc:sldMkLst>
          <pc:docMk/>
          <pc:sldMk cId="0" sldId="278"/>
        </pc:sldMkLst>
        <pc:spChg chg="mod">
          <ac:chgData name="Reghan Cornell" userId="2de85e09786ff8f1" providerId="LiveId" clId="{6B25E322-97F7-4B04-8360-57FF0AF3237A}" dt="2021-08-10T17:48:25.556" v="52" actId="208"/>
          <ac:spMkLst>
            <pc:docMk/>
            <pc:sldMk cId="0" sldId="278"/>
            <ac:spMk id="7172" creationId="{B55F5349-2821-482F-8B08-2CBC98667265}"/>
          </ac:spMkLst>
        </pc:spChg>
        <pc:spChg chg="mod">
          <ac:chgData name="Reghan Cornell" userId="2de85e09786ff8f1" providerId="LiveId" clId="{6B25E322-97F7-4B04-8360-57FF0AF3237A}" dt="2021-08-10T17:48:30.125" v="54" actId="208"/>
          <ac:spMkLst>
            <pc:docMk/>
            <pc:sldMk cId="0" sldId="278"/>
            <ac:spMk id="7173" creationId="{BE828E14-A134-4CCC-9EDF-4005E997B2E8}"/>
          </ac:spMkLst>
        </pc:spChg>
      </pc:sldChg>
      <pc:sldChg chg="modSp mod">
        <pc:chgData name="Reghan Cornell" userId="2de85e09786ff8f1" providerId="LiveId" clId="{6B25E322-97F7-4B04-8360-57FF0AF3237A}" dt="2021-08-10T17:48:14.410" v="50" actId="122"/>
        <pc:sldMkLst>
          <pc:docMk/>
          <pc:sldMk cId="0" sldId="279"/>
        </pc:sldMkLst>
        <pc:spChg chg="mod">
          <ac:chgData name="Reghan Cornell" userId="2de85e09786ff8f1" providerId="LiveId" clId="{6B25E322-97F7-4B04-8360-57FF0AF3237A}" dt="2021-08-10T17:48:14.410" v="50" actId="122"/>
          <ac:spMkLst>
            <pc:docMk/>
            <pc:sldMk cId="0" sldId="279"/>
            <ac:spMk id="9220" creationId="{A5AD6E4E-E8A4-4A50-A718-32758571B665}"/>
          </ac:spMkLst>
        </pc:spChg>
        <pc:spChg chg="mod">
          <ac:chgData name="Reghan Cornell" userId="2de85e09786ff8f1" providerId="LiveId" clId="{6B25E322-97F7-4B04-8360-57FF0AF3237A}" dt="2021-08-10T17:48:05.186" v="48" actId="208"/>
          <ac:spMkLst>
            <pc:docMk/>
            <pc:sldMk cId="0" sldId="279"/>
            <ac:spMk id="9221" creationId="{4082F1BA-218E-48C2-BC4D-B1128D049C38}"/>
          </ac:spMkLst>
        </pc:spChg>
      </pc:sldChg>
      <pc:sldChg chg="modSp mod">
        <pc:chgData name="Reghan Cornell" userId="2de85e09786ff8f1" providerId="LiveId" clId="{6B25E322-97F7-4B04-8360-57FF0AF3237A}" dt="2021-08-10T17:47:55.347" v="46" actId="208"/>
        <pc:sldMkLst>
          <pc:docMk/>
          <pc:sldMk cId="0" sldId="280"/>
        </pc:sldMkLst>
        <pc:spChg chg="mod">
          <ac:chgData name="Reghan Cornell" userId="2de85e09786ff8f1" providerId="LiveId" clId="{6B25E322-97F7-4B04-8360-57FF0AF3237A}" dt="2021-08-10T17:47:49.954" v="43" actId="208"/>
          <ac:spMkLst>
            <pc:docMk/>
            <pc:sldMk cId="0" sldId="280"/>
            <ac:spMk id="11268" creationId="{5346231E-64CB-4DE3-998A-1F070BFD7721}"/>
          </ac:spMkLst>
        </pc:spChg>
        <pc:spChg chg="mod">
          <ac:chgData name="Reghan Cornell" userId="2de85e09786ff8f1" providerId="LiveId" clId="{6B25E322-97F7-4B04-8360-57FF0AF3237A}" dt="2021-08-10T17:47:55.347" v="46" actId="208"/>
          <ac:spMkLst>
            <pc:docMk/>
            <pc:sldMk cId="0" sldId="280"/>
            <ac:spMk id="11269" creationId="{D596DEEC-992F-4428-AD6E-D817B480114B}"/>
          </ac:spMkLst>
        </pc:spChg>
      </pc:sldChg>
      <pc:sldChg chg="modSp mod">
        <pc:chgData name="Reghan Cornell" userId="2de85e09786ff8f1" providerId="LiveId" clId="{6B25E322-97F7-4B04-8360-57FF0AF3237A}" dt="2021-08-10T17:53:26.030" v="59" actId="208"/>
        <pc:sldMkLst>
          <pc:docMk/>
          <pc:sldMk cId="0" sldId="281"/>
        </pc:sldMkLst>
        <pc:spChg chg="mod">
          <ac:chgData name="Reghan Cornell" userId="2de85e09786ff8f1" providerId="LiveId" clId="{6B25E322-97F7-4B04-8360-57FF0AF3237A}" dt="2021-08-10T17:47:12.307" v="31" actId="122"/>
          <ac:spMkLst>
            <pc:docMk/>
            <pc:sldMk cId="0" sldId="281"/>
            <ac:spMk id="15364" creationId="{ACDB28A3-9E69-4784-BE35-F7F4B4D95FDC}"/>
          </ac:spMkLst>
        </pc:spChg>
        <pc:spChg chg="mod">
          <ac:chgData name="Reghan Cornell" userId="2de85e09786ff8f1" providerId="LiveId" clId="{6B25E322-97F7-4B04-8360-57FF0AF3237A}" dt="2021-08-10T17:47:19.951" v="33" actId="208"/>
          <ac:spMkLst>
            <pc:docMk/>
            <pc:sldMk cId="0" sldId="281"/>
            <ac:spMk id="15365" creationId="{892C2F55-A136-40CA-BD11-0E3D3BE449D1}"/>
          </ac:spMkLst>
        </pc:spChg>
        <pc:picChg chg="mod">
          <ac:chgData name="Reghan Cornell" userId="2de85e09786ff8f1" providerId="LiveId" clId="{6B25E322-97F7-4B04-8360-57FF0AF3237A}" dt="2021-08-10T17:53:26.030" v="59" actId="208"/>
          <ac:picMkLst>
            <pc:docMk/>
            <pc:sldMk cId="0" sldId="281"/>
            <ac:picMk id="3" creationId="{78A48F74-187C-4640-AD47-2178F86F08B0}"/>
          </ac:picMkLst>
        </pc:picChg>
      </pc:sldChg>
      <pc:sldChg chg="modSp mod">
        <pc:chgData name="Reghan Cornell" userId="2de85e09786ff8f1" providerId="LiveId" clId="{6B25E322-97F7-4B04-8360-57FF0AF3237A}" dt="2021-08-10T17:47:04.400" v="29" actId="14861"/>
        <pc:sldMkLst>
          <pc:docMk/>
          <pc:sldMk cId="0" sldId="282"/>
        </pc:sldMkLst>
        <pc:spChg chg="mod">
          <ac:chgData name="Reghan Cornell" userId="2de85e09786ff8f1" providerId="LiveId" clId="{6B25E322-97F7-4B04-8360-57FF0AF3237A}" dt="2021-08-10T17:46:48.029" v="25" actId="208"/>
          <ac:spMkLst>
            <pc:docMk/>
            <pc:sldMk cId="0" sldId="282"/>
            <ac:spMk id="17412" creationId="{75FE1278-8649-40BE-B3EE-8787D357D99D}"/>
          </ac:spMkLst>
        </pc:spChg>
        <pc:spChg chg="mod">
          <ac:chgData name="Reghan Cornell" userId="2de85e09786ff8f1" providerId="LiveId" clId="{6B25E322-97F7-4B04-8360-57FF0AF3237A}" dt="2021-08-10T17:47:04.400" v="29" actId="14861"/>
          <ac:spMkLst>
            <pc:docMk/>
            <pc:sldMk cId="0" sldId="282"/>
            <ac:spMk id="17413" creationId="{287E5B71-7C1E-453D-BB4A-C716093EECA2}"/>
          </ac:spMkLst>
        </pc:spChg>
      </pc:sldChg>
      <pc:sldChg chg="modSp mod">
        <pc:chgData name="Reghan Cornell" userId="2de85e09786ff8f1" providerId="LiveId" clId="{6B25E322-97F7-4B04-8360-57FF0AF3237A}" dt="2021-08-10T17:44:56.862" v="6" actId="208"/>
        <pc:sldMkLst>
          <pc:docMk/>
          <pc:sldMk cId="0" sldId="283"/>
        </pc:sldMkLst>
        <pc:spChg chg="mod">
          <ac:chgData name="Reghan Cornell" userId="2de85e09786ff8f1" providerId="LiveId" clId="{6B25E322-97F7-4B04-8360-57FF0AF3237A}" dt="2021-08-10T17:44:50.408" v="5" actId="122"/>
          <ac:spMkLst>
            <pc:docMk/>
            <pc:sldMk cId="0" sldId="283"/>
            <ac:spMk id="19460" creationId="{6BD8514A-0AE5-45BD-A847-0B9D972527B7}"/>
          </ac:spMkLst>
        </pc:spChg>
        <pc:spChg chg="mod">
          <ac:chgData name="Reghan Cornell" userId="2de85e09786ff8f1" providerId="LiveId" clId="{6B25E322-97F7-4B04-8360-57FF0AF3237A}" dt="2021-08-10T17:44:56.862" v="6" actId="208"/>
          <ac:spMkLst>
            <pc:docMk/>
            <pc:sldMk cId="0" sldId="283"/>
            <ac:spMk id="19461" creationId="{F92A74E4-FBF6-46F8-9346-6CBF1B50EF6E}"/>
          </ac:spMkLst>
        </pc:spChg>
      </pc:sldChg>
      <pc:sldChg chg="modSp mod">
        <pc:chgData name="Reghan Cornell" userId="2de85e09786ff8f1" providerId="LiveId" clId="{6B25E322-97F7-4B04-8360-57FF0AF3237A}" dt="2021-08-10T17:46:38.259" v="22" actId="208"/>
        <pc:sldMkLst>
          <pc:docMk/>
          <pc:sldMk cId="0" sldId="284"/>
        </pc:sldMkLst>
        <pc:spChg chg="mod">
          <ac:chgData name="Reghan Cornell" userId="2de85e09786ff8f1" providerId="LiveId" clId="{6B25E322-97F7-4B04-8360-57FF0AF3237A}" dt="2021-08-10T17:46:35.098" v="21" actId="208"/>
          <ac:spMkLst>
            <pc:docMk/>
            <pc:sldMk cId="0" sldId="284"/>
            <ac:spMk id="21508" creationId="{8FE813A1-F5D2-46B4-B2B4-8F3B44B5AC09}"/>
          </ac:spMkLst>
        </pc:spChg>
        <pc:spChg chg="mod">
          <ac:chgData name="Reghan Cornell" userId="2de85e09786ff8f1" providerId="LiveId" clId="{6B25E322-97F7-4B04-8360-57FF0AF3237A}" dt="2021-08-10T17:46:38.259" v="22" actId="208"/>
          <ac:spMkLst>
            <pc:docMk/>
            <pc:sldMk cId="0" sldId="284"/>
            <ac:spMk id="21509" creationId="{B1A6D88D-62DD-4588-AB17-3F77171D68FB}"/>
          </ac:spMkLst>
        </pc:spChg>
      </pc:sldChg>
      <pc:sldChg chg="modSp mod">
        <pc:chgData name="Reghan Cornell" userId="2de85e09786ff8f1" providerId="LiveId" clId="{6B25E322-97F7-4B04-8360-57FF0AF3237A}" dt="2021-08-10T17:46:12.501" v="18" actId="122"/>
        <pc:sldMkLst>
          <pc:docMk/>
          <pc:sldMk cId="0" sldId="285"/>
        </pc:sldMkLst>
        <pc:spChg chg="mod">
          <ac:chgData name="Reghan Cornell" userId="2de85e09786ff8f1" providerId="LiveId" clId="{6B25E322-97F7-4B04-8360-57FF0AF3237A}" dt="2021-08-10T17:46:01.367" v="15" actId="208"/>
          <ac:spMkLst>
            <pc:docMk/>
            <pc:sldMk cId="0" sldId="285"/>
            <ac:spMk id="23556" creationId="{97910A4C-AD25-4B32-BE82-272557D5081D}"/>
          </ac:spMkLst>
        </pc:spChg>
        <pc:spChg chg="mod">
          <ac:chgData name="Reghan Cornell" userId="2de85e09786ff8f1" providerId="LiveId" clId="{6B25E322-97F7-4B04-8360-57FF0AF3237A}" dt="2021-08-10T17:46:12.501" v="18" actId="122"/>
          <ac:spMkLst>
            <pc:docMk/>
            <pc:sldMk cId="0" sldId="285"/>
            <ac:spMk id="23557" creationId="{51968B6B-F3FB-4324-9E35-7011AB8A0F58}"/>
          </ac:spMkLst>
        </pc:spChg>
      </pc:sldChg>
      <pc:sldChg chg="modSp mod">
        <pc:chgData name="Reghan Cornell" userId="2de85e09786ff8f1" providerId="LiveId" clId="{6B25E322-97F7-4B04-8360-57FF0AF3237A}" dt="2021-08-10T17:45:53.948" v="13" actId="208"/>
        <pc:sldMkLst>
          <pc:docMk/>
          <pc:sldMk cId="0" sldId="286"/>
        </pc:sldMkLst>
        <pc:spChg chg="mod">
          <ac:chgData name="Reghan Cornell" userId="2de85e09786ff8f1" providerId="LiveId" clId="{6B25E322-97F7-4B04-8360-57FF0AF3237A}" dt="2021-08-10T17:45:47.838" v="12" actId="208"/>
          <ac:spMkLst>
            <pc:docMk/>
            <pc:sldMk cId="0" sldId="286"/>
            <ac:spMk id="25604" creationId="{1B156888-674E-40CB-8511-4E033BF5762E}"/>
          </ac:spMkLst>
        </pc:spChg>
        <pc:spChg chg="mod">
          <ac:chgData name="Reghan Cornell" userId="2de85e09786ff8f1" providerId="LiveId" clId="{6B25E322-97F7-4B04-8360-57FF0AF3237A}" dt="2021-08-10T17:45:53.948" v="13" actId="208"/>
          <ac:spMkLst>
            <pc:docMk/>
            <pc:sldMk cId="0" sldId="286"/>
            <ac:spMk id="25605" creationId="{526507B8-E21E-422E-AFB5-24DB5129F775}"/>
          </ac:spMkLst>
        </pc:spChg>
      </pc:sldChg>
      <pc:sldChg chg="delSp modSp mod">
        <pc:chgData name="Reghan Cornell" userId="2de85e09786ff8f1" providerId="LiveId" clId="{6B25E322-97F7-4B04-8360-57FF0AF3237A}" dt="2021-08-10T17:45:28.576" v="11" actId="14100"/>
        <pc:sldMkLst>
          <pc:docMk/>
          <pc:sldMk cId="0" sldId="287"/>
        </pc:sldMkLst>
        <pc:spChg chg="mod">
          <ac:chgData name="Reghan Cornell" userId="2de85e09786ff8f1" providerId="LiveId" clId="{6B25E322-97F7-4B04-8360-57FF0AF3237A}" dt="2021-08-10T17:45:28.576" v="11" actId="14100"/>
          <ac:spMkLst>
            <pc:docMk/>
            <pc:sldMk cId="0" sldId="287"/>
            <ac:spMk id="27652" creationId="{A83BB71B-54BC-4035-B3DE-D44BFE4D32A8}"/>
          </ac:spMkLst>
        </pc:spChg>
        <pc:spChg chg="del">
          <ac:chgData name="Reghan Cornell" userId="2de85e09786ff8f1" providerId="LiveId" clId="{6B25E322-97F7-4B04-8360-57FF0AF3237A}" dt="2021-08-10T17:45:20.616" v="10" actId="478"/>
          <ac:spMkLst>
            <pc:docMk/>
            <pc:sldMk cId="0" sldId="287"/>
            <ac:spMk id="27653" creationId="{B61BFA45-D386-4790-A4C9-37A2148C8388}"/>
          </ac:spMkLst>
        </pc:spChg>
      </pc:sldChg>
      <pc:sldChg chg="modSp mod">
        <pc:chgData name="Reghan Cornell" userId="2de85e09786ff8f1" providerId="LiveId" clId="{6B25E322-97F7-4B04-8360-57FF0AF3237A}" dt="2021-08-10T17:47:43.536" v="40" actId="208"/>
        <pc:sldMkLst>
          <pc:docMk/>
          <pc:sldMk cId="0" sldId="288"/>
        </pc:sldMkLst>
        <pc:spChg chg="mod">
          <ac:chgData name="Reghan Cornell" userId="2de85e09786ff8f1" providerId="LiveId" clId="{6B25E322-97F7-4B04-8360-57FF0AF3237A}" dt="2021-08-10T17:47:39.214" v="38" actId="208"/>
          <ac:spMkLst>
            <pc:docMk/>
            <pc:sldMk cId="0" sldId="288"/>
            <ac:spMk id="13316" creationId="{58B4FBF7-4A6D-4E7F-B6E5-98CC696E3480}"/>
          </ac:spMkLst>
        </pc:spChg>
        <pc:spChg chg="mod">
          <ac:chgData name="Reghan Cornell" userId="2de85e09786ff8f1" providerId="LiveId" clId="{6B25E322-97F7-4B04-8360-57FF0AF3237A}" dt="2021-08-10T17:47:43.536" v="40" actId="208"/>
          <ac:spMkLst>
            <pc:docMk/>
            <pc:sldMk cId="0" sldId="288"/>
            <ac:spMk id="13317" creationId="{55B87156-A0C0-4513-BC61-68C84180EA9B}"/>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CC32252D-A561-4C7A-8F95-F83A14EE72F4}"/>
              </a:ext>
            </a:extLst>
          </p:cNvPr>
          <p:cNvSpPr>
            <a:spLocks noGrp="1" noChangeArrowheads="1"/>
          </p:cNvSpPr>
          <p:nvPr>
            <p:ph type="hdr" sz="quarter"/>
          </p:nvPr>
        </p:nvSpPr>
        <p:spPr bwMode="auto">
          <a:xfrm>
            <a:off x="0" y="0"/>
            <a:ext cx="3036888" cy="471488"/>
          </a:xfrm>
          <a:prstGeom prst="rect">
            <a:avLst/>
          </a:prstGeom>
          <a:noFill/>
          <a:ln>
            <a:noFill/>
          </a:ln>
          <a:effectLst/>
        </p:spPr>
        <p:txBody>
          <a:bodyPr vert="horz" wrap="square" lIns="92423" tIns="46211" rIns="92423" bIns="46211" numCol="1" anchor="t" anchorCtr="0" compatLnSpc="1">
            <a:prstTxWarp prst="textNoShape">
              <a:avLst/>
            </a:prstTxWarp>
          </a:bodyPr>
          <a:lstStyle>
            <a:lvl1pPr defTabSz="922338" eaLnBrk="1" hangingPunct="1">
              <a:defRPr sz="1200">
                <a:solidFill>
                  <a:schemeClr val="tx1"/>
                </a:solidFill>
              </a:defRPr>
            </a:lvl1pPr>
          </a:lstStyle>
          <a:p>
            <a:pPr>
              <a:defRPr/>
            </a:pPr>
            <a:endParaRPr lang="en-US" altLang="en-US"/>
          </a:p>
        </p:txBody>
      </p:sp>
      <p:sp>
        <p:nvSpPr>
          <p:cNvPr id="71683" name="Rectangle 3">
            <a:extLst>
              <a:ext uri="{FF2B5EF4-FFF2-40B4-BE49-F238E27FC236}">
                <a16:creationId xmlns:a16="http://schemas.microsoft.com/office/drawing/2014/main" id="{88992E18-3B57-4495-B11A-9D24E015DD3E}"/>
              </a:ext>
            </a:extLst>
          </p:cNvPr>
          <p:cNvSpPr>
            <a:spLocks noGrp="1" noChangeArrowheads="1"/>
          </p:cNvSpPr>
          <p:nvPr>
            <p:ph type="dt" sz="quarter" idx="1"/>
          </p:nvPr>
        </p:nvSpPr>
        <p:spPr bwMode="auto">
          <a:xfrm>
            <a:off x="3971925" y="0"/>
            <a:ext cx="3036888" cy="471488"/>
          </a:xfrm>
          <a:prstGeom prst="rect">
            <a:avLst/>
          </a:prstGeom>
          <a:noFill/>
          <a:ln>
            <a:noFill/>
          </a:ln>
          <a:effectLst/>
        </p:spPr>
        <p:txBody>
          <a:bodyPr vert="horz" wrap="square" lIns="92423" tIns="46211" rIns="92423" bIns="46211" numCol="1" anchor="t" anchorCtr="0" compatLnSpc="1">
            <a:prstTxWarp prst="textNoShape">
              <a:avLst/>
            </a:prstTxWarp>
          </a:bodyPr>
          <a:lstStyle>
            <a:lvl1pPr algn="r" defTabSz="922338" eaLnBrk="1" hangingPunct="1">
              <a:defRPr sz="1200">
                <a:solidFill>
                  <a:schemeClr val="tx1"/>
                </a:solidFill>
              </a:defRPr>
            </a:lvl1pPr>
          </a:lstStyle>
          <a:p>
            <a:pPr>
              <a:defRPr/>
            </a:pPr>
            <a:endParaRPr lang="en-US" altLang="en-US"/>
          </a:p>
        </p:txBody>
      </p:sp>
      <p:sp>
        <p:nvSpPr>
          <p:cNvPr id="71684" name="Rectangle 4">
            <a:extLst>
              <a:ext uri="{FF2B5EF4-FFF2-40B4-BE49-F238E27FC236}">
                <a16:creationId xmlns:a16="http://schemas.microsoft.com/office/drawing/2014/main" id="{58115790-F33B-4771-806E-624C17093035}"/>
              </a:ext>
            </a:extLst>
          </p:cNvPr>
          <p:cNvSpPr>
            <a:spLocks noGrp="1" noChangeArrowheads="1"/>
          </p:cNvSpPr>
          <p:nvPr>
            <p:ph type="ftr" sz="quarter" idx="2"/>
          </p:nvPr>
        </p:nvSpPr>
        <p:spPr bwMode="auto">
          <a:xfrm>
            <a:off x="0" y="8975725"/>
            <a:ext cx="3036888" cy="471488"/>
          </a:xfrm>
          <a:prstGeom prst="rect">
            <a:avLst/>
          </a:prstGeom>
          <a:noFill/>
          <a:ln>
            <a:noFill/>
          </a:ln>
          <a:effectLst/>
        </p:spPr>
        <p:txBody>
          <a:bodyPr vert="horz" wrap="square" lIns="92423" tIns="46211" rIns="92423" bIns="46211" numCol="1" anchor="b" anchorCtr="0" compatLnSpc="1">
            <a:prstTxWarp prst="textNoShape">
              <a:avLst/>
            </a:prstTxWarp>
          </a:bodyPr>
          <a:lstStyle>
            <a:lvl1pPr defTabSz="922338" eaLnBrk="1" hangingPunct="1">
              <a:defRPr sz="1200">
                <a:solidFill>
                  <a:schemeClr val="tx1"/>
                </a:solidFill>
              </a:defRPr>
            </a:lvl1pPr>
          </a:lstStyle>
          <a:p>
            <a:pPr>
              <a:defRPr/>
            </a:pPr>
            <a:endParaRPr lang="en-US" altLang="en-US"/>
          </a:p>
        </p:txBody>
      </p:sp>
      <p:sp>
        <p:nvSpPr>
          <p:cNvPr id="71685" name="Rectangle 5">
            <a:extLst>
              <a:ext uri="{FF2B5EF4-FFF2-40B4-BE49-F238E27FC236}">
                <a16:creationId xmlns:a16="http://schemas.microsoft.com/office/drawing/2014/main" id="{0CECAC3A-5A20-4E57-9B7E-0AA6824FEA84}"/>
              </a:ext>
            </a:extLst>
          </p:cNvPr>
          <p:cNvSpPr>
            <a:spLocks noGrp="1" noChangeArrowheads="1"/>
          </p:cNvSpPr>
          <p:nvPr>
            <p:ph type="sldNum" sz="quarter" idx="3"/>
          </p:nvPr>
        </p:nvSpPr>
        <p:spPr bwMode="auto">
          <a:xfrm>
            <a:off x="3971925" y="8975725"/>
            <a:ext cx="3036888" cy="471488"/>
          </a:xfrm>
          <a:prstGeom prst="rect">
            <a:avLst/>
          </a:prstGeom>
          <a:noFill/>
          <a:ln>
            <a:noFill/>
          </a:ln>
          <a:effectLst/>
        </p:spPr>
        <p:txBody>
          <a:bodyPr vert="horz" wrap="square" lIns="92423" tIns="46211" rIns="92423" bIns="46211" numCol="1" anchor="b" anchorCtr="0" compatLnSpc="1">
            <a:prstTxWarp prst="textNoShape">
              <a:avLst/>
            </a:prstTxWarp>
          </a:bodyPr>
          <a:lstStyle>
            <a:lvl1pPr algn="r" defTabSz="922338" eaLnBrk="1" hangingPunct="1">
              <a:defRPr sz="1200" smtClean="0">
                <a:solidFill>
                  <a:schemeClr val="tx1"/>
                </a:solidFill>
              </a:defRPr>
            </a:lvl1pPr>
          </a:lstStyle>
          <a:p>
            <a:pPr>
              <a:defRPr/>
            </a:pPr>
            <a:fld id="{1D47D047-A387-4D1C-B727-CED95CD553CC}"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id="{B788ACCF-3E5E-4844-B934-87F7F96AB15A}"/>
              </a:ext>
            </a:extLst>
          </p:cNvPr>
          <p:cNvSpPr>
            <a:spLocks noGrp="1" noChangeArrowheads="1"/>
          </p:cNvSpPr>
          <p:nvPr>
            <p:ph type="hdr" sz="quarter"/>
          </p:nvPr>
        </p:nvSpPr>
        <p:spPr bwMode="auto">
          <a:xfrm>
            <a:off x="0" y="0"/>
            <a:ext cx="3038475" cy="473075"/>
          </a:xfrm>
          <a:prstGeom prst="rect">
            <a:avLst/>
          </a:prstGeom>
          <a:noFill/>
          <a:ln>
            <a:noFill/>
          </a:ln>
          <a:effectLst/>
        </p:spPr>
        <p:txBody>
          <a:bodyPr vert="horz" wrap="square" lIns="94027" tIns="47014" rIns="94027" bIns="47014" numCol="1" anchor="t" anchorCtr="0" compatLnSpc="1">
            <a:prstTxWarp prst="textNoShape">
              <a:avLst/>
            </a:prstTxWarp>
          </a:bodyPr>
          <a:lstStyle>
            <a:lvl1pPr defTabSz="939800" eaLnBrk="1" hangingPunct="1">
              <a:defRPr sz="1200">
                <a:solidFill>
                  <a:schemeClr val="tx1"/>
                </a:solidFill>
              </a:defRPr>
            </a:lvl1pPr>
          </a:lstStyle>
          <a:p>
            <a:pPr>
              <a:defRPr/>
            </a:pPr>
            <a:endParaRPr lang="en-US" altLang="en-US"/>
          </a:p>
        </p:txBody>
      </p:sp>
      <p:sp>
        <p:nvSpPr>
          <p:cNvPr id="60419" name="Rectangle 3">
            <a:extLst>
              <a:ext uri="{FF2B5EF4-FFF2-40B4-BE49-F238E27FC236}">
                <a16:creationId xmlns:a16="http://schemas.microsoft.com/office/drawing/2014/main" id="{BE79A7C1-5A12-4431-86CF-40232AB09E68}"/>
              </a:ext>
            </a:extLst>
          </p:cNvPr>
          <p:cNvSpPr>
            <a:spLocks noGrp="1" noChangeArrowheads="1"/>
          </p:cNvSpPr>
          <p:nvPr>
            <p:ph type="dt" idx="1"/>
          </p:nvPr>
        </p:nvSpPr>
        <p:spPr bwMode="auto">
          <a:xfrm>
            <a:off x="3970338" y="0"/>
            <a:ext cx="3038475" cy="473075"/>
          </a:xfrm>
          <a:prstGeom prst="rect">
            <a:avLst/>
          </a:prstGeom>
          <a:noFill/>
          <a:ln>
            <a:noFill/>
          </a:ln>
          <a:effectLst/>
        </p:spPr>
        <p:txBody>
          <a:bodyPr vert="horz" wrap="square" lIns="94027" tIns="47014" rIns="94027" bIns="47014" numCol="1" anchor="t" anchorCtr="0" compatLnSpc="1">
            <a:prstTxWarp prst="textNoShape">
              <a:avLst/>
            </a:prstTxWarp>
          </a:bodyPr>
          <a:lstStyle>
            <a:lvl1pPr algn="r" defTabSz="939800" eaLnBrk="1" hangingPunct="1">
              <a:defRPr sz="1200">
                <a:solidFill>
                  <a:schemeClr val="tx1"/>
                </a:solidFill>
              </a:defRPr>
            </a:lvl1pPr>
          </a:lstStyle>
          <a:p>
            <a:pPr>
              <a:defRPr/>
            </a:pPr>
            <a:endParaRPr lang="en-US" altLang="en-US"/>
          </a:p>
        </p:txBody>
      </p:sp>
      <p:sp>
        <p:nvSpPr>
          <p:cNvPr id="3076" name="Rectangle 4">
            <a:extLst>
              <a:ext uri="{FF2B5EF4-FFF2-40B4-BE49-F238E27FC236}">
                <a16:creationId xmlns:a16="http://schemas.microsoft.com/office/drawing/2014/main" id="{6D7A1C49-462D-4CAC-A4D6-6273F46CB356}"/>
              </a:ext>
            </a:extLst>
          </p:cNvPr>
          <p:cNvSpPr>
            <a:spLocks noGrp="1" noRot="1" noChangeAspect="1" noChangeArrowheads="1" noTextEdit="1"/>
          </p:cNvSpPr>
          <p:nvPr>
            <p:ph type="sldImg" idx="2"/>
          </p:nvPr>
        </p:nvSpPr>
        <p:spPr bwMode="auto">
          <a:xfrm>
            <a:off x="1212850" y="708025"/>
            <a:ext cx="4584700" cy="35433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0421" name="Rectangle 5">
            <a:extLst>
              <a:ext uri="{FF2B5EF4-FFF2-40B4-BE49-F238E27FC236}">
                <a16:creationId xmlns:a16="http://schemas.microsoft.com/office/drawing/2014/main" id="{7BC65E36-92CC-4C3F-8314-77B89AE360E4}"/>
              </a:ext>
            </a:extLst>
          </p:cNvPr>
          <p:cNvSpPr>
            <a:spLocks noGrp="1" noChangeArrowheads="1"/>
          </p:cNvSpPr>
          <p:nvPr>
            <p:ph type="body" sz="quarter" idx="3"/>
          </p:nvPr>
        </p:nvSpPr>
        <p:spPr bwMode="auto">
          <a:xfrm>
            <a:off x="701675" y="4487863"/>
            <a:ext cx="5607050" cy="4252912"/>
          </a:xfrm>
          <a:prstGeom prst="rect">
            <a:avLst/>
          </a:prstGeom>
          <a:noFill/>
          <a:ln>
            <a:noFill/>
          </a:ln>
          <a:effectLst/>
        </p:spPr>
        <p:txBody>
          <a:bodyPr vert="horz" wrap="square" lIns="94027" tIns="47014" rIns="94027" bIns="47014"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60422" name="Rectangle 6">
            <a:extLst>
              <a:ext uri="{FF2B5EF4-FFF2-40B4-BE49-F238E27FC236}">
                <a16:creationId xmlns:a16="http://schemas.microsoft.com/office/drawing/2014/main" id="{FFE88D53-7F94-4810-92E1-14AB1FF1CBC9}"/>
              </a:ext>
            </a:extLst>
          </p:cNvPr>
          <p:cNvSpPr>
            <a:spLocks noGrp="1" noChangeArrowheads="1"/>
          </p:cNvSpPr>
          <p:nvPr>
            <p:ph type="ftr" sz="quarter" idx="4"/>
          </p:nvPr>
        </p:nvSpPr>
        <p:spPr bwMode="auto">
          <a:xfrm>
            <a:off x="0" y="8974138"/>
            <a:ext cx="3038475" cy="473075"/>
          </a:xfrm>
          <a:prstGeom prst="rect">
            <a:avLst/>
          </a:prstGeom>
          <a:noFill/>
          <a:ln>
            <a:noFill/>
          </a:ln>
          <a:effectLst/>
        </p:spPr>
        <p:txBody>
          <a:bodyPr vert="horz" wrap="square" lIns="94027" tIns="47014" rIns="94027" bIns="47014" numCol="1" anchor="b" anchorCtr="0" compatLnSpc="1">
            <a:prstTxWarp prst="textNoShape">
              <a:avLst/>
            </a:prstTxWarp>
          </a:bodyPr>
          <a:lstStyle>
            <a:lvl1pPr defTabSz="939800" eaLnBrk="1" hangingPunct="1">
              <a:defRPr sz="1200">
                <a:solidFill>
                  <a:schemeClr val="tx1"/>
                </a:solidFill>
              </a:defRPr>
            </a:lvl1pPr>
          </a:lstStyle>
          <a:p>
            <a:pPr>
              <a:defRPr/>
            </a:pPr>
            <a:endParaRPr lang="en-US" altLang="en-US"/>
          </a:p>
        </p:txBody>
      </p:sp>
      <p:sp>
        <p:nvSpPr>
          <p:cNvPr id="60423" name="Rectangle 7">
            <a:extLst>
              <a:ext uri="{FF2B5EF4-FFF2-40B4-BE49-F238E27FC236}">
                <a16:creationId xmlns:a16="http://schemas.microsoft.com/office/drawing/2014/main" id="{22529926-63A4-4FE5-A256-EE91DD36661F}"/>
              </a:ext>
            </a:extLst>
          </p:cNvPr>
          <p:cNvSpPr>
            <a:spLocks noGrp="1" noChangeArrowheads="1"/>
          </p:cNvSpPr>
          <p:nvPr>
            <p:ph type="sldNum" sz="quarter" idx="5"/>
          </p:nvPr>
        </p:nvSpPr>
        <p:spPr bwMode="auto">
          <a:xfrm>
            <a:off x="3970338" y="8974138"/>
            <a:ext cx="3038475" cy="473075"/>
          </a:xfrm>
          <a:prstGeom prst="rect">
            <a:avLst/>
          </a:prstGeom>
          <a:noFill/>
          <a:ln>
            <a:noFill/>
          </a:ln>
          <a:effectLst/>
        </p:spPr>
        <p:txBody>
          <a:bodyPr vert="horz" wrap="square" lIns="94027" tIns="47014" rIns="94027" bIns="47014" numCol="1" anchor="b" anchorCtr="0" compatLnSpc="1">
            <a:prstTxWarp prst="textNoShape">
              <a:avLst/>
            </a:prstTxWarp>
          </a:bodyPr>
          <a:lstStyle>
            <a:lvl1pPr algn="r" defTabSz="939800" eaLnBrk="1" hangingPunct="1">
              <a:defRPr sz="1200" smtClean="0">
                <a:solidFill>
                  <a:schemeClr val="tx1"/>
                </a:solidFill>
              </a:defRPr>
            </a:lvl1pPr>
          </a:lstStyle>
          <a:p>
            <a:pPr>
              <a:defRPr/>
            </a:pPr>
            <a:fld id="{460BBE2E-94F1-4B24-AFAF-780B1F0DE61C}"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55 Helvetica Roman" pitchFamily="1" charset="0"/>
        <a:ea typeface="+mn-ea"/>
        <a:cs typeface="+mn-cs"/>
      </a:defRPr>
    </a:lvl1pPr>
    <a:lvl2pPr marL="457200" algn="l" rtl="0" eaLnBrk="0" fontAlgn="base" hangingPunct="0">
      <a:spcBef>
        <a:spcPct val="30000"/>
      </a:spcBef>
      <a:spcAft>
        <a:spcPct val="0"/>
      </a:spcAft>
      <a:defRPr sz="1200" kern="1200">
        <a:solidFill>
          <a:schemeClr val="tx1"/>
        </a:solidFill>
        <a:latin typeface="55 Helvetica Roman" pitchFamily="1" charset="0"/>
        <a:ea typeface="+mn-ea"/>
        <a:cs typeface="+mn-cs"/>
      </a:defRPr>
    </a:lvl2pPr>
    <a:lvl3pPr marL="914400" algn="l" rtl="0" eaLnBrk="0" fontAlgn="base" hangingPunct="0">
      <a:spcBef>
        <a:spcPct val="30000"/>
      </a:spcBef>
      <a:spcAft>
        <a:spcPct val="0"/>
      </a:spcAft>
      <a:defRPr sz="1200" kern="1200">
        <a:solidFill>
          <a:schemeClr val="tx1"/>
        </a:solidFill>
        <a:latin typeface="55 Helvetica Roman" pitchFamily="1" charset="0"/>
        <a:ea typeface="+mn-ea"/>
        <a:cs typeface="+mn-cs"/>
      </a:defRPr>
    </a:lvl3pPr>
    <a:lvl4pPr marL="1371600" algn="l" rtl="0" eaLnBrk="0" fontAlgn="base" hangingPunct="0">
      <a:spcBef>
        <a:spcPct val="30000"/>
      </a:spcBef>
      <a:spcAft>
        <a:spcPct val="0"/>
      </a:spcAft>
      <a:defRPr sz="1200" kern="1200">
        <a:solidFill>
          <a:schemeClr val="tx1"/>
        </a:solidFill>
        <a:latin typeface="55 Helvetica Roman" pitchFamily="1" charset="0"/>
        <a:ea typeface="+mn-ea"/>
        <a:cs typeface="+mn-cs"/>
      </a:defRPr>
    </a:lvl4pPr>
    <a:lvl5pPr marL="1828800" algn="l" rtl="0" eaLnBrk="0" fontAlgn="base" hangingPunct="0">
      <a:spcBef>
        <a:spcPct val="30000"/>
      </a:spcBef>
      <a:spcAft>
        <a:spcPct val="0"/>
      </a:spcAft>
      <a:defRPr sz="1200" kern="1200">
        <a:solidFill>
          <a:schemeClr val="tx1"/>
        </a:solidFill>
        <a:latin typeface="55 Helvetica Roman" pitchFamily="1"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a:extLst>
              <a:ext uri="{FF2B5EF4-FFF2-40B4-BE49-F238E27FC236}">
                <a16:creationId xmlns:a16="http://schemas.microsoft.com/office/drawing/2014/main" id="{0464B9B4-D93F-4A54-8362-0648C120F84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9800">
              <a:defRPr sz="900">
                <a:solidFill>
                  <a:srgbClr val="666666"/>
                </a:solidFill>
                <a:latin typeface="55 Helvetica Roman" pitchFamily="1" charset="0"/>
              </a:defRPr>
            </a:lvl1pPr>
            <a:lvl2pPr marL="742950" indent="-285750" defTabSz="939800">
              <a:defRPr sz="900">
                <a:solidFill>
                  <a:srgbClr val="666666"/>
                </a:solidFill>
                <a:latin typeface="55 Helvetica Roman" pitchFamily="1" charset="0"/>
              </a:defRPr>
            </a:lvl2pPr>
            <a:lvl3pPr marL="1143000" indent="-228600" defTabSz="939800">
              <a:defRPr sz="900">
                <a:solidFill>
                  <a:srgbClr val="666666"/>
                </a:solidFill>
                <a:latin typeface="55 Helvetica Roman" pitchFamily="1" charset="0"/>
              </a:defRPr>
            </a:lvl3pPr>
            <a:lvl4pPr marL="1600200" indent="-228600" defTabSz="939800">
              <a:defRPr sz="900">
                <a:solidFill>
                  <a:srgbClr val="666666"/>
                </a:solidFill>
                <a:latin typeface="55 Helvetica Roman" pitchFamily="1" charset="0"/>
              </a:defRPr>
            </a:lvl4pPr>
            <a:lvl5pPr marL="2057400" indent="-228600" defTabSz="939800">
              <a:defRPr sz="900">
                <a:solidFill>
                  <a:srgbClr val="666666"/>
                </a:solidFill>
                <a:latin typeface="55 Helvetica Roman" pitchFamily="1" charset="0"/>
              </a:defRPr>
            </a:lvl5pPr>
            <a:lvl6pPr marL="2514600" indent="-228600" defTabSz="939800" eaLnBrk="0" fontAlgn="base" hangingPunct="0">
              <a:spcBef>
                <a:spcPct val="0"/>
              </a:spcBef>
              <a:spcAft>
                <a:spcPct val="0"/>
              </a:spcAft>
              <a:defRPr sz="900">
                <a:solidFill>
                  <a:srgbClr val="666666"/>
                </a:solidFill>
                <a:latin typeface="55 Helvetica Roman" pitchFamily="1" charset="0"/>
              </a:defRPr>
            </a:lvl6pPr>
            <a:lvl7pPr marL="2971800" indent="-228600" defTabSz="939800" eaLnBrk="0" fontAlgn="base" hangingPunct="0">
              <a:spcBef>
                <a:spcPct val="0"/>
              </a:spcBef>
              <a:spcAft>
                <a:spcPct val="0"/>
              </a:spcAft>
              <a:defRPr sz="900">
                <a:solidFill>
                  <a:srgbClr val="666666"/>
                </a:solidFill>
                <a:latin typeface="55 Helvetica Roman" pitchFamily="1" charset="0"/>
              </a:defRPr>
            </a:lvl7pPr>
            <a:lvl8pPr marL="3429000" indent="-228600" defTabSz="939800" eaLnBrk="0" fontAlgn="base" hangingPunct="0">
              <a:spcBef>
                <a:spcPct val="0"/>
              </a:spcBef>
              <a:spcAft>
                <a:spcPct val="0"/>
              </a:spcAft>
              <a:defRPr sz="900">
                <a:solidFill>
                  <a:srgbClr val="666666"/>
                </a:solidFill>
                <a:latin typeface="55 Helvetica Roman" pitchFamily="1" charset="0"/>
              </a:defRPr>
            </a:lvl8pPr>
            <a:lvl9pPr marL="3886200" indent="-228600" defTabSz="939800" eaLnBrk="0" fontAlgn="base" hangingPunct="0">
              <a:spcBef>
                <a:spcPct val="0"/>
              </a:spcBef>
              <a:spcAft>
                <a:spcPct val="0"/>
              </a:spcAft>
              <a:defRPr sz="900">
                <a:solidFill>
                  <a:srgbClr val="666666"/>
                </a:solidFill>
                <a:latin typeface="55 Helvetica Roman" pitchFamily="1" charset="0"/>
              </a:defRPr>
            </a:lvl9pPr>
          </a:lstStyle>
          <a:p>
            <a:fld id="{C69FF550-E6E2-41C4-B1FF-CECA6272C5AA}" type="slidenum">
              <a:rPr lang="en-US" altLang="en-US" sz="1200">
                <a:solidFill>
                  <a:schemeClr val="tx1"/>
                </a:solidFill>
              </a:rPr>
              <a:pPr/>
              <a:t>1</a:t>
            </a:fld>
            <a:endParaRPr lang="en-US" altLang="en-US" sz="1200">
              <a:solidFill>
                <a:schemeClr val="tx1"/>
              </a:solidFill>
            </a:endParaRPr>
          </a:p>
        </p:txBody>
      </p:sp>
      <p:sp>
        <p:nvSpPr>
          <p:cNvPr id="6147" name="Rectangle 2">
            <a:extLst>
              <a:ext uri="{FF2B5EF4-FFF2-40B4-BE49-F238E27FC236}">
                <a16:creationId xmlns:a16="http://schemas.microsoft.com/office/drawing/2014/main" id="{7BA796AB-C1F7-4AA0-A84E-C49C75DE53E0}"/>
              </a:ext>
            </a:extLst>
          </p:cNvPr>
          <p:cNvSpPr>
            <a:spLocks noGrp="1" noRot="1" noChangeAspect="1" noChangeArrowheads="1" noTextEdit="1"/>
          </p:cNvSpPr>
          <p:nvPr>
            <p:ph type="sldImg"/>
          </p:nvPr>
        </p:nvSpPr>
        <p:spPr>
          <a:ln/>
        </p:spPr>
      </p:sp>
      <p:sp>
        <p:nvSpPr>
          <p:cNvPr id="6148" name="Rectangle 3">
            <a:extLst>
              <a:ext uri="{FF2B5EF4-FFF2-40B4-BE49-F238E27FC236}">
                <a16:creationId xmlns:a16="http://schemas.microsoft.com/office/drawing/2014/main" id="{83F401CE-5767-4F84-A41E-FE6843BC6C99}"/>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a:extLst>
              <a:ext uri="{FF2B5EF4-FFF2-40B4-BE49-F238E27FC236}">
                <a16:creationId xmlns:a16="http://schemas.microsoft.com/office/drawing/2014/main" id="{3D25D854-3CD0-4880-BF45-4B41D119297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9800">
              <a:defRPr sz="900">
                <a:solidFill>
                  <a:srgbClr val="666666"/>
                </a:solidFill>
                <a:latin typeface="55 Helvetica Roman" pitchFamily="1" charset="0"/>
              </a:defRPr>
            </a:lvl1pPr>
            <a:lvl2pPr marL="742950" indent="-285750" defTabSz="939800">
              <a:defRPr sz="900">
                <a:solidFill>
                  <a:srgbClr val="666666"/>
                </a:solidFill>
                <a:latin typeface="55 Helvetica Roman" pitchFamily="1" charset="0"/>
              </a:defRPr>
            </a:lvl2pPr>
            <a:lvl3pPr marL="1143000" indent="-228600" defTabSz="939800">
              <a:defRPr sz="900">
                <a:solidFill>
                  <a:srgbClr val="666666"/>
                </a:solidFill>
                <a:latin typeface="55 Helvetica Roman" pitchFamily="1" charset="0"/>
              </a:defRPr>
            </a:lvl3pPr>
            <a:lvl4pPr marL="1600200" indent="-228600" defTabSz="939800">
              <a:defRPr sz="900">
                <a:solidFill>
                  <a:srgbClr val="666666"/>
                </a:solidFill>
                <a:latin typeface="55 Helvetica Roman" pitchFamily="1" charset="0"/>
              </a:defRPr>
            </a:lvl4pPr>
            <a:lvl5pPr marL="2057400" indent="-228600" defTabSz="939800">
              <a:defRPr sz="900">
                <a:solidFill>
                  <a:srgbClr val="666666"/>
                </a:solidFill>
                <a:latin typeface="55 Helvetica Roman" pitchFamily="1" charset="0"/>
              </a:defRPr>
            </a:lvl5pPr>
            <a:lvl6pPr marL="2514600" indent="-228600" defTabSz="939800" eaLnBrk="0" fontAlgn="base" hangingPunct="0">
              <a:spcBef>
                <a:spcPct val="0"/>
              </a:spcBef>
              <a:spcAft>
                <a:spcPct val="0"/>
              </a:spcAft>
              <a:defRPr sz="900">
                <a:solidFill>
                  <a:srgbClr val="666666"/>
                </a:solidFill>
                <a:latin typeface="55 Helvetica Roman" pitchFamily="1" charset="0"/>
              </a:defRPr>
            </a:lvl6pPr>
            <a:lvl7pPr marL="2971800" indent="-228600" defTabSz="939800" eaLnBrk="0" fontAlgn="base" hangingPunct="0">
              <a:spcBef>
                <a:spcPct val="0"/>
              </a:spcBef>
              <a:spcAft>
                <a:spcPct val="0"/>
              </a:spcAft>
              <a:defRPr sz="900">
                <a:solidFill>
                  <a:srgbClr val="666666"/>
                </a:solidFill>
                <a:latin typeface="55 Helvetica Roman" pitchFamily="1" charset="0"/>
              </a:defRPr>
            </a:lvl7pPr>
            <a:lvl8pPr marL="3429000" indent="-228600" defTabSz="939800" eaLnBrk="0" fontAlgn="base" hangingPunct="0">
              <a:spcBef>
                <a:spcPct val="0"/>
              </a:spcBef>
              <a:spcAft>
                <a:spcPct val="0"/>
              </a:spcAft>
              <a:defRPr sz="900">
                <a:solidFill>
                  <a:srgbClr val="666666"/>
                </a:solidFill>
                <a:latin typeface="55 Helvetica Roman" pitchFamily="1" charset="0"/>
              </a:defRPr>
            </a:lvl8pPr>
            <a:lvl9pPr marL="3886200" indent="-228600" defTabSz="939800" eaLnBrk="0" fontAlgn="base" hangingPunct="0">
              <a:spcBef>
                <a:spcPct val="0"/>
              </a:spcBef>
              <a:spcAft>
                <a:spcPct val="0"/>
              </a:spcAft>
              <a:defRPr sz="900">
                <a:solidFill>
                  <a:srgbClr val="666666"/>
                </a:solidFill>
                <a:latin typeface="55 Helvetica Roman" pitchFamily="1" charset="0"/>
              </a:defRPr>
            </a:lvl9pPr>
          </a:lstStyle>
          <a:p>
            <a:fld id="{BF1775DB-0B43-4989-BE46-D30F1ED09147}" type="slidenum">
              <a:rPr lang="en-US" altLang="en-US" sz="1200">
                <a:solidFill>
                  <a:schemeClr val="tx1"/>
                </a:solidFill>
              </a:rPr>
              <a:pPr/>
              <a:t>2</a:t>
            </a:fld>
            <a:endParaRPr lang="en-US" altLang="en-US" sz="1200">
              <a:solidFill>
                <a:schemeClr val="tx1"/>
              </a:solidFill>
            </a:endParaRPr>
          </a:p>
        </p:txBody>
      </p:sp>
      <p:sp>
        <p:nvSpPr>
          <p:cNvPr id="8195" name="Rectangle 2">
            <a:extLst>
              <a:ext uri="{FF2B5EF4-FFF2-40B4-BE49-F238E27FC236}">
                <a16:creationId xmlns:a16="http://schemas.microsoft.com/office/drawing/2014/main" id="{2CF504B3-EA4F-49EE-8FFE-F13FBCF19214}"/>
              </a:ext>
            </a:extLst>
          </p:cNvPr>
          <p:cNvSpPr>
            <a:spLocks noGrp="1" noRot="1" noChangeAspect="1" noChangeArrowheads="1" noTextEdit="1"/>
          </p:cNvSpPr>
          <p:nvPr>
            <p:ph type="sldImg"/>
          </p:nvPr>
        </p:nvSpPr>
        <p:spPr>
          <a:ln/>
        </p:spPr>
      </p:sp>
      <p:sp>
        <p:nvSpPr>
          <p:cNvPr id="8196" name="Rectangle 3">
            <a:extLst>
              <a:ext uri="{FF2B5EF4-FFF2-40B4-BE49-F238E27FC236}">
                <a16:creationId xmlns:a16="http://schemas.microsoft.com/office/drawing/2014/main" id="{A095608D-59C1-4537-8EFE-627DFB1F4C29}"/>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a:extLst>
              <a:ext uri="{FF2B5EF4-FFF2-40B4-BE49-F238E27FC236}">
                <a16:creationId xmlns:a16="http://schemas.microsoft.com/office/drawing/2014/main" id="{B4DDCF33-465A-45A9-A490-288DB7CC944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9800">
              <a:defRPr sz="900">
                <a:solidFill>
                  <a:srgbClr val="666666"/>
                </a:solidFill>
                <a:latin typeface="55 Helvetica Roman" pitchFamily="1" charset="0"/>
              </a:defRPr>
            </a:lvl1pPr>
            <a:lvl2pPr marL="742950" indent="-285750" defTabSz="939800">
              <a:defRPr sz="900">
                <a:solidFill>
                  <a:srgbClr val="666666"/>
                </a:solidFill>
                <a:latin typeface="55 Helvetica Roman" pitchFamily="1" charset="0"/>
              </a:defRPr>
            </a:lvl2pPr>
            <a:lvl3pPr marL="1143000" indent="-228600" defTabSz="939800">
              <a:defRPr sz="900">
                <a:solidFill>
                  <a:srgbClr val="666666"/>
                </a:solidFill>
                <a:latin typeface="55 Helvetica Roman" pitchFamily="1" charset="0"/>
              </a:defRPr>
            </a:lvl3pPr>
            <a:lvl4pPr marL="1600200" indent="-228600" defTabSz="939800">
              <a:defRPr sz="900">
                <a:solidFill>
                  <a:srgbClr val="666666"/>
                </a:solidFill>
                <a:latin typeface="55 Helvetica Roman" pitchFamily="1" charset="0"/>
              </a:defRPr>
            </a:lvl4pPr>
            <a:lvl5pPr marL="2057400" indent="-228600" defTabSz="939800">
              <a:defRPr sz="900">
                <a:solidFill>
                  <a:srgbClr val="666666"/>
                </a:solidFill>
                <a:latin typeface="55 Helvetica Roman" pitchFamily="1" charset="0"/>
              </a:defRPr>
            </a:lvl5pPr>
            <a:lvl6pPr marL="2514600" indent="-228600" defTabSz="939800" eaLnBrk="0" fontAlgn="base" hangingPunct="0">
              <a:spcBef>
                <a:spcPct val="0"/>
              </a:spcBef>
              <a:spcAft>
                <a:spcPct val="0"/>
              </a:spcAft>
              <a:defRPr sz="900">
                <a:solidFill>
                  <a:srgbClr val="666666"/>
                </a:solidFill>
                <a:latin typeface="55 Helvetica Roman" pitchFamily="1" charset="0"/>
              </a:defRPr>
            </a:lvl6pPr>
            <a:lvl7pPr marL="2971800" indent="-228600" defTabSz="939800" eaLnBrk="0" fontAlgn="base" hangingPunct="0">
              <a:spcBef>
                <a:spcPct val="0"/>
              </a:spcBef>
              <a:spcAft>
                <a:spcPct val="0"/>
              </a:spcAft>
              <a:defRPr sz="900">
                <a:solidFill>
                  <a:srgbClr val="666666"/>
                </a:solidFill>
                <a:latin typeface="55 Helvetica Roman" pitchFamily="1" charset="0"/>
              </a:defRPr>
            </a:lvl7pPr>
            <a:lvl8pPr marL="3429000" indent="-228600" defTabSz="939800" eaLnBrk="0" fontAlgn="base" hangingPunct="0">
              <a:spcBef>
                <a:spcPct val="0"/>
              </a:spcBef>
              <a:spcAft>
                <a:spcPct val="0"/>
              </a:spcAft>
              <a:defRPr sz="900">
                <a:solidFill>
                  <a:srgbClr val="666666"/>
                </a:solidFill>
                <a:latin typeface="55 Helvetica Roman" pitchFamily="1" charset="0"/>
              </a:defRPr>
            </a:lvl8pPr>
            <a:lvl9pPr marL="3886200" indent="-228600" defTabSz="939800" eaLnBrk="0" fontAlgn="base" hangingPunct="0">
              <a:spcBef>
                <a:spcPct val="0"/>
              </a:spcBef>
              <a:spcAft>
                <a:spcPct val="0"/>
              </a:spcAft>
              <a:defRPr sz="900">
                <a:solidFill>
                  <a:srgbClr val="666666"/>
                </a:solidFill>
                <a:latin typeface="55 Helvetica Roman" pitchFamily="1" charset="0"/>
              </a:defRPr>
            </a:lvl9pPr>
          </a:lstStyle>
          <a:p>
            <a:fld id="{B4F0A1E1-2930-4CC8-BD24-2191FA1AA4E0}" type="slidenum">
              <a:rPr lang="en-US" altLang="en-US" sz="1200">
                <a:solidFill>
                  <a:schemeClr val="tx1"/>
                </a:solidFill>
              </a:rPr>
              <a:pPr/>
              <a:t>3</a:t>
            </a:fld>
            <a:endParaRPr lang="en-US" altLang="en-US" sz="1200">
              <a:solidFill>
                <a:schemeClr val="tx1"/>
              </a:solidFill>
            </a:endParaRPr>
          </a:p>
        </p:txBody>
      </p:sp>
      <p:sp>
        <p:nvSpPr>
          <p:cNvPr id="10243" name="Rectangle 2">
            <a:extLst>
              <a:ext uri="{FF2B5EF4-FFF2-40B4-BE49-F238E27FC236}">
                <a16:creationId xmlns:a16="http://schemas.microsoft.com/office/drawing/2014/main" id="{86EDC718-96CD-4799-B72B-732DE49F7EBA}"/>
              </a:ext>
            </a:extLst>
          </p:cNvPr>
          <p:cNvSpPr>
            <a:spLocks noGrp="1" noRot="1" noChangeAspect="1" noChangeArrowheads="1" noTextEdit="1"/>
          </p:cNvSpPr>
          <p:nvPr>
            <p:ph type="sldImg"/>
          </p:nvPr>
        </p:nvSpPr>
        <p:spPr>
          <a:ln/>
        </p:spPr>
      </p:sp>
      <p:sp>
        <p:nvSpPr>
          <p:cNvPr id="10244" name="Rectangle 3">
            <a:extLst>
              <a:ext uri="{FF2B5EF4-FFF2-40B4-BE49-F238E27FC236}">
                <a16:creationId xmlns:a16="http://schemas.microsoft.com/office/drawing/2014/main" id="{3D8AE44D-2ED6-452B-B510-2A71442276AE}"/>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a:extLst>
              <a:ext uri="{FF2B5EF4-FFF2-40B4-BE49-F238E27FC236}">
                <a16:creationId xmlns:a16="http://schemas.microsoft.com/office/drawing/2014/main" id="{E52FA5C4-5852-4967-AB0B-97057C5770B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9800">
              <a:defRPr sz="900">
                <a:solidFill>
                  <a:srgbClr val="666666"/>
                </a:solidFill>
                <a:latin typeface="55 Helvetica Roman" pitchFamily="1" charset="0"/>
              </a:defRPr>
            </a:lvl1pPr>
            <a:lvl2pPr marL="742950" indent="-285750" defTabSz="939800">
              <a:defRPr sz="900">
                <a:solidFill>
                  <a:srgbClr val="666666"/>
                </a:solidFill>
                <a:latin typeface="55 Helvetica Roman" pitchFamily="1" charset="0"/>
              </a:defRPr>
            </a:lvl2pPr>
            <a:lvl3pPr marL="1143000" indent="-228600" defTabSz="939800">
              <a:defRPr sz="900">
                <a:solidFill>
                  <a:srgbClr val="666666"/>
                </a:solidFill>
                <a:latin typeface="55 Helvetica Roman" pitchFamily="1" charset="0"/>
              </a:defRPr>
            </a:lvl3pPr>
            <a:lvl4pPr marL="1600200" indent="-228600" defTabSz="939800">
              <a:defRPr sz="900">
                <a:solidFill>
                  <a:srgbClr val="666666"/>
                </a:solidFill>
                <a:latin typeface="55 Helvetica Roman" pitchFamily="1" charset="0"/>
              </a:defRPr>
            </a:lvl4pPr>
            <a:lvl5pPr marL="2057400" indent="-228600" defTabSz="939800">
              <a:defRPr sz="900">
                <a:solidFill>
                  <a:srgbClr val="666666"/>
                </a:solidFill>
                <a:latin typeface="55 Helvetica Roman" pitchFamily="1" charset="0"/>
              </a:defRPr>
            </a:lvl5pPr>
            <a:lvl6pPr marL="2514600" indent="-228600" defTabSz="939800" eaLnBrk="0" fontAlgn="base" hangingPunct="0">
              <a:spcBef>
                <a:spcPct val="0"/>
              </a:spcBef>
              <a:spcAft>
                <a:spcPct val="0"/>
              </a:spcAft>
              <a:defRPr sz="900">
                <a:solidFill>
                  <a:srgbClr val="666666"/>
                </a:solidFill>
                <a:latin typeface="55 Helvetica Roman" pitchFamily="1" charset="0"/>
              </a:defRPr>
            </a:lvl6pPr>
            <a:lvl7pPr marL="2971800" indent="-228600" defTabSz="939800" eaLnBrk="0" fontAlgn="base" hangingPunct="0">
              <a:spcBef>
                <a:spcPct val="0"/>
              </a:spcBef>
              <a:spcAft>
                <a:spcPct val="0"/>
              </a:spcAft>
              <a:defRPr sz="900">
                <a:solidFill>
                  <a:srgbClr val="666666"/>
                </a:solidFill>
                <a:latin typeface="55 Helvetica Roman" pitchFamily="1" charset="0"/>
              </a:defRPr>
            </a:lvl7pPr>
            <a:lvl8pPr marL="3429000" indent="-228600" defTabSz="939800" eaLnBrk="0" fontAlgn="base" hangingPunct="0">
              <a:spcBef>
                <a:spcPct val="0"/>
              </a:spcBef>
              <a:spcAft>
                <a:spcPct val="0"/>
              </a:spcAft>
              <a:defRPr sz="900">
                <a:solidFill>
                  <a:srgbClr val="666666"/>
                </a:solidFill>
                <a:latin typeface="55 Helvetica Roman" pitchFamily="1" charset="0"/>
              </a:defRPr>
            </a:lvl8pPr>
            <a:lvl9pPr marL="3886200" indent="-228600" defTabSz="939800" eaLnBrk="0" fontAlgn="base" hangingPunct="0">
              <a:spcBef>
                <a:spcPct val="0"/>
              </a:spcBef>
              <a:spcAft>
                <a:spcPct val="0"/>
              </a:spcAft>
              <a:defRPr sz="900">
                <a:solidFill>
                  <a:srgbClr val="666666"/>
                </a:solidFill>
                <a:latin typeface="55 Helvetica Roman" pitchFamily="1" charset="0"/>
              </a:defRPr>
            </a:lvl9pPr>
          </a:lstStyle>
          <a:p>
            <a:fld id="{20E56805-A578-4D8A-B442-0E346A6EDCFD}" type="slidenum">
              <a:rPr lang="en-US" altLang="en-US" sz="1200">
                <a:solidFill>
                  <a:schemeClr val="tx1"/>
                </a:solidFill>
              </a:rPr>
              <a:pPr/>
              <a:t>4</a:t>
            </a:fld>
            <a:endParaRPr lang="en-US" altLang="en-US" sz="1200">
              <a:solidFill>
                <a:schemeClr val="tx1"/>
              </a:solidFill>
            </a:endParaRPr>
          </a:p>
        </p:txBody>
      </p:sp>
      <p:sp>
        <p:nvSpPr>
          <p:cNvPr id="12291" name="Rectangle 2">
            <a:extLst>
              <a:ext uri="{FF2B5EF4-FFF2-40B4-BE49-F238E27FC236}">
                <a16:creationId xmlns:a16="http://schemas.microsoft.com/office/drawing/2014/main" id="{ABCE596E-BEEA-4F6B-9AC6-0B9DFDDEEE58}"/>
              </a:ext>
            </a:extLst>
          </p:cNvPr>
          <p:cNvSpPr>
            <a:spLocks noGrp="1" noRot="1" noChangeAspect="1" noChangeArrowheads="1" noTextEdit="1"/>
          </p:cNvSpPr>
          <p:nvPr>
            <p:ph type="sldImg"/>
          </p:nvPr>
        </p:nvSpPr>
        <p:spPr>
          <a:ln/>
        </p:spPr>
      </p:sp>
      <p:sp>
        <p:nvSpPr>
          <p:cNvPr id="12292" name="Rectangle 3">
            <a:extLst>
              <a:ext uri="{FF2B5EF4-FFF2-40B4-BE49-F238E27FC236}">
                <a16:creationId xmlns:a16="http://schemas.microsoft.com/office/drawing/2014/main" id="{FDEF1D23-19CC-423F-BF69-38FCE4FB5927}"/>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a:extLst>
              <a:ext uri="{FF2B5EF4-FFF2-40B4-BE49-F238E27FC236}">
                <a16:creationId xmlns:a16="http://schemas.microsoft.com/office/drawing/2014/main" id="{3FD7F180-0269-4DB4-96AE-61D5F9B38F9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9800">
              <a:defRPr sz="900">
                <a:solidFill>
                  <a:srgbClr val="666666"/>
                </a:solidFill>
                <a:latin typeface="55 Helvetica Roman" pitchFamily="1" charset="0"/>
              </a:defRPr>
            </a:lvl1pPr>
            <a:lvl2pPr marL="742950" indent="-285750" defTabSz="939800">
              <a:defRPr sz="900">
                <a:solidFill>
                  <a:srgbClr val="666666"/>
                </a:solidFill>
                <a:latin typeface="55 Helvetica Roman" pitchFamily="1" charset="0"/>
              </a:defRPr>
            </a:lvl2pPr>
            <a:lvl3pPr marL="1143000" indent="-228600" defTabSz="939800">
              <a:defRPr sz="900">
                <a:solidFill>
                  <a:srgbClr val="666666"/>
                </a:solidFill>
                <a:latin typeface="55 Helvetica Roman" pitchFamily="1" charset="0"/>
              </a:defRPr>
            </a:lvl3pPr>
            <a:lvl4pPr marL="1600200" indent="-228600" defTabSz="939800">
              <a:defRPr sz="900">
                <a:solidFill>
                  <a:srgbClr val="666666"/>
                </a:solidFill>
                <a:latin typeface="55 Helvetica Roman" pitchFamily="1" charset="0"/>
              </a:defRPr>
            </a:lvl4pPr>
            <a:lvl5pPr marL="2057400" indent="-228600" defTabSz="939800">
              <a:defRPr sz="900">
                <a:solidFill>
                  <a:srgbClr val="666666"/>
                </a:solidFill>
                <a:latin typeface="55 Helvetica Roman" pitchFamily="1" charset="0"/>
              </a:defRPr>
            </a:lvl5pPr>
            <a:lvl6pPr marL="2514600" indent="-228600" defTabSz="939800" eaLnBrk="0" fontAlgn="base" hangingPunct="0">
              <a:spcBef>
                <a:spcPct val="0"/>
              </a:spcBef>
              <a:spcAft>
                <a:spcPct val="0"/>
              </a:spcAft>
              <a:defRPr sz="900">
                <a:solidFill>
                  <a:srgbClr val="666666"/>
                </a:solidFill>
                <a:latin typeface="55 Helvetica Roman" pitchFamily="1" charset="0"/>
              </a:defRPr>
            </a:lvl6pPr>
            <a:lvl7pPr marL="2971800" indent="-228600" defTabSz="939800" eaLnBrk="0" fontAlgn="base" hangingPunct="0">
              <a:spcBef>
                <a:spcPct val="0"/>
              </a:spcBef>
              <a:spcAft>
                <a:spcPct val="0"/>
              </a:spcAft>
              <a:defRPr sz="900">
                <a:solidFill>
                  <a:srgbClr val="666666"/>
                </a:solidFill>
                <a:latin typeface="55 Helvetica Roman" pitchFamily="1" charset="0"/>
              </a:defRPr>
            </a:lvl7pPr>
            <a:lvl8pPr marL="3429000" indent="-228600" defTabSz="939800" eaLnBrk="0" fontAlgn="base" hangingPunct="0">
              <a:spcBef>
                <a:spcPct val="0"/>
              </a:spcBef>
              <a:spcAft>
                <a:spcPct val="0"/>
              </a:spcAft>
              <a:defRPr sz="900">
                <a:solidFill>
                  <a:srgbClr val="666666"/>
                </a:solidFill>
                <a:latin typeface="55 Helvetica Roman" pitchFamily="1" charset="0"/>
              </a:defRPr>
            </a:lvl8pPr>
            <a:lvl9pPr marL="3886200" indent="-228600" defTabSz="939800" eaLnBrk="0" fontAlgn="base" hangingPunct="0">
              <a:spcBef>
                <a:spcPct val="0"/>
              </a:spcBef>
              <a:spcAft>
                <a:spcPct val="0"/>
              </a:spcAft>
              <a:defRPr sz="900">
                <a:solidFill>
                  <a:srgbClr val="666666"/>
                </a:solidFill>
                <a:latin typeface="55 Helvetica Roman" pitchFamily="1" charset="0"/>
              </a:defRPr>
            </a:lvl9pPr>
          </a:lstStyle>
          <a:p>
            <a:fld id="{D7847B07-CB44-4EE6-A3EE-4B0BD968CFC9}" type="slidenum">
              <a:rPr lang="en-US" altLang="en-US" sz="1200">
                <a:solidFill>
                  <a:schemeClr val="tx1"/>
                </a:solidFill>
              </a:rPr>
              <a:pPr/>
              <a:t>5</a:t>
            </a:fld>
            <a:endParaRPr lang="en-US" altLang="en-US" sz="1200">
              <a:solidFill>
                <a:schemeClr val="tx1"/>
              </a:solidFill>
            </a:endParaRPr>
          </a:p>
        </p:txBody>
      </p:sp>
      <p:sp>
        <p:nvSpPr>
          <p:cNvPr id="14339" name="Rectangle 2">
            <a:extLst>
              <a:ext uri="{FF2B5EF4-FFF2-40B4-BE49-F238E27FC236}">
                <a16:creationId xmlns:a16="http://schemas.microsoft.com/office/drawing/2014/main" id="{61F59B00-E9C7-415E-8308-F34C6819F3D3}"/>
              </a:ext>
            </a:extLst>
          </p:cNvPr>
          <p:cNvSpPr>
            <a:spLocks noGrp="1" noRot="1" noChangeAspect="1" noChangeArrowheads="1" noTextEdit="1"/>
          </p:cNvSpPr>
          <p:nvPr>
            <p:ph type="sldImg"/>
          </p:nvPr>
        </p:nvSpPr>
        <p:spPr>
          <a:ln/>
        </p:spPr>
      </p:sp>
      <p:sp>
        <p:nvSpPr>
          <p:cNvPr id="14340" name="Rectangle 3">
            <a:extLst>
              <a:ext uri="{FF2B5EF4-FFF2-40B4-BE49-F238E27FC236}">
                <a16:creationId xmlns:a16="http://schemas.microsoft.com/office/drawing/2014/main" id="{0F05ADF6-E197-4422-BDB7-E17CD3F7B939}"/>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a:extLst>
              <a:ext uri="{FF2B5EF4-FFF2-40B4-BE49-F238E27FC236}">
                <a16:creationId xmlns:a16="http://schemas.microsoft.com/office/drawing/2014/main" id="{F23C49D8-7024-41F6-AAAC-FF1E37B8813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9800">
              <a:defRPr sz="900">
                <a:solidFill>
                  <a:srgbClr val="666666"/>
                </a:solidFill>
                <a:latin typeface="55 Helvetica Roman" pitchFamily="1" charset="0"/>
              </a:defRPr>
            </a:lvl1pPr>
            <a:lvl2pPr marL="742950" indent="-285750" defTabSz="939800">
              <a:defRPr sz="900">
                <a:solidFill>
                  <a:srgbClr val="666666"/>
                </a:solidFill>
                <a:latin typeface="55 Helvetica Roman" pitchFamily="1" charset="0"/>
              </a:defRPr>
            </a:lvl2pPr>
            <a:lvl3pPr marL="1143000" indent="-228600" defTabSz="939800">
              <a:defRPr sz="900">
                <a:solidFill>
                  <a:srgbClr val="666666"/>
                </a:solidFill>
                <a:latin typeface="55 Helvetica Roman" pitchFamily="1" charset="0"/>
              </a:defRPr>
            </a:lvl3pPr>
            <a:lvl4pPr marL="1600200" indent="-228600" defTabSz="939800">
              <a:defRPr sz="900">
                <a:solidFill>
                  <a:srgbClr val="666666"/>
                </a:solidFill>
                <a:latin typeface="55 Helvetica Roman" pitchFamily="1" charset="0"/>
              </a:defRPr>
            </a:lvl4pPr>
            <a:lvl5pPr marL="2057400" indent="-228600" defTabSz="939800">
              <a:defRPr sz="900">
                <a:solidFill>
                  <a:srgbClr val="666666"/>
                </a:solidFill>
                <a:latin typeface="55 Helvetica Roman" pitchFamily="1" charset="0"/>
              </a:defRPr>
            </a:lvl5pPr>
            <a:lvl6pPr marL="2514600" indent="-228600" defTabSz="939800" eaLnBrk="0" fontAlgn="base" hangingPunct="0">
              <a:spcBef>
                <a:spcPct val="0"/>
              </a:spcBef>
              <a:spcAft>
                <a:spcPct val="0"/>
              </a:spcAft>
              <a:defRPr sz="900">
                <a:solidFill>
                  <a:srgbClr val="666666"/>
                </a:solidFill>
                <a:latin typeface="55 Helvetica Roman" pitchFamily="1" charset="0"/>
              </a:defRPr>
            </a:lvl6pPr>
            <a:lvl7pPr marL="2971800" indent="-228600" defTabSz="939800" eaLnBrk="0" fontAlgn="base" hangingPunct="0">
              <a:spcBef>
                <a:spcPct val="0"/>
              </a:spcBef>
              <a:spcAft>
                <a:spcPct val="0"/>
              </a:spcAft>
              <a:defRPr sz="900">
                <a:solidFill>
                  <a:srgbClr val="666666"/>
                </a:solidFill>
                <a:latin typeface="55 Helvetica Roman" pitchFamily="1" charset="0"/>
              </a:defRPr>
            </a:lvl7pPr>
            <a:lvl8pPr marL="3429000" indent="-228600" defTabSz="939800" eaLnBrk="0" fontAlgn="base" hangingPunct="0">
              <a:spcBef>
                <a:spcPct val="0"/>
              </a:spcBef>
              <a:spcAft>
                <a:spcPct val="0"/>
              </a:spcAft>
              <a:defRPr sz="900">
                <a:solidFill>
                  <a:srgbClr val="666666"/>
                </a:solidFill>
                <a:latin typeface="55 Helvetica Roman" pitchFamily="1" charset="0"/>
              </a:defRPr>
            </a:lvl8pPr>
            <a:lvl9pPr marL="3886200" indent="-228600" defTabSz="939800" eaLnBrk="0" fontAlgn="base" hangingPunct="0">
              <a:spcBef>
                <a:spcPct val="0"/>
              </a:spcBef>
              <a:spcAft>
                <a:spcPct val="0"/>
              </a:spcAft>
              <a:defRPr sz="900">
                <a:solidFill>
                  <a:srgbClr val="666666"/>
                </a:solidFill>
                <a:latin typeface="55 Helvetica Roman" pitchFamily="1" charset="0"/>
              </a:defRPr>
            </a:lvl9pPr>
          </a:lstStyle>
          <a:p>
            <a:fld id="{DD9E05BF-D5E6-42F2-B941-B9935960D285}" type="slidenum">
              <a:rPr lang="en-US" altLang="en-US" sz="1200">
                <a:solidFill>
                  <a:schemeClr val="tx1"/>
                </a:solidFill>
              </a:rPr>
              <a:pPr/>
              <a:t>6</a:t>
            </a:fld>
            <a:endParaRPr lang="en-US" altLang="en-US" sz="1200">
              <a:solidFill>
                <a:schemeClr val="tx1"/>
              </a:solidFill>
            </a:endParaRPr>
          </a:p>
        </p:txBody>
      </p:sp>
      <p:sp>
        <p:nvSpPr>
          <p:cNvPr id="16387" name="Rectangle 2">
            <a:extLst>
              <a:ext uri="{FF2B5EF4-FFF2-40B4-BE49-F238E27FC236}">
                <a16:creationId xmlns:a16="http://schemas.microsoft.com/office/drawing/2014/main" id="{DA1E60CE-F214-4D31-9BED-072B79682F75}"/>
              </a:ext>
            </a:extLst>
          </p:cNvPr>
          <p:cNvSpPr>
            <a:spLocks noGrp="1" noRot="1" noChangeAspect="1" noChangeArrowheads="1" noTextEdit="1"/>
          </p:cNvSpPr>
          <p:nvPr>
            <p:ph type="sldImg"/>
          </p:nvPr>
        </p:nvSpPr>
        <p:spPr>
          <a:ln/>
        </p:spPr>
      </p:sp>
      <p:sp>
        <p:nvSpPr>
          <p:cNvPr id="16388" name="Rectangle 3">
            <a:extLst>
              <a:ext uri="{FF2B5EF4-FFF2-40B4-BE49-F238E27FC236}">
                <a16:creationId xmlns:a16="http://schemas.microsoft.com/office/drawing/2014/main" id="{42F78067-B6AC-4BEF-82B9-8484FC250C30}"/>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a:extLst>
              <a:ext uri="{FF2B5EF4-FFF2-40B4-BE49-F238E27FC236}">
                <a16:creationId xmlns:a16="http://schemas.microsoft.com/office/drawing/2014/main" id="{A5F6336F-E643-4944-8123-878E32AF567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9800">
              <a:defRPr sz="900">
                <a:solidFill>
                  <a:srgbClr val="666666"/>
                </a:solidFill>
                <a:latin typeface="55 Helvetica Roman" pitchFamily="1" charset="0"/>
              </a:defRPr>
            </a:lvl1pPr>
            <a:lvl2pPr marL="742950" indent="-285750" defTabSz="939800">
              <a:defRPr sz="900">
                <a:solidFill>
                  <a:srgbClr val="666666"/>
                </a:solidFill>
                <a:latin typeface="55 Helvetica Roman" pitchFamily="1" charset="0"/>
              </a:defRPr>
            </a:lvl2pPr>
            <a:lvl3pPr marL="1143000" indent="-228600" defTabSz="939800">
              <a:defRPr sz="900">
                <a:solidFill>
                  <a:srgbClr val="666666"/>
                </a:solidFill>
                <a:latin typeface="55 Helvetica Roman" pitchFamily="1" charset="0"/>
              </a:defRPr>
            </a:lvl3pPr>
            <a:lvl4pPr marL="1600200" indent="-228600" defTabSz="939800">
              <a:defRPr sz="900">
                <a:solidFill>
                  <a:srgbClr val="666666"/>
                </a:solidFill>
                <a:latin typeface="55 Helvetica Roman" pitchFamily="1" charset="0"/>
              </a:defRPr>
            </a:lvl4pPr>
            <a:lvl5pPr marL="2057400" indent="-228600" defTabSz="939800">
              <a:defRPr sz="900">
                <a:solidFill>
                  <a:srgbClr val="666666"/>
                </a:solidFill>
                <a:latin typeface="55 Helvetica Roman" pitchFamily="1" charset="0"/>
              </a:defRPr>
            </a:lvl5pPr>
            <a:lvl6pPr marL="2514600" indent="-228600" defTabSz="939800" eaLnBrk="0" fontAlgn="base" hangingPunct="0">
              <a:spcBef>
                <a:spcPct val="0"/>
              </a:spcBef>
              <a:spcAft>
                <a:spcPct val="0"/>
              </a:spcAft>
              <a:defRPr sz="900">
                <a:solidFill>
                  <a:srgbClr val="666666"/>
                </a:solidFill>
                <a:latin typeface="55 Helvetica Roman" pitchFamily="1" charset="0"/>
              </a:defRPr>
            </a:lvl6pPr>
            <a:lvl7pPr marL="2971800" indent="-228600" defTabSz="939800" eaLnBrk="0" fontAlgn="base" hangingPunct="0">
              <a:spcBef>
                <a:spcPct val="0"/>
              </a:spcBef>
              <a:spcAft>
                <a:spcPct val="0"/>
              </a:spcAft>
              <a:defRPr sz="900">
                <a:solidFill>
                  <a:srgbClr val="666666"/>
                </a:solidFill>
                <a:latin typeface="55 Helvetica Roman" pitchFamily="1" charset="0"/>
              </a:defRPr>
            </a:lvl7pPr>
            <a:lvl8pPr marL="3429000" indent="-228600" defTabSz="939800" eaLnBrk="0" fontAlgn="base" hangingPunct="0">
              <a:spcBef>
                <a:spcPct val="0"/>
              </a:spcBef>
              <a:spcAft>
                <a:spcPct val="0"/>
              </a:spcAft>
              <a:defRPr sz="900">
                <a:solidFill>
                  <a:srgbClr val="666666"/>
                </a:solidFill>
                <a:latin typeface="55 Helvetica Roman" pitchFamily="1" charset="0"/>
              </a:defRPr>
            </a:lvl8pPr>
            <a:lvl9pPr marL="3886200" indent="-228600" defTabSz="939800" eaLnBrk="0" fontAlgn="base" hangingPunct="0">
              <a:spcBef>
                <a:spcPct val="0"/>
              </a:spcBef>
              <a:spcAft>
                <a:spcPct val="0"/>
              </a:spcAft>
              <a:defRPr sz="900">
                <a:solidFill>
                  <a:srgbClr val="666666"/>
                </a:solidFill>
                <a:latin typeface="55 Helvetica Roman" pitchFamily="1" charset="0"/>
              </a:defRPr>
            </a:lvl9pPr>
          </a:lstStyle>
          <a:p>
            <a:fld id="{CE0737AE-E3DF-4796-A296-0C2C3164A566}" type="slidenum">
              <a:rPr lang="en-US" altLang="en-US" sz="1200">
                <a:solidFill>
                  <a:schemeClr val="tx1"/>
                </a:solidFill>
              </a:rPr>
              <a:pPr/>
              <a:t>7</a:t>
            </a:fld>
            <a:endParaRPr lang="en-US" altLang="en-US" sz="1200">
              <a:solidFill>
                <a:schemeClr val="tx1"/>
              </a:solidFill>
            </a:endParaRPr>
          </a:p>
        </p:txBody>
      </p:sp>
      <p:sp>
        <p:nvSpPr>
          <p:cNvPr id="18435" name="Rectangle 2">
            <a:extLst>
              <a:ext uri="{FF2B5EF4-FFF2-40B4-BE49-F238E27FC236}">
                <a16:creationId xmlns:a16="http://schemas.microsoft.com/office/drawing/2014/main" id="{EB440065-7E38-423F-B5B8-66B02F6B143F}"/>
              </a:ext>
            </a:extLst>
          </p:cNvPr>
          <p:cNvSpPr>
            <a:spLocks noGrp="1" noRot="1" noChangeAspect="1" noChangeArrowheads="1" noTextEdit="1"/>
          </p:cNvSpPr>
          <p:nvPr>
            <p:ph type="sldImg"/>
          </p:nvPr>
        </p:nvSpPr>
        <p:spPr>
          <a:ln/>
        </p:spPr>
      </p:sp>
      <p:sp>
        <p:nvSpPr>
          <p:cNvPr id="18436" name="Rectangle 3">
            <a:extLst>
              <a:ext uri="{FF2B5EF4-FFF2-40B4-BE49-F238E27FC236}">
                <a16:creationId xmlns:a16="http://schemas.microsoft.com/office/drawing/2014/main" id="{5B1B4915-E70F-41BD-B31E-86E2F3ED9C6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A0E9183A-A12E-436E-90EE-ECB570F5B4D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9800">
              <a:defRPr sz="900">
                <a:solidFill>
                  <a:srgbClr val="666666"/>
                </a:solidFill>
                <a:latin typeface="55 Helvetica Roman" pitchFamily="1" charset="0"/>
              </a:defRPr>
            </a:lvl1pPr>
            <a:lvl2pPr marL="742950" indent="-285750" defTabSz="939800">
              <a:defRPr sz="900">
                <a:solidFill>
                  <a:srgbClr val="666666"/>
                </a:solidFill>
                <a:latin typeface="55 Helvetica Roman" pitchFamily="1" charset="0"/>
              </a:defRPr>
            </a:lvl2pPr>
            <a:lvl3pPr marL="1143000" indent="-228600" defTabSz="939800">
              <a:defRPr sz="900">
                <a:solidFill>
                  <a:srgbClr val="666666"/>
                </a:solidFill>
                <a:latin typeface="55 Helvetica Roman" pitchFamily="1" charset="0"/>
              </a:defRPr>
            </a:lvl3pPr>
            <a:lvl4pPr marL="1600200" indent="-228600" defTabSz="939800">
              <a:defRPr sz="900">
                <a:solidFill>
                  <a:srgbClr val="666666"/>
                </a:solidFill>
                <a:latin typeface="55 Helvetica Roman" pitchFamily="1" charset="0"/>
              </a:defRPr>
            </a:lvl4pPr>
            <a:lvl5pPr marL="2057400" indent="-228600" defTabSz="939800">
              <a:defRPr sz="900">
                <a:solidFill>
                  <a:srgbClr val="666666"/>
                </a:solidFill>
                <a:latin typeface="55 Helvetica Roman" pitchFamily="1" charset="0"/>
              </a:defRPr>
            </a:lvl5pPr>
            <a:lvl6pPr marL="2514600" indent="-228600" defTabSz="939800" eaLnBrk="0" fontAlgn="base" hangingPunct="0">
              <a:spcBef>
                <a:spcPct val="0"/>
              </a:spcBef>
              <a:spcAft>
                <a:spcPct val="0"/>
              </a:spcAft>
              <a:defRPr sz="900">
                <a:solidFill>
                  <a:srgbClr val="666666"/>
                </a:solidFill>
                <a:latin typeface="55 Helvetica Roman" pitchFamily="1" charset="0"/>
              </a:defRPr>
            </a:lvl6pPr>
            <a:lvl7pPr marL="2971800" indent="-228600" defTabSz="939800" eaLnBrk="0" fontAlgn="base" hangingPunct="0">
              <a:spcBef>
                <a:spcPct val="0"/>
              </a:spcBef>
              <a:spcAft>
                <a:spcPct val="0"/>
              </a:spcAft>
              <a:defRPr sz="900">
                <a:solidFill>
                  <a:srgbClr val="666666"/>
                </a:solidFill>
                <a:latin typeface="55 Helvetica Roman" pitchFamily="1" charset="0"/>
              </a:defRPr>
            </a:lvl7pPr>
            <a:lvl8pPr marL="3429000" indent="-228600" defTabSz="939800" eaLnBrk="0" fontAlgn="base" hangingPunct="0">
              <a:spcBef>
                <a:spcPct val="0"/>
              </a:spcBef>
              <a:spcAft>
                <a:spcPct val="0"/>
              </a:spcAft>
              <a:defRPr sz="900">
                <a:solidFill>
                  <a:srgbClr val="666666"/>
                </a:solidFill>
                <a:latin typeface="55 Helvetica Roman" pitchFamily="1" charset="0"/>
              </a:defRPr>
            </a:lvl8pPr>
            <a:lvl9pPr marL="3886200" indent="-228600" defTabSz="939800" eaLnBrk="0" fontAlgn="base" hangingPunct="0">
              <a:spcBef>
                <a:spcPct val="0"/>
              </a:spcBef>
              <a:spcAft>
                <a:spcPct val="0"/>
              </a:spcAft>
              <a:defRPr sz="900">
                <a:solidFill>
                  <a:srgbClr val="666666"/>
                </a:solidFill>
                <a:latin typeface="55 Helvetica Roman" pitchFamily="1" charset="0"/>
              </a:defRPr>
            </a:lvl9pPr>
          </a:lstStyle>
          <a:p>
            <a:fld id="{C16FCA07-BD67-4582-AAFB-9611ED9904ED}" type="slidenum">
              <a:rPr lang="en-US" altLang="en-US" sz="1200">
                <a:solidFill>
                  <a:schemeClr val="tx1"/>
                </a:solidFill>
              </a:rPr>
              <a:pPr/>
              <a:t>8</a:t>
            </a:fld>
            <a:endParaRPr lang="en-US" altLang="en-US" sz="1200">
              <a:solidFill>
                <a:schemeClr val="tx1"/>
              </a:solidFill>
            </a:endParaRPr>
          </a:p>
        </p:txBody>
      </p:sp>
      <p:sp>
        <p:nvSpPr>
          <p:cNvPr id="20483" name="Rectangle 2">
            <a:extLst>
              <a:ext uri="{FF2B5EF4-FFF2-40B4-BE49-F238E27FC236}">
                <a16:creationId xmlns:a16="http://schemas.microsoft.com/office/drawing/2014/main" id="{07E0C966-9E55-41D5-A308-717F496FD2A4}"/>
              </a:ext>
            </a:extLst>
          </p:cNvPr>
          <p:cNvSpPr>
            <a:spLocks noGrp="1" noRot="1" noChangeAspect="1" noChangeArrowheads="1" noTextEdit="1"/>
          </p:cNvSpPr>
          <p:nvPr>
            <p:ph type="sldImg"/>
          </p:nvPr>
        </p:nvSpPr>
        <p:spPr>
          <a:ln/>
        </p:spPr>
      </p:sp>
      <p:sp>
        <p:nvSpPr>
          <p:cNvPr id="20484" name="Rectangle 3">
            <a:extLst>
              <a:ext uri="{FF2B5EF4-FFF2-40B4-BE49-F238E27FC236}">
                <a16:creationId xmlns:a16="http://schemas.microsoft.com/office/drawing/2014/main" id="{13750170-8C2D-4ED3-971E-303E906701B9}"/>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a:extLst>
              <a:ext uri="{FF2B5EF4-FFF2-40B4-BE49-F238E27FC236}">
                <a16:creationId xmlns:a16="http://schemas.microsoft.com/office/drawing/2014/main" id="{B10AA766-37FE-4398-AACA-F4CFA2B136C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9800">
              <a:defRPr sz="900">
                <a:solidFill>
                  <a:srgbClr val="666666"/>
                </a:solidFill>
                <a:latin typeface="55 Helvetica Roman" pitchFamily="1" charset="0"/>
              </a:defRPr>
            </a:lvl1pPr>
            <a:lvl2pPr marL="742950" indent="-285750" defTabSz="939800">
              <a:defRPr sz="900">
                <a:solidFill>
                  <a:srgbClr val="666666"/>
                </a:solidFill>
                <a:latin typeface="55 Helvetica Roman" pitchFamily="1" charset="0"/>
              </a:defRPr>
            </a:lvl2pPr>
            <a:lvl3pPr marL="1143000" indent="-228600" defTabSz="939800">
              <a:defRPr sz="900">
                <a:solidFill>
                  <a:srgbClr val="666666"/>
                </a:solidFill>
                <a:latin typeface="55 Helvetica Roman" pitchFamily="1" charset="0"/>
              </a:defRPr>
            </a:lvl3pPr>
            <a:lvl4pPr marL="1600200" indent="-228600" defTabSz="939800">
              <a:defRPr sz="900">
                <a:solidFill>
                  <a:srgbClr val="666666"/>
                </a:solidFill>
                <a:latin typeface="55 Helvetica Roman" pitchFamily="1" charset="0"/>
              </a:defRPr>
            </a:lvl4pPr>
            <a:lvl5pPr marL="2057400" indent="-228600" defTabSz="939800">
              <a:defRPr sz="900">
                <a:solidFill>
                  <a:srgbClr val="666666"/>
                </a:solidFill>
                <a:latin typeface="55 Helvetica Roman" pitchFamily="1" charset="0"/>
              </a:defRPr>
            </a:lvl5pPr>
            <a:lvl6pPr marL="2514600" indent="-228600" defTabSz="939800" eaLnBrk="0" fontAlgn="base" hangingPunct="0">
              <a:spcBef>
                <a:spcPct val="0"/>
              </a:spcBef>
              <a:spcAft>
                <a:spcPct val="0"/>
              </a:spcAft>
              <a:defRPr sz="900">
                <a:solidFill>
                  <a:srgbClr val="666666"/>
                </a:solidFill>
                <a:latin typeface="55 Helvetica Roman" pitchFamily="1" charset="0"/>
              </a:defRPr>
            </a:lvl6pPr>
            <a:lvl7pPr marL="2971800" indent="-228600" defTabSz="939800" eaLnBrk="0" fontAlgn="base" hangingPunct="0">
              <a:spcBef>
                <a:spcPct val="0"/>
              </a:spcBef>
              <a:spcAft>
                <a:spcPct val="0"/>
              </a:spcAft>
              <a:defRPr sz="900">
                <a:solidFill>
                  <a:srgbClr val="666666"/>
                </a:solidFill>
                <a:latin typeface="55 Helvetica Roman" pitchFamily="1" charset="0"/>
              </a:defRPr>
            </a:lvl7pPr>
            <a:lvl8pPr marL="3429000" indent="-228600" defTabSz="939800" eaLnBrk="0" fontAlgn="base" hangingPunct="0">
              <a:spcBef>
                <a:spcPct val="0"/>
              </a:spcBef>
              <a:spcAft>
                <a:spcPct val="0"/>
              </a:spcAft>
              <a:defRPr sz="900">
                <a:solidFill>
                  <a:srgbClr val="666666"/>
                </a:solidFill>
                <a:latin typeface="55 Helvetica Roman" pitchFamily="1" charset="0"/>
              </a:defRPr>
            </a:lvl8pPr>
            <a:lvl9pPr marL="3886200" indent="-228600" defTabSz="939800" eaLnBrk="0" fontAlgn="base" hangingPunct="0">
              <a:spcBef>
                <a:spcPct val="0"/>
              </a:spcBef>
              <a:spcAft>
                <a:spcPct val="0"/>
              </a:spcAft>
              <a:defRPr sz="900">
                <a:solidFill>
                  <a:srgbClr val="666666"/>
                </a:solidFill>
                <a:latin typeface="55 Helvetica Roman" pitchFamily="1" charset="0"/>
              </a:defRPr>
            </a:lvl9pPr>
          </a:lstStyle>
          <a:p>
            <a:fld id="{C746B7D7-B0BE-476D-85DC-57D5150EAC0D}" type="slidenum">
              <a:rPr lang="en-US" altLang="en-US" sz="1200">
                <a:solidFill>
                  <a:schemeClr val="tx1"/>
                </a:solidFill>
              </a:rPr>
              <a:pPr/>
              <a:t>9</a:t>
            </a:fld>
            <a:endParaRPr lang="en-US" altLang="en-US" sz="1200">
              <a:solidFill>
                <a:schemeClr val="tx1"/>
              </a:solidFill>
            </a:endParaRPr>
          </a:p>
        </p:txBody>
      </p:sp>
      <p:sp>
        <p:nvSpPr>
          <p:cNvPr id="22531" name="Rectangle 2">
            <a:extLst>
              <a:ext uri="{FF2B5EF4-FFF2-40B4-BE49-F238E27FC236}">
                <a16:creationId xmlns:a16="http://schemas.microsoft.com/office/drawing/2014/main" id="{066EAEDC-017E-4D74-975C-BC0ADAA110DE}"/>
              </a:ext>
            </a:extLst>
          </p:cNvPr>
          <p:cNvSpPr>
            <a:spLocks noGrp="1" noRot="1" noChangeAspect="1" noChangeArrowheads="1" noTextEdit="1"/>
          </p:cNvSpPr>
          <p:nvPr>
            <p:ph type="sldImg"/>
          </p:nvPr>
        </p:nvSpPr>
        <p:spPr>
          <a:ln/>
        </p:spPr>
      </p:sp>
      <p:sp>
        <p:nvSpPr>
          <p:cNvPr id="22532" name="Rectangle 3">
            <a:extLst>
              <a:ext uri="{FF2B5EF4-FFF2-40B4-BE49-F238E27FC236}">
                <a16:creationId xmlns:a16="http://schemas.microsoft.com/office/drawing/2014/main" id="{ECAFB5B2-BDBF-43B2-B040-538F99CB20C0}"/>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a:extLst>
              <a:ext uri="{FF2B5EF4-FFF2-40B4-BE49-F238E27FC236}">
                <a16:creationId xmlns:a16="http://schemas.microsoft.com/office/drawing/2014/main" id="{19C2910F-2970-4305-8BF4-9636B73851A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9800">
              <a:defRPr sz="900">
                <a:solidFill>
                  <a:srgbClr val="666666"/>
                </a:solidFill>
                <a:latin typeface="55 Helvetica Roman" pitchFamily="1" charset="0"/>
              </a:defRPr>
            </a:lvl1pPr>
            <a:lvl2pPr marL="742950" indent="-285750" defTabSz="939800">
              <a:defRPr sz="900">
                <a:solidFill>
                  <a:srgbClr val="666666"/>
                </a:solidFill>
                <a:latin typeface="55 Helvetica Roman" pitchFamily="1" charset="0"/>
              </a:defRPr>
            </a:lvl2pPr>
            <a:lvl3pPr marL="1143000" indent="-228600" defTabSz="939800">
              <a:defRPr sz="900">
                <a:solidFill>
                  <a:srgbClr val="666666"/>
                </a:solidFill>
                <a:latin typeface="55 Helvetica Roman" pitchFamily="1" charset="0"/>
              </a:defRPr>
            </a:lvl3pPr>
            <a:lvl4pPr marL="1600200" indent="-228600" defTabSz="939800">
              <a:defRPr sz="900">
                <a:solidFill>
                  <a:srgbClr val="666666"/>
                </a:solidFill>
                <a:latin typeface="55 Helvetica Roman" pitchFamily="1" charset="0"/>
              </a:defRPr>
            </a:lvl4pPr>
            <a:lvl5pPr marL="2057400" indent="-228600" defTabSz="939800">
              <a:defRPr sz="900">
                <a:solidFill>
                  <a:srgbClr val="666666"/>
                </a:solidFill>
                <a:latin typeface="55 Helvetica Roman" pitchFamily="1" charset="0"/>
              </a:defRPr>
            </a:lvl5pPr>
            <a:lvl6pPr marL="2514600" indent="-228600" defTabSz="939800" eaLnBrk="0" fontAlgn="base" hangingPunct="0">
              <a:spcBef>
                <a:spcPct val="0"/>
              </a:spcBef>
              <a:spcAft>
                <a:spcPct val="0"/>
              </a:spcAft>
              <a:defRPr sz="900">
                <a:solidFill>
                  <a:srgbClr val="666666"/>
                </a:solidFill>
                <a:latin typeface="55 Helvetica Roman" pitchFamily="1" charset="0"/>
              </a:defRPr>
            </a:lvl6pPr>
            <a:lvl7pPr marL="2971800" indent="-228600" defTabSz="939800" eaLnBrk="0" fontAlgn="base" hangingPunct="0">
              <a:spcBef>
                <a:spcPct val="0"/>
              </a:spcBef>
              <a:spcAft>
                <a:spcPct val="0"/>
              </a:spcAft>
              <a:defRPr sz="900">
                <a:solidFill>
                  <a:srgbClr val="666666"/>
                </a:solidFill>
                <a:latin typeface="55 Helvetica Roman" pitchFamily="1" charset="0"/>
              </a:defRPr>
            </a:lvl7pPr>
            <a:lvl8pPr marL="3429000" indent="-228600" defTabSz="939800" eaLnBrk="0" fontAlgn="base" hangingPunct="0">
              <a:spcBef>
                <a:spcPct val="0"/>
              </a:spcBef>
              <a:spcAft>
                <a:spcPct val="0"/>
              </a:spcAft>
              <a:defRPr sz="900">
                <a:solidFill>
                  <a:srgbClr val="666666"/>
                </a:solidFill>
                <a:latin typeface="55 Helvetica Roman" pitchFamily="1" charset="0"/>
              </a:defRPr>
            </a:lvl8pPr>
            <a:lvl9pPr marL="3886200" indent="-228600" defTabSz="939800" eaLnBrk="0" fontAlgn="base" hangingPunct="0">
              <a:spcBef>
                <a:spcPct val="0"/>
              </a:spcBef>
              <a:spcAft>
                <a:spcPct val="0"/>
              </a:spcAft>
              <a:defRPr sz="900">
                <a:solidFill>
                  <a:srgbClr val="666666"/>
                </a:solidFill>
                <a:latin typeface="55 Helvetica Roman" pitchFamily="1" charset="0"/>
              </a:defRPr>
            </a:lvl9pPr>
          </a:lstStyle>
          <a:p>
            <a:fld id="{742FBA7B-9A80-491F-84D8-6C2A7D9B87E2}" type="slidenum">
              <a:rPr lang="en-US" altLang="en-US" sz="1200">
                <a:solidFill>
                  <a:schemeClr val="tx1"/>
                </a:solidFill>
              </a:rPr>
              <a:pPr/>
              <a:t>10</a:t>
            </a:fld>
            <a:endParaRPr lang="en-US" altLang="en-US" sz="1200">
              <a:solidFill>
                <a:schemeClr val="tx1"/>
              </a:solidFill>
            </a:endParaRPr>
          </a:p>
        </p:txBody>
      </p:sp>
      <p:sp>
        <p:nvSpPr>
          <p:cNvPr id="24579" name="Rectangle 2">
            <a:extLst>
              <a:ext uri="{FF2B5EF4-FFF2-40B4-BE49-F238E27FC236}">
                <a16:creationId xmlns:a16="http://schemas.microsoft.com/office/drawing/2014/main" id="{527FB434-C6CE-4BB3-8BA3-5A947FDBD63D}"/>
              </a:ext>
            </a:extLst>
          </p:cNvPr>
          <p:cNvSpPr>
            <a:spLocks noGrp="1" noRot="1" noChangeAspect="1" noChangeArrowheads="1" noTextEdit="1"/>
          </p:cNvSpPr>
          <p:nvPr>
            <p:ph type="sldImg"/>
          </p:nvPr>
        </p:nvSpPr>
        <p:spPr>
          <a:ln/>
        </p:spPr>
      </p:sp>
      <p:sp>
        <p:nvSpPr>
          <p:cNvPr id="24580" name="Rectangle 3">
            <a:extLst>
              <a:ext uri="{FF2B5EF4-FFF2-40B4-BE49-F238E27FC236}">
                <a16:creationId xmlns:a16="http://schemas.microsoft.com/office/drawing/2014/main" id="{157EF133-E588-4A36-8BCA-3B8C4CC2CCDF}"/>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a:extLst>
              <a:ext uri="{FF2B5EF4-FFF2-40B4-BE49-F238E27FC236}">
                <a16:creationId xmlns:a16="http://schemas.microsoft.com/office/drawing/2014/main" id="{9D872FDC-E3F9-40D2-8C58-6B23AAFAFA7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9800">
              <a:defRPr sz="900">
                <a:solidFill>
                  <a:srgbClr val="666666"/>
                </a:solidFill>
                <a:latin typeface="55 Helvetica Roman" pitchFamily="1" charset="0"/>
              </a:defRPr>
            </a:lvl1pPr>
            <a:lvl2pPr marL="742950" indent="-285750" defTabSz="939800">
              <a:defRPr sz="900">
                <a:solidFill>
                  <a:srgbClr val="666666"/>
                </a:solidFill>
                <a:latin typeface="55 Helvetica Roman" pitchFamily="1" charset="0"/>
              </a:defRPr>
            </a:lvl2pPr>
            <a:lvl3pPr marL="1143000" indent="-228600" defTabSz="939800">
              <a:defRPr sz="900">
                <a:solidFill>
                  <a:srgbClr val="666666"/>
                </a:solidFill>
                <a:latin typeface="55 Helvetica Roman" pitchFamily="1" charset="0"/>
              </a:defRPr>
            </a:lvl3pPr>
            <a:lvl4pPr marL="1600200" indent="-228600" defTabSz="939800">
              <a:defRPr sz="900">
                <a:solidFill>
                  <a:srgbClr val="666666"/>
                </a:solidFill>
                <a:latin typeface="55 Helvetica Roman" pitchFamily="1" charset="0"/>
              </a:defRPr>
            </a:lvl4pPr>
            <a:lvl5pPr marL="2057400" indent="-228600" defTabSz="939800">
              <a:defRPr sz="900">
                <a:solidFill>
                  <a:srgbClr val="666666"/>
                </a:solidFill>
                <a:latin typeface="55 Helvetica Roman" pitchFamily="1" charset="0"/>
              </a:defRPr>
            </a:lvl5pPr>
            <a:lvl6pPr marL="2514600" indent="-228600" defTabSz="939800" eaLnBrk="0" fontAlgn="base" hangingPunct="0">
              <a:spcBef>
                <a:spcPct val="0"/>
              </a:spcBef>
              <a:spcAft>
                <a:spcPct val="0"/>
              </a:spcAft>
              <a:defRPr sz="900">
                <a:solidFill>
                  <a:srgbClr val="666666"/>
                </a:solidFill>
                <a:latin typeface="55 Helvetica Roman" pitchFamily="1" charset="0"/>
              </a:defRPr>
            </a:lvl6pPr>
            <a:lvl7pPr marL="2971800" indent="-228600" defTabSz="939800" eaLnBrk="0" fontAlgn="base" hangingPunct="0">
              <a:spcBef>
                <a:spcPct val="0"/>
              </a:spcBef>
              <a:spcAft>
                <a:spcPct val="0"/>
              </a:spcAft>
              <a:defRPr sz="900">
                <a:solidFill>
                  <a:srgbClr val="666666"/>
                </a:solidFill>
                <a:latin typeface="55 Helvetica Roman" pitchFamily="1" charset="0"/>
              </a:defRPr>
            </a:lvl7pPr>
            <a:lvl8pPr marL="3429000" indent="-228600" defTabSz="939800" eaLnBrk="0" fontAlgn="base" hangingPunct="0">
              <a:spcBef>
                <a:spcPct val="0"/>
              </a:spcBef>
              <a:spcAft>
                <a:spcPct val="0"/>
              </a:spcAft>
              <a:defRPr sz="900">
                <a:solidFill>
                  <a:srgbClr val="666666"/>
                </a:solidFill>
                <a:latin typeface="55 Helvetica Roman" pitchFamily="1" charset="0"/>
              </a:defRPr>
            </a:lvl8pPr>
            <a:lvl9pPr marL="3886200" indent="-228600" defTabSz="939800" eaLnBrk="0" fontAlgn="base" hangingPunct="0">
              <a:spcBef>
                <a:spcPct val="0"/>
              </a:spcBef>
              <a:spcAft>
                <a:spcPct val="0"/>
              </a:spcAft>
              <a:defRPr sz="900">
                <a:solidFill>
                  <a:srgbClr val="666666"/>
                </a:solidFill>
                <a:latin typeface="55 Helvetica Roman" pitchFamily="1" charset="0"/>
              </a:defRPr>
            </a:lvl9pPr>
          </a:lstStyle>
          <a:p>
            <a:fld id="{26FCF0C1-B354-4C5D-9D00-B25EA15A5F64}" type="slidenum">
              <a:rPr lang="en-US" altLang="en-US" sz="1200">
                <a:solidFill>
                  <a:schemeClr val="tx1"/>
                </a:solidFill>
              </a:rPr>
              <a:pPr/>
              <a:t>11</a:t>
            </a:fld>
            <a:endParaRPr lang="en-US" altLang="en-US" sz="1200">
              <a:solidFill>
                <a:schemeClr val="tx1"/>
              </a:solidFill>
            </a:endParaRPr>
          </a:p>
        </p:txBody>
      </p:sp>
      <p:sp>
        <p:nvSpPr>
          <p:cNvPr id="26627" name="Rectangle 2">
            <a:extLst>
              <a:ext uri="{FF2B5EF4-FFF2-40B4-BE49-F238E27FC236}">
                <a16:creationId xmlns:a16="http://schemas.microsoft.com/office/drawing/2014/main" id="{A48CCDB6-089F-4713-89FE-808CE447D4AD}"/>
              </a:ext>
            </a:extLst>
          </p:cNvPr>
          <p:cNvSpPr>
            <a:spLocks noGrp="1" noRot="1" noChangeAspect="1" noChangeArrowheads="1" noTextEdit="1"/>
          </p:cNvSpPr>
          <p:nvPr>
            <p:ph type="sldImg"/>
          </p:nvPr>
        </p:nvSpPr>
        <p:spPr>
          <a:ln/>
        </p:spPr>
      </p:sp>
      <p:sp>
        <p:nvSpPr>
          <p:cNvPr id="26628" name="Rectangle 3">
            <a:extLst>
              <a:ext uri="{FF2B5EF4-FFF2-40B4-BE49-F238E27FC236}">
                <a16:creationId xmlns:a16="http://schemas.microsoft.com/office/drawing/2014/main" id="{448A999A-DABB-46C3-BC6A-BF2C493E8D3E}"/>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a:extLst>
              <a:ext uri="{FF2B5EF4-FFF2-40B4-BE49-F238E27FC236}">
                <a16:creationId xmlns:a16="http://schemas.microsoft.com/office/drawing/2014/main" id="{9947EDA0-C569-48BA-9E99-AD7E74C431F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9800">
              <a:defRPr sz="900">
                <a:solidFill>
                  <a:srgbClr val="666666"/>
                </a:solidFill>
                <a:latin typeface="55 Helvetica Roman" pitchFamily="1" charset="0"/>
              </a:defRPr>
            </a:lvl1pPr>
            <a:lvl2pPr marL="742950" indent="-285750" defTabSz="939800">
              <a:defRPr sz="900">
                <a:solidFill>
                  <a:srgbClr val="666666"/>
                </a:solidFill>
                <a:latin typeface="55 Helvetica Roman" pitchFamily="1" charset="0"/>
              </a:defRPr>
            </a:lvl2pPr>
            <a:lvl3pPr marL="1143000" indent="-228600" defTabSz="939800">
              <a:defRPr sz="900">
                <a:solidFill>
                  <a:srgbClr val="666666"/>
                </a:solidFill>
                <a:latin typeface="55 Helvetica Roman" pitchFamily="1" charset="0"/>
              </a:defRPr>
            </a:lvl3pPr>
            <a:lvl4pPr marL="1600200" indent="-228600" defTabSz="939800">
              <a:defRPr sz="900">
                <a:solidFill>
                  <a:srgbClr val="666666"/>
                </a:solidFill>
                <a:latin typeface="55 Helvetica Roman" pitchFamily="1" charset="0"/>
              </a:defRPr>
            </a:lvl4pPr>
            <a:lvl5pPr marL="2057400" indent="-228600" defTabSz="939800">
              <a:defRPr sz="900">
                <a:solidFill>
                  <a:srgbClr val="666666"/>
                </a:solidFill>
                <a:latin typeface="55 Helvetica Roman" pitchFamily="1" charset="0"/>
              </a:defRPr>
            </a:lvl5pPr>
            <a:lvl6pPr marL="2514600" indent="-228600" defTabSz="939800" eaLnBrk="0" fontAlgn="base" hangingPunct="0">
              <a:spcBef>
                <a:spcPct val="0"/>
              </a:spcBef>
              <a:spcAft>
                <a:spcPct val="0"/>
              </a:spcAft>
              <a:defRPr sz="900">
                <a:solidFill>
                  <a:srgbClr val="666666"/>
                </a:solidFill>
                <a:latin typeface="55 Helvetica Roman" pitchFamily="1" charset="0"/>
              </a:defRPr>
            </a:lvl6pPr>
            <a:lvl7pPr marL="2971800" indent="-228600" defTabSz="939800" eaLnBrk="0" fontAlgn="base" hangingPunct="0">
              <a:spcBef>
                <a:spcPct val="0"/>
              </a:spcBef>
              <a:spcAft>
                <a:spcPct val="0"/>
              </a:spcAft>
              <a:defRPr sz="900">
                <a:solidFill>
                  <a:srgbClr val="666666"/>
                </a:solidFill>
                <a:latin typeface="55 Helvetica Roman" pitchFamily="1" charset="0"/>
              </a:defRPr>
            </a:lvl7pPr>
            <a:lvl8pPr marL="3429000" indent="-228600" defTabSz="939800" eaLnBrk="0" fontAlgn="base" hangingPunct="0">
              <a:spcBef>
                <a:spcPct val="0"/>
              </a:spcBef>
              <a:spcAft>
                <a:spcPct val="0"/>
              </a:spcAft>
              <a:defRPr sz="900">
                <a:solidFill>
                  <a:srgbClr val="666666"/>
                </a:solidFill>
                <a:latin typeface="55 Helvetica Roman" pitchFamily="1" charset="0"/>
              </a:defRPr>
            </a:lvl8pPr>
            <a:lvl9pPr marL="3886200" indent="-228600" defTabSz="939800" eaLnBrk="0" fontAlgn="base" hangingPunct="0">
              <a:spcBef>
                <a:spcPct val="0"/>
              </a:spcBef>
              <a:spcAft>
                <a:spcPct val="0"/>
              </a:spcAft>
              <a:defRPr sz="900">
                <a:solidFill>
                  <a:srgbClr val="666666"/>
                </a:solidFill>
                <a:latin typeface="55 Helvetica Roman" pitchFamily="1" charset="0"/>
              </a:defRPr>
            </a:lvl9pPr>
          </a:lstStyle>
          <a:p>
            <a:fld id="{4C867633-4736-4529-A680-41EDA162C9A9}" type="slidenum">
              <a:rPr lang="en-US" altLang="en-US" sz="1200">
                <a:solidFill>
                  <a:schemeClr val="tx1"/>
                </a:solidFill>
              </a:rPr>
              <a:pPr/>
              <a:t>12</a:t>
            </a:fld>
            <a:endParaRPr lang="en-US" altLang="en-US" sz="1200">
              <a:solidFill>
                <a:schemeClr val="tx1"/>
              </a:solidFill>
            </a:endParaRPr>
          </a:p>
        </p:txBody>
      </p:sp>
      <p:sp>
        <p:nvSpPr>
          <p:cNvPr id="28675" name="Rectangle 2">
            <a:extLst>
              <a:ext uri="{FF2B5EF4-FFF2-40B4-BE49-F238E27FC236}">
                <a16:creationId xmlns:a16="http://schemas.microsoft.com/office/drawing/2014/main" id="{CBD3DAD5-E276-4A02-AB45-FCFD64AD403D}"/>
              </a:ext>
            </a:extLst>
          </p:cNvPr>
          <p:cNvSpPr>
            <a:spLocks noGrp="1" noRot="1" noChangeAspect="1" noChangeArrowheads="1" noTextEdit="1"/>
          </p:cNvSpPr>
          <p:nvPr>
            <p:ph type="sldImg"/>
          </p:nvPr>
        </p:nvSpPr>
        <p:spPr>
          <a:ln/>
        </p:spPr>
      </p:sp>
      <p:sp>
        <p:nvSpPr>
          <p:cNvPr id="28676" name="Rectangle 3">
            <a:extLst>
              <a:ext uri="{FF2B5EF4-FFF2-40B4-BE49-F238E27FC236}">
                <a16:creationId xmlns:a16="http://schemas.microsoft.com/office/drawing/2014/main" id="{CBC5C181-8FA6-43C1-A7F9-8B5028AA474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759145B9-BB8E-4A7F-AD53-C3B4C6FC240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9800">
              <a:defRPr sz="900">
                <a:solidFill>
                  <a:srgbClr val="666666"/>
                </a:solidFill>
                <a:latin typeface="55 Helvetica Roman" pitchFamily="1" charset="0"/>
              </a:defRPr>
            </a:lvl1pPr>
            <a:lvl2pPr marL="742950" indent="-285750" defTabSz="939800">
              <a:defRPr sz="900">
                <a:solidFill>
                  <a:srgbClr val="666666"/>
                </a:solidFill>
                <a:latin typeface="55 Helvetica Roman" pitchFamily="1" charset="0"/>
              </a:defRPr>
            </a:lvl2pPr>
            <a:lvl3pPr marL="1143000" indent="-228600" defTabSz="939800">
              <a:defRPr sz="900">
                <a:solidFill>
                  <a:srgbClr val="666666"/>
                </a:solidFill>
                <a:latin typeface="55 Helvetica Roman" pitchFamily="1" charset="0"/>
              </a:defRPr>
            </a:lvl3pPr>
            <a:lvl4pPr marL="1600200" indent="-228600" defTabSz="939800">
              <a:defRPr sz="900">
                <a:solidFill>
                  <a:srgbClr val="666666"/>
                </a:solidFill>
                <a:latin typeface="55 Helvetica Roman" pitchFamily="1" charset="0"/>
              </a:defRPr>
            </a:lvl4pPr>
            <a:lvl5pPr marL="2057400" indent="-228600" defTabSz="939800">
              <a:defRPr sz="900">
                <a:solidFill>
                  <a:srgbClr val="666666"/>
                </a:solidFill>
                <a:latin typeface="55 Helvetica Roman" pitchFamily="1" charset="0"/>
              </a:defRPr>
            </a:lvl5pPr>
            <a:lvl6pPr marL="2514600" indent="-228600" defTabSz="939800" eaLnBrk="0" fontAlgn="base" hangingPunct="0">
              <a:spcBef>
                <a:spcPct val="0"/>
              </a:spcBef>
              <a:spcAft>
                <a:spcPct val="0"/>
              </a:spcAft>
              <a:defRPr sz="900">
                <a:solidFill>
                  <a:srgbClr val="666666"/>
                </a:solidFill>
                <a:latin typeface="55 Helvetica Roman" pitchFamily="1" charset="0"/>
              </a:defRPr>
            </a:lvl6pPr>
            <a:lvl7pPr marL="2971800" indent="-228600" defTabSz="939800" eaLnBrk="0" fontAlgn="base" hangingPunct="0">
              <a:spcBef>
                <a:spcPct val="0"/>
              </a:spcBef>
              <a:spcAft>
                <a:spcPct val="0"/>
              </a:spcAft>
              <a:defRPr sz="900">
                <a:solidFill>
                  <a:srgbClr val="666666"/>
                </a:solidFill>
                <a:latin typeface="55 Helvetica Roman" pitchFamily="1" charset="0"/>
              </a:defRPr>
            </a:lvl7pPr>
            <a:lvl8pPr marL="3429000" indent="-228600" defTabSz="939800" eaLnBrk="0" fontAlgn="base" hangingPunct="0">
              <a:spcBef>
                <a:spcPct val="0"/>
              </a:spcBef>
              <a:spcAft>
                <a:spcPct val="0"/>
              </a:spcAft>
              <a:defRPr sz="900">
                <a:solidFill>
                  <a:srgbClr val="666666"/>
                </a:solidFill>
                <a:latin typeface="55 Helvetica Roman" pitchFamily="1" charset="0"/>
              </a:defRPr>
            </a:lvl8pPr>
            <a:lvl9pPr marL="3886200" indent="-228600" defTabSz="939800" eaLnBrk="0" fontAlgn="base" hangingPunct="0">
              <a:spcBef>
                <a:spcPct val="0"/>
              </a:spcBef>
              <a:spcAft>
                <a:spcPct val="0"/>
              </a:spcAft>
              <a:defRPr sz="900">
                <a:solidFill>
                  <a:srgbClr val="666666"/>
                </a:solidFill>
                <a:latin typeface="55 Helvetica Roman" pitchFamily="1" charset="0"/>
              </a:defRPr>
            </a:lvl9pPr>
          </a:lstStyle>
          <a:p>
            <a:fld id="{96AA0D23-274C-4515-9ED5-53BD77AC23DE}" type="slidenum">
              <a:rPr lang="en-US" altLang="en-US" sz="1200">
                <a:solidFill>
                  <a:schemeClr val="tx1"/>
                </a:solidFill>
              </a:rPr>
              <a:pPr/>
              <a:t>13</a:t>
            </a:fld>
            <a:endParaRPr lang="en-US" altLang="en-US" sz="1200">
              <a:solidFill>
                <a:schemeClr val="tx1"/>
              </a:solidFill>
            </a:endParaRPr>
          </a:p>
        </p:txBody>
      </p:sp>
      <p:sp>
        <p:nvSpPr>
          <p:cNvPr id="30723" name="Rectangle 2">
            <a:extLst>
              <a:ext uri="{FF2B5EF4-FFF2-40B4-BE49-F238E27FC236}">
                <a16:creationId xmlns:a16="http://schemas.microsoft.com/office/drawing/2014/main" id="{AF01BE8A-F046-4AF4-9B24-470AC50DEFCE}"/>
              </a:ext>
            </a:extLst>
          </p:cNvPr>
          <p:cNvSpPr>
            <a:spLocks noGrp="1" noRot="1" noChangeAspect="1" noChangeArrowheads="1" noTextEdit="1"/>
          </p:cNvSpPr>
          <p:nvPr>
            <p:ph type="sldImg"/>
          </p:nvPr>
        </p:nvSpPr>
        <p:spPr>
          <a:ln/>
        </p:spPr>
      </p:sp>
      <p:sp>
        <p:nvSpPr>
          <p:cNvPr id="30724" name="Rectangle 3">
            <a:extLst>
              <a:ext uri="{FF2B5EF4-FFF2-40B4-BE49-F238E27FC236}">
                <a16:creationId xmlns:a16="http://schemas.microsoft.com/office/drawing/2014/main" id="{36D098E3-2B03-4230-851C-2D893F50CE37}"/>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en-US" altLang="en-US"/>
              <a:t>NASA Presentation Sign-Off Page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754380" y="1272011"/>
            <a:ext cx="8549640" cy="2705947"/>
          </a:xfrm>
        </p:spPr>
        <p:txBody>
          <a:bodyPr anchor="b"/>
          <a:lstStyle>
            <a:lvl1pPr algn="ctr">
              <a:defRPr sz="6600"/>
            </a:lvl1pPr>
          </a:lstStyle>
          <a:p>
            <a:r>
              <a:rPr lang="en-US"/>
              <a:t>Click to edit Master title style</a:t>
            </a:r>
            <a:endParaRPr lang="en-US" dirty="0"/>
          </a:p>
        </p:txBody>
      </p:sp>
      <p:sp>
        <p:nvSpPr>
          <p:cNvPr id="3" name="Subtitle 2"/>
          <p:cNvSpPr>
            <a:spLocks noGrp="1"/>
          </p:cNvSpPr>
          <p:nvPr>
            <p:ph type="subTitle" idx="1"/>
          </p:nvPr>
        </p:nvSpPr>
        <p:spPr>
          <a:xfrm>
            <a:off x="1257300" y="4082310"/>
            <a:ext cx="7543800" cy="1876530"/>
          </a:xfrm>
        </p:spPr>
        <p:txBody>
          <a:bodyPr/>
          <a:lstStyle>
            <a:lvl1pPr marL="0" indent="0" algn="ctr">
              <a:buNone/>
              <a:defRPr sz="2640"/>
            </a:lvl1pPr>
            <a:lvl2pPr marL="502920" indent="0" algn="ctr">
              <a:buNone/>
              <a:defRPr sz="2200"/>
            </a:lvl2pPr>
            <a:lvl3pPr marL="1005840" indent="0" algn="ctr">
              <a:buNone/>
              <a:defRPr sz="1980"/>
            </a:lvl3pPr>
            <a:lvl4pPr marL="1508760" indent="0" algn="ctr">
              <a:buNone/>
              <a:defRPr sz="1760"/>
            </a:lvl4pPr>
            <a:lvl5pPr marL="2011680" indent="0" algn="ctr">
              <a:buNone/>
              <a:defRPr sz="1760"/>
            </a:lvl5pPr>
            <a:lvl6pPr marL="2514600" indent="0" algn="ctr">
              <a:buNone/>
              <a:defRPr sz="1760"/>
            </a:lvl6pPr>
            <a:lvl7pPr marL="3017520" indent="0" algn="ctr">
              <a:buNone/>
              <a:defRPr sz="1760"/>
            </a:lvl7pPr>
            <a:lvl8pPr marL="3520440" indent="0" algn="ctr">
              <a:buNone/>
              <a:defRPr sz="1760"/>
            </a:lvl8pPr>
            <a:lvl9pPr marL="4023360" indent="0" algn="ctr">
              <a:buNone/>
              <a:defRPr sz="17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8/13/2021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294584561"/>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8/13/2021</a:t>
            </a:fld>
            <a:endParaRPr lang="en-US" dirty="0"/>
          </a:p>
        </p:txBody>
      </p:sp>
      <p:sp>
        <p:nvSpPr>
          <p:cNvPr id="5" name="Footer Placeholder 4"/>
          <p:cNvSpPr>
            <a:spLocks noGrp="1"/>
          </p:cNvSpPr>
          <p:nvPr>
            <p:ph type="ftr" sz="quarter" idx="11"/>
          </p:nvPr>
        </p:nvSpPr>
        <p:spPr/>
        <p:txBody>
          <a:bodyPr/>
          <a:lstStyle/>
          <a:p>
            <a:pPr>
              <a:defRPr/>
            </a:pPr>
            <a:r>
              <a:rPr lang="en-US" altLang="en-US"/>
              <a:t>Your Title Here</a:t>
            </a:r>
          </a:p>
        </p:txBody>
      </p:sp>
      <p:sp>
        <p:nvSpPr>
          <p:cNvPr id="6" name="Slide Number Placeholder 5"/>
          <p:cNvSpPr>
            <a:spLocks noGrp="1"/>
          </p:cNvSpPr>
          <p:nvPr>
            <p:ph type="sldNum" sz="quarter" idx="12"/>
          </p:nvPr>
        </p:nvSpPr>
        <p:spPr/>
        <p:txBody>
          <a:bodyPr/>
          <a:lstStyle/>
          <a:p>
            <a:pPr>
              <a:defRPr/>
            </a:pPr>
            <a:fld id="{60F09322-97F9-445A-8112-2180F54F7D9D}" type="slidenum">
              <a:rPr lang="en-US" altLang="en-US" smtClean="0"/>
              <a:pPr>
                <a:defRPr/>
              </a:pPr>
              <a:t>‹#›</a:t>
            </a:fld>
            <a:endParaRPr lang="en-US" altLang="en-US"/>
          </a:p>
        </p:txBody>
      </p:sp>
    </p:spTree>
    <p:extLst>
      <p:ext uri="{BB962C8B-B14F-4D97-AF65-F5344CB8AC3E}">
        <p14:creationId xmlns:p14="http://schemas.microsoft.com/office/powerpoint/2010/main" val="999158873"/>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6277" y="1937705"/>
            <a:ext cx="8675370" cy="3233102"/>
          </a:xfrm>
        </p:spPr>
        <p:txBody>
          <a:bodyPr anchor="b"/>
          <a:lstStyle>
            <a:lvl1pPr>
              <a:defRPr sz="6600"/>
            </a:lvl1pPr>
          </a:lstStyle>
          <a:p>
            <a:r>
              <a:rPr lang="en-US"/>
              <a:t>Click to edit Master title style</a:t>
            </a:r>
            <a:endParaRPr lang="en-US" dirty="0"/>
          </a:p>
        </p:txBody>
      </p:sp>
      <p:sp>
        <p:nvSpPr>
          <p:cNvPr id="3" name="Text Placeholder 2"/>
          <p:cNvSpPr>
            <a:spLocks noGrp="1"/>
          </p:cNvSpPr>
          <p:nvPr>
            <p:ph type="body" idx="1"/>
          </p:nvPr>
        </p:nvSpPr>
        <p:spPr>
          <a:xfrm>
            <a:off x="686277" y="5201393"/>
            <a:ext cx="8675370" cy="1700212"/>
          </a:xfrm>
        </p:spPr>
        <p:txBody>
          <a:bodyPr/>
          <a:lstStyle>
            <a:lvl1pPr marL="0" indent="0">
              <a:buNone/>
              <a:defRPr sz="2640">
                <a:solidFill>
                  <a:schemeClr val="tx1"/>
                </a:solidFill>
              </a:defRPr>
            </a:lvl1pPr>
            <a:lvl2pPr marL="502920" indent="0">
              <a:buNone/>
              <a:defRPr sz="2200">
                <a:solidFill>
                  <a:schemeClr val="tx1">
                    <a:tint val="75000"/>
                  </a:schemeClr>
                </a:solidFill>
              </a:defRPr>
            </a:lvl2pPr>
            <a:lvl3pPr marL="1005840" indent="0">
              <a:buNone/>
              <a:defRPr sz="1980">
                <a:solidFill>
                  <a:schemeClr val="tx1">
                    <a:tint val="75000"/>
                  </a:schemeClr>
                </a:solidFill>
              </a:defRPr>
            </a:lvl3pPr>
            <a:lvl4pPr marL="1508760" indent="0">
              <a:buNone/>
              <a:defRPr sz="1760">
                <a:solidFill>
                  <a:schemeClr val="tx1">
                    <a:tint val="75000"/>
                  </a:schemeClr>
                </a:solidFill>
              </a:defRPr>
            </a:lvl4pPr>
            <a:lvl5pPr marL="2011680" indent="0">
              <a:buNone/>
              <a:defRPr sz="1760">
                <a:solidFill>
                  <a:schemeClr val="tx1">
                    <a:tint val="75000"/>
                  </a:schemeClr>
                </a:solidFill>
              </a:defRPr>
            </a:lvl5pPr>
            <a:lvl6pPr marL="2514600" indent="0">
              <a:buNone/>
              <a:defRPr sz="1760">
                <a:solidFill>
                  <a:schemeClr val="tx1">
                    <a:tint val="75000"/>
                  </a:schemeClr>
                </a:solidFill>
              </a:defRPr>
            </a:lvl6pPr>
            <a:lvl7pPr marL="3017520" indent="0">
              <a:buNone/>
              <a:defRPr sz="1760">
                <a:solidFill>
                  <a:schemeClr val="tx1">
                    <a:tint val="75000"/>
                  </a:schemeClr>
                </a:solidFill>
              </a:defRPr>
            </a:lvl7pPr>
            <a:lvl8pPr marL="3520440" indent="0">
              <a:buNone/>
              <a:defRPr sz="1760">
                <a:solidFill>
                  <a:schemeClr val="tx1">
                    <a:tint val="75000"/>
                  </a:schemeClr>
                </a:solidFill>
              </a:defRPr>
            </a:lvl8pPr>
            <a:lvl9pPr marL="4023360" indent="0">
              <a:buNone/>
              <a:defRPr sz="17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8/13/2021</a:t>
            </a:fld>
            <a:endParaRPr lang="en-US" dirty="0"/>
          </a:p>
        </p:txBody>
      </p:sp>
      <p:sp>
        <p:nvSpPr>
          <p:cNvPr id="5" name="Footer Placeholder 4"/>
          <p:cNvSpPr>
            <a:spLocks noGrp="1"/>
          </p:cNvSpPr>
          <p:nvPr>
            <p:ph type="ftr" sz="quarter" idx="11"/>
          </p:nvPr>
        </p:nvSpPr>
        <p:spPr/>
        <p:txBody>
          <a:bodyPr/>
          <a:lstStyle/>
          <a:p>
            <a:pPr>
              <a:defRPr/>
            </a:pPr>
            <a:r>
              <a:rPr lang="en-US" altLang="en-US"/>
              <a:t>Your Title Here</a:t>
            </a:r>
          </a:p>
        </p:txBody>
      </p:sp>
      <p:sp>
        <p:nvSpPr>
          <p:cNvPr id="6" name="Slide Number Placeholder 5"/>
          <p:cNvSpPr>
            <a:spLocks noGrp="1"/>
          </p:cNvSpPr>
          <p:nvPr>
            <p:ph type="sldNum" sz="quarter" idx="12"/>
          </p:nvPr>
        </p:nvSpPr>
        <p:spPr/>
        <p:txBody>
          <a:bodyPr/>
          <a:lstStyle/>
          <a:p>
            <a:pPr>
              <a:defRPr/>
            </a:pPr>
            <a:fld id="{24993188-ACBA-4C88-AF06-86EAD1F81964}" type="slidenum">
              <a:rPr lang="en-US" altLang="en-US" smtClean="0"/>
              <a:pPr>
                <a:defRPr/>
              </a:pPr>
              <a:t>‹#›</a:t>
            </a:fld>
            <a:endParaRPr lang="en-US" altLang="en-US"/>
          </a:p>
        </p:txBody>
      </p:sp>
    </p:spTree>
    <p:extLst>
      <p:ext uri="{BB962C8B-B14F-4D97-AF65-F5344CB8AC3E}">
        <p14:creationId xmlns:p14="http://schemas.microsoft.com/office/powerpoint/2010/main" val="39106347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91515" y="2069042"/>
            <a:ext cx="4274820" cy="49315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92065" y="2069042"/>
            <a:ext cx="4274820" cy="49315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8/13/2021</a:t>
            </a:fld>
            <a:endParaRPr lang="en-US" dirty="0"/>
          </a:p>
        </p:txBody>
      </p:sp>
      <p:sp>
        <p:nvSpPr>
          <p:cNvPr id="6" name="Footer Placeholder 5"/>
          <p:cNvSpPr>
            <a:spLocks noGrp="1"/>
          </p:cNvSpPr>
          <p:nvPr>
            <p:ph type="ftr" sz="quarter" idx="11"/>
          </p:nvPr>
        </p:nvSpPr>
        <p:spPr/>
        <p:txBody>
          <a:bodyPr/>
          <a:lstStyle/>
          <a:p>
            <a:pPr>
              <a:defRPr/>
            </a:pPr>
            <a:r>
              <a:rPr lang="en-US" altLang="en-US"/>
              <a:t>Your Title Here</a:t>
            </a:r>
          </a:p>
        </p:txBody>
      </p:sp>
      <p:sp>
        <p:nvSpPr>
          <p:cNvPr id="7" name="Slide Number Placeholder 6"/>
          <p:cNvSpPr>
            <a:spLocks noGrp="1"/>
          </p:cNvSpPr>
          <p:nvPr>
            <p:ph type="sldNum" sz="quarter" idx="12"/>
          </p:nvPr>
        </p:nvSpPr>
        <p:spPr/>
        <p:txBody>
          <a:bodyPr/>
          <a:lstStyle/>
          <a:p>
            <a:pPr>
              <a:defRPr/>
            </a:pPr>
            <a:fld id="{599584B5-48EF-412B-A773-45BABD98FD24}" type="slidenum">
              <a:rPr lang="en-US" altLang="en-US" smtClean="0"/>
              <a:pPr>
                <a:defRPr/>
              </a:pPr>
              <a:t>‹#›</a:t>
            </a:fld>
            <a:endParaRPr lang="en-US" altLang="en-US"/>
          </a:p>
        </p:txBody>
      </p:sp>
    </p:spTree>
    <p:extLst>
      <p:ext uri="{BB962C8B-B14F-4D97-AF65-F5344CB8AC3E}">
        <p14:creationId xmlns:p14="http://schemas.microsoft.com/office/powerpoint/2010/main" val="39239494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2825" y="413810"/>
            <a:ext cx="8675370" cy="1502305"/>
          </a:xfrm>
        </p:spPr>
        <p:txBody>
          <a:bodyPr/>
          <a:lstStyle/>
          <a:p>
            <a:r>
              <a:rPr lang="en-US"/>
              <a:t>Click to edit Master title style</a:t>
            </a:r>
            <a:endParaRPr lang="en-US" dirty="0"/>
          </a:p>
        </p:txBody>
      </p:sp>
      <p:sp>
        <p:nvSpPr>
          <p:cNvPr id="3" name="Text Placeholder 2"/>
          <p:cNvSpPr>
            <a:spLocks noGrp="1"/>
          </p:cNvSpPr>
          <p:nvPr>
            <p:ph type="body" idx="1"/>
          </p:nvPr>
        </p:nvSpPr>
        <p:spPr>
          <a:xfrm>
            <a:off x="692826" y="1905318"/>
            <a:ext cx="4255174" cy="933767"/>
          </a:xfrm>
        </p:spPr>
        <p:txBody>
          <a:bodyPr anchor="b"/>
          <a:lstStyle>
            <a:lvl1pPr marL="0" indent="0">
              <a:buNone/>
              <a:defRPr sz="2640" b="1"/>
            </a:lvl1pPr>
            <a:lvl2pPr marL="502920" indent="0">
              <a:buNone/>
              <a:defRPr sz="2200" b="1"/>
            </a:lvl2pPr>
            <a:lvl3pPr marL="1005840" indent="0">
              <a:buNone/>
              <a:defRPr sz="1980" b="1"/>
            </a:lvl3pPr>
            <a:lvl4pPr marL="1508760" indent="0">
              <a:buNone/>
              <a:defRPr sz="1760" b="1"/>
            </a:lvl4pPr>
            <a:lvl5pPr marL="2011680" indent="0">
              <a:buNone/>
              <a:defRPr sz="1760" b="1"/>
            </a:lvl5pPr>
            <a:lvl6pPr marL="2514600" indent="0">
              <a:buNone/>
              <a:defRPr sz="1760" b="1"/>
            </a:lvl6pPr>
            <a:lvl7pPr marL="3017520" indent="0">
              <a:buNone/>
              <a:defRPr sz="1760" b="1"/>
            </a:lvl7pPr>
            <a:lvl8pPr marL="3520440" indent="0">
              <a:buNone/>
              <a:defRPr sz="1760" b="1"/>
            </a:lvl8pPr>
            <a:lvl9pPr marL="4023360" indent="0">
              <a:buNone/>
              <a:defRPr sz="1760" b="1"/>
            </a:lvl9pPr>
          </a:lstStyle>
          <a:p>
            <a:pPr lvl="0"/>
            <a:r>
              <a:rPr lang="en-US"/>
              <a:t>Click to edit Master text styles</a:t>
            </a:r>
          </a:p>
        </p:txBody>
      </p:sp>
      <p:sp>
        <p:nvSpPr>
          <p:cNvPr id="4" name="Content Placeholder 3"/>
          <p:cNvSpPr>
            <a:spLocks noGrp="1"/>
          </p:cNvSpPr>
          <p:nvPr>
            <p:ph sz="half" idx="2"/>
          </p:nvPr>
        </p:nvSpPr>
        <p:spPr>
          <a:xfrm>
            <a:off x="692826" y="2839085"/>
            <a:ext cx="4255174" cy="417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92066" y="1905318"/>
            <a:ext cx="4276130" cy="933767"/>
          </a:xfrm>
        </p:spPr>
        <p:txBody>
          <a:bodyPr anchor="b"/>
          <a:lstStyle>
            <a:lvl1pPr marL="0" indent="0">
              <a:buNone/>
              <a:defRPr sz="2640" b="1"/>
            </a:lvl1pPr>
            <a:lvl2pPr marL="502920" indent="0">
              <a:buNone/>
              <a:defRPr sz="2200" b="1"/>
            </a:lvl2pPr>
            <a:lvl3pPr marL="1005840" indent="0">
              <a:buNone/>
              <a:defRPr sz="1980" b="1"/>
            </a:lvl3pPr>
            <a:lvl4pPr marL="1508760" indent="0">
              <a:buNone/>
              <a:defRPr sz="1760" b="1"/>
            </a:lvl4pPr>
            <a:lvl5pPr marL="2011680" indent="0">
              <a:buNone/>
              <a:defRPr sz="1760" b="1"/>
            </a:lvl5pPr>
            <a:lvl6pPr marL="2514600" indent="0">
              <a:buNone/>
              <a:defRPr sz="1760" b="1"/>
            </a:lvl6pPr>
            <a:lvl7pPr marL="3017520" indent="0">
              <a:buNone/>
              <a:defRPr sz="1760" b="1"/>
            </a:lvl7pPr>
            <a:lvl8pPr marL="3520440" indent="0">
              <a:buNone/>
              <a:defRPr sz="1760" b="1"/>
            </a:lvl8pPr>
            <a:lvl9pPr marL="4023360" indent="0">
              <a:buNone/>
              <a:defRPr sz="1760" b="1"/>
            </a:lvl9pPr>
          </a:lstStyle>
          <a:p>
            <a:pPr lvl="0"/>
            <a:r>
              <a:rPr lang="en-US"/>
              <a:t>Click to edit Master text styles</a:t>
            </a:r>
          </a:p>
        </p:txBody>
      </p:sp>
      <p:sp>
        <p:nvSpPr>
          <p:cNvPr id="6" name="Content Placeholder 5"/>
          <p:cNvSpPr>
            <a:spLocks noGrp="1"/>
          </p:cNvSpPr>
          <p:nvPr>
            <p:ph sz="quarter" idx="4"/>
          </p:nvPr>
        </p:nvSpPr>
        <p:spPr>
          <a:xfrm>
            <a:off x="5092066" y="2839085"/>
            <a:ext cx="4276130" cy="417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8/13/2021</a:t>
            </a:fld>
            <a:endParaRPr lang="en-US" dirty="0"/>
          </a:p>
        </p:txBody>
      </p:sp>
      <p:sp>
        <p:nvSpPr>
          <p:cNvPr id="8" name="Footer Placeholder 7"/>
          <p:cNvSpPr>
            <a:spLocks noGrp="1"/>
          </p:cNvSpPr>
          <p:nvPr>
            <p:ph type="ftr" sz="quarter" idx="11"/>
          </p:nvPr>
        </p:nvSpPr>
        <p:spPr/>
        <p:txBody>
          <a:bodyPr/>
          <a:lstStyle/>
          <a:p>
            <a:pPr>
              <a:defRPr/>
            </a:pPr>
            <a:r>
              <a:rPr lang="en-US" altLang="en-US"/>
              <a:t>Your Title Here</a:t>
            </a:r>
          </a:p>
        </p:txBody>
      </p:sp>
      <p:sp>
        <p:nvSpPr>
          <p:cNvPr id="9" name="Slide Number Placeholder 8"/>
          <p:cNvSpPr>
            <a:spLocks noGrp="1"/>
          </p:cNvSpPr>
          <p:nvPr>
            <p:ph type="sldNum" sz="quarter" idx="12"/>
          </p:nvPr>
        </p:nvSpPr>
        <p:spPr/>
        <p:txBody>
          <a:bodyPr/>
          <a:lstStyle/>
          <a:p>
            <a:pPr>
              <a:defRPr/>
            </a:pPr>
            <a:fld id="{5BFC304B-4A5B-4CB6-984B-D7A6EAFAC9C6}" type="slidenum">
              <a:rPr lang="en-US" altLang="en-US" smtClean="0"/>
              <a:pPr>
                <a:defRPr/>
              </a:pPr>
              <a:t>‹#›</a:t>
            </a:fld>
            <a:endParaRPr lang="en-US" altLang="en-US"/>
          </a:p>
        </p:txBody>
      </p:sp>
    </p:spTree>
    <p:extLst>
      <p:ext uri="{BB962C8B-B14F-4D97-AF65-F5344CB8AC3E}">
        <p14:creationId xmlns:p14="http://schemas.microsoft.com/office/powerpoint/2010/main" val="29366427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8/13/2021</a:t>
            </a:fld>
            <a:endParaRPr lang="en-US" dirty="0"/>
          </a:p>
        </p:txBody>
      </p:sp>
      <p:sp>
        <p:nvSpPr>
          <p:cNvPr id="4" name="Footer Placeholder 3"/>
          <p:cNvSpPr>
            <a:spLocks noGrp="1"/>
          </p:cNvSpPr>
          <p:nvPr>
            <p:ph type="ftr" sz="quarter" idx="11"/>
          </p:nvPr>
        </p:nvSpPr>
        <p:spPr/>
        <p:txBody>
          <a:bodyPr/>
          <a:lstStyle/>
          <a:p>
            <a:pPr>
              <a:defRPr/>
            </a:pPr>
            <a:r>
              <a:rPr lang="en-US" altLang="en-US"/>
              <a:t>Your Title Here</a:t>
            </a:r>
          </a:p>
        </p:txBody>
      </p:sp>
      <p:sp>
        <p:nvSpPr>
          <p:cNvPr id="5" name="Slide Number Placeholder 4"/>
          <p:cNvSpPr>
            <a:spLocks noGrp="1"/>
          </p:cNvSpPr>
          <p:nvPr>
            <p:ph type="sldNum" sz="quarter" idx="12"/>
          </p:nvPr>
        </p:nvSpPr>
        <p:spPr/>
        <p:txBody>
          <a:bodyPr/>
          <a:lstStyle/>
          <a:p>
            <a:pPr>
              <a:defRPr/>
            </a:pPr>
            <a:fld id="{246BAF96-D88A-4584-82F9-3B60606861BC}" type="slidenum">
              <a:rPr lang="en-US" altLang="en-US" smtClean="0"/>
              <a:pPr>
                <a:defRPr/>
              </a:pPr>
              <a:t>‹#›</a:t>
            </a:fld>
            <a:endParaRPr lang="en-US" altLang="en-US"/>
          </a:p>
        </p:txBody>
      </p:sp>
    </p:spTree>
    <p:extLst>
      <p:ext uri="{BB962C8B-B14F-4D97-AF65-F5344CB8AC3E}">
        <p14:creationId xmlns:p14="http://schemas.microsoft.com/office/powerpoint/2010/main" val="37583954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8/13/2021</a:t>
            </a:fld>
            <a:endParaRPr lang="en-US" dirty="0"/>
          </a:p>
        </p:txBody>
      </p:sp>
      <p:sp>
        <p:nvSpPr>
          <p:cNvPr id="3" name="Footer Placeholder 2"/>
          <p:cNvSpPr>
            <a:spLocks noGrp="1"/>
          </p:cNvSpPr>
          <p:nvPr>
            <p:ph type="ftr" sz="quarter" idx="11"/>
          </p:nvPr>
        </p:nvSpPr>
        <p:spPr/>
        <p:txBody>
          <a:bodyPr/>
          <a:lstStyle/>
          <a:p>
            <a:pPr>
              <a:defRPr/>
            </a:pPr>
            <a:r>
              <a:rPr lang="en-US" altLang="en-US"/>
              <a:t>Your Title Here</a:t>
            </a:r>
          </a:p>
        </p:txBody>
      </p:sp>
      <p:sp>
        <p:nvSpPr>
          <p:cNvPr id="4" name="Slide Number Placeholder 3"/>
          <p:cNvSpPr>
            <a:spLocks noGrp="1"/>
          </p:cNvSpPr>
          <p:nvPr>
            <p:ph type="sldNum" sz="quarter" idx="12"/>
          </p:nvPr>
        </p:nvSpPr>
        <p:spPr/>
        <p:txBody>
          <a:bodyPr/>
          <a:lstStyle/>
          <a:p>
            <a:pPr>
              <a:defRPr/>
            </a:pPr>
            <a:fld id="{0505A048-F45C-40BB-9412-DFE8BD4ECB59}" type="slidenum">
              <a:rPr lang="en-US" altLang="en-US" smtClean="0"/>
              <a:pPr>
                <a:defRPr/>
              </a:pPr>
              <a:t>‹#›</a:t>
            </a:fld>
            <a:endParaRPr lang="en-US" altLang="en-US"/>
          </a:p>
        </p:txBody>
      </p:sp>
    </p:spTree>
    <p:extLst>
      <p:ext uri="{BB962C8B-B14F-4D97-AF65-F5344CB8AC3E}">
        <p14:creationId xmlns:p14="http://schemas.microsoft.com/office/powerpoint/2010/main" val="37517408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2825" y="518160"/>
            <a:ext cx="3244096" cy="1813560"/>
          </a:xfrm>
        </p:spPr>
        <p:txBody>
          <a:bodyPr anchor="b"/>
          <a:lstStyle>
            <a:lvl1pPr>
              <a:defRPr sz="3520"/>
            </a:lvl1pPr>
          </a:lstStyle>
          <a:p>
            <a:r>
              <a:rPr lang="en-US"/>
              <a:t>Click to edit Master title style</a:t>
            </a:r>
            <a:endParaRPr lang="en-US" dirty="0"/>
          </a:p>
        </p:txBody>
      </p:sp>
      <p:sp>
        <p:nvSpPr>
          <p:cNvPr id="3" name="Content Placeholder 2"/>
          <p:cNvSpPr>
            <a:spLocks noGrp="1"/>
          </p:cNvSpPr>
          <p:nvPr>
            <p:ph idx="1"/>
          </p:nvPr>
        </p:nvSpPr>
        <p:spPr>
          <a:xfrm>
            <a:off x="4276130" y="1119083"/>
            <a:ext cx="5092065" cy="5523442"/>
          </a:xfrm>
        </p:spPr>
        <p:txBody>
          <a:bodyPr/>
          <a:lstStyle>
            <a:lvl1pPr>
              <a:defRPr sz="3520"/>
            </a:lvl1pPr>
            <a:lvl2pPr>
              <a:defRPr sz="3080"/>
            </a:lvl2pPr>
            <a:lvl3pPr>
              <a:defRPr sz="264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92825" y="2331720"/>
            <a:ext cx="3244096" cy="4319800"/>
          </a:xfrm>
        </p:spPr>
        <p:txBody>
          <a:bodyPr/>
          <a:lstStyle>
            <a:lvl1pPr marL="0" indent="0">
              <a:buNone/>
              <a:defRPr sz="1760"/>
            </a:lvl1pPr>
            <a:lvl2pPr marL="502920" indent="0">
              <a:buNone/>
              <a:defRPr sz="1540"/>
            </a:lvl2pPr>
            <a:lvl3pPr marL="1005840" indent="0">
              <a:buNone/>
              <a:defRPr sz="1320"/>
            </a:lvl3pPr>
            <a:lvl4pPr marL="1508760" indent="0">
              <a:buNone/>
              <a:defRPr sz="1100"/>
            </a:lvl4pPr>
            <a:lvl5pPr marL="2011680" indent="0">
              <a:buNone/>
              <a:defRPr sz="1100"/>
            </a:lvl5pPr>
            <a:lvl6pPr marL="2514600" indent="0">
              <a:buNone/>
              <a:defRPr sz="1100"/>
            </a:lvl6pPr>
            <a:lvl7pPr marL="3017520" indent="0">
              <a:buNone/>
              <a:defRPr sz="1100"/>
            </a:lvl7pPr>
            <a:lvl8pPr marL="3520440" indent="0">
              <a:buNone/>
              <a:defRPr sz="1100"/>
            </a:lvl8pPr>
            <a:lvl9pPr marL="4023360" indent="0">
              <a:buNone/>
              <a:defRPr sz="11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8/13/2021</a:t>
            </a:fld>
            <a:endParaRPr lang="en-US" dirty="0"/>
          </a:p>
        </p:txBody>
      </p:sp>
      <p:sp>
        <p:nvSpPr>
          <p:cNvPr id="6" name="Footer Placeholder 5"/>
          <p:cNvSpPr>
            <a:spLocks noGrp="1"/>
          </p:cNvSpPr>
          <p:nvPr>
            <p:ph type="ftr" sz="quarter" idx="11"/>
          </p:nvPr>
        </p:nvSpPr>
        <p:spPr/>
        <p:txBody>
          <a:bodyPr/>
          <a:lstStyle/>
          <a:p>
            <a:pPr>
              <a:defRPr/>
            </a:pPr>
            <a:r>
              <a:rPr lang="en-US" altLang="en-US"/>
              <a:t>Your Title Here</a:t>
            </a:r>
          </a:p>
        </p:txBody>
      </p:sp>
      <p:sp>
        <p:nvSpPr>
          <p:cNvPr id="7" name="Slide Number Placeholder 6"/>
          <p:cNvSpPr>
            <a:spLocks noGrp="1"/>
          </p:cNvSpPr>
          <p:nvPr>
            <p:ph type="sldNum" sz="quarter" idx="12"/>
          </p:nvPr>
        </p:nvSpPr>
        <p:spPr/>
        <p:txBody>
          <a:bodyPr/>
          <a:lstStyle/>
          <a:p>
            <a:pPr>
              <a:defRPr/>
            </a:pPr>
            <a:fld id="{23DA4153-291E-4C97-8EBB-BD3470826324}" type="slidenum">
              <a:rPr lang="en-US" altLang="en-US" smtClean="0"/>
              <a:pPr>
                <a:defRPr/>
              </a:pPr>
              <a:t>‹#›</a:t>
            </a:fld>
            <a:endParaRPr lang="en-US" altLang="en-US"/>
          </a:p>
        </p:txBody>
      </p:sp>
    </p:spTree>
    <p:extLst>
      <p:ext uri="{BB962C8B-B14F-4D97-AF65-F5344CB8AC3E}">
        <p14:creationId xmlns:p14="http://schemas.microsoft.com/office/powerpoint/2010/main" val="2837403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2825" y="518160"/>
            <a:ext cx="3244096" cy="1813560"/>
          </a:xfrm>
        </p:spPr>
        <p:txBody>
          <a:bodyPr anchor="b"/>
          <a:lstStyle>
            <a:lvl1pPr>
              <a:defRPr sz="3520"/>
            </a:lvl1pPr>
          </a:lstStyle>
          <a:p>
            <a:r>
              <a:rPr lang="en-US"/>
              <a:t>Click to edit Master title style</a:t>
            </a:r>
            <a:endParaRPr lang="en-US" dirty="0"/>
          </a:p>
        </p:txBody>
      </p:sp>
      <p:sp>
        <p:nvSpPr>
          <p:cNvPr id="3" name="Picture Placeholder 2"/>
          <p:cNvSpPr>
            <a:spLocks noGrp="1" noChangeAspect="1"/>
          </p:cNvSpPr>
          <p:nvPr>
            <p:ph type="pic" idx="1"/>
          </p:nvPr>
        </p:nvSpPr>
        <p:spPr>
          <a:xfrm>
            <a:off x="4276130" y="1119083"/>
            <a:ext cx="5092065" cy="5523442"/>
          </a:xfrm>
        </p:spPr>
        <p:txBody>
          <a:bodyPr anchor="t"/>
          <a:lstStyle>
            <a:lvl1pPr marL="0" indent="0">
              <a:buNone/>
              <a:defRPr sz="3520"/>
            </a:lvl1pPr>
            <a:lvl2pPr marL="502920" indent="0">
              <a:buNone/>
              <a:defRPr sz="3080"/>
            </a:lvl2pPr>
            <a:lvl3pPr marL="1005840" indent="0">
              <a:buNone/>
              <a:defRPr sz="2640"/>
            </a:lvl3pPr>
            <a:lvl4pPr marL="1508760" indent="0">
              <a:buNone/>
              <a:defRPr sz="2200"/>
            </a:lvl4pPr>
            <a:lvl5pPr marL="2011680" indent="0">
              <a:buNone/>
              <a:defRPr sz="2200"/>
            </a:lvl5pPr>
            <a:lvl6pPr marL="2514600" indent="0">
              <a:buNone/>
              <a:defRPr sz="2200"/>
            </a:lvl6pPr>
            <a:lvl7pPr marL="3017520" indent="0">
              <a:buNone/>
              <a:defRPr sz="2200"/>
            </a:lvl7pPr>
            <a:lvl8pPr marL="3520440" indent="0">
              <a:buNone/>
              <a:defRPr sz="2200"/>
            </a:lvl8pPr>
            <a:lvl9pPr marL="4023360" indent="0">
              <a:buNone/>
              <a:defRPr sz="2200"/>
            </a:lvl9pPr>
          </a:lstStyle>
          <a:p>
            <a:r>
              <a:rPr lang="en-US"/>
              <a:t>Click icon to add picture</a:t>
            </a:r>
            <a:endParaRPr lang="en-US" dirty="0"/>
          </a:p>
        </p:txBody>
      </p:sp>
      <p:sp>
        <p:nvSpPr>
          <p:cNvPr id="4" name="Text Placeholder 3"/>
          <p:cNvSpPr>
            <a:spLocks noGrp="1"/>
          </p:cNvSpPr>
          <p:nvPr>
            <p:ph type="body" sz="half" idx="2"/>
          </p:nvPr>
        </p:nvSpPr>
        <p:spPr>
          <a:xfrm>
            <a:off x="692825" y="2331720"/>
            <a:ext cx="3244096" cy="4319800"/>
          </a:xfrm>
        </p:spPr>
        <p:txBody>
          <a:bodyPr/>
          <a:lstStyle>
            <a:lvl1pPr marL="0" indent="0">
              <a:buNone/>
              <a:defRPr sz="1760"/>
            </a:lvl1pPr>
            <a:lvl2pPr marL="502920" indent="0">
              <a:buNone/>
              <a:defRPr sz="1540"/>
            </a:lvl2pPr>
            <a:lvl3pPr marL="1005840" indent="0">
              <a:buNone/>
              <a:defRPr sz="1320"/>
            </a:lvl3pPr>
            <a:lvl4pPr marL="1508760" indent="0">
              <a:buNone/>
              <a:defRPr sz="1100"/>
            </a:lvl4pPr>
            <a:lvl5pPr marL="2011680" indent="0">
              <a:buNone/>
              <a:defRPr sz="1100"/>
            </a:lvl5pPr>
            <a:lvl6pPr marL="2514600" indent="0">
              <a:buNone/>
              <a:defRPr sz="1100"/>
            </a:lvl6pPr>
            <a:lvl7pPr marL="3017520" indent="0">
              <a:buNone/>
              <a:defRPr sz="1100"/>
            </a:lvl7pPr>
            <a:lvl8pPr marL="3520440" indent="0">
              <a:buNone/>
              <a:defRPr sz="1100"/>
            </a:lvl8pPr>
            <a:lvl9pPr marL="4023360" indent="0">
              <a:buNone/>
              <a:defRPr sz="11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8/13/2021</a:t>
            </a:fld>
            <a:endParaRPr lang="en-US" dirty="0"/>
          </a:p>
        </p:txBody>
      </p:sp>
      <p:sp>
        <p:nvSpPr>
          <p:cNvPr id="6" name="Footer Placeholder 5"/>
          <p:cNvSpPr>
            <a:spLocks noGrp="1"/>
          </p:cNvSpPr>
          <p:nvPr>
            <p:ph type="ftr" sz="quarter" idx="11"/>
          </p:nvPr>
        </p:nvSpPr>
        <p:spPr/>
        <p:txBody>
          <a:bodyPr/>
          <a:lstStyle/>
          <a:p>
            <a:pPr>
              <a:defRPr/>
            </a:pPr>
            <a:r>
              <a:rPr lang="en-US" altLang="en-US"/>
              <a:t>Your Title Here</a:t>
            </a:r>
          </a:p>
        </p:txBody>
      </p:sp>
      <p:sp>
        <p:nvSpPr>
          <p:cNvPr id="7" name="Slide Number Placeholder 6"/>
          <p:cNvSpPr>
            <a:spLocks noGrp="1"/>
          </p:cNvSpPr>
          <p:nvPr>
            <p:ph type="sldNum" sz="quarter" idx="12"/>
          </p:nvPr>
        </p:nvSpPr>
        <p:spPr/>
        <p:txBody>
          <a:bodyPr/>
          <a:lstStyle/>
          <a:p>
            <a:pPr>
              <a:defRPr/>
            </a:pPr>
            <a:fld id="{BB6A3207-7DA2-40C3-86CE-1BC5FD515294}" type="slidenum">
              <a:rPr lang="en-US" altLang="en-US" smtClean="0"/>
              <a:pPr>
                <a:defRPr/>
              </a:pPr>
              <a:t>‹#›</a:t>
            </a:fld>
            <a:endParaRPr lang="en-US" altLang="en-US"/>
          </a:p>
        </p:txBody>
      </p:sp>
    </p:spTree>
    <p:extLst>
      <p:ext uri="{BB962C8B-B14F-4D97-AF65-F5344CB8AC3E}">
        <p14:creationId xmlns:p14="http://schemas.microsoft.com/office/powerpoint/2010/main" val="29785480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8/13/2021</a:t>
            </a:fld>
            <a:endParaRPr lang="en-US" dirty="0"/>
          </a:p>
        </p:txBody>
      </p:sp>
      <p:sp>
        <p:nvSpPr>
          <p:cNvPr id="5" name="Footer Placeholder 4"/>
          <p:cNvSpPr>
            <a:spLocks noGrp="1"/>
          </p:cNvSpPr>
          <p:nvPr>
            <p:ph type="ftr" sz="quarter" idx="11"/>
          </p:nvPr>
        </p:nvSpPr>
        <p:spPr/>
        <p:txBody>
          <a:bodyPr/>
          <a:lstStyle/>
          <a:p>
            <a:pPr>
              <a:defRPr/>
            </a:pPr>
            <a:r>
              <a:rPr lang="en-US" altLang="en-US"/>
              <a:t>Your Title Here</a:t>
            </a:r>
          </a:p>
        </p:txBody>
      </p:sp>
      <p:sp>
        <p:nvSpPr>
          <p:cNvPr id="6" name="Slide Number Placeholder 5"/>
          <p:cNvSpPr>
            <a:spLocks noGrp="1"/>
          </p:cNvSpPr>
          <p:nvPr>
            <p:ph type="sldNum" sz="quarter" idx="12"/>
          </p:nvPr>
        </p:nvSpPr>
        <p:spPr/>
        <p:txBody>
          <a:bodyPr/>
          <a:lstStyle/>
          <a:p>
            <a:pPr>
              <a:defRPr/>
            </a:pPr>
            <a:fld id="{CD29F170-1895-459B-9FEB-B6FC53B7BD9D}" type="slidenum">
              <a:rPr lang="en-US" altLang="en-US" smtClean="0"/>
              <a:pPr>
                <a:defRPr/>
              </a:pPr>
              <a:t>‹#›</a:t>
            </a:fld>
            <a:endParaRPr lang="en-US" altLang="en-US"/>
          </a:p>
        </p:txBody>
      </p:sp>
    </p:spTree>
    <p:extLst>
      <p:ext uri="{BB962C8B-B14F-4D97-AF65-F5344CB8AC3E}">
        <p14:creationId xmlns:p14="http://schemas.microsoft.com/office/powerpoint/2010/main" val="10451301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98043" y="413808"/>
            <a:ext cx="2168843" cy="658675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91515" y="413808"/>
            <a:ext cx="6380798" cy="65867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8/13/2021</a:t>
            </a:fld>
            <a:endParaRPr lang="en-US" dirty="0"/>
          </a:p>
        </p:txBody>
      </p:sp>
      <p:sp>
        <p:nvSpPr>
          <p:cNvPr id="5" name="Footer Placeholder 4"/>
          <p:cNvSpPr>
            <a:spLocks noGrp="1"/>
          </p:cNvSpPr>
          <p:nvPr>
            <p:ph type="ftr" sz="quarter" idx="11"/>
          </p:nvPr>
        </p:nvSpPr>
        <p:spPr/>
        <p:txBody>
          <a:bodyPr/>
          <a:lstStyle/>
          <a:p>
            <a:pPr>
              <a:defRPr/>
            </a:pPr>
            <a:r>
              <a:rPr lang="en-US" altLang="en-US"/>
              <a:t>Your Title Here</a:t>
            </a:r>
          </a:p>
        </p:txBody>
      </p:sp>
      <p:sp>
        <p:nvSpPr>
          <p:cNvPr id="6" name="Slide Number Placeholder 5"/>
          <p:cNvSpPr>
            <a:spLocks noGrp="1"/>
          </p:cNvSpPr>
          <p:nvPr>
            <p:ph type="sldNum" sz="quarter" idx="12"/>
          </p:nvPr>
        </p:nvSpPr>
        <p:spPr/>
        <p:txBody>
          <a:bodyPr/>
          <a:lstStyle/>
          <a:p>
            <a:pPr>
              <a:defRPr/>
            </a:pPr>
            <a:fld id="{83B8AC64-0B86-49AB-829F-DC3143057EE3}" type="slidenum">
              <a:rPr lang="en-US" altLang="en-US" smtClean="0"/>
              <a:pPr>
                <a:defRPr/>
              </a:pPr>
              <a:t>‹#›</a:t>
            </a:fld>
            <a:endParaRPr lang="en-US" altLang="en-US"/>
          </a:p>
        </p:txBody>
      </p:sp>
    </p:spTree>
    <p:extLst>
      <p:ext uri="{BB962C8B-B14F-4D97-AF65-F5344CB8AC3E}">
        <p14:creationId xmlns:p14="http://schemas.microsoft.com/office/powerpoint/2010/main" val="22803402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1515" y="413810"/>
            <a:ext cx="8675370" cy="150230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91515" y="2069042"/>
            <a:ext cx="8675370" cy="49315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91515" y="7203865"/>
            <a:ext cx="2263140" cy="413808"/>
          </a:xfrm>
          <a:prstGeom prst="rect">
            <a:avLst/>
          </a:prstGeom>
        </p:spPr>
        <p:txBody>
          <a:bodyPr vert="horz" lIns="91440" tIns="45720" rIns="91440" bIns="45720" rtlCol="0" anchor="ctr"/>
          <a:lstStyle>
            <a:lvl1pPr algn="l">
              <a:defRPr sz="1320">
                <a:solidFill>
                  <a:schemeClr val="tx1">
                    <a:tint val="75000"/>
                  </a:schemeClr>
                </a:solidFill>
              </a:defRPr>
            </a:lvl1pPr>
          </a:lstStyle>
          <a:p>
            <a:fld id="{C764DE79-268F-4C1A-8933-263129D2AF90}" type="datetimeFigureOut">
              <a:rPr lang="en-US" dirty="0"/>
              <a:t>8/13/2021</a:t>
            </a:fld>
            <a:endParaRPr lang="en-US" dirty="0"/>
          </a:p>
        </p:txBody>
      </p:sp>
      <p:sp>
        <p:nvSpPr>
          <p:cNvPr id="5" name="Footer Placeholder 4"/>
          <p:cNvSpPr>
            <a:spLocks noGrp="1"/>
          </p:cNvSpPr>
          <p:nvPr>
            <p:ph type="ftr" sz="quarter" idx="3"/>
          </p:nvPr>
        </p:nvSpPr>
        <p:spPr>
          <a:xfrm>
            <a:off x="3331845" y="7203865"/>
            <a:ext cx="3394710" cy="413808"/>
          </a:xfrm>
          <a:prstGeom prst="rect">
            <a:avLst/>
          </a:prstGeom>
        </p:spPr>
        <p:txBody>
          <a:bodyPr vert="horz" lIns="91440" tIns="45720" rIns="91440" bIns="45720" rtlCol="0" anchor="ctr"/>
          <a:lstStyle>
            <a:lvl1pPr algn="ctr">
              <a:defRPr sz="1320">
                <a:solidFill>
                  <a:schemeClr val="tx1">
                    <a:tint val="75000"/>
                  </a:schemeClr>
                </a:solidFill>
              </a:defRPr>
            </a:lvl1pPr>
          </a:lstStyle>
          <a:p>
            <a:pPr>
              <a:defRPr/>
            </a:pPr>
            <a:r>
              <a:rPr lang="en-US" altLang="en-US"/>
              <a:t>Your Title Here</a:t>
            </a:r>
          </a:p>
        </p:txBody>
      </p:sp>
      <p:sp>
        <p:nvSpPr>
          <p:cNvPr id="6" name="Slide Number Placeholder 5"/>
          <p:cNvSpPr>
            <a:spLocks noGrp="1"/>
          </p:cNvSpPr>
          <p:nvPr>
            <p:ph type="sldNum" sz="quarter" idx="4"/>
          </p:nvPr>
        </p:nvSpPr>
        <p:spPr>
          <a:xfrm>
            <a:off x="7103745" y="7203865"/>
            <a:ext cx="2263140" cy="413808"/>
          </a:xfrm>
          <a:prstGeom prst="rect">
            <a:avLst/>
          </a:prstGeom>
        </p:spPr>
        <p:txBody>
          <a:bodyPr vert="horz" lIns="91440" tIns="45720" rIns="91440" bIns="45720" rtlCol="0" anchor="ctr"/>
          <a:lstStyle>
            <a:lvl1pPr algn="r">
              <a:defRPr sz="1320">
                <a:solidFill>
                  <a:schemeClr val="tx1">
                    <a:tint val="75000"/>
                  </a:schemeClr>
                </a:solidFill>
              </a:defRPr>
            </a:lvl1pPr>
          </a:lstStyle>
          <a:p>
            <a:pPr>
              <a:defRPr/>
            </a:pPr>
            <a:fld id="{AE86BE6F-B281-44CD-8080-CE9AA2871696}" type="slidenum">
              <a:rPr lang="en-US" altLang="en-US" smtClean="0"/>
              <a:pPr>
                <a:defRPr/>
              </a:pPr>
              <a:t>‹#›</a:t>
            </a:fld>
            <a:endParaRPr lang="en-US" altLang="en-US"/>
          </a:p>
        </p:txBody>
      </p:sp>
    </p:spTree>
    <p:extLst>
      <p:ext uri="{BB962C8B-B14F-4D97-AF65-F5344CB8AC3E}">
        <p14:creationId xmlns:p14="http://schemas.microsoft.com/office/powerpoint/2010/main" val="2671138186"/>
      </p:ext>
    </p:extLst>
  </p:cSld>
  <p:clrMap bg1="dk1" tx1="lt1" bg2="dk2" tx2="lt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Lst>
  <p:hf hdr="0" dt="0"/>
  <p:txStyles>
    <p:titleStyle>
      <a:lvl1pPr algn="l" defTabSz="1005840" rtl="0" eaLnBrk="1" latinLnBrk="0" hangingPunct="1">
        <a:lnSpc>
          <a:spcPct val="90000"/>
        </a:lnSpc>
        <a:spcBef>
          <a:spcPct val="0"/>
        </a:spcBef>
        <a:buNone/>
        <a:defRPr sz="4840" kern="1200">
          <a:solidFill>
            <a:schemeClr val="tx1"/>
          </a:solidFill>
          <a:latin typeface="+mj-lt"/>
          <a:ea typeface="+mj-ea"/>
          <a:cs typeface="+mj-cs"/>
        </a:defRPr>
      </a:lvl1pPr>
    </p:titleStyle>
    <p:bodyStyle>
      <a:lvl1pPr marL="251460" indent="-251460" algn="l" defTabSz="1005840" rtl="0" eaLnBrk="1" latinLnBrk="0" hangingPunct="1">
        <a:lnSpc>
          <a:spcPct val="90000"/>
        </a:lnSpc>
        <a:spcBef>
          <a:spcPts val="1100"/>
        </a:spcBef>
        <a:buFont typeface="Arial" panose="020B0604020202020204" pitchFamily="34" charset="0"/>
        <a:buChar char="•"/>
        <a:defRPr sz="3080" kern="1200">
          <a:solidFill>
            <a:schemeClr val="tx1"/>
          </a:solidFill>
          <a:latin typeface="+mn-lt"/>
          <a:ea typeface="+mn-ea"/>
          <a:cs typeface="+mn-cs"/>
        </a:defRPr>
      </a:lvl1pPr>
      <a:lvl2pPr marL="754380" indent="-251460" algn="l" defTabSz="1005840" rtl="0" eaLnBrk="1" latinLnBrk="0" hangingPunct="1">
        <a:lnSpc>
          <a:spcPct val="90000"/>
        </a:lnSpc>
        <a:spcBef>
          <a:spcPts val="550"/>
        </a:spcBef>
        <a:buFont typeface="Arial" panose="020B0604020202020204" pitchFamily="34" charset="0"/>
        <a:buChar char="•"/>
        <a:defRPr sz="2640" kern="1200">
          <a:solidFill>
            <a:schemeClr val="tx1"/>
          </a:solidFill>
          <a:latin typeface="+mn-lt"/>
          <a:ea typeface="+mn-ea"/>
          <a:cs typeface="+mn-cs"/>
        </a:defRPr>
      </a:lvl2pPr>
      <a:lvl3pPr marL="1257300" indent="-251460" algn="l" defTabSz="1005840" rtl="0" eaLnBrk="1" latinLnBrk="0" hangingPunct="1">
        <a:lnSpc>
          <a:spcPct val="90000"/>
        </a:lnSpc>
        <a:spcBef>
          <a:spcPts val="550"/>
        </a:spcBef>
        <a:buFont typeface="Arial" panose="020B0604020202020204" pitchFamily="34" charset="0"/>
        <a:buChar char="•"/>
        <a:defRPr sz="2200" kern="1200">
          <a:solidFill>
            <a:schemeClr val="tx1"/>
          </a:solidFill>
          <a:latin typeface="+mn-lt"/>
          <a:ea typeface="+mn-ea"/>
          <a:cs typeface="+mn-cs"/>
        </a:defRPr>
      </a:lvl3pPr>
      <a:lvl4pPr marL="17602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4pPr>
      <a:lvl5pPr marL="226314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5pPr>
      <a:lvl6pPr marL="276606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6pPr>
      <a:lvl7pPr marL="326898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7pPr>
      <a:lvl8pPr marL="377190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p:bodyStyle>
    <p:otherStyle>
      <a:defPPr>
        <a:defRPr lang="en-US"/>
      </a:defPPr>
      <a:lvl1pPr marL="0" algn="l" defTabSz="1005840" rtl="0" eaLnBrk="1" latinLnBrk="0" hangingPunct="1">
        <a:defRPr sz="1980" kern="1200">
          <a:solidFill>
            <a:schemeClr val="tx1"/>
          </a:solidFill>
          <a:latin typeface="+mn-lt"/>
          <a:ea typeface="+mn-ea"/>
          <a:cs typeface="+mn-cs"/>
        </a:defRPr>
      </a:lvl1pPr>
      <a:lvl2pPr marL="502920" algn="l" defTabSz="1005840" rtl="0" eaLnBrk="1" latinLnBrk="0" hangingPunct="1">
        <a:defRPr sz="1980" kern="1200">
          <a:solidFill>
            <a:schemeClr val="tx1"/>
          </a:solidFill>
          <a:latin typeface="+mn-lt"/>
          <a:ea typeface="+mn-ea"/>
          <a:cs typeface="+mn-cs"/>
        </a:defRPr>
      </a:lvl2pPr>
      <a:lvl3pPr marL="1005840" algn="l" defTabSz="1005840" rtl="0" eaLnBrk="1" latinLnBrk="0" hangingPunct="1">
        <a:defRPr sz="1980" kern="1200">
          <a:solidFill>
            <a:schemeClr val="tx1"/>
          </a:solidFill>
          <a:latin typeface="+mn-lt"/>
          <a:ea typeface="+mn-ea"/>
          <a:cs typeface="+mn-cs"/>
        </a:defRPr>
      </a:lvl3pPr>
      <a:lvl4pPr marL="1508760" algn="l" defTabSz="1005840" rtl="0" eaLnBrk="1" latinLnBrk="0" hangingPunct="1">
        <a:defRPr sz="1980" kern="1200">
          <a:solidFill>
            <a:schemeClr val="tx1"/>
          </a:solidFill>
          <a:latin typeface="+mn-lt"/>
          <a:ea typeface="+mn-ea"/>
          <a:cs typeface="+mn-cs"/>
        </a:defRPr>
      </a:lvl4pPr>
      <a:lvl5pPr marL="2011680" algn="l" defTabSz="1005840" rtl="0" eaLnBrk="1" latinLnBrk="0" hangingPunct="1">
        <a:defRPr sz="1980" kern="1200">
          <a:solidFill>
            <a:schemeClr val="tx1"/>
          </a:solidFill>
          <a:latin typeface="+mn-lt"/>
          <a:ea typeface="+mn-ea"/>
          <a:cs typeface="+mn-cs"/>
        </a:defRPr>
      </a:lvl5pPr>
      <a:lvl6pPr marL="2514600" algn="l" defTabSz="1005840" rtl="0" eaLnBrk="1" latinLnBrk="0" hangingPunct="1">
        <a:defRPr sz="1980" kern="1200">
          <a:solidFill>
            <a:schemeClr val="tx1"/>
          </a:solidFill>
          <a:latin typeface="+mn-lt"/>
          <a:ea typeface="+mn-ea"/>
          <a:cs typeface="+mn-cs"/>
        </a:defRPr>
      </a:lvl6pPr>
      <a:lvl7pPr marL="3017520" algn="l" defTabSz="1005840" rtl="0" eaLnBrk="1" latinLnBrk="0" hangingPunct="1">
        <a:defRPr sz="1980" kern="1200">
          <a:solidFill>
            <a:schemeClr val="tx1"/>
          </a:solidFill>
          <a:latin typeface="+mn-lt"/>
          <a:ea typeface="+mn-ea"/>
          <a:cs typeface="+mn-cs"/>
        </a:defRPr>
      </a:lvl7pPr>
      <a:lvl8pPr marL="3520440" algn="l" defTabSz="1005840" rtl="0" eaLnBrk="1" latinLnBrk="0" hangingPunct="1">
        <a:defRPr sz="1980" kern="1200">
          <a:solidFill>
            <a:schemeClr val="tx1"/>
          </a:solidFill>
          <a:latin typeface="+mn-lt"/>
          <a:ea typeface="+mn-ea"/>
          <a:cs typeface="+mn-cs"/>
        </a:defRPr>
      </a:lvl8pPr>
      <a:lvl9pPr marL="4023360" algn="l" defTabSz="1005840" rtl="0" eaLnBrk="1" latinLnBrk="0" hangingPunct="1">
        <a:defRPr sz="19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github.com/VirtualPlanetaryLaboratory/atmos"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https://ldfknowledgebase.com/page/about" TargetMode="External"/><Relationship Id="rId4" Type="http://schemas.openxmlformats.org/officeDocument/2006/relationships/hyperlink" Target="https://www.python.org/about/"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github.com/VirtualPlanetaryLaboratory/atmos"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hyperlink" Target="https://ldfknowledgebase.com/page/about" TargetMode="External"/><Relationship Id="rId4" Type="http://schemas.openxmlformats.org/officeDocument/2006/relationships/hyperlink" Target="https://www.python.org/about/"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964442E5-4D69-409E-81A8-FF0E16059B62}"/>
              </a:ext>
            </a:extLst>
          </p:cNvPr>
          <p:cNvSpPr>
            <a:spLocks noGrp="1" noChangeArrowheads="1"/>
          </p:cNvSpPr>
          <p:nvPr>
            <p:ph type="ctrTitle"/>
          </p:nvPr>
        </p:nvSpPr>
        <p:spPr>
          <a:xfrm>
            <a:off x="410369" y="2271233"/>
            <a:ext cx="9112250" cy="1320800"/>
          </a:xfrm>
          <a:ln>
            <a:solidFill>
              <a:schemeClr val="accent1">
                <a:lumMod val="75000"/>
              </a:schemeClr>
            </a:solidFill>
          </a:ln>
        </p:spPr>
        <p:txBody>
          <a:bodyPr/>
          <a:lstStyle/>
          <a:p>
            <a:pPr eaLnBrk="1" hangingPunct="1"/>
            <a:r>
              <a:rPr lang="en-US" altLang="en-US" sz="3500" dirty="0">
                <a:latin typeface="Book Antiqua" panose="02040602050305030304" pitchFamily="18" charset="0"/>
                <a:cs typeface="Arial" panose="020B0604020202020204" pitchFamily="34" charset="0"/>
              </a:rPr>
              <a:t>Analyzing Software Models in Exobiology </a:t>
            </a:r>
            <a:br>
              <a:rPr lang="en-US" altLang="en-US" dirty="0">
                <a:latin typeface="Book Antiqua" panose="02040602050305030304" pitchFamily="18" charset="0"/>
                <a:cs typeface="Arial" panose="020B0604020202020204" pitchFamily="34" charset="0"/>
              </a:rPr>
            </a:br>
            <a:r>
              <a:rPr lang="en-US" altLang="en-US" sz="3500" dirty="0">
                <a:latin typeface="Book Antiqua" panose="02040602050305030304" pitchFamily="18" charset="0"/>
                <a:cs typeface="Arial" panose="020B0604020202020204" pitchFamily="34" charset="0"/>
              </a:rPr>
              <a:t>Reghan Cornell</a:t>
            </a:r>
          </a:p>
        </p:txBody>
      </p:sp>
      <p:sp>
        <p:nvSpPr>
          <p:cNvPr id="5123" name="Rectangle 3">
            <a:extLst>
              <a:ext uri="{FF2B5EF4-FFF2-40B4-BE49-F238E27FC236}">
                <a16:creationId xmlns:a16="http://schemas.microsoft.com/office/drawing/2014/main" id="{86DA28B2-B366-4A29-87CA-0EC80FA33F10}"/>
              </a:ext>
            </a:extLst>
          </p:cNvPr>
          <p:cNvSpPr>
            <a:spLocks noGrp="1" noChangeArrowheads="1"/>
          </p:cNvSpPr>
          <p:nvPr>
            <p:ph type="subTitle" idx="1"/>
          </p:nvPr>
        </p:nvSpPr>
        <p:spPr>
          <a:xfrm>
            <a:off x="1715110" y="3684772"/>
            <a:ext cx="6478956" cy="665458"/>
          </a:xfrm>
          <a:ln>
            <a:solidFill>
              <a:schemeClr val="accent1">
                <a:lumMod val="75000"/>
              </a:schemeClr>
            </a:solidFill>
          </a:ln>
        </p:spPr>
        <p:txBody>
          <a:bodyPr>
            <a:normAutofit fontScale="92500" lnSpcReduction="20000"/>
          </a:bodyPr>
          <a:lstStyle/>
          <a:p>
            <a:pPr eaLnBrk="1" hangingPunct="1"/>
            <a:r>
              <a:rPr lang="en-US" altLang="en-US" dirty="0">
                <a:latin typeface="Book Antiqua" panose="02040602050305030304" pitchFamily="18" charset="0"/>
              </a:rPr>
              <a:t>Matt Knudson, Code TI</a:t>
            </a:r>
            <a:br>
              <a:rPr lang="en-US" altLang="en-US" dirty="0">
                <a:latin typeface="Book Antiqua" panose="02040602050305030304" pitchFamily="18" charset="0"/>
              </a:rPr>
            </a:br>
            <a:r>
              <a:rPr lang="en-US" altLang="en-US" dirty="0">
                <a:latin typeface="Book Antiqua" panose="02040602050305030304" pitchFamily="18" charset="0"/>
              </a:rPr>
              <a:t>Summer 2021</a:t>
            </a:r>
          </a:p>
        </p:txBody>
      </p:sp>
      <p:sp>
        <p:nvSpPr>
          <p:cNvPr id="5124" name="Rectangle 6">
            <a:extLst>
              <a:ext uri="{FF2B5EF4-FFF2-40B4-BE49-F238E27FC236}">
                <a16:creationId xmlns:a16="http://schemas.microsoft.com/office/drawing/2014/main" id="{5E92C006-EE79-4735-BD70-3F7038D77790}"/>
              </a:ext>
            </a:extLst>
          </p:cNvPr>
          <p:cNvSpPr>
            <a:spLocks noChangeArrowheads="1"/>
          </p:cNvSpPr>
          <p:nvPr/>
        </p:nvSpPr>
        <p:spPr bwMode="auto">
          <a:xfrm>
            <a:off x="411163" y="560388"/>
            <a:ext cx="9136062" cy="949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1882" tIns="50941" rIns="101882" bIns="50941"/>
          <a:lstStyle>
            <a:lvl1pPr defTabSz="1019175">
              <a:lnSpc>
                <a:spcPts val="2675"/>
              </a:lnSpc>
              <a:spcBef>
                <a:spcPts val="450"/>
              </a:spcBef>
              <a:spcAft>
                <a:spcPts val="663"/>
              </a:spcAft>
              <a:buClr>
                <a:srgbClr val="A0A0A0"/>
              </a:buClr>
              <a:buSzPct val="80000"/>
              <a:buFont typeface="AGaramond RegularSC" pitchFamily="1" charset="0"/>
              <a:buChar char="•"/>
              <a:defRPr sz="1600">
                <a:solidFill>
                  <a:srgbClr val="666666"/>
                </a:solidFill>
                <a:latin typeface="Arial" panose="020B0604020202020204" pitchFamily="34" charset="0"/>
              </a:defRPr>
            </a:lvl1pPr>
            <a:lvl2pPr marL="635000" indent="-188913" defTabSz="1019175">
              <a:lnSpc>
                <a:spcPts val="2675"/>
              </a:lnSpc>
              <a:spcBef>
                <a:spcPts val="450"/>
              </a:spcBef>
              <a:spcAft>
                <a:spcPts val="663"/>
              </a:spcAft>
              <a:defRPr sz="1600">
                <a:solidFill>
                  <a:srgbClr val="666666"/>
                </a:solidFill>
                <a:latin typeface="Arial" panose="020B0604020202020204" pitchFamily="34" charset="0"/>
              </a:defRPr>
            </a:lvl2pPr>
            <a:lvl3pPr marL="1150938" indent="-188913" defTabSz="1019175">
              <a:lnSpc>
                <a:spcPts val="2675"/>
              </a:lnSpc>
              <a:spcBef>
                <a:spcPts val="450"/>
              </a:spcBef>
              <a:spcAft>
                <a:spcPts val="663"/>
              </a:spcAft>
              <a:buSzPct val="90000"/>
              <a:buChar char="»"/>
              <a:defRPr sz="1400">
                <a:solidFill>
                  <a:srgbClr val="666666"/>
                </a:solidFill>
                <a:latin typeface="Arial" panose="020B0604020202020204" pitchFamily="34" charset="0"/>
              </a:defRPr>
            </a:lvl3pPr>
            <a:lvl4pPr marL="1717675" indent="-188913" defTabSz="1019175">
              <a:lnSpc>
                <a:spcPts val="2675"/>
              </a:lnSpc>
              <a:spcBef>
                <a:spcPts val="450"/>
              </a:spcBef>
              <a:spcAft>
                <a:spcPts val="663"/>
              </a:spcAft>
              <a:defRPr sz="1400">
                <a:solidFill>
                  <a:srgbClr val="666666"/>
                </a:solidFill>
                <a:latin typeface="Arial" panose="020B0604020202020204" pitchFamily="34" charset="0"/>
              </a:defRPr>
            </a:lvl4pPr>
            <a:lvl5pPr marL="2292350" indent="-254000" defTabSz="1019175">
              <a:lnSpc>
                <a:spcPts val="2900"/>
              </a:lnSpc>
              <a:spcAft>
                <a:spcPts val="663"/>
              </a:spcAft>
              <a:defRPr sz="1400">
                <a:solidFill>
                  <a:srgbClr val="666666"/>
                </a:solidFill>
                <a:latin typeface="Arial" panose="020B0604020202020204" pitchFamily="34" charset="0"/>
              </a:defRPr>
            </a:lvl5pPr>
            <a:lvl6pPr marL="2749550" indent="-254000" defTabSz="1019175" eaLnBrk="0" fontAlgn="base" hangingPunct="0">
              <a:lnSpc>
                <a:spcPts val="2900"/>
              </a:lnSpc>
              <a:spcBef>
                <a:spcPct val="0"/>
              </a:spcBef>
              <a:spcAft>
                <a:spcPts val="663"/>
              </a:spcAft>
              <a:defRPr sz="1400">
                <a:solidFill>
                  <a:srgbClr val="666666"/>
                </a:solidFill>
                <a:latin typeface="Arial" panose="020B0604020202020204" pitchFamily="34" charset="0"/>
              </a:defRPr>
            </a:lvl6pPr>
            <a:lvl7pPr marL="3206750" indent="-254000" defTabSz="1019175" eaLnBrk="0" fontAlgn="base" hangingPunct="0">
              <a:lnSpc>
                <a:spcPts val="2900"/>
              </a:lnSpc>
              <a:spcBef>
                <a:spcPct val="0"/>
              </a:spcBef>
              <a:spcAft>
                <a:spcPts val="663"/>
              </a:spcAft>
              <a:defRPr sz="1400">
                <a:solidFill>
                  <a:srgbClr val="666666"/>
                </a:solidFill>
                <a:latin typeface="Arial" panose="020B0604020202020204" pitchFamily="34" charset="0"/>
              </a:defRPr>
            </a:lvl7pPr>
            <a:lvl8pPr marL="3663950" indent="-254000" defTabSz="1019175" eaLnBrk="0" fontAlgn="base" hangingPunct="0">
              <a:lnSpc>
                <a:spcPts val="2900"/>
              </a:lnSpc>
              <a:spcBef>
                <a:spcPct val="0"/>
              </a:spcBef>
              <a:spcAft>
                <a:spcPts val="663"/>
              </a:spcAft>
              <a:defRPr sz="1400">
                <a:solidFill>
                  <a:srgbClr val="666666"/>
                </a:solidFill>
                <a:latin typeface="Arial" panose="020B0604020202020204" pitchFamily="34" charset="0"/>
              </a:defRPr>
            </a:lvl8pPr>
            <a:lvl9pPr marL="4121150" indent="-254000" defTabSz="1019175" eaLnBrk="0" fontAlgn="base" hangingPunct="0">
              <a:lnSpc>
                <a:spcPts val="2900"/>
              </a:lnSpc>
              <a:spcBef>
                <a:spcPct val="0"/>
              </a:spcBef>
              <a:spcAft>
                <a:spcPts val="663"/>
              </a:spcAft>
              <a:defRPr sz="1400">
                <a:solidFill>
                  <a:srgbClr val="666666"/>
                </a:solidFill>
                <a:latin typeface="Arial" panose="020B0604020202020204" pitchFamily="34" charset="0"/>
              </a:defRPr>
            </a:lvl9pPr>
          </a:lstStyle>
          <a:p>
            <a:pPr eaLnBrk="1" hangingPunct="1">
              <a:lnSpc>
                <a:spcPct val="100000"/>
              </a:lnSpc>
              <a:spcBef>
                <a:spcPct val="0"/>
              </a:spcBef>
              <a:spcAft>
                <a:spcPct val="0"/>
              </a:spcAft>
              <a:buClrTx/>
              <a:buSzTx/>
              <a:buFontTx/>
              <a:buNone/>
            </a:pPr>
            <a:r>
              <a:rPr lang="en-US" altLang="en-US" sz="800">
                <a:solidFill>
                  <a:srgbClr val="677085"/>
                </a:solidFill>
              </a:rPr>
              <a:t>National Aeronautics and Space Administration</a:t>
            </a:r>
            <a:endParaRPr lang="en-US" altLang="en-US" sz="2000">
              <a:solidFill>
                <a:srgbClr val="677085"/>
              </a:solidFill>
            </a:endParaRPr>
          </a:p>
        </p:txBody>
      </p:sp>
      <p:sp>
        <p:nvSpPr>
          <p:cNvPr id="5125" name="Rectangle 7">
            <a:extLst>
              <a:ext uri="{FF2B5EF4-FFF2-40B4-BE49-F238E27FC236}">
                <a16:creationId xmlns:a16="http://schemas.microsoft.com/office/drawing/2014/main" id="{90BB8510-114D-48BA-8B10-D9EBB49D2D9F}"/>
              </a:ext>
            </a:extLst>
          </p:cNvPr>
          <p:cNvSpPr>
            <a:spLocks noChangeArrowheads="1"/>
          </p:cNvSpPr>
          <p:nvPr/>
        </p:nvSpPr>
        <p:spPr bwMode="auto">
          <a:xfrm>
            <a:off x="398463" y="6910388"/>
            <a:ext cx="9136062" cy="949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1882" tIns="50941" rIns="101882" bIns="50941"/>
          <a:lstStyle>
            <a:lvl1pPr defTabSz="1019175">
              <a:lnSpc>
                <a:spcPts val="2675"/>
              </a:lnSpc>
              <a:spcBef>
                <a:spcPts val="450"/>
              </a:spcBef>
              <a:spcAft>
                <a:spcPts val="663"/>
              </a:spcAft>
              <a:buClr>
                <a:srgbClr val="A0A0A0"/>
              </a:buClr>
              <a:buSzPct val="80000"/>
              <a:buFont typeface="AGaramond RegularSC" pitchFamily="1" charset="0"/>
              <a:buChar char="•"/>
              <a:defRPr sz="1600">
                <a:solidFill>
                  <a:srgbClr val="666666"/>
                </a:solidFill>
                <a:latin typeface="Arial" panose="020B0604020202020204" pitchFamily="34" charset="0"/>
              </a:defRPr>
            </a:lvl1pPr>
            <a:lvl2pPr marL="635000" indent="-188913" defTabSz="1019175">
              <a:lnSpc>
                <a:spcPts val="2675"/>
              </a:lnSpc>
              <a:spcBef>
                <a:spcPts val="450"/>
              </a:spcBef>
              <a:spcAft>
                <a:spcPts val="663"/>
              </a:spcAft>
              <a:defRPr sz="1600">
                <a:solidFill>
                  <a:srgbClr val="666666"/>
                </a:solidFill>
                <a:latin typeface="Arial" panose="020B0604020202020204" pitchFamily="34" charset="0"/>
              </a:defRPr>
            </a:lvl2pPr>
            <a:lvl3pPr marL="1150938" indent="-188913" defTabSz="1019175">
              <a:lnSpc>
                <a:spcPts val="2675"/>
              </a:lnSpc>
              <a:spcBef>
                <a:spcPts val="450"/>
              </a:spcBef>
              <a:spcAft>
                <a:spcPts val="663"/>
              </a:spcAft>
              <a:buSzPct val="90000"/>
              <a:buChar char="»"/>
              <a:defRPr sz="1400">
                <a:solidFill>
                  <a:srgbClr val="666666"/>
                </a:solidFill>
                <a:latin typeface="Arial" panose="020B0604020202020204" pitchFamily="34" charset="0"/>
              </a:defRPr>
            </a:lvl3pPr>
            <a:lvl4pPr marL="1717675" indent="-188913" defTabSz="1019175">
              <a:lnSpc>
                <a:spcPts val="2675"/>
              </a:lnSpc>
              <a:spcBef>
                <a:spcPts val="450"/>
              </a:spcBef>
              <a:spcAft>
                <a:spcPts val="663"/>
              </a:spcAft>
              <a:defRPr sz="1400">
                <a:solidFill>
                  <a:srgbClr val="666666"/>
                </a:solidFill>
                <a:latin typeface="Arial" panose="020B0604020202020204" pitchFamily="34" charset="0"/>
              </a:defRPr>
            </a:lvl4pPr>
            <a:lvl5pPr marL="2292350" indent="-254000" defTabSz="1019175">
              <a:lnSpc>
                <a:spcPts val="2900"/>
              </a:lnSpc>
              <a:spcAft>
                <a:spcPts val="663"/>
              </a:spcAft>
              <a:defRPr sz="1400">
                <a:solidFill>
                  <a:srgbClr val="666666"/>
                </a:solidFill>
                <a:latin typeface="Arial" panose="020B0604020202020204" pitchFamily="34" charset="0"/>
              </a:defRPr>
            </a:lvl5pPr>
            <a:lvl6pPr marL="2749550" indent="-254000" defTabSz="1019175" eaLnBrk="0" fontAlgn="base" hangingPunct="0">
              <a:lnSpc>
                <a:spcPts val="2900"/>
              </a:lnSpc>
              <a:spcBef>
                <a:spcPct val="0"/>
              </a:spcBef>
              <a:spcAft>
                <a:spcPts val="663"/>
              </a:spcAft>
              <a:defRPr sz="1400">
                <a:solidFill>
                  <a:srgbClr val="666666"/>
                </a:solidFill>
                <a:latin typeface="Arial" panose="020B0604020202020204" pitchFamily="34" charset="0"/>
              </a:defRPr>
            </a:lvl6pPr>
            <a:lvl7pPr marL="3206750" indent="-254000" defTabSz="1019175" eaLnBrk="0" fontAlgn="base" hangingPunct="0">
              <a:lnSpc>
                <a:spcPts val="2900"/>
              </a:lnSpc>
              <a:spcBef>
                <a:spcPct val="0"/>
              </a:spcBef>
              <a:spcAft>
                <a:spcPts val="663"/>
              </a:spcAft>
              <a:defRPr sz="1400">
                <a:solidFill>
                  <a:srgbClr val="666666"/>
                </a:solidFill>
                <a:latin typeface="Arial" panose="020B0604020202020204" pitchFamily="34" charset="0"/>
              </a:defRPr>
            </a:lvl7pPr>
            <a:lvl8pPr marL="3663950" indent="-254000" defTabSz="1019175" eaLnBrk="0" fontAlgn="base" hangingPunct="0">
              <a:lnSpc>
                <a:spcPts val="2900"/>
              </a:lnSpc>
              <a:spcBef>
                <a:spcPct val="0"/>
              </a:spcBef>
              <a:spcAft>
                <a:spcPts val="663"/>
              </a:spcAft>
              <a:defRPr sz="1400">
                <a:solidFill>
                  <a:srgbClr val="666666"/>
                </a:solidFill>
                <a:latin typeface="Arial" panose="020B0604020202020204" pitchFamily="34" charset="0"/>
              </a:defRPr>
            </a:lvl8pPr>
            <a:lvl9pPr marL="4121150" indent="-254000" defTabSz="1019175" eaLnBrk="0" fontAlgn="base" hangingPunct="0">
              <a:lnSpc>
                <a:spcPts val="2900"/>
              </a:lnSpc>
              <a:spcBef>
                <a:spcPct val="0"/>
              </a:spcBef>
              <a:spcAft>
                <a:spcPts val="663"/>
              </a:spcAft>
              <a:defRPr sz="1400">
                <a:solidFill>
                  <a:srgbClr val="666666"/>
                </a:solidFill>
                <a:latin typeface="Arial" panose="020B0604020202020204" pitchFamily="34" charset="0"/>
              </a:defRPr>
            </a:lvl9pPr>
          </a:lstStyle>
          <a:p>
            <a:pPr eaLnBrk="1" hangingPunct="1">
              <a:lnSpc>
                <a:spcPct val="100000"/>
              </a:lnSpc>
              <a:spcBef>
                <a:spcPct val="0"/>
              </a:spcBef>
              <a:spcAft>
                <a:spcPct val="0"/>
              </a:spcAft>
              <a:buClrTx/>
              <a:buSzTx/>
              <a:buFontTx/>
              <a:buNone/>
            </a:pPr>
            <a:r>
              <a:rPr lang="en-US" altLang="en-US" sz="800">
                <a:solidFill>
                  <a:srgbClr val="677085"/>
                </a:solidFill>
                <a:latin typeface="Arial Black" panose="020B0A04020102020204" pitchFamily="34" charset="0"/>
              </a:rPr>
              <a:t>www.nasa.gov </a:t>
            </a:r>
            <a:endParaRPr lang="en-US" altLang="en-US" sz="2000">
              <a:solidFill>
                <a:srgbClr val="677085"/>
              </a:solidFill>
              <a:latin typeface="75 Helvetica Bold" pitchFamily="1" charset="0"/>
            </a:endParaRPr>
          </a:p>
        </p:txBody>
      </p:sp>
      <p:pic>
        <p:nvPicPr>
          <p:cNvPr id="5126" name="Picture 25" descr="NASA insigniaCMYK">
            <a:extLst>
              <a:ext uri="{FF2B5EF4-FFF2-40B4-BE49-F238E27FC236}">
                <a16:creationId xmlns:a16="http://schemas.microsoft.com/office/drawing/2014/main" id="{8837B028-C18F-49C0-A04F-83049B629283}"/>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39200" y="285750"/>
            <a:ext cx="931863" cy="746125"/>
          </a:xfrm>
          <a:prstGeom prst="rect">
            <a:avLst/>
          </a:prstGeom>
          <a:noFill/>
          <a:ln>
            <a:noFill/>
          </a:ln>
          <a:effectLst>
            <a:glow rad="228600">
              <a:schemeClr val="accent5">
                <a:satMod val="175000"/>
                <a:alpha val="40000"/>
              </a:schemeClr>
            </a:glo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2">
            <a:extLst>
              <a:ext uri="{FF2B5EF4-FFF2-40B4-BE49-F238E27FC236}">
                <a16:creationId xmlns:a16="http://schemas.microsoft.com/office/drawing/2014/main" id="{B55F5349-2821-482F-8B08-2CBC98667265}"/>
              </a:ext>
            </a:extLst>
          </p:cNvPr>
          <p:cNvSpPr>
            <a:spLocks noGrp="1" noChangeArrowheads="1"/>
          </p:cNvSpPr>
          <p:nvPr>
            <p:ph type="title"/>
          </p:nvPr>
        </p:nvSpPr>
        <p:spPr>
          <a:ln>
            <a:solidFill>
              <a:schemeClr val="accent1">
                <a:lumMod val="75000"/>
              </a:schemeClr>
            </a:solidFill>
          </a:ln>
        </p:spPr>
        <p:txBody>
          <a:bodyPr/>
          <a:lstStyle/>
          <a:p>
            <a:pPr algn="ctr" eaLnBrk="1" hangingPunct="1"/>
            <a:r>
              <a:rPr lang="en-US" altLang="en-US" dirty="0">
                <a:latin typeface="Book Antiqua" panose="02040602050305030304" pitchFamily="18" charset="0"/>
              </a:rPr>
              <a:t>Introduction</a:t>
            </a:r>
          </a:p>
        </p:txBody>
      </p:sp>
      <p:sp>
        <p:nvSpPr>
          <p:cNvPr id="7173" name="Rectangle 3">
            <a:extLst>
              <a:ext uri="{FF2B5EF4-FFF2-40B4-BE49-F238E27FC236}">
                <a16:creationId xmlns:a16="http://schemas.microsoft.com/office/drawing/2014/main" id="{BE828E14-A134-4CCC-9EDF-4005E997B2E8}"/>
              </a:ext>
            </a:extLst>
          </p:cNvPr>
          <p:cNvSpPr>
            <a:spLocks noGrp="1" noChangeArrowheads="1"/>
          </p:cNvSpPr>
          <p:nvPr>
            <p:ph idx="1"/>
          </p:nvPr>
        </p:nvSpPr>
        <p:spPr>
          <a:ln>
            <a:solidFill>
              <a:schemeClr val="accent1">
                <a:lumMod val="75000"/>
              </a:schemeClr>
            </a:solidFill>
          </a:ln>
        </p:spPr>
        <p:txBody>
          <a:bodyPr>
            <a:normAutofit/>
          </a:bodyPr>
          <a:lstStyle/>
          <a:p>
            <a:r>
              <a:rPr lang="en-US" altLang="en-US" sz="3000" dirty="0">
                <a:latin typeface="Book Antiqua" panose="02040602050305030304" pitchFamily="18" charset="0"/>
              </a:rPr>
              <a:t>Internship Goal</a:t>
            </a:r>
          </a:p>
          <a:p>
            <a:pPr lvl="1"/>
            <a:r>
              <a:rPr lang="en-US" altLang="en-US" sz="2560" dirty="0">
                <a:latin typeface="Book Antiqua" panose="02040602050305030304" pitchFamily="18" charset="0"/>
              </a:rPr>
              <a:t>Analyze multiple software models</a:t>
            </a:r>
          </a:p>
          <a:p>
            <a:pPr lvl="1"/>
            <a:r>
              <a:rPr lang="en-US" altLang="en-US" sz="2560" dirty="0">
                <a:latin typeface="Book Antiqua" panose="02040602050305030304" pitchFamily="18" charset="0"/>
              </a:rPr>
              <a:t>Determine how they may benefit each other</a:t>
            </a:r>
          </a:p>
          <a:p>
            <a:pPr lvl="1"/>
            <a:endParaRPr lang="en-US" altLang="en-US" sz="2560" dirty="0">
              <a:latin typeface="Book Antiqua" panose="02040602050305030304" pitchFamily="18" charset="0"/>
            </a:endParaRPr>
          </a:p>
          <a:p>
            <a:r>
              <a:rPr lang="en-US" altLang="en-US" sz="3000" dirty="0">
                <a:latin typeface="Book Antiqua" panose="02040602050305030304" pitchFamily="18" charset="0"/>
              </a:rPr>
              <a:t>Unfortunately, ran into technical difficulties</a:t>
            </a:r>
          </a:p>
          <a:p>
            <a:pPr lvl="1"/>
            <a:r>
              <a:rPr lang="en-US" altLang="en-US" sz="2560" dirty="0">
                <a:latin typeface="Book Antiqua" panose="02040602050305030304" pitchFamily="18" charset="0"/>
              </a:rPr>
              <a:t>Only able to utilize about half of the summer</a:t>
            </a:r>
          </a:p>
          <a:p>
            <a:pPr lvl="1"/>
            <a:endParaRPr lang="en-US" altLang="en-US" sz="2560" dirty="0">
              <a:latin typeface="Book Antiqua" panose="02040602050305030304" pitchFamily="18" charset="0"/>
            </a:endParaRPr>
          </a:p>
          <a:p>
            <a:r>
              <a:rPr lang="en-US" altLang="en-US" sz="3000" dirty="0">
                <a:latin typeface="Book Antiqua" panose="02040602050305030304" pitchFamily="18" charset="0"/>
              </a:rPr>
              <a:t>However, found a strong model</a:t>
            </a:r>
          </a:p>
          <a:p>
            <a:pPr lvl="1"/>
            <a:r>
              <a:rPr lang="en-US" altLang="en-US" sz="2560" dirty="0">
                <a:latin typeface="Book Antiqua" panose="02040602050305030304" pitchFamily="18" charset="0"/>
              </a:rPr>
              <a:t>So focused on the Atmos/</a:t>
            </a:r>
            <a:r>
              <a:rPr lang="en-US" altLang="en-US" sz="2560" dirty="0" err="1">
                <a:latin typeface="Book Antiqua" panose="02040602050305030304" pitchFamily="18" charset="0"/>
              </a:rPr>
              <a:t>Clima</a:t>
            </a:r>
            <a:r>
              <a:rPr lang="en-US" altLang="en-US" sz="2560" dirty="0">
                <a:latin typeface="Book Antiqua" panose="02040602050305030304" pitchFamily="18" charset="0"/>
              </a:rPr>
              <a:t> Model</a:t>
            </a:r>
          </a:p>
        </p:txBody>
      </p:sp>
      <p:sp>
        <p:nvSpPr>
          <p:cNvPr id="4" name="Footer Placeholder 3">
            <a:extLst>
              <a:ext uri="{FF2B5EF4-FFF2-40B4-BE49-F238E27FC236}">
                <a16:creationId xmlns:a16="http://schemas.microsoft.com/office/drawing/2014/main" id="{C5AF4F88-C0C0-4798-B28E-A93CD95B7C92}"/>
              </a:ext>
            </a:extLst>
          </p:cNvPr>
          <p:cNvSpPr>
            <a:spLocks noGrp="1"/>
          </p:cNvSpPr>
          <p:nvPr>
            <p:ph type="ftr" sz="quarter" idx="11"/>
          </p:nvPr>
        </p:nvSpPr>
        <p:spPr/>
        <p:txBody>
          <a:bodyPr/>
          <a:lstStyle/>
          <a:p>
            <a:pPr>
              <a:defRPr/>
            </a:pPr>
            <a:r>
              <a:rPr lang="en-US" altLang="en-US" sz="800" dirty="0"/>
              <a:t>Analyzing Software Models in Exobiology</a:t>
            </a:r>
            <a:endParaRPr lang="en-US" altLang="en-US" dirty="0"/>
          </a:p>
        </p:txBody>
      </p:sp>
      <p:sp>
        <p:nvSpPr>
          <p:cNvPr id="7171" name="Slide Number Placeholder 4">
            <a:extLst>
              <a:ext uri="{FF2B5EF4-FFF2-40B4-BE49-F238E27FC236}">
                <a16:creationId xmlns:a16="http://schemas.microsoft.com/office/drawing/2014/main" id="{FD6D7AA5-891F-4C2A-9101-99507E3905F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1019175">
              <a:lnSpc>
                <a:spcPts val="2675"/>
              </a:lnSpc>
              <a:spcBef>
                <a:spcPts val="450"/>
              </a:spcBef>
              <a:spcAft>
                <a:spcPts val="663"/>
              </a:spcAft>
              <a:buClr>
                <a:srgbClr val="A0A0A0"/>
              </a:buClr>
              <a:buSzPct val="80000"/>
              <a:buFont typeface="AGaramond RegularSC" pitchFamily="1" charset="0"/>
              <a:buChar char="•"/>
              <a:defRPr sz="1600">
                <a:solidFill>
                  <a:srgbClr val="666666"/>
                </a:solidFill>
                <a:latin typeface="Arial" panose="020B0604020202020204" pitchFamily="34" charset="0"/>
              </a:defRPr>
            </a:lvl1pPr>
            <a:lvl2pPr marL="742950" indent="-285750" defTabSz="1019175">
              <a:lnSpc>
                <a:spcPts val="2675"/>
              </a:lnSpc>
              <a:spcBef>
                <a:spcPts val="450"/>
              </a:spcBef>
              <a:spcAft>
                <a:spcPts val="663"/>
              </a:spcAft>
              <a:defRPr sz="1600">
                <a:solidFill>
                  <a:srgbClr val="666666"/>
                </a:solidFill>
                <a:latin typeface="Arial" panose="020B0604020202020204" pitchFamily="34" charset="0"/>
              </a:defRPr>
            </a:lvl2pPr>
            <a:lvl3pPr marL="1143000" indent="-228600" defTabSz="1019175">
              <a:lnSpc>
                <a:spcPts val="2675"/>
              </a:lnSpc>
              <a:spcBef>
                <a:spcPts val="450"/>
              </a:spcBef>
              <a:spcAft>
                <a:spcPts val="663"/>
              </a:spcAft>
              <a:buSzPct val="90000"/>
              <a:buChar char="»"/>
              <a:defRPr sz="1400">
                <a:solidFill>
                  <a:srgbClr val="666666"/>
                </a:solidFill>
                <a:latin typeface="Arial" panose="020B0604020202020204" pitchFamily="34" charset="0"/>
              </a:defRPr>
            </a:lvl3pPr>
            <a:lvl4pPr marL="1600200" indent="-228600" defTabSz="1019175">
              <a:lnSpc>
                <a:spcPts val="2675"/>
              </a:lnSpc>
              <a:spcBef>
                <a:spcPts val="450"/>
              </a:spcBef>
              <a:spcAft>
                <a:spcPts val="663"/>
              </a:spcAft>
              <a:defRPr sz="1400">
                <a:solidFill>
                  <a:srgbClr val="666666"/>
                </a:solidFill>
                <a:latin typeface="Arial" panose="020B0604020202020204" pitchFamily="34" charset="0"/>
              </a:defRPr>
            </a:lvl4pPr>
            <a:lvl5pPr marL="2057400" indent="-228600" defTabSz="1019175">
              <a:lnSpc>
                <a:spcPts val="2900"/>
              </a:lnSpc>
              <a:spcAft>
                <a:spcPts val="663"/>
              </a:spcAft>
              <a:defRPr sz="1400">
                <a:solidFill>
                  <a:srgbClr val="666666"/>
                </a:solidFill>
                <a:latin typeface="Arial" panose="020B0604020202020204" pitchFamily="34" charset="0"/>
              </a:defRPr>
            </a:lvl5pPr>
            <a:lvl6pPr marL="2514600" indent="-228600" defTabSz="1019175" eaLnBrk="0" fontAlgn="base" hangingPunct="0">
              <a:lnSpc>
                <a:spcPts val="2900"/>
              </a:lnSpc>
              <a:spcBef>
                <a:spcPct val="0"/>
              </a:spcBef>
              <a:spcAft>
                <a:spcPts val="663"/>
              </a:spcAft>
              <a:defRPr sz="1400">
                <a:solidFill>
                  <a:srgbClr val="666666"/>
                </a:solidFill>
                <a:latin typeface="Arial" panose="020B0604020202020204" pitchFamily="34" charset="0"/>
              </a:defRPr>
            </a:lvl6pPr>
            <a:lvl7pPr marL="2971800" indent="-228600" defTabSz="1019175" eaLnBrk="0" fontAlgn="base" hangingPunct="0">
              <a:lnSpc>
                <a:spcPts val="2900"/>
              </a:lnSpc>
              <a:spcBef>
                <a:spcPct val="0"/>
              </a:spcBef>
              <a:spcAft>
                <a:spcPts val="663"/>
              </a:spcAft>
              <a:defRPr sz="1400">
                <a:solidFill>
                  <a:srgbClr val="666666"/>
                </a:solidFill>
                <a:latin typeface="Arial" panose="020B0604020202020204" pitchFamily="34" charset="0"/>
              </a:defRPr>
            </a:lvl7pPr>
            <a:lvl8pPr marL="3429000" indent="-228600" defTabSz="1019175" eaLnBrk="0" fontAlgn="base" hangingPunct="0">
              <a:lnSpc>
                <a:spcPts val="2900"/>
              </a:lnSpc>
              <a:spcBef>
                <a:spcPct val="0"/>
              </a:spcBef>
              <a:spcAft>
                <a:spcPts val="663"/>
              </a:spcAft>
              <a:defRPr sz="1400">
                <a:solidFill>
                  <a:srgbClr val="666666"/>
                </a:solidFill>
                <a:latin typeface="Arial" panose="020B0604020202020204" pitchFamily="34" charset="0"/>
              </a:defRPr>
            </a:lvl8pPr>
            <a:lvl9pPr marL="3886200" indent="-228600" defTabSz="1019175" eaLnBrk="0" fontAlgn="base" hangingPunct="0">
              <a:lnSpc>
                <a:spcPts val="2900"/>
              </a:lnSpc>
              <a:spcBef>
                <a:spcPct val="0"/>
              </a:spcBef>
              <a:spcAft>
                <a:spcPts val="663"/>
              </a:spcAft>
              <a:defRPr sz="1400">
                <a:solidFill>
                  <a:srgbClr val="666666"/>
                </a:solidFill>
                <a:latin typeface="Arial" panose="020B0604020202020204" pitchFamily="34" charset="0"/>
              </a:defRPr>
            </a:lvl9pPr>
          </a:lstStyle>
          <a:p>
            <a:pPr>
              <a:lnSpc>
                <a:spcPct val="100000"/>
              </a:lnSpc>
              <a:spcBef>
                <a:spcPct val="0"/>
              </a:spcBef>
              <a:spcAft>
                <a:spcPct val="0"/>
              </a:spcAft>
              <a:buClrTx/>
              <a:buSzTx/>
              <a:buFontTx/>
              <a:buNone/>
            </a:pPr>
            <a:fld id="{5100940D-AE55-458C-94A7-F0A9B2750A7A}" type="slidenum">
              <a:rPr lang="en-US" altLang="en-US" sz="800">
                <a:solidFill>
                  <a:srgbClr val="677085"/>
                </a:solidFill>
                <a:latin typeface="75 Helvetica Bold" pitchFamily="1" charset="0"/>
              </a:rPr>
              <a:pPr>
                <a:lnSpc>
                  <a:spcPct val="100000"/>
                </a:lnSpc>
                <a:spcBef>
                  <a:spcPct val="0"/>
                </a:spcBef>
                <a:spcAft>
                  <a:spcPct val="0"/>
                </a:spcAft>
                <a:buClrTx/>
                <a:buSzTx/>
                <a:buFontTx/>
                <a:buNone/>
              </a:pPr>
              <a:t>2</a:t>
            </a:fld>
            <a:endParaRPr lang="en-US" altLang="en-US" sz="800">
              <a:solidFill>
                <a:srgbClr val="677085"/>
              </a:solidFill>
              <a:latin typeface="75 Helvetica Bold" pitchFamily="1" charset="0"/>
            </a:endParaRPr>
          </a:p>
        </p:txBody>
      </p:sp>
    </p:spTree>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2">
            <a:extLst>
              <a:ext uri="{FF2B5EF4-FFF2-40B4-BE49-F238E27FC236}">
                <a16:creationId xmlns:a16="http://schemas.microsoft.com/office/drawing/2014/main" id="{A5AD6E4E-E8A4-4A50-A718-32758571B665}"/>
              </a:ext>
            </a:extLst>
          </p:cNvPr>
          <p:cNvSpPr>
            <a:spLocks noGrp="1" noChangeArrowheads="1"/>
          </p:cNvSpPr>
          <p:nvPr>
            <p:ph type="title"/>
          </p:nvPr>
        </p:nvSpPr>
        <p:spPr>
          <a:xfrm>
            <a:off x="281762" y="363430"/>
            <a:ext cx="9494875" cy="1502305"/>
          </a:xfrm>
          <a:ln>
            <a:solidFill>
              <a:schemeClr val="accent1">
                <a:lumMod val="75000"/>
              </a:schemeClr>
            </a:solidFill>
          </a:ln>
        </p:spPr>
        <p:txBody>
          <a:bodyPr>
            <a:normAutofit/>
          </a:bodyPr>
          <a:lstStyle/>
          <a:p>
            <a:pPr algn="ctr" eaLnBrk="1" hangingPunct="1"/>
            <a:r>
              <a:rPr lang="en-US" altLang="en-US" sz="3870" dirty="0">
                <a:latin typeface="Book Antiqua" panose="02040602050305030304" pitchFamily="18" charset="0"/>
              </a:rPr>
              <a:t>Background of Project / Literature Review</a:t>
            </a:r>
          </a:p>
        </p:txBody>
      </p:sp>
      <p:sp>
        <p:nvSpPr>
          <p:cNvPr id="9221" name="Rectangle 3">
            <a:extLst>
              <a:ext uri="{FF2B5EF4-FFF2-40B4-BE49-F238E27FC236}">
                <a16:creationId xmlns:a16="http://schemas.microsoft.com/office/drawing/2014/main" id="{4082F1BA-218E-48C2-BC4D-B1128D049C38}"/>
              </a:ext>
            </a:extLst>
          </p:cNvPr>
          <p:cNvSpPr>
            <a:spLocks noGrp="1" noChangeArrowheads="1"/>
          </p:cNvSpPr>
          <p:nvPr>
            <p:ph idx="1"/>
          </p:nvPr>
        </p:nvSpPr>
        <p:spPr>
          <a:ln>
            <a:solidFill>
              <a:schemeClr val="accent1">
                <a:lumMod val="75000"/>
              </a:schemeClr>
            </a:solidFill>
          </a:ln>
        </p:spPr>
        <p:txBody>
          <a:bodyPr>
            <a:normAutofit/>
          </a:bodyPr>
          <a:lstStyle/>
          <a:p>
            <a:pPr marL="0" indent="0">
              <a:buNone/>
            </a:pPr>
            <a:r>
              <a:rPr lang="en-US" altLang="en-US" dirty="0">
                <a:latin typeface="Book Antiqua" panose="02040602050305030304" pitchFamily="18" charset="0"/>
              </a:rPr>
              <a:t>Review </a:t>
            </a:r>
          </a:p>
          <a:p>
            <a:r>
              <a:rPr lang="en-US" altLang="en-US" sz="2500" dirty="0">
                <a:latin typeface="Book Antiqua" panose="02040602050305030304" pitchFamily="18" charset="0"/>
                <a:hlinkClick r:id="rId3"/>
              </a:rPr>
              <a:t>ATMOS/CLIMA </a:t>
            </a:r>
            <a:r>
              <a:rPr lang="en-US" altLang="en-US" sz="2500" dirty="0" err="1">
                <a:latin typeface="Book Antiqua" panose="02040602050305030304" pitchFamily="18" charset="0"/>
                <a:hlinkClick r:id="rId3"/>
              </a:rPr>
              <a:t>Github</a:t>
            </a:r>
            <a:r>
              <a:rPr lang="en-US" altLang="en-US" sz="2500" dirty="0">
                <a:latin typeface="Book Antiqua" panose="02040602050305030304" pitchFamily="18" charset="0"/>
                <a:hlinkClick r:id="rId3"/>
              </a:rPr>
              <a:t> page </a:t>
            </a:r>
            <a:endParaRPr lang="en-US" altLang="en-US" sz="2500" dirty="0">
              <a:latin typeface="Book Antiqua" panose="02040602050305030304" pitchFamily="18" charset="0"/>
            </a:endParaRPr>
          </a:p>
          <a:p>
            <a:r>
              <a:rPr lang="en-US" altLang="en-US" sz="2500" dirty="0">
                <a:latin typeface="Book Antiqua" panose="02040602050305030304" pitchFamily="18" charset="0"/>
                <a:hlinkClick r:id="rId4"/>
              </a:rPr>
              <a:t>Python About page </a:t>
            </a:r>
            <a:endParaRPr lang="en-US" altLang="en-US" sz="2500" dirty="0">
              <a:latin typeface="Book Antiqua" panose="02040602050305030304" pitchFamily="18" charset="0"/>
            </a:endParaRPr>
          </a:p>
          <a:p>
            <a:r>
              <a:rPr lang="en-US" altLang="en-US" sz="2500" dirty="0">
                <a:latin typeface="Book Antiqua" panose="02040602050305030304" pitchFamily="18" charset="0"/>
                <a:hlinkClick r:id="rId5"/>
              </a:rPr>
              <a:t>Knowledge Base</a:t>
            </a:r>
            <a:endParaRPr lang="en-US" altLang="en-US" sz="2500" dirty="0">
              <a:latin typeface="Book Antiqua" panose="02040602050305030304" pitchFamily="18" charset="0"/>
            </a:endParaRPr>
          </a:p>
          <a:p>
            <a:pPr marL="0" indent="0">
              <a:buNone/>
            </a:pPr>
            <a:r>
              <a:rPr lang="en-US" altLang="en-US" dirty="0">
                <a:latin typeface="Book Antiqua" panose="02040602050305030304" pitchFamily="18" charset="0"/>
              </a:rPr>
              <a:t>Background</a:t>
            </a:r>
          </a:p>
          <a:p>
            <a:pPr>
              <a:spcBef>
                <a:spcPts val="0"/>
              </a:spcBef>
            </a:pPr>
            <a:r>
              <a:rPr lang="en-US" altLang="en-US" sz="2400" dirty="0">
                <a:latin typeface="Book Antiqua" panose="02040602050305030304" pitchFamily="18" charset="0"/>
              </a:rPr>
              <a:t>Most software models in exobiology are independent</a:t>
            </a:r>
          </a:p>
          <a:p>
            <a:pPr>
              <a:spcBef>
                <a:spcPts val="0"/>
              </a:spcBef>
            </a:pPr>
            <a:r>
              <a:rPr lang="en-US" altLang="en-US" sz="2400" dirty="0">
                <a:latin typeface="Book Antiqua" panose="02040602050305030304" pitchFamily="18" charset="0"/>
              </a:rPr>
              <a:t>Idea was to have a student compile a survey of computational models</a:t>
            </a:r>
          </a:p>
          <a:p>
            <a:pPr>
              <a:spcBef>
                <a:spcPts val="0"/>
              </a:spcBef>
            </a:pPr>
            <a:r>
              <a:rPr lang="en-US" altLang="en-US" sz="2400" dirty="0">
                <a:latin typeface="Book Antiqua" panose="02040602050305030304" pitchFamily="18" charset="0"/>
              </a:rPr>
              <a:t>Learn about different approaches to the same goal</a:t>
            </a:r>
          </a:p>
          <a:p>
            <a:pPr>
              <a:spcBef>
                <a:spcPts val="0"/>
              </a:spcBef>
            </a:pPr>
            <a:r>
              <a:rPr lang="en-US" altLang="en-US" sz="2400" dirty="0">
                <a:latin typeface="Book Antiqua" panose="02040602050305030304" pitchFamily="18" charset="0"/>
              </a:rPr>
              <a:t>Determine if overlaps exist and communicate with the scientists</a:t>
            </a:r>
          </a:p>
        </p:txBody>
      </p:sp>
      <p:sp>
        <p:nvSpPr>
          <p:cNvPr id="4" name="Footer Placeholder 3">
            <a:extLst>
              <a:ext uri="{FF2B5EF4-FFF2-40B4-BE49-F238E27FC236}">
                <a16:creationId xmlns:a16="http://schemas.microsoft.com/office/drawing/2014/main" id="{FB5B9EA6-95FF-46D0-B57C-634A8E37F3B7}"/>
              </a:ext>
            </a:extLst>
          </p:cNvPr>
          <p:cNvSpPr>
            <a:spLocks noGrp="1"/>
          </p:cNvSpPr>
          <p:nvPr>
            <p:ph type="ftr" sz="quarter" idx="11"/>
          </p:nvPr>
        </p:nvSpPr>
        <p:spPr/>
        <p:txBody>
          <a:bodyPr/>
          <a:lstStyle/>
          <a:p>
            <a:pPr>
              <a:defRPr/>
            </a:pPr>
            <a:r>
              <a:rPr lang="en-US" altLang="en-US" sz="800" dirty="0"/>
              <a:t>Analyzing Software Models in Exobiology</a:t>
            </a:r>
          </a:p>
          <a:p>
            <a:pPr>
              <a:defRPr/>
            </a:pPr>
            <a:endParaRPr lang="en-US" altLang="en-US" dirty="0"/>
          </a:p>
        </p:txBody>
      </p:sp>
      <p:sp>
        <p:nvSpPr>
          <p:cNvPr id="9219" name="Slide Number Placeholder 4">
            <a:extLst>
              <a:ext uri="{FF2B5EF4-FFF2-40B4-BE49-F238E27FC236}">
                <a16:creationId xmlns:a16="http://schemas.microsoft.com/office/drawing/2014/main" id="{1813C7C1-0E64-4EFA-A057-1016CE25AB2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1019175">
              <a:lnSpc>
                <a:spcPts val="2675"/>
              </a:lnSpc>
              <a:spcBef>
                <a:spcPts val="450"/>
              </a:spcBef>
              <a:spcAft>
                <a:spcPts val="663"/>
              </a:spcAft>
              <a:buClr>
                <a:srgbClr val="A0A0A0"/>
              </a:buClr>
              <a:buSzPct val="80000"/>
              <a:buFont typeface="AGaramond RegularSC" pitchFamily="1" charset="0"/>
              <a:buChar char="•"/>
              <a:defRPr sz="1600">
                <a:solidFill>
                  <a:srgbClr val="666666"/>
                </a:solidFill>
                <a:latin typeface="Arial" panose="020B0604020202020204" pitchFamily="34" charset="0"/>
              </a:defRPr>
            </a:lvl1pPr>
            <a:lvl2pPr marL="742950" indent="-285750" defTabSz="1019175">
              <a:lnSpc>
                <a:spcPts val="2675"/>
              </a:lnSpc>
              <a:spcBef>
                <a:spcPts val="450"/>
              </a:spcBef>
              <a:spcAft>
                <a:spcPts val="663"/>
              </a:spcAft>
              <a:defRPr sz="1600">
                <a:solidFill>
                  <a:srgbClr val="666666"/>
                </a:solidFill>
                <a:latin typeface="Arial" panose="020B0604020202020204" pitchFamily="34" charset="0"/>
              </a:defRPr>
            </a:lvl2pPr>
            <a:lvl3pPr marL="1143000" indent="-228600" defTabSz="1019175">
              <a:lnSpc>
                <a:spcPts val="2675"/>
              </a:lnSpc>
              <a:spcBef>
                <a:spcPts val="450"/>
              </a:spcBef>
              <a:spcAft>
                <a:spcPts val="663"/>
              </a:spcAft>
              <a:buSzPct val="90000"/>
              <a:buChar char="»"/>
              <a:defRPr sz="1400">
                <a:solidFill>
                  <a:srgbClr val="666666"/>
                </a:solidFill>
                <a:latin typeface="Arial" panose="020B0604020202020204" pitchFamily="34" charset="0"/>
              </a:defRPr>
            </a:lvl3pPr>
            <a:lvl4pPr marL="1600200" indent="-228600" defTabSz="1019175">
              <a:lnSpc>
                <a:spcPts val="2675"/>
              </a:lnSpc>
              <a:spcBef>
                <a:spcPts val="450"/>
              </a:spcBef>
              <a:spcAft>
                <a:spcPts val="663"/>
              </a:spcAft>
              <a:defRPr sz="1400">
                <a:solidFill>
                  <a:srgbClr val="666666"/>
                </a:solidFill>
                <a:latin typeface="Arial" panose="020B0604020202020204" pitchFamily="34" charset="0"/>
              </a:defRPr>
            </a:lvl4pPr>
            <a:lvl5pPr marL="2057400" indent="-228600" defTabSz="1019175">
              <a:lnSpc>
                <a:spcPts val="2900"/>
              </a:lnSpc>
              <a:spcAft>
                <a:spcPts val="663"/>
              </a:spcAft>
              <a:defRPr sz="1400">
                <a:solidFill>
                  <a:srgbClr val="666666"/>
                </a:solidFill>
                <a:latin typeface="Arial" panose="020B0604020202020204" pitchFamily="34" charset="0"/>
              </a:defRPr>
            </a:lvl5pPr>
            <a:lvl6pPr marL="2514600" indent="-228600" defTabSz="1019175" eaLnBrk="0" fontAlgn="base" hangingPunct="0">
              <a:lnSpc>
                <a:spcPts val="2900"/>
              </a:lnSpc>
              <a:spcBef>
                <a:spcPct val="0"/>
              </a:spcBef>
              <a:spcAft>
                <a:spcPts val="663"/>
              </a:spcAft>
              <a:defRPr sz="1400">
                <a:solidFill>
                  <a:srgbClr val="666666"/>
                </a:solidFill>
                <a:latin typeface="Arial" panose="020B0604020202020204" pitchFamily="34" charset="0"/>
              </a:defRPr>
            </a:lvl6pPr>
            <a:lvl7pPr marL="2971800" indent="-228600" defTabSz="1019175" eaLnBrk="0" fontAlgn="base" hangingPunct="0">
              <a:lnSpc>
                <a:spcPts val="2900"/>
              </a:lnSpc>
              <a:spcBef>
                <a:spcPct val="0"/>
              </a:spcBef>
              <a:spcAft>
                <a:spcPts val="663"/>
              </a:spcAft>
              <a:defRPr sz="1400">
                <a:solidFill>
                  <a:srgbClr val="666666"/>
                </a:solidFill>
                <a:latin typeface="Arial" panose="020B0604020202020204" pitchFamily="34" charset="0"/>
              </a:defRPr>
            </a:lvl7pPr>
            <a:lvl8pPr marL="3429000" indent="-228600" defTabSz="1019175" eaLnBrk="0" fontAlgn="base" hangingPunct="0">
              <a:lnSpc>
                <a:spcPts val="2900"/>
              </a:lnSpc>
              <a:spcBef>
                <a:spcPct val="0"/>
              </a:spcBef>
              <a:spcAft>
                <a:spcPts val="663"/>
              </a:spcAft>
              <a:defRPr sz="1400">
                <a:solidFill>
                  <a:srgbClr val="666666"/>
                </a:solidFill>
                <a:latin typeface="Arial" panose="020B0604020202020204" pitchFamily="34" charset="0"/>
              </a:defRPr>
            </a:lvl8pPr>
            <a:lvl9pPr marL="3886200" indent="-228600" defTabSz="1019175" eaLnBrk="0" fontAlgn="base" hangingPunct="0">
              <a:lnSpc>
                <a:spcPts val="2900"/>
              </a:lnSpc>
              <a:spcBef>
                <a:spcPct val="0"/>
              </a:spcBef>
              <a:spcAft>
                <a:spcPts val="663"/>
              </a:spcAft>
              <a:defRPr sz="1400">
                <a:solidFill>
                  <a:srgbClr val="666666"/>
                </a:solidFill>
                <a:latin typeface="Arial" panose="020B0604020202020204" pitchFamily="34" charset="0"/>
              </a:defRPr>
            </a:lvl9pPr>
          </a:lstStyle>
          <a:p>
            <a:pPr>
              <a:lnSpc>
                <a:spcPct val="100000"/>
              </a:lnSpc>
              <a:spcBef>
                <a:spcPct val="0"/>
              </a:spcBef>
              <a:spcAft>
                <a:spcPct val="0"/>
              </a:spcAft>
              <a:buClrTx/>
              <a:buSzTx/>
              <a:buFontTx/>
              <a:buNone/>
            </a:pPr>
            <a:fld id="{370F971F-5B0E-4041-BE86-C625F3196660}" type="slidenum">
              <a:rPr lang="en-US" altLang="en-US" sz="800">
                <a:solidFill>
                  <a:srgbClr val="677085"/>
                </a:solidFill>
                <a:latin typeface="75 Helvetica Bold" pitchFamily="1" charset="0"/>
              </a:rPr>
              <a:pPr>
                <a:lnSpc>
                  <a:spcPct val="100000"/>
                </a:lnSpc>
                <a:spcBef>
                  <a:spcPct val="0"/>
                </a:spcBef>
                <a:spcAft>
                  <a:spcPct val="0"/>
                </a:spcAft>
                <a:buClrTx/>
                <a:buSzTx/>
                <a:buFontTx/>
                <a:buNone/>
              </a:pPr>
              <a:t>3</a:t>
            </a:fld>
            <a:endParaRPr lang="en-US" altLang="en-US" sz="800">
              <a:solidFill>
                <a:srgbClr val="677085"/>
              </a:solidFill>
              <a:latin typeface="75 Helvetica Bold" pitchFamily="1" charset="0"/>
            </a:endParaRPr>
          </a:p>
        </p:txBody>
      </p:sp>
    </p:spTree>
  </p:cSld>
  <p:clrMapOvr>
    <a:masterClrMapping/>
  </p:clrMapOvr>
  <p:transition spd="med">
    <p:pull/>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2">
            <a:extLst>
              <a:ext uri="{FF2B5EF4-FFF2-40B4-BE49-F238E27FC236}">
                <a16:creationId xmlns:a16="http://schemas.microsoft.com/office/drawing/2014/main" id="{5346231E-64CB-4DE3-998A-1F070BFD7721}"/>
              </a:ext>
            </a:extLst>
          </p:cNvPr>
          <p:cNvSpPr>
            <a:spLocks noGrp="1" noChangeArrowheads="1"/>
          </p:cNvSpPr>
          <p:nvPr>
            <p:ph type="title"/>
          </p:nvPr>
        </p:nvSpPr>
        <p:spPr>
          <a:ln>
            <a:solidFill>
              <a:schemeClr val="accent1">
                <a:lumMod val="75000"/>
              </a:schemeClr>
            </a:solidFill>
          </a:ln>
        </p:spPr>
        <p:txBody>
          <a:bodyPr/>
          <a:lstStyle/>
          <a:p>
            <a:pPr algn="ctr" eaLnBrk="1" hangingPunct="1"/>
            <a:r>
              <a:rPr lang="en-US" altLang="en-US" dirty="0">
                <a:latin typeface="Book Antiqua" panose="02040602050305030304" pitchFamily="18" charset="0"/>
              </a:rPr>
              <a:t>Research Questions</a:t>
            </a:r>
          </a:p>
        </p:txBody>
      </p:sp>
      <p:sp>
        <p:nvSpPr>
          <p:cNvPr id="11269" name="Rectangle 3">
            <a:extLst>
              <a:ext uri="{FF2B5EF4-FFF2-40B4-BE49-F238E27FC236}">
                <a16:creationId xmlns:a16="http://schemas.microsoft.com/office/drawing/2014/main" id="{D596DEEC-992F-4428-AD6E-D817B480114B}"/>
              </a:ext>
            </a:extLst>
          </p:cNvPr>
          <p:cNvSpPr>
            <a:spLocks noGrp="1" noChangeArrowheads="1"/>
          </p:cNvSpPr>
          <p:nvPr>
            <p:ph idx="1"/>
          </p:nvPr>
        </p:nvSpPr>
        <p:spPr>
          <a:ln>
            <a:solidFill>
              <a:schemeClr val="accent1">
                <a:lumMod val="75000"/>
              </a:schemeClr>
            </a:solidFill>
          </a:ln>
        </p:spPr>
        <p:txBody>
          <a:bodyPr/>
          <a:lstStyle/>
          <a:p>
            <a:r>
              <a:rPr lang="en-US" altLang="en-US" dirty="0">
                <a:latin typeface="Book Antiqua" panose="02040602050305030304" pitchFamily="18" charset="0"/>
              </a:rPr>
              <a:t>Research currently utilized or late-stage development software models at NASA</a:t>
            </a:r>
          </a:p>
          <a:p>
            <a:endParaRPr lang="en-US" altLang="en-US" dirty="0">
              <a:latin typeface="Book Antiqua" panose="02040602050305030304" pitchFamily="18" charset="0"/>
            </a:endParaRPr>
          </a:p>
          <a:p>
            <a:r>
              <a:rPr lang="en-US" altLang="en-US" dirty="0">
                <a:latin typeface="Book Antiqua" panose="02040602050305030304" pitchFamily="18" charset="0"/>
              </a:rPr>
              <a:t>Analyze commonalities and uniqueness of the models as they relate to the information that they provide</a:t>
            </a:r>
          </a:p>
        </p:txBody>
      </p:sp>
      <p:sp>
        <p:nvSpPr>
          <p:cNvPr id="4" name="Footer Placeholder 3">
            <a:extLst>
              <a:ext uri="{FF2B5EF4-FFF2-40B4-BE49-F238E27FC236}">
                <a16:creationId xmlns:a16="http://schemas.microsoft.com/office/drawing/2014/main" id="{0E122901-CFE5-4A9D-A5EC-B946D20E0913}"/>
              </a:ext>
            </a:extLst>
          </p:cNvPr>
          <p:cNvSpPr>
            <a:spLocks noGrp="1"/>
          </p:cNvSpPr>
          <p:nvPr>
            <p:ph type="ftr" sz="quarter" idx="11"/>
          </p:nvPr>
        </p:nvSpPr>
        <p:spPr/>
        <p:txBody>
          <a:bodyPr/>
          <a:lstStyle/>
          <a:p>
            <a:pPr>
              <a:defRPr/>
            </a:pPr>
            <a:r>
              <a:rPr lang="en-US" altLang="en-US" sz="800" dirty="0"/>
              <a:t>Analyzing Software Models in Exobiology</a:t>
            </a:r>
            <a:endParaRPr lang="en-US" altLang="en-US" dirty="0"/>
          </a:p>
        </p:txBody>
      </p:sp>
      <p:sp>
        <p:nvSpPr>
          <p:cNvPr id="11267" name="Slide Number Placeholder 4">
            <a:extLst>
              <a:ext uri="{FF2B5EF4-FFF2-40B4-BE49-F238E27FC236}">
                <a16:creationId xmlns:a16="http://schemas.microsoft.com/office/drawing/2014/main" id="{A6B1503B-77E0-4725-8D5B-A9E675D9A38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1019175">
              <a:lnSpc>
                <a:spcPts val="2675"/>
              </a:lnSpc>
              <a:spcBef>
                <a:spcPts val="450"/>
              </a:spcBef>
              <a:spcAft>
                <a:spcPts val="663"/>
              </a:spcAft>
              <a:buClr>
                <a:srgbClr val="A0A0A0"/>
              </a:buClr>
              <a:buSzPct val="80000"/>
              <a:buFont typeface="AGaramond RegularSC" pitchFamily="1" charset="0"/>
              <a:buChar char="•"/>
              <a:defRPr sz="1600">
                <a:solidFill>
                  <a:srgbClr val="666666"/>
                </a:solidFill>
                <a:latin typeface="Arial" panose="020B0604020202020204" pitchFamily="34" charset="0"/>
              </a:defRPr>
            </a:lvl1pPr>
            <a:lvl2pPr marL="742950" indent="-285750" defTabSz="1019175">
              <a:lnSpc>
                <a:spcPts val="2675"/>
              </a:lnSpc>
              <a:spcBef>
                <a:spcPts val="450"/>
              </a:spcBef>
              <a:spcAft>
                <a:spcPts val="663"/>
              </a:spcAft>
              <a:defRPr sz="1600">
                <a:solidFill>
                  <a:srgbClr val="666666"/>
                </a:solidFill>
                <a:latin typeface="Arial" panose="020B0604020202020204" pitchFamily="34" charset="0"/>
              </a:defRPr>
            </a:lvl2pPr>
            <a:lvl3pPr marL="1143000" indent="-228600" defTabSz="1019175">
              <a:lnSpc>
                <a:spcPts val="2675"/>
              </a:lnSpc>
              <a:spcBef>
                <a:spcPts val="450"/>
              </a:spcBef>
              <a:spcAft>
                <a:spcPts val="663"/>
              </a:spcAft>
              <a:buSzPct val="90000"/>
              <a:buChar char="»"/>
              <a:defRPr sz="1400">
                <a:solidFill>
                  <a:srgbClr val="666666"/>
                </a:solidFill>
                <a:latin typeface="Arial" panose="020B0604020202020204" pitchFamily="34" charset="0"/>
              </a:defRPr>
            </a:lvl3pPr>
            <a:lvl4pPr marL="1600200" indent="-228600" defTabSz="1019175">
              <a:lnSpc>
                <a:spcPts val="2675"/>
              </a:lnSpc>
              <a:spcBef>
                <a:spcPts val="450"/>
              </a:spcBef>
              <a:spcAft>
                <a:spcPts val="663"/>
              </a:spcAft>
              <a:defRPr sz="1400">
                <a:solidFill>
                  <a:srgbClr val="666666"/>
                </a:solidFill>
                <a:latin typeface="Arial" panose="020B0604020202020204" pitchFamily="34" charset="0"/>
              </a:defRPr>
            </a:lvl4pPr>
            <a:lvl5pPr marL="2057400" indent="-228600" defTabSz="1019175">
              <a:lnSpc>
                <a:spcPts val="2900"/>
              </a:lnSpc>
              <a:spcAft>
                <a:spcPts val="663"/>
              </a:spcAft>
              <a:defRPr sz="1400">
                <a:solidFill>
                  <a:srgbClr val="666666"/>
                </a:solidFill>
                <a:latin typeface="Arial" panose="020B0604020202020204" pitchFamily="34" charset="0"/>
              </a:defRPr>
            </a:lvl5pPr>
            <a:lvl6pPr marL="2514600" indent="-228600" defTabSz="1019175" eaLnBrk="0" fontAlgn="base" hangingPunct="0">
              <a:lnSpc>
                <a:spcPts val="2900"/>
              </a:lnSpc>
              <a:spcBef>
                <a:spcPct val="0"/>
              </a:spcBef>
              <a:spcAft>
                <a:spcPts val="663"/>
              </a:spcAft>
              <a:defRPr sz="1400">
                <a:solidFill>
                  <a:srgbClr val="666666"/>
                </a:solidFill>
                <a:latin typeface="Arial" panose="020B0604020202020204" pitchFamily="34" charset="0"/>
              </a:defRPr>
            </a:lvl6pPr>
            <a:lvl7pPr marL="2971800" indent="-228600" defTabSz="1019175" eaLnBrk="0" fontAlgn="base" hangingPunct="0">
              <a:lnSpc>
                <a:spcPts val="2900"/>
              </a:lnSpc>
              <a:spcBef>
                <a:spcPct val="0"/>
              </a:spcBef>
              <a:spcAft>
                <a:spcPts val="663"/>
              </a:spcAft>
              <a:defRPr sz="1400">
                <a:solidFill>
                  <a:srgbClr val="666666"/>
                </a:solidFill>
                <a:latin typeface="Arial" panose="020B0604020202020204" pitchFamily="34" charset="0"/>
              </a:defRPr>
            </a:lvl7pPr>
            <a:lvl8pPr marL="3429000" indent="-228600" defTabSz="1019175" eaLnBrk="0" fontAlgn="base" hangingPunct="0">
              <a:lnSpc>
                <a:spcPts val="2900"/>
              </a:lnSpc>
              <a:spcBef>
                <a:spcPct val="0"/>
              </a:spcBef>
              <a:spcAft>
                <a:spcPts val="663"/>
              </a:spcAft>
              <a:defRPr sz="1400">
                <a:solidFill>
                  <a:srgbClr val="666666"/>
                </a:solidFill>
                <a:latin typeface="Arial" panose="020B0604020202020204" pitchFamily="34" charset="0"/>
              </a:defRPr>
            </a:lvl8pPr>
            <a:lvl9pPr marL="3886200" indent="-228600" defTabSz="1019175" eaLnBrk="0" fontAlgn="base" hangingPunct="0">
              <a:lnSpc>
                <a:spcPts val="2900"/>
              </a:lnSpc>
              <a:spcBef>
                <a:spcPct val="0"/>
              </a:spcBef>
              <a:spcAft>
                <a:spcPts val="663"/>
              </a:spcAft>
              <a:defRPr sz="1400">
                <a:solidFill>
                  <a:srgbClr val="666666"/>
                </a:solidFill>
                <a:latin typeface="Arial" panose="020B0604020202020204" pitchFamily="34" charset="0"/>
              </a:defRPr>
            </a:lvl9pPr>
          </a:lstStyle>
          <a:p>
            <a:pPr>
              <a:lnSpc>
                <a:spcPct val="100000"/>
              </a:lnSpc>
              <a:spcBef>
                <a:spcPct val="0"/>
              </a:spcBef>
              <a:spcAft>
                <a:spcPct val="0"/>
              </a:spcAft>
              <a:buClrTx/>
              <a:buSzTx/>
              <a:buFontTx/>
              <a:buNone/>
            </a:pPr>
            <a:fld id="{C92A450B-642C-4E72-9296-44ADCACACCC8}" type="slidenum">
              <a:rPr lang="en-US" altLang="en-US" sz="800">
                <a:solidFill>
                  <a:srgbClr val="677085"/>
                </a:solidFill>
                <a:latin typeface="75 Helvetica Bold" pitchFamily="1" charset="0"/>
              </a:rPr>
              <a:pPr>
                <a:lnSpc>
                  <a:spcPct val="100000"/>
                </a:lnSpc>
                <a:spcBef>
                  <a:spcPct val="0"/>
                </a:spcBef>
                <a:spcAft>
                  <a:spcPct val="0"/>
                </a:spcAft>
                <a:buClrTx/>
                <a:buSzTx/>
                <a:buFontTx/>
                <a:buNone/>
              </a:pPr>
              <a:t>4</a:t>
            </a:fld>
            <a:endParaRPr lang="en-US" altLang="en-US" sz="800">
              <a:solidFill>
                <a:srgbClr val="677085"/>
              </a:solidFill>
              <a:latin typeface="75 Helvetica Bold" pitchFamily="1" charset="0"/>
            </a:endParaRPr>
          </a:p>
        </p:txBody>
      </p:sp>
    </p:spTree>
  </p:cSld>
  <p:clrMapOvr>
    <a:masterClrMapping/>
  </p:clrMapOvr>
  <p:transition spd="med">
    <p:pull/>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2">
            <a:extLst>
              <a:ext uri="{FF2B5EF4-FFF2-40B4-BE49-F238E27FC236}">
                <a16:creationId xmlns:a16="http://schemas.microsoft.com/office/drawing/2014/main" id="{58B4FBF7-4A6D-4E7F-B6E5-98CC696E3480}"/>
              </a:ext>
            </a:extLst>
          </p:cNvPr>
          <p:cNvSpPr>
            <a:spLocks noGrp="1" noChangeArrowheads="1"/>
          </p:cNvSpPr>
          <p:nvPr>
            <p:ph type="title"/>
          </p:nvPr>
        </p:nvSpPr>
        <p:spPr>
          <a:ln>
            <a:solidFill>
              <a:schemeClr val="accent1">
                <a:lumMod val="75000"/>
              </a:schemeClr>
            </a:solidFill>
          </a:ln>
        </p:spPr>
        <p:txBody>
          <a:bodyPr/>
          <a:lstStyle/>
          <a:p>
            <a:pPr algn="ctr" eaLnBrk="1" hangingPunct="1"/>
            <a:r>
              <a:rPr lang="en-US" altLang="en-US" dirty="0">
                <a:latin typeface="Book Antiqua" panose="02040602050305030304" pitchFamily="18" charset="0"/>
              </a:rPr>
              <a:t>Methods</a:t>
            </a:r>
          </a:p>
        </p:txBody>
      </p:sp>
      <p:sp>
        <p:nvSpPr>
          <p:cNvPr id="13317" name="Rectangle 3">
            <a:extLst>
              <a:ext uri="{FF2B5EF4-FFF2-40B4-BE49-F238E27FC236}">
                <a16:creationId xmlns:a16="http://schemas.microsoft.com/office/drawing/2014/main" id="{55B87156-A0C0-4513-BC61-68C84180EA9B}"/>
              </a:ext>
            </a:extLst>
          </p:cNvPr>
          <p:cNvSpPr>
            <a:spLocks noGrp="1" noChangeArrowheads="1"/>
          </p:cNvSpPr>
          <p:nvPr>
            <p:ph idx="1"/>
          </p:nvPr>
        </p:nvSpPr>
        <p:spPr>
          <a:ln>
            <a:solidFill>
              <a:schemeClr val="accent1">
                <a:lumMod val="75000"/>
              </a:schemeClr>
            </a:solidFill>
          </a:ln>
        </p:spPr>
        <p:txBody>
          <a:bodyPr/>
          <a:lstStyle/>
          <a:p>
            <a:r>
              <a:rPr lang="en-US" altLang="en-US" dirty="0">
                <a:latin typeface="Book Antiqua" panose="02040602050305030304" pitchFamily="18" charset="0"/>
              </a:rPr>
              <a:t>Locate and operate models that are used in the detection of possible exobiology</a:t>
            </a:r>
          </a:p>
          <a:p>
            <a:endParaRPr lang="en-US" altLang="en-US" dirty="0">
              <a:latin typeface="Book Antiqua" panose="02040602050305030304" pitchFamily="18" charset="0"/>
            </a:endParaRPr>
          </a:p>
          <a:p>
            <a:r>
              <a:rPr lang="en-US" altLang="en-US" dirty="0">
                <a:latin typeface="Book Antiqua" panose="02040602050305030304" pitchFamily="18" charset="0"/>
              </a:rPr>
              <a:t>Couple various scripts used in the models</a:t>
            </a:r>
          </a:p>
          <a:p>
            <a:endParaRPr lang="en-US" altLang="en-US" dirty="0">
              <a:latin typeface="Book Antiqua" panose="02040602050305030304" pitchFamily="18" charset="0"/>
            </a:endParaRPr>
          </a:p>
          <a:p>
            <a:r>
              <a:rPr lang="en-US" altLang="en-US" dirty="0">
                <a:latin typeface="Book Antiqua" panose="02040602050305030304" pitchFamily="18" charset="0"/>
              </a:rPr>
              <a:t>Communicate with the scientific community regarding technology (Code TI) and astrobiology (Code SSX)</a:t>
            </a:r>
          </a:p>
        </p:txBody>
      </p:sp>
      <p:sp>
        <p:nvSpPr>
          <p:cNvPr id="4" name="Footer Placeholder 3">
            <a:extLst>
              <a:ext uri="{FF2B5EF4-FFF2-40B4-BE49-F238E27FC236}">
                <a16:creationId xmlns:a16="http://schemas.microsoft.com/office/drawing/2014/main" id="{5A0E43FA-74F4-417C-B753-E1BC448CFEE4}"/>
              </a:ext>
            </a:extLst>
          </p:cNvPr>
          <p:cNvSpPr>
            <a:spLocks noGrp="1"/>
          </p:cNvSpPr>
          <p:nvPr>
            <p:ph type="ftr" sz="quarter" idx="11"/>
          </p:nvPr>
        </p:nvSpPr>
        <p:spPr/>
        <p:txBody>
          <a:bodyPr/>
          <a:lstStyle/>
          <a:p>
            <a:pPr>
              <a:defRPr/>
            </a:pPr>
            <a:r>
              <a:rPr lang="en-US" altLang="en-US" sz="800" dirty="0"/>
              <a:t>Analyzing Software Models in Exobiology</a:t>
            </a:r>
            <a:endParaRPr lang="en-US" altLang="en-US" dirty="0"/>
          </a:p>
        </p:txBody>
      </p:sp>
      <p:sp>
        <p:nvSpPr>
          <p:cNvPr id="13315" name="Slide Number Placeholder 4">
            <a:extLst>
              <a:ext uri="{FF2B5EF4-FFF2-40B4-BE49-F238E27FC236}">
                <a16:creationId xmlns:a16="http://schemas.microsoft.com/office/drawing/2014/main" id="{0467CF68-5276-4F9F-B7A9-D6F1CF2D979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1019175">
              <a:lnSpc>
                <a:spcPts val="2675"/>
              </a:lnSpc>
              <a:spcBef>
                <a:spcPts val="450"/>
              </a:spcBef>
              <a:spcAft>
                <a:spcPts val="663"/>
              </a:spcAft>
              <a:buClr>
                <a:srgbClr val="A0A0A0"/>
              </a:buClr>
              <a:buSzPct val="80000"/>
              <a:buFont typeface="AGaramond RegularSC" pitchFamily="1" charset="0"/>
              <a:buChar char="•"/>
              <a:defRPr sz="1600">
                <a:solidFill>
                  <a:srgbClr val="666666"/>
                </a:solidFill>
                <a:latin typeface="Arial" panose="020B0604020202020204" pitchFamily="34" charset="0"/>
              </a:defRPr>
            </a:lvl1pPr>
            <a:lvl2pPr marL="742950" indent="-285750" defTabSz="1019175">
              <a:lnSpc>
                <a:spcPts val="2675"/>
              </a:lnSpc>
              <a:spcBef>
                <a:spcPts val="450"/>
              </a:spcBef>
              <a:spcAft>
                <a:spcPts val="663"/>
              </a:spcAft>
              <a:defRPr sz="1600">
                <a:solidFill>
                  <a:srgbClr val="666666"/>
                </a:solidFill>
                <a:latin typeface="Arial" panose="020B0604020202020204" pitchFamily="34" charset="0"/>
              </a:defRPr>
            </a:lvl2pPr>
            <a:lvl3pPr marL="1143000" indent="-228600" defTabSz="1019175">
              <a:lnSpc>
                <a:spcPts val="2675"/>
              </a:lnSpc>
              <a:spcBef>
                <a:spcPts val="450"/>
              </a:spcBef>
              <a:spcAft>
                <a:spcPts val="663"/>
              </a:spcAft>
              <a:buSzPct val="90000"/>
              <a:buChar char="»"/>
              <a:defRPr sz="1400">
                <a:solidFill>
                  <a:srgbClr val="666666"/>
                </a:solidFill>
                <a:latin typeface="Arial" panose="020B0604020202020204" pitchFamily="34" charset="0"/>
              </a:defRPr>
            </a:lvl3pPr>
            <a:lvl4pPr marL="1600200" indent="-228600" defTabSz="1019175">
              <a:lnSpc>
                <a:spcPts val="2675"/>
              </a:lnSpc>
              <a:spcBef>
                <a:spcPts val="450"/>
              </a:spcBef>
              <a:spcAft>
                <a:spcPts val="663"/>
              </a:spcAft>
              <a:defRPr sz="1400">
                <a:solidFill>
                  <a:srgbClr val="666666"/>
                </a:solidFill>
                <a:latin typeface="Arial" panose="020B0604020202020204" pitchFamily="34" charset="0"/>
              </a:defRPr>
            </a:lvl4pPr>
            <a:lvl5pPr marL="2057400" indent="-228600" defTabSz="1019175">
              <a:lnSpc>
                <a:spcPts val="2900"/>
              </a:lnSpc>
              <a:spcAft>
                <a:spcPts val="663"/>
              </a:spcAft>
              <a:defRPr sz="1400">
                <a:solidFill>
                  <a:srgbClr val="666666"/>
                </a:solidFill>
                <a:latin typeface="Arial" panose="020B0604020202020204" pitchFamily="34" charset="0"/>
              </a:defRPr>
            </a:lvl5pPr>
            <a:lvl6pPr marL="2514600" indent="-228600" defTabSz="1019175" eaLnBrk="0" fontAlgn="base" hangingPunct="0">
              <a:lnSpc>
                <a:spcPts val="2900"/>
              </a:lnSpc>
              <a:spcBef>
                <a:spcPct val="0"/>
              </a:spcBef>
              <a:spcAft>
                <a:spcPts val="663"/>
              </a:spcAft>
              <a:defRPr sz="1400">
                <a:solidFill>
                  <a:srgbClr val="666666"/>
                </a:solidFill>
                <a:latin typeface="Arial" panose="020B0604020202020204" pitchFamily="34" charset="0"/>
              </a:defRPr>
            </a:lvl6pPr>
            <a:lvl7pPr marL="2971800" indent="-228600" defTabSz="1019175" eaLnBrk="0" fontAlgn="base" hangingPunct="0">
              <a:lnSpc>
                <a:spcPts val="2900"/>
              </a:lnSpc>
              <a:spcBef>
                <a:spcPct val="0"/>
              </a:spcBef>
              <a:spcAft>
                <a:spcPts val="663"/>
              </a:spcAft>
              <a:defRPr sz="1400">
                <a:solidFill>
                  <a:srgbClr val="666666"/>
                </a:solidFill>
                <a:latin typeface="Arial" panose="020B0604020202020204" pitchFamily="34" charset="0"/>
              </a:defRPr>
            </a:lvl7pPr>
            <a:lvl8pPr marL="3429000" indent="-228600" defTabSz="1019175" eaLnBrk="0" fontAlgn="base" hangingPunct="0">
              <a:lnSpc>
                <a:spcPts val="2900"/>
              </a:lnSpc>
              <a:spcBef>
                <a:spcPct val="0"/>
              </a:spcBef>
              <a:spcAft>
                <a:spcPts val="663"/>
              </a:spcAft>
              <a:defRPr sz="1400">
                <a:solidFill>
                  <a:srgbClr val="666666"/>
                </a:solidFill>
                <a:latin typeface="Arial" panose="020B0604020202020204" pitchFamily="34" charset="0"/>
              </a:defRPr>
            </a:lvl8pPr>
            <a:lvl9pPr marL="3886200" indent="-228600" defTabSz="1019175" eaLnBrk="0" fontAlgn="base" hangingPunct="0">
              <a:lnSpc>
                <a:spcPts val="2900"/>
              </a:lnSpc>
              <a:spcBef>
                <a:spcPct val="0"/>
              </a:spcBef>
              <a:spcAft>
                <a:spcPts val="663"/>
              </a:spcAft>
              <a:defRPr sz="1400">
                <a:solidFill>
                  <a:srgbClr val="666666"/>
                </a:solidFill>
                <a:latin typeface="Arial" panose="020B0604020202020204" pitchFamily="34" charset="0"/>
              </a:defRPr>
            </a:lvl9pPr>
          </a:lstStyle>
          <a:p>
            <a:pPr>
              <a:lnSpc>
                <a:spcPct val="100000"/>
              </a:lnSpc>
              <a:spcBef>
                <a:spcPct val="0"/>
              </a:spcBef>
              <a:spcAft>
                <a:spcPct val="0"/>
              </a:spcAft>
              <a:buClrTx/>
              <a:buSzTx/>
              <a:buFontTx/>
              <a:buNone/>
            </a:pPr>
            <a:fld id="{FFE2F565-8C2C-4E2F-A67E-442D30628520}" type="slidenum">
              <a:rPr lang="en-US" altLang="en-US" sz="800">
                <a:solidFill>
                  <a:srgbClr val="677085"/>
                </a:solidFill>
                <a:latin typeface="75 Helvetica Bold" pitchFamily="1" charset="0"/>
              </a:rPr>
              <a:pPr>
                <a:lnSpc>
                  <a:spcPct val="100000"/>
                </a:lnSpc>
                <a:spcBef>
                  <a:spcPct val="0"/>
                </a:spcBef>
                <a:spcAft>
                  <a:spcPct val="0"/>
                </a:spcAft>
                <a:buClrTx/>
                <a:buSzTx/>
                <a:buFontTx/>
                <a:buNone/>
              </a:pPr>
              <a:t>5</a:t>
            </a:fld>
            <a:endParaRPr lang="en-US" altLang="en-US" sz="800">
              <a:solidFill>
                <a:srgbClr val="677085"/>
              </a:solidFill>
              <a:latin typeface="75 Helvetica Bold" pitchFamily="1" charset="0"/>
            </a:endParaRPr>
          </a:p>
        </p:txBody>
      </p:sp>
    </p:spTree>
  </p:cSld>
  <p:clrMapOvr>
    <a:masterClrMapping/>
  </p:clrMapOvr>
  <p:transition spd="med">
    <p:pull/>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2">
            <a:extLst>
              <a:ext uri="{FF2B5EF4-FFF2-40B4-BE49-F238E27FC236}">
                <a16:creationId xmlns:a16="http://schemas.microsoft.com/office/drawing/2014/main" id="{ACDB28A3-9E69-4784-BE35-F7F4B4D95FDC}"/>
              </a:ext>
            </a:extLst>
          </p:cNvPr>
          <p:cNvSpPr>
            <a:spLocks noGrp="1" noChangeArrowheads="1"/>
          </p:cNvSpPr>
          <p:nvPr>
            <p:ph type="title"/>
          </p:nvPr>
        </p:nvSpPr>
        <p:spPr>
          <a:ln>
            <a:solidFill>
              <a:schemeClr val="accent1">
                <a:lumMod val="75000"/>
              </a:schemeClr>
            </a:solidFill>
          </a:ln>
        </p:spPr>
        <p:txBody>
          <a:bodyPr/>
          <a:lstStyle/>
          <a:p>
            <a:pPr algn="ctr" eaLnBrk="1" hangingPunct="1"/>
            <a:r>
              <a:rPr lang="en-US" altLang="en-US" dirty="0">
                <a:latin typeface="Book Antiqua" panose="02040602050305030304" pitchFamily="18" charset="0"/>
              </a:rPr>
              <a:t>Findings/Data</a:t>
            </a:r>
          </a:p>
        </p:txBody>
      </p:sp>
      <p:sp>
        <p:nvSpPr>
          <p:cNvPr id="15365" name="Rectangle 3">
            <a:extLst>
              <a:ext uri="{FF2B5EF4-FFF2-40B4-BE49-F238E27FC236}">
                <a16:creationId xmlns:a16="http://schemas.microsoft.com/office/drawing/2014/main" id="{892C2F55-A136-40CA-BD11-0E3D3BE449D1}"/>
              </a:ext>
            </a:extLst>
          </p:cNvPr>
          <p:cNvSpPr>
            <a:spLocks noGrp="1" noChangeArrowheads="1"/>
          </p:cNvSpPr>
          <p:nvPr>
            <p:ph idx="1"/>
          </p:nvPr>
        </p:nvSpPr>
        <p:spPr>
          <a:xfrm>
            <a:off x="691515" y="2069042"/>
            <a:ext cx="4337685" cy="4914854"/>
          </a:xfrm>
          <a:ln>
            <a:solidFill>
              <a:schemeClr val="accent1">
                <a:lumMod val="75000"/>
              </a:schemeClr>
            </a:solidFill>
          </a:ln>
        </p:spPr>
        <p:txBody>
          <a:bodyPr>
            <a:noAutofit/>
          </a:bodyPr>
          <a:lstStyle/>
          <a:p>
            <a:r>
              <a:rPr lang="en-US" altLang="en-US" sz="2500" dirty="0">
                <a:latin typeface="Book Antiqua" panose="02040602050305030304" pitchFamily="18" charset="0"/>
              </a:rPr>
              <a:t>Atmos/</a:t>
            </a:r>
            <a:r>
              <a:rPr lang="en-US" altLang="en-US" sz="2500" dirty="0" err="1">
                <a:latin typeface="Book Antiqua" panose="02040602050305030304" pitchFamily="18" charset="0"/>
              </a:rPr>
              <a:t>Clima</a:t>
            </a:r>
            <a:r>
              <a:rPr lang="en-US" altLang="en-US" sz="2500" dirty="0">
                <a:latin typeface="Book Antiqua" panose="02040602050305030304" pitchFamily="18" charset="0"/>
              </a:rPr>
              <a:t> produces many outputs</a:t>
            </a:r>
          </a:p>
          <a:p>
            <a:pPr lvl="1"/>
            <a:r>
              <a:rPr lang="en-US" altLang="en-US" sz="2060" dirty="0">
                <a:latin typeface="Book Antiqua" panose="02040602050305030304" pitchFamily="18" charset="0"/>
              </a:rPr>
              <a:t>I focused on two</a:t>
            </a:r>
          </a:p>
          <a:p>
            <a:r>
              <a:rPr lang="en-US" altLang="en-US" sz="2500" dirty="0">
                <a:latin typeface="Book Antiqua" panose="02040602050305030304" pitchFamily="18" charset="0"/>
              </a:rPr>
              <a:t>One was regarding gases</a:t>
            </a:r>
          </a:p>
          <a:p>
            <a:pPr lvl="1"/>
            <a:r>
              <a:rPr lang="en-US" altLang="en-US" sz="2060" dirty="0">
                <a:latin typeface="Book Antiqua" panose="02040602050305030304" pitchFamily="18" charset="0"/>
              </a:rPr>
              <a:t>Such as oxygen increasing with altitude</a:t>
            </a:r>
          </a:p>
          <a:p>
            <a:r>
              <a:rPr lang="en-US" altLang="en-US" sz="2500" dirty="0">
                <a:latin typeface="Book Antiqua" panose="02040602050305030304" pitchFamily="18" charset="0"/>
              </a:rPr>
              <a:t>The other regarded liquids</a:t>
            </a:r>
          </a:p>
          <a:p>
            <a:pPr lvl="1"/>
            <a:r>
              <a:rPr lang="en-US" altLang="en-US" sz="2060" dirty="0">
                <a:latin typeface="Book Antiqua" panose="02040602050305030304" pitchFamily="18" charset="0"/>
              </a:rPr>
              <a:t>Such as water decreasing with altitude</a:t>
            </a:r>
          </a:p>
          <a:p>
            <a:r>
              <a:rPr lang="en-US" altLang="en-US" sz="2500" dirty="0">
                <a:latin typeface="Book Antiqua" panose="02040602050305030304" pitchFamily="18" charset="0"/>
              </a:rPr>
              <a:t>Predictability was the most interesting</a:t>
            </a:r>
          </a:p>
          <a:p>
            <a:pPr lvl="1"/>
            <a:r>
              <a:rPr lang="en-US" altLang="en-US" sz="2060" dirty="0">
                <a:latin typeface="Book Antiqua" panose="02040602050305030304" pitchFamily="18" charset="0"/>
              </a:rPr>
              <a:t>The model could predict the levels of gases through time</a:t>
            </a:r>
          </a:p>
        </p:txBody>
      </p:sp>
      <p:sp>
        <p:nvSpPr>
          <p:cNvPr id="4" name="Footer Placeholder 3">
            <a:extLst>
              <a:ext uri="{FF2B5EF4-FFF2-40B4-BE49-F238E27FC236}">
                <a16:creationId xmlns:a16="http://schemas.microsoft.com/office/drawing/2014/main" id="{C3D5714E-37D1-4E54-B985-398AB390274A}"/>
              </a:ext>
            </a:extLst>
          </p:cNvPr>
          <p:cNvSpPr>
            <a:spLocks noGrp="1"/>
          </p:cNvSpPr>
          <p:nvPr>
            <p:ph type="ftr" sz="quarter" idx="11"/>
          </p:nvPr>
        </p:nvSpPr>
        <p:spPr/>
        <p:txBody>
          <a:bodyPr/>
          <a:lstStyle/>
          <a:p>
            <a:pPr>
              <a:defRPr/>
            </a:pPr>
            <a:r>
              <a:rPr lang="en-US" altLang="en-US" sz="800" dirty="0"/>
              <a:t>Analyzing Software Models in Exobiology</a:t>
            </a:r>
            <a:endParaRPr lang="en-US" altLang="en-US" dirty="0"/>
          </a:p>
        </p:txBody>
      </p:sp>
      <p:sp>
        <p:nvSpPr>
          <p:cNvPr id="15363" name="Slide Number Placeholder 4">
            <a:extLst>
              <a:ext uri="{FF2B5EF4-FFF2-40B4-BE49-F238E27FC236}">
                <a16:creationId xmlns:a16="http://schemas.microsoft.com/office/drawing/2014/main" id="{C45DDA2A-89B4-4599-8F05-B444FEAEFBA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1019175">
              <a:lnSpc>
                <a:spcPts val="2675"/>
              </a:lnSpc>
              <a:spcBef>
                <a:spcPts val="450"/>
              </a:spcBef>
              <a:spcAft>
                <a:spcPts val="663"/>
              </a:spcAft>
              <a:buClr>
                <a:srgbClr val="A0A0A0"/>
              </a:buClr>
              <a:buSzPct val="80000"/>
              <a:buFont typeface="AGaramond RegularSC" pitchFamily="1" charset="0"/>
              <a:buChar char="•"/>
              <a:defRPr sz="1600">
                <a:solidFill>
                  <a:srgbClr val="666666"/>
                </a:solidFill>
                <a:latin typeface="Arial" panose="020B0604020202020204" pitchFamily="34" charset="0"/>
              </a:defRPr>
            </a:lvl1pPr>
            <a:lvl2pPr marL="742950" indent="-285750" defTabSz="1019175">
              <a:lnSpc>
                <a:spcPts val="2675"/>
              </a:lnSpc>
              <a:spcBef>
                <a:spcPts val="450"/>
              </a:spcBef>
              <a:spcAft>
                <a:spcPts val="663"/>
              </a:spcAft>
              <a:defRPr sz="1600">
                <a:solidFill>
                  <a:srgbClr val="666666"/>
                </a:solidFill>
                <a:latin typeface="Arial" panose="020B0604020202020204" pitchFamily="34" charset="0"/>
              </a:defRPr>
            </a:lvl2pPr>
            <a:lvl3pPr marL="1143000" indent="-228600" defTabSz="1019175">
              <a:lnSpc>
                <a:spcPts val="2675"/>
              </a:lnSpc>
              <a:spcBef>
                <a:spcPts val="450"/>
              </a:spcBef>
              <a:spcAft>
                <a:spcPts val="663"/>
              </a:spcAft>
              <a:buSzPct val="90000"/>
              <a:buChar char="»"/>
              <a:defRPr sz="1400">
                <a:solidFill>
                  <a:srgbClr val="666666"/>
                </a:solidFill>
                <a:latin typeface="Arial" panose="020B0604020202020204" pitchFamily="34" charset="0"/>
              </a:defRPr>
            </a:lvl3pPr>
            <a:lvl4pPr marL="1600200" indent="-228600" defTabSz="1019175">
              <a:lnSpc>
                <a:spcPts val="2675"/>
              </a:lnSpc>
              <a:spcBef>
                <a:spcPts val="450"/>
              </a:spcBef>
              <a:spcAft>
                <a:spcPts val="663"/>
              </a:spcAft>
              <a:defRPr sz="1400">
                <a:solidFill>
                  <a:srgbClr val="666666"/>
                </a:solidFill>
                <a:latin typeface="Arial" panose="020B0604020202020204" pitchFamily="34" charset="0"/>
              </a:defRPr>
            </a:lvl4pPr>
            <a:lvl5pPr marL="2057400" indent="-228600" defTabSz="1019175">
              <a:lnSpc>
                <a:spcPts val="2900"/>
              </a:lnSpc>
              <a:spcAft>
                <a:spcPts val="663"/>
              </a:spcAft>
              <a:defRPr sz="1400">
                <a:solidFill>
                  <a:srgbClr val="666666"/>
                </a:solidFill>
                <a:latin typeface="Arial" panose="020B0604020202020204" pitchFamily="34" charset="0"/>
              </a:defRPr>
            </a:lvl5pPr>
            <a:lvl6pPr marL="2514600" indent="-228600" defTabSz="1019175" eaLnBrk="0" fontAlgn="base" hangingPunct="0">
              <a:lnSpc>
                <a:spcPts val="2900"/>
              </a:lnSpc>
              <a:spcBef>
                <a:spcPct val="0"/>
              </a:spcBef>
              <a:spcAft>
                <a:spcPts val="663"/>
              </a:spcAft>
              <a:defRPr sz="1400">
                <a:solidFill>
                  <a:srgbClr val="666666"/>
                </a:solidFill>
                <a:latin typeface="Arial" panose="020B0604020202020204" pitchFamily="34" charset="0"/>
              </a:defRPr>
            </a:lvl6pPr>
            <a:lvl7pPr marL="2971800" indent="-228600" defTabSz="1019175" eaLnBrk="0" fontAlgn="base" hangingPunct="0">
              <a:lnSpc>
                <a:spcPts val="2900"/>
              </a:lnSpc>
              <a:spcBef>
                <a:spcPct val="0"/>
              </a:spcBef>
              <a:spcAft>
                <a:spcPts val="663"/>
              </a:spcAft>
              <a:defRPr sz="1400">
                <a:solidFill>
                  <a:srgbClr val="666666"/>
                </a:solidFill>
                <a:latin typeface="Arial" panose="020B0604020202020204" pitchFamily="34" charset="0"/>
              </a:defRPr>
            </a:lvl7pPr>
            <a:lvl8pPr marL="3429000" indent="-228600" defTabSz="1019175" eaLnBrk="0" fontAlgn="base" hangingPunct="0">
              <a:lnSpc>
                <a:spcPts val="2900"/>
              </a:lnSpc>
              <a:spcBef>
                <a:spcPct val="0"/>
              </a:spcBef>
              <a:spcAft>
                <a:spcPts val="663"/>
              </a:spcAft>
              <a:defRPr sz="1400">
                <a:solidFill>
                  <a:srgbClr val="666666"/>
                </a:solidFill>
                <a:latin typeface="Arial" panose="020B0604020202020204" pitchFamily="34" charset="0"/>
              </a:defRPr>
            </a:lvl8pPr>
            <a:lvl9pPr marL="3886200" indent="-228600" defTabSz="1019175" eaLnBrk="0" fontAlgn="base" hangingPunct="0">
              <a:lnSpc>
                <a:spcPts val="2900"/>
              </a:lnSpc>
              <a:spcBef>
                <a:spcPct val="0"/>
              </a:spcBef>
              <a:spcAft>
                <a:spcPts val="663"/>
              </a:spcAft>
              <a:defRPr sz="1400">
                <a:solidFill>
                  <a:srgbClr val="666666"/>
                </a:solidFill>
                <a:latin typeface="Arial" panose="020B0604020202020204" pitchFamily="34" charset="0"/>
              </a:defRPr>
            </a:lvl9pPr>
          </a:lstStyle>
          <a:p>
            <a:pPr>
              <a:lnSpc>
                <a:spcPct val="100000"/>
              </a:lnSpc>
              <a:spcBef>
                <a:spcPct val="0"/>
              </a:spcBef>
              <a:spcAft>
                <a:spcPct val="0"/>
              </a:spcAft>
              <a:buClrTx/>
              <a:buSzTx/>
              <a:buFontTx/>
              <a:buNone/>
            </a:pPr>
            <a:fld id="{98BE7554-798E-43AA-9658-4CF31665259D}" type="slidenum">
              <a:rPr lang="en-US" altLang="en-US" sz="800">
                <a:solidFill>
                  <a:srgbClr val="677085"/>
                </a:solidFill>
                <a:latin typeface="75 Helvetica Bold" pitchFamily="1" charset="0"/>
              </a:rPr>
              <a:pPr>
                <a:lnSpc>
                  <a:spcPct val="100000"/>
                </a:lnSpc>
                <a:spcBef>
                  <a:spcPct val="0"/>
                </a:spcBef>
                <a:spcAft>
                  <a:spcPct val="0"/>
                </a:spcAft>
                <a:buClrTx/>
                <a:buSzTx/>
                <a:buFontTx/>
                <a:buNone/>
              </a:pPr>
              <a:t>6</a:t>
            </a:fld>
            <a:endParaRPr lang="en-US" altLang="en-US" sz="800" dirty="0">
              <a:solidFill>
                <a:srgbClr val="677085"/>
              </a:solidFill>
              <a:latin typeface="75 Helvetica Bold" pitchFamily="1" charset="0"/>
            </a:endParaRPr>
          </a:p>
        </p:txBody>
      </p:sp>
      <p:pic>
        <p:nvPicPr>
          <p:cNvPr id="3" name="Picture 2" descr="Chart, line chart&#10;&#10;Description automatically generated">
            <a:extLst>
              <a:ext uri="{FF2B5EF4-FFF2-40B4-BE49-F238E27FC236}">
                <a16:creationId xmlns:a16="http://schemas.microsoft.com/office/drawing/2014/main" id="{78A48F74-187C-4640-AD47-2178F86F08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0060" y="2704959"/>
            <a:ext cx="4561905" cy="3421429"/>
          </a:xfrm>
          <a:prstGeom prst="rect">
            <a:avLst/>
          </a:prstGeom>
          <a:ln>
            <a:solidFill>
              <a:schemeClr val="accent1">
                <a:lumMod val="75000"/>
              </a:schemeClr>
            </a:solidFill>
          </a:ln>
        </p:spPr>
      </p:pic>
    </p:spTree>
  </p:cSld>
  <p:clrMapOvr>
    <a:masterClrMapping/>
  </p:clrMapOvr>
  <p:transition spd="med">
    <p:pull/>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2">
            <a:extLst>
              <a:ext uri="{FF2B5EF4-FFF2-40B4-BE49-F238E27FC236}">
                <a16:creationId xmlns:a16="http://schemas.microsoft.com/office/drawing/2014/main" id="{75FE1278-8649-40BE-B3EE-8787D357D99D}"/>
              </a:ext>
            </a:extLst>
          </p:cNvPr>
          <p:cNvSpPr>
            <a:spLocks noGrp="1" noChangeArrowheads="1"/>
          </p:cNvSpPr>
          <p:nvPr>
            <p:ph type="title"/>
          </p:nvPr>
        </p:nvSpPr>
        <p:spPr>
          <a:ln>
            <a:solidFill>
              <a:schemeClr val="accent1">
                <a:lumMod val="75000"/>
              </a:schemeClr>
            </a:solidFill>
          </a:ln>
        </p:spPr>
        <p:txBody>
          <a:bodyPr/>
          <a:lstStyle/>
          <a:p>
            <a:pPr algn="ctr" eaLnBrk="1" hangingPunct="1"/>
            <a:r>
              <a:rPr lang="en-US" altLang="en-US" dirty="0">
                <a:latin typeface="Book Antiqua" panose="02040602050305030304" pitchFamily="18" charset="0"/>
              </a:rPr>
              <a:t>Discussion/Conclusions</a:t>
            </a:r>
          </a:p>
        </p:txBody>
      </p:sp>
      <p:sp>
        <p:nvSpPr>
          <p:cNvPr id="17413" name="Rectangle 3">
            <a:extLst>
              <a:ext uri="{FF2B5EF4-FFF2-40B4-BE49-F238E27FC236}">
                <a16:creationId xmlns:a16="http://schemas.microsoft.com/office/drawing/2014/main" id="{287E5B71-7C1E-453D-BB4A-C716093EECA2}"/>
              </a:ext>
            </a:extLst>
          </p:cNvPr>
          <p:cNvSpPr>
            <a:spLocks noGrp="1" noChangeArrowheads="1"/>
          </p:cNvSpPr>
          <p:nvPr>
            <p:ph idx="1"/>
          </p:nvPr>
        </p:nvSpPr>
        <p:spPr>
          <a:ln>
            <a:solidFill>
              <a:schemeClr val="accent1">
                <a:lumMod val="75000"/>
              </a:schemeClr>
            </a:solidFill>
          </a:ln>
        </p:spPr>
        <p:txBody>
          <a:bodyPr>
            <a:normAutofit fontScale="92500" lnSpcReduction="10000"/>
          </a:bodyPr>
          <a:lstStyle/>
          <a:p>
            <a:r>
              <a:rPr lang="en-US" altLang="en-US" dirty="0">
                <a:latin typeface="Book Antiqua" panose="02040602050305030304" pitchFamily="18" charset="0"/>
              </a:rPr>
              <a:t>The Goldilocks Zone</a:t>
            </a:r>
          </a:p>
          <a:p>
            <a:pPr lvl="1"/>
            <a:r>
              <a:rPr lang="en-US" altLang="en-US" dirty="0">
                <a:latin typeface="Book Antiqua" panose="02040602050305030304" pitchFamily="18" charset="0"/>
              </a:rPr>
              <a:t>Not to hot (close), not too cold (far)</a:t>
            </a:r>
          </a:p>
          <a:p>
            <a:pPr lvl="1"/>
            <a:r>
              <a:rPr lang="en-US" altLang="en-US" dirty="0">
                <a:latin typeface="Book Antiqua" panose="02040602050305030304" pitchFamily="18" charset="0"/>
              </a:rPr>
              <a:t>But it also depends on atmosphere, such as ours</a:t>
            </a:r>
          </a:p>
          <a:p>
            <a:pPr lvl="1"/>
            <a:endParaRPr lang="en-US" altLang="en-US" dirty="0">
              <a:latin typeface="Book Antiqua" panose="02040602050305030304" pitchFamily="18" charset="0"/>
            </a:endParaRPr>
          </a:p>
          <a:p>
            <a:r>
              <a:rPr lang="en-US" altLang="en-US" dirty="0">
                <a:latin typeface="Book Antiqua" panose="02040602050305030304" pitchFamily="18" charset="0"/>
              </a:rPr>
              <a:t>If Atmos/</a:t>
            </a:r>
            <a:r>
              <a:rPr lang="en-US" altLang="en-US" dirty="0" err="1">
                <a:latin typeface="Book Antiqua" panose="02040602050305030304" pitchFamily="18" charset="0"/>
              </a:rPr>
              <a:t>Clima</a:t>
            </a:r>
            <a:r>
              <a:rPr lang="en-US" altLang="en-US" dirty="0">
                <a:latin typeface="Book Antiqua" panose="02040602050305030304" pitchFamily="18" charset="0"/>
              </a:rPr>
              <a:t> were to be coupled with others</a:t>
            </a:r>
          </a:p>
          <a:p>
            <a:pPr lvl="1"/>
            <a:r>
              <a:rPr lang="en-US" altLang="en-US" dirty="0">
                <a:latin typeface="Book Antiqua" panose="02040602050305030304" pitchFamily="18" charset="0"/>
              </a:rPr>
              <a:t>We could learn more about a planets’ ability to support life</a:t>
            </a:r>
          </a:p>
          <a:p>
            <a:pPr lvl="1"/>
            <a:r>
              <a:rPr lang="en-US" altLang="en-US" dirty="0">
                <a:latin typeface="Book Antiqua" panose="02040602050305030304" pitchFamily="18" charset="0"/>
              </a:rPr>
              <a:t>Other than just the Goldilocks Zone</a:t>
            </a:r>
          </a:p>
          <a:p>
            <a:pPr lvl="2"/>
            <a:r>
              <a:rPr lang="en-US" altLang="en-US" dirty="0">
                <a:latin typeface="Book Antiqua" panose="02040602050305030304" pitchFamily="18" charset="0"/>
              </a:rPr>
              <a:t>Though, that it always a good start</a:t>
            </a:r>
          </a:p>
          <a:p>
            <a:pPr marL="0" indent="0">
              <a:buNone/>
            </a:pPr>
            <a:endParaRPr lang="en-US" altLang="en-US" dirty="0">
              <a:latin typeface="Book Antiqua" panose="02040602050305030304" pitchFamily="18" charset="0"/>
            </a:endParaRPr>
          </a:p>
          <a:p>
            <a:r>
              <a:rPr lang="en-US" altLang="en-US" b="1" dirty="0">
                <a:solidFill>
                  <a:schemeClr val="accent6">
                    <a:lumMod val="60000"/>
                    <a:lumOff val="40000"/>
                  </a:schemeClr>
                </a:solidFill>
                <a:latin typeface="Book Antiqua" panose="02040602050305030304" pitchFamily="18" charset="0"/>
              </a:rPr>
              <a:t>And; it could teach us more about the future of our own planet</a:t>
            </a:r>
          </a:p>
        </p:txBody>
      </p:sp>
      <p:sp>
        <p:nvSpPr>
          <p:cNvPr id="4" name="Footer Placeholder 3">
            <a:extLst>
              <a:ext uri="{FF2B5EF4-FFF2-40B4-BE49-F238E27FC236}">
                <a16:creationId xmlns:a16="http://schemas.microsoft.com/office/drawing/2014/main" id="{9E1AA42F-BB5A-49D2-B51F-C1AD0646B66D}"/>
              </a:ext>
            </a:extLst>
          </p:cNvPr>
          <p:cNvSpPr>
            <a:spLocks noGrp="1"/>
          </p:cNvSpPr>
          <p:nvPr>
            <p:ph type="ftr" sz="quarter" idx="11"/>
          </p:nvPr>
        </p:nvSpPr>
        <p:spPr/>
        <p:txBody>
          <a:bodyPr/>
          <a:lstStyle/>
          <a:p>
            <a:pPr>
              <a:defRPr/>
            </a:pPr>
            <a:r>
              <a:rPr lang="en-US" altLang="en-US" sz="800" dirty="0"/>
              <a:t>Analyzing Software Models in Exobiology</a:t>
            </a:r>
            <a:endParaRPr lang="en-US" altLang="en-US" dirty="0"/>
          </a:p>
        </p:txBody>
      </p:sp>
      <p:sp>
        <p:nvSpPr>
          <p:cNvPr id="17411" name="Slide Number Placeholder 4">
            <a:extLst>
              <a:ext uri="{FF2B5EF4-FFF2-40B4-BE49-F238E27FC236}">
                <a16:creationId xmlns:a16="http://schemas.microsoft.com/office/drawing/2014/main" id="{39B3A062-6FA0-455A-90C0-9C991202B52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1019175">
              <a:lnSpc>
                <a:spcPts val="2675"/>
              </a:lnSpc>
              <a:spcBef>
                <a:spcPts val="450"/>
              </a:spcBef>
              <a:spcAft>
                <a:spcPts val="663"/>
              </a:spcAft>
              <a:buClr>
                <a:srgbClr val="A0A0A0"/>
              </a:buClr>
              <a:buSzPct val="80000"/>
              <a:buFont typeface="AGaramond RegularSC" pitchFamily="1" charset="0"/>
              <a:buChar char="•"/>
              <a:defRPr sz="1600">
                <a:solidFill>
                  <a:srgbClr val="666666"/>
                </a:solidFill>
                <a:latin typeface="Arial" panose="020B0604020202020204" pitchFamily="34" charset="0"/>
              </a:defRPr>
            </a:lvl1pPr>
            <a:lvl2pPr marL="742950" indent="-285750" defTabSz="1019175">
              <a:lnSpc>
                <a:spcPts val="2675"/>
              </a:lnSpc>
              <a:spcBef>
                <a:spcPts val="450"/>
              </a:spcBef>
              <a:spcAft>
                <a:spcPts val="663"/>
              </a:spcAft>
              <a:defRPr sz="1600">
                <a:solidFill>
                  <a:srgbClr val="666666"/>
                </a:solidFill>
                <a:latin typeface="Arial" panose="020B0604020202020204" pitchFamily="34" charset="0"/>
              </a:defRPr>
            </a:lvl2pPr>
            <a:lvl3pPr marL="1143000" indent="-228600" defTabSz="1019175">
              <a:lnSpc>
                <a:spcPts val="2675"/>
              </a:lnSpc>
              <a:spcBef>
                <a:spcPts val="450"/>
              </a:spcBef>
              <a:spcAft>
                <a:spcPts val="663"/>
              </a:spcAft>
              <a:buSzPct val="90000"/>
              <a:buChar char="»"/>
              <a:defRPr sz="1400">
                <a:solidFill>
                  <a:srgbClr val="666666"/>
                </a:solidFill>
                <a:latin typeface="Arial" panose="020B0604020202020204" pitchFamily="34" charset="0"/>
              </a:defRPr>
            </a:lvl3pPr>
            <a:lvl4pPr marL="1600200" indent="-228600" defTabSz="1019175">
              <a:lnSpc>
                <a:spcPts val="2675"/>
              </a:lnSpc>
              <a:spcBef>
                <a:spcPts val="450"/>
              </a:spcBef>
              <a:spcAft>
                <a:spcPts val="663"/>
              </a:spcAft>
              <a:defRPr sz="1400">
                <a:solidFill>
                  <a:srgbClr val="666666"/>
                </a:solidFill>
                <a:latin typeface="Arial" panose="020B0604020202020204" pitchFamily="34" charset="0"/>
              </a:defRPr>
            </a:lvl4pPr>
            <a:lvl5pPr marL="2057400" indent="-228600" defTabSz="1019175">
              <a:lnSpc>
                <a:spcPts val="2900"/>
              </a:lnSpc>
              <a:spcAft>
                <a:spcPts val="663"/>
              </a:spcAft>
              <a:defRPr sz="1400">
                <a:solidFill>
                  <a:srgbClr val="666666"/>
                </a:solidFill>
                <a:latin typeface="Arial" panose="020B0604020202020204" pitchFamily="34" charset="0"/>
              </a:defRPr>
            </a:lvl5pPr>
            <a:lvl6pPr marL="2514600" indent="-228600" defTabSz="1019175" eaLnBrk="0" fontAlgn="base" hangingPunct="0">
              <a:lnSpc>
                <a:spcPts val="2900"/>
              </a:lnSpc>
              <a:spcBef>
                <a:spcPct val="0"/>
              </a:spcBef>
              <a:spcAft>
                <a:spcPts val="663"/>
              </a:spcAft>
              <a:defRPr sz="1400">
                <a:solidFill>
                  <a:srgbClr val="666666"/>
                </a:solidFill>
                <a:latin typeface="Arial" panose="020B0604020202020204" pitchFamily="34" charset="0"/>
              </a:defRPr>
            </a:lvl6pPr>
            <a:lvl7pPr marL="2971800" indent="-228600" defTabSz="1019175" eaLnBrk="0" fontAlgn="base" hangingPunct="0">
              <a:lnSpc>
                <a:spcPts val="2900"/>
              </a:lnSpc>
              <a:spcBef>
                <a:spcPct val="0"/>
              </a:spcBef>
              <a:spcAft>
                <a:spcPts val="663"/>
              </a:spcAft>
              <a:defRPr sz="1400">
                <a:solidFill>
                  <a:srgbClr val="666666"/>
                </a:solidFill>
                <a:latin typeface="Arial" panose="020B0604020202020204" pitchFamily="34" charset="0"/>
              </a:defRPr>
            </a:lvl7pPr>
            <a:lvl8pPr marL="3429000" indent="-228600" defTabSz="1019175" eaLnBrk="0" fontAlgn="base" hangingPunct="0">
              <a:lnSpc>
                <a:spcPts val="2900"/>
              </a:lnSpc>
              <a:spcBef>
                <a:spcPct val="0"/>
              </a:spcBef>
              <a:spcAft>
                <a:spcPts val="663"/>
              </a:spcAft>
              <a:defRPr sz="1400">
                <a:solidFill>
                  <a:srgbClr val="666666"/>
                </a:solidFill>
                <a:latin typeface="Arial" panose="020B0604020202020204" pitchFamily="34" charset="0"/>
              </a:defRPr>
            </a:lvl8pPr>
            <a:lvl9pPr marL="3886200" indent="-228600" defTabSz="1019175" eaLnBrk="0" fontAlgn="base" hangingPunct="0">
              <a:lnSpc>
                <a:spcPts val="2900"/>
              </a:lnSpc>
              <a:spcBef>
                <a:spcPct val="0"/>
              </a:spcBef>
              <a:spcAft>
                <a:spcPts val="663"/>
              </a:spcAft>
              <a:defRPr sz="1400">
                <a:solidFill>
                  <a:srgbClr val="666666"/>
                </a:solidFill>
                <a:latin typeface="Arial" panose="020B0604020202020204" pitchFamily="34" charset="0"/>
              </a:defRPr>
            </a:lvl9pPr>
          </a:lstStyle>
          <a:p>
            <a:pPr>
              <a:lnSpc>
                <a:spcPct val="100000"/>
              </a:lnSpc>
              <a:spcBef>
                <a:spcPct val="0"/>
              </a:spcBef>
              <a:spcAft>
                <a:spcPct val="0"/>
              </a:spcAft>
              <a:buClrTx/>
              <a:buSzTx/>
              <a:buFontTx/>
              <a:buNone/>
            </a:pPr>
            <a:fld id="{997EA11A-92CD-406F-9427-E160D3949676}" type="slidenum">
              <a:rPr lang="en-US" altLang="en-US" sz="800">
                <a:solidFill>
                  <a:srgbClr val="677085"/>
                </a:solidFill>
                <a:latin typeface="75 Helvetica Bold" pitchFamily="1" charset="0"/>
              </a:rPr>
              <a:pPr>
                <a:lnSpc>
                  <a:spcPct val="100000"/>
                </a:lnSpc>
                <a:spcBef>
                  <a:spcPct val="0"/>
                </a:spcBef>
                <a:spcAft>
                  <a:spcPct val="0"/>
                </a:spcAft>
                <a:buClrTx/>
                <a:buSzTx/>
                <a:buFontTx/>
                <a:buNone/>
              </a:pPr>
              <a:t>7</a:t>
            </a:fld>
            <a:endParaRPr lang="en-US" altLang="en-US" sz="800">
              <a:solidFill>
                <a:srgbClr val="677085"/>
              </a:solidFill>
              <a:latin typeface="75 Helvetica Bold" pitchFamily="1" charset="0"/>
            </a:endParaRPr>
          </a:p>
        </p:txBody>
      </p:sp>
    </p:spTree>
  </p:cSld>
  <p:clrMapOvr>
    <a:masterClrMapping/>
  </p:clrMapOvr>
  <p:transition spd="med">
    <p:pull/>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Rectangle 2">
            <a:extLst>
              <a:ext uri="{FF2B5EF4-FFF2-40B4-BE49-F238E27FC236}">
                <a16:creationId xmlns:a16="http://schemas.microsoft.com/office/drawing/2014/main" id="{6BD8514A-0AE5-45BD-A847-0B9D972527B7}"/>
              </a:ext>
            </a:extLst>
          </p:cNvPr>
          <p:cNvSpPr>
            <a:spLocks noGrp="1" noChangeArrowheads="1"/>
          </p:cNvSpPr>
          <p:nvPr>
            <p:ph type="title"/>
          </p:nvPr>
        </p:nvSpPr>
        <p:spPr>
          <a:xfrm>
            <a:off x="281962" y="363430"/>
            <a:ext cx="9494476" cy="1502305"/>
          </a:xfrm>
          <a:ln>
            <a:solidFill>
              <a:schemeClr val="accent1">
                <a:lumMod val="75000"/>
              </a:schemeClr>
            </a:solidFill>
          </a:ln>
        </p:spPr>
        <p:txBody>
          <a:bodyPr>
            <a:normAutofit fontScale="90000"/>
          </a:bodyPr>
          <a:lstStyle/>
          <a:p>
            <a:pPr algn="ctr" eaLnBrk="1" hangingPunct="1"/>
            <a:r>
              <a:rPr lang="en-US" altLang="en-US" sz="5400" dirty="0">
                <a:latin typeface="Book Antiqua" panose="02040602050305030304" pitchFamily="18" charset="0"/>
              </a:rPr>
              <a:t>Future Research &amp; Implications</a:t>
            </a:r>
          </a:p>
        </p:txBody>
      </p:sp>
      <p:sp>
        <p:nvSpPr>
          <p:cNvPr id="19461" name="Rectangle 3">
            <a:extLst>
              <a:ext uri="{FF2B5EF4-FFF2-40B4-BE49-F238E27FC236}">
                <a16:creationId xmlns:a16="http://schemas.microsoft.com/office/drawing/2014/main" id="{F92A74E4-FBF6-46F8-9346-6CBF1B50EF6E}"/>
              </a:ext>
            </a:extLst>
          </p:cNvPr>
          <p:cNvSpPr>
            <a:spLocks noGrp="1" noChangeArrowheads="1"/>
          </p:cNvSpPr>
          <p:nvPr>
            <p:ph idx="1"/>
          </p:nvPr>
        </p:nvSpPr>
        <p:spPr>
          <a:ln>
            <a:solidFill>
              <a:schemeClr val="accent1">
                <a:lumMod val="75000"/>
              </a:schemeClr>
            </a:solidFill>
          </a:ln>
        </p:spPr>
        <p:txBody>
          <a:bodyPr/>
          <a:lstStyle/>
          <a:p>
            <a:r>
              <a:rPr lang="en-US" altLang="en-US" dirty="0">
                <a:latin typeface="Book Antiqua" panose="02040602050305030304" pitchFamily="18" charset="0"/>
              </a:rPr>
              <a:t>The tutorial on reading the outputs of the Atmos/</a:t>
            </a:r>
            <a:r>
              <a:rPr lang="en-US" altLang="en-US" dirty="0" err="1">
                <a:latin typeface="Book Antiqua" panose="02040602050305030304" pitchFamily="18" charset="0"/>
              </a:rPr>
              <a:t>Clima</a:t>
            </a:r>
            <a:r>
              <a:rPr lang="en-US" altLang="en-US" dirty="0">
                <a:latin typeface="Book Antiqua" panose="02040602050305030304" pitchFamily="18" charset="0"/>
              </a:rPr>
              <a:t> model was interesting</a:t>
            </a:r>
          </a:p>
          <a:p>
            <a:pPr lvl="1"/>
            <a:r>
              <a:rPr lang="en-US" altLang="en-US" dirty="0">
                <a:latin typeface="Book Antiqua" panose="02040602050305030304" pitchFamily="18" charset="0"/>
              </a:rPr>
              <a:t>It caused me to think about the future</a:t>
            </a:r>
          </a:p>
          <a:p>
            <a:pPr lvl="1"/>
            <a:r>
              <a:rPr lang="en-US" altLang="en-US" dirty="0">
                <a:latin typeface="Book Antiqua" panose="02040602050305030304" pitchFamily="18" charset="0"/>
              </a:rPr>
              <a:t>It accurately predicts the past and present for our planet and planets around other stars</a:t>
            </a:r>
          </a:p>
          <a:p>
            <a:pPr lvl="1"/>
            <a:endParaRPr lang="en-US" altLang="en-US" dirty="0">
              <a:latin typeface="Book Antiqua" panose="02040602050305030304" pitchFamily="18" charset="0"/>
            </a:endParaRPr>
          </a:p>
          <a:p>
            <a:r>
              <a:rPr lang="en-US" altLang="en-US" dirty="0">
                <a:latin typeface="Book Antiqua" panose="02040602050305030304" pitchFamily="18" charset="0"/>
              </a:rPr>
              <a:t>Could such modelling techniques be used to predict greenhouse gases into the future?</a:t>
            </a:r>
          </a:p>
          <a:p>
            <a:pPr lvl="1"/>
            <a:r>
              <a:rPr lang="en-US" altLang="en-US" dirty="0">
                <a:latin typeface="Book Antiqua" panose="02040602050305030304" pitchFamily="18" charset="0"/>
              </a:rPr>
              <a:t>And with that, could they be used to help us analyze and maybe prevent future climate change impacts?</a:t>
            </a:r>
          </a:p>
          <a:p>
            <a:pPr lvl="1"/>
            <a:endParaRPr lang="en-US" altLang="en-US" dirty="0">
              <a:latin typeface="Book Antiqua" panose="02040602050305030304" pitchFamily="18" charset="0"/>
            </a:endParaRPr>
          </a:p>
        </p:txBody>
      </p:sp>
      <p:sp>
        <p:nvSpPr>
          <p:cNvPr id="4" name="Footer Placeholder 3">
            <a:extLst>
              <a:ext uri="{FF2B5EF4-FFF2-40B4-BE49-F238E27FC236}">
                <a16:creationId xmlns:a16="http://schemas.microsoft.com/office/drawing/2014/main" id="{4A5C3D67-07A5-4616-A3C4-566CBDF79F6D}"/>
              </a:ext>
            </a:extLst>
          </p:cNvPr>
          <p:cNvSpPr>
            <a:spLocks noGrp="1"/>
          </p:cNvSpPr>
          <p:nvPr>
            <p:ph type="ftr" sz="quarter" idx="11"/>
          </p:nvPr>
        </p:nvSpPr>
        <p:spPr/>
        <p:txBody>
          <a:bodyPr/>
          <a:lstStyle/>
          <a:p>
            <a:pPr>
              <a:defRPr/>
            </a:pPr>
            <a:r>
              <a:rPr lang="en-US" altLang="en-US" sz="800" dirty="0"/>
              <a:t>Analyzing Software Models in Exobiology</a:t>
            </a:r>
            <a:endParaRPr lang="en-US" altLang="en-US" dirty="0"/>
          </a:p>
        </p:txBody>
      </p:sp>
      <p:sp>
        <p:nvSpPr>
          <p:cNvPr id="19459" name="Slide Number Placeholder 4">
            <a:extLst>
              <a:ext uri="{FF2B5EF4-FFF2-40B4-BE49-F238E27FC236}">
                <a16:creationId xmlns:a16="http://schemas.microsoft.com/office/drawing/2014/main" id="{7295EDFE-118A-4542-BC98-F35868AE988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1019175">
              <a:lnSpc>
                <a:spcPts val="2675"/>
              </a:lnSpc>
              <a:spcBef>
                <a:spcPts val="450"/>
              </a:spcBef>
              <a:spcAft>
                <a:spcPts val="663"/>
              </a:spcAft>
              <a:buClr>
                <a:srgbClr val="A0A0A0"/>
              </a:buClr>
              <a:buSzPct val="80000"/>
              <a:buFont typeface="AGaramond RegularSC" pitchFamily="1" charset="0"/>
              <a:buChar char="•"/>
              <a:defRPr sz="1600">
                <a:solidFill>
                  <a:srgbClr val="666666"/>
                </a:solidFill>
                <a:latin typeface="Arial" panose="020B0604020202020204" pitchFamily="34" charset="0"/>
              </a:defRPr>
            </a:lvl1pPr>
            <a:lvl2pPr marL="742950" indent="-285750" defTabSz="1019175">
              <a:lnSpc>
                <a:spcPts val="2675"/>
              </a:lnSpc>
              <a:spcBef>
                <a:spcPts val="450"/>
              </a:spcBef>
              <a:spcAft>
                <a:spcPts val="663"/>
              </a:spcAft>
              <a:defRPr sz="1600">
                <a:solidFill>
                  <a:srgbClr val="666666"/>
                </a:solidFill>
                <a:latin typeface="Arial" panose="020B0604020202020204" pitchFamily="34" charset="0"/>
              </a:defRPr>
            </a:lvl2pPr>
            <a:lvl3pPr marL="1143000" indent="-228600" defTabSz="1019175">
              <a:lnSpc>
                <a:spcPts val="2675"/>
              </a:lnSpc>
              <a:spcBef>
                <a:spcPts val="450"/>
              </a:spcBef>
              <a:spcAft>
                <a:spcPts val="663"/>
              </a:spcAft>
              <a:buSzPct val="90000"/>
              <a:buChar char="»"/>
              <a:defRPr sz="1400">
                <a:solidFill>
                  <a:srgbClr val="666666"/>
                </a:solidFill>
                <a:latin typeface="Arial" panose="020B0604020202020204" pitchFamily="34" charset="0"/>
              </a:defRPr>
            </a:lvl3pPr>
            <a:lvl4pPr marL="1600200" indent="-228600" defTabSz="1019175">
              <a:lnSpc>
                <a:spcPts val="2675"/>
              </a:lnSpc>
              <a:spcBef>
                <a:spcPts val="450"/>
              </a:spcBef>
              <a:spcAft>
                <a:spcPts val="663"/>
              </a:spcAft>
              <a:defRPr sz="1400">
                <a:solidFill>
                  <a:srgbClr val="666666"/>
                </a:solidFill>
                <a:latin typeface="Arial" panose="020B0604020202020204" pitchFamily="34" charset="0"/>
              </a:defRPr>
            </a:lvl4pPr>
            <a:lvl5pPr marL="2057400" indent="-228600" defTabSz="1019175">
              <a:lnSpc>
                <a:spcPts val="2900"/>
              </a:lnSpc>
              <a:spcAft>
                <a:spcPts val="663"/>
              </a:spcAft>
              <a:defRPr sz="1400">
                <a:solidFill>
                  <a:srgbClr val="666666"/>
                </a:solidFill>
                <a:latin typeface="Arial" panose="020B0604020202020204" pitchFamily="34" charset="0"/>
              </a:defRPr>
            </a:lvl5pPr>
            <a:lvl6pPr marL="2514600" indent="-228600" defTabSz="1019175" eaLnBrk="0" fontAlgn="base" hangingPunct="0">
              <a:lnSpc>
                <a:spcPts val="2900"/>
              </a:lnSpc>
              <a:spcBef>
                <a:spcPct val="0"/>
              </a:spcBef>
              <a:spcAft>
                <a:spcPts val="663"/>
              </a:spcAft>
              <a:defRPr sz="1400">
                <a:solidFill>
                  <a:srgbClr val="666666"/>
                </a:solidFill>
                <a:latin typeface="Arial" panose="020B0604020202020204" pitchFamily="34" charset="0"/>
              </a:defRPr>
            </a:lvl6pPr>
            <a:lvl7pPr marL="2971800" indent="-228600" defTabSz="1019175" eaLnBrk="0" fontAlgn="base" hangingPunct="0">
              <a:lnSpc>
                <a:spcPts val="2900"/>
              </a:lnSpc>
              <a:spcBef>
                <a:spcPct val="0"/>
              </a:spcBef>
              <a:spcAft>
                <a:spcPts val="663"/>
              </a:spcAft>
              <a:defRPr sz="1400">
                <a:solidFill>
                  <a:srgbClr val="666666"/>
                </a:solidFill>
                <a:latin typeface="Arial" panose="020B0604020202020204" pitchFamily="34" charset="0"/>
              </a:defRPr>
            </a:lvl7pPr>
            <a:lvl8pPr marL="3429000" indent="-228600" defTabSz="1019175" eaLnBrk="0" fontAlgn="base" hangingPunct="0">
              <a:lnSpc>
                <a:spcPts val="2900"/>
              </a:lnSpc>
              <a:spcBef>
                <a:spcPct val="0"/>
              </a:spcBef>
              <a:spcAft>
                <a:spcPts val="663"/>
              </a:spcAft>
              <a:defRPr sz="1400">
                <a:solidFill>
                  <a:srgbClr val="666666"/>
                </a:solidFill>
                <a:latin typeface="Arial" panose="020B0604020202020204" pitchFamily="34" charset="0"/>
              </a:defRPr>
            </a:lvl8pPr>
            <a:lvl9pPr marL="3886200" indent="-228600" defTabSz="1019175" eaLnBrk="0" fontAlgn="base" hangingPunct="0">
              <a:lnSpc>
                <a:spcPts val="2900"/>
              </a:lnSpc>
              <a:spcBef>
                <a:spcPct val="0"/>
              </a:spcBef>
              <a:spcAft>
                <a:spcPts val="663"/>
              </a:spcAft>
              <a:defRPr sz="1400">
                <a:solidFill>
                  <a:srgbClr val="666666"/>
                </a:solidFill>
                <a:latin typeface="Arial" panose="020B0604020202020204" pitchFamily="34" charset="0"/>
              </a:defRPr>
            </a:lvl9pPr>
          </a:lstStyle>
          <a:p>
            <a:pPr>
              <a:lnSpc>
                <a:spcPct val="100000"/>
              </a:lnSpc>
              <a:spcBef>
                <a:spcPct val="0"/>
              </a:spcBef>
              <a:spcAft>
                <a:spcPct val="0"/>
              </a:spcAft>
              <a:buClrTx/>
              <a:buSzTx/>
              <a:buFontTx/>
              <a:buNone/>
            </a:pPr>
            <a:fld id="{8053ED42-BFF3-4F00-B1DD-53B0605D2AA6}" type="slidenum">
              <a:rPr lang="en-US" altLang="en-US" sz="800">
                <a:solidFill>
                  <a:srgbClr val="677085"/>
                </a:solidFill>
                <a:latin typeface="75 Helvetica Bold" pitchFamily="1" charset="0"/>
              </a:rPr>
              <a:pPr>
                <a:lnSpc>
                  <a:spcPct val="100000"/>
                </a:lnSpc>
                <a:spcBef>
                  <a:spcPct val="0"/>
                </a:spcBef>
                <a:spcAft>
                  <a:spcPct val="0"/>
                </a:spcAft>
                <a:buClrTx/>
                <a:buSzTx/>
                <a:buFontTx/>
                <a:buNone/>
              </a:pPr>
              <a:t>8</a:t>
            </a:fld>
            <a:endParaRPr lang="en-US" altLang="en-US" sz="800">
              <a:solidFill>
                <a:srgbClr val="677085"/>
              </a:solidFill>
              <a:latin typeface="75 Helvetica Bold" pitchFamily="1" charset="0"/>
            </a:endParaRPr>
          </a:p>
        </p:txBody>
      </p:sp>
    </p:spTree>
  </p:cSld>
  <p:clrMapOvr>
    <a:masterClrMapping/>
  </p:clrMapOvr>
  <p:transition spd="med">
    <p:pull/>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2">
            <a:extLst>
              <a:ext uri="{FF2B5EF4-FFF2-40B4-BE49-F238E27FC236}">
                <a16:creationId xmlns:a16="http://schemas.microsoft.com/office/drawing/2014/main" id="{8FE813A1-F5D2-46B4-B2B4-8F3B44B5AC09}"/>
              </a:ext>
            </a:extLst>
          </p:cNvPr>
          <p:cNvSpPr>
            <a:spLocks noGrp="1" noChangeArrowheads="1"/>
          </p:cNvSpPr>
          <p:nvPr>
            <p:ph type="title"/>
          </p:nvPr>
        </p:nvSpPr>
        <p:spPr>
          <a:ln>
            <a:solidFill>
              <a:schemeClr val="accent1">
                <a:lumMod val="75000"/>
              </a:schemeClr>
            </a:solidFill>
          </a:ln>
        </p:spPr>
        <p:txBody>
          <a:bodyPr/>
          <a:lstStyle/>
          <a:p>
            <a:pPr algn="ctr" eaLnBrk="1" hangingPunct="1"/>
            <a:r>
              <a:rPr lang="en-US" altLang="en-US" dirty="0">
                <a:latin typeface="Book Antiqua" panose="02040602050305030304" pitchFamily="18" charset="0"/>
              </a:rPr>
              <a:t>Lessons Learned</a:t>
            </a:r>
          </a:p>
        </p:txBody>
      </p:sp>
      <p:sp>
        <p:nvSpPr>
          <p:cNvPr id="21509" name="Rectangle 3">
            <a:extLst>
              <a:ext uri="{FF2B5EF4-FFF2-40B4-BE49-F238E27FC236}">
                <a16:creationId xmlns:a16="http://schemas.microsoft.com/office/drawing/2014/main" id="{B1A6D88D-62DD-4588-AB17-3F77171D68FB}"/>
              </a:ext>
            </a:extLst>
          </p:cNvPr>
          <p:cNvSpPr>
            <a:spLocks noGrp="1" noChangeArrowheads="1"/>
          </p:cNvSpPr>
          <p:nvPr>
            <p:ph idx="1"/>
          </p:nvPr>
        </p:nvSpPr>
        <p:spPr>
          <a:ln>
            <a:solidFill>
              <a:schemeClr val="accent1">
                <a:lumMod val="75000"/>
              </a:schemeClr>
            </a:solidFill>
          </a:ln>
        </p:spPr>
        <p:txBody>
          <a:bodyPr/>
          <a:lstStyle/>
          <a:p>
            <a:pPr marL="0" indent="0" algn="ctr" eaLnBrk="1" hangingPunct="1">
              <a:buFont typeface="AGaramond RegularSC" pitchFamily="1" charset="0"/>
              <a:buNone/>
            </a:pPr>
            <a:r>
              <a:rPr lang="en-US" altLang="en-US" dirty="0">
                <a:latin typeface="Book Antiqua" panose="02040602050305030304" pitchFamily="18" charset="0"/>
              </a:rPr>
              <a:t>The biggest lesson I learned is that the only person who will hold me back is myself. I was accepted and encouraged by everyone I spoke to, from fellow interns to people who work within Code TI and SSX that my mentor connected me to. NASA is full of diversity and people who are bursting at the seams to share what they know and what they think will help. It is so much more than rockets. I truly believe NASA is one of the most welcoming organizations I’ll ever work in. </a:t>
            </a:r>
          </a:p>
        </p:txBody>
      </p:sp>
      <p:sp>
        <p:nvSpPr>
          <p:cNvPr id="4" name="Footer Placeholder 3">
            <a:extLst>
              <a:ext uri="{FF2B5EF4-FFF2-40B4-BE49-F238E27FC236}">
                <a16:creationId xmlns:a16="http://schemas.microsoft.com/office/drawing/2014/main" id="{122AFB08-482F-427A-AB75-CA36AFACBC4C}"/>
              </a:ext>
            </a:extLst>
          </p:cNvPr>
          <p:cNvSpPr>
            <a:spLocks noGrp="1"/>
          </p:cNvSpPr>
          <p:nvPr>
            <p:ph type="ftr" sz="quarter" idx="11"/>
          </p:nvPr>
        </p:nvSpPr>
        <p:spPr/>
        <p:txBody>
          <a:bodyPr/>
          <a:lstStyle/>
          <a:p>
            <a:pPr>
              <a:defRPr/>
            </a:pPr>
            <a:r>
              <a:rPr lang="en-US" altLang="en-US" sz="800" dirty="0"/>
              <a:t>Analyzing Software Models in Exobiology</a:t>
            </a:r>
            <a:endParaRPr lang="en-US" altLang="en-US" dirty="0"/>
          </a:p>
        </p:txBody>
      </p:sp>
      <p:sp>
        <p:nvSpPr>
          <p:cNvPr id="21507" name="Slide Number Placeholder 4">
            <a:extLst>
              <a:ext uri="{FF2B5EF4-FFF2-40B4-BE49-F238E27FC236}">
                <a16:creationId xmlns:a16="http://schemas.microsoft.com/office/drawing/2014/main" id="{3B20F222-F595-445C-B2B8-1D4C1A32439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1019175">
              <a:lnSpc>
                <a:spcPts val="2675"/>
              </a:lnSpc>
              <a:spcBef>
                <a:spcPts val="450"/>
              </a:spcBef>
              <a:spcAft>
                <a:spcPts val="663"/>
              </a:spcAft>
              <a:buClr>
                <a:srgbClr val="A0A0A0"/>
              </a:buClr>
              <a:buSzPct val="80000"/>
              <a:buFont typeface="AGaramond RegularSC" pitchFamily="1" charset="0"/>
              <a:buChar char="•"/>
              <a:defRPr sz="1600">
                <a:solidFill>
                  <a:srgbClr val="666666"/>
                </a:solidFill>
                <a:latin typeface="Arial" panose="020B0604020202020204" pitchFamily="34" charset="0"/>
              </a:defRPr>
            </a:lvl1pPr>
            <a:lvl2pPr marL="742950" indent="-285750" defTabSz="1019175">
              <a:lnSpc>
                <a:spcPts val="2675"/>
              </a:lnSpc>
              <a:spcBef>
                <a:spcPts val="450"/>
              </a:spcBef>
              <a:spcAft>
                <a:spcPts val="663"/>
              </a:spcAft>
              <a:defRPr sz="1600">
                <a:solidFill>
                  <a:srgbClr val="666666"/>
                </a:solidFill>
                <a:latin typeface="Arial" panose="020B0604020202020204" pitchFamily="34" charset="0"/>
              </a:defRPr>
            </a:lvl2pPr>
            <a:lvl3pPr marL="1143000" indent="-228600" defTabSz="1019175">
              <a:lnSpc>
                <a:spcPts val="2675"/>
              </a:lnSpc>
              <a:spcBef>
                <a:spcPts val="450"/>
              </a:spcBef>
              <a:spcAft>
                <a:spcPts val="663"/>
              </a:spcAft>
              <a:buSzPct val="90000"/>
              <a:buChar char="»"/>
              <a:defRPr sz="1400">
                <a:solidFill>
                  <a:srgbClr val="666666"/>
                </a:solidFill>
                <a:latin typeface="Arial" panose="020B0604020202020204" pitchFamily="34" charset="0"/>
              </a:defRPr>
            </a:lvl3pPr>
            <a:lvl4pPr marL="1600200" indent="-228600" defTabSz="1019175">
              <a:lnSpc>
                <a:spcPts val="2675"/>
              </a:lnSpc>
              <a:spcBef>
                <a:spcPts val="450"/>
              </a:spcBef>
              <a:spcAft>
                <a:spcPts val="663"/>
              </a:spcAft>
              <a:defRPr sz="1400">
                <a:solidFill>
                  <a:srgbClr val="666666"/>
                </a:solidFill>
                <a:latin typeface="Arial" panose="020B0604020202020204" pitchFamily="34" charset="0"/>
              </a:defRPr>
            </a:lvl4pPr>
            <a:lvl5pPr marL="2057400" indent="-228600" defTabSz="1019175">
              <a:lnSpc>
                <a:spcPts val="2900"/>
              </a:lnSpc>
              <a:spcAft>
                <a:spcPts val="663"/>
              </a:spcAft>
              <a:defRPr sz="1400">
                <a:solidFill>
                  <a:srgbClr val="666666"/>
                </a:solidFill>
                <a:latin typeface="Arial" panose="020B0604020202020204" pitchFamily="34" charset="0"/>
              </a:defRPr>
            </a:lvl5pPr>
            <a:lvl6pPr marL="2514600" indent="-228600" defTabSz="1019175" eaLnBrk="0" fontAlgn="base" hangingPunct="0">
              <a:lnSpc>
                <a:spcPts val="2900"/>
              </a:lnSpc>
              <a:spcBef>
                <a:spcPct val="0"/>
              </a:spcBef>
              <a:spcAft>
                <a:spcPts val="663"/>
              </a:spcAft>
              <a:defRPr sz="1400">
                <a:solidFill>
                  <a:srgbClr val="666666"/>
                </a:solidFill>
                <a:latin typeface="Arial" panose="020B0604020202020204" pitchFamily="34" charset="0"/>
              </a:defRPr>
            </a:lvl6pPr>
            <a:lvl7pPr marL="2971800" indent="-228600" defTabSz="1019175" eaLnBrk="0" fontAlgn="base" hangingPunct="0">
              <a:lnSpc>
                <a:spcPts val="2900"/>
              </a:lnSpc>
              <a:spcBef>
                <a:spcPct val="0"/>
              </a:spcBef>
              <a:spcAft>
                <a:spcPts val="663"/>
              </a:spcAft>
              <a:defRPr sz="1400">
                <a:solidFill>
                  <a:srgbClr val="666666"/>
                </a:solidFill>
                <a:latin typeface="Arial" panose="020B0604020202020204" pitchFamily="34" charset="0"/>
              </a:defRPr>
            </a:lvl7pPr>
            <a:lvl8pPr marL="3429000" indent="-228600" defTabSz="1019175" eaLnBrk="0" fontAlgn="base" hangingPunct="0">
              <a:lnSpc>
                <a:spcPts val="2900"/>
              </a:lnSpc>
              <a:spcBef>
                <a:spcPct val="0"/>
              </a:spcBef>
              <a:spcAft>
                <a:spcPts val="663"/>
              </a:spcAft>
              <a:defRPr sz="1400">
                <a:solidFill>
                  <a:srgbClr val="666666"/>
                </a:solidFill>
                <a:latin typeface="Arial" panose="020B0604020202020204" pitchFamily="34" charset="0"/>
              </a:defRPr>
            </a:lvl8pPr>
            <a:lvl9pPr marL="3886200" indent="-228600" defTabSz="1019175" eaLnBrk="0" fontAlgn="base" hangingPunct="0">
              <a:lnSpc>
                <a:spcPts val="2900"/>
              </a:lnSpc>
              <a:spcBef>
                <a:spcPct val="0"/>
              </a:spcBef>
              <a:spcAft>
                <a:spcPts val="663"/>
              </a:spcAft>
              <a:defRPr sz="1400">
                <a:solidFill>
                  <a:srgbClr val="666666"/>
                </a:solidFill>
                <a:latin typeface="Arial" panose="020B0604020202020204" pitchFamily="34" charset="0"/>
              </a:defRPr>
            </a:lvl9pPr>
          </a:lstStyle>
          <a:p>
            <a:pPr>
              <a:lnSpc>
                <a:spcPct val="100000"/>
              </a:lnSpc>
              <a:spcBef>
                <a:spcPct val="0"/>
              </a:spcBef>
              <a:spcAft>
                <a:spcPct val="0"/>
              </a:spcAft>
              <a:buClrTx/>
              <a:buSzTx/>
              <a:buFontTx/>
              <a:buNone/>
            </a:pPr>
            <a:fld id="{84162205-27A0-40B1-8530-FE538C4F618B}" type="slidenum">
              <a:rPr lang="en-US" altLang="en-US" sz="800">
                <a:solidFill>
                  <a:srgbClr val="677085"/>
                </a:solidFill>
                <a:latin typeface="75 Helvetica Bold" pitchFamily="1" charset="0"/>
              </a:rPr>
              <a:pPr>
                <a:lnSpc>
                  <a:spcPct val="100000"/>
                </a:lnSpc>
                <a:spcBef>
                  <a:spcPct val="0"/>
                </a:spcBef>
                <a:spcAft>
                  <a:spcPct val="0"/>
                </a:spcAft>
                <a:buClrTx/>
                <a:buSzTx/>
                <a:buFontTx/>
                <a:buNone/>
              </a:pPr>
              <a:t>9</a:t>
            </a:fld>
            <a:endParaRPr lang="en-US" altLang="en-US" sz="800">
              <a:solidFill>
                <a:srgbClr val="677085"/>
              </a:solidFill>
              <a:latin typeface="75 Helvetica Bold" pitchFamily="1" charset="0"/>
            </a:endParaRPr>
          </a:p>
        </p:txBody>
      </p:sp>
    </p:spTree>
  </p:cSld>
  <p:clrMapOvr>
    <a:masterClrMapping/>
  </p:clrMapOvr>
  <p:transition spd="med">
    <p:pull/>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Rectangle 2">
            <a:extLst>
              <a:ext uri="{FF2B5EF4-FFF2-40B4-BE49-F238E27FC236}">
                <a16:creationId xmlns:a16="http://schemas.microsoft.com/office/drawing/2014/main" id="{97910A4C-AD25-4B32-BE82-272557D5081D}"/>
              </a:ext>
            </a:extLst>
          </p:cNvPr>
          <p:cNvSpPr>
            <a:spLocks noGrp="1" noChangeArrowheads="1"/>
          </p:cNvSpPr>
          <p:nvPr>
            <p:ph type="title"/>
          </p:nvPr>
        </p:nvSpPr>
        <p:spPr>
          <a:ln>
            <a:solidFill>
              <a:schemeClr val="accent1">
                <a:lumMod val="75000"/>
              </a:schemeClr>
            </a:solidFill>
          </a:ln>
        </p:spPr>
        <p:txBody>
          <a:bodyPr/>
          <a:lstStyle/>
          <a:p>
            <a:pPr algn="ctr" eaLnBrk="1" hangingPunct="1"/>
            <a:r>
              <a:rPr lang="en-US" altLang="en-US" dirty="0">
                <a:latin typeface="Book Antiqua" panose="02040602050305030304" pitchFamily="18" charset="0"/>
              </a:rPr>
              <a:t>Acknowledgments</a:t>
            </a:r>
          </a:p>
        </p:txBody>
      </p:sp>
      <p:sp>
        <p:nvSpPr>
          <p:cNvPr id="23557" name="Rectangle 3">
            <a:extLst>
              <a:ext uri="{FF2B5EF4-FFF2-40B4-BE49-F238E27FC236}">
                <a16:creationId xmlns:a16="http://schemas.microsoft.com/office/drawing/2014/main" id="{51968B6B-F3FB-4324-9E35-7011AB8A0F58}"/>
              </a:ext>
            </a:extLst>
          </p:cNvPr>
          <p:cNvSpPr>
            <a:spLocks noGrp="1" noChangeArrowheads="1"/>
          </p:cNvSpPr>
          <p:nvPr>
            <p:ph idx="1"/>
          </p:nvPr>
        </p:nvSpPr>
        <p:spPr>
          <a:ln>
            <a:solidFill>
              <a:schemeClr val="accent1">
                <a:lumMod val="75000"/>
              </a:schemeClr>
            </a:solidFill>
          </a:ln>
        </p:spPr>
        <p:txBody>
          <a:bodyPr/>
          <a:lstStyle/>
          <a:p>
            <a:pPr marL="0" indent="0" algn="ctr" eaLnBrk="1" hangingPunct="1">
              <a:buNone/>
            </a:pPr>
            <a:r>
              <a:rPr lang="en-US" altLang="en-US" dirty="0">
                <a:latin typeface="Book Antiqua" panose="02040602050305030304" pitchFamily="18" charset="0"/>
              </a:rPr>
              <a:t>I owe everything within this presentation to my mentor, Dr. Matt Knudson, and to Owen Lehmer. They have been there every step of the way, regardless of technical difficulties.  I also owe a huge thank you to Brian Gilder at ARFC for encouraging me and keeping me motivated through a unique year.  </a:t>
            </a:r>
          </a:p>
        </p:txBody>
      </p:sp>
      <p:sp>
        <p:nvSpPr>
          <p:cNvPr id="4" name="Footer Placeholder 3">
            <a:extLst>
              <a:ext uri="{FF2B5EF4-FFF2-40B4-BE49-F238E27FC236}">
                <a16:creationId xmlns:a16="http://schemas.microsoft.com/office/drawing/2014/main" id="{97EA5901-432C-46C3-BD58-6A6D05135B7E}"/>
              </a:ext>
            </a:extLst>
          </p:cNvPr>
          <p:cNvSpPr>
            <a:spLocks noGrp="1"/>
          </p:cNvSpPr>
          <p:nvPr>
            <p:ph type="ftr" sz="quarter" idx="11"/>
          </p:nvPr>
        </p:nvSpPr>
        <p:spPr/>
        <p:txBody>
          <a:bodyPr/>
          <a:lstStyle/>
          <a:p>
            <a:pPr>
              <a:defRPr/>
            </a:pPr>
            <a:r>
              <a:rPr lang="en-US" altLang="en-US" sz="800" dirty="0"/>
              <a:t>Analyzing Software Models in Exobiology</a:t>
            </a:r>
            <a:endParaRPr lang="en-US" altLang="en-US" dirty="0"/>
          </a:p>
        </p:txBody>
      </p:sp>
      <p:sp>
        <p:nvSpPr>
          <p:cNvPr id="23555" name="Slide Number Placeholder 4">
            <a:extLst>
              <a:ext uri="{FF2B5EF4-FFF2-40B4-BE49-F238E27FC236}">
                <a16:creationId xmlns:a16="http://schemas.microsoft.com/office/drawing/2014/main" id="{60FFC1E9-1225-4300-AB4F-CB693D9737E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1019175">
              <a:lnSpc>
                <a:spcPts val="2675"/>
              </a:lnSpc>
              <a:spcBef>
                <a:spcPts val="450"/>
              </a:spcBef>
              <a:spcAft>
                <a:spcPts val="663"/>
              </a:spcAft>
              <a:buClr>
                <a:srgbClr val="A0A0A0"/>
              </a:buClr>
              <a:buSzPct val="80000"/>
              <a:buFont typeface="AGaramond RegularSC" pitchFamily="1" charset="0"/>
              <a:buChar char="•"/>
              <a:defRPr sz="1600">
                <a:solidFill>
                  <a:srgbClr val="666666"/>
                </a:solidFill>
                <a:latin typeface="Arial" panose="020B0604020202020204" pitchFamily="34" charset="0"/>
              </a:defRPr>
            </a:lvl1pPr>
            <a:lvl2pPr marL="742950" indent="-285750" defTabSz="1019175">
              <a:lnSpc>
                <a:spcPts val="2675"/>
              </a:lnSpc>
              <a:spcBef>
                <a:spcPts val="450"/>
              </a:spcBef>
              <a:spcAft>
                <a:spcPts val="663"/>
              </a:spcAft>
              <a:defRPr sz="1600">
                <a:solidFill>
                  <a:srgbClr val="666666"/>
                </a:solidFill>
                <a:latin typeface="Arial" panose="020B0604020202020204" pitchFamily="34" charset="0"/>
              </a:defRPr>
            </a:lvl2pPr>
            <a:lvl3pPr marL="1143000" indent="-228600" defTabSz="1019175">
              <a:lnSpc>
                <a:spcPts val="2675"/>
              </a:lnSpc>
              <a:spcBef>
                <a:spcPts val="450"/>
              </a:spcBef>
              <a:spcAft>
                <a:spcPts val="663"/>
              </a:spcAft>
              <a:buSzPct val="90000"/>
              <a:buChar char="»"/>
              <a:defRPr sz="1400">
                <a:solidFill>
                  <a:srgbClr val="666666"/>
                </a:solidFill>
                <a:latin typeface="Arial" panose="020B0604020202020204" pitchFamily="34" charset="0"/>
              </a:defRPr>
            </a:lvl3pPr>
            <a:lvl4pPr marL="1600200" indent="-228600" defTabSz="1019175">
              <a:lnSpc>
                <a:spcPts val="2675"/>
              </a:lnSpc>
              <a:spcBef>
                <a:spcPts val="450"/>
              </a:spcBef>
              <a:spcAft>
                <a:spcPts val="663"/>
              </a:spcAft>
              <a:defRPr sz="1400">
                <a:solidFill>
                  <a:srgbClr val="666666"/>
                </a:solidFill>
                <a:latin typeface="Arial" panose="020B0604020202020204" pitchFamily="34" charset="0"/>
              </a:defRPr>
            </a:lvl4pPr>
            <a:lvl5pPr marL="2057400" indent="-228600" defTabSz="1019175">
              <a:lnSpc>
                <a:spcPts val="2900"/>
              </a:lnSpc>
              <a:spcAft>
                <a:spcPts val="663"/>
              </a:spcAft>
              <a:defRPr sz="1400">
                <a:solidFill>
                  <a:srgbClr val="666666"/>
                </a:solidFill>
                <a:latin typeface="Arial" panose="020B0604020202020204" pitchFamily="34" charset="0"/>
              </a:defRPr>
            </a:lvl5pPr>
            <a:lvl6pPr marL="2514600" indent="-228600" defTabSz="1019175" eaLnBrk="0" fontAlgn="base" hangingPunct="0">
              <a:lnSpc>
                <a:spcPts val="2900"/>
              </a:lnSpc>
              <a:spcBef>
                <a:spcPct val="0"/>
              </a:spcBef>
              <a:spcAft>
                <a:spcPts val="663"/>
              </a:spcAft>
              <a:defRPr sz="1400">
                <a:solidFill>
                  <a:srgbClr val="666666"/>
                </a:solidFill>
                <a:latin typeface="Arial" panose="020B0604020202020204" pitchFamily="34" charset="0"/>
              </a:defRPr>
            </a:lvl6pPr>
            <a:lvl7pPr marL="2971800" indent="-228600" defTabSz="1019175" eaLnBrk="0" fontAlgn="base" hangingPunct="0">
              <a:lnSpc>
                <a:spcPts val="2900"/>
              </a:lnSpc>
              <a:spcBef>
                <a:spcPct val="0"/>
              </a:spcBef>
              <a:spcAft>
                <a:spcPts val="663"/>
              </a:spcAft>
              <a:defRPr sz="1400">
                <a:solidFill>
                  <a:srgbClr val="666666"/>
                </a:solidFill>
                <a:latin typeface="Arial" panose="020B0604020202020204" pitchFamily="34" charset="0"/>
              </a:defRPr>
            </a:lvl7pPr>
            <a:lvl8pPr marL="3429000" indent="-228600" defTabSz="1019175" eaLnBrk="0" fontAlgn="base" hangingPunct="0">
              <a:lnSpc>
                <a:spcPts val="2900"/>
              </a:lnSpc>
              <a:spcBef>
                <a:spcPct val="0"/>
              </a:spcBef>
              <a:spcAft>
                <a:spcPts val="663"/>
              </a:spcAft>
              <a:defRPr sz="1400">
                <a:solidFill>
                  <a:srgbClr val="666666"/>
                </a:solidFill>
                <a:latin typeface="Arial" panose="020B0604020202020204" pitchFamily="34" charset="0"/>
              </a:defRPr>
            </a:lvl8pPr>
            <a:lvl9pPr marL="3886200" indent="-228600" defTabSz="1019175" eaLnBrk="0" fontAlgn="base" hangingPunct="0">
              <a:lnSpc>
                <a:spcPts val="2900"/>
              </a:lnSpc>
              <a:spcBef>
                <a:spcPct val="0"/>
              </a:spcBef>
              <a:spcAft>
                <a:spcPts val="663"/>
              </a:spcAft>
              <a:defRPr sz="1400">
                <a:solidFill>
                  <a:srgbClr val="666666"/>
                </a:solidFill>
                <a:latin typeface="Arial" panose="020B0604020202020204" pitchFamily="34" charset="0"/>
              </a:defRPr>
            </a:lvl9pPr>
          </a:lstStyle>
          <a:p>
            <a:pPr>
              <a:lnSpc>
                <a:spcPct val="100000"/>
              </a:lnSpc>
              <a:spcBef>
                <a:spcPct val="0"/>
              </a:spcBef>
              <a:spcAft>
                <a:spcPct val="0"/>
              </a:spcAft>
              <a:buClrTx/>
              <a:buSzTx/>
              <a:buFontTx/>
              <a:buNone/>
            </a:pPr>
            <a:fld id="{1EA74140-3940-4A86-8D5C-FE6D2B32A74C}" type="slidenum">
              <a:rPr lang="en-US" altLang="en-US" sz="800">
                <a:solidFill>
                  <a:srgbClr val="677085"/>
                </a:solidFill>
                <a:latin typeface="75 Helvetica Bold" pitchFamily="1" charset="0"/>
              </a:rPr>
              <a:pPr>
                <a:lnSpc>
                  <a:spcPct val="100000"/>
                </a:lnSpc>
                <a:spcBef>
                  <a:spcPct val="0"/>
                </a:spcBef>
                <a:spcAft>
                  <a:spcPct val="0"/>
                </a:spcAft>
                <a:buClrTx/>
                <a:buSzTx/>
                <a:buFontTx/>
                <a:buNone/>
              </a:pPr>
              <a:t>10</a:t>
            </a:fld>
            <a:endParaRPr lang="en-US" altLang="en-US" sz="800">
              <a:solidFill>
                <a:srgbClr val="677085"/>
              </a:solidFill>
              <a:latin typeface="75 Helvetica Bold" pitchFamily="1" charset="0"/>
            </a:endParaRPr>
          </a:p>
        </p:txBody>
      </p:sp>
    </p:spTree>
  </p:cSld>
  <p:clrMapOvr>
    <a:masterClrMapping/>
  </p:clrMapOvr>
  <p:transition spd="med">
    <p:pull/>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Rectangle 2">
            <a:extLst>
              <a:ext uri="{FF2B5EF4-FFF2-40B4-BE49-F238E27FC236}">
                <a16:creationId xmlns:a16="http://schemas.microsoft.com/office/drawing/2014/main" id="{1B156888-674E-40CB-8511-4E033BF5762E}"/>
              </a:ext>
            </a:extLst>
          </p:cNvPr>
          <p:cNvSpPr>
            <a:spLocks noGrp="1" noChangeArrowheads="1"/>
          </p:cNvSpPr>
          <p:nvPr>
            <p:ph type="title"/>
          </p:nvPr>
        </p:nvSpPr>
        <p:spPr>
          <a:ln>
            <a:solidFill>
              <a:schemeClr val="accent1">
                <a:lumMod val="75000"/>
              </a:schemeClr>
            </a:solidFill>
          </a:ln>
        </p:spPr>
        <p:txBody>
          <a:bodyPr/>
          <a:lstStyle/>
          <a:p>
            <a:pPr eaLnBrk="1" hangingPunct="1"/>
            <a:r>
              <a:rPr lang="en-US" altLang="en-US" dirty="0">
                <a:latin typeface="Book Antiqua" panose="02040602050305030304" pitchFamily="18" charset="0"/>
              </a:rPr>
              <a:t>References</a:t>
            </a:r>
          </a:p>
        </p:txBody>
      </p:sp>
      <p:sp>
        <p:nvSpPr>
          <p:cNvPr id="25605" name="Rectangle 3">
            <a:extLst>
              <a:ext uri="{FF2B5EF4-FFF2-40B4-BE49-F238E27FC236}">
                <a16:creationId xmlns:a16="http://schemas.microsoft.com/office/drawing/2014/main" id="{526507B8-E21E-422E-AFB5-24DB5129F775}"/>
              </a:ext>
            </a:extLst>
          </p:cNvPr>
          <p:cNvSpPr>
            <a:spLocks noGrp="1" noChangeArrowheads="1"/>
          </p:cNvSpPr>
          <p:nvPr>
            <p:ph idx="1"/>
          </p:nvPr>
        </p:nvSpPr>
        <p:spPr>
          <a:ln>
            <a:solidFill>
              <a:schemeClr val="accent1">
                <a:lumMod val="75000"/>
              </a:schemeClr>
            </a:solidFill>
          </a:ln>
        </p:spPr>
        <p:txBody>
          <a:bodyPr/>
          <a:lstStyle/>
          <a:p>
            <a:pPr marL="251460" marR="0" lvl="0" indent="-251460" algn="l" defTabSz="1005840" rtl="0" eaLnBrk="1" fontAlgn="auto" latinLnBrk="0" hangingPunct="1">
              <a:lnSpc>
                <a:spcPct val="90000"/>
              </a:lnSpc>
              <a:spcBef>
                <a:spcPts val="1100"/>
              </a:spcBef>
              <a:spcAft>
                <a:spcPts val="0"/>
              </a:spcAft>
              <a:buClrTx/>
              <a:buSzTx/>
              <a:buFont typeface="Arial" panose="020B0604020202020204" pitchFamily="34" charset="0"/>
              <a:buChar char="•"/>
              <a:tabLst/>
              <a:defRPr/>
            </a:pPr>
            <a:r>
              <a:rPr kumimoji="0" lang="en-US" altLang="en-US" sz="25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hlinkClick r:id="rId3"/>
              </a:rPr>
              <a:t>ATMOS/CLIMA </a:t>
            </a:r>
            <a:r>
              <a:rPr kumimoji="0" lang="en-US" altLang="en-US" sz="2500" b="0" i="0" u="none" strike="noStrike" kern="1200" cap="none" spc="0" normalizeH="0" baseline="0" noProof="0" dirty="0" err="1">
                <a:ln>
                  <a:noFill/>
                </a:ln>
                <a:solidFill>
                  <a:prstClr val="white"/>
                </a:solidFill>
                <a:effectLst/>
                <a:uLnTx/>
                <a:uFillTx/>
                <a:latin typeface="Book Antiqua" panose="02040602050305030304" pitchFamily="18" charset="0"/>
                <a:ea typeface="+mn-ea"/>
                <a:cs typeface="+mn-cs"/>
                <a:hlinkClick r:id="rId3"/>
              </a:rPr>
              <a:t>Github</a:t>
            </a:r>
            <a:r>
              <a:rPr kumimoji="0" lang="en-US" altLang="en-US" sz="25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hlinkClick r:id="rId3"/>
              </a:rPr>
              <a:t> page </a:t>
            </a:r>
            <a:endParaRPr kumimoji="0" lang="en-US" altLang="en-US" sz="25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endParaRPr>
          </a:p>
          <a:p>
            <a:pPr marL="251460" marR="0" lvl="0" indent="-251460" algn="l" defTabSz="1005840" rtl="0" eaLnBrk="1" fontAlgn="auto" latinLnBrk="0" hangingPunct="1">
              <a:lnSpc>
                <a:spcPct val="90000"/>
              </a:lnSpc>
              <a:spcBef>
                <a:spcPts val="1100"/>
              </a:spcBef>
              <a:spcAft>
                <a:spcPts val="0"/>
              </a:spcAft>
              <a:buClrTx/>
              <a:buSzTx/>
              <a:buFont typeface="Arial" panose="020B0604020202020204" pitchFamily="34" charset="0"/>
              <a:buChar char="•"/>
              <a:tabLst/>
              <a:defRPr/>
            </a:pPr>
            <a:r>
              <a:rPr kumimoji="0" lang="en-US" altLang="en-US" sz="25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hlinkClick r:id="rId4"/>
              </a:rPr>
              <a:t>Python About page </a:t>
            </a:r>
            <a:endParaRPr kumimoji="0" lang="en-US" altLang="en-US" sz="25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endParaRPr>
          </a:p>
          <a:p>
            <a:pPr marL="251460" marR="0" lvl="0" indent="-251460" algn="l" defTabSz="1005840" rtl="0" eaLnBrk="1" fontAlgn="auto" latinLnBrk="0" hangingPunct="1">
              <a:lnSpc>
                <a:spcPct val="90000"/>
              </a:lnSpc>
              <a:spcBef>
                <a:spcPts val="1100"/>
              </a:spcBef>
              <a:spcAft>
                <a:spcPts val="0"/>
              </a:spcAft>
              <a:buClrTx/>
              <a:buSzTx/>
              <a:buFont typeface="Arial" panose="020B0604020202020204" pitchFamily="34" charset="0"/>
              <a:buChar char="•"/>
              <a:tabLst/>
              <a:defRPr/>
            </a:pPr>
            <a:r>
              <a:rPr kumimoji="0" lang="en-US" altLang="en-US" sz="2500" b="0" i="0" u="none" strike="noStrike" kern="1200" cap="none" spc="0" normalizeH="0" baseline="0" noProof="0">
                <a:ln>
                  <a:noFill/>
                </a:ln>
                <a:solidFill>
                  <a:prstClr val="white"/>
                </a:solidFill>
                <a:effectLst/>
                <a:uLnTx/>
                <a:uFillTx/>
                <a:latin typeface="Book Antiqua" panose="02040602050305030304" pitchFamily="18" charset="0"/>
                <a:ea typeface="+mn-ea"/>
                <a:cs typeface="+mn-cs"/>
                <a:hlinkClick r:id="rId5"/>
              </a:rPr>
              <a:t>Knowledge Base</a:t>
            </a:r>
            <a:endParaRPr kumimoji="0" lang="en-US" altLang="en-US" sz="2500" b="0" i="0" u="none" strike="noStrike" kern="1200" cap="none" spc="0" normalizeH="0" baseline="0" noProof="0">
              <a:ln>
                <a:noFill/>
              </a:ln>
              <a:solidFill>
                <a:prstClr val="white"/>
              </a:solidFill>
              <a:effectLst/>
              <a:uLnTx/>
              <a:uFillTx/>
              <a:latin typeface="Book Antiqua" panose="02040602050305030304" pitchFamily="18" charset="0"/>
              <a:ea typeface="+mn-ea"/>
              <a:cs typeface="+mn-cs"/>
            </a:endParaRPr>
          </a:p>
        </p:txBody>
      </p:sp>
      <p:sp>
        <p:nvSpPr>
          <p:cNvPr id="4" name="Footer Placeholder 3">
            <a:extLst>
              <a:ext uri="{FF2B5EF4-FFF2-40B4-BE49-F238E27FC236}">
                <a16:creationId xmlns:a16="http://schemas.microsoft.com/office/drawing/2014/main" id="{B776658E-2FFC-42BB-B5DF-09A455F5315B}"/>
              </a:ext>
            </a:extLst>
          </p:cNvPr>
          <p:cNvSpPr>
            <a:spLocks noGrp="1"/>
          </p:cNvSpPr>
          <p:nvPr>
            <p:ph type="ftr" sz="quarter" idx="11"/>
          </p:nvPr>
        </p:nvSpPr>
        <p:spPr/>
        <p:txBody>
          <a:bodyPr/>
          <a:lstStyle/>
          <a:p>
            <a:pPr>
              <a:defRPr/>
            </a:pPr>
            <a:r>
              <a:rPr lang="en-US" altLang="en-US" sz="800" dirty="0"/>
              <a:t>Analyzing Software Models in Exobiology</a:t>
            </a:r>
            <a:endParaRPr lang="en-US" altLang="en-US" dirty="0"/>
          </a:p>
        </p:txBody>
      </p:sp>
      <p:sp>
        <p:nvSpPr>
          <p:cNvPr id="25603" name="Slide Number Placeholder 4">
            <a:extLst>
              <a:ext uri="{FF2B5EF4-FFF2-40B4-BE49-F238E27FC236}">
                <a16:creationId xmlns:a16="http://schemas.microsoft.com/office/drawing/2014/main" id="{75E6D7ED-8C25-4CE2-874A-351BAE217A4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1019175">
              <a:lnSpc>
                <a:spcPts val="2675"/>
              </a:lnSpc>
              <a:spcBef>
                <a:spcPts val="450"/>
              </a:spcBef>
              <a:spcAft>
                <a:spcPts val="663"/>
              </a:spcAft>
              <a:buClr>
                <a:srgbClr val="A0A0A0"/>
              </a:buClr>
              <a:buSzPct val="80000"/>
              <a:buFont typeface="AGaramond RegularSC" pitchFamily="1" charset="0"/>
              <a:buChar char="•"/>
              <a:defRPr sz="1600">
                <a:solidFill>
                  <a:srgbClr val="666666"/>
                </a:solidFill>
                <a:latin typeface="Arial" panose="020B0604020202020204" pitchFamily="34" charset="0"/>
              </a:defRPr>
            </a:lvl1pPr>
            <a:lvl2pPr marL="742950" indent="-285750" defTabSz="1019175">
              <a:lnSpc>
                <a:spcPts val="2675"/>
              </a:lnSpc>
              <a:spcBef>
                <a:spcPts val="450"/>
              </a:spcBef>
              <a:spcAft>
                <a:spcPts val="663"/>
              </a:spcAft>
              <a:defRPr sz="1600">
                <a:solidFill>
                  <a:srgbClr val="666666"/>
                </a:solidFill>
                <a:latin typeface="Arial" panose="020B0604020202020204" pitchFamily="34" charset="0"/>
              </a:defRPr>
            </a:lvl2pPr>
            <a:lvl3pPr marL="1143000" indent="-228600" defTabSz="1019175">
              <a:lnSpc>
                <a:spcPts val="2675"/>
              </a:lnSpc>
              <a:spcBef>
                <a:spcPts val="450"/>
              </a:spcBef>
              <a:spcAft>
                <a:spcPts val="663"/>
              </a:spcAft>
              <a:buSzPct val="90000"/>
              <a:buChar char="»"/>
              <a:defRPr sz="1400">
                <a:solidFill>
                  <a:srgbClr val="666666"/>
                </a:solidFill>
                <a:latin typeface="Arial" panose="020B0604020202020204" pitchFamily="34" charset="0"/>
              </a:defRPr>
            </a:lvl3pPr>
            <a:lvl4pPr marL="1600200" indent="-228600" defTabSz="1019175">
              <a:lnSpc>
                <a:spcPts val="2675"/>
              </a:lnSpc>
              <a:spcBef>
                <a:spcPts val="450"/>
              </a:spcBef>
              <a:spcAft>
                <a:spcPts val="663"/>
              </a:spcAft>
              <a:defRPr sz="1400">
                <a:solidFill>
                  <a:srgbClr val="666666"/>
                </a:solidFill>
                <a:latin typeface="Arial" panose="020B0604020202020204" pitchFamily="34" charset="0"/>
              </a:defRPr>
            </a:lvl4pPr>
            <a:lvl5pPr marL="2057400" indent="-228600" defTabSz="1019175">
              <a:lnSpc>
                <a:spcPts val="2900"/>
              </a:lnSpc>
              <a:spcAft>
                <a:spcPts val="663"/>
              </a:spcAft>
              <a:defRPr sz="1400">
                <a:solidFill>
                  <a:srgbClr val="666666"/>
                </a:solidFill>
                <a:latin typeface="Arial" panose="020B0604020202020204" pitchFamily="34" charset="0"/>
              </a:defRPr>
            </a:lvl5pPr>
            <a:lvl6pPr marL="2514600" indent="-228600" defTabSz="1019175" eaLnBrk="0" fontAlgn="base" hangingPunct="0">
              <a:lnSpc>
                <a:spcPts val="2900"/>
              </a:lnSpc>
              <a:spcBef>
                <a:spcPct val="0"/>
              </a:spcBef>
              <a:spcAft>
                <a:spcPts val="663"/>
              </a:spcAft>
              <a:defRPr sz="1400">
                <a:solidFill>
                  <a:srgbClr val="666666"/>
                </a:solidFill>
                <a:latin typeface="Arial" panose="020B0604020202020204" pitchFamily="34" charset="0"/>
              </a:defRPr>
            </a:lvl6pPr>
            <a:lvl7pPr marL="2971800" indent="-228600" defTabSz="1019175" eaLnBrk="0" fontAlgn="base" hangingPunct="0">
              <a:lnSpc>
                <a:spcPts val="2900"/>
              </a:lnSpc>
              <a:spcBef>
                <a:spcPct val="0"/>
              </a:spcBef>
              <a:spcAft>
                <a:spcPts val="663"/>
              </a:spcAft>
              <a:defRPr sz="1400">
                <a:solidFill>
                  <a:srgbClr val="666666"/>
                </a:solidFill>
                <a:latin typeface="Arial" panose="020B0604020202020204" pitchFamily="34" charset="0"/>
              </a:defRPr>
            </a:lvl7pPr>
            <a:lvl8pPr marL="3429000" indent="-228600" defTabSz="1019175" eaLnBrk="0" fontAlgn="base" hangingPunct="0">
              <a:lnSpc>
                <a:spcPts val="2900"/>
              </a:lnSpc>
              <a:spcBef>
                <a:spcPct val="0"/>
              </a:spcBef>
              <a:spcAft>
                <a:spcPts val="663"/>
              </a:spcAft>
              <a:defRPr sz="1400">
                <a:solidFill>
                  <a:srgbClr val="666666"/>
                </a:solidFill>
                <a:latin typeface="Arial" panose="020B0604020202020204" pitchFamily="34" charset="0"/>
              </a:defRPr>
            </a:lvl8pPr>
            <a:lvl9pPr marL="3886200" indent="-228600" defTabSz="1019175" eaLnBrk="0" fontAlgn="base" hangingPunct="0">
              <a:lnSpc>
                <a:spcPts val="2900"/>
              </a:lnSpc>
              <a:spcBef>
                <a:spcPct val="0"/>
              </a:spcBef>
              <a:spcAft>
                <a:spcPts val="663"/>
              </a:spcAft>
              <a:defRPr sz="1400">
                <a:solidFill>
                  <a:srgbClr val="666666"/>
                </a:solidFill>
                <a:latin typeface="Arial" panose="020B0604020202020204" pitchFamily="34" charset="0"/>
              </a:defRPr>
            </a:lvl9pPr>
          </a:lstStyle>
          <a:p>
            <a:pPr>
              <a:lnSpc>
                <a:spcPct val="100000"/>
              </a:lnSpc>
              <a:spcBef>
                <a:spcPct val="0"/>
              </a:spcBef>
              <a:spcAft>
                <a:spcPct val="0"/>
              </a:spcAft>
              <a:buClrTx/>
              <a:buSzTx/>
              <a:buFontTx/>
              <a:buNone/>
            </a:pPr>
            <a:fld id="{AB980DFC-C6ED-462D-9F01-58497116512E}" type="slidenum">
              <a:rPr lang="en-US" altLang="en-US" sz="800">
                <a:solidFill>
                  <a:srgbClr val="677085"/>
                </a:solidFill>
                <a:latin typeface="75 Helvetica Bold" pitchFamily="1" charset="0"/>
              </a:rPr>
              <a:pPr>
                <a:lnSpc>
                  <a:spcPct val="100000"/>
                </a:lnSpc>
                <a:spcBef>
                  <a:spcPct val="0"/>
                </a:spcBef>
                <a:spcAft>
                  <a:spcPct val="0"/>
                </a:spcAft>
                <a:buClrTx/>
                <a:buSzTx/>
                <a:buFontTx/>
                <a:buNone/>
              </a:pPr>
              <a:t>11</a:t>
            </a:fld>
            <a:endParaRPr lang="en-US" altLang="en-US" sz="800">
              <a:solidFill>
                <a:srgbClr val="677085"/>
              </a:solidFill>
              <a:latin typeface="75 Helvetica Bold" pitchFamily="1" charset="0"/>
            </a:endParaRPr>
          </a:p>
        </p:txBody>
      </p:sp>
    </p:spTree>
  </p:cSld>
  <p:clrMapOvr>
    <a:masterClrMapping/>
  </p:clrMapOvr>
  <p:transition spd="med">
    <p:pull/>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2">
            <a:extLst>
              <a:ext uri="{FF2B5EF4-FFF2-40B4-BE49-F238E27FC236}">
                <a16:creationId xmlns:a16="http://schemas.microsoft.com/office/drawing/2014/main" id="{A83BB71B-54BC-4035-B3DE-D44BFE4D32A8}"/>
              </a:ext>
            </a:extLst>
          </p:cNvPr>
          <p:cNvSpPr>
            <a:spLocks noGrp="1" noChangeArrowheads="1"/>
          </p:cNvSpPr>
          <p:nvPr>
            <p:ph type="title"/>
          </p:nvPr>
        </p:nvSpPr>
        <p:spPr>
          <a:xfrm>
            <a:off x="691515" y="413810"/>
            <a:ext cx="8675370" cy="6790055"/>
          </a:xfrm>
          <a:ln>
            <a:solidFill>
              <a:schemeClr val="accent1">
                <a:lumMod val="75000"/>
              </a:schemeClr>
            </a:solidFill>
          </a:ln>
        </p:spPr>
        <p:txBody>
          <a:bodyPr/>
          <a:lstStyle/>
          <a:p>
            <a:pPr algn="ctr" eaLnBrk="1" hangingPunct="1"/>
            <a:r>
              <a:rPr lang="en-US" altLang="en-US" dirty="0">
                <a:latin typeface="Book Antiqua" panose="02040602050305030304" pitchFamily="18" charset="0"/>
              </a:rPr>
              <a:t>Questions</a:t>
            </a:r>
          </a:p>
        </p:txBody>
      </p:sp>
      <p:sp>
        <p:nvSpPr>
          <p:cNvPr id="4" name="Footer Placeholder 3">
            <a:extLst>
              <a:ext uri="{FF2B5EF4-FFF2-40B4-BE49-F238E27FC236}">
                <a16:creationId xmlns:a16="http://schemas.microsoft.com/office/drawing/2014/main" id="{3414942B-F662-4B57-A239-38F95A501BC2}"/>
              </a:ext>
            </a:extLst>
          </p:cNvPr>
          <p:cNvSpPr>
            <a:spLocks noGrp="1"/>
          </p:cNvSpPr>
          <p:nvPr>
            <p:ph type="ftr" sz="quarter" idx="11"/>
          </p:nvPr>
        </p:nvSpPr>
        <p:spPr/>
        <p:txBody>
          <a:bodyPr/>
          <a:lstStyle/>
          <a:p>
            <a:pPr>
              <a:defRPr/>
            </a:pPr>
            <a:r>
              <a:rPr lang="en-US" altLang="en-US" sz="800" dirty="0"/>
              <a:t>Analyzing Software Models in Exobiology</a:t>
            </a:r>
            <a:endParaRPr lang="en-US" altLang="en-US" dirty="0"/>
          </a:p>
        </p:txBody>
      </p:sp>
      <p:sp>
        <p:nvSpPr>
          <p:cNvPr id="27651" name="Slide Number Placeholder 4">
            <a:extLst>
              <a:ext uri="{FF2B5EF4-FFF2-40B4-BE49-F238E27FC236}">
                <a16:creationId xmlns:a16="http://schemas.microsoft.com/office/drawing/2014/main" id="{B9D2053B-E0E3-47D7-90F7-C80CB8C0B6C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1019175">
              <a:lnSpc>
                <a:spcPts val="2675"/>
              </a:lnSpc>
              <a:spcBef>
                <a:spcPts val="450"/>
              </a:spcBef>
              <a:spcAft>
                <a:spcPts val="663"/>
              </a:spcAft>
              <a:buClr>
                <a:srgbClr val="A0A0A0"/>
              </a:buClr>
              <a:buSzPct val="80000"/>
              <a:buFont typeface="AGaramond RegularSC" pitchFamily="1" charset="0"/>
              <a:buChar char="•"/>
              <a:defRPr sz="1600">
                <a:solidFill>
                  <a:srgbClr val="666666"/>
                </a:solidFill>
                <a:latin typeface="Arial" panose="020B0604020202020204" pitchFamily="34" charset="0"/>
              </a:defRPr>
            </a:lvl1pPr>
            <a:lvl2pPr marL="742950" indent="-285750" defTabSz="1019175">
              <a:lnSpc>
                <a:spcPts val="2675"/>
              </a:lnSpc>
              <a:spcBef>
                <a:spcPts val="450"/>
              </a:spcBef>
              <a:spcAft>
                <a:spcPts val="663"/>
              </a:spcAft>
              <a:defRPr sz="1600">
                <a:solidFill>
                  <a:srgbClr val="666666"/>
                </a:solidFill>
                <a:latin typeface="Arial" panose="020B0604020202020204" pitchFamily="34" charset="0"/>
              </a:defRPr>
            </a:lvl2pPr>
            <a:lvl3pPr marL="1143000" indent="-228600" defTabSz="1019175">
              <a:lnSpc>
                <a:spcPts val="2675"/>
              </a:lnSpc>
              <a:spcBef>
                <a:spcPts val="450"/>
              </a:spcBef>
              <a:spcAft>
                <a:spcPts val="663"/>
              </a:spcAft>
              <a:buSzPct val="90000"/>
              <a:buChar char="»"/>
              <a:defRPr sz="1400">
                <a:solidFill>
                  <a:srgbClr val="666666"/>
                </a:solidFill>
                <a:latin typeface="Arial" panose="020B0604020202020204" pitchFamily="34" charset="0"/>
              </a:defRPr>
            </a:lvl3pPr>
            <a:lvl4pPr marL="1600200" indent="-228600" defTabSz="1019175">
              <a:lnSpc>
                <a:spcPts val="2675"/>
              </a:lnSpc>
              <a:spcBef>
                <a:spcPts val="450"/>
              </a:spcBef>
              <a:spcAft>
                <a:spcPts val="663"/>
              </a:spcAft>
              <a:defRPr sz="1400">
                <a:solidFill>
                  <a:srgbClr val="666666"/>
                </a:solidFill>
                <a:latin typeface="Arial" panose="020B0604020202020204" pitchFamily="34" charset="0"/>
              </a:defRPr>
            </a:lvl4pPr>
            <a:lvl5pPr marL="2057400" indent="-228600" defTabSz="1019175">
              <a:lnSpc>
                <a:spcPts val="2900"/>
              </a:lnSpc>
              <a:spcAft>
                <a:spcPts val="663"/>
              </a:spcAft>
              <a:defRPr sz="1400">
                <a:solidFill>
                  <a:srgbClr val="666666"/>
                </a:solidFill>
                <a:latin typeface="Arial" panose="020B0604020202020204" pitchFamily="34" charset="0"/>
              </a:defRPr>
            </a:lvl5pPr>
            <a:lvl6pPr marL="2514600" indent="-228600" defTabSz="1019175" eaLnBrk="0" fontAlgn="base" hangingPunct="0">
              <a:lnSpc>
                <a:spcPts val="2900"/>
              </a:lnSpc>
              <a:spcBef>
                <a:spcPct val="0"/>
              </a:spcBef>
              <a:spcAft>
                <a:spcPts val="663"/>
              </a:spcAft>
              <a:defRPr sz="1400">
                <a:solidFill>
                  <a:srgbClr val="666666"/>
                </a:solidFill>
                <a:latin typeface="Arial" panose="020B0604020202020204" pitchFamily="34" charset="0"/>
              </a:defRPr>
            </a:lvl6pPr>
            <a:lvl7pPr marL="2971800" indent="-228600" defTabSz="1019175" eaLnBrk="0" fontAlgn="base" hangingPunct="0">
              <a:lnSpc>
                <a:spcPts val="2900"/>
              </a:lnSpc>
              <a:spcBef>
                <a:spcPct val="0"/>
              </a:spcBef>
              <a:spcAft>
                <a:spcPts val="663"/>
              </a:spcAft>
              <a:defRPr sz="1400">
                <a:solidFill>
                  <a:srgbClr val="666666"/>
                </a:solidFill>
                <a:latin typeface="Arial" panose="020B0604020202020204" pitchFamily="34" charset="0"/>
              </a:defRPr>
            </a:lvl7pPr>
            <a:lvl8pPr marL="3429000" indent="-228600" defTabSz="1019175" eaLnBrk="0" fontAlgn="base" hangingPunct="0">
              <a:lnSpc>
                <a:spcPts val="2900"/>
              </a:lnSpc>
              <a:spcBef>
                <a:spcPct val="0"/>
              </a:spcBef>
              <a:spcAft>
                <a:spcPts val="663"/>
              </a:spcAft>
              <a:defRPr sz="1400">
                <a:solidFill>
                  <a:srgbClr val="666666"/>
                </a:solidFill>
                <a:latin typeface="Arial" panose="020B0604020202020204" pitchFamily="34" charset="0"/>
              </a:defRPr>
            </a:lvl8pPr>
            <a:lvl9pPr marL="3886200" indent="-228600" defTabSz="1019175" eaLnBrk="0" fontAlgn="base" hangingPunct="0">
              <a:lnSpc>
                <a:spcPts val="2900"/>
              </a:lnSpc>
              <a:spcBef>
                <a:spcPct val="0"/>
              </a:spcBef>
              <a:spcAft>
                <a:spcPts val="663"/>
              </a:spcAft>
              <a:defRPr sz="1400">
                <a:solidFill>
                  <a:srgbClr val="666666"/>
                </a:solidFill>
                <a:latin typeface="Arial" panose="020B0604020202020204" pitchFamily="34" charset="0"/>
              </a:defRPr>
            </a:lvl9pPr>
          </a:lstStyle>
          <a:p>
            <a:pPr>
              <a:lnSpc>
                <a:spcPct val="100000"/>
              </a:lnSpc>
              <a:spcBef>
                <a:spcPct val="0"/>
              </a:spcBef>
              <a:spcAft>
                <a:spcPct val="0"/>
              </a:spcAft>
              <a:buClrTx/>
              <a:buSzTx/>
              <a:buFontTx/>
              <a:buNone/>
            </a:pPr>
            <a:fld id="{7E472476-5D7A-4DA5-BD94-1A85A8F19271}" type="slidenum">
              <a:rPr lang="en-US" altLang="en-US" sz="800">
                <a:solidFill>
                  <a:srgbClr val="677085"/>
                </a:solidFill>
                <a:latin typeface="75 Helvetica Bold" pitchFamily="1" charset="0"/>
              </a:rPr>
              <a:pPr>
                <a:lnSpc>
                  <a:spcPct val="100000"/>
                </a:lnSpc>
                <a:spcBef>
                  <a:spcPct val="0"/>
                </a:spcBef>
                <a:spcAft>
                  <a:spcPct val="0"/>
                </a:spcAft>
                <a:buClrTx/>
                <a:buSzTx/>
                <a:buFontTx/>
                <a:buNone/>
              </a:pPr>
              <a:t>12</a:t>
            </a:fld>
            <a:endParaRPr lang="en-US" altLang="en-US" sz="800">
              <a:solidFill>
                <a:srgbClr val="677085"/>
              </a:solidFill>
              <a:latin typeface="75 Helvetica Bold" pitchFamily="1" charset="0"/>
            </a:endParaRPr>
          </a:p>
        </p:txBody>
      </p:sp>
    </p:spTree>
  </p:cSld>
  <p:clrMapOvr>
    <a:masterClrMapping/>
  </p:clrMapOvr>
  <p:transition spd="med">
    <p:pull/>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Rectangle 4">
            <a:extLst>
              <a:ext uri="{FF2B5EF4-FFF2-40B4-BE49-F238E27FC236}">
                <a16:creationId xmlns:a16="http://schemas.microsoft.com/office/drawing/2014/main" id="{3E4215DE-DDA9-4663-AF8B-15F5BBFA89CD}"/>
              </a:ext>
            </a:extLst>
          </p:cNvPr>
          <p:cNvSpPr>
            <a:spLocks noGrp="1" noChangeArrowheads="1"/>
          </p:cNvSpPr>
          <p:nvPr>
            <p:ph type="title"/>
          </p:nvPr>
        </p:nvSpPr>
        <p:spPr>
          <a:xfrm>
            <a:off x="-3136900" y="7772400"/>
            <a:ext cx="1927225" cy="1036638"/>
          </a:xfrm>
        </p:spPr>
        <p:txBody>
          <a:bodyPr/>
          <a:lstStyle/>
          <a:p>
            <a:pPr eaLnBrk="1" hangingPunct="1"/>
            <a:r>
              <a:rPr lang="en-US" altLang="en-US" sz="1100"/>
              <a:t>SignOffPage</a:t>
            </a:r>
            <a:endParaRPr lang="en-US" altLang="en-US"/>
          </a:p>
        </p:txBody>
      </p:sp>
      <p:sp>
        <p:nvSpPr>
          <p:cNvPr id="5" name="Footer Placeholder 3">
            <a:extLst>
              <a:ext uri="{FF2B5EF4-FFF2-40B4-BE49-F238E27FC236}">
                <a16:creationId xmlns:a16="http://schemas.microsoft.com/office/drawing/2014/main" id="{2B76E01F-B233-4B96-B91C-FCFA7251E415}"/>
              </a:ext>
            </a:extLst>
          </p:cNvPr>
          <p:cNvSpPr>
            <a:spLocks noGrp="1"/>
          </p:cNvSpPr>
          <p:nvPr>
            <p:ph type="ftr" sz="quarter" idx="11"/>
          </p:nvPr>
        </p:nvSpPr>
        <p:spPr/>
        <p:txBody>
          <a:bodyPr/>
          <a:lstStyle/>
          <a:p>
            <a:pPr>
              <a:defRPr/>
            </a:pPr>
            <a:r>
              <a:rPr lang="en-US" altLang="en-US"/>
              <a:t>Your Title Here</a:t>
            </a:r>
          </a:p>
        </p:txBody>
      </p:sp>
      <p:sp>
        <p:nvSpPr>
          <p:cNvPr id="29699" name="Slide Number Placeholder 4">
            <a:extLst>
              <a:ext uri="{FF2B5EF4-FFF2-40B4-BE49-F238E27FC236}">
                <a16:creationId xmlns:a16="http://schemas.microsoft.com/office/drawing/2014/main" id="{F856FB39-AD65-457C-88D6-136302C1731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1019175">
              <a:lnSpc>
                <a:spcPts val="2675"/>
              </a:lnSpc>
              <a:spcBef>
                <a:spcPts val="450"/>
              </a:spcBef>
              <a:spcAft>
                <a:spcPts val="663"/>
              </a:spcAft>
              <a:buClr>
                <a:srgbClr val="A0A0A0"/>
              </a:buClr>
              <a:buSzPct val="80000"/>
              <a:buFont typeface="AGaramond RegularSC" pitchFamily="1" charset="0"/>
              <a:buChar char="•"/>
              <a:defRPr sz="1600">
                <a:solidFill>
                  <a:srgbClr val="666666"/>
                </a:solidFill>
                <a:latin typeface="Arial" panose="020B0604020202020204" pitchFamily="34" charset="0"/>
              </a:defRPr>
            </a:lvl1pPr>
            <a:lvl2pPr marL="742950" indent="-285750" defTabSz="1019175">
              <a:lnSpc>
                <a:spcPts val="2675"/>
              </a:lnSpc>
              <a:spcBef>
                <a:spcPts val="450"/>
              </a:spcBef>
              <a:spcAft>
                <a:spcPts val="663"/>
              </a:spcAft>
              <a:defRPr sz="1600">
                <a:solidFill>
                  <a:srgbClr val="666666"/>
                </a:solidFill>
                <a:latin typeface="Arial" panose="020B0604020202020204" pitchFamily="34" charset="0"/>
              </a:defRPr>
            </a:lvl2pPr>
            <a:lvl3pPr marL="1143000" indent="-228600" defTabSz="1019175">
              <a:lnSpc>
                <a:spcPts val="2675"/>
              </a:lnSpc>
              <a:spcBef>
                <a:spcPts val="450"/>
              </a:spcBef>
              <a:spcAft>
                <a:spcPts val="663"/>
              </a:spcAft>
              <a:buSzPct val="90000"/>
              <a:buChar char="»"/>
              <a:defRPr sz="1400">
                <a:solidFill>
                  <a:srgbClr val="666666"/>
                </a:solidFill>
                <a:latin typeface="Arial" panose="020B0604020202020204" pitchFamily="34" charset="0"/>
              </a:defRPr>
            </a:lvl3pPr>
            <a:lvl4pPr marL="1600200" indent="-228600" defTabSz="1019175">
              <a:lnSpc>
                <a:spcPts val="2675"/>
              </a:lnSpc>
              <a:spcBef>
                <a:spcPts val="450"/>
              </a:spcBef>
              <a:spcAft>
                <a:spcPts val="663"/>
              </a:spcAft>
              <a:defRPr sz="1400">
                <a:solidFill>
                  <a:srgbClr val="666666"/>
                </a:solidFill>
                <a:latin typeface="Arial" panose="020B0604020202020204" pitchFamily="34" charset="0"/>
              </a:defRPr>
            </a:lvl4pPr>
            <a:lvl5pPr marL="2057400" indent="-228600" defTabSz="1019175">
              <a:lnSpc>
                <a:spcPts val="2900"/>
              </a:lnSpc>
              <a:spcAft>
                <a:spcPts val="663"/>
              </a:spcAft>
              <a:defRPr sz="1400">
                <a:solidFill>
                  <a:srgbClr val="666666"/>
                </a:solidFill>
                <a:latin typeface="Arial" panose="020B0604020202020204" pitchFamily="34" charset="0"/>
              </a:defRPr>
            </a:lvl5pPr>
            <a:lvl6pPr marL="2514600" indent="-228600" defTabSz="1019175" eaLnBrk="0" fontAlgn="base" hangingPunct="0">
              <a:lnSpc>
                <a:spcPts val="2900"/>
              </a:lnSpc>
              <a:spcBef>
                <a:spcPct val="0"/>
              </a:spcBef>
              <a:spcAft>
                <a:spcPts val="663"/>
              </a:spcAft>
              <a:defRPr sz="1400">
                <a:solidFill>
                  <a:srgbClr val="666666"/>
                </a:solidFill>
                <a:latin typeface="Arial" panose="020B0604020202020204" pitchFamily="34" charset="0"/>
              </a:defRPr>
            </a:lvl6pPr>
            <a:lvl7pPr marL="2971800" indent="-228600" defTabSz="1019175" eaLnBrk="0" fontAlgn="base" hangingPunct="0">
              <a:lnSpc>
                <a:spcPts val="2900"/>
              </a:lnSpc>
              <a:spcBef>
                <a:spcPct val="0"/>
              </a:spcBef>
              <a:spcAft>
                <a:spcPts val="663"/>
              </a:spcAft>
              <a:defRPr sz="1400">
                <a:solidFill>
                  <a:srgbClr val="666666"/>
                </a:solidFill>
                <a:latin typeface="Arial" panose="020B0604020202020204" pitchFamily="34" charset="0"/>
              </a:defRPr>
            </a:lvl7pPr>
            <a:lvl8pPr marL="3429000" indent="-228600" defTabSz="1019175" eaLnBrk="0" fontAlgn="base" hangingPunct="0">
              <a:lnSpc>
                <a:spcPts val="2900"/>
              </a:lnSpc>
              <a:spcBef>
                <a:spcPct val="0"/>
              </a:spcBef>
              <a:spcAft>
                <a:spcPts val="663"/>
              </a:spcAft>
              <a:defRPr sz="1400">
                <a:solidFill>
                  <a:srgbClr val="666666"/>
                </a:solidFill>
                <a:latin typeface="Arial" panose="020B0604020202020204" pitchFamily="34" charset="0"/>
              </a:defRPr>
            </a:lvl8pPr>
            <a:lvl9pPr marL="3886200" indent="-228600" defTabSz="1019175" eaLnBrk="0" fontAlgn="base" hangingPunct="0">
              <a:lnSpc>
                <a:spcPts val="2900"/>
              </a:lnSpc>
              <a:spcBef>
                <a:spcPct val="0"/>
              </a:spcBef>
              <a:spcAft>
                <a:spcPts val="663"/>
              </a:spcAft>
              <a:defRPr sz="1400">
                <a:solidFill>
                  <a:srgbClr val="666666"/>
                </a:solidFill>
                <a:latin typeface="Arial" panose="020B0604020202020204" pitchFamily="34" charset="0"/>
              </a:defRPr>
            </a:lvl9pPr>
          </a:lstStyle>
          <a:p>
            <a:pPr>
              <a:lnSpc>
                <a:spcPct val="100000"/>
              </a:lnSpc>
              <a:spcBef>
                <a:spcPct val="0"/>
              </a:spcBef>
              <a:spcAft>
                <a:spcPct val="0"/>
              </a:spcAft>
              <a:buClrTx/>
              <a:buSzTx/>
              <a:buFontTx/>
              <a:buNone/>
            </a:pPr>
            <a:fld id="{C2C032EA-F92F-4F50-ABF5-DB138AB93CCF}" type="slidenum">
              <a:rPr lang="en-US" altLang="en-US" sz="800">
                <a:solidFill>
                  <a:srgbClr val="677085"/>
                </a:solidFill>
                <a:latin typeface="75 Helvetica Bold" pitchFamily="1" charset="0"/>
              </a:rPr>
              <a:pPr>
                <a:lnSpc>
                  <a:spcPct val="100000"/>
                </a:lnSpc>
                <a:spcBef>
                  <a:spcPct val="0"/>
                </a:spcBef>
                <a:spcAft>
                  <a:spcPct val="0"/>
                </a:spcAft>
                <a:buClrTx/>
                <a:buSzTx/>
                <a:buFontTx/>
                <a:buNone/>
              </a:pPr>
              <a:t>13</a:t>
            </a:fld>
            <a:endParaRPr lang="en-US" altLang="en-US" sz="800">
              <a:solidFill>
                <a:srgbClr val="677085"/>
              </a:solidFill>
              <a:latin typeface="75 Helvetica Bold" pitchFamily="1" charset="0"/>
            </a:endParaRPr>
          </a:p>
        </p:txBody>
      </p:sp>
      <p:sp>
        <p:nvSpPr>
          <p:cNvPr id="29701" name="Rectangle 5">
            <a:extLst>
              <a:ext uri="{FF2B5EF4-FFF2-40B4-BE49-F238E27FC236}">
                <a16:creationId xmlns:a16="http://schemas.microsoft.com/office/drawing/2014/main" id="{ABE2293E-93E8-4F05-9308-8CBED1AED5C4}"/>
              </a:ext>
            </a:extLst>
          </p:cNvPr>
          <p:cNvSpPr>
            <a:spLocks noChangeArrowheads="1"/>
          </p:cNvSpPr>
          <p:nvPr/>
        </p:nvSpPr>
        <p:spPr bwMode="auto">
          <a:xfrm>
            <a:off x="157163" y="7102475"/>
            <a:ext cx="9901237" cy="66992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900">
                <a:solidFill>
                  <a:srgbClr val="666666"/>
                </a:solidFill>
                <a:latin typeface="55 Helvetica Roman" pitchFamily="1" charset="0"/>
              </a:defRPr>
            </a:lvl1pPr>
            <a:lvl2pPr marL="742950" indent="-285750">
              <a:defRPr sz="900">
                <a:solidFill>
                  <a:srgbClr val="666666"/>
                </a:solidFill>
                <a:latin typeface="55 Helvetica Roman" pitchFamily="1" charset="0"/>
              </a:defRPr>
            </a:lvl2pPr>
            <a:lvl3pPr marL="1143000" indent="-228600">
              <a:defRPr sz="900">
                <a:solidFill>
                  <a:srgbClr val="666666"/>
                </a:solidFill>
                <a:latin typeface="55 Helvetica Roman" pitchFamily="1" charset="0"/>
              </a:defRPr>
            </a:lvl3pPr>
            <a:lvl4pPr marL="1600200" indent="-228600">
              <a:defRPr sz="900">
                <a:solidFill>
                  <a:srgbClr val="666666"/>
                </a:solidFill>
                <a:latin typeface="55 Helvetica Roman" pitchFamily="1" charset="0"/>
              </a:defRPr>
            </a:lvl4pPr>
            <a:lvl5pPr marL="2057400" indent="-228600">
              <a:defRPr sz="900">
                <a:solidFill>
                  <a:srgbClr val="666666"/>
                </a:solidFill>
                <a:latin typeface="55 Helvetica Roman" pitchFamily="1" charset="0"/>
              </a:defRPr>
            </a:lvl5pPr>
            <a:lvl6pPr marL="2514600" indent="-228600" eaLnBrk="0" fontAlgn="base" hangingPunct="0">
              <a:spcBef>
                <a:spcPct val="0"/>
              </a:spcBef>
              <a:spcAft>
                <a:spcPct val="0"/>
              </a:spcAft>
              <a:defRPr sz="900">
                <a:solidFill>
                  <a:srgbClr val="666666"/>
                </a:solidFill>
                <a:latin typeface="55 Helvetica Roman" pitchFamily="1" charset="0"/>
              </a:defRPr>
            </a:lvl6pPr>
            <a:lvl7pPr marL="2971800" indent="-228600" eaLnBrk="0" fontAlgn="base" hangingPunct="0">
              <a:spcBef>
                <a:spcPct val="0"/>
              </a:spcBef>
              <a:spcAft>
                <a:spcPct val="0"/>
              </a:spcAft>
              <a:defRPr sz="900">
                <a:solidFill>
                  <a:srgbClr val="666666"/>
                </a:solidFill>
                <a:latin typeface="55 Helvetica Roman" pitchFamily="1" charset="0"/>
              </a:defRPr>
            </a:lvl7pPr>
            <a:lvl8pPr marL="3429000" indent="-228600" eaLnBrk="0" fontAlgn="base" hangingPunct="0">
              <a:spcBef>
                <a:spcPct val="0"/>
              </a:spcBef>
              <a:spcAft>
                <a:spcPct val="0"/>
              </a:spcAft>
              <a:defRPr sz="900">
                <a:solidFill>
                  <a:srgbClr val="666666"/>
                </a:solidFill>
                <a:latin typeface="55 Helvetica Roman" pitchFamily="1" charset="0"/>
              </a:defRPr>
            </a:lvl8pPr>
            <a:lvl9pPr marL="3886200" indent="-228600" eaLnBrk="0" fontAlgn="base" hangingPunct="0">
              <a:spcBef>
                <a:spcPct val="0"/>
              </a:spcBef>
              <a:spcAft>
                <a:spcPct val="0"/>
              </a:spcAft>
              <a:defRPr sz="900">
                <a:solidFill>
                  <a:srgbClr val="666666"/>
                </a:solidFill>
                <a:latin typeface="55 Helvetica Roman" pitchFamily="1" charset="0"/>
              </a:defRPr>
            </a:lvl9pPr>
          </a:lstStyle>
          <a:p>
            <a:endParaRPr lang="en-US" altLang="en-US"/>
          </a:p>
        </p:txBody>
      </p:sp>
      <p:pic>
        <p:nvPicPr>
          <p:cNvPr id="29702" name="Picture 12" descr="NASA insigniaCMYK">
            <a:extLst>
              <a:ext uri="{FF2B5EF4-FFF2-40B4-BE49-F238E27FC236}">
                <a16:creationId xmlns:a16="http://schemas.microsoft.com/office/drawing/2014/main" id="{B207BD51-F963-48B3-898B-455CE3EB14DF}"/>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02137" y="3144347"/>
            <a:ext cx="1854126" cy="1483705"/>
          </a:xfrm>
          <a:prstGeom prst="rect">
            <a:avLst/>
          </a:prstGeom>
          <a:noFill/>
          <a:ln>
            <a:noFill/>
          </a:ln>
          <a:effectLst>
            <a:glow rad="228600">
              <a:schemeClr val="accent5">
                <a:satMod val="175000"/>
                <a:alpha val="40000"/>
              </a:schemeClr>
            </a:glo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4588</TotalTime>
  <Words>649</Words>
  <Application>Microsoft Office PowerPoint</Application>
  <PresentationFormat>Custom</PresentationFormat>
  <Paragraphs>109</Paragraphs>
  <Slides>13</Slides>
  <Notes>13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55 Helvetica Roman</vt:lpstr>
      <vt:lpstr>75 Helvetica Bold</vt:lpstr>
      <vt:lpstr>AGaramond RegularSC</vt:lpstr>
      <vt:lpstr>Arial</vt:lpstr>
      <vt:lpstr>Arial Black</vt:lpstr>
      <vt:lpstr>Book Antiqua</vt:lpstr>
      <vt:lpstr>Calibri</vt:lpstr>
      <vt:lpstr>Office Theme</vt:lpstr>
      <vt:lpstr>Analyzing Software Models in Exobiology  Reghan Cornell</vt:lpstr>
      <vt:lpstr>Introduction</vt:lpstr>
      <vt:lpstr>Background of Project / Literature Review</vt:lpstr>
      <vt:lpstr>Research Questions</vt:lpstr>
      <vt:lpstr>Methods</vt:lpstr>
      <vt:lpstr>Findings/Data</vt:lpstr>
      <vt:lpstr>Discussion/Conclusions</vt:lpstr>
      <vt:lpstr>Future Research &amp; Implications</vt:lpstr>
      <vt:lpstr>Lessons Learned</vt:lpstr>
      <vt:lpstr>Acknowledgments</vt:lpstr>
      <vt:lpstr>References</vt:lpstr>
      <vt:lpstr>Questions</vt:lpstr>
      <vt:lpstr>SignOffPage</vt:lpstr>
    </vt:vector>
  </TitlesOfParts>
  <Manager/>
  <Company>LMIT ODIN</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 Page with  no NASA imagery</dc:title>
  <dc:subject/>
  <dc:creator>LMIT ODIN</dc:creator>
  <cp:keywords/>
  <dc:description/>
  <cp:lastModifiedBy>Knudson, Matt (ARC-TI)</cp:lastModifiedBy>
  <cp:revision>87</cp:revision>
  <cp:lastPrinted>2006-05-05T11:56:29Z</cp:lastPrinted>
  <dcterms:created xsi:type="dcterms:W3CDTF">2005-07-13T19:24:44Z</dcterms:created>
  <dcterms:modified xsi:type="dcterms:W3CDTF">2021-08-13T16:26:01Z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TC062562941033</vt:lpwstr>
  </property>
</Properties>
</file>