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Lst>
  <p:sldSz cy="6858000" cx="12192000"/>
  <p:notesSz cx="7023100" cy="9309100"/>
  <p:embeddedFontLst>
    <p:embeddedFont>
      <p:font typeface="Helvetica Neue"/>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932">
          <p15:clr>
            <a:srgbClr val="A4A3A4"/>
          </p15:clr>
        </p15:guide>
        <p15:guide id="2" pos="2212">
          <p15:clr>
            <a:srgbClr val="A4A3A4"/>
          </p15:clr>
        </p15:guide>
      </p15:notesGuideLst>
    </p:ext>
    <p:ext uri="http://customooxmlschemas.google.com/">
      <go:slidesCustomData xmlns:go="http://customooxmlschemas.google.com/" r:id="rId58" roundtripDataSignature="AMtx7mjdT7n8ONykM7pFD9szNwzebEVv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932" orient="horz"/>
        <p:guide pos="2212"/>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HelveticaNeue-bold.fntdata"/><Relationship Id="rId10" Type="http://schemas.openxmlformats.org/officeDocument/2006/relationships/slide" Target="slides/slide5.xml"/><Relationship Id="rId54" Type="http://schemas.openxmlformats.org/officeDocument/2006/relationships/font" Target="fonts/HelveticaNeue-regular.fntdata"/><Relationship Id="rId13" Type="http://schemas.openxmlformats.org/officeDocument/2006/relationships/slide" Target="slides/slide8.xml"/><Relationship Id="rId57" Type="http://schemas.openxmlformats.org/officeDocument/2006/relationships/font" Target="fonts/HelveticaNeue-boldItalic.fntdata"/><Relationship Id="rId12" Type="http://schemas.openxmlformats.org/officeDocument/2006/relationships/slide" Target="slides/slide7.xml"/><Relationship Id="rId56" Type="http://schemas.openxmlformats.org/officeDocument/2006/relationships/font" Target="fonts/HelveticaNeue-italic.fntdata"/><Relationship Id="rId15" Type="http://schemas.openxmlformats.org/officeDocument/2006/relationships/slide" Target="slides/slide10.xml"/><Relationship Id="rId14" Type="http://schemas.openxmlformats.org/officeDocument/2006/relationships/slide" Target="slides/slide9.xml"/><Relationship Id="rId58"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lvl1pPr indent="-228600" lvl="0" marL="457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118" name="Google Shape;118;p1: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2: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125" name="Google Shape;125;p2: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129" name="Google Shape;129;p3: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4:notes"/>
          <p:cNvSpPr txBox="1"/>
          <p:nvPr>
            <p:ph idx="1" type="body"/>
          </p:nvPr>
        </p:nvSpPr>
        <p:spPr>
          <a:xfrm>
            <a:off x="685800" y="39433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a:t>https://en.wikipedia.org/wiki/Uncle_Sam#/media/File:J._M._Flagg,_I_Want_You_for_U.S._Army_poster_(1917).jpg</a:t>
            </a:r>
            <a:endParaRPr/>
          </a:p>
        </p:txBody>
      </p:sp>
      <p:sp>
        <p:nvSpPr>
          <p:cNvPr id="135" name="Google Shape;135;p4: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5: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5: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rPr lang="en-US"/>
              <a:t>Images of Phil and Sarah are owned and provided by the Phil &amp; Sarah.</a:t>
            </a:r>
            <a:endParaRPr/>
          </a:p>
          <a:p>
            <a:pPr indent="0" lvl="0" marL="0" rtl="0" algn="l">
              <a:lnSpc>
                <a:spcPct val="100000"/>
              </a:lnSpc>
              <a:spcBef>
                <a:spcPts val="0"/>
              </a:spcBef>
              <a:spcAft>
                <a:spcPts val="0"/>
              </a:spcAft>
              <a:buSzPts val="1400"/>
              <a:buNone/>
            </a:pPr>
            <a:r>
              <a:rPr lang="en-US"/>
              <a:t>Image of SloshBurch is owned by Adam Burch Richard Simon and provided by him. The author's third party content permission disclaimer was sent to NASA.</a:t>
            </a:r>
            <a:endParaRPr/>
          </a:p>
          <a:p>
            <a:pPr indent="0" lvl="0" marL="0" rtl="0" algn="l">
              <a:lnSpc>
                <a:spcPct val="100000"/>
              </a:lnSpc>
              <a:spcBef>
                <a:spcPts val="0"/>
              </a:spcBef>
              <a:spcAft>
                <a:spcPts val="0"/>
              </a:spcAft>
              <a:buSzPts val="1400"/>
              <a:buNone/>
            </a:pPr>
            <a:r>
              <a:t/>
            </a:r>
            <a:endParaRPr/>
          </a:p>
          <a:p>
            <a:pPr indent="0" lvl="0" marL="0" rtl="0" algn="l">
              <a:lnSpc>
                <a:spcPct val="90000"/>
              </a:lnSpc>
              <a:spcBef>
                <a:spcPts val="1000"/>
              </a:spcBef>
              <a:spcAft>
                <a:spcPts val="0"/>
              </a:spcAft>
              <a:buSzPts val="1400"/>
              <a:buNone/>
            </a:pPr>
            <a:r>
              <a:rPr b="1" lang="en-US"/>
              <a:t>Sarah</a:t>
            </a:r>
            <a:r>
              <a:rPr lang="en-US"/>
              <a:t>: Developer, Embedded Flight Systems Inc. for NASA Earth Observing System Data and Information System (EOSDIS)</a:t>
            </a:r>
            <a:endParaRPr/>
          </a:p>
          <a:p>
            <a:pPr indent="-171450" lvl="0" marL="171450" rtl="0" algn="l">
              <a:lnSpc>
                <a:spcPct val="90000"/>
              </a:lnSpc>
              <a:spcBef>
                <a:spcPts val="1000"/>
              </a:spcBef>
              <a:spcAft>
                <a:spcPts val="0"/>
              </a:spcAft>
              <a:buClr>
                <a:schemeClr val="dk1"/>
              </a:buClr>
              <a:buSzPts val="1100"/>
              <a:buFont typeface="Arial"/>
              <a:buChar char="•"/>
            </a:pPr>
            <a:r>
              <a:rPr lang="en-US"/>
              <a:t>Splunk App Developer: 2 years</a:t>
            </a:r>
            <a:endParaRPr/>
          </a:p>
          <a:p>
            <a:pPr indent="-171450" lvl="0" marL="171450" rtl="0" algn="l">
              <a:lnSpc>
                <a:spcPct val="90000"/>
              </a:lnSpc>
              <a:spcBef>
                <a:spcPts val="1000"/>
              </a:spcBef>
              <a:spcAft>
                <a:spcPts val="0"/>
              </a:spcAft>
              <a:buClr>
                <a:schemeClr val="dk1"/>
              </a:buClr>
              <a:buSzPts val="1100"/>
              <a:buFont typeface="Arial"/>
              <a:buChar char="•"/>
            </a:pPr>
            <a:r>
              <a:rPr lang="en-US"/>
              <a:t>Oversight App: originating author</a:t>
            </a:r>
            <a:endParaRPr/>
          </a:p>
          <a:p>
            <a:pPr indent="-171450" lvl="0" marL="171450" rtl="0" algn="l">
              <a:lnSpc>
                <a:spcPct val="90000"/>
              </a:lnSpc>
              <a:spcBef>
                <a:spcPts val="1000"/>
              </a:spcBef>
              <a:spcAft>
                <a:spcPts val="0"/>
              </a:spcAft>
              <a:buClr>
                <a:schemeClr val="dk1"/>
              </a:buClr>
              <a:buSzPts val="1100"/>
              <a:buFont typeface="Arial"/>
              <a:buChar char="•"/>
            </a:pPr>
            <a:r>
              <a:rPr lang="en-US"/>
              <a:t>Animal trainer turned software engineer</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SzPts val="1400"/>
              <a:buNone/>
            </a:pPr>
            <a:r>
              <a:rPr b="1" lang="en-US"/>
              <a:t>Phil</a:t>
            </a:r>
            <a:r>
              <a:rPr lang="en-US"/>
              <a:t>: Developer, Embedded Flight Systems Inc. for NASA Earth Observing System Data and Information System (EOSDIS)</a:t>
            </a:r>
            <a:endParaRPr/>
          </a:p>
          <a:p>
            <a:pPr indent="-171450" lvl="0" marL="171450" rtl="0" algn="l">
              <a:lnSpc>
                <a:spcPct val="90000"/>
              </a:lnSpc>
              <a:spcBef>
                <a:spcPts val="1000"/>
              </a:spcBef>
              <a:spcAft>
                <a:spcPts val="0"/>
              </a:spcAft>
              <a:buClr>
                <a:schemeClr val="dk1"/>
              </a:buClr>
              <a:buSzPts val="1100"/>
              <a:buFont typeface="Arial"/>
              <a:buChar char="•"/>
            </a:pPr>
            <a:r>
              <a:rPr lang="en-US"/>
              <a:t>Splunk App Developer: 4 years</a:t>
            </a:r>
            <a:endParaRPr/>
          </a:p>
          <a:p>
            <a:pPr indent="-171450" lvl="0" marL="171450" rtl="0" algn="l">
              <a:lnSpc>
                <a:spcPct val="90000"/>
              </a:lnSpc>
              <a:spcBef>
                <a:spcPts val="1000"/>
              </a:spcBef>
              <a:spcAft>
                <a:spcPts val="0"/>
              </a:spcAft>
              <a:buClr>
                <a:schemeClr val="dk1"/>
              </a:buClr>
              <a:buSzPts val="1100"/>
              <a:buFont typeface="Arial"/>
              <a:buChar char="•"/>
            </a:pPr>
            <a:r>
              <a:rPr lang="en-US"/>
              <a:t>Oversight App: co-author &amp; maintainer</a:t>
            </a:r>
            <a:endParaRPr/>
          </a:p>
          <a:p>
            <a:pPr indent="-171450" lvl="0" marL="171450" rtl="0" algn="l">
              <a:lnSpc>
                <a:spcPct val="90000"/>
              </a:lnSpc>
              <a:spcBef>
                <a:spcPts val="1000"/>
              </a:spcBef>
              <a:spcAft>
                <a:spcPts val="0"/>
              </a:spcAft>
              <a:buClr>
                <a:schemeClr val="dk1"/>
              </a:buClr>
              <a:buSzPts val="1100"/>
              <a:buFont typeface="Arial"/>
              <a:buChar char="•"/>
            </a:pPr>
            <a:r>
              <a:rPr lang="en-US"/>
              <a:t>Something fun?</a:t>
            </a:r>
            <a:endParaRPr/>
          </a:p>
          <a:p>
            <a:pPr indent="-101600" lvl="0" marL="171450" rtl="0" algn="l">
              <a:lnSpc>
                <a:spcPct val="90000"/>
              </a:lnSpc>
              <a:spcBef>
                <a:spcPts val="100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SzPts val="1400"/>
              <a:buNone/>
            </a:pPr>
            <a:r>
              <a:rPr b="1" lang="en-US"/>
              <a:t>Burch a.k.a "SloshBurch"</a:t>
            </a:r>
            <a:r>
              <a:rPr lang="en-US"/>
              <a:t>: Principal PM for Developer Experience</a:t>
            </a:r>
            <a:endParaRPr/>
          </a:p>
          <a:p>
            <a:pPr indent="-171450" lvl="0" marL="171450" rtl="0" algn="l">
              <a:lnSpc>
                <a:spcPct val="90000"/>
              </a:lnSpc>
              <a:spcBef>
                <a:spcPts val="1000"/>
              </a:spcBef>
              <a:spcAft>
                <a:spcPts val="0"/>
              </a:spcAft>
              <a:buClr>
                <a:schemeClr val="dk1"/>
              </a:buClr>
              <a:buSzPts val="1100"/>
              <a:buFont typeface="Arial"/>
              <a:buChar char="•"/>
            </a:pPr>
            <a:r>
              <a:rPr lang="en-US"/>
              <a:t>Customer since 2012 (Splunk 4.3)</a:t>
            </a:r>
            <a:endParaRPr/>
          </a:p>
          <a:p>
            <a:pPr indent="-171450" lvl="0" marL="171450" rtl="0" algn="l">
              <a:lnSpc>
                <a:spcPct val="90000"/>
              </a:lnSpc>
              <a:spcBef>
                <a:spcPts val="1000"/>
              </a:spcBef>
              <a:spcAft>
                <a:spcPts val="0"/>
              </a:spcAft>
              <a:buClr>
                <a:schemeClr val="dk1"/>
              </a:buClr>
              <a:buSzPts val="1100"/>
              <a:buFont typeface="Arial"/>
              <a:buChar char="•"/>
            </a:pPr>
            <a:r>
              <a:rPr lang="en-US"/>
              <a:t>Employee since 2014</a:t>
            </a:r>
            <a:endParaRPr/>
          </a:p>
          <a:p>
            <a:pPr indent="-171450" lvl="0" marL="342900" rtl="0" algn="l">
              <a:lnSpc>
                <a:spcPct val="90000"/>
              </a:lnSpc>
              <a:spcBef>
                <a:spcPts val="500"/>
              </a:spcBef>
              <a:spcAft>
                <a:spcPts val="0"/>
              </a:spcAft>
              <a:buClr>
                <a:schemeClr val="dk1"/>
              </a:buClr>
              <a:buSzPts val="1100"/>
              <a:buFont typeface="Arial"/>
              <a:buChar char="•"/>
            </a:pPr>
            <a:r>
              <a:rPr lang="en-US"/>
              <a:t>Sales Engineer</a:t>
            </a:r>
            <a:endParaRPr/>
          </a:p>
          <a:p>
            <a:pPr indent="-171450" lvl="0" marL="342900" rtl="0" algn="l">
              <a:lnSpc>
                <a:spcPct val="90000"/>
              </a:lnSpc>
              <a:spcBef>
                <a:spcPts val="500"/>
              </a:spcBef>
              <a:spcAft>
                <a:spcPts val="0"/>
              </a:spcAft>
              <a:buClr>
                <a:schemeClr val="dk1"/>
              </a:buClr>
              <a:buSzPts val="1100"/>
              <a:buFont typeface="Arial"/>
              <a:buChar char="•"/>
            </a:pPr>
            <a:r>
              <a:rPr lang="en-US"/>
              <a:t>Product Best Practices</a:t>
            </a:r>
            <a:endParaRPr/>
          </a:p>
          <a:p>
            <a:pPr indent="-171450" lvl="0" marL="342900" rtl="0" algn="l">
              <a:lnSpc>
                <a:spcPct val="90000"/>
              </a:lnSpc>
              <a:spcBef>
                <a:spcPts val="500"/>
              </a:spcBef>
              <a:spcAft>
                <a:spcPts val="0"/>
              </a:spcAft>
              <a:buClr>
                <a:schemeClr val="dk1"/>
              </a:buClr>
              <a:buSzPts val="1100"/>
              <a:buFont typeface="Arial"/>
              <a:buChar char="•"/>
            </a:pPr>
            <a:r>
              <a:rPr lang="en-US"/>
              <a:t>Field Product Manager</a:t>
            </a:r>
            <a:endParaRPr/>
          </a:p>
          <a:p>
            <a:pPr indent="-171450" lvl="0" marL="342900" rtl="0" algn="l">
              <a:lnSpc>
                <a:spcPct val="90000"/>
              </a:lnSpc>
              <a:spcBef>
                <a:spcPts val="500"/>
              </a:spcBef>
              <a:spcAft>
                <a:spcPts val="0"/>
              </a:spcAft>
              <a:buClr>
                <a:schemeClr val="dk1"/>
              </a:buClr>
              <a:buSzPts val="1100"/>
              <a:buFont typeface="Arial"/>
              <a:buChar char="•"/>
            </a:pPr>
            <a:r>
              <a:rPr lang="en-US"/>
              <a:t>Principal Product Manager, Developer Experience</a:t>
            </a:r>
            <a:endParaRPr/>
          </a:p>
          <a:p>
            <a:pPr indent="-171450" lvl="0" marL="171450" rtl="0" algn="l">
              <a:lnSpc>
                <a:spcPct val="90000"/>
              </a:lnSpc>
              <a:spcBef>
                <a:spcPts val="1000"/>
              </a:spcBef>
              <a:spcAft>
                <a:spcPts val="0"/>
              </a:spcAft>
              <a:buClr>
                <a:schemeClr val="dk1"/>
              </a:buClr>
              <a:buSzPts val="1100"/>
              <a:buFont typeface="Arial"/>
              <a:buChar char="•"/>
            </a:pPr>
            <a:r>
              <a:rPr lang="en-US"/>
              <a:t>Loves making apps! (9)</a:t>
            </a:r>
            <a:endParaRPr/>
          </a:p>
          <a:p>
            <a:pPr indent="-101600" lvl="0" marL="171450" rtl="0" algn="l">
              <a:lnSpc>
                <a:spcPct val="90000"/>
              </a:lnSpc>
              <a:spcBef>
                <a:spcPts val="1000"/>
              </a:spcBef>
              <a:spcAft>
                <a:spcPts val="0"/>
              </a:spcAft>
              <a:buClr>
                <a:schemeClr val="dk1"/>
              </a:buClr>
              <a:buSzPts val="1100"/>
              <a:buFont typeface="Arial"/>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chemeClr val="dk1"/>
              </a:buClr>
              <a:buSzPts val="1100"/>
              <a:buFont typeface="Arial"/>
              <a:buNone/>
            </a:pPr>
            <a:r>
              <a:rPr lang="en-US" sz="1200">
                <a:highlight>
                  <a:srgbClr val="EDEBE9"/>
                </a:highlight>
              </a:rPr>
              <a:t>Sarah and Phil both support the IT operations of NASA's Earth Observing System Data and Information System project, a part of the Earth Science Data Systems Program.</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20000"/>
              </a:lnSpc>
              <a:spcBef>
                <a:spcPts val="0"/>
              </a:spcBef>
              <a:spcAft>
                <a:spcPts val="0"/>
              </a:spcAft>
              <a:buClr>
                <a:schemeClr val="dk1"/>
              </a:buClr>
              <a:buSzPts val="1100"/>
              <a:buFont typeface="Arial"/>
              <a:buNone/>
            </a:pPr>
            <a:r>
              <a:rPr lang="en-US" sz="1200">
                <a:highlight>
                  <a:srgbClr val="EDEBE9"/>
                </a:highlight>
              </a:rPr>
              <a:t>Above you can see some of the missions supported, and one of the web tools made available by the Project.</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20000"/>
              </a:lnSpc>
              <a:spcBef>
                <a:spcPts val="0"/>
              </a:spcBef>
              <a:spcAft>
                <a:spcPts val="0"/>
              </a:spcAft>
              <a:buClr>
                <a:schemeClr val="dk1"/>
              </a:buClr>
              <a:buSzPts val="1100"/>
              <a:buFont typeface="Arial"/>
              <a:buNone/>
            </a:pP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The goals of the program are:</a:t>
            </a:r>
            <a:r>
              <a:rPr lang="en-US" sz="1200">
                <a:solidFill>
                  <a:srgbClr val="444444"/>
                </a:solidFill>
                <a:highlight>
                  <a:srgbClr val="EDEBE9"/>
                </a:highlight>
              </a:rPr>
              <a:t>​</a:t>
            </a:r>
            <a:endParaRPr sz="1200">
              <a:solidFill>
                <a:srgbClr val="444444"/>
              </a:solidFill>
              <a:highlight>
                <a:srgbClr val="EDEBE9"/>
              </a:highlight>
            </a:endParaRPr>
          </a:p>
          <a:p>
            <a:pPr indent="-288925" lvl="0" marL="635000" rtl="0" algn="l">
              <a:lnSpc>
                <a:spcPct val="115000"/>
              </a:lnSpc>
              <a:spcBef>
                <a:spcPts val="0"/>
              </a:spcBef>
              <a:spcAft>
                <a:spcPts val="0"/>
              </a:spcAft>
              <a:buClr>
                <a:srgbClr val="444444"/>
              </a:buClr>
              <a:buSzPts val="950"/>
              <a:buFont typeface="Arial"/>
              <a:buChar char="●"/>
            </a:pPr>
            <a:r>
              <a:rPr lang="en-US" sz="1200">
                <a:highlight>
                  <a:srgbClr val="EDEBE9"/>
                </a:highlight>
              </a:rPr>
              <a:t>Process instrument data from satellite and terrestrial sources</a:t>
            </a:r>
            <a:r>
              <a:rPr lang="en-US" sz="1200">
                <a:solidFill>
                  <a:srgbClr val="444444"/>
                </a:solidFill>
                <a:highlight>
                  <a:srgbClr val="EDEBE9"/>
                </a:highlight>
              </a:rPr>
              <a:t>​</a:t>
            </a:r>
            <a:endParaRPr sz="1200">
              <a:solidFill>
                <a:srgbClr val="444444"/>
              </a:solidFill>
              <a:highlight>
                <a:srgbClr val="EDEBE9"/>
              </a:highlight>
            </a:endParaRPr>
          </a:p>
          <a:p>
            <a:pPr indent="-288925" lvl="0" marL="635000" rtl="0" algn="l">
              <a:lnSpc>
                <a:spcPct val="115000"/>
              </a:lnSpc>
              <a:spcBef>
                <a:spcPts val="0"/>
              </a:spcBef>
              <a:spcAft>
                <a:spcPts val="0"/>
              </a:spcAft>
              <a:buClr>
                <a:srgbClr val="444444"/>
              </a:buClr>
              <a:buSzPts val="950"/>
              <a:buFont typeface="Arial"/>
              <a:buChar char="●"/>
            </a:pPr>
            <a:r>
              <a:rPr lang="en-US" sz="1200">
                <a:highlight>
                  <a:srgbClr val="EDEBE9"/>
                </a:highlight>
              </a:rPr>
              <a:t>Actively manage NASA’s Earth science data as a national asset.</a:t>
            </a:r>
            <a:r>
              <a:rPr lang="en-US" sz="1200">
                <a:solidFill>
                  <a:srgbClr val="444444"/>
                </a:solidFill>
                <a:highlight>
                  <a:srgbClr val="EDEBE9"/>
                </a:highlight>
              </a:rPr>
              <a:t>​</a:t>
            </a:r>
            <a:endParaRPr sz="1200">
              <a:solidFill>
                <a:srgbClr val="444444"/>
              </a:solidFill>
              <a:highlight>
                <a:srgbClr val="EDEBE9"/>
              </a:highlight>
            </a:endParaRPr>
          </a:p>
          <a:p>
            <a:pPr indent="-288925" lvl="0" marL="635000" rtl="0" algn="l">
              <a:lnSpc>
                <a:spcPct val="115000"/>
              </a:lnSpc>
              <a:spcBef>
                <a:spcPts val="0"/>
              </a:spcBef>
              <a:spcAft>
                <a:spcPts val="0"/>
              </a:spcAft>
              <a:buClr>
                <a:srgbClr val="444444"/>
              </a:buClr>
              <a:buSzPts val="950"/>
              <a:buFont typeface="Arial"/>
              <a:buChar char="●"/>
            </a:pPr>
            <a:r>
              <a:rPr lang="en-US" sz="1200">
                <a:highlight>
                  <a:srgbClr val="EDEBE9"/>
                </a:highlight>
              </a:rPr>
              <a:t>Uphold NASA’s policy of free, full, and open sharing of all data, tools, and ancillary information for all users.</a:t>
            </a:r>
            <a:r>
              <a:rPr lang="en-US" sz="1200">
                <a:solidFill>
                  <a:srgbClr val="444444"/>
                </a:solidFill>
                <a:highlight>
                  <a:srgbClr val="EDEBE9"/>
                </a:highlight>
              </a:rPr>
              <a:t>​</a:t>
            </a:r>
            <a:endParaRPr sz="1200">
              <a:solidFill>
                <a:srgbClr val="444444"/>
              </a:solidFill>
              <a:highlight>
                <a:srgbClr val="EDEBE9"/>
              </a:highlight>
            </a:endParaRPr>
          </a:p>
          <a:p>
            <a:pPr indent="-288925" lvl="0" marL="635000" rtl="0" algn="l">
              <a:lnSpc>
                <a:spcPct val="115000"/>
              </a:lnSpc>
              <a:spcBef>
                <a:spcPts val="0"/>
              </a:spcBef>
              <a:spcAft>
                <a:spcPts val="0"/>
              </a:spcAft>
              <a:buClr>
                <a:srgbClr val="444444"/>
              </a:buClr>
              <a:buSzPts val="950"/>
              <a:buFont typeface="Arial"/>
              <a:buChar char="●"/>
            </a:pPr>
            <a:r>
              <a:rPr lang="en-US" sz="1200">
                <a:highlight>
                  <a:srgbClr val="EDEBE9"/>
                </a:highlight>
              </a:rPr>
              <a:t>Engage members of the Earth science community in the evolution of data systems.</a:t>
            </a:r>
            <a:r>
              <a:rPr lang="en-US" sz="1200">
                <a:solidFill>
                  <a:srgbClr val="444444"/>
                </a:solidFill>
                <a:highlight>
                  <a:srgbClr val="EDEBE9"/>
                </a:highlight>
              </a:rPr>
              <a:t>​</a:t>
            </a:r>
            <a:endParaRPr sz="1200">
              <a:solidFill>
                <a:srgbClr val="444444"/>
              </a:solidFill>
              <a:highlight>
                <a:srgbClr val="EDEBE9"/>
              </a:highlight>
            </a:endParaRPr>
          </a:p>
          <a:p>
            <a:pPr indent="-288925" lvl="0" marL="635000" rtl="0" algn="l">
              <a:lnSpc>
                <a:spcPct val="115000"/>
              </a:lnSpc>
              <a:spcBef>
                <a:spcPts val="0"/>
              </a:spcBef>
              <a:spcAft>
                <a:spcPts val="0"/>
              </a:spcAft>
              <a:buClr>
                <a:srgbClr val="444444"/>
              </a:buClr>
              <a:buSzPts val="950"/>
              <a:buFont typeface="Arial"/>
              <a:buChar char="●"/>
            </a:pPr>
            <a:r>
              <a:rPr lang="en-US" sz="1200">
                <a:highlight>
                  <a:srgbClr val="EDEBE9"/>
                </a:highlight>
              </a:rPr>
              <a:t>Develop data system capabilities optimized to support rigorous science investigations and the unique needs of various scientific disciplines.</a:t>
            </a:r>
            <a:r>
              <a:rPr lang="en-US" sz="1200">
                <a:solidFill>
                  <a:srgbClr val="444444"/>
                </a:solidFill>
                <a:highlight>
                  <a:srgbClr val="EDEBE9"/>
                </a:highlight>
              </a:rPr>
              <a:t>​</a:t>
            </a:r>
            <a:endParaRPr/>
          </a:p>
        </p:txBody>
      </p:sp>
      <p:sp>
        <p:nvSpPr>
          <p:cNvPr id="157" name="Google Shape;157;p6: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165" name="Google Shape;165;p7: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8: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rPr lang="en-US"/>
              <a:t>Arrow identifiers are comedy and not actual names of the individuals or bike(s).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172" name="Google Shape;172;p8: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9: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rPr lang="en-US"/>
              <a:t>Arrow identifiers are comedy and not actual names of the individuals or bike(s).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181" name="Google Shape;181;p9: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0: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rPr lang="en-US"/>
              <a:t>Arrow identifiers are comedy and not actual names of the individuals or bike(s).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192" name="Google Shape;192;p10: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1: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rPr lang="en-US"/>
              <a:t>Arrow identifiers are comedy and not actual names of the individuals or bike(s).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205" name="Google Shape;205;p11: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rPr lang="en-US"/>
              <a:t>Arrow identifiers are comedy and not actual names of the individuals or bike(s).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t/>
            </a:r>
            <a:endParaRPr/>
          </a:p>
        </p:txBody>
      </p:sp>
      <p:sp>
        <p:nvSpPr>
          <p:cNvPr id="220" name="Google Shape;220;p12: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3: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235" name="Google Shape;235;p13: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4:notes"/>
          <p:cNvSpPr txBox="1"/>
          <p:nvPr>
            <p:ph idx="1" type="body"/>
          </p:nvPr>
        </p:nvSpPr>
        <p:spPr>
          <a:xfrm>
            <a:off x="685800" y="39433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240" name="Google Shape;240;p14: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5:notes"/>
          <p:cNvSpPr txBox="1"/>
          <p:nvPr>
            <p:ph idx="1" type="body"/>
          </p:nvPr>
        </p:nvSpPr>
        <p:spPr>
          <a:xfrm>
            <a:off x="685800" y="39433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258" name="Google Shape;258;p15: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6: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282" name="Google Shape;282;p16: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7:notes"/>
          <p:cNvSpPr txBox="1"/>
          <p:nvPr>
            <p:ph idx="1" type="body"/>
          </p:nvPr>
        </p:nvSpPr>
        <p:spPr>
          <a:xfrm>
            <a:off x="685800" y="39433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287" name="Google Shape;287;p17: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8: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293" name="Google Shape;293;p18: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9: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9: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rPr lang="en-US">
                <a:latin typeface="Calibri"/>
                <a:ea typeface="Calibri"/>
                <a:cs typeface="Calibri"/>
                <a:sym typeface="Calibri"/>
              </a:rPr>
              <a:t>Disable acceleration of DMA or reports</a:t>
            </a:r>
            <a:endParaRPr/>
          </a:p>
        </p:txBody>
      </p:sp>
      <p:sp>
        <p:nvSpPr>
          <p:cNvPr id="309" name="Google Shape;309;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0: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316" name="Google Shape;316;p20: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1: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322" name="Google Shape;322;p21: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2: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328" name="Google Shape;328;p22: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3: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23: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335" name="Google Shape;335;p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eac7edf954_0_95: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0" name="Google Shape;340;geac7edf954_0_95: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33495D"/>
              </a:buClr>
              <a:buSzPts val="1100"/>
              <a:buFont typeface="Arial"/>
              <a:buNone/>
            </a:pPr>
            <a:r>
              <a:rPr lang="en-US" sz="1200">
                <a:highlight>
                  <a:srgbClr val="EDEBE9"/>
                </a:highlight>
                <a:latin typeface="Calibri"/>
                <a:ea typeface="Calibri"/>
                <a:cs typeface="Calibri"/>
                <a:sym typeface="Calibri"/>
              </a:rPr>
              <a:t>Thanks Burch, so to review - we had a variety of events, from a variety of data sources, reporting asset inventory </a:t>
            </a:r>
            <a:r>
              <a:rPr lang="en-US" sz="1200">
                <a:highlight>
                  <a:srgbClr val="EDEBE9"/>
                </a:highlight>
                <a:latin typeface="Calibri"/>
                <a:ea typeface="Calibri"/>
                <a:cs typeface="Calibri"/>
                <a:sym typeface="Calibri"/>
              </a:rPr>
              <a:t>telemetry to Splunk already.</a:t>
            </a:r>
            <a:endParaRPr sz="1200">
              <a:highlight>
                <a:srgbClr val="EDEBE9"/>
              </a:highlight>
              <a:latin typeface="Calibri"/>
              <a:ea typeface="Calibri"/>
              <a:cs typeface="Calibri"/>
              <a:sym typeface="Calibri"/>
            </a:endParaRPr>
          </a:p>
          <a:p>
            <a:pPr indent="0" lvl="0" marL="0" rtl="0" algn="l">
              <a:lnSpc>
                <a:spcPct val="115000"/>
              </a:lnSpc>
              <a:spcBef>
                <a:spcPts val="0"/>
              </a:spcBef>
              <a:spcAft>
                <a:spcPts val="0"/>
              </a:spcAft>
              <a:buClr>
                <a:srgbClr val="33495D"/>
              </a:buClr>
              <a:buSzPts val="1100"/>
              <a:buFont typeface="Arial"/>
              <a:buNone/>
            </a:pPr>
            <a:r>
              <a:rPr lang="en-US" sz="1200">
                <a:highlight>
                  <a:srgbClr val="EDEBE9"/>
                </a:highlight>
                <a:latin typeface="Calibri"/>
                <a:ea typeface="Calibri"/>
                <a:cs typeface="Calibri"/>
                <a:sym typeface="Calibri"/>
              </a:rPr>
              <a:t>We wanted to produce one or more lookups to provide aggregated inventory reports, and to provide a gap analysis of which </a:t>
            </a:r>
            <a:r>
              <a:rPr lang="en-US" sz="1200">
                <a:highlight>
                  <a:srgbClr val="EDEBE9"/>
                </a:highlight>
                <a:latin typeface="Calibri"/>
                <a:ea typeface="Calibri"/>
                <a:cs typeface="Calibri"/>
                <a:sym typeface="Calibri"/>
              </a:rPr>
              <a:t>assets</a:t>
            </a:r>
            <a:r>
              <a:rPr lang="en-US" sz="1200">
                <a:highlight>
                  <a:srgbClr val="EDEBE9"/>
                </a:highlight>
                <a:latin typeface="Calibri"/>
                <a:ea typeface="Calibri"/>
                <a:cs typeface="Calibri"/>
                <a:sym typeface="Calibri"/>
              </a:rPr>
              <a:t> were being observed from each of these systems.  As an example, are any systems failing to forward their syslogs to the syslog server?</a:t>
            </a:r>
            <a:endParaRPr sz="1200">
              <a:highlight>
                <a:srgbClr val="EDEBE9"/>
              </a:highlight>
              <a:latin typeface="Calibri"/>
              <a:ea typeface="Calibri"/>
              <a:cs typeface="Calibri"/>
              <a:sym typeface="Calibri"/>
            </a:endParaRPr>
          </a:p>
        </p:txBody>
      </p:sp>
      <p:sp>
        <p:nvSpPr>
          <p:cNvPr id="341" name="Google Shape;341;geac7edf954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4: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24: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So Sarah dived deeper into Splunk App development - designing and building the first iteration of our inventory app, Oversight.</a:t>
            </a:r>
            <a:br>
              <a:rPr lang="en-US" sz="1200">
                <a:solidFill>
                  <a:srgbClr val="444444"/>
                </a:solidFill>
                <a:highlight>
                  <a:srgbClr val="EDEBE9"/>
                </a:highlight>
                <a:latin typeface="Calibri"/>
                <a:ea typeface="Calibri"/>
                <a:cs typeface="Calibri"/>
                <a:sym typeface="Calibri"/>
              </a:rPr>
            </a:br>
            <a:r>
              <a:rPr lang="en-US" sz="1200">
                <a:solidFill>
                  <a:srgbClr val="444444"/>
                </a:solidFill>
                <a:highlight>
                  <a:srgbClr val="EDEBE9"/>
                </a:highlight>
                <a:latin typeface="Calibri"/>
                <a:ea typeface="Calibri"/>
                <a:cs typeface="Calibri"/>
                <a:sym typeface="Calibri"/>
              </a:rPr>
              <a:t>Oversight is a data source  agnostic inventory app, designed to allow a user to produce inventory lookups from any type of source events that used a common key field.</a:t>
            </a:r>
            <a:br>
              <a:rPr lang="en-US" sz="1200">
                <a:solidFill>
                  <a:srgbClr val="444444"/>
                </a:solidFill>
                <a:highlight>
                  <a:srgbClr val="EDEBE9"/>
                </a:highlight>
                <a:latin typeface="Calibri"/>
                <a:ea typeface="Calibri"/>
                <a:cs typeface="Calibri"/>
                <a:sym typeface="Calibri"/>
              </a:rPr>
            </a:br>
            <a:r>
              <a:rPr lang="en-US" sz="1200">
                <a:solidFill>
                  <a:srgbClr val="444444"/>
                </a:solidFill>
                <a:highlight>
                  <a:srgbClr val="EDEBE9"/>
                </a:highlight>
                <a:latin typeface="Calibri"/>
                <a:ea typeface="Calibri"/>
                <a:cs typeface="Calibri"/>
                <a:sym typeface="Calibri"/>
              </a:rPr>
              <a:t>The app produces a scheduled saved search that populates a lookup for each set of events defined.  As these scheduled searches execute, the lookups are updated.</a:t>
            </a:r>
            <a:br>
              <a:rPr lang="en-US" sz="1200">
                <a:solidFill>
                  <a:srgbClr val="444444"/>
                </a:solidFill>
                <a:highlight>
                  <a:srgbClr val="EDEBE9"/>
                </a:highlight>
                <a:latin typeface="Calibri"/>
                <a:ea typeface="Calibri"/>
                <a:cs typeface="Calibri"/>
                <a:sym typeface="Calibri"/>
              </a:rPr>
            </a:br>
            <a:r>
              <a:rPr lang="en-US" sz="1200">
                <a:solidFill>
                  <a:srgbClr val="33495D"/>
                </a:solidFill>
                <a:highlight>
                  <a:srgbClr val="EDEBE9"/>
                </a:highlight>
              </a:rPr>
              <a:t>Oversight can aggregate event sets of any type that have common unique identifiers, and can normalize them to your needs, making full use of Splunk's schema-at-read capability.  </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rgbClr val="33495D"/>
              </a:buClr>
              <a:buSzPts val="1100"/>
              <a:buFont typeface="Arial"/>
              <a:buNone/>
            </a:pPr>
            <a:br>
              <a:rPr lang="en-US"/>
            </a:br>
            <a:r>
              <a:rPr lang="en-US"/>
              <a:t>Images are icons from Oversight application developed for EOSDIS and for open source release. Icon created by Phil.”App: Oversight” image is a screen capture.</a:t>
            </a:r>
            <a:br>
              <a:rPr lang="en-US"/>
            </a:br>
            <a:endParaRPr/>
          </a:p>
        </p:txBody>
      </p:sp>
      <p:sp>
        <p:nvSpPr>
          <p:cNvPr id="365" name="Google Shape;365;p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eac7edf954_0_174: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eac7edf954_0_174: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33495D"/>
              </a:buClr>
              <a:buSzPts val="1100"/>
              <a:buFont typeface="Arial"/>
              <a:buNone/>
            </a:pPr>
            <a:r>
              <a:rPr lang="en-US" sz="1200">
                <a:solidFill>
                  <a:srgbClr val="33495D"/>
                </a:solidFill>
                <a:highlight>
                  <a:srgbClr val="EDEBE9"/>
                </a:highlight>
                <a:latin typeface="Calibri"/>
                <a:ea typeface="Calibri"/>
                <a:cs typeface="Calibri"/>
                <a:sym typeface="Calibri"/>
              </a:rPr>
              <a:t>Going back to our example architecture, we can see Oversight creates a series of knowledge objects necessary to </a:t>
            </a:r>
            <a:r>
              <a:rPr lang="en-US" sz="1200">
                <a:solidFill>
                  <a:srgbClr val="33495D"/>
                </a:solidFill>
                <a:highlight>
                  <a:srgbClr val="EDEBE9"/>
                </a:highlight>
                <a:latin typeface="Calibri"/>
                <a:ea typeface="Calibri"/>
                <a:cs typeface="Calibri"/>
                <a:sym typeface="Calibri"/>
              </a:rPr>
              <a:t>achieve</a:t>
            </a:r>
            <a:r>
              <a:rPr lang="en-US" sz="1200">
                <a:solidFill>
                  <a:srgbClr val="33495D"/>
                </a:solidFill>
                <a:highlight>
                  <a:srgbClr val="EDEBE9"/>
                </a:highlight>
                <a:latin typeface="Calibri"/>
                <a:ea typeface="Calibri"/>
                <a:cs typeface="Calibri"/>
                <a:sym typeface="Calibri"/>
              </a:rPr>
              <a:t> our desired result - detailed lookups for each event source we specify, and a combined lookup summarizing all of our assets and reporting on which assets are observed in which event sets</a:t>
            </a:r>
            <a:endParaRPr sz="1200">
              <a:solidFill>
                <a:srgbClr val="33495D"/>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rgbClr val="33495D"/>
              </a:buClr>
              <a:buSzPts val="1100"/>
              <a:buFont typeface="Arial"/>
              <a:buNone/>
            </a:pPr>
            <a:r>
              <a:t/>
            </a:r>
            <a:endParaRPr sz="1200">
              <a:highlight>
                <a:srgbClr val="EDEBE9"/>
              </a:highlight>
              <a:latin typeface="Calibri"/>
              <a:ea typeface="Calibri"/>
              <a:cs typeface="Calibri"/>
              <a:sym typeface="Calibri"/>
            </a:endParaRPr>
          </a:p>
        </p:txBody>
      </p:sp>
      <p:sp>
        <p:nvSpPr>
          <p:cNvPr id="374" name="Google Shape;374;geac7edf954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eac7edf954_0_0: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eac7edf954_0_0: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20000"/>
              </a:lnSpc>
              <a:spcBef>
                <a:spcPts val="0"/>
              </a:spcBef>
              <a:spcAft>
                <a:spcPts val="0"/>
              </a:spcAft>
              <a:buClr>
                <a:srgbClr val="33495D"/>
              </a:buClr>
              <a:buSzPts val="1100"/>
              <a:buFont typeface="Arial"/>
              <a:buNone/>
            </a:pPr>
            <a:r>
              <a:rPr lang="en-US" sz="1200">
                <a:highlight>
                  <a:srgbClr val="EDEBE9"/>
                </a:highlight>
                <a:latin typeface="Calibri"/>
                <a:ea typeface="Calibri"/>
                <a:cs typeface="Calibri"/>
                <a:sym typeface="Calibri"/>
              </a:rPr>
              <a:t>As Burch mentioned earlier, one of the biggest </a:t>
            </a:r>
            <a:r>
              <a:rPr lang="en-US" sz="1200">
                <a:highlight>
                  <a:srgbClr val="EDEBE9"/>
                </a:highlight>
                <a:latin typeface="Calibri"/>
                <a:ea typeface="Calibri"/>
                <a:cs typeface="Calibri"/>
                <a:sym typeface="Calibri"/>
              </a:rPr>
              <a:t>challenges</a:t>
            </a:r>
            <a:r>
              <a:rPr lang="en-US" sz="1200">
                <a:highlight>
                  <a:srgbClr val="EDEBE9"/>
                </a:highlight>
                <a:latin typeface="Calibri"/>
                <a:ea typeface="Calibri"/>
                <a:cs typeface="Calibri"/>
                <a:sym typeface="Calibri"/>
              </a:rPr>
              <a:t> Sarah ran into during </a:t>
            </a:r>
            <a:r>
              <a:rPr lang="en-US" sz="1200">
                <a:highlight>
                  <a:srgbClr val="EDEBE9"/>
                </a:highlight>
                <a:latin typeface="Calibri"/>
                <a:ea typeface="Calibri"/>
                <a:cs typeface="Calibri"/>
                <a:sym typeface="Calibri"/>
              </a:rPr>
              <a:t>initial</a:t>
            </a:r>
            <a:r>
              <a:rPr lang="en-US" sz="1200">
                <a:highlight>
                  <a:srgbClr val="EDEBE9"/>
                </a:highlight>
                <a:latin typeface="Calibri"/>
                <a:ea typeface="Calibri"/>
                <a:cs typeface="Calibri"/>
                <a:sym typeface="Calibri"/>
              </a:rPr>
              <a:t> POC was making sure that the fields captured by the saved search matched the definition of the transform lookups.  She quickly realized that using custom python this was a straightforward task.</a:t>
            </a:r>
            <a:endParaRPr/>
          </a:p>
        </p:txBody>
      </p:sp>
      <p:sp>
        <p:nvSpPr>
          <p:cNvPr id="405" name="Google Shape;405;geac7edf95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5: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rPr>
              <a:t>This is a part of our knowledge object builder script - In green is a variable with the list of field names, and in blue are the two different knowledge object names being written.</a:t>
            </a:r>
            <a:endParaRPr sz="1200">
              <a:solidFill>
                <a:srgbClr val="444444"/>
              </a:solidFill>
              <a:highlight>
                <a:srgbClr val="EDEBE9"/>
              </a:highlight>
            </a:endParaRPr>
          </a:p>
          <a:p>
            <a:pPr indent="0" lvl="0" marL="0" rtl="0" algn="l">
              <a:lnSpc>
                <a:spcPct val="100000"/>
              </a:lnSpc>
              <a:spcBef>
                <a:spcPts val="0"/>
              </a:spcBef>
              <a:spcAft>
                <a:spcPts val="0"/>
              </a:spcAft>
              <a:buSzPts val="1400"/>
              <a:buNone/>
            </a:pPr>
            <a:r>
              <a:rPr lang="en-US"/>
              <a:t>When I joined the team and saw this code, I knew we had something extremely useful.</a:t>
            </a:r>
            <a:br>
              <a:rPr lang="en-US"/>
            </a:br>
            <a:r>
              <a:rPr lang="en-US"/>
              <a:t>This was something I had myself struggled to accomplish at my past job, and was a huge pain point without using custom code.</a:t>
            </a:r>
            <a:br>
              <a:rPr lang="en-US"/>
            </a:br>
            <a:r>
              <a:rPr lang="en-US"/>
              <a:t>You can download our app and take a look at our custom code in the bin directory.</a:t>
            </a:r>
            <a:endParaRPr/>
          </a:p>
        </p:txBody>
      </p:sp>
      <p:sp>
        <p:nvSpPr>
          <p:cNvPr id="411" name="Google Shape;411;p25: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eac7edf954_0_8: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On the left you can see the setup.xml web page in our app which allowed us to pre-load the configuration of our app.</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On the right you can see part of our custom setup.conf file.</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Note that the top of the Setup Page shows "Syslog Source", which is one of the stanzas on the right.  Scrolling down on the very long Setup page would show there was a block for each stanza on the right.</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rPr>
              <a:t>​</a:t>
            </a:r>
            <a:r>
              <a:rPr lang="en-US" sz="1200">
                <a:highlight>
                  <a:srgbClr val="EDEBE9"/>
                </a:highlight>
              </a:rPr>
              <a:t>Any time we needed to edit the configuration (but not ADD NEW), we could navigate back to this page, make our changes, click Save, and our setup script would execute and regenerate our managed knowledge objects.</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t/>
            </a:r>
            <a:endParaRPr sz="1200">
              <a:solidFill>
                <a:srgbClr val="444444"/>
              </a:solidFill>
              <a:highlight>
                <a:srgbClr val="EDEBE9"/>
              </a:highlight>
            </a:endParaRPr>
          </a:p>
          <a:p>
            <a:pPr indent="0" lvl="0" marL="0" rtl="0" algn="l">
              <a:lnSpc>
                <a:spcPct val="100000"/>
              </a:lnSpc>
              <a:spcBef>
                <a:spcPts val="0"/>
              </a:spcBef>
              <a:spcAft>
                <a:spcPts val="0"/>
              </a:spcAft>
              <a:buSzPts val="1400"/>
              <a:buNone/>
            </a:pPr>
            <a:r>
              <a:t/>
            </a:r>
            <a:endParaRPr/>
          </a:p>
        </p:txBody>
      </p:sp>
      <p:sp>
        <p:nvSpPr>
          <p:cNvPr id="452" name="Google Shape;452;geac7edf954_0_8: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26: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The lookups from Oversight 1.0 made dashboard creation and ad-hoc queries easier, and empowered our users to create additional dashboards to meet their needs.</a:t>
            </a:r>
            <a:endParaRPr sz="1200">
              <a:solidFill>
                <a:srgbClr val="444444"/>
              </a:solidFill>
              <a:highlight>
                <a:srgbClr val="EDEBE9"/>
              </a:highlight>
              <a:latin typeface="Calibri"/>
              <a:ea typeface="Calibri"/>
              <a:cs typeface="Calibri"/>
              <a:sym typeface="Calibri"/>
            </a:endParaRPr>
          </a:p>
          <a:p>
            <a:pPr indent="-228600" lvl="0" marL="45720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But we had a challenge around supplying additional stanzas of settings.  At this time it required us to manually edit the setup.xml and customsetup.conf and ship the app to our admin for upgrade, since our team did not have deep node expertise.</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Why would we need to add additional data sources?  Say, for example, you are monitoring inventory within a cloud service provider, and your begin using a new type of IAAS element or new service offering.</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228600" lvl="0" marL="45720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So we started looking around for solutions.</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489" name="Google Shape;489;p26: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eac7edf954_0_57:notes"/>
          <p:cNvSpPr txBox="1"/>
          <p:nvPr>
            <p:ph idx="1" type="body"/>
          </p:nvPr>
        </p:nvSpPr>
        <p:spPr>
          <a:xfrm>
            <a:off x="702311" y="4421823"/>
            <a:ext cx="5618400" cy="4189200"/>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rPr lang="en-US"/>
              <a:t>The next step on our journey focuses on making the setup process of our app more user-friendly, by leveraging Splunk built-in </a:t>
            </a:r>
            <a:r>
              <a:rPr lang="en-US"/>
              <a:t>functionality</a:t>
            </a:r>
            <a:r>
              <a:rPr lang="en-US"/>
              <a:t> in a unique way.</a:t>
            </a:r>
            <a:endParaRPr/>
          </a:p>
        </p:txBody>
      </p:sp>
      <p:sp>
        <p:nvSpPr>
          <p:cNvPr id="496" name="Google Shape;496;geac7edf954_0_57:notes"/>
          <p:cNvSpPr/>
          <p:nvPr>
            <p:ph idx="2" type="sldImg"/>
          </p:nvPr>
        </p:nvSpPr>
        <p:spPr>
          <a:xfrm>
            <a:off x="409575" y="698500"/>
            <a:ext cx="6204000" cy="3490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7: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20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We realized that we could use Splunk's Modular Input Framework as a trigger for our custom script.  Modular Inputs can already be created or edited on the fly using Splunk's built-in featureset, and can also be tied to custom scripts execution, so it sounded like it would meet our needs.</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228600" lvl="0" marL="45720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Each stanza block from the setup.xml becomes its own Modular Input definition, or stanza saved to inputs.conf.</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Creating or editing an input definition triggers our custom script to execute and generate or modify the managed knowledge objects.</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228600" lvl="0" marL="45720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In other words, we aren't using the modular input in the traditional sense, to capture details to ingest data.</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latin typeface="Calibri"/>
                <a:ea typeface="Calibri"/>
                <a:cs typeface="Calibri"/>
                <a:sym typeface="Calibri"/>
              </a:rPr>
              <a:t>Instead, we are using it as a mechanism to trigger our custom script, which really needs to only run once to generate or update the managed knowledge objects.</a:t>
            </a:r>
            <a:r>
              <a:rPr lang="en-US"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511" name="Google Shape;511;p27: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8: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You can see here the Inputs User Interface as well as the Add/Edit Input User Interface.</a:t>
            </a:r>
            <a:r>
              <a:rPr lang="en-US" sz="1200">
                <a:solidFill>
                  <a:srgbClr val="444444"/>
                </a:solidFill>
                <a:highlight>
                  <a:srgbClr val="EDEBE9"/>
                </a:highlight>
              </a:rPr>
              <a:t>​</a:t>
            </a:r>
            <a:br>
              <a:rPr lang="en-US" sz="1200">
                <a:solidFill>
                  <a:srgbClr val="444444"/>
                </a:solidFill>
                <a:highlight>
                  <a:srgbClr val="EDEBE9"/>
                </a:highlight>
              </a:rPr>
            </a:br>
            <a:r>
              <a:rPr lang="en-US" sz="1200">
                <a:solidFill>
                  <a:srgbClr val="444444"/>
                </a:solidFill>
                <a:highlight>
                  <a:srgbClr val="EDEBE9"/>
                </a:highlight>
              </a:rPr>
              <a:t>As you can see each of our sets of inventory events maps neatly into a modular input definition.</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I should mention that these UI did not require any custom code or javascript on our part – we are using Splunk's open source tool UCC-GEN.</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This tool generates the rest handlers and splunk configuration files based on a globalConfig.json file you create for your app.</a:t>
            </a:r>
            <a:r>
              <a:rPr lang="en-US" sz="1200">
                <a:solidFill>
                  <a:srgbClr val="444444"/>
                </a:solidFill>
                <a:highlight>
                  <a:srgbClr val="EDEBE9"/>
                </a:highlight>
              </a:rPr>
              <a:t>​</a:t>
            </a:r>
            <a:endParaRPr/>
          </a:p>
        </p:txBody>
      </p:sp>
      <p:sp>
        <p:nvSpPr>
          <p:cNvPr id="517" name="Google Shape;517;p28: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eac7edf954_0_212:notes"/>
          <p:cNvSpPr txBox="1"/>
          <p:nvPr>
            <p:ph idx="1" type="body"/>
          </p:nvPr>
        </p:nvSpPr>
        <p:spPr>
          <a:xfrm>
            <a:off x="702311" y="4421823"/>
            <a:ext cx="5618400" cy="4189200"/>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rPr lang="en-US"/>
              <a:t>Using Modular Inputs improved the user-friendlyness of our app quite a bit.  We could easily define new event sets for inventory aggregation as needed.</a:t>
            </a:r>
            <a:endParaRPr/>
          </a:p>
          <a:p>
            <a:pPr indent="0" lvl="0" marL="0" rtl="0" algn="l">
              <a:lnSpc>
                <a:spcPct val="100000"/>
              </a:lnSpc>
              <a:spcBef>
                <a:spcPts val="0"/>
              </a:spcBef>
              <a:spcAft>
                <a:spcPts val="0"/>
              </a:spcAft>
              <a:buSzPts val="1400"/>
              <a:buNone/>
            </a:pPr>
            <a:r>
              <a:rPr lang="en-US"/>
              <a:t>The last step of our journey focuses on open source libraries from Splunk called the Universal Configuration Console, and their open source tool called the Addon Factory UCC Generator</a:t>
            </a:r>
            <a:br>
              <a:rPr lang="en-US"/>
            </a:br>
            <a:endParaRPr/>
          </a:p>
        </p:txBody>
      </p:sp>
      <p:sp>
        <p:nvSpPr>
          <p:cNvPr id="554" name="Google Shape;554;geac7edf954_0_212:notes"/>
          <p:cNvSpPr/>
          <p:nvPr>
            <p:ph idx="2" type="sldImg"/>
          </p:nvPr>
        </p:nvSpPr>
        <p:spPr>
          <a:xfrm>
            <a:off x="409575" y="698500"/>
            <a:ext cx="6204000" cy="3490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9: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Here we can see how one of the fields defined in our globalConfig.json maps to a key value pair in the inputs.conf.spec, which defines the parameters of our modular input.</a:t>
            </a:r>
            <a:r>
              <a:rPr lang="en-US" sz="1200">
                <a:solidFill>
                  <a:srgbClr val="444444"/>
                </a:solidFill>
                <a:highlight>
                  <a:srgbClr val="EDEBE9"/>
                </a:highlight>
              </a:rPr>
              <a:t>​ &lt;look up proper term for UCC&gt;.  Every time we needed to adjust the set of parameters available to our builder script, we only had to change the globalConfig.json file and the particular logic in our custom code.  Everything else was taken care of by Splunk’s ucc-gen tool.</a:t>
            </a:r>
            <a:endParaRPr/>
          </a:p>
        </p:txBody>
      </p:sp>
      <p:sp>
        <p:nvSpPr>
          <p:cNvPr id="569" name="Google Shape;569;p29: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32: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So to recap, our story started with a problem that boiled down to knowledge object management and automation.</a:t>
            </a:r>
            <a:br>
              <a:rPr lang="en-US" sz="1200">
                <a:highlight>
                  <a:srgbClr val="EDEBE9"/>
                </a:highlight>
              </a:rPr>
            </a:br>
            <a:r>
              <a:rPr lang="en-US" sz="1200">
                <a:highlight>
                  <a:srgbClr val="EDEBE9"/>
                </a:highlight>
              </a:rPr>
              <a:t>We were able to use custom code to manage our knowledge objects and follow the best practice of define once - write as often as needed.</a:t>
            </a:r>
            <a:endParaRPr sz="1200">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We were able to repeat this pattern using Splunk’s UCC Generator to reduce the amount of code and configuration churn as well.</a:t>
            </a:r>
            <a:br>
              <a:rPr lang="en-US" sz="1200">
                <a:highlight>
                  <a:srgbClr val="EDEBE9"/>
                </a:highlight>
              </a:rPr>
            </a:br>
            <a:br>
              <a:rPr lang="en-US" sz="1200">
                <a:highlight>
                  <a:srgbClr val="EDEBE9"/>
                </a:highlight>
              </a:rPr>
            </a:br>
            <a:r>
              <a:rPr lang="en-US" sz="1200">
                <a:highlight>
                  <a:srgbClr val="EDEBE9"/>
                </a:highlight>
              </a:rPr>
              <a:t>Along the way we saw that Oversight of our asset inventory was not, in fact, rocket science!</a:t>
            </a:r>
            <a:endParaRPr sz="1200">
              <a:solidFill>
                <a:srgbClr val="444444"/>
              </a:solidFill>
              <a:highlight>
                <a:srgbClr val="EDEBE9"/>
              </a:highlight>
            </a:endParaRPr>
          </a:p>
          <a:p>
            <a:pPr indent="-228600" lvl="0" marL="457200" rtl="0" algn="l">
              <a:lnSpc>
                <a:spcPct val="115000"/>
              </a:lnSpc>
              <a:spcBef>
                <a:spcPts val="0"/>
              </a:spcBef>
              <a:spcAft>
                <a:spcPts val="0"/>
              </a:spcAft>
              <a:buClr>
                <a:schemeClr val="dk1"/>
              </a:buClr>
              <a:buSzPts val="1100"/>
              <a:buFont typeface="Arial"/>
              <a:buNone/>
            </a:pP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We're very happy to release our app open-source, available on Splunkbase soon (if it isn't already).  </a:t>
            </a:r>
            <a:r>
              <a:rPr lang="en-US"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US" sz="1200">
                <a:highlight>
                  <a:srgbClr val="EDEBE9"/>
                </a:highlight>
              </a:rPr>
              <a:t>Let me turn it over to Sarah who is going to run our demo showcase.</a:t>
            </a:r>
            <a:endParaRPr sz="1200">
              <a:solidFill>
                <a:srgbClr val="444444"/>
              </a:solidFill>
              <a:highlight>
                <a:srgbClr val="EDEBE9"/>
              </a:highlight>
            </a:endParaRPr>
          </a:p>
          <a:p>
            <a:pPr indent="0" lvl="0" marL="0" rtl="0" algn="l">
              <a:lnSpc>
                <a:spcPct val="100000"/>
              </a:lnSpc>
              <a:spcBef>
                <a:spcPts val="0"/>
              </a:spcBef>
              <a:spcAft>
                <a:spcPts val="0"/>
              </a:spcAft>
              <a:buSzPts val="1400"/>
              <a:buNone/>
            </a:pPr>
            <a:r>
              <a:t/>
            </a:r>
            <a:endParaRPr/>
          </a:p>
        </p:txBody>
      </p:sp>
      <p:sp>
        <p:nvSpPr>
          <p:cNvPr id="613" name="Google Shape;613;p32: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33: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p33: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629" name="Google Shape;629;p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34: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317500" lvl="0" marL="457200" rtl="0" algn="l">
              <a:lnSpc>
                <a:spcPct val="100000"/>
              </a:lnSpc>
              <a:spcBef>
                <a:spcPts val="0"/>
              </a:spcBef>
              <a:spcAft>
                <a:spcPts val="0"/>
              </a:spcAft>
              <a:buSzPts val="1400"/>
              <a:buAutoNum type="arabicParenR"/>
            </a:pPr>
            <a:r>
              <a:rPr lang="en-US"/>
              <a:t>Add Inputs page to dynamically generate knowledge objects</a:t>
            </a:r>
            <a:endParaRPr/>
          </a:p>
          <a:p>
            <a:pPr indent="-317500" lvl="0" marL="457200" rtl="0" algn="l">
              <a:lnSpc>
                <a:spcPct val="100000"/>
              </a:lnSpc>
              <a:spcBef>
                <a:spcPts val="0"/>
              </a:spcBef>
              <a:spcAft>
                <a:spcPts val="0"/>
              </a:spcAft>
              <a:buSzPts val="1400"/>
              <a:buAutoNum type="arabicParenR"/>
            </a:pPr>
            <a:r>
              <a:rPr lang="en-US"/>
              <a:t>Add inputs without code changes</a:t>
            </a:r>
            <a:endParaRPr/>
          </a:p>
          <a:p>
            <a:pPr indent="-317500" lvl="0" marL="457200" rtl="0" algn="l">
              <a:lnSpc>
                <a:spcPct val="100000"/>
              </a:lnSpc>
              <a:spcBef>
                <a:spcPts val="0"/>
              </a:spcBef>
              <a:spcAft>
                <a:spcPts val="0"/>
              </a:spcAft>
              <a:buSzPts val="1400"/>
              <a:buAutoNum type="arabicParenR"/>
            </a:pPr>
            <a:r>
              <a:rPr lang="en-US"/>
              <a:t>Dynamic and consistent changes in conf files through admin GUI configuration</a:t>
            </a:r>
            <a:endParaRPr/>
          </a:p>
          <a:p>
            <a:pPr indent="-317500" lvl="0" marL="457200" rtl="0" algn="l">
              <a:lnSpc>
                <a:spcPct val="100000"/>
              </a:lnSpc>
              <a:spcBef>
                <a:spcPts val="0"/>
              </a:spcBef>
              <a:spcAft>
                <a:spcPts val="0"/>
              </a:spcAft>
              <a:buSzPts val="1400"/>
              <a:buAutoNum type="arabicParenR"/>
            </a:pPr>
            <a:r>
              <a:rPr lang="en-US"/>
              <a:t>Same app &amp; same functionality - different business context.  Show App Configuration page to see adjusting app settings.</a:t>
            </a:r>
            <a:br>
              <a:rPr lang="en-US"/>
            </a:br>
            <a:endParaRPr/>
          </a:p>
        </p:txBody>
      </p:sp>
      <p:sp>
        <p:nvSpPr>
          <p:cNvPr id="634" name="Google Shape;634;p34: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5:notes"/>
          <p:cNvSpPr/>
          <p:nvPr>
            <p:ph idx="2" type="sldImg"/>
          </p:nvPr>
        </p:nvSpPr>
        <p:spPr>
          <a:xfrm>
            <a:off x="685800" y="6858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p35:notes"/>
          <p:cNvSpPr txBox="1"/>
          <p:nvPr>
            <p:ph idx="1" type="body"/>
          </p:nvPr>
        </p:nvSpPr>
        <p:spPr>
          <a:xfrm>
            <a:off x="685800" y="39433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642" name="Google Shape;642;p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6: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47" name="Google Shape;647;p36: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7: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62" name="Google Shape;662;p37: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38: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69" name="Google Shape;669;p38: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39: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76" name="Google Shape;676;p39: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40: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83" name="Google Shape;683;p40: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41: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691" name="Google Shape;691;p41: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42: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706" name="Google Shape;706;p42: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ea0d081a77_0_0:notes"/>
          <p:cNvSpPr txBox="1"/>
          <p:nvPr>
            <p:ph idx="1" type="body"/>
          </p:nvPr>
        </p:nvSpPr>
        <p:spPr>
          <a:xfrm>
            <a:off x="702311" y="4421823"/>
            <a:ext cx="5618400" cy="4189200"/>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t/>
            </a:r>
            <a:endParaRPr/>
          </a:p>
        </p:txBody>
      </p:sp>
      <p:sp>
        <p:nvSpPr>
          <p:cNvPr id="712" name="Google Shape;712;gea0d081a77_0_0:notes"/>
          <p:cNvSpPr/>
          <p:nvPr>
            <p:ph idx="2" type="sldImg"/>
          </p:nvPr>
        </p:nvSpPr>
        <p:spPr>
          <a:xfrm>
            <a:off x="409575" y="698500"/>
            <a:ext cx="6204000" cy="3490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43:notes"/>
          <p:cNvSpPr/>
          <p:nvPr>
            <p:ph idx="2" type="sldImg"/>
          </p:nvPr>
        </p:nvSpPr>
        <p:spPr>
          <a:xfrm>
            <a:off x="409575" y="698500"/>
            <a:ext cx="6203950" cy="3490913"/>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p43:notes"/>
          <p:cNvSpPr txBox="1"/>
          <p:nvPr>
            <p:ph idx="1" type="body"/>
          </p:nvPr>
        </p:nvSpPr>
        <p:spPr>
          <a:xfrm>
            <a:off x="702311" y="4421823"/>
            <a:ext cx="5618479" cy="4189095"/>
          </a:xfrm>
          <a:prstGeom prst="rect">
            <a:avLst/>
          </a:prstGeom>
          <a:noFill/>
          <a:ln>
            <a:noFill/>
          </a:ln>
        </p:spPr>
        <p:txBody>
          <a:bodyPr anchorCtr="0" anchor="t" bIns="93300" lIns="93300" spcFirstLastPara="1" rIns="93300" wrap="square" tIns="93300">
            <a:noAutofit/>
          </a:bodyPr>
          <a:lstStyle/>
          <a:p>
            <a:pPr indent="0" lvl="0" marL="0" rtl="0" algn="l">
              <a:lnSpc>
                <a:spcPct val="100000"/>
              </a:lnSpc>
              <a:spcBef>
                <a:spcPts val="0"/>
              </a:spcBef>
              <a:spcAft>
                <a:spcPts val="0"/>
              </a:spcAft>
              <a:buSzPts val="1400"/>
              <a:buNone/>
            </a:pPr>
            <a:r>
              <a:rPr lang="en-US"/>
              <a:t>Imagery is owned by Splunk and provided by Splunk as part of the required template to utilize for .Conf talks.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latin typeface="Calibri"/>
              <a:ea typeface="Calibri"/>
              <a:cs typeface="Calibri"/>
              <a:sym typeface="Calibri"/>
            </a:endParaRPr>
          </a:p>
        </p:txBody>
      </p:sp>
      <p:sp>
        <p:nvSpPr>
          <p:cNvPr id="719" name="Google Shape;719;p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8.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venir"/>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rgbClr val="3A3838"/>
              </a:buClr>
              <a:buSzPts val="2400"/>
              <a:buNone/>
              <a:defRPr sz="2400"/>
            </a:lvl1pPr>
            <a:lvl2pPr lvl="1" algn="ctr">
              <a:lnSpc>
                <a:spcPct val="90000"/>
              </a:lnSpc>
              <a:spcBef>
                <a:spcPts val="500"/>
              </a:spcBef>
              <a:spcAft>
                <a:spcPts val="0"/>
              </a:spcAft>
              <a:buClr>
                <a:srgbClr val="3A3838"/>
              </a:buClr>
              <a:buSzPts val="2000"/>
              <a:buNone/>
              <a:defRPr sz="2000"/>
            </a:lvl2pPr>
            <a:lvl3pPr lvl="2" algn="ctr">
              <a:lnSpc>
                <a:spcPct val="90000"/>
              </a:lnSpc>
              <a:spcBef>
                <a:spcPts val="500"/>
              </a:spcBef>
              <a:spcAft>
                <a:spcPts val="0"/>
              </a:spcAft>
              <a:buClr>
                <a:srgbClr val="757070"/>
              </a:buClr>
              <a:buSzPts val="1800"/>
              <a:buNone/>
              <a:defRPr sz="1800"/>
            </a:lvl3pPr>
            <a:lvl4pPr lvl="3" algn="ctr">
              <a:lnSpc>
                <a:spcPct val="90000"/>
              </a:lnSpc>
              <a:spcBef>
                <a:spcPts val="500"/>
              </a:spcBef>
              <a:spcAft>
                <a:spcPts val="0"/>
              </a:spcAft>
              <a:buClr>
                <a:srgbClr val="757070"/>
              </a:buClr>
              <a:buSzPts val="1600"/>
              <a:buNone/>
              <a:defRPr sz="1600"/>
            </a:lvl4pPr>
            <a:lvl5pPr lvl="4" algn="ctr">
              <a:lnSpc>
                <a:spcPct val="90000"/>
              </a:lnSpc>
              <a:spcBef>
                <a:spcPts val="500"/>
              </a:spcBef>
              <a:spcAft>
                <a:spcPts val="0"/>
              </a:spcAft>
              <a:buClr>
                <a:srgbClr val="757070"/>
              </a:buClr>
              <a:buSzPts val="1600"/>
              <a:buFont typeface="Helvetica Neue"/>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45"/>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7" name="Google Shape;17;p45"/>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rward Looking Statement" showMasterSp="0">
  <p:cSld name="Forward Looking Statement">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46"/>
          <p:cNvSpPr/>
          <p:nvPr/>
        </p:nvSpPr>
        <p:spPr>
          <a:xfrm>
            <a:off x="4521201" y="817029"/>
            <a:ext cx="6902100" cy="5359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00000"/>
              </a:buClr>
              <a:buSzPts val="1200"/>
              <a:buFont typeface="Arial"/>
              <a:buNone/>
            </a:pPr>
            <a:r>
              <a:rPr b="0" i="0" lang="en-US" sz="900" u="none" cap="none" strike="noStrike">
                <a:solidFill>
                  <a:srgbClr val="000000"/>
                </a:solidFill>
                <a:latin typeface="Arial"/>
                <a:ea typeface="Arial"/>
                <a:cs typeface="Arial"/>
                <a:sym typeface="Arial"/>
              </a:rPr>
              <a:t>This presentation may contain forward-looking statements regarding future events, plans or the expected financial performance of our company, including our expectations regarding our products, technology, strategy, customers, markets, acquisitions and investments. These statements reflect management’s current expectations, estimates and assumptions based on the information currently available to us. These forward-looking statements are not guarantees of future performance and involve significant risks, uncertainties and other factors that may cause our actual results, performance or achievements to be materially different from results, performance or achievements expressed or implied by the forward-looking statements contained in this presentation. </a:t>
            </a:r>
            <a:endParaRPr b="0" i="0" sz="1050" u="none" cap="none" strike="noStrike">
              <a:solidFill>
                <a:srgbClr val="000000"/>
              </a:solidFill>
              <a:latin typeface="Arial"/>
              <a:ea typeface="Arial"/>
              <a:cs typeface="Arial"/>
              <a:sym typeface="Arial"/>
            </a:endParaRPr>
          </a:p>
          <a:p>
            <a:pPr indent="0" lvl="0" marL="0" marR="0" rtl="0" algn="l">
              <a:lnSpc>
                <a:spcPct val="110000"/>
              </a:lnSpc>
              <a:spcBef>
                <a:spcPts val="450"/>
              </a:spcBef>
              <a:spcAft>
                <a:spcPts val="0"/>
              </a:spcAft>
              <a:buClr>
                <a:srgbClr val="000000"/>
              </a:buClr>
              <a:buSzPts val="1200"/>
              <a:buFont typeface="Arial"/>
              <a:buNone/>
            </a:pPr>
            <a:r>
              <a:rPr b="0" i="0" lang="en-US" sz="900" u="none" cap="none" strike="noStrike">
                <a:solidFill>
                  <a:srgbClr val="000000"/>
                </a:solidFill>
                <a:latin typeface="Arial"/>
                <a:ea typeface="Arial"/>
                <a:cs typeface="Arial"/>
                <a:sym typeface="Arial"/>
              </a:rPr>
              <a:t>A discussion of factors that may affect future results is contained in our most recent annual report on Form 10-K and subsequent quarterly reports on Form 10-Q, copies of which may be obtained by visiting the Splunk Investor Relations website at www.investors.splunk.com or the SEC’s website at www.sec.gov, including descriptions of the risk factors that may impact us and the forward-looking statements made in this presentation. The forward-looking statements made in this presentation are made as of the time and date of this presentation. If reviewed after the initial presentation, even if made available by us, on our website or otherwise, it may not contain current or accurate information. We disclaim any obligation to update or revise any forward-looking statement based on new information, future events or otherwise, except as required by applicable law.</a:t>
            </a:r>
            <a:endParaRPr b="0" i="0" sz="1050" u="none" cap="none" strike="noStrike">
              <a:solidFill>
                <a:srgbClr val="000000"/>
              </a:solidFill>
              <a:latin typeface="Arial"/>
              <a:ea typeface="Arial"/>
              <a:cs typeface="Arial"/>
              <a:sym typeface="Arial"/>
            </a:endParaRPr>
          </a:p>
          <a:p>
            <a:pPr indent="0" lvl="0" marL="0" marR="0" rtl="0" algn="l">
              <a:lnSpc>
                <a:spcPct val="110000"/>
              </a:lnSpc>
              <a:spcBef>
                <a:spcPts val="450"/>
              </a:spcBef>
              <a:spcAft>
                <a:spcPts val="0"/>
              </a:spcAft>
              <a:buClr>
                <a:srgbClr val="000000"/>
              </a:buClr>
              <a:buSzPts val="1200"/>
              <a:buFont typeface="Arial"/>
              <a:buNone/>
            </a:pPr>
            <a:r>
              <a:rPr b="0" i="0" lang="en-US" sz="900" u="none" cap="none" strike="noStrike">
                <a:solidFill>
                  <a:srgbClr val="000000"/>
                </a:solidFill>
                <a:latin typeface="Arial"/>
                <a:ea typeface="Arial"/>
                <a:cs typeface="Arial"/>
                <a:sym typeface="Arial"/>
              </a:rPr>
              <a:t>In addition, any information about our roadmap outlines our general product direction and is subject to change at any time without notice. It is for informational purposes only and shall not be incorporated into any contract or other commitment. We undertake no obligation either to develop the features or functionalities described or to include any such feature or functionality in a future release.</a:t>
            </a:r>
            <a:endParaRPr b="0" i="0" sz="1050" u="none" cap="none" strike="noStrike">
              <a:solidFill>
                <a:srgbClr val="000000"/>
              </a:solidFill>
              <a:latin typeface="Arial"/>
              <a:ea typeface="Arial"/>
              <a:cs typeface="Arial"/>
              <a:sym typeface="Arial"/>
            </a:endParaRPr>
          </a:p>
          <a:p>
            <a:pPr indent="0" lvl="0" marL="0" marR="0" rtl="0" algn="l">
              <a:lnSpc>
                <a:spcPct val="110000"/>
              </a:lnSpc>
              <a:spcBef>
                <a:spcPts val="450"/>
              </a:spcBef>
              <a:spcAft>
                <a:spcPts val="0"/>
              </a:spcAft>
              <a:buClr>
                <a:schemeClr val="dk1"/>
              </a:buClr>
              <a:buSzPts val="12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10000"/>
              </a:lnSpc>
              <a:spcBef>
                <a:spcPts val="450"/>
              </a:spcBef>
              <a:spcAft>
                <a:spcPts val="0"/>
              </a:spcAft>
              <a:buClr>
                <a:schemeClr val="dk1"/>
              </a:buClr>
              <a:buSzPts val="1200"/>
              <a:buFont typeface="Arial"/>
              <a:buNone/>
            </a:pPr>
            <a:r>
              <a:t/>
            </a:r>
            <a:endParaRPr b="0" i="0" sz="900" u="none" cap="none" strike="noStrike">
              <a:solidFill>
                <a:srgbClr val="000000"/>
              </a:solidFill>
              <a:latin typeface="Arial"/>
              <a:ea typeface="Arial"/>
              <a:cs typeface="Arial"/>
              <a:sym typeface="Arial"/>
            </a:endParaRPr>
          </a:p>
          <a:p>
            <a:pPr indent="0" lvl="0" marL="0" marR="0" rtl="0" algn="l">
              <a:lnSpc>
                <a:spcPct val="110000"/>
              </a:lnSpc>
              <a:spcBef>
                <a:spcPts val="450"/>
              </a:spcBef>
              <a:spcAft>
                <a:spcPts val="0"/>
              </a:spcAft>
              <a:buClr>
                <a:srgbClr val="7F7F7F"/>
              </a:buClr>
              <a:buSzPts val="800"/>
              <a:buFont typeface="Arial"/>
              <a:buNone/>
            </a:pPr>
            <a:r>
              <a:rPr b="0" i="0" lang="en-US" sz="600" u="none" cap="none" strike="noStrike">
                <a:solidFill>
                  <a:srgbClr val="7F7F7F"/>
                </a:solidFill>
                <a:latin typeface="Arial"/>
                <a:ea typeface="Arial"/>
                <a:cs typeface="Arial"/>
                <a:sym typeface="Arial"/>
              </a:rPr>
              <a:t>Splunk, Splunk&gt;, Data-to-Everything, D2E and Turn Data Into Doing are trademarks and registered trademarks of Splunk Inc. in the United States and other countries. All other brand names, product names or trademarks belong to their respective owners. © 2021 Splunk Inc. All rights reserved.</a:t>
            </a:r>
            <a:endParaRPr b="0" i="0" sz="1050" u="none" cap="none" strike="noStrike">
              <a:solidFill>
                <a:srgbClr val="000000"/>
              </a:solidFill>
              <a:latin typeface="Arial"/>
              <a:ea typeface="Arial"/>
              <a:cs typeface="Arial"/>
              <a:sym typeface="Arial"/>
            </a:endParaRPr>
          </a:p>
        </p:txBody>
      </p:sp>
      <p:sp>
        <p:nvSpPr>
          <p:cNvPr id="20" name="Google Shape;20;p46"/>
          <p:cNvSpPr txBox="1"/>
          <p:nvPr/>
        </p:nvSpPr>
        <p:spPr>
          <a:xfrm>
            <a:off x="685799" y="817029"/>
            <a:ext cx="3140700" cy="15513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chemeClr val="dk1"/>
              </a:buClr>
              <a:buSzPts val="3150"/>
              <a:buFont typeface="Arial"/>
              <a:buNone/>
            </a:pPr>
            <a:r>
              <a:rPr b="1" i="0" lang="en-US" sz="3150" u="none" cap="none" strike="noStrike">
                <a:solidFill>
                  <a:schemeClr val="dk1"/>
                </a:solidFill>
                <a:latin typeface="Arial"/>
                <a:ea typeface="Arial"/>
                <a:cs typeface="Arial"/>
                <a:sym typeface="Arial"/>
              </a:rPr>
              <a:t>Forward-</a:t>
            </a:r>
            <a:endParaRPr b="0" i="0" sz="105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dk1"/>
              </a:buClr>
              <a:buSzPts val="3150"/>
              <a:buFont typeface="Arial"/>
              <a:buNone/>
            </a:pPr>
            <a:r>
              <a:rPr b="1" i="0" lang="en-US" sz="3150" u="none" cap="none" strike="noStrike">
                <a:solidFill>
                  <a:schemeClr val="dk1"/>
                </a:solidFill>
                <a:latin typeface="Arial"/>
                <a:ea typeface="Arial"/>
                <a:cs typeface="Arial"/>
                <a:sym typeface="Arial"/>
              </a:rPr>
              <a:t>Looking</a:t>
            </a:r>
            <a:endParaRPr b="0" i="0" sz="105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chemeClr val="dk1"/>
              </a:buClr>
              <a:buSzPts val="3150"/>
              <a:buFont typeface="Arial"/>
              <a:buNone/>
            </a:pPr>
            <a:r>
              <a:rPr b="1" i="0" lang="en-US" sz="3150" u="none" cap="none" strike="noStrike">
                <a:solidFill>
                  <a:schemeClr val="dk1"/>
                </a:solidFill>
                <a:latin typeface="Arial"/>
                <a:ea typeface="Arial"/>
                <a:cs typeface="Arial"/>
                <a:sym typeface="Arial"/>
              </a:rPr>
              <a:t>Statements</a:t>
            </a:r>
            <a:endParaRPr b="0" i="0" sz="1050" u="none" cap="none" strike="noStrike">
              <a:solidFill>
                <a:srgbClr val="000000"/>
              </a:solidFill>
              <a:latin typeface="Arial"/>
              <a:ea typeface="Arial"/>
              <a:cs typeface="Arial"/>
              <a:sym typeface="Arial"/>
            </a:endParaRPr>
          </a:p>
        </p:txBody>
      </p:sp>
      <p:pic>
        <p:nvPicPr>
          <p:cNvPr id="21" name="Google Shape;21;p46"/>
          <p:cNvPicPr preferRelativeResize="0"/>
          <p:nvPr/>
        </p:nvPicPr>
        <p:blipFill rotWithShape="1">
          <a:blip r:embed="rId3">
            <a:alphaModFix/>
          </a:blip>
          <a:srcRect b="0" l="0" r="0" t="11062"/>
          <a:stretch/>
        </p:blipFill>
        <p:spPr>
          <a:xfrm>
            <a:off x="9768426" y="6335077"/>
            <a:ext cx="1737775" cy="4113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47"/>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3A3838"/>
              </a:buClr>
              <a:buSzPts val="1800"/>
              <a:buChar char="▪"/>
              <a:defRPr/>
            </a:lvl1pPr>
            <a:lvl2pPr indent="-342900" lvl="1" marL="914400" algn="l">
              <a:lnSpc>
                <a:spcPct val="90000"/>
              </a:lnSpc>
              <a:spcBef>
                <a:spcPts val="500"/>
              </a:spcBef>
              <a:spcAft>
                <a:spcPts val="0"/>
              </a:spcAft>
              <a:buClr>
                <a:srgbClr val="3A3838"/>
              </a:buClr>
              <a:buSzPts val="1800"/>
              <a:buChar char="-"/>
              <a:defRPr/>
            </a:lvl2pPr>
            <a:lvl3pPr indent="-342900" lvl="2" marL="1371600" algn="l">
              <a:lnSpc>
                <a:spcPct val="90000"/>
              </a:lnSpc>
              <a:spcBef>
                <a:spcPts val="500"/>
              </a:spcBef>
              <a:spcAft>
                <a:spcPts val="0"/>
              </a:spcAft>
              <a:buClr>
                <a:srgbClr val="757070"/>
              </a:buClr>
              <a:buSzPts val="1800"/>
              <a:buChar char="o"/>
              <a:defRPr/>
            </a:lvl3pPr>
            <a:lvl4pPr indent="-342900" lvl="3" marL="1828800" algn="l">
              <a:lnSpc>
                <a:spcPct val="90000"/>
              </a:lnSpc>
              <a:spcBef>
                <a:spcPts val="500"/>
              </a:spcBef>
              <a:spcAft>
                <a:spcPts val="0"/>
              </a:spcAft>
              <a:buClr>
                <a:srgbClr val="757070"/>
              </a:buClr>
              <a:buSzPts val="1800"/>
              <a:buChar char="-"/>
              <a:defRPr/>
            </a:lvl4pPr>
            <a:lvl5pPr indent="-342900" lvl="4" marL="2286000" algn="l">
              <a:lnSpc>
                <a:spcPct val="90000"/>
              </a:lnSpc>
              <a:spcBef>
                <a:spcPts val="500"/>
              </a:spcBef>
              <a:spcAft>
                <a:spcPts val="0"/>
              </a:spcAft>
              <a:buClr>
                <a:srgbClr val="75707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47"/>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26" name="Google Shape;26;p47"/>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bg>
      <p:bgPr>
        <a:solidFill>
          <a:schemeClr val="lt1"/>
        </a:solidFill>
      </p:bgPr>
    </p:bg>
    <p:spTree>
      <p:nvGrpSpPr>
        <p:cNvPr id="27" name="Shape 27"/>
        <p:cNvGrpSpPr/>
        <p:nvPr/>
      </p:nvGrpSpPr>
      <p:grpSpPr>
        <a:xfrm>
          <a:off x="0" y="0"/>
          <a:ext cx="0" cy="0"/>
          <a:chOff x="0" y="0"/>
          <a:chExt cx="0" cy="0"/>
        </a:xfrm>
      </p:grpSpPr>
      <p:sp>
        <p:nvSpPr>
          <p:cNvPr id="28" name="Google Shape;28;p48"/>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800"/>
              <a:buFont typeface="Aveni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8"/>
          <p:cNvSpPr txBox="1"/>
          <p:nvPr>
            <p:ph idx="1" type="body"/>
          </p:nvPr>
        </p:nvSpPr>
        <p:spPr>
          <a:xfrm>
            <a:off x="685800" y="2368296"/>
            <a:ext cx="10817400" cy="3804000"/>
          </a:xfrm>
          <a:prstGeom prst="rect">
            <a:avLst/>
          </a:prstGeom>
          <a:noFill/>
          <a:ln>
            <a:noFill/>
          </a:ln>
        </p:spPr>
        <p:txBody>
          <a:bodyPr anchorCtr="0" anchor="t" bIns="0" lIns="0" spcFirstLastPara="1" rIns="0" wrap="square" tIns="0">
            <a:noAutofit/>
          </a:bodyPr>
          <a:lstStyle>
            <a:lvl1pPr indent="-368300" lvl="0" marL="457200" algn="l">
              <a:lnSpc>
                <a:spcPct val="95000"/>
              </a:lnSpc>
              <a:spcBef>
                <a:spcPts val="1500"/>
              </a:spcBef>
              <a:spcAft>
                <a:spcPts val="0"/>
              </a:spcAft>
              <a:buClr>
                <a:schemeClr val="dk1"/>
              </a:buClr>
              <a:buSzPts val="2200"/>
              <a:buChar char="​"/>
              <a:defRPr>
                <a:latin typeface="Arial"/>
                <a:ea typeface="Arial"/>
                <a:cs typeface="Arial"/>
                <a:sym typeface="Arial"/>
              </a:defRPr>
            </a:lvl1pPr>
            <a:lvl2pPr indent="-342900" lvl="1" marL="914400" algn="l">
              <a:lnSpc>
                <a:spcPct val="90000"/>
              </a:lnSpc>
              <a:spcBef>
                <a:spcPts val="300"/>
              </a:spcBef>
              <a:spcAft>
                <a:spcPts val="0"/>
              </a:spcAft>
              <a:buClr>
                <a:srgbClr val="3A3838"/>
              </a:buClr>
              <a:buSzPts val="1800"/>
              <a:buChar char="•"/>
              <a:defRPr>
                <a:latin typeface="Arial"/>
                <a:ea typeface="Arial"/>
                <a:cs typeface="Arial"/>
                <a:sym typeface="Arial"/>
              </a:defRPr>
            </a:lvl2pPr>
            <a:lvl3pPr indent="-317500" lvl="2" marL="1371600" algn="l">
              <a:lnSpc>
                <a:spcPct val="85000"/>
              </a:lnSpc>
              <a:spcBef>
                <a:spcPts val="300"/>
              </a:spcBef>
              <a:spcAft>
                <a:spcPts val="0"/>
              </a:spcAft>
              <a:buClr>
                <a:schemeClr val="dk1"/>
              </a:buClr>
              <a:buSzPts val="1400"/>
              <a:buChar char="–"/>
              <a:defRPr>
                <a:latin typeface="Arial"/>
                <a:ea typeface="Arial"/>
                <a:cs typeface="Arial"/>
                <a:sym typeface="Arial"/>
              </a:defRPr>
            </a:lvl3pPr>
            <a:lvl4pPr indent="-355600" lvl="3" marL="1828800" algn="l">
              <a:lnSpc>
                <a:spcPct val="90000"/>
              </a:lnSpc>
              <a:spcBef>
                <a:spcPts val="900"/>
              </a:spcBef>
              <a:spcAft>
                <a:spcPts val="0"/>
              </a:spcAft>
              <a:buClr>
                <a:schemeClr val="dk1"/>
              </a:buClr>
              <a:buSzPts val="2000"/>
              <a:buChar char="​"/>
              <a:defRPr>
                <a:latin typeface="Arial"/>
                <a:ea typeface="Arial"/>
                <a:cs typeface="Arial"/>
                <a:sym typeface="Arial"/>
              </a:defRPr>
            </a:lvl4pPr>
            <a:lvl5pPr indent="-228600" lvl="4" marL="2286000" algn="l">
              <a:lnSpc>
                <a:spcPct val="90000"/>
              </a:lnSpc>
              <a:spcBef>
                <a:spcPts val="0"/>
              </a:spcBef>
              <a:spcAft>
                <a:spcPts val="0"/>
              </a:spcAft>
              <a:buClr>
                <a:schemeClr val="accent1"/>
              </a:buClr>
              <a:buSzPts val="1400"/>
              <a:buFont typeface="Arial"/>
              <a:buNone/>
              <a:defRPr>
                <a:latin typeface="Arial"/>
                <a:ea typeface="Arial"/>
                <a:cs typeface="Arial"/>
                <a:sym typeface="Arial"/>
              </a:defRPr>
            </a:lvl5pPr>
            <a:lvl6pPr indent="-342900" lvl="5" marL="2743200" algn="l">
              <a:lnSpc>
                <a:spcPct val="120000"/>
              </a:lnSpc>
              <a:spcBef>
                <a:spcPts val="600"/>
              </a:spcBef>
              <a:spcAft>
                <a:spcPts val="0"/>
              </a:spcAft>
              <a:buClr>
                <a:schemeClr val="dk1"/>
              </a:buClr>
              <a:buSzPts val="1800"/>
              <a:buChar char="​"/>
              <a:defRPr/>
            </a:lvl6pPr>
            <a:lvl7pPr indent="-342900" lvl="6" marL="3200400" algn="l">
              <a:lnSpc>
                <a:spcPct val="85000"/>
              </a:lnSpc>
              <a:spcBef>
                <a:spcPts val="450"/>
              </a:spcBef>
              <a:spcAft>
                <a:spcPts val="0"/>
              </a:spcAft>
              <a:buClr>
                <a:schemeClr val="dk1"/>
              </a:buClr>
              <a:buSzPts val="1800"/>
              <a:buChar char="•"/>
              <a:defRPr/>
            </a:lvl7pPr>
            <a:lvl8pPr indent="-342900" lvl="7" marL="3657600" algn="l">
              <a:lnSpc>
                <a:spcPct val="100000"/>
              </a:lnSpc>
              <a:spcBef>
                <a:spcPts val="900"/>
              </a:spcBef>
              <a:spcAft>
                <a:spcPts val="0"/>
              </a:spcAft>
              <a:buClr>
                <a:schemeClr val="dk1"/>
              </a:buClr>
              <a:buSzPts val="1800"/>
              <a:buChar char="“"/>
              <a:defRPr/>
            </a:lvl8pPr>
            <a:lvl9pPr indent="-342900" lvl="8" marL="4114800" algn="l">
              <a:lnSpc>
                <a:spcPct val="85000"/>
              </a:lnSpc>
              <a:spcBef>
                <a:spcPts val="450"/>
              </a:spcBef>
              <a:spcAft>
                <a:spcPts val="900"/>
              </a:spcAft>
              <a:buClr>
                <a:schemeClr val="dk1"/>
              </a:buClr>
              <a:buSzPts val="1800"/>
              <a:buChar char="​"/>
              <a:defRPr/>
            </a:lvl9pPr>
          </a:lstStyle>
          <a:p/>
        </p:txBody>
      </p:sp>
      <p:sp>
        <p:nvSpPr>
          <p:cNvPr id="30" name="Google Shape;30;p48"/>
          <p:cNvSpPr txBox="1"/>
          <p:nvPr>
            <p:ph idx="2" type="body"/>
          </p:nvPr>
        </p:nvSpPr>
        <p:spPr>
          <a:xfrm>
            <a:off x="685800" y="1592812"/>
            <a:ext cx="10820400" cy="281100"/>
          </a:xfrm>
          <a:prstGeom prst="rect">
            <a:avLst/>
          </a:prstGeom>
          <a:noFill/>
          <a:ln>
            <a:noFill/>
          </a:ln>
        </p:spPr>
        <p:txBody>
          <a:bodyPr anchorCtr="0" anchor="t" bIns="0" lIns="0" spcFirstLastPara="1" rIns="0" wrap="square" tIns="0">
            <a:noAutofit/>
          </a:bodyPr>
          <a:lstStyle>
            <a:lvl1pPr indent="-228600" lvl="0" marL="457200" algn="l">
              <a:lnSpc>
                <a:spcPct val="83000"/>
              </a:lnSpc>
              <a:spcBef>
                <a:spcPts val="0"/>
              </a:spcBef>
              <a:spcAft>
                <a:spcPts val="0"/>
              </a:spcAft>
              <a:buClr>
                <a:schemeClr val="dk2"/>
              </a:buClr>
              <a:buSzPts val="2200"/>
              <a:buNone/>
              <a:defRPr b="0" sz="1650">
                <a:solidFill>
                  <a:schemeClr val="dk2"/>
                </a:solidFill>
                <a:latin typeface="Arial"/>
                <a:ea typeface="Arial"/>
                <a:cs typeface="Arial"/>
                <a:sym typeface="Arial"/>
              </a:defRPr>
            </a:lvl1pPr>
            <a:lvl2pPr indent="-228600" lvl="1" marL="914400" algn="l">
              <a:lnSpc>
                <a:spcPct val="90000"/>
              </a:lnSpc>
              <a:spcBef>
                <a:spcPts val="300"/>
              </a:spcBef>
              <a:spcAft>
                <a:spcPts val="0"/>
              </a:spcAft>
              <a:buClr>
                <a:srgbClr val="3A3838"/>
              </a:buClr>
              <a:buSzPts val="2000"/>
              <a:buNone/>
              <a:defRPr b="1" sz="1500"/>
            </a:lvl2pPr>
            <a:lvl3pPr indent="-228600" lvl="2" marL="1371600" algn="l">
              <a:lnSpc>
                <a:spcPct val="85000"/>
              </a:lnSpc>
              <a:spcBef>
                <a:spcPts val="300"/>
              </a:spcBef>
              <a:spcAft>
                <a:spcPts val="0"/>
              </a:spcAft>
              <a:buClr>
                <a:schemeClr val="dk1"/>
              </a:buClr>
              <a:buSzPts val="1800"/>
              <a:buNone/>
              <a:defRPr b="1" sz="1350"/>
            </a:lvl3pPr>
            <a:lvl4pPr indent="-228600" lvl="3" marL="1828800" algn="l">
              <a:lnSpc>
                <a:spcPct val="90000"/>
              </a:lnSpc>
              <a:spcBef>
                <a:spcPts val="900"/>
              </a:spcBef>
              <a:spcAft>
                <a:spcPts val="0"/>
              </a:spcAft>
              <a:buClr>
                <a:schemeClr val="dk1"/>
              </a:buClr>
              <a:buSzPts val="1600"/>
              <a:buNone/>
              <a:defRPr b="1" sz="1200"/>
            </a:lvl4pPr>
            <a:lvl5pPr indent="-228600" lvl="4" marL="2286000" algn="l">
              <a:lnSpc>
                <a:spcPct val="90000"/>
              </a:lnSpc>
              <a:spcBef>
                <a:spcPts val="0"/>
              </a:spcBef>
              <a:spcAft>
                <a:spcPts val="0"/>
              </a:spcAft>
              <a:buClr>
                <a:schemeClr val="accent1"/>
              </a:buClr>
              <a:buSzPts val="1600"/>
              <a:buFont typeface="Helvetica Neue"/>
              <a:buNone/>
              <a:defRPr b="1" sz="1200"/>
            </a:lvl5pPr>
            <a:lvl6pPr indent="-228600" lvl="5" marL="2743200" algn="l">
              <a:lnSpc>
                <a:spcPct val="120000"/>
              </a:lnSpc>
              <a:spcBef>
                <a:spcPts val="600"/>
              </a:spcBef>
              <a:spcAft>
                <a:spcPts val="0"/>
              </a:spcAft>
              <a:buClr>
                <a:schemeClr val="dk1"/>
              </a:buClr>
              <a:buSzPts val="1600"/>
              <a:buNone/>
              <a:defRPr b="1" sz="1200"/>
            </a:lvl6pPr>
            <a:lvl7pPr indent="-228600" lvl="6" marL="3200400" algn="l">
              <a:lnSpc>
                <a:spcPct val="85000"/>
              </a:lnSpc>
              <a:spcBef>
                <a:spcPts val="450"/>
              </a:spcBef>
              <a:spcAft>
                <a:spcPts val="0"/>
              </a:spcAft>
              <a:buClr>
                <a:schemeClr val="dk1"/>
              </a:buClr>
              <a:buSzPts val="1600"/>
              <a:buNone/>
              <a:defRPr b="1" sz="1200"/>
            </a:lvl7pPr>
            <a:lvl8pPr indent="-228600" lvl="7" marL="3657600" algn="l">
              <a:lnSpc>
                <a:spcPct val="100000"/>
              </a:lnSpc>
              <a:spcBef>
                <a:spcPts val="900"/>
              </a:spcBef>
              <a:spcAft>
                <a:spcPts val="0"/>
              </a:spcAft>
              <a:buClr>
                <a:schemeClr val="dk1"/>
              </a:buClr>
              <a:buSzPts val="1600"/>
              <a:buNone/>
              <a:defRPr b="1" sz="1200"/>
            </a:lvl8pPr>
            <a:lvl9pPr indent="-228600" lvl="8" marL="4114800" algn="l">
              <a:lnSpc>
                <a:spcPct val="85000"/>
              </a:lnSpc>
              <a:spcBef>
                <a:spcPts val="450"/>
              </a:spcBef>
              <a:spcAft>
                <a:spcPts val="900"/>
              </a:spcAft>
              <a:buClr>
                <a:schemeClr val="dk1"/>
              </a:buClr>
              <a:buSzPts val="1600"/>
              <a:buNone/>
              <a:defRPr b="1" sz="120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sp>
        <p:nvSpPr>
          <p:cNvPr id="32" name="Google Shape;32;p49"/>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33" name="Google Shape;33;p49"/>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cOS Desktop Only" showMasterSp="0">
  <p:cSld name="macOS Desktop Only">
    <p:bg>
      <p:bgPr>
        <a:solidFill>
          <a:schemeClr val="lt1"/>
        </a:solidFill>
      </p:bgPr>
    </p:bg>
    <p:spTree>
      <p:nvGrpSpPr>
        <p:cNvPr id="34" name="Shape 34"/>
        <p:cNvGrpSpPr/>
        <p:nvPr/>
      </p:nvGrpSpPr>
      <p:grpSpPr>
        <a:xfrm>
          <a:off x="0" y="0"/>
          <a:ext cx="0" cy="0"/>
          <a:chOff x="0" y="0"/>
          <a:chExt cx="0" cy="0"/>
        </a:xfrm>
      </p:grpSpPr>
      <p:pic>
        <p:nvPicPr>
          <p:cNvPr id="35" name="Google Shape;35;p50"/>
          <p:cNvPicPr preferRelativeResize="0"/>
          <p:nvPr/>
        </p:nvPicPr>
        <p:blipFill rotWithShape="1">
          <a:blip r:embed="rId2">
            <a:alphaModFix/>
          </a:blip>
          <a:srcRect b="0" l="0" r="0" t="0"/>
          <a:stretch/>
        </p:blipFill>
        <p:spPr>
          <a:xfrm>
            <a:off x="619892" y="91411"/>
            <a:ext cx="10952218" cy="7548938"/>
          </a:xfrm>
          <a:prstGeom prst="rect">
            <a:avLst/>
          </a:prstGeom>
          <a:noFill/>
          <a:ln>
            <a:noFill/>
          </a:ln>
        </p:spPr>
      </p:pic>
      <p:sp>
        <p:nvSpPr>
          <p:cNvPr id="36" name="Google Shape;36;p50"/>
          <p:cNvSpPr/>
          <p:nvPr/>
        </p:nvSpPr>
        <p:spPr>
          <a:xfrm>
            <a:off x="858780" y="407067"/>
            <a:ext cx="10474500" cy="59946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 name="Google Shape;37;p50"/>
          <p:cNvSpPr/>
          <p:nvPr/>
        </p:nvSpPr>
        <p:spPr>
          <a:xfrm>
            <a:off x="9929539" y="202629"/>
            <a:ext cx="1338600" cy="181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2"/>
              </a:buClr>
              <a:buSzPts val="700"/>
              <a:buFont typeface="Arial"/>
              <a:buNone/>
            </a:pPr>
            <a:r>
              <a:rPr b="0" i="0" lang="en-US" sz="700" u="none" cap="none" strike="noStrike">
                <a:solidFill>
                  <a:schemeClr val="dk2"/>
                </a:solidFill>
                <a:latin typeface="Arial"/>
                <a:ea typeface="Arial"/>
                <a:cs typeface="Arial"/>
                <a:sym typeface="Arial"/>
              </a:rPr>
              <a:t>© 2021 SPLUNK INC.</a:t>
            </a:r>
            <a:endParaRPr b="0" i="0" sz="700" u="none" cap="none" strike="noStrike">
              <a:solidFill>
                <a:schemeClr val="dk2"/>
              </a:solidFill>
              <a:latin typeface="Arial"/>
              <a:ea typeface="Arial"/>
              <a:cs typeface="Arial"/>
              <a:sym typeface="Arial"/>
            </a:endParaRPr>
          </a:p>
        </p:txBody>
      </p:sp>
      <p:pic>
        <p:nvPicPr>
          <p:cNvPr id="38" name="Google Shape;38;p50"/>
          <p:cNvPicPr preferRelativeResize="0"/>
          <p:nvPr/>
        </p:nvPicPr>
        <p:blipFill rotWithShape="1">
          <a:blip r:embed="rId3">
            <a:alphaModFix/>
          </a:blip>
          <a:srcRect b="9860" l="0" r="0" t="0"/>
          <a:stretch/>
        </p:blipFill>
        <p:spPr>
          <a:xfrm>
            <a:off x="5227100" y="6283900"/>
            <a:ext cx="1737800" cy="4168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Top" showMasterSp="0">
  <p:cSld name="Photo Top">
    <p:spTree>
      <p:nvGrpSpPr>
        <p:cNvPr id="39" name="Shape 39"/>
        <p:cNvGrpSpPr/>
        <p:nvPr/>
      </p:nvGrpSpPr>
      <p:grpSpPr>
        <a:xfrm>
          <a:off x="0" y="0"/>
          <a:ext cx="0" cy="0"/>
          <a:chOff x="0" y="0"/>
          <a:chExt cx="0" cy="0"/>
        </a:xfrm>
      </p:grpSpPr>
      <p:sp>
        <p:nvSpPr>
          <p:cNvPr id="40" name="Google Shape;40;p51"/>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6000"/>
              <a:buFont typeface="Arial"/>
              <a:buNone/>
              <a:defRPr b="1" sz="6000">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51"/>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lvl1pPr indent="-228600" lvl="0" marL="457200" algn="l">
              <a:lnSpc>
                <a:spcPct val="83000"/>
              </a:lnSpc>
              <a:spcBef>
                <a:spcPts val="0"/>
              </a:spcBef>
              <a:spcAft>
                <a:spcPts val="0"/>
              </a:spcAft>
              <a:buClr>
                <a:schemeClr val="dk2"/>
              </a:buClr>
              <a:buSzPts val="3000"/>
              <a:buNone/>
              <a:defRPr b="0" sz="3000">
                <a:solidFill>
                  <a:schemeClr val="dk2"/>
                </a:solidFill>
                <a:latin typeface="Arial"/>
                <a:ea typeface="Arial"/>
                <a:cs typeface="Arial"/>
                <a:sym typeface="Arial"/>
              </a:defRPr>
            </a:lvl1pPr>
            <a:lvl2pPr indent="-228600" lvl="1" marL="914400" algn="l">
              <a:lnSpc>
                <a:spcPct val="90000"/>
              </a:lnSpc>
              <a:spcBef>
                <a:spcPts val="400"/>
              </a:spcBef>
              <a:spcAft>
                <a:spcPts val="0"/>
              </a:spcAft>
              <a:buClr>
                <a:srgbClr val="3A3838"/>
              </a:buClr>
              <a:buSzPts val="2000"/>
              <a:buNone/>
              <a:defRPr b="1" sz="2000"/>
            </a:lvl2pPr>
            <a:lvl3pPr indent="-228600" lvl="2" marL="1371600" algn="l">
              <a:lnSpc>
                <a:spcPct val="85000"/>
              </a:lnSpc>
              <a:spcBef>
                <a:spcPts val="400"/>
              </a:spcBef>
              <a:spcAft>
                <a:spcPts val="0"/>
              </a:spcAft>
              <a:buClr>
                <a:schemeClr val="dk1"/>
              </a:buClr>
              <a:buSzPts val="1800"/>
              <a:buNone/>
              <a:defRPr b="1" sz="1800"/>
            </a:lvl3pPr>
            <a:lvl4pPr indent="-228600" lvl="3" marL="1828800" algn="l">
              <a:lnSpc>
                <a:spcPct val="90000"/>
              </a:lnSpc>
              <a:spcBef>
                <a:spcPts val="1200"/>
              </a:spcBef>
              <a:spcAft>
                <a:spcPts val="0"/>
              </a:spcAft>
              <a:buClr>
                <a:schemeClr val="dk1"/>
              </a:buClr>
              <a:buSzPts val="1600"/>
              <a:buNone/>
              <a:defRPr b="1" sz="1600"/>
            </a:lvl4pPr>
            <a:lvl5pPr indent="-228600" lvl="4" marL="2286000" algn="l">
              <a:lnSpc>
                <a:spcPct val="90000"/>
              </a:lnSpc>
              <a:spcBef>
                <a:spcPts val="0"/>
              </a:spcBef>
              <a:spcAft>
                <a:spcPts val="0"/>
              </a:spcAft>
              <a:buClr>
                <a:schemeClr val="accent1"/>
              </a:buClr>
              <a:buSzPts val="1600"/>
              <a:buFont typeface="Helvetica Neue"/>
              <a:buNone/>
              <a:defRPr b="1" sz="1600"/>
            </a:lvl5pPr>
            <a:lvl6pPr indent="-228600" lvl="5" marL="2743200" algn="l">
              <a:lnSpc>
                <a:spcPct val="120000"/>
              </a:lnSpc>
              <a:spcBef>
                <a:spcPts val="800"/>
              </a:spcBef>
              <a:spcAft>
                <a:spcPts val="0"/>
              </a:spcAft>
              <a:buClr>
                <a:schemeClr val="dk1"/>
              </a:buClr>
              <a:buSzPts val="1600"/>
              <a:buNone/>
              <a:defRPr b="1" sz="1600"/>
            </a:lvl6pPr>
            <a:lvl7pPr indent="-228600" lvl="6" marL="3200400" algn="l">
              <a:lnSpc>
                <a:spcPct val="85000"/>
              </a:lnSpc>
              <a:spcBef>
                <a:spcPts val="600"/>
              </a:spcBef>
              <a:spcAft>
                <a:spcPts val="0"/>
              </a:spcAft>
              <a:buClr>
                <a:schemeClr val="dk1"/>
              </a:buClr>
              <a:buSzPts val="1600"/>
              <a:buNone/>
              <a:defRPr b="1" sz="1600"/>
            </a:lvl7pPr>
            <a:lvl8pPr indent="-228600" lvl="7" marL="3657600" algn="l">
              <a:lnSpc>
                <a:spcPct val="100000"/>
              </a:lnSpc>
              <a:spcBef>
                <a:spcPts val="1200"/>
              </a:spcBef>
              <a:spcAft>
                <a:spcPts val="0"/>
              </a:spcAft>
              <a:buClr>
                <a:schemeClr val="dk1"/>
              </a:buClr>
              <a:buSzPts val="1600"/>
              <a:buNone/>
              <a:defRPr b="1" sz="1600"/>
            </a:lvl8pPr>
            <a:lvl9pPr indent="-228600" lvl="8" marL="4114800" algn="l">
              <a:lnSpc>
                <a:spcPct val="85000"/>
              </a:lnSpc>
              <a:spcBef>
                <a:spcPts val="600"/>
              </a:spcBef>
              <a:spcAft>
                <a:spcPts val="1200"/>
              </a:spcAft>
              <a:buClr>
                <a:schemeClr val="dk1"/>
              </a:buClr>
              <a:buSzPts val="1600"/>
              <a:buNone/>
              <a:defRPr b="1" sz="1600"/>
            </a:lvl9pPr>
          </a:lstStyle>
          <a:p/>
        </p:txBody>
      </p:sp>
      <p:sp>
        <p:nvSpPr>
          <p:cNvPr id="42" name="Google Shape;42;p51"/>
          <p:cNvSpPr/>
          <p:nvPr/>
        </p:nvSpPr>
        <p:spPr>
          <a:xfrm>
            <a:off x="28121" y="6619881"/>
            <a:ext cx="1338600" cy="181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2"/>
              </a:buClr>
              <a:buSzPts val="700"/>
              <a:buFont typeface="Arial"/>
              <a:buNone/>
            </a:pPr>
            <a:r>
              <a:rPr b="0" i="0" lang="en-US" sz="700" u="none" cap="none" strike="noStrike">
                <a:solidFill>
                  <a:schemeClr val="dk2"/>
                </a:solidFill>
                <a:latin typeface="Arial"/>
                <a:ea typeface="Arial"/>
                <a:cs typeface="Arial"/>
                <a:sym typeface="Arial"/>
              </a:rPr>
              <a:t>© 2021 SPLUNK INC.</a:t>
            </a:r>
            <a:endParaRPr b="0" i="0" sz="700" u="none" cap="none" strike="noStrike">
              <a:solidFill>
                <a:schemeClr val="dk2"/>
              </a:solidFill>
              <a:latin typeface="Arial"/>
              <a:ea typeface="Arial"/>
              <a:cs typeface="Arial"/>
              <a:sym typeface="Arial"/>
            </a:endParaRPr>
          </a:p>
        </p:txBody>
      </p:sp>
      <p:sp>
        <p:nvSpPr>
          <p:cNvPr id="43" name="Google Shape;43;p51"/>
          <p:cNvSpPr/>
          <p:nvPr/>
        </p:nvSpPr>
        <p:spPr>
          <a:xfrm rot="5400000">
            <a:off x="5979598" y="-1864800"/>
            <a:ext cx="232800" cy="10820400"/>
          </a:xfrm>
          <a:prstGeom prst="rect">
            <a:avLst/>
          </a:prstGeom>
          <a:gradFill>
            <a:gsLst>
              <a:gs pos="0">
                <a:srgbClr val="EC008C"/>
              </a:gs>
              <a:gs pos="1000">
                <a:srgbClr val="EC008C"/>
              </a:gs>
              <a:gs pos="45000">
                <a:schemeClr val="accent2"/>
              </a:gs>
              <a:gs pos="100000">
                <a:srgbClr val="F99D1C"/>
              </a:gs>
            </a:gsLst>
            <a:lin ang="16200000" scaled="0"/>
          </a:gra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rgbClr val="FFFFFF"/>
              </a:solidFill>
              <a:latin typeface="Arial"/>
              <a:ea typeface="Arial"/>
              <a:cs typeface="Arial"/>
              <a:sym typeface="Arial"/>
            </a:endParaRPr>
          </a:p>
        </p:txBody>
      </p:sp>
      <p:sp>
        <p:nvSpPr>
          <p:cNvPr id="44" name="Google Shape;44;p51"/>
          <p:cNvSpPr/>
          <p:nvPr/>
        </p:nvSpPr>
        <p:spPr>
          <a:xfrm rot="10800000">
            <a:off x="100" y="0"/>
            <a:ext cx="12192000" cy="3429000"/>
          </a:xfrm>
          <a:prstGeom prst="rect">
            <a:avLst/>
          </a:prstGeom>
          <a:gradFill>
            <a:gsLst>
              <a:gs pos="0">
                <a:srgbClr val="E6E6E6">
                  <a:alpha val="69019"/>
                </a:srgbClr>
              </a:gs>
              <a:gs pos="22000">
                <a:schemeClr val="lt1"/>
              </a:gs>
              <a:gs pos="100000">
                <a:schemeClr val="lt1"/>
              </a:gs>
            </a:gsLst>
            <a:lin ang="5400012" scaled="0"/>
          </a:grad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5" name="Google Shape;45;p51"/>
          <p:cNvPicPr preferRelativeResize="0"/>
          <p:nvPr/>
        </p:nvPicPr>
        <p:blipFill rotWithShape="1">
          <a:blip r:embed="rId2">
            <a:alphaModFix/>
          </a:blip>
          <a:srcRect b="0" l="0" r="0" t="11062"/>
          <a:stretch/>
        </p:blipFill>
        <p:spPr>
          <a:xfrm>
            <a:off x="9768425" y="6335075"/>
            <a:ext cx="1737774" cy="4113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 name="Shape 46"/>
        <p:cNvGrpSpPr/>
        <p:nvPr/>
      </p:nvGrpSpPr>
      <p:grpSpPr>
        <a:xfrm>
          <a:off x="0" y="0"/>
          <a:ext cx="0" cy="0"/>
          <a:chOff x="0" y="0"/>
          <a:chExt cx="0" cy="0"/>
        </a:xfrm>
      </p:grpSpPr>
      <p:sp>
        <p:nvSpPr>
          <p:cNvPr id="47" name="Google Shape;47;p52"/>
          <p:cNvSpPr txBox="1"/>
          <p:nvPr>
            <p:ph type="title"/>
          </p:nvPr>
        </p:nvSpPr>
        <p:spPr>
          <a:xfrm>
            <a:off x="831851" y="1709739"/>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venir"/>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52"/>
          <p:cNvSpPr txBox="1"/>
          <p:nvPr>
            <p:ph idx="1" type="body"/>
          </p:nvPr>
        </p:nvSpPr>
        <p:spPr>
          <a:xfrm>
            <a:off x="831851" y="4589464"/>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D939A"/>
              </a:buClr>
              <a:buSzPts val="2400"/>
              <a:buNone/>
              <a:defRPr sz="2400">
                <a:solidFill>
                  <a:srgbClr val="8D939A"/>
                </a:solidFill>
              </a:defRPr>
            </a:lvl1pPr>
            <a:lvl2pPr indent="-228600" lvl="1" marL="914400" algn="l">
              <a:lnSpc>
                <a:spcPct val="90000"/>
              </a:lnSpc>
              <a:spcBef>
                <a:spcPts val="500"/>
              </a:spcBef>
              <a:spcAft>
                <a:spcPts val="0"/>
              </a:spcAft>
              <a:buClr>
                <a:srgbClr val="8D939A"/>
              </a:buClr>
              <a:buSzPts val="2000"/>
              <a:buNone/>
              <a:defRPr sz="2000">
                <a:solidFill>
                  <a:srgbClr val="8D939A"/>
                </a:solidFill>
              </a:defRPr>
            </a:lvl2pPr>
            <a:lvl3pPr indent="-228600" lvl="2" marL="1371600" algn="l">
              <a:lnSpc>
                <a:spcPct val="90000"/>
              </a:lnSpc>
              <a:spcBef>
                <a:spcPts val="500"/>
              </a:spcBef>
              <a:spcAft>
                <a:spcPts val="0"/>
              </a:spcAft>
              <a:buClr>
                <a:srgbClr val="8D939A"/>
              </a:buClr>
              <a:buSzPts val="1800"/>
              <a:buNone/>
              <a:defRPr sz="1800">
                <a:solidFill>
                  <a:srgbClr val="8D939A"/>
                </a:solidFill>
              </a:defRPr>
            </a:lvl3pPr>
            <a:lvl4pPr indent="-228600" lvl="3" marL="1828800" algn="l">
              <a:lnSpc>
                <a:spcPct val="90000"/>
              </a:lnSpc>
              <a:spcBef>
                <a:spcPts val="500"/>
              </a:spcBef>
              <a:spcAft>
                <a:spcPts val="0"/>
              </a:spcAft>
              <a:buClr>
                <a:srgbClr val="8D939A"/>
              </a:buClr>
              <a:buSzPts val="1600"/>
              <a:buNone/>
              <a:defRPr sz="1600">
                <a:solidFill>
                  <a:srgbClr val="8D939A"/>
                </a:solidFill>
              </a:defRPr>
            </a:lvl4pPr>
            <a:lvl5pPr indent="-228600" lvl="4" marL="2286000" algn="l">
              <a:lnSpc>
                <a:spcPct val="90000"/>
              </a:lnSpc>
              <a:spcBef>
                <a:spcPts val="500"/>
              </a:spcBef>
              <a:spcAft>
                <a:spcPts val="0"/>
              </a:spcAft>
              <a:buClr>
                <a:srgbClr val="8D939A"/>
              </a:buClr>
              <a:buSzPts val="1600"/>
              <a:buFont typeface="Helvetica Neue"/>
              <a:buNone/>
              <a:defRPr sz="1600">
                <a:solidFill>
                  <a:srgbClr val="8D939A"/>
                </a:solidFill>
              </a:defRPr>
            </a:lvl5pPr>
            <a:lvl6pPr indent="-228600" lvl="5" marL="2743200" algn="l">
              <a:lnSpc>
                <a:spcPct val="90000"/>
              </a:lnSpc>
              <a:spcBef>
                <a:spcPts val="500"/>
              </a:spcBef>
              <a:spcAft>
                <a:spcPts val="0"/>
              </a:spcAft>
              <a:buClr>
                <a:srgbClr val="8D939A"/>
              </a:buClr>
              <a:buSzPts val="1600"/>
              <a:buNone/>
              <a:defRPr sz="1600">
                <a:solidFill>
                  <a:srgbClr val="8D939A"/>
                </a:solidFill>
              </a:defRPr>
            </a:lvl6pPr>
            <a:lvl7pPr indent="-228600" lvl="6" marL="3200400" algn="l">
              <a:lnSpc>
                <a:spcPct val="90000"/>
              </a:lnSpc>
              <a:spcBef>
                <a:spcPts val="500"/>
              </a:spcBef>
              <a:spcAft>
                <a:spcPts val="0"/>
              </a:spcAft>
              <a:buClr>
                <a:srgbClr val="8D939A"/>
              </a:buClr>
              <a:buSzPts val="1600"/>
              <a:buNone/>
              <a:defRPr sz="1600">
                <a:solidFill>
                  <a:srgbClr val="8D939A"/>
                </a:solidFill>
              </a:defRPr>
            </a:lvl7pPr>
            <a:lvl8pPr indent="-228600" lvl="7" marL="3657600" algn="l">
              <a:lnSpc>
                <a:spcPct val="90000"/>
              </a:lnSpc>
              <a:spcBef>
                <a:spcPts val="500"/>
              </a:spcBef>
              <a:spcAft>
                <a:spcPts val="0"/>
              </a:spcAft>
              <a:buClr>
                <a:srgbClr val="8D939A"/>
              </a:buClr>
              <a:buSzPts val="1600"/>
              <a:buNone/>
              <a:defRPr sz="1600">
                <a:solidFill>
                  <a:srgbClr val="8D939A"/>
                </a:solidFill>
              </a:defRPr>
            </a:lvl8pPr>
            <a:lvl9pPr indent="-228600" lvl="8" marL="4114800" algn="l">
              <a:lnSpc>
                <a:spcPct val="90000"/>
              </a:lnSpc>
              <a:spcBef>
                <a:spcPts val="500"/>
              </a:spcBef>
              <a:spcAft>
                <a:spcPts val="0"/>
              </a:spcAft>
              <a:buClr>
                <a:srgbClr val="8D939A"/>
              </a:buClr>
              <a:buSzPts val="1600"/>
              <a:buNone/>
              <a:defRPr sz="1600">
                <a:solidFill>
                  <a:srgbClr val="8D939A"/>
                </a:solidFill>
              </a:defRPr>
            </a:lvl9pPr>
          </a:lstStyle>
          <a:p/>
        </p:txBody>
      </p:sp>
      <p:sp>
        <p:nvSpPr>
          <p:cNvPr id="49" name="Google Shape;49;p52"/>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50" name="Google Shape;50;p52"/>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1_Title Only">
    <p:spTree>
      <p:nvGrpSpPr>
        <p:cNvPr id="51" name="Shape 51"/>
        <p:cNvGrpSpPr/>
        <p:nvPr/>
      </p:nvGrpSpPr>
      <p:grpSpPr>
        <a:xfrm>
          <a:off x="0" y="0"/>
          <a:ext cx="0" cy="0"/>
          <a:chOff x="0" y="0"/>
          <a:chExt cx="0" cy="0"/>
        </a:xfrm>
      </p:grpSpPr>
      <p:sp>
        <p:nvSpPr>
          <p:cNvPr id="52" name="Google Shape;52;p53"/>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800"/>
              <a:buFont typeface="Avenir"/>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53"/>
          <p:cNvSpPr txBox="1"/>
          <p:nvPr>
            <p:ph idx="1" type="body"/>
          </p:nvPr>
        </p:nvSpPr>
        <p:spPr>
          <a:xfrm>
            <a:off x="685800" y="1592812"/>
            <a:ext cx="10820400" cy="281100"/>
          </a:xfrm>
          <a:prstGeom prst="rect">
            <a:avLst/>
          </a:prstGeom>
          <a:noFill/>
          <a:ln>
            <a:noFill/>
          </a:ln>
        </p:spPr>
        <p:txBody>
          <a:bodyPr anchorCtr="0" anchor="t" bIns="0" lIns="0" spcFirstLastPara="1" rIns="0" wrap="square" tIns="0">
            <a:noAutofit/>
          </a:bodyPr>
          <a:lstStyle>
            <a:lvl1pPr indent="-228600" lvl="0" marL="457200" algn="l">
              <a:lnSpc>
                <a:spcPct val="83000"/>
              </a:lnSpc>
              <a:spcBef>
                <a:spcPts val="0"/>
              </a:spcBef>
              <a:spcAft>
                <a:spcPts val="0"/>
              </a:spcAft>
              <a:buClr>
                <a:schemeClr val="dk2"/>
              </a:buClr>
              <a:buSzPts val="2200"/>
              <a:buNone/>
              <a:defRPr b="0" sz="2200">
                <a:solidFill>
                  <a:schemeClr val="dk2"/>
                </a:solidFill>
                <a:latin typeface="Arial"/>
                <a:ea typeface="Arial"/>
                <a:cs typeface="Arial"/>
                <a:sym typeface="Arial"/>
              </a:defRPr>
            </a:lvl1pPr>
            <a:lvl2pPr indent="-228600" lvl="1" marL="914400" algn="l">
              <a:lnSpc>
                <a:spcPct val="90000"/>
              </a:lnSpc>
              <a:spcBef>
                <a:spcPts val="400"/>
              </a:spcBef>
              <a:spcAft>
                <a:spcPts val="0"/>
              </a:spcAft>
              <a:buClr>
                <a:srgbClr val="3A3838"/>
              </a:buClr>
              <a:buSzPts val="2000"/>
              <a:buNone/>
              <a:defRPr b="1" sz="2000"/>
            </a:lvl2pPr>
            <a:lvl3pPr indent="-228600" lvl="2" marL="1371600" algn="l">
              <a:lnSpc>
                <a:spcPct val="85000"/>
              </a:lnSpc>
              <a:spcBef>
                <a:spcPts val="400"/>
              </a:spcBef>
              <a:spcAft>
                <a:spcPts val="0"/>
              </a:spcAft>
              <a:buClr>
                <a:schemeClr val="dk1"/>
              </a:buClr>
              <a:buSzPts val="1800"/>
              <a:buNone/>
              <a:defRPr b="1" sz="1800"/>
            </a:lvl3pPr>
            <a:lvl4pPr indent="-228600" lvl="3" marL="1828800" algn="l">
              <a:lnSpc>
                <a:spcPct val="90000"/>
              </a:lnSpc>
              <a:spcBef>
                <a:spcPts val="1200"/>
              </a:spcBef>
              <a:spcAft>
                <a:spcPts val="0"/>
              </a:spcAft>
              <a:buClr>
                <a:schemeClr val="dk1"/>
              </a:buClr>
              <a:buSzPts val="1600"/>
              <a:buNone/>
              <a:defRPr b="1" sz="1600"/>
            </a:lvl4pPr>
            <a:lvl5pPr indent="-228600" lvl="4" marL="2286000" algn="l">
              <a:lnSpc>
                <a:spcPct val="90000"/>
              </a:lnSpc>
              <a:spcBef>
                <a:spcPts val="0"/>
              </a:spcBef>
              <a:spcAft>
                <a:spcPts val="0"/>
              </a:spcAft>
              <a:buClr>
                <a:schemeClr val="accent1"/>
              </a:buClr>
              <a:buSzPts val="1600"/>
              <a:buFont typeface="Helvetica Neue"/>
              <a:buNone/>
              <a:defRPr b="1" sz="1600"/>
            </a:lvl5pPr>
            <a:lvl6pPr indent="-228600" lvl="5" marL="2743200" algn="l">
              <a:lnSpc>
                <a:spcPct val="120000"/>
              </a:lnSpc>
              <a:spcBef>
                <a:spcPts val="800"/>
              </a:spcBef>
              <a:spcAft>
                <a:spcPts val="0"/>
              </a:spcAft>
              <a:buClr>
                <a:schemeClr val="dk1"/>
              </a:buClr>
              <a:buSzPts val="1600"/>
              <a:buNone/>
              <a:defRPr b="1" sz="1600"/>
            </a:lvl6pPr>
            <a:lvl7pPr indent="-228600" lvl="6" marL="3200400" algn="l">
              <a:lnSpc>
                <a:spcPct val="85000"/>
              </a:lnSpc>
              <a:spcBef>
                <a:spcPts val="600"/>
              </a:spcBef>
              <a:spcAft>
                <a:spcPts val="0"/>
              </a:spcAft>
              <a:buClr>
                <a:schemeClr val="dk1"/>
              </a:buClr>
              <a:buSzPts val="1600"/>
              <a:buNone/>
              <a:defRPr b="1" sz="1600"/>
            </a:lvl7pPr>
            <a:lvl8pPr indent="-228600" lvl="7" marL="3657600" algn="l">
              <a:lnSpc>
                <a:spcPct val="100000"/>
              </a:lnSpc>
              <a:spcBef>
                <a:spcPts val="1200"/>
              </a:spcBef>
              <a:spcAft>
                <a:spcPts val="0"/>
              </a:spcAft>
              <a:buClr>
                <a:schemeClr val="dk1"/>
              </a:buClr>
              <a:buSzPts val="1600"/>
              <a:buNone/>
              <a:defRPr b="1" sz="1600"/>
            </a:lvl8pPr>
            <a:lvl9pPr indent="-228600" lvl="8" marL="4114800" algn="l">
              <a:lnSpc>
                <a:spcPct val="85000"/>
              </a:lnSpc>
              <a:spcBef>
                <a:spcPts val="600"/>
              </a:spcBef>
              <a:spcAft>
                <a:spcPts val="1200"/>
              </a:spcAft>
              <a:buClr>
                <a:schemeClr val="dk1"/>
              </a:buClr>
              <a:buSzPts val="1600"/>
              <a:buNone/>
              <a:defRPr b="1" sz="1600"/>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ceholder – Speaker Transition">
  <p:cSld name="Placeholder – Speaker Transition">
    <p:spTree>
      <p:nvGrpSpPr>
        <p:cNvPr id="54" name="Shape 54"/>
        <p:cNvGrpSpPr/>
        <p:nvPr/>
      </p:nvGrpSpPr>
      <p:grpSpPr>
        <a:xfrm>
          <a:off x="0" y="0"/>
          <a:ext cx="0" cy="0"/>
          <a:chOff x="0" y="0"/>
          <a:chExt cx="0" cy="0"/>
        </a:xfrm>
      </p:grpSpPr>
      <p:pic>
        <p:nvPicPr>
          <p:cNvPr id="55" name="Google Shape;55;p54"/>
          <p:cNvPicPr preferRelativeResize="0"/>
          <p:nvPr/>
        </p:nvPicPr>
        <p:blipFill rotWithShape="1">
          <a:blip r:embed="rId2">
            <a:alphaModFix/>
          </a:blip>
          <a:srcRect b="0" l="0" r="0" t="0"/>
          <a:stretch/>
        </p:blipFill>
        <p:spPr>
          <a:xfrm>
            <a:off x="1539877" y="1743625"/>
            <a:ext cx="3303649" cy="3279350"/>
          </a:xfrm>
          <a:prstGeom prst="rect">
            <a:avLst/>
          </a:prstGeom>
          <a:noFill/>
          <a:ln>
            <a:noFill/>
          </a:ln>
        </p:spPr>
      </p:pic>
      <p:sp>
        <p:nvSpPr>
          <p:cNvPr id="56" name="Google Shape;56;p54"/>
          <p:cNvSpPr txBox="1"/>
          <p:nvPr>
            <p:ph idx="1" type="body"/>
          </p:nvPr>
        </p:nvSpPr>
        <p:spPr>
          <a:xfrm>
            <a:off x="7523041" y="3839030"/>
            <a:ext cx="3718500" cy="16215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900"/>
              </a:spcBef>
              <a:spcAft>
                <a:spcPts val="0"/>
              </a:spcAft>
              <a:buClr>
                <a:srgbClr val="3A3838"/>
              </a:buClr>
              <a:buSzPts val="1400"/>
              <a:buChar char="​"/>
              <a:defRPr sz="1050"/>
            </a:lvl1pPr>
            <a:lvl2pPr indent="-311150" lvl="1" marL="914400" algn="l">
              <a:lnSpc>
                <a:spcPct val="90000"/>
              </a:lnSpc>
              <a:spcBef>
                <a:spcPts val="300"/>
              </a:spcBef>
              <a:spcAft>
                <a:spcPts val="0"/>
              </a:spcAft>
              <a:buClr>
                <a:srgbClr val="3A3838"/>
              </a:buClr>
              <a:buSzPts val="1300"/>
              <a:buChar char="•"/>
              <a:defRPr sz="975"/>
            </a:lvl2pPr>
            <a:lvl3pPr indent="-285750" lvl="2" marL="1371600" algn="l">
              <a:lnSpc>
                <a:spcPct val="90000"/>
              </a:lnSpc>
              <a:spcBef>
                <a:spcPts val="300"/>
              </a:spcBef>
              <a:spcAft>
                <a:spcPts val="0"/>
              </a:spcAft>
              <a:buClr>
                <a:srgbClr val="757070"/>
              </a:buClr>
              <a:buSzPts val="900"/>
              <a:buChar char="–"/>
              <a:defRPr sz="675"/>
            </a:lvl3pPr>
            <a:lvl4pPr indent="-323850" lvl="3" marL="1828800" algn="l">
              <a:lnSpc>
                <a:spcPct val="90000"/>
              </a:lnSpc>
              <a:spcBef>
                <a:spcPts val="900"/>
              </a:spcBef>
              <a:spcAft>
                <a:spcPts val="0"/>
              </a:spcAft>
              <a:buClr>
                <a:srgbClr val="757070"/>
              </a:buClr>
              <a:buSzPts val="1500"/>
              <a:buChar char="​"/>
              <a:defRPr sz="1125"/>
            </a:lvl4pPr>
            <a:lvl5pPr indent="-228600" lvl="4" marL="2286000" algn="l">
              <a:lnSpc>
                <a:spcPct val="90000"/>
              </a:lnSpc>
              <a:spcBef>
                <a:spcPts val="0"/>
              </a:spcBef>
              <a:spcAft>
                <a:spcPts val="0"/>
              </a:spcAft>
              <a:buClr>
                <a:srgbClr val="757070"/>
              </a:buClr>
              <a:buSzPts val="900"/>
              <a:buFont typeface="Helvetica Neue"/>
              <a:buNone/>
              <a:defRPr sz="675"/>
            </a:lvl5pPr>
            <a:lvl6pPr indent="-285750" lvl="5" marL="2743200" algn="l">
              <a:lnSpc>
                <a:spcPct val="90000"/>
              </a:lnSpc>
              <a:spcBef>
                <a:spcPts val="600"/>
              </a:spcBef>
              <a:spcAft>
                <a:spcPts val="0"/>
              </a:spcAft>
              <a:buClr>
                <a:schemeClr val="dk1"/>
              </a:buClr>
              <a:buSzPts val="900"/>
              <a:buChar char="​"/>
              <a:defRPr sz="675"/>
            </a:lvl6pPr>
            <a:lvl7pPr indent="-273050" lvl="6" marL="3200400" algn="l">
              <a:lnSpc>
                <a:spcPct val="90000"/>
              </a:lnSpc>
              <a:spcBef>
                <a:spcPts val="450"/>
              </a:spcBef>
              <a:spcAft>
                <a:spcPts val="0"/>
              </a:spcAft>
              <a:buClr>
                <a:schemeClr val="dk1"/>
              </a:buClr>
              <a:buSzPts val="700"/>
              <a:buChar char="•"/>
              <a:defRPr sz="525"/>
            </a:lvl7pPr>
            <a:lvl8pPr indent="-336550" lvl="7" marL="3657600" algn="l">
              <a:lnSpc>
                <a:spcPct val="90000"/>
              </a:lnSpc>
              <a:spcBef>
                <a:spcPts val="900"/>
              </a:spcBef>
              <a:spcAft>
                <a:spcPts val="0"/>
              </a:spcAft>
              <a:buClr>
                <a:schemeClr val="dk1"/>
              </a:buClr>
              <a:buSzPts val="1700"/>
              <a:buChar char="“"/>
              <a:defRPr sz="1275"/>
            </a:lvl8pPr>
            <a:lvl9pPr indent="-285750" lvl="8" marL="4114800" algn="l">
              <a:lnSpc>
                <a:spcPct val="90000"/>
              </a:lnSpc>
              <a:spcBef>
                <a:spcPts val="450"/>
              </a:spcBef>
              <a:spcAft>
                <a:spcPts val="900"/>
              </a:spcAft>
              <a:buClr>
                <a:schemeClr val="dk1"/>
              </a:buClr>
              <a:buSzPts val="900"/>
              <a:buChar char="​"/>
              <a:defRPr sz="675"/>
            </a:lvl9pPr>
          </a:lstStyle>
          <a:p/>
        </p:txBody>
      </p:sp>
      <p:sp>
        <p:nvSpPr>
          <p:cNvPr id="57" name="Google Shape;57;p54"/>
          <p:cNvSpPr txBox="1"/>
          <p:nvPr/>
        </p:nvSpPr>
        <p:spPr>
          <a:xfrm>
            <a:off x="6276175" y="2086175"/>
            <a:ext cx="4834800" cy="1195818"/>
          </a:xfrm>
          <a:prstGeom prst="rect">
            <a:avLst/>
          </a:prstGeom>
          <a:noFill/>
          <a:ln>
            <a:noFill/>
          </a:ln>
        </p:spPr>
        <p:txBody>
          <a:bodyPr anchorCtr="0" anchor="t" bIns="68550" lIns="68550" spcFirstLastPara="1" rIns="68550" wrap="square" tIns="68550">
            <a:spAutoFit/>
          </a:bodyPr>
          <a:lstStyle/>
          <a:p>
            <a:pPr indent="0" lvl="0" marL="0" marR="0" rtl="0" algn="l">
              <a:lnSpc>
                <a:spcPct val="115000"/>
              </a:lnSpc>
              <a:spcBef>
                <a:spcPts val="0"/>
              </a:spcBef>
              <a:spcAft>
                <a:spcPts val="0"/>
              </a:spcAft>
              <a:buClr>
                <a:schemeClr val="dk1"/>
              </a:buClr>
              <a:buSzPts val="1100"/>
              <a:buFont typeface="Arial"/>
              <a:buNone/>
            </a:pPr>
            <a:r>
              <a:rPr b="1" i="0" lang="en-US" sz="1050" u="none" cap="none" strike="noStrike">
                <a:solidFill>
                  <a:schemeClr val="dk1"/>
                </a:solidFill>
                <a:latin typeface="Arial"/>
                <a:ea typeface="Arial"/>
                <a:cs typeface="Arial"/>
                <a:sym typeface="Arial"/>
              </a:rPr>
              <a:t>Presenters:</a:t>
            </a:r>
            <a:endParaRPr b="1" i="0" sz="1050" u="none" cap="none" strike="noStrike">
              <a:solidFill>
                <a:schemeClr val="dk1"/>
              </a:solidFill>
              <a:latin typeface="Arial"/>
              <a:ea typeface="Arial"/>
              <a:cs typeface="Arial"/>
              <a:sym typeface="Arial"/>
            </a:endParaRPr>
          </a:p>
          <a:p>
            <a:pPr indent="0" lvl="0" marL="0" marR="0" rtl="0" algn="l">
              <a:lnSpc>
                <a:spcPct val="115000"/>
              </a:lnSpc>
              <a:spcBef>
                <a:spcPts val="450"/>
              </a:spcBef>
              <a:spcAft>
                <a:spcPts val="450"/>
              </a:spcAft>
              <a:buClr>
                <a:schemeClr val="dk1"/>
              </a:buClr>
              <a:buSzPts val="1050"/>
              <a:buFont typeface="Arial"/>
              <a:buNone/>
            </a:pPr>
            <a:r>
              <a:rPr b="0" i="0" lang="en-US" sz="1050" u="none" cap="none" strike="noStrike">
                <a:solidFill>
                  <a:schemeClr val="dk1"/>
                </a:solidFill>
                <a:latin typeface="Arial"/>
                <a:ea typeface="Arial"/>
                <a:cs typeface="Arial"/>
                <a:sym typeface="Arial"/>
              </a:rPr>
              <a:t>Use this slide to signal our video editors/production team that you will to transition from one speaker to the other, so they can cut the video between speakers. This slide will be cut from the final edit. Use the fields below to signal the from/to direction.</a:t>
            </a:r>
            <a:endParaRPr b="1" i="0" sz="1050" u="none" cap="none" strike="noStrike">
              <a:solidFill>
                <a:schemeClr val="dk1"/>
              </a:solidFill>
              <a:latin typeface="Arial"/>
              <a:ea typeface="Arial"/>
              <a:cs typeface="Arial"/>
              <a:sym typeface="Arial"/>
            </a:endParaRPr>
          </a:p>
        </p:txBody>
      </p:sp>
      <p:sp>
        <p:nvSpPr>
          <p:cNvPr id="58" name="Google Shape;58;p54"/>
          <p:cNvSpPr txBox="1"/>
          <p:nvPr/>
        </p:nvSpPr>
        <p:spPr>
          <a:xfrm>
            <a:off x="6276175" y="3890200"/>
            <a:ext cx="1251300" cy="638358"/>
          </a:xfrm>
          <a:prstGeom prst="rect">
            <a:avLst/>
          </a:prstGeom>
          <a:noFill/>
          <a:ln>
            <a:noFill/>
          </a:ln>
        </p:spPr>
        <p:txBody>
          <a:bodyPr anchorCtr="0" anchor="t" bIns="68550" lIns="68550" spcFirstLastPara="1" rIns="68550" wrap="square" tIns="68550">
            <a:spAutoFit/>
          </a:bodyPr>
          <a:lstStyle/>
          <a:p>
            <a:pPr indent="0" lvl="0" marL="0" marR="0" rtl="0" algn="r">
              <a:lnSpc>
                <a:spcPct val="115000"/>
              </a:lnSpc>
              <a:spcBef>
                <a:spcPts val="0"/>
              </a:spcBef>
              <a:spcAft>
                <a:spcPts val="0"/>
              </a:spcAft>
              <a:buClr>
                <a:schemeClr val="dk1"/>
              </a:buClr>
              <a:buSzPts val="1050"/>
              <a:buFont typeface="Arial"/>
              <a:buNone/>
            </a:pPr>
            <a:r>
              <a:rPr b="1" i="0" lang="en-US" sz="1050" u="none" cap="none" strike="noStrike">
                <a:solidFill>
                  <a:schemeClr val="dk1"/>
                </a:solidFill>
                <a:latin typeface="Arial"/>
                <a:ea typeface="Arial"/>
                <a:cs typeface="Arial"/>
                <a:sym typeface="Arial"/>
              </a:rPr>
              <a:t>From:</a:t>
            </a:r>
            <a:endParaRPr b="1" i="0" sz="1050" u="none" cap="none" strike="noStrike">
              <a:solidFill>
                <a:schemeClr val="dk1"/>
              </a:solidFill>
              <a:latin typeface="Arial"/>
              <a:ea typeface="Arial"/>
              <a:cs typeface="Arial"/>
              <a:sym typeface="Arial"/>
            </a:endParaRPr>
          </a:p>
          <a:p>
            <a:pPr indent="0" lvl="0" marL="0" marR="0" rtl="0" algn="r">
              <a:lnSpc>
                <a:spcPct val="115000"/>
              </a:lnSpc>
              <a:spcBef>
                <a:spcPts val="450"/>
              </a:spcBef>
              <a:spcAft>
                <a:spcPts val="450"/>
              </a:spcAft>
              <a:buClr>
                <a:schemeClr val="dk1"/>
              </a:buClr>
              <a:buSzPts val="1050"/>
              <a:buFont typeface="Arial"/>
              <a:buNone/>
            </a:pPr>
            <a:r>
              <a:rPr b="1" i="0" lang="en-US" sz="1050" u="none" cap="none" strike="noStrike">
                <a:solidFill>
                  <a:schemeClr val="dk1"/>
                </a:solidFill>
                <a:latin typeface="Arial"/>
                <a:ea typeface="Arial"/>
                <a:cs typeface="Arial"/>
                <a:sym typeface="Arial"/>
              </a:rPr>
              <a:t>To:</a:t>
            </a:r>
            <a:endParaRPr b="1" i="0" sz="1050" u="none" cap="none" strike="noStrike">
              <a:solidFill>
                <a:schemeClr val="dk1"/>
              </a:solidFill>
              <a:latin typeface="Arial"/>
              <a:ea typeface="Arial"/>
              <a:cs typeface="Arial"/>
              <a:sym typeface="Arial"/>
            </a:endParaRPr>
          </a:p>
        </p:txBody>
      </p:sp>
      <p:sp>
        <p:nvSpPr>
          <p:cNvPr id="59" name="Google Shape;59;p54"/>
          <p:cNvSpPr txBox="1"/>
          <p:nvPr/>
        </p:nvSpPr>
        <p:spPr>
          <a:xfrm>
            <a:off x="6276175" y="1506851"/>
            <a:ext cx="5415300" cy="380851"/>
          </a:xfrm>
          <a:prstGeom prst="rect">
            <a:avLst/>
          </a:prstGeom>
          <a:noFill/>
          <a:ln>
            <a:noFill/>
          </a:ln>
        </p:spPr>
        <p:txBody>
          <a:bodyPr anchorCtr="0" anchor="t" bIns="68550" lIns="68550" spcFirstLastPara="1" rIns="68550" wrap="square" tIns="68550">
            <a:spAutoFit/>
          </a:bodyPr>
          <a:lstStyle/>
          <a:p>
            <a:pPr indent="0" lvl="0" marL="0" marR="0" rtl="0" algn="l">
              <a:lnSpc>
                <a:spcPct val="100000"/>
              </a:lnSpc>
              <a:spcBef>
                <a:spcPts val="0"/>
              </a:spcBef>
              <a:spcAft>
                <a:spcPts val="0"/>
              </a:spcAft>
              <a:buClr>
                <a:srgbClr val="000000"/>
              </a:buClr>
              <a:buSzPts val="1575"/>
              <a:buFont typeface="Arial"/>
              <a:buNone/>
            </a:pPr>
            <a:r>
              <a:rPr b="1" i="0" lang="en-US" sz="1575" u="none" cap="none" strike="noStrike">
                <a:solidFill>
                  <a:srgbClr val="000000"/>
                </a:solidFill>
                <a:latin typeface="Arial"/>
                <a:ea typeface="Arial"/>
                <a:cs typeface="Arial"/>
                <a:sym typeface="Arial"/>
              </a:rPr>
              <a:t>SPEAKER TRANSITION PLACEHOLDER</a:t>
            </a:r>
            <a:endParaRPr b="1" i="0" sz="1575"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0" name="Shape 60"/>
        <p:cNvGrpSpPr/>
        <p:nvPr/>
      </p:nvGrpSpPr>
      <p:grpSpPr>
        <a:xfrm>
          <a:off x="0" y="0"/>
          <a:ext cx="0" cy="0"/>
          <a:chOff x="0" y="0"/>
          <a:chExt cx="0" cy="0"/>
        </a:xfrm>
      </p:grpSpPr>
      <p:sp>
        <p:nvSpPr>
          <p:cNvPr id="61" name="Google Shape;61;p55"/>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55"/>
          <p:cNvSpPr txBox="1"/>
          <p:nvPr>
            <p:ph idx="1" type="body"/>
          </p:nvPr>
        </p:nvSpPr>
        <p:spPr>
          <a:xfrm>
            <a:off x="838200" y="1825625"/>
            <a:ext cx="515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3A3838"/>
              </a:buClr>
              <a:buSzPts val="1800"/>
              <a:buChar char="▪"/>
              <a:defRPr/>
            </a:lvl1pPr>
            <a:lvl2pPr indent="-342900" lvl="1" marL="914400" algn="l">
              <a:lnSpc>
                <a:spcPct val="90000"/>
              </a:lnSpc>
              <a:spcBef>
                <a:spcPts val="500"/>
              </a:spcBef>
              <a:spcAft>
                <a:spcPts val="0"/>
              </a:spcAft>
              <a:buClr>
                <a:srgbClr val="3A3838"/>
              </a:buClr>
              <a:buSzPts val="1800"/>
              <a:buChar char="-"/>
              <a:defRPr/>
            </a:lvl2pPr>
            <a:lvl3pPr indent="-342900" lvl="2" marL="1371600" algn="l">
              <a:lnSpc>
                <a:spcPct val="90000"/>
              </a:lnSpc>
              <a:spcBef>
                <a:spcPts val="500"/>
              </a:spcBef>
              <a:spcAft>
                <a:spcPts val="0"/>
              </a:spcAft>
              <a:buClr>
                <a:srgbClr val="757070"/>
              </a:buClr>
              <a:buSzPts val="1800"/>
              <a:buChar char="o"/>
              <a:defRPr/>
            </a:lvl3pPr>
            <a:lvl4pPr indent="-342900" lvl="3" marL="1828800" algn="l">
              <a:lnSpc>
                <a:spcPct val="90000"/>
              </a:lnSpc>
              <a:spcBef>
                <a:spcPts val="500"/>
              </a:spcBef>
              <a:spcAft>
                <a:spcPts val="0"/>
              </a:spcAft>
              <a:buClr>
                <a:srgbClr val="757070"/>
              </a:buClr>
              <a:buSzPts val="1800"/>
              <a:buChar char="-"/>
              <a:defRPr/>
            </a:lvl4pPr>
            <a:lvl5pPr indent="-342900" lvl="4" marL="2286000" algn="l">
              <a:lnSpc>
                <a:spcPct val="90000"/>
              </a:lnSpc>
              <a:spcBef>
                <a:spcPts val="500"/>
              </a:spcBef>
              <a:spcAft>
                <a:spcPts val="0"/>
              </a:spcAft>
              <a:buClr>
                <a:srgbClr val="75707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55"/>
          <p:cNvSpPr txBox="1"/>
          <p:nvPr>
            <p:ph idx="2" type="body"/>
          </p:nvPr>
        </p:nvSpPr>
        <p:spPr>
          <a:xfrm>
            <a:off x="6197600" y="1825625"/>
            <a:ext cx="515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3A3838"/>
              </a:buClr>
              <a:buSzPts val="1800"/>
              <a:buChar char="▪"/>
              <a:defRPr/>
            </a:lvl1pPr>
            <a:lvl2pPr indent="-342900" lvl="1" marL="914400" algn="l">
              <a:lnSpc>
                <a:spcPct val="90000"/>
              </a:lnSpc>
              <a:spcBef>
                <a:spcPts val="500"/>
              </a:spcBef>
              <a:spcAft>
                <a:spcPts val="0"/>
              </a:spcAft>
              <a:buClr>
                <a:srgbClr val="3A3838"/>
              </a:buClr>
              <a:buSzPts val="1800"/>
              <a:buChar char="-"/>
              <a:defRPr/>
            </a:lvl2pPr>
            <a:lvl3pPr indent="-342900" lvl="2" marL="1371600" algn="l">
              <a:lnSpc>
                <a:spcPct val="90000"/>
              </a:lnSpc>
              <a:spcBef>
                <a:spcPts val="500"/>
              </a:spcBef>
              <a:spcAft>
                <a:spcPts val="0"/>
              </a:spcAft>
              <a:buClr>
                <a:srgbClr val="757070"/>
              </a:buClr>
              <a:buSzPts val="1800"/>
              <a:buChar char="o"/>
              <a:defRPr/>
            </a:lvl3pPr>
            <a:lvl4pPr indent="-342900" lvl="3" marL="1828800" algn="l">
              <a:lnSpc>
                <a:spcPct val="90000"/>
              </a:lnSpc>
              <a:spcBef>
                <a:spcPts val="500"/>
              </a:spcBef>
              <a:spcAft>
                <a:spcPts val="0"/>
              </a:spcAft>
              <a:buClr>
                <a:srgbClr val="757070"/>
              </a:buClr>
              <a:buSzPts val="1800"/>
              <a:buChar char="-"/>
              <a:defRPr/>
            </a:lvl4pPr>
            <a:lvl5pPr indent="-342900" lvl="4" marL="2286000" algn="l">
              <a:lnSpc>
                <a:spcPct val="90000"/>
              </a:lnSpc>
              <a:spcBef>
                <a:spcPts val="500"/>
              </a:spcBef>
              <a:spcAft>
                <a:spcPts val="0"/>
              </a:spcAft>
              <a:buClr>
                <a:srgbClr val="75707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55"/>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65" name="Google Shape;65;p55"/>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with Content">
  <p:cSld name="Laptop with Content">
    <p:spTree>
      <p:nvGrpSpPr>
        <p:cNvPr id="66" name="Shape 66"/>
        <p:cNvGrpSpPr/>
        <p:nvPr/>
      </p:nvGrpSpPr>
      <p:grpSpPr>
        <a:xfrm>
          <a:off x="0" y="0"/>
          <a:ext cx="0" cy="0"/>
          <a:chOff x="0" y="0"/>
          <a:chExt cx="0" cy="0"/>
        </a:xfrm>
      </p:grpSpPr>
      <p:pic>
        <p:nvPicPr>
          <p:cNvPr id="67" name="Google Shape;67;p56"/>
          <p:cNvPicPr preferRelativeResize="0"/>
          <p:nvPr/>
        </p:nvPicPr>
        <p:blipFill rotWithShape="1">
          <a:blip r:embed="rId2">
            <a:alphaModFix/>
          </a:blip>
          <a:srcRect b="0" l="0" r="0" t="0"/>
          <a:stretch/>
        </p:blipFill>
        <p:spPr>
          <a:xfrm>
            <a:off x="2187239" y="-1407400"/>
            <a:ext cx="12009527" cy="9013475"/>
          </a:xfrm>
          <a:prstGeom prst="rect">
            <a:avLst/>
          </a:prstGeom>
          <a:noFill/>
          <a:ln>
            <a:noFill/>
          </a:ln>
        </p:spPr>
      </p:pic>
      <p:pic>
        <p:nvPicPr>
          <p:cNvPr id="68" name="Google Shape;68;p56"/>
          <p:cNvPicPr preferRelativeResize="0"/>
          <p:nvPr/>
        </p:nvPicPr>
        <p:blipFill rotWithShape="1">
          <a:blip r:embed="rId3">
            <a:alphaModFix/>
          </a:blip>
          <a:srcRect b="0" l="0" r="0" t="0"/>
          <a:stretch/>
        </p:blipFill>
        <p:spPr>
          <a:xfrm>
            <a:off x="4878750" y="5553657"/>
            <a:ext cx="6353175" cy="314325"/>
          </a:xfrm>
          <a:prstGeom prst="rect">
            <a:avLst/>
          </a:prstGeom>
          <a:noFill/>
          <a:ln>
            <a:noFill/>
          </a:ln>
        </p:spPr>
      </p:pic>
      <p:sp>
        <p:nvSpPr>
          <p:cNvPr id="69" name="Google Shape;69;p56"/>
          <p:cNvSpPr txBox="1"/>
          <p:nvPr>
            <p:ph idx="1" type="body"/>
          </p:nvPr>
        </p:nvSpPr>
        <p:spPr>
          <a:xfrm>
            <a:off x="685799" y="812801"/>
            <a:ext cx="3149700" cy="5364300"/>
          </a:xfrm>
          <a:prstGeom prst="rect">
            <a:avLst/>
          </a:prstGeom>
          <a:noFill/>
          <a:ln>
            <a:noFill/>
          </a:ln>
        </p:spPr>
        <p:txBody>
          <a:bodyPr anchorCtr="0" anchor="ctr" bIns="0" lIns="0" spcFirstLastPara="1" rIns="0" wrap="square" tIns="0">
            <a:noAutofit/>
          </a:bodyPr>
          <a:lstStyle>
            <a:lvl1pPr indent="-495300" lvl="0" marL="457200" algn="l">
              <a:lnSpc>
                <a:spcPct val="90000"/>
              </a:lnSpc>
              <a:spcBef>
                <a:spcPts val="1200"/>
              </a:spcBef>
              <a:spcAft>
                <a:spcPts val="0"/>
              </a:spcAft>
              <a:buClr>
                <a:schemeClr val="dk1"/>
              </a:buClr>
              <a:buSzPts val="4200"/>
              <a:buFont typeface="Arial"/>
              <a:buChar char="​"/>
              <a:defRPr b="1" sz="4200">
                <a:latin typeface="Arial"/>
                <a:ea typeface="Arial"/>
                <a:cs typeface="Arial"/>
                <a:sym typeface="Arial"/>
              </a:defRPr>
            </a:lvl1pPr>
            <a:lvl2pPr indent="-368300" lvl="1" marL="914400" algn="l">
              <a:lnSpc>
                <a:spcPct val="83000"/>
              </a:lnSpc>
              <a:spcBef>
                <a:spcPts val="300"/>
              </a:spcBef>
              <a:spcAft>
                <a:spcPts val="0"/>
              </a:spcAft>
              <a:buClr>
                <a:schemeClr val="dk2"/>
              </a:buClr>
              <a:buSzPts val="2200"/>
              <a:buFont typeface="Arial"/>
              <a:buChar char="​"/>
              <a:defRPr sz="2200">
                <a:solidFill>
                  <a:schemeClr val="dk2"/>
                </a:solidFill>
                <a:latin typeface="Arial"/>
                <a:ea typeface="Arial"/>
                <a:cs typeface="Arial"/>
                <a:sym typeface="Arial"/>
              </a:defRPr>
            </a:lvl2pPr>
            <a:lvl3pPr indent="-342900" lvl="2" marL="1371600" algn="l">
              <a:lnSpc>
                <a:spcPct val="120000"/>
              </a:lnSpc>
              <a:spcBef>
                <a:spcPts val="3000"/>
              </a:spcBef>
              <a:spcAft>
                <a:spcPts val="0"/>
              </a:spcAft>
              <a:buClr>
                <a:schemeClr val="dk1"/>
              </a:buClr>
              <a:buSzPts val="1800"/>
              <a:buFont typeface="Arial"/>
              <a:buChar char="​"/>
              <a:defRPr sz="1800">
                <a:solidFill>
                  <a:schemeClr val="dk1"/>
                </a:solidFill>
                <a:latin typeface="Arial"/>
                <a:ea typeface="Arial"/>
                <a:cs typeface="Arial"/>
                <a:sym typeface="Arial"/>
              </a:defRPr>
            </a:lvl3pPr>
            <a:lvl4pPr indent="-317500" lvl="3" marL="1828800" algn="l">
              <a:lnSpc>
                <a:spcPct val="90000"/>
              </a:lnSpc>
              <a:spcBef>
                <a:spcPts val="400"/>
              </a:spcBef>
              <a:spcAft>
                <a:spcPts val="0"/>
              </a:spcAft>
              <a:buClr>
                <a:schemeClr val="accent1"/>
              </a:buClr>
              <a:buSzPts val="1400"/>
              <a:buFont typeface="Arial"/>
              <a:buChar char="•"/>
              <a:defRPr b="0" sz="1400">
                <a:solidFill>
                  <a:schemeClr val="dk1"/>
                </a:solidFill>
                <a:latin typeface="Arial"/>
                <a:ea typeface="Arial"/>
                <a:cs typeface="Arial"/>
                <a:sym typeface="Arial"/>
              </a:defRPr>
            </a:lvl4pPr>
            <a:lvl5pPr indent="-304800" lvl="4" marL="2286000" algn="l">
              <a:lnSpc>
                <a:spcPct val="85000"/>
              </a:lnSpc>
              <a:spcBef>
                <a:spcPts val="400"/>
              </a:spcBef>
              <a:spcAft>
                <a:spcPts val="0"/>
              </a:spcAft>
              <a:buClr>
                <a:schemeClr val="dk1"/>
              </a:buClr>
              <a:buSzPts val="1200"/>
              <a:buFont typeface="Arial"/>
              <a:buChar char="–"/>
              <a:defRPr sz="1200">
                <a:solidFill>
                  <a:schemeClr val="dk1"/>
                </a:solidFill>
                <a:latin typeface="Arial"/>
                <a:ea typeface="Arial"/>
                <a:cs typeface="Arial"/>
                <a:sym typeface="Arial"/>
              </a:defRPr>
            </a:lvl5pPr>
            <a:lvl6pPr indent="-355600" lvl="5" marL="2743200" algn="l">
              <a:lnSpc>
                <a:spcPct val="90000"/>
              </a:lnSpc>
              <a:spcBef>
                <a:spcPts val="1200"/>
              </a:spcBef>
              <a:spcAft>
                <a:spcPts val="0"/>
              </a:spcAft>
              <a:buClr>
                <a:schemeClr val="dk1"/>
              </a:buClr>
              <a:buSzPts val="2000"/>
              <a:buFont typeface="Arial"/>
              <a:buChar char="​"/>
              <a:defRPr b="1" sz="2000">
                <a:solidFill>
                  <a:schemeClr val="dk1"/>
                </a:solidFill>
                <a:latin typeface="Arial"/>
                <a:ea typeface="Arial"/>
                <a:cs typeface="Arial"/>
                <a:sym typeface="Arial"/>
              </a:defRPr>
            </a:lvl6pPr>
            <a:lvl7pPr indent="-317500" lvl="6" marL="3200400" algn="l">
              <a:lnSpc>
                <a:spcPct val="90000"/>
              </a:lnSpc>
              <a:spcBef>
                <a:spcPts val="0"/>
              </a:spcBef>
              <a:spcAft>
                <a:spcPts val="0"/>
              </a:spcAft>
              <a:buClr>
                <a:schemeClr val="accent1"/>
              </a:buClr>
              <a:buSzPts val="1400"/>
              <a:buFont typeface="Arial"/>
              <a:buChar char="​"/>
              <a:defRPr sz="1400">
                <a:solidFill>
                  <a:schemeClr val="accent1"/>
                </a:solidFill>
                <a:latin typeface="Arial"/>
                <a:ea typeface="Arial"/>
                <a:cs typeface="Arial"/>
                <a:sym typeface="Arial"/>
              </a:defRPr>
            </a:lvl7pPr>
            <a:lvl8pPr indent="-317500" lvl="7" marL="3657600" algn="l">
              <a:lnSpc>
                <a:spcPct val="120000"/>
              </a:lnSpc>
              <a:spcBef>
                <a:spcPts val="400"/>
              </a:spcBef>
              <a:spcAft>
                <a:spcPts val="0"/>
              </a:spcAft>
              <a:buClr>
                <a:schemeClr val="dk1"/>
              </a:buClr>
              <a:buSzPts val="1400"/>
              <a:buFont typeface="Arial"/>
              <a:buChar char="​"/>
              <a:defRPr sz="1400">
                <a:solidFill>
                  <a:schemeClr val="dk1"/>
                </a:solidFill>
                <a:latin typeface="Arial"/>
                <a:ea typeface="Arial"/>
                <a:cs typeface="Arial"/>
                <a:sym typeface="Arial"/>
              </a:defRPr>
            </a:lvl8pPr>
            <a:lvl9pPr indent="-304800" lvl="8" marL="4114800" algn="l">
              <a:lnSpc>
                <a:spcPct val="80000"/>
              </a:lnSpc>
              <a:spcBef>
                <a:spcPts val="600"/>
              </a:spcBef>
              <a:spcAft>
                <a:spcPts val="0"/>
              </a:spcAft>
              <a:buClr>
                <a:schemeClr val="accent4"/>
              </a:buClr>
              <a:buSzPts val="1200"/>
              <a:buFont typeface="Arial"/>
              <a:buChar char="•"/>
              <a:defRPr b="0" sz="1200">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57"/>
          <p:cNvSpPr txBox="1"/>
          <p:nvPr>
            <p:ph type="title"/>
          </p:nvPr>
        </p:nvSpPr>
        <p:spPr>
          <a:xfrm>
            <a:off x="840318" y="457200"/>
            <a:ext cx="393276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7"/>
          <p:cNvSpPr txBox="1"/>
          <p:nvPr>
            <p:ph idx="1" type="body"/>
          </p:nvPr>
        </p:nvSpPr>
        <p:spPr>
          <a:xfrm>
            <a:off x="5183717" y="987426"/>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rgbClr val="3A3838"/>
              </a:buClr>
              <a:buSzPts val="3200"/>
              <a:buChar char="▪"/>
              <a:defRPr sz="3200"/>
            </a:lvl1pPr>
            <a:lvl2pPr indent="-406400" lvl="1" marL="914400" algn="l">
              <a:lnSpc>
                <a:spcPct val="90000"/>
              </a:lnSpc>
              <a:spcBef>
                <a:spcPts val="500"/>
              </a:spcBef>
              <a:spcAft>
                <a:spcPts val="0"/>
              </a:spcAft>
              <a:buClr>
                <a:srgbClr val="3A3838"/>
              </a:buClr>
              <a:buSzPts val="2800"/>
              <a:buChar char="-"/>
              <a:defRPr sz="2800"/>
            </a:lvl2pPr>
            <a:lvl3pPr indent="-381000" lvl="2" marL="1371600" algn="l">
              <a:lnSpc>
                <a:spcPct val="90000"/>
              </a:lnSpc>
              <a:spcBef>
                <a:spcPts val="500"/>
              </a:spcBef>
              <a:spcAft>
                <a:spcPts val="0"/>
              </a:spcAft>
              <a:buClr>
                <a:srgbClr val="757070"/>
              </a:buClr>
              <a:buSzPts val="2400"/>
              <a:buChar char="o"/>
              <a:defRPr sz="2400"/>
            </a:lvl3pPr>
            <a:lvl4pPr indent="-355600" lvl="3" marL="1828800" algn="l">
              <a:lnSpc>
                <a:spcPct val="90000"/>
              </a:lnSpc>
              <a:spcBef>
                <a:spcPts val="500"/>
              </a:spcBef>
              <a:spcAft>
                <a:spcPts val="0"/>
              </a:spcAft>
              <a:buClr>
                <a:srgbClr val="757070"/>
              </a:buClr>
              <a:buSzPts val="2000"/>
              <a:buChar char="-"/>
              <a:defRPr sz="2000"/>
            </a:lvl4pPr>
            <a:lvl5pPr indent="-355600" lvl="4" marL="2286000" algn="l">
              <a:lnSpc>
                <a:spcPct val="90000"/>
              </a:lnSpc>
              <a:spcBef>
                <a:spcPts val="500"/>
              </a:spcBef>
              <a:spcAft>
                <a:spcPts val="0"/>
              </a:spcAft>
              <a:buClr>
                <a:srgbClr val="757070"/>
              </a:buClr>
              <a:buSzPts val="2000"/>
              <a:buFont typeface="Helvetica Neue"/>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 name="Google Shape;73;p57"/>
          <p:cNvSpPr txBox="1"/>
          <p:nvPr>
            <p:ph idx="2" type="body"/>
          </p:nvPr>
        </p:nvSpPr>
        <p:spPr>
          <a:xfrm>
            <a:off x="840318" y="2057400"/>
            <a:ext cx="393276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A3838"/>
              </a:buClr>
              <a:buSzPts val="1600"/>
              <a:buNone/>
              <a:defRPr sz="1600"/>
            </a:lvl1pPr>
            <a:lvl2pPr indent="-228600" lvl="1" marL="914400" algn="l">
              <a:lnSpc>
                <a:spcPct val="90000"/>
              </a:lnSpc>
              <a:spcBef>
                <a:spcPts val="500"/>
              </a:spcBef>
              <a:spcAft>
                <a:spcPts val="0"/>
              </a:spcAft>
              <a:buClr>
                <a:srgbClr val="3A3838"/>
              </a:buClr>
              <a:buSzPts val="1400"/>
              <a:buNone/>
              <a:defRPr sz="1400"/>
            </a:lvl2pPr>
            <a:lvl3pPr indent="-228600" lvl="2" marL="1371600" algn="l">
              <a:lnSpc>
                <a:spcPct val="90000"/>
              </a:lnSpc>
              <a:spcBef>
                <a:spcPts val="500"/>
              </a:spcBef>
              <a:spcAft>
                <a:spcPts val="0"/>
              </a:spcAft>
              <a:buClr>
                <a:srgbClr val="757070"/>
              </a:buClr>
              <a:buSzPts val="1200"/>
              <a:buNone/>
              <a:defRPr sz="1200"/>
            </a:lvl3pPr>
            <a:lvl4pPr indent="-228600" lvl="3" marL="1828800" algn="l">
              <a:lnSpc>
                <a:spcPct val="90000"/>
              </a:lnSpc>
              <a:spcBef>
                <a:spcPts val="500"/>
              </a:spcBef>
              <a:spcAft>
                <a:spcPts val="0"/>
              </a:spcAft>
              <a:buClr>
                <a:srgbClr val="757070"/>
              </a:buClr>
              <a:buSzPts val="1000"/>
              <a:buNone/>
              <a:defRPr sz="1000"/>
            </a:lvl4pPr>
            <a:lvl5pPr indent="-228600" lvl="4" marL="2286000" algn="l">
              <a:lnSpc>
                <a:spcPct val="90000"/>
              </a:lnSpc>
              <a:spcBef>
                <a:spcPts val="500"/>
              </a:spcBef>
              <a:spcAft>
                <a:spcPts val="0"/>
              </a:spcAft>
              <a:buClr>
                <a:srgbClr val="757070"/>
              </a:buClr>
              <a:buSzPts val="1000"/>
              <a:buFont typeface="Helvetica Neue"/>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57"/>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75" name="Google Shape;75;p57"/>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ceholder – Video / Demo">
  <p:cSld name="Placeholder – Video / Demo">
    <p:spTree>
      <p:nvGrpSpPr>
        <p:cNvPr id="76" name="Shape 76"/>
        <p:cNvGrpSpPr/>
        <p:nvPr/>
      </p:nvGrpSpPr>
      <p:grpSpPr>
        <a:xfrm>
          <a:off x="0" y="0"/>
          <a:ext cx="0" cy="0"/>
          <a:chOff x="0" y="0"/>
          <a:chExt cx="0" cy="0"/>
        </a:xfrm>
      </p:grpSpPr>
      <p:sp>
        <p:nvSpPr>
          <p:cNvPr id="77" name="Google Shape;77;p58"/>
          <p:cNvSpPr txBox="1"/>
          <p:nvPr>
            <p:ph idx="1" type="body"/>
          </p:nvPr>
        </p:nvSpPr>
        <p:spPr>
          <a:xfrm>
            <a:off x="7827840" y="3686630"/>
            <a:ext cx="3718500" cy="16215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1200"/>
              </a:spcBef>
              <a:spcAft>
                <a:spcPts val="0"/>
              </a:spcAft>
              <a:buClr>
                <a:srgbClr val="3A3838"/>
              </a:buClr>
              <a:buSzPts val="1400"/>
              <a:buChar char="​"/>
              <a:defRPr sz="1400"/>
            </a:lvl1pPr>
            <a:lvl2pPr indent="-311150" lvl="1" marL="914400" algn="l">
              <a:lnSpc>
                <a:spcPct val="90000"/>
              </a:lnSpc>
              <a:spcBef>
                <a:spcPts val="400"/>
              </a:spcBef>
              <a:spcAft>
                <a:spcPts val="0"/>
              </a:spcAft>
              <a:buClr>
                <a:srgbClr val="3A3838"/>
              </a:buClr>
              <a:buSzPts val="1300"/>
              <a:buChar char="•"/>
              <a:defRPr sz="1300"/>
            </a:lvl2pPr>
            <a:lvl3pPr indent="-285750" lvl="2" marL="1371600" algn="l">
              <a:lnSpc>
                <a:spcPct val="90000"/>
              </a:lnSpc>
              <a:spcBef>
                <a:spcPts val="400"/>
              </a:spcBef>
              <a:spcAft>
                <a:spcPts val="0"/>
              </a:spcAft>
              <a:buClr>
                <a:srgbClr val="757070"/>
              </a:buClr>
              <a:buSzPts val="900"/>
              <a:buChar char="–"/>
              <a:defRPr sz="900"/>
            </a:lvl3pPr>
            <a:lvl4pPr indent="-323850" lvl="3" marL="1828800" algn="l">
              <a:lnSpc>
                <a:spcPct val="90000"/>
              </a:lnSpc>
              <a:spcBef>
                <a:spcPts val="1200"/>
              </a:spcBef>
              <a:spcAft>
                <a:spcPts val="0"/>
              </a:spcAft>
              <a:buClr>
                <a:srgbClr val="757070"/>
              </a:buClr>
              <a:buSzPts val="1500"/>
              <a:buChar char="​"/>
              <a:defRPr sz="1500"/>
            </a:lvl4pPr>
            <a:lvl5pPr indent="-228600" lvl="4" marL="2286000" algn="l">
              <a:lnSpc>
                <a:spcPct val="90000"/>
              </a:lnSpc>
              <a:spcBef>
                <a:spcPts val="0"/>
              </a:spcBef>
              <a:spcAft>
                <a:spcPts val="0"/>
              </a:spcAft>
              <a:buClr>
                <a:srgbClr val="757070"/>
              </a:buClr>
              <a:buSzPts val="900"/>
              <a:buFont typeface="Helvetica Neue"/>
              <a:buNone/>
              <a:defRPr sz="900"/>
            </a:lvl5pPr>
            <a:lvl6pPr indent="-285750" lvl="5" marL="2743200" algn="l">
              <a:lnSpc>
                <a:spcPct val="90000"/>
              </a:lnSpc>
              <a:spcBef>
                <a:spcPts val="800"/>
              </a:spcBef>
              <a:spcAft>
                <a:spcPts val="0"/>
              </a:spcAft>
              <a:buClr>
                <a:schemeClr val="dk1"/>
              </a:buClr>
              <a:buSzPts val="900"/>
              <a:buChar char="​"/>
              <a:defRPr sz="900"/>
            </a:lvl6pPr>
            <a:lvl7pPr indent="-273050" lvl="6" marL="3200400" algn="l">
              <a:lnSpc>
                <a:spcPct val="90000"/>
              </a:lnSpc>
              <a:spcBef>
                <a:spcPts val="600"/>
              </a:spcBef>
              <a:spcAft>
                <a:spcPts val="0"/>
              </a:spcAft>
              <a:buClr>
                <a:schemeClr val="dk1"/>
              </a:buClr>
              <a:buSzPts val="700"/>
              <a:buChar char="•"/>
              <a:defRPr sz="700"/>
            </a:lvl7pPr>
            <a:lvl8pPr indent="-336550" lvl="7" marL="3657600" algn="l">
              <a:lnSpc>
                <a:spcPct val="90000"/>
              </a:lnSpc>
              <a:spcBef>
                <a:spcPts val="1200"/>
              </a:spcBef>
              <a:spcAft>
                <a:spcPts val="0"/>
              </a:spcAft>
              <a:buClr>
                <a:schemeClr val="dk1"/>
              </a:buClr>
              <a:buSzPts val="1700"/>
              <a:buChar char="“"/>
              <a:defRPr sz="1700"/>
            </a:lvl8pPr>
            <a:lvl9pPr indent="-285750" lvl="8" marL="4114800" algn="l">
              <a:lnSpc>
                <a:spcPct val="90000"/>
              </a:lnSpc>
              <a:spcBef>
                <a:spcPts val="600"/>
              </a:spcBef>
              <a:spcAft>
                <a:spcPts val="1200"/>
              </a:spcAft>
              <a:buClr>
                <a:schemeClr val="dk1"/>
              </a:buClr>
              <a:buSzPts val="900"/>
              <a:buChar char="​"/>
              <a:defRPr sz="900"/>
            </a:lvl9pPr>
          </a:lstStyle>
          <a:p/>
        </p:txBody>
      </p:sp>
      <p:sp>
        <p:nvSpPr>
          <p:cNvPr id="78" name="Google Shape;78;p58"/>
          <p:cNvSpPr txBox="1"/>
          <p:nvPr/>
        </p:nvSpPr>
        <p:spPr>
          <a:xfrm>
            <a:off x="6276175" y="2086175"/>
            <a:ext cx="4834800" cy="1554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Presenters:</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600"/>
              </a:spcBef>
              <a:spcAft>
                <a:spcPts val="0"/>
              </a:spcAft>
              <a:buClr>
                <a:schemeClr val="dk1"/>
              </a:buClr>
              <a:buSzPts val="1400"/>
              <a:buFont typeface="Arial"/>
              <a:buNone/>
            </a:pPr>
            <a:r>
              <a:rPr b="0" i="0" lang="en-US" sz="1400" u="none" cap="none" strike="noStrike">
                <a:solidFill>
                  <a:schemeClr val="dk1"/>
                </a:solidFill>
                <a:latin typeface="Arial"/>
                <a:ea typeface="Arial"/>
                <a:cs typeface="Arial"/>
                <a:sym typeface="Arial"/>
              </a:rPr>
              <a:t>DO NOT embed videos in your slides. Use this slide as a placeholder to cue the production team to stitch your separate MP4 file into your recorded presentation. This slide will not be shown in your final session. Please place the filename of your video below.</a:t>
            </a:r>
            <a:endParaRPr b="1" i="0" sz="1400" u="none" cap="none" strike="noStrike">
              <a:solidFill>
                <a:schemeClr val="dk1"/>
              </a:solidFill>
              <a:latin typeface="Arial"/>
              <a:ea typeface="Arial"/>
              <a:cs typeface="Arial"/>
              <a:sym typeface="Arial"/>
            </a:endParaRPr>
          </a:p>
        </p:txBody>
      </p:sp>
      <p:sp>
        <p:nvSpPr>
          <p:cNvPr id="79" name="Google Shape;79;p58"/>
          <p:cNvSpPr txBox="1"/>
          <p:nvPr/>
        </p:nvSpPr>
        <p:spPr>
          <a:xfrm>
            <a:off x="6276175" y="3737800"/>
            <a:ext cx="1597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600"/>
              </a:spcAft>
              <a:buClr>
                <a:schemeClr val="dk1"/>
              </a:buClr>
              <a:buSzPts val="1400"/>
              <a:buFont typeface="Arial"/>
              <a:buNone/>
            </a:pPr>
            <a:r>
              <a:rPr b="1" i="0" lang="en-US" sz="1400" u="none" cap="none" strike="noStrike">
                <a:solidFill>
                  <a:schemeClr val="dk1"/>
                </a:solidFill>
                <a:latin typeface="Arial"/>
                <a:ea typeface="Arial"/>
                <a:cs typeface="Arial"/>
                <a:sym typeface="Arial"/>
              </a:rPr>
              <a:t>Video Filename:</a:t>
            </a:r>
            <a:endParaRPr b="1" i="0" sz="1400" u="none" cap="none" strike="noStrike">
              <a:solidFill>
                <a:schemeClr val="dk1"/>
              </a:solidFill>
              <a:latin typeface="Arial"/>
              <a:ea typeface="Arial"/>
              <a:cs typeface="Arial"/>
              <a:sym typeface="Arial"/>
            </a:endParaRPr>
          </a:p>
        </p:txBody>
      </p:sp>
      <p:grpSp>
        <p:nvGrpSpPr>
          <p:cNvPr id="80" name="Google Shape;80;p58"/>
          <p:cNvGrpSpPr/>
          <p:nvPr/>
        </p:nvGrpSpPr>
        <p:grpSpPr>
          <a:xfrm>
            <a:off x="1543730" y="1828800"/>
            <a:ext cx="2739900" cy="2739900"/>
            <a:chOff x="1543730" y="1828800"/>
            <a:chExt cx="2739900" cy="2739900"/>
          </a:xfrm>
        </p:grpSpPr>
        <p:sp>
          <p:nvSpPr>
            <p:cNvPr id="81" name="Google Shape;81;p58"/>
            <p:cNvSpPr/>
            <p:nvPr/>
          </p:nvSpPr>
          <p:spPr>
            <a:xfrm rot="5400000">
              <a:off x="2283025" y="2518500"/>
              <a:ext cx="1607700" cy="1289100"/>
            </a:xfrm>
            <a:prstGeom prst="triangle">
              <a:avLst>
                <a:gd fmla="val 50000" name="adj"/>
              </a:avLst>
            </a:prstGeom>
            <a:noFill/>
            <a:ln cap="flat" cmpd="sng" w="152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58"/>
            <p:cNvSpPr/>
            <p:nvPr/>
          </p:nvSpPr>
          <p:spPr>
            <a:xfrm>
              <a:off x="1543730" y="1828800"/>
              <a:ext cx="2739900" cy="2739900"/>
            </a:xfrm>
            <a:prstGeom prst="ellipse">
              <a:avLst/>
            </a:prstGeom>
            <a:noFill/>
            <a:ln cap="flat" cmpd="sng" w="1524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3" name="Google Shape;83;p58"/>
          <p:cNvSpPr txBox="1"/>
          <p:nvPr/>
        </p:nvSpPr>
        <p:spPr>
          <a:xfrm>
            <a:off x="6276175" y="1506850"/>
            <a:ext cx="5415300" cy="507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100"/>
              <a:buFont typeface="Arial"/>
              <a:buNone/>
            </a:pPr>
            <a:r>
              <a:rPr b="1" i="0" lang="en-US" sz="2100" u="none" cap="none" strike="noStrike">
                <a:solidFill>
                  <a:srgbClr val="000000"/>
                </a:solidFill>
                <a:latin typeface="Arial"/>
                <a:ea typeface="Arial"/>
                <a:cs typeface="Arial"/>
                <a:sym typeface="Arial"/>
              </a:rPr>
              <a:t>VIDEO / DEMO PLACEHOLDER</a:t>
            </a:r>
            <a:endParaRPr b="1" i="0" sz="2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howMasterSp="0">
  <p:cSld name="Thank You">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59"/>
          <p:cNvSpPr/>
          <p:nvPr/>
        </p:nvSpPr>
        <p:spPr>
          <a:xfrm>
            <a:off x="10853492" y="44676"/>
            <a:ext cx="1338600" cy="181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2"/>
              </a:buClr>
              <a:buSzPts val="700"/>
              <a:buFont typeface="Arial"/>
              <a:buNone/>
            </a:pPr>
            <a:r>
              <a:rPr b="0" i="0" lang="en-US" sz="700" u="none" cap="none" strike="noStrike">
                <a:solidFill>
                  <a:schemeClr val="dk2"/>
                </a:solidFill>
                <a:latin typeface="Arial"/>
                <a:ea typeface="Arial"/>
                <a:cs typeface="Arial"/>
                <a:sym typeface="Arial"/>
              </a:rPr>
              <a:t>© 2021 SPLUNK INC.</a:t>
            </a:r>
            <a:endParaRPr b="0" i="0" sz="700" u="none" cap="none" strike="noStrike">
              <a:solidFill>
                <a:schemeClr val="dk2"/>
              </a:solidFill>
              <a:latin typeface="Arial"/>
              <a:ea typeface="Arial"/>
              <a:cs typeface="Arial"/>
              <a:sym typeface="Arial"/>
            </a:endParaRPr>
          </a:p>
        </p:txBody>
      </p:sp>
      <p:sp>
        <p:nvSpPr>
          <p:cNvPr id="86" name="Google Shape;86;p59"/>
          <p:cNvSpPr txBox="1"/>
          <p:nvPr/>
        </p:nvSpPr>
        <p:spPr>
          <a:xfrm>
            <a:off x="355475" y="600900"/>
            <a:ext cx="6970800" cy="2370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900"/>
              <a:buFont typeface="Arial"/>
              <a:buNone/>
            </a:pPr>
            <a:r>
              <a:rPr b="1" i="0" lang="en-US" sz="8900" u="none" cap="none" strike="noStrike">
                <a:solidFill>
                  <a:srgbClr val="000000"/>
                </a:solidFill>
                <a:latin typeface="Arial"/>
                <a:ea typeface="Arial"/>
                <a:cs typeface="Arial"/>
                <a:sym typeface="Arial"/>
              </a:rPr>
              <a:t>Thank You</a:t>
            </a:r>
            <a:endParaRPr b="1" i="0" sz="8900" u="none" cap="none" strike="noStrike">
              <a:solidFill>
                <a:srgbClr val="000000"/>
              </a:solidFill>
              <a:latin typeface="Arial"/>
              <a:ea typeface="Arial"/>
              <a:cs typeface="Arial"/>
              <a:sym typeface="Arial"/>
            </a:endParaRPr>
          </a:p>
        </p:txBody>
      </p:sp>
      <p:sp>
        <p:nvSpPr>
          <p:cNvPr id="87" name="Google Shape;87;p59"/>
          <p:cNvSpPr txBox="1"/>
          <p:nvPr/>
        </p:nvSpPr>
        <p:spPr>
          <a:xfrm>
            <a:off x="6877525" y="2336205"/>
            <a:ext cx="5314500" cy="615600"/>
          </a:xfrm>
          <a:prstGeom prst="rect">
            <a:avLst/>
          </a:prstGeom>
          <a:solidFill>
            <a:schemeClr val="dk1"/>
          </a:solidFill>
          <a:ln>
            <a:noFill/>
          </a:ln>
        </p:spPr>
        <p:txBody>
          <a:bodyPr anchorCtr="0" anchor="ctr" bIns="91425" lIns="182875" spcFirstLastPara="1" rIns="18287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SESSION SURVEY</a:t>
            </a:r>
            <a:endParaRPr b="0" i="0" sz="1400" u="none" cap="none" strike="noStrike">
              <a:solidFill>
                <a:srgbClr val="000000"/>
              </a:solidFill>
              <a:latin typeface="Arial"/>
              <a:ea typeface="Arial"/>
              <a:cs typeface="Arial"/>
              <a:sym typeface="Arial"/>
            </a:endParaRPr>
          </a:p>
        </p:txBody>
      </p:sp>
      <p:sp>
        <p:nvSpPr>
          <p:cNvPr id="88" name="Google Shape;88;p59"/>
          <p:cNvSpPr txBox="1"/>
          <p:nvPr/>
        </p:nvSpPr>
        <p:spPr>
          <a:xfrm>
            <a:off x="6962174" y="1936839"/>
            <a:ext cx="38745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Arial"/>
                <a:ea typeface="Arial"/>
                <a:cs typeface="Arial"/>
                <a:sym typeface="Arial"/>
              </a:rPr>
              <a:t>Please provide feedback via the</a:t>
            </a:r>
            <a:endParaRPr b="0" i="0" sz="1400" u="none" cap="none" strike="noStrike">
              <a:solidFill>
                <a:srgbClr val="000000"/>
              </a:solidFill>
              <a:latin typeface="Arial"/>
              <a:ea typeface="Arial"/>
              <a:cs typeface="Arial"/>
              <a:sym typeface="Arial"/>
            </a:endParaRPr>
          </a:p>
        </p:txBody>
      </p:sp>
      <p:grpSp>
        <p:nvGrpSpPr>
          <p:cNvPr id="89" name="Google Shape;89;p59"/>
          <p:cNvGrpSpPr/>
          <p:nvPr/>
        </p:nvGrpSpPr>
        <p:grpSpPr>
          <a:xfrm>
            <a:off x="10997398" y="739895"/>
            <a:ext cx="912428" cy="1859288"/>
            <a:chOff x="10997398" y="4152308"/>
            <a:chExt cx="912428" cy="1859288"/>
          </a:xfrm>
        </p:grpSpPr>
        <p:sp>
          <p:nvSpPr>
            <p:cNvPr id="90" name="Google Shape;90;p59"/>
            <p:cNvSpPr/>
            <p:nvPr/>
          </p:nvSpPr>
          <p:spPr>
            <a:xfrm rot="10800000">
              <a:off x="11017392" y="4354123"/>
              <a:ext cx="843900" cy="1536900"/>
            </a:xfrm>
            <a:prstGeom prst="rect">
              <a:avLst/>
            </a:prstGeom>
            <a:gradFill>
              <a:gsLst>
                <a:gs pos="0">
                  <a:schemeClr val="accent1"/>
                </a:gs>
                <a:gs pos="38000">
                  <a:schemeClr val="accent1"/>
                </a:gs>
                <a:gs pos="69000">
                  <a:schemeClr val="accent2"/>
                </a:gs>
                <a:gs pos="95000">
                  <a:schemeClr val="accent6"/>
                </a:gs>
                <a:gs pos="100000">
                  <a:schemeClr val="accent6"/>
                </a:gs>
              </a:gsLst>
              <a:lin ang="2639846" scaled="0"/>
            </a:gradFill>
            <a:ln>
              <a:noFill/>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A screen shot of a computer&#10;&#10;Description automatically generated" id="91" name="Google Shape;91;p59"/>
            <p:cNvPicPr preferRelativeResize="0"/>
            <p:nvPr/>
          </p:nvPicPr>
          <p:blipFill rotWithShape="1">
            <a:blip r:embed="rId3">
              <a:alphaModFix/>
            </a:blip>
            <a:srcRect b="0" l="0" r="0" t="0"/>
            <a:stretch/>
          </p:blipFill>
          <p:spPr>
            <a:xfrm>
              <a:off x="10997398" y="4152308"/>
              <a:ext cx="912428" cy="1859288"/>
            </a:xfrm>
            <a:prstGeom prst="rect">
              <a:avLst/>
            </a:prstGeom>
            <a:noFill/>
            <a:ln>
              <a:noFill/>
            </a:ln>
          </p:spPr>
        </p:pic>
        <p:grpSp>
          <p:nvGrpSpPr>
            <p:cNvPr id="92" name="Google Shape;92;p59"/>
            <p:cNvGrpSpPr/>
            <p:nvPr/>
          </p:nvGrpSpPr>
          <p:grpSpPr>
            <a:xfrm>
              <a:off x="11240344" y="4814120"/>
              <a:ext cx="412372" cy="409234"/>
              <a:chOff x="7674269" y="10416465"/>
              <a:chExt cx="571469" cy="567120"/>
            </a:xfrm>
          </p:grpSpPr>
          <p:sp>
            <p:nvSpPr>
              <p:cNvPr id="93" name="Google Shape;93;p59"/>
              <p:cNvSpPr/>
              <p:nvPr/>
            </p:nvSpPr>
            <p:spPr>
              <a:xfrm>
                <a:off x="7674269" y="10653952"/>
                <a:ext cx="137977" cy="329190"/>
              </a:xfrm>
              <a:custGeom>
                <a:rect b="b" l="l" r="r" t="t"/>
                <a:pathLst>
                  <a:path extrusionOk="0" h="329190" w="137977">
                    <a:moveTo>
                      <a:pt x="124452" y="329246"/>
                    </a:moveTo>
                    <a:lnTo>
                      <a:pt x="35038" y="329246"/>
                    </a:lnTo>
                    <a:cubicBezTo>
                      <a:pt x="16134" y="329246"/>
                      <a:pt x="815" y="314144"/>
                      <a:pt x="815" y="295566"/>
                    </a:cubicBezTo>
                    <a:lnTo>
                      <a:pt x="815" y="34494"/>
                    </a:lnTo>
                    <a:cubicBezTo>
                      <a:pt x="815" y="15917"/>
                      <a:pt x="16134" y="815"/>
                      <a:pt x="35038" y="815"/>
                    </a:cubicBezTo>
                    <a:lnTo>
                      <a:pt x="124452" y="815"/>
                    </a:lnTo>
                    <a:cubicBezTo>
                      <a:pt x="131948" y="815"/>
                      <a:pt x="138032" y="6900"/>
                      <a:pt x="138032" y="14395"/>
                    </a:cubicBezTo>
                    <a:cubicBezTo>
                      <a:pt x="138032" y="21892"/>
                      <a:pt x="131948" y="27976"/>
                      <a:pt x="124452" y="27976"/>
                    </a:cubicBezTo>
                    <a:lnTo>
                      <a:pt x="35038" y="27976"/>
                    </a:lnTo>
                    <a:cubicBezTo>
                      <a:pt x="31127" y="27976"/>
                      <a:pt x="27976" y="30909"/>
                      <a:pt x="27976" y="34494"/>
                    </a:cubicBezTo>
                    <a:lnTo>
                      <a:pt x="27976" y="295566"/>
                    </a:lnTo>
                    <a:cubicBezTo>
                      <a:pt x="27976" y="299151"/>
                      <a:pt x="31127" y="302085"/>
                      <a:pt x="35038" y="302085"/>
                    </a:cubicBezTo>
                    <a:lnTo>
                      <a:pt x="124452" y="302085"/>
                    </a:lnTo>
                    <a:cubicBezTo>
                      <a:pt x="131948" y="302085"/>
                      <a:pt x="138032" y="308168"/>
                      <a:pt x="138032" y="315665"/>
                    </a:cubicBezTo>
                    <a:cubicBezTo>
                      <a:pt x="138032" y="323161"/>
                      <a:pt x="131948" y="329246"/>
                      <a:pt x="124452" y="32924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sp>
            <p:nvSpPr>
              <p:cNvPr id="94" name="Google Shape;94;p59"/>
              <p:cNvSpPr/>
              <p:nvPr/>
            </p:nvSpPr>
            <p:spPr>
              <a:xfrm>
                <a:off x="7784002" y="10416465"/>
                <a:ext cx="461735" cy="567120"/>
              </a:xfrm>
              <a:custGeom>
                <a:rect b="b" l="l" r="r" t="t"/>
                <a:pathLst>
                  <a:path extrusionOk="0" h="567120" w="461735">
                    <a:moveTo>
                      <a:pt x="320666" y="566741"/>
                    </a:moveTo>
                    <a:lnTo>
                      <a:pt x="18419" y="566741"/>
                    </a:lnTo>
                    <a:cubicBezTo>
                      <a:pt x="11031" y="566741"/>
                      <a:pt x="4947" y="560765"/>
                      <a:pt x="4838" y="553376"/>
                    </a:cubicBezTo>
                    <a:lnTo>
                      <a:pt x="818" y="251456"/>
                    </a:lnTo>
                    <a:cubicBezTo>
                      <a:pt x="710" y="246567"/>
                      <a:pt x="3317" y="242004"/>
                      <a:pt x="7663" y="239505"/>
                    </a:cubicBezTo>
                    <a:cubicBezTo>
                      <a:pt x="8423" y="239070"/>
                      <a:pt x="81106" y="196482"/>
                      <a:pt x="81866" y="143030"/>
                    </a:cubicBezTo>
                    <a:lnTo>
                      <a:pt x="81323" y="63067"/>
                    </a:lnTo>
                    <a:cubicBezTo>
                      <a:pt x="81323" y="45684"/>
                      <a:pt x="86430" y="30692"/>
                      <a:pt x="95990" y="19827"/>
                    </a:cubicBezTo>
                    <a:cubicBezTo>
                      <a:pt x="103595" y="11136"/>
                      <a:pt x="118045" y="815"/>
                      <a:pt x="143359" y="815"/>
                    </a:cubicBezTo>
                    <a:cubicBezTo>
                      <a:pt x="187142" y="815"/>
                      <a:pt x="225602" y="46010"/>
                      <a:pt x="225602" y="97616"/>
                    </a:cubicBezTo>
                    <a:lnTo>
                      <a:pt x="225602" y="183880"/>
                    </a:lnTo>
                    <a:lnTo>
                      <a:pt x="374336" y="182358"/>
                    </a:lnTo>
                    <a:cubicBezTo>
                      <a:pt x="401170" y="182142"/>
                      <a:pt x="426158" y="193983"/>
                      <a:pt x="442781" y="214951"/>
                    </a:cubicBezTo>
                    <a:cubicBezTo>
                      <a:pt x="459512" y="235920"/>
                      <a:pt x="465379" y="262972"/>
                      <a:pt x="459078" y="289046"/>
                    </a:cubicBezTo>
                    <a:lnTo>
                      <a:pt x="408558" y="497752"/>
                    </a:lnTo>
                    <a:cubicBezTo>
                      <a:pt x="398672" y="538276"/>
                      <a:pt x="362494" y="566741"/>
                      <a:pt x="320666" y="566741"/>
                    </a:cubicBezTo>
                    <a:close/>
                    <a:moveTo>
                      <a:pt x="31782" y="539580"/>
                    </a:moveTo>
                    <a:lnTo>
                      <a:pt x="320666" y="539580"/>
                    </a:lnTo>
                    <a:cubicBezTo>
                      <a:pt x="349999" y="539580"/>
                      <a:pt x="375205" y="519697"/>
                      <a:pt x="382158" y="491233"/>
                    </a:cubicBezTo>
                    <a:lnTo>
                      <a:pt x="432677" y="282528"/>
                    </a:lnTo>
                    <a:cubicBezTo>
                      <a:pt x="437023" y="264602"/>
                      <a:pt x="432894" y="246132"/>
                      <a:pt x="421487" y="231791"/>
                    </a:cubicBezTo>
                    <a:cubicBezTo>
                      <a:pt x="410188" y="217559"/>
                      <a:pt x="393348" y="209411"/>
                      <a:pt x="375205" y="209411"/>
                    </a:cubicBezTo>
                    <a:cubicBezTo>
                      <a:pt x="374988" y="209411"/>
                      <a:pt x="374770" y="209411"/>
                      <a:pt x="374553" y="209411"/>
                    </a:cubicBezTo>
                    <a:lnTo>
                      <a:pt x="212130" y="211040"/>
                    </a:lnTo>
                    <a:cubicBezTo>
                      <a:pt x="208436" y="211040"/>
                      <a:pt x="205068" y="209628"/>
                      <a:pt x="202461" y="207130"/>
                    </a:cubicBezTo>
                    <a:cubicBezTo>
                      <a:pt x="199854" y="204630"/>
                      <a:pt x="198441" y="201154"/>
                      <a:pt x="198441" y="197460"/>
                    </a:cubicBezTo>
                    <a:lnTo>
                      <a:pt x="198441" y="97508"/>
                    </a:lnTo>
                    <a:cubicBezTo>
                      <a:pt x="198441" y="57635"/>
                      <a:pt x="169325" y="27868"/>
                      <a:pt x="143359" y="27868"/>
                    </a:cubicBezTo>
                    <a:cubicBezTo>
                      <a:pt x="120218" y="27868"/>
                      <a:pt x="108484" y="39709"/>
                      <a:pt x="108484" y="62959"/>
                    </a:cubicBezTo>
                    <a:lnTo>
                      <a:pt x="109027" y="142921"/>
                    </a:lnTo>
                    <a:cubicBezTo>
                      <a:pt x="109027" y="143030"/>
                      <a:pt x="109027" y="143138"/>
                      <a:pt x="109027" y="143138"/>
                    </a:cubicBezTo>
                    <a:cubicBezTo>
                      <a:pt x="108267" y="201480"/>
                      <a:pt x="48839" y="245155"/>
                      <a:pt x="28088" y="258735"/>
                    </a:cubicBezTo>
                    <a:lnTo>
                      <a:pt x="31782" y="53958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p:txBody>
          </p:sp>
        </p:grpSp>
      </p:grpSp>
      <p:pic>
        <p:nvPicPr>
          <p:cNvPr id="95" name="Google Shape;95;p59"/>
          <p:cNvPicPr preferRelativeResize="0"/>
          <p:nvPr/>
        </p:nvPicPr>
        <p:blipFill rotWithShape="1">
          <a:blip r:embed="rId4">
            <a:alphaModFix/>
          </a:blip>
          <a:srcRect b="0" l="0" r="0" t="11062"/>
          <a:stretch/>
        </p:blipFill>
        <p:spPr>
          <a:xfrm>
            <a:off x="9768425" y="6335075"/>
            <a:ext cx="1737774" cy="4113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60"/>
          <p:cNvSpPr txBox="1"/>
          <p:nvPr>
            <p:ph type="title"/>
          </p:nvPr>
        </p:nvSpPr>
        <p:spPr>
          <a:xfrm>
            <a:off x="840317" y="36512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60"/>
          <p:cNvSpPr txBox="1"/>
          <p:nvPr>
            <p:ph idx="1" type="body"/>
          </p:nvPr>
        </p:nvSpPr>
        <p:spPr>
          <a:xfrm>
            <a:off x="840318" y="1681163"/>
            <a:ext cx="5158316"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rgbClr val="3A3838"/>
              </a:buClr>
              <a:buSzPts val="2400"/>
              <a:buNone/>
              <a:defRPr b="1" sz="2400"/>
            </a:lvl1pPr>
            <a:lvl2pPr indent="-228600" lvl="1" marL="914400" algn="l">
              <a:lnSpc>
                <a:spcPct val="90000"/>
              </a:lnSpc>
              <a:spcBef>
                <a:spcPts val="500"/>
              </a:spcBef>
              <a:spcAft>
                <a:spcPts val="0"/>
              </a:spcAft>
              <a:buClr>
                <a:srgbClr val="3A3838"/>
              </a:buClr>
              <a:buSzPts val="2000"/>
              <a:buNone/>
              <a:defRPr b="1" sz="2000"/>
            </a:lvl2pPr>
            <a:lvl3pPr indent="-228600" lvl="2" marL="1371600" algn="l">
              <a:lnSpc>
                <a:spcPct val="90000"/>
              </a:lnSpc>
              <a:spcBef>
                <a:spcPts val="500"/>
              </a:spcBef>
              <a:spcAft>
                <a:spcPts val="0"/>
              </a:spcAft>
              <a:buClr>
                <a:srgbClr val="757070"/>
              </a:buClr>
              <a:buSzPts val="1800"/>
              <a:buNone/>
              <a:defRPr b="1" sz="1800"/>
            </a:lvl3pPr>
            <a:lvl4pPr indent="-228600" lvl="3" marL="1828800" algn="l">
              <a:lnSpc>
                <a:spcPct val="90000"/>
              </a:lnSpc>
              <a:spcBef>
                <a:spcPts val="500"/>
              </a:spcBef>
              <a:spcAft>
                <a:spcPts val="0"/>
              </a:spcAft>
              <a:buClr>
                <a:srgbClr val="757070"/>
              </a:buClr>
              <a:buSzPts val="1600"/>
              <a:buNone/>
              <a:defRPr b="1" sz="1600"/>
            </a:lvl4pPr>
            <a:lvl5pPr indent="-228600" lvl="4" marL="2286000" algn="l">
              <a:lnSpc>
                <a:spcPct val="90000"/>
              </a:lnSpc>
              <a:spcBef>
                <a:spcPts val="500"/>
              </a:spcBef>
              <a:spcAft>
                <a:spcPts val="0"/>
              </a:spcAft>
              <a:buClr>
                <a:srgbClr val="757070"/>
              </a:buClr>
              <a:buSzPts val="1600"/>
              <a:buFont typeface="Helvetica Neue"/>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9" name="Google Shape;99;p60"/>
          <p:cNvSpPr txBox="1"/>
          <p:nvPr>
            <p:ph idx="2" type="body"/>
          </p:nvPr>
        </p:nvSpPr>
        <p:spPr>
          <a:xfrm>
            <a:off x="840318" y="2505075"/>
            <a:ext cx="5158316"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3A3838"/>
              </a:buClr>
              <a:buSzPts val="1800"/>
              <a:buChar char="▪"/>
              <a:defRPr/>
            </a:lvl1pPr>
            <a:lvl2pPr indent="-342900" lvl="1" marL="914400" algn="l">
              <a:lnSpc>
                <a:spcPct val="90000"/>
              </a:lnSpc>
              <a:spcBef>
                <a:spcPts val="500"/>
              </a:spcBef>
              <a:spcAft>
                <a:spcPts val="0"/>
              </a:spcAft>
              <a:buClr>
                <a:srgbClr val="3A3838"/>
              </a:buClr>
              <a:buSzPts val="1800"/>
              <a:buChar char="-"/>
              <a:defRPr/>
            </a:lvl2pPr>
            <a:lvl3pPr indent="-342900" lvl="2" marL="1371600" algn="l">
              <a:lnSpc>
                <a:spcPct val="90000"/>
              </a:lnSpc>
              <a:spcBef>
                <a:spcPts val="500"/>
              </a:spcBef>
              <a:spcAft>
                <a:spcPts val="0"/>
              </a:spcAft>
              <a:buClr>
                <a:srgbClr val="757070"/>
              </a:buClr>
              <a:buSzPts val="1800"/>
              <a:buChar char="o"/>
              <a:defRPr/>
            </a:lvl3pPr>
            <a:lvl4pPr indent="-342900" lvl="3" marL="1828800" algn="l">
              <a:lnSpc>
                <a:spcPct val="90000"/>
              </a:lnSpc>
              <a:spcBef>
                <a:spcPts val="500"/>
              </a:spcBef>
              <a:spcAft>
                <a:spcPts val="0"/>
              </a:spcAft>
              <a:buClr>
                <a:srgbClr val="757070"/>
              </a:buClr>
              <a:buSzPts val="1800"/>
              <a:buChar char="-"/>
              <a:defRPr/>
            </a:lvl4pPr>
            <a:lvl5pPr indent="-342900" lvl="4" marL="2286000" algn="l">
              <a:lnSpc>
                <a:spcPct val="90000"/>
              </a:lnSpc>
              <a:spcBef>
                <a:spcPts val="500"/>
              </a:spcBef>
              <a:spcAft>
                <a:spcPts val="0"/>
              </a:spcAft>
              <a:buClr>
                <a:srgbClr val="75707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60"/>
          <p:cNvSpPr txBox="1"/>
          <p:nvPr>
            <p:ph idx="3" type="body"/>
          </p:nvPr>
        </p:nvSpPr>
        <p:spPr>
          <a:xfrm>
            <a:off x="6172200" y="1681163"/>
            <a:ext cx="518371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rgbClr val="3A3838"/>
              </a:buClr>
              <a:buSzPts val="2400"/>
              <a:buNone/>
              <a:defRPr b="1" sz="2400"/>
            </a:lvl1pPr>
            <a:lvl2pPr indent="-228600" lvl="1" marL="914400" algn="l">
              <a:lnSpc>
                <a:spcPct val="90000"/>
              </a:lnSpc>
              <a:spcBef>
                <a:spcPts val="500"/>
              </a:spcBef>
              <a:spcAft>
                <a:spcPts val="0"/>
              </a:spcAft>
              <a:buClr>
                <a:srgbClr val="3A3838"/>
              </a:buClr>
              <a:buSzPts val="2000"/>
              <a:buNone/>
              <a:defRPr b="1" sz="2000"/>
            </a:lvl2pPr>
            <a:lvl3pPr indent="-228600" lvl="2" marL="1371600" algn="l">
              <a:lnSpc>
                <a:spcPct val="90000"/>
              </a:lnSpc>
              <a:spcBef>
                <a:spcPts val="500"/>
              </a:spcBef>
              <a:spcAft>
                <a:spcPts val="0"/>
              </a:spcAft>
              <a:buClr>
                <a:srgbClr val="757070"/>
              </a:buClr>
              <a:buSzPts val="1800"/>
              <a:buNone/>
              <a:defRPr b="1" sz="1800"/>
            </a:lvl3pPr>
            <a:lvl4pPr indent="-228600" lvl="3" marL="1828800" algn="l">
              <a:lnSpc>
                <a:spcPct val="90000"/>
              </a:lnSpc>
              <a:spcBef>
                <a:spcPts val="500"/>
              </a:spcBef>
              <a:spcAft>
                <a:spcPts val="0"/>
              </a:spcAft>
              <a:buClr>
                <a:srgbClr val="757070"/>
              </a:buClr>
              <a:buSzPts val="1600"/>
              <a:buNone/>
              <a:defRPr b="1" sz="1600"/>
            </a:lvl4pPr>
            <a:lvl5pPr indent="-228600" lvl="4" marL="2286000" algn="l">
              <a:lnSpc>
                <a:spcPct val="90000"/>
              </a:lnSpc>
              <a:spcBef>
                <a:spcPts val="500"/>
              </a:spcBef>
              <a:spcAft>
                <a:spcPts val="0"/>
              </a:spcAft>
              <a:buClr>
                <a:srgbClr val="757070"/>
              </a:buClr>
              <a:buSzPts val="1600"/>
              <a:buFont typeface="Helvetica Neue"/>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1" name="Google Shape;101;p60"/>
          <p:cNvSpPr txBox="1"/>
          <p:nvPr>
            <p:ph idx="4" type="body"/>
          </p:nvPr>
        </p:nvSpPr>
        <p:spPr>
          <a:xfrm>
            <a:off x="6172200" y="2505075"/>
            <a:ext cx="518371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rgbClr val="3A3838"/>
              </a:buClr>
              <a:buSzPts val="1800"/>
              <a:buChar char="▪"/>
              <a:defRPr/>
            </a:lvl1pPr>
            <a:lvl2pPr indent="-342900" lvl="1" marL="914400" algn="l">
              <a:lnSpc>
                <a:spcPct val="90000"/>
              </a:lnSpc>
              <a:spcBef>
                <a:spcPts val="500"/>
              </a:spcBef>
              <a:spcAft>
                <a:spcPts val="0"/>
              </a:spcAft>
              <a:buClr>
                <a:srgbClr val="3A3838"/>
              </a:buClr>
              <a:buSzPts val="1800"/>
              <a:buChar char="-"/>
              <a:defRPr/>
            </a:lvl2pPr>
            <a:lvl3pPr indent="-342900" lvl="2" marL="1371600" algn="l">
              <a:lnSpc>
                <a:spcPct val="90000"/>
              </a:lnSpc>
              <a:spcBef>
                <a:spcPts val="500"/>
              </a:spcBef>
              <a:spcAft>
                <a:spcPts val="0"/>
              </a:spcAft>
              <a:buClr>
                <a:srgbClr val="757070"/>
              </a:buClr>
              <a:buSzPts val="1800"/>
              <a:buChar char="o"/>
              <a:defRPr/>
            </a:lvl3pPr>
            <a:lvl4pPr indent="-342900" lvl="3" marL="1828800" algn="l">
              <a:lnSpc>
                <a:spcPct val="90000"/>
              </a:lnSpc>
              <a:spcBef>
                <a:spcPts val="500"/>
              </a:spcBef>
              <a:spcAft>
                <a:spcPts val="0"/>
              </a:spcAft>
              <a:buClr>
                <a:srgbClr val="757070"/>
              </a:buClr>
              <a:buSzPts val="1800"/>
              <a:buChar char="-"/>
              <a:defRPr/>
            </a:lvl4pPr>
            <a:lvl5pPr indent="-342900" lvl="4" marL="2286000" algn="l">
              <a:lnSpc>
                <a:spcPct val="90000"/>
              </a:lnSpc>
              <a:spcBef>
                <a:spcPts val="500"/>
              </a:spcBef>
              <a:spcAft>
                <a:spcPts val="0"/>
              </a:spcAft>
              <a:buClr>
                <a:srgbClr val="757070"/>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60"/>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3" name="Google Shape;103;p60"/>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p61"/>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61"/>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07" name="Google Shape;107;p61"/>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8" name="Shape 108"/>
        <p:cNvGrpSpPr/>
        <p:nvPr/>
      </p:nvGrpSpPr>
      <p:grpSpPr>
        <a:xfrm>
          <a:off x="0" y="0"/>
          <a:ext cx="0" cy="0"/>
          <a:chOff x="0" y="0"/>
          <a:chExt cx="0" cy="0"/>
        </a:xfrm>
      </p:grpSpPr>
      <p:sp>
        <p:nvSpPr>
          <p:cNvPr id="109" name="Google Shape;109;p62"/>
          <p:cNvSpPr txBox="1"/>
          <p:nvPr>
            <p:ph type="title"/>
          </p:nvPr>
        </p:nvSpPr>
        <p:spPr>
          <a:xfrm>
            <a:off x="840318" y="457200"/>
            <a:ext cx="393276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62"/>
          <p:cNvSpPr/>
          <p:nvPr>
            <p:ph idx="2" type="pic"/>
          </p:nvPr>
        </p:nvSpPr>
        <p:spPr>
          <a:xfrm>
            <a:off x="5183717" y="987426"/>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3A3838"/>
              </a:buClr>
              <a:buSzPts val="3200"/>
              <a:buFont typeface="Noto Sans Symbols"/>
              <a:buNone/>
              <a:defRPr b="0" i="0" sz="3200" u="none" cap="none" strike="noStrike">
                <a:solidFill>
                  <a:srgbClr val="3A3838"/>
                </a:solidFill>
                <a:latin typeface="Helvetica Neue"/>
                <a:ea typeface="Helvetica Neue"/>
                <a:cs typeface="Helvetica Neue"/>
                <a:sym typeface="Helvetica Neue"/>
              </a:defRPr>
            </a:lvl1pPr>
            <a:lvl2pPr lvl="1" marR="0" rtl="0" algn="l">
              <a:lnSpc>
                <a:spcPct val="90000"/>
              </a:lnSpc>
              <a:spcBef>
                <a:spcPts val="500"/>
              </a:spcBef>
              <a:spcAft>
                <a:spcPts val="0"/>
              </a:spcAft>
              <a:buClr>
                <a:srgbClr val="3A3838"/>
              </a:buClr>
              <a:buSzPts val="2800"/>
              <a:buFont typeface="NTR"/>
              <a:buNone/>
              <a:defRPr b="0" i="0" sz="2800" u="none" cap="none" strike="noStrike">
                <a:solidFill>
                  <a:srgbClr val="3A3838"/>
                </a:solidFill>
                <a:latin typeface="Helvetica Neue"/>
                <a:ea typeface="Helvetica Neue"/>
                <a:cs typeface="Helvetica Neue"/>
                <a:sym typeface="Helvetica Neue"/>
              </a:defRPr>
            </a:lvl2pPr>
            <a:lvl3pPr lvl="2" marR="0" rtl="0" algn="l">
              <a:lnSpc>
                <a:spcPct val="90000"/>
              </a:lnSpc>
              <a:spcBef>
                <a:spcPts val="500"/>
              </a:spcBef>
              <a:spcAft>
                <a:spcPts val="0"/>
              </a:spcAft>
              <a:buClr>
                <a:srgbClr val="757070"/>
              </a:buClr>
              <a:buSzPts val="2400"/>
              <a:buFont typeface="Courier New"/>
              <a:buNone/>
              <a:defRPr b="0" i="0" sz="2400" u="none" cap="none" strike="noStrike">
                <a:solidFill>
                  <a:srgbClr val="757070"/>
                </a:solidFill>
                <a:latin typeface="Helvetica Neue"/>
                <a:ea typeface="Helvetica Neue"/>
                <a:cs typeface="Helvetica Neue"/>
                <a:sym typeface="Helvetica Neue"/>
              </a:defRPr>
            </a:lvl3pPr>
            <a:lvl4pPr lvl="3" marR="0" rtl="0" algn="l">
              <a:lnSpc>
                <a:spcPct val="90000"/>
              </a:lnSpc>
              <a:spcBef>
                <a:spcPts val="500"/>
              </a:spcBef>
              <a:spcAft>
                <a:spcPts val="0"/>
              </a:spcAft>
              <a:buClr>
                <a:srgbClr val="757070"/>
              </a:buClr>
              <a:buSzPts val="2000"/>
              <a:buFont typeface="NTR"/>
              <a:buNone/>
              <a:defRPr b="0" i="0" sz="2000" u="none" cap="none" strike="noStrike">
                <a:solidFill>
                  <a:srgbClr val="757070"/>
                </a:solidFill>
                <a:latin typeface="Helvetica Neue"/>
                <a:ea typeface="Helvetica Neue"/>
                <a:cs typeface="Helvetica Neue"/>
                <a:sym typeface="Helvetica Neue"/>
              </a:defRPr>
            </a:lvl4pPr>
            <a:lvl5pPr lvl="4" marR="0" rtl="0" algn="l">
              <a:lnSpc>
                <a:spcPct val="90000"/>
              </a:lnSpc>
              <a:spcBef>
                <a:spcPts val="500"/>
              </a:spcBef>
              <a:spcAft>
                <a:spcPts val="0"/>
              </a:spcAft>
              <a:buClr>
                <a:srgbClr val="757070"/>
              </a:buClr>
              <a:buSzPts val="2000"/>
              <a:buFont typeface="Helvetica Neue"/>
              <a:buNone/>
              <a:defRPr b="0" i="0" sz="2000" u="none" cap="none" strike="noStrike">
                <a:solidFill>
                  <a:srgbClr val="757070"/>
                </a:solidFill>
                <a:latin typeface="Helvetica Neue"/>
                <a:ea typeface="Helvetica Neue"/>
                <a:cs typeface="Helvetica Neue"/>
                <a:sym typeface="Helvetica Neue"/>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1" name="Google Shape;111;p62"/>
          <p:cNvSpPr txBox="1"/>
          <p:nvPr>
            <p:ph idx="1" type="body"/>
          </p:nvPr>
        </p:nvSpPr>
        <p:spPr>
          <a:xfrm>
            <a:off x="840318" y="2057400"/>
            <a:ext cx="393276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3A3838"/>
              </a:buClr>
              <a:buSzPts val="1600"/>
              <a:buNone/>
              <a:defRPr sz="1600"/>
            </a:lvl1pPr>
            <a:lvl2pPr indent="-228600" lvl="1" marL="914400" algn="l">
              <a:lnSpc>
                <a:spcPct val="90000"/>
              </a:lnSpc>
              <a:spcBef>
                <a:spcPts val="500"/>
              </a:spcBef>
              <a:spcAft>
                <a:spcPts val="0"/>
              </a:spcAft>
              <a:buClr>
                <a:srgbClr val="3A3838"/>
              </a:buClr>
              <a:buSzPts val="1400"/>
              <a:buNone/>
              <a:defRPr sz="1400"/>
            </a:lvl2pPr>
            <a:lvl3pPr indent="-228600" lvl="2" marL="1371600" algn="l">
              <a:lnSpc>
                <a:spcPct val="90000"/>
              </a:lnSpc>
              <a:spcBef>
                <a:spcPts val="500"/>
              </a:spcBef>
              <a:spcAft>
                <a:spcPts val="0"/>
              </a:spcAft>
              <a:buClr>
                <a:srgbClr val="757070"/>
              </a:buClr>
              <a:buSzPts val="1200"/>
              <a:buNone/>
              <a:defRPr sz="1200"/>
            </a:lvl3pPr>
            <a:lvl4pPr indent="-228600" lvl="3" marL="1828800" algn="l">
              <a:lnSpc>
                <a:spcPct val="90000"/>
              </a:lnSpc>
              <a:spcBef>
                <a:spcPts val="500"/>
              </a:spcBef>
              <a:spcAft>
                <a:spcPts val="0"/>
              </a:spcAft>
              <a:buClr>
                <a:srgbClr val="757070"/>
              </a:buClr>
              <a:buSzPts val="1000"/>
              <a:buNone/>
              <a:defRPr sz="1000"/>
            </a:lvl4pPr>
            <a:lvl5pPr indent="-228600" lvl="4" marL="2286000" algn="l">
              <a:lnSpc>
                <a:spcPct val="90000"/>
              </a:lnSpc>
              <a:spcBef>
                <a:spcPts val="500"/>
              </a:spcBef>
              <a:spcAft>
                <a:spcPts val="0"/>
              </a:spcAft>
              <a:buClr>
                <a:srgbClr val="757070"/>
              </a:buClr>
              <a:buSzPts val="1000"/>
              <a:buFont typeface="Helvetica Neue"/>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62"/>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D939A"/>
              </a:buClr>
              <a:buSzPts val="1800"/>
              <a:buNone/>
              <a:defRPr/>
            </a:lvl1pPr>
            <a:lvl2pPr lvl="1" algn="l">
              <a:lnSpc>
                <a:spcPct val="100000"/>
              </a:lnSpc>
              <a:spcBef>
                <a:spcPts val="0"/>
              </a:spcBef>
              <a:spcAft>
                <a:spcPts val="0"/>
              </a:spcAft>
              <a:buClr>
                <a:srgbClr val="000000"/>
              </a:buClr>
              <a:buSzPts val="1800"/>
              <a:buNone/>
              <a:defRPr/>
            </a:lvl2pPr>
            <a:lvl3pPr lvl="2" algn="l">
              <a:lnSpc>
                <a:spcPct val="100000"/>
              </a:lnSpc>
              <a:spcBef>
                <a:spcPts val="0"/>
              </a:spcBef>
              <a:spcAft>
                <a:spcPts val="0"/>
              </a:spcAft>
              <a:buClr>
                <a:srgbClr val="000000"/>
              </a:buClr>
              <a:buSzPts val="1800"/>
              <a:buNone/>
              <a:defRPr/>
            </a:lvl3pPr>
            <a:lvl4pPr lvl="3" algn="l">
              <a:lnSpc>
                <a:spcPct val="100000"/>
              </a:lnSpc>
              <a:spcBef>
                <a:spcPts val="0"/>
              </a:spcBef>
              <a:spcAft>
                <a:spcPts val="0"/>
              </a:spcAft>
              <a:buClr>
                <a:srgbClr val="000000"/>
              </a:buClr>
              <a:buSzPts val="1800"/>
              <a:buNone/>
              <a:defRPr/>
            </a:lvl4pPr>
            <a:lvl5pPr lvl="4" algn="l">
              <a:lnSpc>
                <a:spcPct val="100000"/>
              </a:lnSpc>
              <a:spcBef>
                <a:spcPts val="0"/>
              </a:spcBef>
              <a:spcAft>
                <a:spcPts val="0"/>
              </a:spcAft>
              <a:buClr>
                <a:srgbClr val="000000"/>
              </a:buClr>
              <a:buSzPts val="1800"/>
              <a:buNone/>
              <a:defRPr/>
            </a:lvl5pPr>
            <a:lvl6pPr lvl="5" algn="l">
              <a:lnSpc>
                <a:spcPct val="100000"/>
              </a:lnSpc>
              <a:spcBef>
                <a:spcPts val="0"/>
              </a:spcBef>
              <a:spcAft>
                <a:spcPts val="0"/>
              </a:spcAft>
              <a:buClr>
                <a:srgbClr val="000000"/>
              </a:buClr>
              <a:buSzPts val="1800"/>
              <a:buNone/>
              <a:defRPr/>
            </a:lvl6pPr>
            <a:lvl7pPr lvl="6" algn="l">
              <a:lnSpc>
                <a:spcPct val="100000"/>
              </a:lnSpc>
              <a:spcBef>
                <a:spcPts val="0"/>
              </a:spcBef>
              <a:spcAft>
                <a:spcPts val="0"/>
              </a:spcAft>
              <a:buClr>
                <a:srgbClr val="000000"/>
              </a:buClr>
              <a:buSzPts val="1800"/>
              <a:buNone/>
              <a:defRPr/>
            </a:lvl7pPr>
            <a:lvl8pPr lvl="7" algn="l">
              <a:lnSpc>
                <a:spcPct val="100000"/>
              </a:lnSpc>
              <a:spcBef>
                <a:spcPts val="0"/>
              </a:spcBef>
              <a:spcAft>
                <a:spcPts val="0"/>
              </a:spcAft>
              <a:buClr>
                <a:srgbClr val="000000"/>
              </a:buClr>
              <a:buSzPts val="1800"/>
              <a:buNone/>
              <a:defRPr/>
            </a:lvl8pPr>
            <a:lvl9pPr lvl="8" algn="l">
              <a:lnSpc>
                <a:spcPct val="100000"/>
              </a:lnSpc>
              <a:spcBef>
                <a:spcPts val="0"/>
              </a:spcBef>
              <a:spcAft>
                <a:spcPts val="0"/>
              </a:spcAft>
              <a:buClr>
                <a:srgbClr val="000000"/>
              </a:buClr>
              <a:buSzPts val="1800"/>
              <a:buNone/>
              <a:defRPr/>
            </a:lvl9pPr>
          </a:lstStyle>
          <a:p/>
        </p:txBody>
      </p:sp>
      <p:sp>
        <p:nvSpPr>
          <p:cNvPr id="113" name="Google Shape;113;p62"/>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4" name="Shape 114"/>
        <p:cNvGrpSpPr/>
        <p:nvPr/>
      </p:nvGrpSpPr>
      <p:grpSpPr>
        <a:xfrm>
          <a:off x="0" y="0"/>
          <a:ext cx="0" cy="0"/>
          <a:chOff x="0" y="0"/>
          <a:chExt cx="0" cy="0"/>
        </a:xfrm>
      </p:grpSpPr>
      <p:sp>
        <p:nvSpPr>
          <p:cNvPr id="115" name="Google Shape;115;p63"/>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22" Type="http://schemas.openxmlformats.org/officeDocument/2006/relationships/theme" Target="../theme/theme2.xml"/><Relationship Id="rId10" Type="http://schemas.openxmlformats.org/officeDocument/2006/relationships/slideLayout" Target="../slideLayouts/slideLayout8.xml"/><Relationship Id="rId21" Type="http://schemas.openxmlformats.org/officeDocument/2006/relationships/slideLayout" Target="../slideLayouts/slideLayout19.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4"/>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venir"/>
              <a:buNone/>
              <a:defRPr b="0" i="0" sz="44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rgbClr val="3A3838"/>
              </a:buClr>
              <a:buSzPts val="2800"/>
              <a:buFont typeface="Noto Sans Symbols"/>
              <a:buChar char="▪"/>
              <a:defRPr b="0" i="0" sz="2800" u="none" cap="none" strike="noStrike">
                <a:solidFill>
                  <a:srgbClr val="3A3838"/>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rgbClr val="3A3838"/>
              </a:buClr>
              <a:buSzPts val="2400"/>
              <a:buFont typeface="NTR"/>
              <a:buChar char="-"/>
              <a:defRPr b="0" i="0" sz="2400" u="none" cap="none" strike="noStrike">
                <a:solidFill>
                  <a:srgbClr val="3A3838"/>
                </a:solidFill>
                <a:latin typeface="Helvetica Neue"/>
                <a:ea typeface="Helvetica Neue"/>
                <a:cs typeface="Helvetica Neue"/>
                <a:sym typeface="Helvetica Neue"/>
              </a:defRPr>
            </a:lvl2pPr>
            <a:lvl3pPr indent="-355600" lvl="2" marL="1371600" marR="0" rtl="0" algn="l">
              <a:lnSpc>
                <a:spcPct val="90000"/>
              </a:lnSpc>
              <a:spcBef>
                <a:spcPts val="500"/>
              </a:spcBef>
              <a:spcAft>
                <a:spcPts val="0"/>
              </a:spcAft>
              <a:buClr>
                <a:srgbClr val="757070"/>
              </a:buClr>
              <a:buSzPts val="2000"/>
              <a:buFont typeface="Courier New"/>
              <a:buChar char="o"/>
              <a:defRPr b="0" i="0" sz="2000" u="none" cap="none" strike="noStrike">
                <a:solidFill>
                  <a:srgbClr val="757070"/>
                </a:solidFill>
                <a:latin typeface="Helvetica Neue"/>
                <a:ea typeface="Helvetica Neue"/>
                <a:cs typeface="Helvetica Neue"/>
                <a:sym typeface="Helvetica Neue"/>
              </a:defRPr>
            </a:lvl3pPr>
            <a:lvl4pPr indent="-342900" lvl="3" marL="1828800" marR="0" rtl="0" algn="l">
              <a:lnSpc>
                <a:spcPct val="90000"/>
              </a:lnSpc>
              <a:spcBef>
                <a:spcPts val="500"/>
              </a:spcBef>
              <a:spcAft>
                <a:spcPts val="0"/>
              </a:spcAft>
              <a:buClr>
                <a:srgbClr val="757070"/>
              </a:buClr>
              <a:buSzPts val="1800"/>
              <a:buFont typeface="NTR"/>
              <a:buChar char="-"/>
              <a:defRPr b="0" i="0" sz="1800" u="none" cap="none" strike="noStrike">
                <a:solidFill>
                  <a:srgbClr val="757070"/>
                </a:solidFill>
                <a:latin typeface="Helvetica Neue"/>
                <a:ea typeface="Helvetica Neue"/>
                <a:cs typeface="Helvetica Neue"/>
                <a:sym typeface="Helvetica Neue"/>
              </a:defRPr>
            </a:lvl4pPr>
            <a:lvl5pPr indent="-342900" lvl="4" marL="2286000" marR="0" rtl="0" algn="l">
              <a:lnSpc>
                <a:spcPct val="90000"/>
              </a:lnSpc>
              <a:spcBef>
                <a:spcPts val="500"/>
              </a:spcBef>
              <a:spcAft>
                <a:spcPts val="0"/>
              </a:spcAft>
              <a:buClr>
                <a:srgbClr val="757070"/>
              </a:buClr>
              <a:buSzPts val="1800"/>
              <a:buFont typeface="Helvetica Neue"/>
              <a:buChar char="•"/>
              <a:defRPr b="0" i="0" sz="1800" u="none" cap="none" strike="noStrike">
                <a:solidFill>
                  <a:srgbClr val="757070"/>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44"/>
          <p:cNvSpPr txBox="1"/>
          <p:nvPr>
            <p:ph idx="11" type="ftr"/>
          </p:nvPr>
        </p:nvSpPr>
        <p:spPr>
          <a:xfrm>
            <a:off x="4038600" y="6356351"/>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p44"/>
          <p:cNvSpPr txBox="1"/>
          <p:nvPr>
            <p:ph idx="12" type="sldNum"/>
          </p:nvPr>
        </p:nvSpPr>
        <p:spPr>
          <a:xfrm>
            <a:off x="8610600" y="6356351"/>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1pPr>
            <a:lvl2pPr indent="0" lvl="1"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2pPr>
            <a:lvl3pPr indent="0" lvl="2"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3pPr>
            <a:lvl4pPr indent="0" lvl="3"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4pPr>
            <a:lvl5pPr indent="0" lvl="4"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5pPr>
            <a:lvl6pPr indent="0" lvl="5"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6pPr>
            <a:lvl7pPr indent="0" lvl="6"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7pPr>
            <a:lvl8pPr indent="0" lvl="7"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8pPr>
            <a:lvl9pPr indent="0" lvl="8" marL="0" marR="0" rtl="0" algn="r">
              <a:lnSpc>
                <a:spcPct val="100000"/>
              </a:lnSpc>
              <a:spcBef>
                <a:spcPts val="0"/>
              </a:spcBef>
              <a:spcAft>
                <a:spcPts val="0"/>
              </a:spcAft>
              <a:buClr>
                <a:srgbClr val="8D939A"/>
              </a:buClr>
              <a:buSzPts val="1200"/>
              <a:buFont typeface="Arial"/>
              <a:buNone/>
              <a:defRPr b="0" i="0" sz="1200" u="none" cap="none" strike="noStrike">
                <a:solidFill>
                  <a:srgbClr val="8D939A"/>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0" name="Google Shape;10;p44"/>
          <p:cNvSpPr/>
          <p:nvPr/>
        </p:nvSpPr>
        <p:spPr>
          <a:xfrm>
            <a:off x="1" y="0"/>
            <a:ext cx="12197069" cy="134938"/>
          </a:xfrm>
          <a:prstGeom prst="rect">
            <a:avLst/>
          </a:prstGeom>
          <a:solidFill>
            <a:srgbClr val="34495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1" name="Google Shape;11;p44"/>
          <p:cNvPicPr preferRelativeResize="0"/>
          <p:nvPr/>
        </p:nvPicPr>
        <p:blipFill rotWithShape="1">
          <a:blip r:embed="rId1">
            <a:alphaModFix/>
          </a:blip>
          <a:srcRect b="0" l="0" r="0" t="0"/>
          <a:stretch/>
        </p:blipFill>
        <p:spPr>
          <a:xfrm>
            <a:off x="9858630" y="0"/>
            <a:ext cx="3031226" cy="1515613"/>
          </a:xfrm>
          <a:prstGeom prst="rect">
            <a:avLst/>
          </a:prstGeom>
          <a:noFill/>
          <a:ln>
            <a:noFill/>
          </a:ln>
        </p:spPr>
      </p:pic>
      <p:pic>
        <p:nvPicPr>
          <p:cNvPr descr="eosdis-logo.png" id="12" name="Google Shape;12;p44"/>
          <p:cNvPicPr preferRelativeResize="0"/>
          <p:nvPr/>
        </p:nvPicPr>
        <p:blipFill rotWithShape="1">
          <a:blip r:embed="rId2">
            <a:alphaModFix amt="50000"/>
          </a:blip>
          <a:srcRect b="0" l="0" r="0" t="0"/>
          <a:stretch/>
        </p:blipFill>
        <p:spPr>
          <a:xfrm>
            <a:off x="126153" y="6146973"/>
            <a:ext cx="2455898" cy="6918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hyperlink" Target="https://en.wikipedia.org/wiki/Uncle_Sam/media/File:J._M._Flagg,_I_Want_You_for_U.S._Army_poster_(1917).jp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16.jpg"/><Relationship Id="rId5"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7.jpg"/><Relationship Id="rId5"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2.jpg"/><Relationship Id="rId4"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5.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3.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34.png"/><Relationship Id="rId4" Type="http://schemas.openxmlformats.org/officeDocument/2006/relationships/image" Target="../media/image27.png"/><Relationship Id="rId5"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24.jpg"/><Relationship Id="rId4" Type="http://schemas.openxmlformats.org/officeDocument/2006/relationships/hyperlink" Target="https://dev.splunk.com/enterprise/docs/welcome"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hyperlink" Target="https://github.com/splunk/addonfactory-ucc-generator" TargetMode="External"/><Relationship Id="rId4" Type="http://schemas.openxmlformats.org/officeDocument/2006/relationships/hyperlink" Target="https://github.com/bsidessplunk/2021/blob/main/Oversight:%20Building%20an%20Asset%20Inventory%20Data%20Pipeline/Oversight:%20Building%20an%20Asset%20Inventory%20Data%20Pipeline.pdf" TargetMode="External"/><Relationship Id="rId5" Type="http://schemas.openxmlformats.org/officeDocument/2006/relationships/hyperlink" Target="https://espd.gsfc.nasa.gov/projects.html" TargetMode="External"/><Relationship Id="rId6" Type="http://schemas.openxmlformats.org/officeDocument/2006/relationships/hyperlink" Target="https://earthdata.nasa.gov/"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hyperlink" Target="https://github.com/Kintyre/ksconf"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500"/>
              <a:buFont typeface="Avenir"/>
              <a:buNone/>
            </a:pPr>
            <a:r>
              <a:rPr lang="en-US" sz="4500"/>
              <a:t>How NASA went from App Best Practices to Metaprogramming Better Apps</a:t>
            </a:r>
            <a:endParaRPr/>
          </a:p>
        </p:txBody>
      </p:sp>
      <p:sp>
        <p:nvSpPr>
          <p:cNvPr id="121" name="Google Shape;121;p1"/>
          <p:cNvSpPr txBox="1"/>
          <p:nvPr>
            <p:ph idx="1" type="subTitle"/>
          </p:nvPr>
        </p:nvSpPr>
        <p:spPr>
          <a:xfrm>
            <a:off x="1651325" y="3509963"/>
            <a:ext cx="3193800" cy="350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200"/>
              </a:spcAft>
              <a:buClr>
                <a:srgbClr val="3A3838"/>
              </a:buClr>
              <a:buSzPts val="2400"/>
              <a:buNone/>
            </a:pPr>
            <a:r>
              <a:rPr lang="en-US"/>
              <a:t>DEV1775B</a:t>
            </a:r>
            <a:endParaRPr/>
          </a:p>
        </p:txBody>
      </p:sp>
      <p:sp>
        <p:nvSpPr>
          <p:cNvPr id="122" name="Google Shape;122;p1"/>
          <p:cNvSpPr txBox="1"/>
          <p:nvPr/>
        </p:nvSpPr>
        <p:spPr>
          <a:xfrm>
            <a:off x="1524000" y="4204414"/>
            <a:ext cx="5406804" cy="2811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1000"/>
              </a:spcBef>
              <a:spcAft>
                <a:spcPts val="0"/>
              </a:spcAft>
              <a:buClr>
                <a:srgbClr val="3A3838"/>
              </a:buClr>
              <a:buSzPts val="1800"/>
              <a:buFont typeface="Noto Sans Symbols"/>
              <a:buNone/>
            </a:pPr>
            <a:r>
              <a:rPr b="0" i="0" lang="en-US" sz="1800" u="none" cap="none" strike="noStrike">
                <a:solidFill>
                  <a:srgbClr val="3A3838"/>
                </a:solidFill>
                <a:latin typeface="Helvetica Neue"/>
                <a:ea typeface="Helvetica Neue"/>
                <a:cs typeface="Helvetica Neue"/>
                <a:sym typeface="Helvetica Neue"/>
              </a:rPr>
              <a:t>Sarah Dietrich | Phil Meyerson | Burch &gt;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venir"/>
              <a:buNone/>
            </a:pPr>
            <a:r>
              <a:rPr lang="en-US"/>
              <a:t>Disclaimer</a:t>
            </a:r>
            <a:endParaRPr/>
          </a:p>
        </p:txBody>
      </p:sp>
      <p:sp>
        <p:nvSpPr>
          <p:cNvPr id="132" name="Google Shape;132;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3A3838"/>
              </a:buClr>
              <a:buSzPts val="2800"/>
              <a:buNone/>
            </a:pPr>
            <a:r>
              <a:rPr lang="en-US">
                <a:latin typeface="Calibri"/>
                <a:ea typeface="Calibri"/>
                <a:cs typeface="Calibri"/>
                <a:sym typeface="Calibri"/>
              </a:rPr>
              <a:t>Reference herein to any specific commercial product, process, or service by trade name, trademark, manufacturer, or otherwise, does not constitute or imply its endorsement by the United States Government or the Goddard Space Flight Center.</a:t>
            </a:r>
            <a:endParaRPr/>
          </a:p>
          <a:p>
            <a:pPr indent="0" lvl="0" marL="0" rtl="0" algn="l">
              <a:lnSpc>
                <a:spcPct val="90000"/>
              </a:lnSpc>
              <a:spcBef>
                <a:spcPts val="1000"/>
              </a:spcBef>
              <a:spcAft>
                <a:spcPts val="0"/>
              </a:spcAft>
              <a:buClr>
                <a:srgbClr val="000000"/>
              </a:buClr>
              <a:buSzPts val="2800"/>
              <a:buNone/>
            </a:pPr>
            <a:r>
              <a:t/>
            </a:r>
            <a:endParaRPr>
              <a:latin typeface="Calibri"/>
              <a:ea typeface="Calibri"/>
              <a:cs typeface="Calibri"/>
              <a:sym typeface="Calibri"/>
            </a:endParaRPr>
          </a:p>
          <a:p>
            <a:pPr indent="0" lvl="0" marL="0" rtl="0" algn="l">
              <a:lnSpc>
                <a:spcPct val="90000"/>
              </a:lnSpc>
              <a:spcBef>
                <a:spcPts val="1000"/>
              </a:spcBef>
              <a:spcAft>
                <a:spcPts val="0"/>
              </a:spcAft>
              <a:buClr>
                <a:srgbClr val="000000"/>
              </a:buClr>
              <a:buSzPts val="2800"/>
              <a:buNone/>
            </a:pPr>
            <a:r>
              <a:rPr lang="en-US">
                <a:latin typeface="Calibri"/>
                <a:ea typeface="Calibri"/>
                <a:cs typeface="Calibri"/>
                <a:sym typeface="Calibri"/>
              </a:rPr>
              <a:t>Splunk is a registered trademark of Splunk, Inc.</a:t>
            </a:r>
            <a:endParaRPr/>
          </a:p>
          <a:p>
            <a:pPr indent="0" lvl="0" marL="0" rtl="0" algn="l">
              <a:lnSpc>
                <a:spcPct val="90000"/>
              </a:lnSpc>
              <a:spcBef>
                <a:spcPts val="1000"/>
              </a:spcBef>
              <a:spcAft>
                <a:spcPts val="0"/>
              </a:spcAft>
              <a:buClr>
                <a:srgbClr val="3A3838"/>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4"/>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4200"/>
              <a:buFont typeface="Avenir"/>
              <a:buNone/>
            </a:pPr>
            <a:r>
              <a:rPr lang="en-US"/>
              <a:t>Who is this for?</a:t>
            </a:r>
            <a:endParaRPr/>
          </a:p>
        </p:txBody>
      </p:sp>
      <p:sp>
        <p:nvSpPr>
          <p:cNvPr id="138" name="Google Shape;138;p4"/>
          <p:cNvSpPr txBox="1"/>
          <p:nvPr>
            <p:ph idx="1" type="body"/>
          </p:nvPr>
        </p:nvSpPr>
        <p:spPr>
          <a:xfrm>
            <a:off x="681135" y="1742683"/>
            <a:ext cx="10817400" cy="3804000"/>
          </a:xfrm>
          <a:prstGeom prst="rect">
            <a:avLst/>
          </a:prstGeom>
          <a:noFill/>
          <a:ln>
            <a:noFill/>
          </a:ln>
        </p:spPr>
        <p:txBody>
          <a:bodyPr anchorCtr="0" anchor="t" bIns="0" lIns="0" spcFirstLastPara="1" rIns="0" wrap="square" tIns="0">
            <a:noAutofit/>
          </a:bodyPr>
          <a:lstStyle/>
          <a:p>
            <a:pPr indent="-276225" lvl="0" marL="342900" rtl="0" algn="l">
              <a:lnSpc>
                <a:spcPct val="90000"/>
              </a:lnSpc>
              <a:spcBef>
                <a:spcPts val="1000"/>
              </a:spcBef>
              <a:spcAft>
                <a:spcPts val="0"/>
              </a:spcAft>
              <a:buSzPts val="2200"/>
              <a:buChar char="​"/>
            </a:pPr>
            <a:r>
              <a:rPr b="1" lang="en-US" sz="2200">
                <a:solidFill>
                  <a:schemeClr val="dk1"/>
                </a:solidFill>
                <a:latin typeface="Calibri"/>
                <a:ea typeface="Calibri"/>
                <a:cs typeface="Calibri"/>
                <a:sym typeface="Calibri"/>
              </a:rPr>
              <a:t>You:</a:t>
            </a:r>
            <a:endParaRPr sz="2200">
              <a:solidFill>
                <a:schemeClr val="dk1"/>
              </a:solidFill>
            </a:endParaRPr>
          </a:p>
          <a:p>
            <a:pPr indent="-276225" lvl="0" marL="342900" rtl="0" algn="l">
              <a:lnSpc>
                <a:spcPct val="90000"/>
              </a:lnSpc>
              <a:spcBef>
                <a:spcPts val="1000"/>
              </a:spcBef>
              <a:spcAft>
                <a:spcPts val="0"/>
              </a:spcAft>
              <a:buSzPts val="2200"/>
              <a:buFont typeface="Arial"/>
              <a:buChar char="•"/>
            </a:pPr>
            <a:r>
              <a:rPr lang="en-US" sz="2200">
                <a:solidFill>
                  <a:schemeClr val="dk1"/>
                </a:solidFill>
                <a:latin typeface="Calibri"/>
                <a:ea typeface="Calibri"/>
                <a:cs typeface="Calibri"/>
                <a:sym typeface="Calibri"/>
              </a:rPr>
              <a:t>You have basic knowledge of Splunk Development</a:t>
            </a:r>
            <a:endParaRPr sz="2200">
              <a:solidFill>
                <a:schemeClr val="dk1"/>
              </a:solidFill>
            </a:endParaRPr>
          </a:p>
          <a:p>
            <a:pPr indent="-276225" lvl="0" marL="342900" rtl="0" algn="l">
              <a:lnSpc>
                <a:spcPct val="90000"/>
              </a:lnSpc>
              <a:spcBef>
                <a:spcPts val="1000"/>
              </a:spcBef>
              <a:spcAft>
                <a:spcPts val="0"/>
              </a:spcAft>
              <a:buSzPts val="2200"/>
              <a:buFont typeface="Arial"/>
              <a:buChar char="•"/>
            </a:pPr>
            <a:r>
              <a:rPr lang="en-US" sz="2200">
                <a:solidFill>
                  <a:schemeClr val="dk1"/>
                </a:solidFill>
                <a:latin typeface="Calibri"/>
                <a:ea typeface="Calibri"/>
                <a:cs typeface="Calibri"/>
                <a:sym typeface="Calibri"/>
              </a:rPr>
              <a:t>Familiar with creating apps. </a:t>
            </a:r>
            <a:endParaRPr/>
          </a:p>
          <a:p>
            <a:pPr indent="-276225" lvl="0" marL="342900" rtl="0" algn="l">
              <a:lnSpc>
                <a:spcPct val="90000"/>
              </a:lnSpc>
              <a:spcBef>
                <a:spcPts val="1000"/>
              </a:spcBef>
              <a:spcAft>
                <a:spcPts val="0"/>
              </a:spcAft>
              <a:buSzPts val="2200"/>
              <a:buFont typeface="Arial"/>
              <a:buChar char="•"/>
            </a:pPr>
            <a:r>
              <a:rPr lang="en-US" sz="2200">
                <a:solidFill>
                  <a:schemeClr val="dk1"/>
                </a:solidFill>
                <a:latin typeface="Calibri"/>
                <a:ea typeface="Calibri"/>
                <a:cs typeface="Calibri"/>
                <a:sym typeface="Calibri"/>
              </a:rPr>
              <a:t>You've created some apps.</a:t>
            </a:r>
            <a:endParaRPr sz="2200">
              <a:solidFill>
                <a:schemeClr val="dk1"/>
              </a:solidFill>
            </a:endParaRPr>
          </a:p>
          <a:p>
            <a:pPr indent="-136525" lvl="0" marL="342900" rtl="0" algn="l">
              <a:lnSpc>
                <a:spcPct val="90000"/>
              </a:lnSpc>
              <a:spcBef>
                <a:spcPts val="1000"/>
              </a:spcBef>
              <a:spcAft>
                <a:spcPts val="0"/>
              </a:spcAft>
              <a:buClr>
                <a:srgbClr val="000000"/>
              </a:buClr>
              <a:buSzPts val="2200"/>
              <a:buNone/>
            </a:pPr>
            <a:r>
              <a:t/>
            </a:r>
            <a:endParaRPr sz="2200">
              <a:solidFill>
                <a:schemeClr val="dk1"/>
              </a:solidFill>
            </a:endParaRPr>
          </a:p>
          <a:p>
            <a:pPr indent="-276225" lvl="0" marL="342900" rtl="0" algn="l">
              <a:lnSpc>
                <a:spcPct val="90000"/>
              </a:lnSpc>
              <a:spcBef>
                <a:spcPts val="1000"/>
              </a:spcBef>
              <a:spcAft>
                <a:spcPts val="0"/>
              </a:spcAft>
              <a:buClr>
                <a:srgbClr val="000000"/>
              </a:buClr>
              <a:buSzPts val="2200"/>
              <a:buChar char="​"/>
            </a:pPr>
            <a:r>
              <a:rPr b="1" lang="en-US" sz="2200">
                <a:solidFill>
                  <a:schemeClr val="dk1"/>
                </a:solidFill>
                <a:latin typeface="Calibri"/>
                <a:ea typeface="Calibri"/>
                <a:cs typeface="Calibri"/>
                <a:sym typeface="Calibri"/>
              </a:rPr>
              <a:t>Your mission:</a:t>
            </a:r>
            <a:endParaRPr sz="2200">
              <a:solidFill>
                <a:schemeClr val="dk1"/>
              </a:solidFill>
            </a:endParaRPr>
          </a:p>
          <a:p>
            <a:pPr indent="-276225" lvl="0" marL="342900" rtl="0" algn="l">
              <a:lnSpc>
                <a:spcPct val="90000"/>
              </a:lnSpc>
              <a:spcBef>
                <a:spcPts val="1000"/>
              </a:spcBef>
              <a:spcAft>
                <a:spcPts val="0"/>
              </a:spcAft>
              <a:buClr>
                <a:srgbClr val="000000"/>
              </a:buClr>
              <a:buSzPts val="2200"/>
              <a:buFont typeface="Arial"/>
              <a:buChar char="•"/>
            </a:pPr>
            <a:r>
              <a:rPr lang="en-US" sz="2200">
                <a:solidFill>
                  <a:schemeClr val="dk1"/>
                </a:solidFill>
                <a:latin typeface="Calibri"/>
                <a:ea typeface="Calibri"/>
                <a:cs typeface="Calibri"/>
                <a:sym typeface="Calibri"/>
              </a:rPr>
              <a:t>Complex/shifting environment =&gt; Not looking for a point solution</a:t>
            </a:r>
            <a:endParaRPr sz="2200">
              <a:solidFill>
                <a:schemeClr val="dk1"/>
              </a:solidFill>
            </a:endParaRPr>
          </a:p>
          <a:p>
            <a:pPr indent="-276225" lvl="0" marL="342900" rtl="0" algn="l">
              <a:lnSpc>
                <a:spcPct val="90000"/>
              </a:lnSpc>
              <a:spcBef>
                <a:spcPts val="1000"/>
              </a:spcBef>
              <a:spcAft>
                <a:spcPts val="0"/>
              </a:spcAft>
              <a:buClr>
                <a:srgbClr val="000000"/>
              </a:buClr>
              <a:buSzPts val="2200"/>
              <a:buFont typeface="Arial"/>
              <a:buChar char="•"/>
            </a:pPr>
            <a:r>
              <a:rPr lang="en-US" sz="2200">
                <a:solidFill>
                  <a:schemeClr val="dk1"/>
                </a:solidFill>
                <a:latin typeface="Calibri"/>
                <a:ea typeface="Calibri"/>
                <a:cs typeface="Calibri"/>
                <a:sym typeface="Calibri"/>
              </a:rPr>
              <a:t>Responsibilities are diverse and span heterogeneous data</a:t>
            </a:r>
            <a:endParaRPr sz="2200">
              <a:solidFill>
                <a:schemeClr val="dk1"/>
              </a:solidFill>
            </a:endParaRPr>
          </a:p>
          <a:p>
            <a:pPr indent="-276225" lvl="0" marL="342900" rtl="0" algn="l">
              <a:lnSpc>
                <a:spcPct val="90000"/>
              </a:lnSpc>
              <a:spcBef>
                <a:spcPts val="1000"/>
              </a:spcBef>
              <a:spcAft>
                <a:spcPts val="0"/>
              </a:spcAft>
              <a:buClr>
                <a:srgbClr val="000000"/>
              </a:buClr>
              <a:buSzPts val="2200"/>
              <a:buFont typeface="Arial"/>
              <a:buChar char="•"/>
            </a:pPr>
            <a:r>
              <a:rPr lang="en-US" sz="2200">
                <a:solidFill>
                  <a:schemeClr val="dk1"/>
                </a:solidFill>
                <a:latin typeface="Calibri"/>
                <a:ea typeface="Calibri"/>
                <a:cs typeface="Calibri"/>
                <a:sym typeface="Calibri"/>
              </a:rPr>
              <a:t>The use cases of your environment make these implementations the right solutions for you</a:t>
            </a:r>
            <a:endParaRPr sz="2200">
              <a:solidFill>
                <a:schemeClr val="dk1"/>
              </a:solidFill>
            </a:endParaRPr>
          </a:p>
          <a:p>
            <a:pPr indent="-136525" lvl="0" marL="342900" rtl="0" algn="l">
              <a:lnSpc>
                <a:spcPct val="95000"/>
              </a:lnSpc>
              <a:spcBef>
                <a:spcPts val="1000"/>
              </a:spcBef>
              <a:spcAft>
                <a:spcPts val="0"/>
              </a:spcAft>
              <a:buClr>
                <a:srgbClr val="000000"/>
              </a:buClr>
              <a:buSzPts val="2200"/>
              <a:buNone/>
            </a:pPr>
            <a:r>
              <a:t/>
            </a:r>
            <a:endParaRPr sz="2200">
              <a:solidFill>
                <a:schemeClr val="dk1"/>
              </a:solidFill>
            </a:endParaRPr>
          </a:p>
          <a:p>
            <a:pPr indent="-136525" lvl="0" marL="342900" rtl="0" algn="l">
              <a:lnSpc>
                <a:spcPct val="90000"/>
              </a:lnSpc>
              <a:spcBef>
                <a:spcPts val="1000"/>
              </a:spcBef>
              <a:spcAft>
                <a:spcPts val="0"/>
              </a:spcAft>
              <a:buClr>
                <a:srgbClr val="000000"/>
              </a:buClr>
              <a:buSzPts val="2200"/>
              <a:buNone/>
            </a:pPr>
            <a:r>
              <a:t/>
            </a:r>
            <a:endParaRPr sz="2200">
              <a:solidFill>
                <a:schemeClr val="dk1"/>
              </a:solidFill>
              <a:latin typeface="Calibri"/>
              <a:ea typeface="Calibri"/>
              <a:cs typeface="Calibri"/>
              <a:sym typeface="Calibri"/>
            </a:endParaRPr>
          </a:p>
        </p:txBody>
      </p:sp>
      <p:pic>
        <p:nvPicPr>
          <p:cNvPr descr="Text&#10;&#10;Description automatically generated" id="139" name="Google Shape;139;p4"/>
          <p:cNvPicPr preferRelativeResize="0"/>
          <p:nvPr/>
        </p:nvPicPr>
        <p:blipFill rotWithShape="1">
          <a:blip r:embed="rId3">
            <a:alphaModFix/>
          </a:blip>
          <a:srcRect b="0" l="0" r="0" t="0"/>
          <a:stretch/>
        </p:blipFill>
        <p:spPr>
          <a:xfrm>
            <a:off x="7581416" y="432752"/>
            <a:ext cx="2743200" cy="3619563"/>
          </a:xfrm>
          <a:prstGeom prst="rect">
            <a:avLst/>
          </a:prstGeom>
          <a:noFill/>
          <a:ln>
            <a:noFill/>
          </a:ln>
        </p:spPr>
      </p:pic>
      <p:sp>
        <p:nvSpPr>
          <p:cNvPr id="140" name="Google Shape;140;p4"/>
          <p:cNvSpPr txBox="1"/>
          <p:nvPr/>
        </p:nvSpPr>
        <p:spPr>
          <a:xfrm>
            <a:off x="2440537" y="6550223"/>
            <a:ext cx="108373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Arial"/>
                <a:ea typeface="Arial"/>
                <a:cs typeface="Arial"/>
                <a:sym typeface="Arial"/>
              </a:rPr>
              <a:t>Image: </a:t>
            </a:r>
            <a:r>
              <a:rPr b="0" i="0" lang="en-US" sz="1400" u="sng" cap="none" strike="noStrike">
                <a:solidFill>
                  <a:schemeClr val="dk1"/>
                </a:solidFill>
                <a:latin typeface="Arial"/>
                <a:ea typeface="Arial"/>
                <a:cs typeface="Arial"/>
                <a:sym typeface="Arial"/>
                <a:hlinkClick r:id="rId4">
                  <a:extLst>
                    <a:ext uri="{A12FA001-AC4F-418D-AE19-62706E023703}">
                      <ahyp:hlinkClr val="tx"/>
                    </a:ext>
                  </a:extLst>
                </a:hlinkClick>
              </a:rPr>
              <a:t>https://en.wikipedia.org/wiki/Uncle_Sam#/media/File:J._M._Flagg,_I_Want_You_for_U.S._Army_poster_(1917).jpg</a:t>
            </a:r>
            <a:r>
              <a:rPr b="0" i="0" lang="en-US" sz="1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5"/>
          <p:cNvPicPr preferRelativeResize="0"/>
          <p:nvPr/>
        </p:nvPicPr>
        <p:blipFill rotWithShape="1">
          <a:blip r:embed="rId3">
            <a:alphaModFix/>
          </a:blip>
          <a:srcRect b="37382" l="4930" r="-351" t="-98"/>
          <a:stretch/>
        </p:blipFill>
        <p:spPr>
          <a:xfrm>
            <a:off x="865810" y="1437890"/>
            <a:ext cx="2288764" cy="2141719"/>
          </a:xfrm>
          <a:prstGeom prst="rect">
            <a:avLst/>
          </a:prstGeom>
          <a:noFill/>
          <a:ln>
            <a:noFill/>
          </a:ln>
        </p:spPr>
      </p:pic>
      <p:pic>
        <p:nvPicPr>
          <p:cNvPr id="146" name="Google Shape;146;p5"/>
          <p:cNvPicPr preferRelativeResize="0"/>
          <p:nvPr/>
        </p:nvPicPr>
        <p:blipFill rotWithShape="1">
          <a:blip r:embed="rId4">
            <a:alphaModFix/>
          </a:blip>
          <a:srcRect b="0" l="177" r="176" t="0"/>
          <a:stretch/>
        </p:blipFill>
        <p:spPr>
          <a:xfrm>
            <a:off x="5179013" y="1588500"/>
            <a:ext cx="1833975" cy="1840500"/>
          </a:xfrm>
          <a:prstGeom prst="ellipse">
            <a:avLst/>
          </a:prstGeom>
          <a:noFill/>
          <a:ln>
            <a:noFill/>
          </a:ln>
        </p:spPr>
      </p:pic>
      <p:pic>
        <p:nvPicPr>
          <p:cNvPr id="147" name="Google Shape;147;p5"/>
          <p:cNvPicPr preferRelativeResize="0"/>
          <p:nvPr/>
        </p:nvPicPr>
        <p:blipFill rotWithShape="1">
          <a:blip r:embed="rId5">
            <a:alphaModFix/>
          </a:blip>
          <a:srcRect b="0" l="0" r="0" t="0"/>
          <a:stretch/>
        </p:blipFill>
        <p:spPr>
          <a:xfrm>
            <a:off x="8733414" y="1355826"/>
            <a:ext cx="2853160" cy="2073174"/>
          </a:xfrm>
          <a:prstGeom prst="rect">
            <a:avLst/>
          </a:prstGeom>
          <a:noFill/>
          <a:ln>
            <a:noFill/>
          </a:ln>
        </p:spPr>
      </p:pic>
      <p:sp>
        <p:nvSpPr>
          <p:cNvPr id="148" name="Google Shape;148;p5"/>
          <p:cNvSpPr txBox="1"/>
          <p:nvPr/>
        </p:nvSpPr>
        <p:spPr>
          <a:xfrm>
            <a:off x="2152650" y="365126"/>
            <a:ext cx="7886700" cy="132556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Avenir"/>
              <a:buNone/>
            </a:pPr>
            <a:r>
              <a:rPr b="0" i="0" lang="en-US" sz="4400" u="none" cap="none" strike="noStrike">
                <a:solidFill>
                  <a:schemeClr val="dk1"/>
                </a:solidFill>
                <a:latin typeface="Avenir"/>
                <a:ea typeface="Avenir"/>
                <a:cs typeface="Avenir"/>
                <a:sym typeface="Avenir"/>
              </a:rPr>
              <a:t>But first, who are we?</a:t>
            </a:r>
            <a:endParaRPr b="0" i="0" sz="1400" u="none" cap="none" strike="noStrike">
              <a:solidFill>
                <a:srgbClr val="000000"/>
              </a:solidFill>
              <a:latin typeface="Arial"/>
              <a:ea typeface="Arial"/>
              <a:cs typeface="Arial"/>
              <a:sym typeface="Arial"/>
            </a:endParaRPr>
          </a:p>
        </p:txBody>
      </p:sp>
      <p:sp>
        <p:nvSpPr>
          <p:cNvPr id="149" name="Google Shape;149;p5"/>
          <p:cNvSpPr txBox="1"/>
          <p:nvPr/>
        </p:nvSpPr>
        <p:spPr>
          <a:xfrm>
            <a:off x="600902" y="4083612"/>
            <a:ext cx="3018300" cy="689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Sarah</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Dietrich</a:t>
            </a:r>
            <a:endParaRPr b="0" i="0" sz="1400" u="none" cap="none" strike="noStrike">
              <a:solidFill>
                <a:srgbClr val="000000"/>
              </a:solidFill>
              <a:latin typeface="Arial"/>
              <a:ea typeface="Arial"/>
              <a:cs typeface="Arial"/>
              <a:sym typeface="Arial"/>
            </a:endParaRPr>
          </a:p>
        </p:txBody>
      </p:sp>
      <p:sp>
        <p:nvSpPr>
          <p:cNvPr id="150" name="Google Shape;150;p5"/>
          <p:cNvSpPr txBox="1"/>
          <p:nvPr/>
        </p:nvSpPr>
        <p:spPr>
          <a:xfrm>
            <a:off x="4601401" y="4083612"/>
            <a:ext cx="3018300" cy="689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Phil</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Meyerson</a:t>
            </a:r>
            <a:endParaRPr b="0" i="0" sz="1400" u="none" cap="none" strike="noStrike">
              <a:solidFill>
                <a:srgbClr val="000000"/>
              </a:solidFill>
              <a:latin typeface="Arial"/>
              <a:ea typeface="Arial"/>
              <a:cs typeface="Arial"/>
              <a:sym typeface="Arial"/>
            </a:endParaRPr>
          </a:p>
        </p:txBody>
      </p:sp>
      <p:sp>
        <p:nvSpPr>
          <p:cNvPr id="151" name="Google Shape;151;p5"/>
          <p:cNvSpPr txBox="1"/>
          <p:nvPr/>
        </p:nvSpPr>
        <p:spPr>
          <a:xfrm>
            <a:off x="8568273" y="4083612"/>
            <a:ext cx="3018300" cy="6894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Burch</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00"/>
              </a:spcBef>
              <a:spcAft>
                <a:spcPts val="0"/>
              </a:spcAft>
              <a:buClr>
                <a:srgbClr val="3A3838"/>
              </a:buClr>
              <a:buSzPts val="2800"/>
              <a:buFont typeface="Noto Sans Symbols"/>
              <a:buNone/>
            </a:pPr>
            <a:r>
              <a:rPr b="0" i="0" lang="en-US" sz="2800" u="none" cap="none" strike="noStrike">
                <a:solidFill>
                  <a:srgbClr val="3A3838"/>
                </a:solidFill>
                <a:latin typeface="Helvetica Neue"/>
                <a:ea typeface="Helvetica Neue"/>
                <a:cs typeface="Helvetica Neue"/>
                <a:sym typeface="Helvetica Neue"/>
              </a:rPr>
              <a:t>"SloshBurch"</a:t>
            </a:r>
            <a:endParaRPr b="0" i="0" sz="1400" u="none" cap="none" strike="noStrike">
              <a:solidFill>
                <a:srgbClr val="000000"/>
              </a:solidFill>
              <a:latin typeface="Arial"/>
              <a:ea typeface="Arial"/>
              <a:cs typeface="Arial"/>
              <a:sym typeface="Arial"/>
            </a:endParaRPr>
          </a:p>
        </p:txBody>
      </p:sp>
      <p:sp>
        <p:nvSpPr>
          <p:cNvPr id="152" name="Google Shape;152;p5"/>
          <p:cNvSpPr/>
          <p:nvPr/>
        </p:nvSpPr>
        <p:spPr>
          <a:xfrm>
            <a:off x="1055914" y="5049202"/>
            <a:ext cx="285315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A3838"/>
              </a:buClr>
              <a:buSzPts val="1350"/>
              <a:buFont typeface="Arial"/>
              <a:buNone/>
            </a:pPr>
            <a:r>
              <a:rPr b="0" i="0" lang="en-US" sz="1350" u="none" cap="none" strike="noStrike">
                <a:solidFill>
                  <a:schemeClr val="dk1"/>
                </a:solidFill>
                <a:latin typeface="Arial"/>
                <a:ea typeface="Arial"/>
                <a:cs typeface="Arial"/>
                <a:sym typeface="Arial"/>
              </a:rPr>
              <a:t>Developer, Embedded Flight Systems Inc. | NASA Earth Observing System Data and Information System</a:t>
            </a:r>
            <a:endParaRPr b="0" i="0" sz="1400" u="none" cap="none" strike="noStrike">
              <a:solidFill>
                <a:schemeClr val="dk1"/>
              </a:solidFill>
              <a:latin typeface="Arial"/>
              <a:ea typeface="Arial"/>
              <a:cs typeface="Arial"/>
              <a:sym typeface="Arial"/>
            </a:endParaRPr>
          </a:p>
        </p:txBody>
      </p:sp>
      <p:sp>
        <p:nvSpPr>
          <p:cNvPr id="153" name="Google Shape;153;p5"/>
          <p:cNvSpPr/>
          <p:nvPr/>
        </p:nvSpPr>
        <p:spPr>
          <a:xfrm>
            <a:off x="4766542" y="5049202"/>
            <a:ext cx="2853159"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A3838"/>
              </a:buClr>
              <a:buSzPts val="1350"/>
              <a:buFont typeface="Arial"/>
              <a:buNone/>
            </a:pPr>
            <a:r>
              <a:rPr b="0" i="0" lang="en-US" sz="1350" u="none" cap="none" strike="noStrike">
                <a:solidFill>
                  <a:schemeClr val="dk1"/>
                </a:solidFill>
                <a:latin typeface="Arial"/>
                <a:ea typeface="Arial"/>
                <a:cs typeface="Arial"/>
                <a:sym typeface="Arial"/>
              </a:rPr>
              <a:t>Developer, Embedded Flight Systems Inc. | NASA Earth Observing System Data and Information System</a:t>
            </a:r>
            <a:endParaRPr b="0" i="0" sz="1400" u="none" cap="none" strike="noStrike">
              <a:solidFill>
                <a:schemeClr val="dk1"/>
              </a:solidFill>
              <a:latin typeface="Arial"/>
              <a:ea typeface="Arial"/>
              <a:cs typeface="Arial"/>
              <a:sym typeface="Arial"/>
            </a:endParaRPr>
          </a:p>
        </p:txBody>
      </p:sp>
      <p:sp>
        <p:nvSpPr>
          <p:cNvPr id="154" name="Google Shape;154;p5"/>
          <p:cNvSpPr/>
          <p:nvPr/>
        </p:nvSpPr>
        <p:spPr>
          <a:xfrm>
            <a:off x="8733426" y="5084750"/>
            <a:ext cx="30183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57070"/>
              </a:buClr>
              <a:buSzPts val="1350"/>
              <a:buFont typeface="Arial"/>
              <a:buNone/>
            </a:pPr>
            <a:r>
              <a:rPr b="0" i="0" lang="en-US" sz="1350" u="none" cap="none" strike="noStrike">
                <a:solidFill>
                  <a:schemeClr val="dk1"/>
                </a:solidFill>
                <a:latin typeface="Arial"/>
                <a:ea typeface="Arial"/>
                <a:cs typeface="Arial"/>
                <a:sym typeface="Arial"/>
              </a:rPr>
              <a:t>Principal PM for Developer Experience | Splunk</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descr="Graphical user interface&#10;&#10;Description automatically generated" id="159" name="Google Shape;159;p6"/>
          <p:cNvPicPr preferRelativeResize="0"/>
          <p:nvPr/>
        </p:nvPicPr>
        <p:blipFill rotWithShape="1">
          <a:blip r:embed="rId3">
            <a:alphaModFix/>
          </a:blip>
          <a:srcRect b="0" l="0" r="0" t="0"/>
          <a:stretch/>
        </p:blipFill>
        <p:spPr>
          <a:xfrm>
            <a:off x="914400" y="348223"/>
            <a:ext cx="10470356" cy="5911522"/>
          </a:xfrm>
          <a:prstGeom prst="rect">
            <a:avLst/>
          </a:prstGeom>
          <a:noFill/>
          <a:ln>
            <a:noFill/>
          </a:ln>
        </p:spPr>
      </p:pic>
      <p:sp>
        <p:nvSpPr>
          <p:cNvPr id="160" name="Google Shape;160;p6"/>
          <p:cNvSpPr txBox="1"/>
          <p:nvPr/>
        </p:nvSpPr>
        <p:spPr>
          <a:xfrm>
            <a:off x="4724400" y="3200399"/>
            <a:ext cx="274319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Click to add text</a:t>
            </a:r>
            <a:endParaRPr b="0" i="0" sz="1400" u="none" cap="none" strike="noStrike">
              <a:solidFill>
                <a:srgbClr val="000000"/>
              </a:solidFill>
              <a:latin typeface="Arial"/>
              <a:ea typeface="Arial"/>
              <a:cs typeface="Arial"/>
              <a:sym typeface="Arial"/>
            </a:endParaRPr>
          </a:p>
        </p:txBody>
      </p:sp>
      <p:pic>
        <p:nvPicPr>
          <p:cNvPr descr="A picture containing text&#10;&#10;Description automatically generated" id="161" name="Google Shape;161;p6"/>
          <p:cNvPicPr preferRelativeResize="0"/>
          <p:nvPr/>
        </p:nvPicPr>
        <p:blipFill rotWithShape="1">
          <a:blip r:embed="rId4">
            <a:alphaModFix/>
          </a:blip>
          <a:srcRect b="0" l="0" r="0" t="0"/>
          <a:stretch/>
        </p:blipFill>
        <p:spPr>
          <a:xfrm>
            <a:off x="912019" y="345281"/>
            <a:ext cx="1676400" cy="128587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162" name="Google Shape;162;p6"/>
          <p:cNvPicPr preferRelativeResize="0"/>
          <p:nvPr/>
        </p:nvPicPr>
        <p:blipFill rotWithShape="1">
          <a:blip r:embed="rId5">
            <a:alphaModFix/>
          </a:blip>
          <a:srcRect b="0" l="0" r="0" t="0"/>
          <a:stretch/>
        </p:blipFill>
        <p:spPr>
          <a:xfrm>
            <a:off x="7820027" y="2322645"/>
            <a:ext cx="3529011" cy="174836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7"/>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168" name="Google Shape;168;p7"/>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pic>
        <p:nvPicPr>
          <p:cNvPr id="169" name="Google Shape;169;p7"/>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8"/>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
        <p:nvSpPr>
          <p:cNvPr id="175" name="Google Shape;175;p8"/>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176" name="Google Shape;176;p8"/>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sp>
        <p:nvSpPr>
          <p:cNvPr id="177" name="Google Shape;177;p8"/>
          <p:cNvSpPr txBox="1"/>
          <p:nvPr/>
        </p:nvSpPr>
        <p:spPr>
          <a:xfrm>
            <a:off x="5863627" y="2015905"/>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a:t>
            </a:r>
            <a:endParaRPr b="0" i="0" sz="1400" u="none" cap="none" strike="noStrike">
              <a:solidFill>
                <a:srgbClr val="000000"/>
              </a:solidFill>
              <a:latin typeface="Arial"/>
              <a:ea typeface="Arial"/>
              <a:cs typeface="Arial"/>
              <a:sym typeface="Arial"/>
            </a:endParaRPr>
          </a:p>
        </p:txBody>
      </p:sp>
      <p:cxnSp>
        <p:nvCxnSpPr>
          <p:cNvPr id="178" name="Google Shape;178;p8"/>
          <p:cNvCxnSpPr/>
          <p:nvPr/>
        </p:nvCxnSpPr>
        <p:spPr>
          <a:xfrm rot="10800000">
            <a:off x="5790728" y="1441294"/>
            <a:ext cx="1424412" cy="556788"/>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9"/>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
        <p:nvSpPr>
          <p:cNvPr id="184" name="Google Shape;184;p9"/>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185" name="Google Shape;185;p9"/>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sp>
        <p:nvSpPr>
          <p:cNvPr id="186" name="Google Shape;186;p9"/>
          <p:cNvSpPr txBox="1"/>
          <p:nvPr/>
        </p:nvSpPr>
        <p:spPr>
          <a:xfrm>
            <a:off x="5863627" y="2015905"/>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a:t>
            </a:r>
            <a:endParaRPr b="0" i="0" sz="1400" u="none" cap="none" strike="noStrike">
              <a:solidFill>
                <a:srgbClr val="000000"/>
              </a:solidFill>
              <a:latin typeface="Arial"/>
              <a:ea typeface="Arial"/>
              <a:cs typeface="Arial"/>
              <a:sym typeface="Arial"/>
            </a:endParaRPr>
          </a:p>
        </p:txBody>
      </p:sp>
      <p:sp>
        <p:nvSpPr>
          <p:cNvPr id="187" name="Google Shape;187;p9"/>
          <p:cNvSpPr txBox="1"/>
          <p:nvPr/>
        </p:nvSpPr>
        <p:spPr>
          <a:xfrm>
            <a:off x="4867747" y="175034"/>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Phil</a:t>
            </a:r>
            <a:endParaRPr b="0" i="0" sz="1400" u="none" cap="none" strike="noStrike">
              <a:solidFill>
                <a:srgbClr val="000000"/>
              </a:solidFill>
              <a:latin typeface="Arial"/>
              <a:ea typeface="Arial"/>
              <a:cs typeface="Arial"/>
              <a:sym typeface="Arial"/>
            </a:endParaRPr>
          </a:p>
        </p:txBody>
      </p:sp>
      <p:cxnSp>
        <p:nvCxnSpPr>
          <p:cNvPr id="188" name="Google Shape;188;p9"/>
          <p:cNvCxnSpPr/>
          <p:nvPr/>
        </p:nvCxnSpPr>
        <p:spPr>
          <a:xfrm flipH="1">
            <a:off x="4379897" y="489171"/>
            <a:ext cx="1492312" cy="401370"/>
          </a:xfrm>
          <a:prstGeom prst="straightConnector1">
            <a:avLst/>
          </a:prstGeom>
          <a:noFill/>
          <a:ln cap="flat" cmpd="sng" w="9525">
            <a:solidFill>
              <a:schemeClr val="accent1"/>
            </a:solidFill>
            <a:prstDash val="solid"/>
            <a:miter lim="800000"/>
            <a:headEnd len="sm" w="sm" type="none"/>
            <a:tailEnd len="med" w="med" type="triangle"/>
          </a:ln>
        </p:spPr>
      </p:cxnSp>
      <p:cxnSp>
        <p:nvCxnSpPr>
          <p:cNvPr id="189" name="Google Shape;189;p9"/>
          <p:cNvCxnSpPr/>
          <p:nvPr/>
        </p:nvCxnSpPr>
        <p:spPr>
          <a:xfrm rot="10800000">
            <a:off x="5790728" y="1441294"/>
            <a:ext cx="1424412" cy="556788"/>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0"/>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
        <p:nvSpPr>
          <p:cNvPr id="195" name="Google Shape;195;p10"/>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196" name="Google Shape;196;p10"/>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sp>
        <p:nvSpPr>
          <p:cNvPr id="197" name="Google Shape;197;p10"/>
          <p:cNvSpPr txBox="1"/>
          <p:nvPr/>
        </p:nvSpPr>
        <p:spPr>
          <a:xfrm>
            <a:off x="5863627" y="2015905"/>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a:t>
            </a:r>
            <a:endParaRPr b="0" i="0" sz="1400" u="none" cap="none" strike="noStrike">
              <a:solidFill>
                <a:srgbClr val="000000"/>
              </a:solidFill>
              <a:latin typeface="Arial"/>
              <a:ea typeface="Arial"/>
              <a:cs typeface="Arial"/>
              <a:sym typeface="Arial"/>
            </a:endParaRPr>
          </a:p>
        </p:txBody>
      </p:sp>
      <p:sp>
        <p:nvSpPr>
          <p:cNvPr id="198" name="Google Shape;198;p10"/>
          <p:cNvSpPr txBox="1"/>
          <p:nvPr/>
        </p:nvSpPr>
        <p:spPr>
          <a:xfrm>
            <a:off x="4867747" y="175034"/>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Phil</a:t>
            </a:r>
            <a:endParaRPr b="0" i="0" sz="1400" u="none" cap="none" strike="noStrike">
              <a:solidFill>
                <a:srgbClr val="000000"/>
              </a:solidFill>
              <a:latin typeface="Arial"/>
              <a:ea typeface="Arial"/>
              <a:cs typeface="Arial"/>
              <a:sym typeface="Arial"/>
            </a:endParaRPr>
          </a:p>
        </p:txBody>
      </p:sp>
      <p:sp>
        <p:nvSpPr>
          <p:cNvPr id="199" name="Google Shape;199;p10"/>
          <p:cNvSpPr txBox="1"/>
          <p:nvPr/>
        </p:nvSpPr>
        <p:spPr>
          <a:xfrm>
            <a:off x="9107785" y="1072835"/>
            <a:ext cx="2743200"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Sarah's Motorcycle</a:t>
            </a:r>
            <a:endParaRPr b="0" i="0" sz="1400" u="none" cap="none" strike="noStrike">
              <a:solidFill>
                <a:srgbClr val="000000"/>
              </a:solidFill>
              <a:latin typeface="Arial"/>
              <a:ea typeface="Arial"/>
              <a:cs typeface="Arial"/>
              <a:sym typeface="Arial"/>
            </a:endParaRPr>
          </a:p>
        </p:txBody>
      </p:sp>
      <p:cxnSp>
        <p:nvCxnSpPr>
          <p:cNvPr id="200" name="Google Shape;200;p10"/>
          <p:cNvCxnSpPr/>
          <p:nvPr/>
        </p:nvCxnSpPr>
        <p:spPr>
          <a:xfrm flipH="1">
            <a:off x="4379897" y="489171"/>
            <a:ext cx="1492312" cy="401370"/>
          </a:xfrm>
          <a:prstGeom prst="straightConnector1">
            <a:avLst/>
          </a:prstGeom>
          <a:noFill/>
          <a:ln cap="flat" cmpd="sng" w="9525">
            <a:solidFill>
              <a:schemeClr val="accent1"/>
            </a:solidFill>
            <a:prstDash val="solid"/>
            <a:miter lim="800000"/>
            <a:headEnd len="sm" w="sm" type="none"/>
            <a:tailEnd len="med" w="med" type="triangle"/>
          </a:ln>
        </p:spPr>
      </p:cxnSp>
      <p:cxnSp>
        <p:nvCxnSpPr>
          <p:cNvPr id="201" name="Google Shape;201;p10"/>
          <p:cNvCxnSpPr/>
          <p:nvPr/>
        </p:nvCxnSpPr>
        <p:spPr>
          <a:xfrm rot="10800000">
            <a:off x="5790728" y="1441294"/>
            <a:ext cx="1424412" cy="556788"/>
          </a:xfrm>
          <a:prstGeom prst="straightConnector1">
            <a:avLst/>
          </a:prstGeom>
          <a:noFill/>
          <a:ln cap="flat" cmpd="sng" w="9525">
            <a:solidFill>
              <a:schemeClr val="accent1"/>
            </a:solidFill>
            <a:prstDash val="solid"/>
            <a:miter lim="800000"/>
            <a:headEnd len="sm" w="sm" type="none"/>
            <a:tailEnd len="med" w="med" type="triangle"/>
          </a:ln>
        </p:spPr>
      </p:cxnSp>
      <p:cxnSp>
        <p:nvCxnSpPr>
          <p:cNvPr id="202" name="Google Shape;202;p10"/>
          <p:cNvCxnSpPr/>
          <p:nvPr/>
        </p:nvCxnSpPr>
        <p:spPr>
          <a:xfrm flipH="1">
            <a:off x="8936807" y="1666122"/>
            <a:ext cx="511521" cy="476816"/>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11"/>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
        <p:nvSpPr>
          <p:cNvPr id="208" name="Google Shape;208;p11"/>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209" name="Google Shape;209;p11"/>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sp>
        <p:nvSpPr>
          <p:cNvPr id="210" name="Google Shape;210;p11"/>
          <p:cNvSpPr txBox="1"/>
          <p:nvPr/>
        </p:nvSpPr>
        <p:spPr>
          <a:xfrm>
            <a:off x="5863627" y="2015905"/>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a:t>
            </a:r>
            <a:endParaRPr b="0" i="0" sz="1400" u="none" cap="none" strike="noStrike">
              <a:solidFill>
                <a:srgbClr val="000000"/>
              </a:solidFill>
              <a:latin typeface="Arial"/>
              <a:ea typeface="Arial"/>
              <a:cs typeface="Arial"/>
              <a:sym typeface="Arial"/>
            </a:endParaRPr>
          </a:p>
        </p:txBody>
      </p:sp>
      <p:sp>
        <p:nvSpPr>
          <p:cNvPr id="211" name="Google Shape;211;p11"/>
          <p:cNvSpPr txBox="1"/>
          <p:nvPr/>
        </p:nvSpPr>
        <p:spPr>
          <a:xfrm>
            <a:off x="4867747" y="175034"/>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Phil</a:t>
            </a:r>
            <a:endParaRPr b="0" i="0" sz="1400" u="none" cap="none" strike="noStrike">
              <a:solidFill>
                <a:srgbClr val="000000"/>
              </a:solidFill>
              <a:latin typeface="Arial"/>
              <a:ea typeface="Arial"/>
              <a:cs typeface="Arial"/>
              <a:sym typeface="Arial"/>
            </a:endParaRPr>
          </a:p>
        </p:txBody>
      </p:sp>
      <p:sp>
        <p:nvSpPr>
          <p:cNvPr id="212" name="Google Shape;212;p11"/>
          <p:cNvSpPr txBox="1"/>
          <p:nvPr/>
        </p:nvSpPr>
        <p:spPr>
          <a:xfrm>
            <a:off x="9107785" y="1072835"/>
            <a:ext cx="2743200"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Sarah's Motorcycle</a:t>
            </a:r>
            <a:endParaRPr b="0" i="0" sz="1400" u="none" cap="none" strike="noStrike">
              <a:solidFill>
                <a:srgbClr val="000000"/>
              </a:solidFill>
              <a:latin typeface="Arial"/>
              <a:ea typeface="Arial"/>
              <a:cs typeface="Arial"/>
              <a:sym typeface="Arial"/>
            </a:endParaRPr>
          </a:p>
        </p:txBody>
      </p:sp>
      <p:sp>
        <p:nvSpPr>
          <p:cNvPr id="213" name="Google Shape;213;p11"/>
          <p:cNvSpPr txBox="1"/>
          <p:nvPr/>
        </p:nvSpPr>
        <p:spPr>
          <a:xfrm>
            <a:off x="-66392" y="61865"/>
            <a:ext cx="2335795" cy="86177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D. Merritt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1800"/>
              <a:buFont typeface="Arial"/>
              <a:buNone/>
            </a:pPr>
            <a:r>
              <a:rPr b="0" i="0" lang="en-US" sz="1800" u="none" cap="none" strike="noStrike">
                <a:solidFill>
                  <a:srgbClr val="FF0000"/>
                </a:solidFill>
                <a:latin typeface="Arial"/>
                <a:ea typeface="Arial"/>
                <a:cs typeface="Arial"/>
                <a:sym typeface="Arial"/>
              </a:rPr>
              <a:t>(getting them coffee)</a:t>
            </a:r>
            <a:endParaRPr b="0" i="0" sz="1400" u="none" cap="none" strike="noStrike">
              <a:solidFill>
                <a:srgbClr val="000000"/>
              </a:solidFill>
              <a:latin typeface="Arial"/>
              <a:ea typeface="Arial"/>
              <a:cs typeface="Arial"/>
              <a:sym typeface="Arial"/>
            </a:endParaRPr>
          </a:p>
        </p:txBody>
      </p:sp>
      <p:cxnSp>
        <p:nvCxnSpPr>
          <p:cNvPr id="214" name="Google Shape;214;p11"/>
          <p:cNvCxnSpPr/>
          <p:nvPr/>
        </p:nvCxnSpPr>
        <p:spPr>
          <a:xfrm flipH="1">
            <a:off x="4379897" y="489171"/>
            <a:ext cx="1492312" cy="401370"/>
          </a:xfrm>
          <a:prstGeom prst="straightConnector1">
            <a:avLst/>
          </a:prstGeom>
          <a:noFill/>
          <a:ln cap="flat" cmpd="sng" w="9525">
            <a:solidFill>
              <a:schemeClr val="accent1"/>
            </a:solidFill>
            <a:prstDash val="solid"/>
            <a:miter lim="800000"/>
            <a:headEnd len="sm" w="sm" type="none"/>
            <a:tailEnd len="med" w="med" type="triangle"/>
          </a:ln>
        </p:spPr>
      </p:cxnSp>
      <p:cxnSp>
        <p:nvCxnSpPr>
          <p:cNvPr id="215" name="Google Shape;215;p11"/>
          <p:cNvCxnSpPr/>
          <p:nvPr/>
        </p:nvCxnSpPr>
        <p:spPr>
          <a:xfrm rot="10800000">
            <a:off x="5790728" y="1441294"/>
            <a:ext cx="1424412" cy="556788"/>
          </a:xfrm>
          <a:prstGeom prst="straightConnector1">
            <a:avLst/>
          </a:prstGeom>
          <a:noFill/>
          <a:ln cap="flat" cmpd="sng" w="9525">
            <a:solidFill>
              <a:schemeClr val="accent1"/>
            </a:solidFill>
            <a:prstDash val="solid"/>
            <a:miter lim="800000"/>
            <a:headEnd len="sm" w="sm" type="none"/>
            <a:tailEnd len="med" w="med" type="triangle"/>
          </a:ln>
        </p:spPr>
      </p:cxnSp>
      <p:cxnSp>
        <p:nvCxnSpPr>
          <p:cNvPr id="216" name="Google Shape;216;p11"/>
          <p:cNvCxnSpPr/>
          <p:nvPr/>
        </p:nvCxnSpPr>
        <p:spPr>
          <a:xfrm flipH="1">
            <a:off x="8936807" y="1666122"/>
            <a:ext cx="511521" cy="476816"/>
          </a:xfrm>
          <a:prstGeom prst="straightConnector1">
            <a:avLst/>
          </a:prstGeom>
          <a:noFill/>
          <a:ln cap="flat" cmpd="sng" w="9525">
            <a:solidFill>
              <a:schemeClr val="accent1"/>
            </a:solidFill>
            <a:prstDash val="solid"/>
            <a:miter lim="800000"/>
            <a:headEnd len="sm" w="sm" type="none"/>
            <a:tailEnd len="med" w="med" type="triangle"/>
          </a:ln>
        </p:spPr>
      </p:cxnSp>
      <p:cxnSp>
        <p:nvCxnSpPr>
          <p:cNvPr id="217" name="Google Shape;217;p11"/>
          <p:cNvCxnSpPr/>
          <p:nvPr/>
        </p:nvCxnSpPr>
        <p:spPr>
          <a:xfrm>
            <a:off x="1209674" y="941844"/>
            <a:ext cx="1442519" cy="303291"/>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12"/>
          <p:cNvPicPr preferRelativeResize="0"/>
          <p:nvPr/>
        </p:nvPicPr>
        <p:blipFill rotWithShape="1">
          <a:blip r:embed="rId3">
            <a:alphaModFix/>
          </a:blip>
          <a:srcRect b="38150" l="0" r="0" t="11850"/>
          <a:stretch/>
        </p:blipFill>
        <p:spPr>
          <a:xfrm>
            <a:off x="0" y="0"/>
            <a:ext cx="12192000" cy="3429000"/>
          </a:xfrm>
          <a:prstGeom prst="rect">
            <a:avLst/>
          </a:prstGeom>
          <a:noFill/>
          <a:ln>
            <a:noFill/>
          </a:ln>
        </p:spPr>
      </p:pic>
      <p:sp>
        <p:nvSpPr>
          <p:cNvPr id="223" name="Google Shape;223;p12"/>
          <p:cNvSpPr txBox="1"/>
          <p:nvPr>
            <p:ph type="title"/>
          </p:nvPr>
        </p:nvSpPr>
        <p:spPr>
          <a:xfrm>
            <a:off x="685800" y="4599706"/>
            <a:ext cx="10820400" cy="738600"/>
          </a:xfrm>
          <a:prstGeom prst="rect">
            <a:avLst/>
          </a:prstGeom>
          <a:noFill/>
          <a:ln>
            <a:noFill/>
          </a:ln>
        </p:spPr>
        <p:txBody>
          <a:bodyPr anchorCtr="0" anchor="b" bIns="0" lIns="0" spcFirstLastPara="1" rIns="0" wrap="square" tIns="0">
            <a:noAutofit/>
          </a:bodyPr>
          <a:lstStyle/>
          <a:p>
            <a:pPr indent="0" lvl="0" marL="0" rtl="0" algn="l">
              <a:lnSpc>
                <a:spcPct val="80000"/>
              </a:lnSpc>
              <a:spcBef>
                <a:spcPts val="0"/>
              </a:spcBef>
              <a:spcAft>
                <a:spcPts val="0"/>
              </a:spcAft>
              <a:buSzPts val="6000"/>
              <a:buNone/>
            </a:pPr>
            <a:r>
              <a:rPr lang="en-US"/>
              <a:t>Gather 'round children for the story of Sarah and Phil</a:t>
            </a:r>
            <a:endParaRPr/>
          </a:p>
        </p:txBody>
      </p:sp>
      <p:sp>
        <p:nvSpPr>
          <p:cNvPr id="224" name="Google Shape;224;p12"/>
          <p:cNvSpPr txBox="1"/>
          <p:nvPr>
            <p:ph idx="1" type="body"/>
          </p:nvPr>
        </p:nvSpPr>
        <p:spPr>
          <a:xfrm>
            <a:off x="685800" y="5401224"/>
            <a:ext cx="10820400" cy="383100"/>
          </a:xfrm>
          <a:prstGeom prst="rect">
            <a:avLst/>
          </a:prstGeom>
          <a:noFill/>
          <a:ln>
            <a:noFill/>
          </a:ln>
        </p:spPr>
        <p:txBody>
          <a:bodyPr anchorCtr="0" anchor="t" bIns="0" lIns="0" spcFirstLastPara="1" rIns="0" wrap="square" tIns="0">
            <a:noAutofit/>
          </a:bodyPr>
          <a:lstStyle/>
          <a:p>
            <a:pPr indent="0" lvl="0" marL="0" rtl="0" algn="l">
              <a:lnSpc>
                <a:spcPct val="83000"/>
              </a:lnSpc>
              <a:spcBef>
                <a:spcPts val="0"/>
              </a:spcBef>
              <a:spcAft>
                <a:spcPts val="0"/>
              </a:spcAft>
              <a:buSzPts val="3000"/>
              <a:buNone/>
            </a:pPr>
            <a:r>
              <a:rPr lang="en-US"/>
              <a:t>All the characters and events depicted are fictitious. Any resemblance to a person living or dead is purely coincidental.</a:t>
            </a:r>
            <a:endParaRPr/>
          </a:p>
        </p:txBody>
      </p:sp>
      <p:sp>
        <p:nvSpPr>
          <p:cNvPr id="225" name="Google Shape;225;p12"/>
          <p:cNvSpPr txBox="1"/>
          <p:nvPr/>
        </p:nvSpPr>
        <p:spPr>
          <a:xfrm>
            <a:off x="5863627" y="2015905"/>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a:t>
            </a:r>
            <a:endParaRPr b="0" i="0" sz="1400" u="none" cap="none" strike="noStrike">
              <a:solidFill>
                <a:srgbClr val="000000"/>
              </a:solidFill>
              <a:latin typeface="Arial"/>
              <a:ea typeface="Arial"/>
              <a:cs typeface="Arial"/>
              <a:sym typeface="Arial"/>
            </a:endParaRPr>
          </a:p>
        </p:txBody>
      </p:sp>
      <p:sp>
        <p:nvSpPr>
          <p:cNvPr id="226" name="Google Shape;226;p12"/>
          <p:cNvSpPr txBox="1"/>
          <p:nvPr/>
        </p:nvSpPr>
        <p:spPr>
          <a:xfrm>
            <a:off x="4867747" y="175034"/>
            <a:ext cx="27432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Phil</a:t>
            </a:r>
            <a:endParaRPr b="0" i="0" sz="1400" u="none" cap="none" strike="noStrike">
              <a:solidFill>
                <a:srgbClr val="000000"/>
              </a:solidFill>
              <a:latin typeface="Arial"/>
              <a:ea typeface="Arial"/>
              <a:cs typeface="Arial"/>
              <a:sym typeface="Arial"/>
            </a:endParaRPr>
          </a:p>
        </p:txBody>
      </p:sp>
      <p:sp>
        <p:nvSpPr>
          <p:cNvPr id="227" name="Google Shape;227;p12"/>
          <p:cNvSpPr txBox="1"/>
          <p:nvPr/>
        </p:nvSpPr>
        <p:spPr>
          <a:xfrm>
            <a:off x="9107785" y="1072835"/>
            <a:ext cx="2743200" cy="10772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Sarah's Motorcycle</a:t>
            </a:r>
            <a:endParaRPr b="0" i="0" sz="1400" u="none" cap="none" strike="noStrike">
              <a:solidFill>
                <a:srgbClr val="000000"/>
              </a:solidFill>
              <a:latin typeface="Arial"/>
              <a:ea typeface="Arial"/>
              <a:cs typeface="Arial"/>
              <a:sym typeface="Arial"/>
            </a:endParaRPr>
          </a:p>
        </p:txBody>
      </p:sp>
      <p:sp>
        <p:nvSpPr>
          <p:cNvPr id="228" name="Google Shape;228;p12"/>
          <p:cNvSpPr txBox="1"/>
          <p:nvPr/>
        </p:nvSpPr>
        <p:spPr>
          <a:xfrm>
            <a:off x="-66392" y="61865"/>
            <a:ext cx="2282984" cy="89255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200"/>
              <a:buFont typeface="Arial"/>
              <a:buNone/>
            </a:pPr>
            <a:r>
              <a:rPr b="0" i="0" lang="en-US" sz="3200" u="none" cap="none" strike="noStrike">
                <a:solidFill>
                  <a:srgbClr val="FF0000"/>
                </a:solidFill>
                <a:latin typeface="Arial"/>
                <a:ea typeface="Arial"/>
                <a:cs typeface="Arial"/>
                <a:sym typeface="Arial"/>
              </a:rPr>
              <a:t>Doug 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0000"/>
              </a:buClr>
              <a:buSzPts val="1800"/>
              <a:buFont typeface="Arial"/>
              <a:buNone/>
            </a:pPr>
            <a:r>
              <a:rPr b="0" i="0" lang="en-US" sz="1800" u="none" cap="none" strike="noStrike">
                <a:solidFill>
                  <a:srgbClr val="FF0000"/>
                </a:solidFill>
                <a:latin typeface="Arial"/>
                <a:ea typeface="Arial"/>
                <a:cs typeface="Arial"/>
                <a:sym typeface="Arial"/>
              </a:rPr>
              <a:t>(getting them coffee)</a:t>
            </a:r>
            <a:endParaRPr b="0" i="0" sz="1400" u="none" cap="none" strike="noStrike">
              <a:solidFill>
                <a:srgbClr val="000000"/>
              </a:solidFill>
              <a:latin typeface="Arial"/>
              <a:ea typeface="Arial"/>
              <a:cs typeface="Arial"/>
              <a:sym typeface="Arial"/>
            </a:endParaRPr>
          </a:p>
        </p:txBody>
      </p:sp>
      <p:cxnSp>
        <p:nvCxnSpPr>
          <p:cNvPr id="229" name="Google Shape;229;p12"/>
          <p:cNvCxnSpPr/>
          <p:nvPr/>
        </p:nvCxnSpPr>
        <p:spPr>
          <a:xfrm flipH="1">
            <a:off x="4379897" y="489171"/>
            <a:ext cx="1492312" cy="401370"/>
          </a:xfrm>
          <a:prstGeom prst="straightConnector1">
            <a:avLst/>
          </a:prstGeom>
          <a:noFill/>
          <a:ln cap="flat" cmpd="sng" w="9525">
            <a:solidFill>
              <a:schemeClr val="accent1"/>
            </a:solidFill>
            <a:prstDash val="solid"/>
            <a:miter lim="800000"/>
            <a:headEnd len="sm" w="sm" type="none"/>
            <a:tailEnd len="med" w="med" type="triangle"/>
          </a:ln>
        </p:spPr>
      </p:cxnSp>
      <p:cxnSp>
        <p:nvCxnSpPr>
          <p:cNvPr id="230" name="Google Shape;230;p12"/>
          <p:cNvCxnSpPr/>
          <p:nvPr/>
        </p:nvCxnSpPr>
        <p:spPr>
          <a:xfrm rot="10800000">
            <a:off x="5790728" y="1441294"/>
            <a:ext cx="1424412" cy="556788"/>
          </a:xfrm>
          <a:prstGeom prst="straightConnector1">
            <a:avLst/>
          </a:prstGeom>
          <a:noFill/>
          <a:ln cap="flat" cmpd="sng" w="9525">
            <a:solidFill>
              <a:schemeClr val="accent1"/>
            </a:solidFill>
            <a:prstDash val="solid"/>
            <a:miter lim="800000"/>
            <a:headEnd len="sm" w="sm" type="none"/>
            <a:tailEnd len="med" w="med" type="triangle"/>
          </a:ln>
        </p:spPr>
      </p:cxnSp>
      <p:cxnSp>
        <p:nvCxnSpPr>
          <p:cNvPr id="231" name="Google Shape;231;p12"/>
          <p:cNvCxnSpPr/>
          <p:nvPr/>
        </p:nvCxnSpPr>
        <p:spPr>
          <a:xfrm flipH="1">
            <a:off x="8936807" y="1666122"/>
            <a:ext cx="511521" cy="476816"/>
          </a:xfrm>
          <a:prstGeom prst="straightConnector1">
            <a:avLst/>
          </a:prstGeom>
          <a:noFill/>
          <a:ln cap="flat" cmpd="sng" w="9525">
            <a:solidFill>
              <a:schemeClr val="accent1"/>
            </a:solidFill>
            <a:prstDash val="solid"/>
            <a:miter lim="800000"/>
            <a:headEnd len="sm" w="sm" type="none"/>
            <a:tailEnd len="med" w="med" type="triangle"/>
          </a:ln>
        </p:spPr>
      </p:cxnSp>
      <p:cxnSp>
        <p:nvCxnSpPr>
          <p:cNvPr id="232" name="Google Shape;232;p12"/>
          <p:cNvCxnSpPr/>
          <p:nvPr/>
        </p:nvCxnSpPr>
        <p:spPr>
          <a:xfrm>
            <a:off x="1209674" y="941844"/>
            <a:ext cx="1442519" cy="303291"/>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3"/>
          <p:cNvSpPr txBox="1"/>
          <p:nvPr>
            <p:ph type="title"/>
          </p:nvPr>
        </p:nvSpPr>
        <p:spPr>
          <a:xfrm>
            <a:off x="831851" y="1709739"/>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Avenir"/>
              <a:buNone/>
            </a:pPr>
            <a:r>
              <a:rPr lang="en-US"/>
              <a:t>Once upon a time...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4"/>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b="0" lang="en-US"/>
              <a:t>Database of inventory info</a:t>
            </a:r>
            <a:endParaRPr/>
          </a:p>
        </p:txBody>
      </p:sp>
      <p:sp>
        <p:nvSpPr>
          <p:cNvPr id="243" name="Google Shape;243;p14"/>
          <p:cNvSpPr txBox="1"/>
          <p:nvPr>
            <p:ph idx="2" type="body"/>
          </p:nvPr>
        </p:nvSpPr>
        <p:spPr>
          <a:xfrm>
            <a:off x="1941614" y="1924535"/>
            <a:ext cx="6086400" cy="421500"/>
          </a:xfrm>
          <a:prstGeom prst="rect">
            <a:avLst/>
          </a:prstGeom>
          <a:noFill/>
          <a:ln>
            <a:noFill/>
          </a:ln>
        </p:spPr>
        <p:txBody>
          <a:bodyPr anchorCtr="0" anchor="t" bIns="0" lIns="0" spcFirstLastPara="1" rIns="0" wrap="square" tIns="0">
            <a:spAutoFit/>
          </a:bodyPr>
          <a:lstStyle/>
          <a:p>
            <a:pPr indent="0" lvl="0" marL="0" rtl="0" algn="l">
              <a:lnSpc>
                <a:spcPct val="83000"/>
              </a:lnSpc>
              <a:spcBef>
                <a:spcPts val="0"/>
              </a:spcBef>
              <a:spcAft>
                <a:spcPts val="0"/>
              </a:spcAft>
              <a:buSzPts val="2200"/>
              <a:buNone/>
            </a:pPr>
            <a:r>
              <a:rPr lang="en-US"/>
              <a:t>Scripts for pulling and ETLing data from IT systems into hard schema/structure</a:t>
            </a:r>
            <a:endParaRPr/>
          </a:p>
        </p:txBody>
      </p:sp>
      <p:grpSp>
        <p:nvGrpSpPr>
          <p:cNvPr id="244" name="Google Shape;244;p14"/>
          <p:cNvGrpSpPr/>
          <p:nvPr/>
        </p:nvGrpSpPr>
        <p:grpSpPr>
          <a:xfrm>
            <a:off x="2230207" y="2500810"/>
            <a:ext cx="7290231" cy="3061627"/>
            <a:chOff x="941608" y="2191411"/>
            <a:chExt cx="9720308" cy="4082169"/>
          </a:xfrm>
        </p:grpSpPr>
        <p:pic>
          <p:nvPicPr>
            <p:cNvPr id="245" name="Google Shape;245;p14"/>
            <p:cNvPicPr preferRelativeResize="0"/>
            <p:nvPr/>
          </p:nvPicPr>
          <p:blipFill rotWithShape="1">
            <a:blip r:embed="rId3">
              <a:alphaModFix/>
            </a:blip>
            <a:srcRect b="0" l="0" r="0" t="0"/>
            <a:stretch/>
          </p:blipFill>
          <p:spPr>
            <a:xfrm>
              <a:off x="5096252" y="2192590"/>
              <a:ext cx="1154505" cy="1099713"/>
            </a:xfrm>
            <a:prstGeom prst="rect">
              <a:avLst/>
            </a:prstGeom>
            <a:noFill/>
            <a:ln>
              <a:noFill/>
            </a:ln>
          </p:spPr>
        </p:pic>
        <p:pic>
          <p:nvPicPr>
            <p:cNvPr id="246" name="Google Shape;246;p14"/>
            <p:cNvPicPr preferRelativeResize="0"/>
            <p:nvPr/>
          </p:nvPicPr>
          <p:blipFill rotWithShape="1">
            <a:blip r:embed="rId4">
              <a:alphaModFix/>
            </a:blip>
            <a:srcRect b="0" l="0" r="0" t="0"/>
            <a:stretch/>
          </p:blipFill>
          <p:spPr>
            <a:xfrm>
              <a:off x="941608" y="2191411"/>
              <a:ext cx="1164784" cy="1086981"/>
            </a:xfrm>
            <a:prstGeom prst="rect">
              <a:avLst/>
            </a:prstGeom>
            <a:noFill/>
            <a:ln>
              <a:noFill/>
            </a:ln>
          </p:spPr>
        </p:pic>
        <p:pic>
          <p:nvPicPr>
            <p:cNvPr id="247" name="Google Shape;247;p14"/>
            <p:cNvPicPr preferRelativeResize="0"/>
            <p:nvPr/>
          </p:nvPicPr>
          <p:blipFill rotWithShape="1">
            <a:blip r:embed="rId4">
              <a:alphaModFix/>
            </a:blip>
            <a:srcRect b="0" l="0" r="0" t="0"/>
            <a:stretch/>
          </p:blipFill>
          <p:spPr>
            <a:xfrm>
              <a:off x="2103469" y="3609787"/>
              <a:ext cx="1164784" cy="1086981"/>
            </a:xfrm>
            <a:prstGeom prst="rect">
              <a:avLst/>
            </a:prstGeom>
            <a:noFill/>
            <a:ln>
              <a:noFill/>
            </a:ln>
          </p:spPr>
        </p:pic>
        <p:pic>
          <p:nvPicPr>
            <p:cNvPr id="248" name="Google Shape;248;p14"/>
            <p:cNvPicPr preferRelativeResize="0"/>
            <p:nvPr/>
          </p:nvPicPr>
          <p:blipFill rotWithShape="1">
            <a:blip r:embed="rId4">
              <a:alphaModFix/>
            </a:blip>
            <a:srcRect b="0" l="0" r="0" t="0"/>
            <a:stretch/>
          </p:blipFill>
          <p:spPr>
            <a:xfrm>
              <a:off x="5098657" y="5186599"/>
              <a:ext cx="1164784" cy="1086981"/>
            </a:xfrm>
            <a:prstGeom prst="rect">
              <a:avLst/>
            </a:prstGeom>
            <a:noFill/>
            <a:ln>
              <a:noFill/>
            </a:ln>
          </p:spPr>
        </p:pic>
        <p:pic>
          <p:nvPicPr>
            <p:cNvPr id="249" name="Google Shape;249;p14"/>
            <p:cNvPicPr preferRelativeResize="0"/>
            <p:nvPr/>
          </p:nvPicPr>
          <p:blipFill rotWithShape="1">
            <a:blip r:embed="rId4">
              <a:alphaModFix/>
            </a:blip>
            <a:srcRect b="0" l="0" r="0" t="0"/>
            <a:stretch/>
          </p:blipFill>
          <p:spPr>
            <a:xfrm>
              <a:off x="8388082" y="4507589"/>
              <a:ext cx="1164784" cy="1086981"/>
            </a:xfrm>
            <a:prstGeom prst="rect">
              <a:avLst/>
            </a:prstGeom>
            <a:noFill/>
            <a:ln>
              <a:noFill/>
            </a:ln>
          </p:spPr>
        </p:pic>
        <p:pic>
          <p:nvPicPr>
            <p:cNvPr descr="Icon&#10;&#10;Description automatically generated" id="250" name="Google Shape;250;p14"/>
            <p:cNvPicPr preferRelativeResize="0"/>
            <p:nvPr/>
          </p:nvPicPr>
          <p:blipFill rotWithShape="1">
            <a:blip r:embed="rId4">
              <a:alphaModFix/>
            </a:blip>
            <a:srcRect b="0" l="0" r="0" t="0"/>
            <a:stretch/>
          </p:blipFill>
          <p:spPr>
            <a:xfrm>
              <a:off x="9497132" y="2191411"/>
              <a:ext cx="1164784" cy="1086981"/>
            </a:xfrm>
            <a:prstGeom prst="rect">
              <a:avLst/>
            </a:prstGeom>
            <a:noFill/>
            <a:ln>
              <a:noFill/>
            </a:ln>
          </p:spPr>
        </p:pic>
        <p:sp>
          <p:nvSpPr>
            <p:cNvPr id="251" name="Google Shape;251;p14"/>
            <p:cNvSpPr/>
            <p:nvPr/>
          </p:nvSpPr>
          <p:spPr>
            <a:xfrm>
              <a:off x="2257014" y="2500129"/>
              <a:ext cx="2384079" cy="482851"/>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50"/>
                <a:buFont typeface="Arial"/>
                <a:buNone/>
              </a:pPr>
              <a:r>
                <a:rPr b="0" i="0" lang="en-US" sz="1050" u="none" cap="none" strike="noStrike">
                  <a:solidFill>
                    <a:schemeClr val="lt1"/>
                  </a:solidFill>
                  <a:latin typeface="Arial"/>
                  <a:ea typeface="Arial"/>
                  <a:cs typeface="Arial"/>
                  <a:sym typeface="Arial"/>
                </a:rPr>
                <a:t>With an ETL here</a:t>
              </a:r>
              <a:endParaRPr b="0" i="0" sz="1050" u="none" cap="none" strike="noStrike">
                <a:solidFill>
                  <a:schemeClr val="lt1"/>
                </a:solidFill>
                <a:latin typeface="Arial"/>
                <a:ea typeface="Arial"/>
                <a:cs typeface="Arial"/>
                <a:sym typeface="Arial"/>
              </a:endParaRPr>
            </a:p>
          </p:txBody>
        </p:sp>
        <p:sp>
          <p:nvSpPr>
            <p:cNvPr id="252" name="Google Shape;252;p14"/>
            <p:cNvSpPr/>
            <p:nvPr/>
          </p:nvSpPr>
          <p:spPr>
            <a:xfrm rot="-1440000">
              <a:off x="3188821" y="3444239"/>
              <a:ext cx="1901228" cy="309327"/>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050"/>
                <a:buFont typeface="Arial"/>
                <a:buNone/>
              </a:pPr>
              <a:r>
                <a:rPr b="0" i="0" lang="en-US" sz="1050" u="none" cap="none" strike="noStrike">
                  <a:solidFill>
                    <a:schemeClr val="lt1"/>
                  </a:solidFill>
                  <a:latin typeface="Arial"/>
                  <a:ea typeface="Arial"/>
                  <a:cs typeface="Arial"/>
                  <a:sym typeface="Arial"/>
                </a:rPr>
                <a:t>And a ETL there</a:t>
              </a:r>
              <a:endParaRPr b="0" i="0" sz="1050" u="none" cap="none" strike="noStrike">
                <a:solidFill>
                  <a:schemeClr val="lt1"/>
                </a:solidFill>
                <a:latin typeface="Arial"/>
                <a:ea typeface="Arial"/>
                <a:cs typeface="Arial"/>
                <a:sym typeface="Arial"/>
              </a:endParaRPr>
            </a:p>
          </p:txBody>
        </p:sp>
        <p:sp>
          <p:nvSpPr>
            <p:cNvPr id="253" name="Google Shape;253;p14"/>
            <p:cNvSpPr/>
            <p:nvPr/>
          </p:nvSpPr>
          <p:spPr>
            <a:xfrm rot="-5400000">
              <a:off x="4750305" y="4058680"/>
              <a:ext cx="1546634" cy="309327"/>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050"/>
                <a:buFont typeface="Arial"/>
                <a:buNone/>
              </a:pPr>
              <a:r>
                <a:rPr b="0" i="0" lang="en-US" sz="1050" u="none" cap="none" strike="noStrike">
                  <a:solidFill>
                    <a:schemeClr val="lt1"/>
                  </a:solidFill>
                  <a:latin typeface="Arial"/>
                  <a:ea typeface="Arial"/>
                  <a:cs typeface="Arial"/>
                  <a:sym typeface="Arial"/>
                </a:rPr>
                <a:t>Here an ETL</a:t>
              </a:r>
              <a:endParaRPr b="0" i="0" sz="1050" u="none" cap="none" strike="noStrike">
                <a:solidFill>
                  <a:schemeClr val="lt1"/>
                </a:solidFill>
                <a:latin typeface="Arial"/>
                <a:ea typeface="Arial"/>
                <a:cs typeface="Arial"/>
                <a:sym typeface="Arial"/>
              </a:endParaRPr>
            </a:p>
          </p:txBody>
        </p:sp>
        <p:sp>
          <p:nvSpPr>
            <p:cNvPr id="254" name="Google Shape;254;p14"/>
            <p:cNvSpPr/>
            <p:nvPr/>
          </p:nvSpPr>
          <p:spPr>
            <a:xfrm>
              <a:off x="6919077" y="2499657"/>
              <a:ext cx="2346356" cy="437584"/>
            </a:xfrm>
            <a:prstGeom prst="lef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50"/>
                <a:buFont typeface="Arial"/>
                <a:buNone/>
              </a:pPr>
              <a:r>
                <a:rPr b="0" i="0" lang="en-US" sz="1050" u="none" cap="none" strike="noStrike">
                  <a:solidFill>
                    <a:schemeClr val="lt1"/>
                  </a:solidFill>
                  <a:latin typeface="Arial"/>
                  <a:ea typeface="Arial"/>
                  <a:cs typeface="Arial"/>
                  <a:sym typeface="Arial"/>
                </a:rPr>
                <a:t>Everywhere an ETL</a:t>
              </a:r>
              <a:endParaRPr b="0" i="0" sz="1400" u="none" cap="none" strike="noStrike">
                <a:solidFill>
                  <a:srgbClr val="000000"/>
                </a:solidFill>
                <a:latin typeface="Arial"/>
                <a:ea typeface="Arial"/>
                <a:cs typeface="Arial"/>
                <a:sym typeface="Arial"/>
              </a:endParaRPr>
            </a:p>
          </p:txBody>
        </p:sp>
        <p:sp>
          <p:nvSpPr>
            <p:cNvPr id="255" name="Google Shape;255;p14"/>
            <p:cNvSpPr/>
            <p:nvPr/>
          </p:nvSpPr>
          <p:spPr>
            <a:xfrm rot="1980000">
              <a:off x="6217433" y="3661518"/>
              <a:ext cx="2346356" cy="437584"/>
            </a:xfrm>
            <a:prstGeom prst="lef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050"/>
                <a:buFont typeface="Arial"/>
                <a:buNone/>
              </a:pPr>
              <a:r>
                <a:rPr b="0" i="0" lang="en-US" sz="1050" u="none" cap="none" strike="noStrike">
                  <a:solidFill>
                    <a:schemeClr val="lt1"/>
                  </a:solidFill>
                  <a:latin typeface="Arial"/>
                  <a:ea typeface="Arial"/>
                  <a:cs typeface="Arial"/>
                  <a:sym typeface="Arial"/>
                </a:rPr>
                <a:t>There an ETL</a:t>
              </a:r>
              <a:endParaRPr b="0" i="0" sz="105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5"/>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Calibri"/>
              <a:buNone/>
            </a:pPr>
            <a:r>
              <a:rPr b="0" lang="en-US">
                <a:latin typeface="Calibri"/>
                <a:ea typeface="Calibri"/>
                <a:cs typeface="Calibri"/>
                <a:sym typeface="Calibri"/>
              </a:rPr>
              <a:t>But along came normal IT refreshes...</a:t>
            </a:r>
            <a:endParaRPr/>
          </a:p>
        </p:txBody>
      </p:sp>
      <p:sp>
        <p:nvSpPr>
          <p:cNvPr id="261" name="Google Shape;261;p15"/>
          <p:cNvSpPr txBox="1"/>
          <p:nvPr>
            <p:ph idx="2" type="body"/>
          </p:nvPr>
        </p:nvSpPr>
        <p:spPr>
          <a:xfrm>
            <a:off x="1909764" y="2051861"/>
            <a:ext cx="6086475" cy="210763"/>
          </a:xfrm>
          <a:prstGeom prst="rect">
            <a:avLst/>
          </a:prstGeom>
          <a:noFill/>
          <a:ln>
            <a:noFill/>
          </a:ln>
        </p:spPr>
        <p:txBody>
          <a:bodyPr anchorCtr="0" anchor="t" bIns="0" lIns="0" spcFirstLastPara="1" rIns="0" wrap="square" tIns="0">
            <a:spAutoFit/>
          </a:bodyPr>
          <a:lstStyle/>
          <a:p>
            <a:pPr indent="0" lvl="0" marL="0" rtl="0" algn="l">
              <a:lnSpc>
                <a:spcPct val="83000"/>
              </a:lnSpc>
              <a:spcBef>
                <a:spcPts val="0"/>
              </a:spcBef>
              <a:spcAft>
                <a:spcPts val="0"/>
              </a:spcAft>
              <a:buSzPts val="2200"/>
              <a:buNone/>
            </a:pPr>
            <a:r>
              <a:rPr lang="en-US">
                <a:latin typeface="Calibri"/>
                <a:ea typeface="Calibri"/>
                <a:cs typeface="Calibri"/>
                <a:sym typeface="Calibri"/>
              </a:rPr>
              <a:t>Replacement of systems resulted in replacing data sources</a:t>
            </a:r>
            <a:endParaRPr/>
          </a:p>
        </p:txBody>
      </p:sp>
      <p:grpSp>
        <p:nvGrpSpPr>
          <p:cNvPr id="262" name="Google Shape;262;p15"/>
          <p:cNvGrpSpPr/>
          <p:nvPr/>
        </p:nvGrpSpPr>
        <p:grpSpPr>
          <a:xfrm>
            <a:off x="2105723" y="3027041"/>
            <a:ext cx="3312365" cy="1386736"/>
            <a:chOff x="941608" y="2191411"/>
            <a:chExt cx="9720308" cy="4082169"/>
          </a:xfrm>
        </p:grpSpPr>
        <p:pic>
          <p:nvPicPr>
            <p:cNvPr id="263" name="Google Shape;263;p15"/>
            <p:cNvPicPr preferRelativeResize="0"/>
            <p:nvPr/>
          </p:nvPicPr>
          <p:blipFill rotWithShape="1">
            <a:blip r:embed="rId3">
              <a:alphaModFix/>
            </a:blip>
            <a:srcRect b="0" l="0" r="0" t="0"/>
            <a:stretch/>
          </p:blipFill>
          <p:spPr>
            <a:xfrm>
              <a:off x="5096252" y="2192590"/>
              <a:ext cx="1154505" cy="1099713"/>
            </a:xfrm>
            <a:prstGeom prst="rect">
              <a:avLst/>
            </a:prstGeom>
            <a:noFill/>
            <a:ln>
              <a:noFill/>
            </a:ln>
          </p:spPr>
        </p:pic>
        <p:pic>
          <p:nvPicPr>
            <p:cNvPr id="264" name="Google Shape;264;p15"/>
            <p:cNvPicPr preferRelativeResize="0"/>
            <p:nvPr/>
          </p:nvPicPr>
          <p:blipFill rotWithShape="1">
            <a:blip r:embed="rId4">
              <a:alphaModFix/>
            </a:blip>
            <a:srcRect b="0" l="0" r="0" t="0"/>
            <a:stretch/>
          </p:blipFill>
          <p:spPr>
            <a:xfrm>
              <a:off x="941608" y="2191411"/>
              <a:ext cx="1164784" cy="1086981"/>
            </a:xfrm>
            <a:prstGeom prst="rect">
              <a:avLst/>
            </a:prstGeom>
            <a:noFill/>
            <a:ln>
              <a:noFill/>
            </a:ln>
          </p:spPr>
        </p:pic>
        <p:pic>
          <p:nvPicPr>
            <p:cNvPr id="265" name="Google Shape;265;p15"/>
            <p:cNvPicPr preferRelativeResize="0"/>
            <p:nvPr/>
          </p:nvPicPr>
          <p:blipFill rotWithShape="1">
            <a:blip r:embed="rId4">
              <a:alphaModFix/>
            </a:blip>
            <a:srcRect b="0" l="0" r="0" t="0"/>
            <a:stretch/>
          </p:blipFill>
          <p:spPr>
            <a:xfrm>
              <a:off x="2103469" y="3609787"/>
              <a:ext cx="1164784" cy="1086981"/>
            </a:xfrm>
            <a:prstGeom prst="rect">
              <a:avLst/>
            </a:prstGeom>
            <a:noFill/>
            <a:ln>
              <a:noFill/>
            </a:ln>
          </p:spPr>
        </p:pic>
        <p:pic>
          <p:nvPicPr>
            <p:cNvPr id="266" name="Google Shape;266;p15"/>
            <p:cNvPicPr preferRelativeResize="0"/>
            <p:nvPr/>
          </p:nvPicPr>
          <p:blipFill rotWithShape="1">
            <a:blip r:embed="rId4">
              <a:alphaModFix/>
            </a:blip>
            <a:srcRect b="0" l="0" r="0" t="0"/>
            <a:stretch/>
          </p:blipFill>
          <p:spPr>
            <a:xfrm>
              <a:off x="5098657" y="5186599"/>
              <a:ext cx="1164784" cy="1086981"/>
            </a:xfrm>
            <a:prstGeom prst="rect">
              <a:avLst/>
            </a:prstGeom>
            <a:noFill/>
            <a:ln>
              <a:noFill/>
            </a:ln>
          </p:spPr>
        </p:pic>
        <p:pic>
          <p:nvPicPr>
            <p:cNvPr id="267" name="Google Shape;267;p15"/>
            <p:cNvPicPr preferRelativeResize="0"/>
            <p:nvPr/>
          </p:nvPicPr>
          <p:blipFill rotWithShape="1">
            <a:blip r:embed="rId4">
              <a:alphaModFix/>
            </a:blip>
            <a:srcRect b="0" l="0" r="0" t="0"/>
            <a:stretch/>
          </p:blipFill>
          <p:spPr>
            <a:xfrm>
              <a:off x="8388082" y="4507589"/>
              <a:ext cx="1164784" cy="1086981"/>
            </a:xfrm>
            <a:prstGeom prst="rect">
              <a:avLst/>
            </a:prstGeom>
            <a:noFill/>
            <a:ln>
              <a:noFill/>
            </a:ln>
          </p:spPr>
        </p:pic>
        <p:pic>
          <p:nvPicPr>
            <p:cNvPr descr="Icon&#10;&#10;Description automatically generated" id="268" name="Google Shape;268;p15"/>
            <p:cNvPicPr preferRelativeResize="0"/>
            <p:nvPr/>
          </p:nvPicPr>
          <p:blipFill rotWithShape="1">
            <a:blip r:embed="rId4">
              <a:alphaModFix/>
            </a:blip>
            <a:srcRect b="0" l="0" r="0" t="0"/>
            <a:stretch/>
          </p:blipFill>
          <p:spPr>
            <a:xfrm>
              <a:off x="9497132" y="2191411"/>
              <a:ext cx="1164784" cy="1086981"/>
            </a:xfrm>
            <a:prstGeom prst="rect">
              <a:avLst/>
            </a:prstGeom>
            <a:noFill/>
            <a:ln>
              <a:noFill/>
            </a:ln>
          </p:spPr>
        </p:pic>
        <p:sp>
          <p:nvSpPr>
            <p:cNvPr id="269" name="Google Shape;269;p15"/>
            <p:cNvSpPr/>
            <p:nvPr/>
          </p:nvSpPr>
          <p:spPr>
            <a:xfrm>
              <a:off x="2257014" y="2500129"/>
              <a:ext cx="2384079" cy="482851"/>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0" name="Google Shape;270;p15"/>
            <p:cNvSpPr/>
            <p:nvPr/>
          </p:nvSpPr>
          <p:spPr>
            <a:xfrm rot="-1440000">
              <a:off x="3188821" y="3444239"/>
              <a:ext cx="1901228" cy="309327"/>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1" name="Google Shape;271;p15"/>
            <p:cNvSpPr/>
            <p:nvPr/>
          </p:nvSpPr>
          <p:spPr>
            <a:xfrm rot="-5400000">
              <a:off x="4750305" y="4058680"/>
              <a:ext cx="1546634" cy="309327"/>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2" name="Google Shape;272;p15"/>
            <p:cNvSpPr/>
            <p:nvPr/>
          </p:nvSpPr>
          <p:spPr>
            <a:xfrm>
              <a:off x="6919077" y="2499657"/>
              <a:ext cx="2346356" cy="437584"/>
            </a:xfrm>
            <a:prstGeom prst="lef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3" name="Google Shape;273;p15"/>
            <p:cNvSpPr/>
            <p:nvPr/>
          </p:nvSpPr>
          <p:spPr>
            <a:xfrm rot="1980000">
              <a:off x="6217433" y="3661518"/>
              <a:ext cx="2346356" cy="437584"/>
            </a:xfrm>
            <a:prstGeom prst="lef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grpSp>
      <p:sp>
        <p:nvSpPr>
          <p:cNvPr id="274" name="Google Shape;274;p15"/>
          <p:cNvSpPr/>
          <p:nvPr/>
        </p:nvSpPr>
        <p:spPr>
          <a:xfrm>
            <a:off x="2380684" y="2367481"/>
            <a:ext cx="2710382" cy="2710382"/>
          </a:xfrm>
          <a:prstGeom prst="noSmoking">
            <a:avLst>
              <a:gd fmla="val 1875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Arial"/>
              <a:ea typeface="Arial"/>
              <a:cs typeface="Arial"/>
              <a:sym typeface="Arial"/>
            </a:endParaRPr>
          </a:p>
        </p:txBody>
      </p:sp>
      <p:grpSp>
        <p:nvGrpSpPr>
          <p:cNvPr id="275" name="Google Shape;275;p15"/>
          <p:cNvGrpSpPr/>
          <p:nvPr/>
        </p:nvGrpSpPr>
        <p:grpSpPr>
          <a:xfrm>
            <a:off x="8020993" y="2787902"/>
            <a:ext cx="1491668" cy="1863857"/>
            <a:chOff x="9371845" y="2823172"/>
            <a:chExt cx="1988891" cy="2485142"/>
          </a:xfrm>
        </p:grpSpPr>
        <p:sp>
          <p:nvSpPr>
            <p:cNvPr id="276" name="Google Shape;276;p15"/>
            <p:cNvSpPr txBox="1"/>
            <p:nvPr/>
          </p:nvSpPr>
          <p:spPr>
            <a:xfrm>
              <a:off x="9371845" y="2823172"/>
              <a:ext cx="1671900" cy="831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Arial"/>
                  <a:ea typeface="Arial"/>
                  <a:cs typeface="Arial"/>
                  <a:sym typeface="Arial"/>
                </a:rPr>
                <a:t>Effort</a:t>
              </a:r>
              <a:endParaRPr b="0" i="0" sz="1400" u="none" cap="none" strike="noStrike">
                <a:solidFill>
                  <a:schemeClr val="dk1"/>
                </a:solidFill>
                <a:latin typeface="Arial"/>
                <a:ea typeface="Arial"/>
                <a:cs typeface="Arial"/>
                <a:sym typeface="Arial"/>
              </a:endParaRPr>
            </a:p>
          </p:txBody>
        </p:sp>
        <p:sp>
          <p:nvSpPr>
            <p:cNvPr id="277" name="Google Shape;277;p15"/>
            <p:cNvSpPr/>
            <p:nvPr/>
          </p:nvSpPr>
          <p:spPr>
            <a:xfrm>
              <a:off x="10877885" y="3550433"/>
              <a:ext cx="482851" cy="1757881"/>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8" name="Google Shape;278;p15"/>
            <p:cNvSpPr/>
            <p:nvPr/>
          </p:nvSpPr>
          <p:spPr>
            <a:xfrm>
              <a:off x="10183785" y="4055917"/>
              <a:ext cx="482851" cy="1252396"/>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279" name="Google Shape;279;p15"/>
            <p:cNvSpPr/>
            <p:nvPr/>
          </p:nvSpPr>
          <p:spPr>
            <a:xfrm>
              <a:off x="9504776" y="4606670"/>
              <a:ext cx="482851" cy="701644"/>
            </a:xfrm>
            <a:prstGeom prst="up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Avenir"/>
              <a:buNone/>
            </a:pPr>
            <a:r>
              <a:rPr lang="en-US"/>
              <a:t>If only there was a schema-less solution...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7"/>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b="0" lang="en-US"/>
              <a:t>The Splunk Solution</a:t>
            </a:r>
            <a:endParaRPr/>
          </a:p>
        </p:txBody>
      </p:sp>
      <p:sp>
        <p:nvSpPr>
          <p:cNvPr id="290" name="Google Shape;290;p17"/>
          <p:cNvSpPr txBox="1"/>
          <p:nvPr>
            <p:ph idx="1" type="body"/>
          </p:nvPr>
        </p:nvSpPr>
        <p:spPr>
          <a:xfrm>
            <a:off x="685800" y="2368296"/>
            <a:ext cx="10817400" cy="3804000"/>
          </a:xfrm>
          <a:prstGeom prst="rect">
            <a:avLst/>
          </a:prstGeom>
          <a:noFill/>
          <a:ln>
            <a:noFill/>
          </a:ln>
        </p:spPr>
        <p:txBody>
          <a:bodyPr anchorCtr="0" anchor="t" bIns="0" lIns="0" spcFirstLastPara="1" rIns="0" wrap="square" tIns="0">
            <a:noAutofit/>
          </a:bodyPr>
          <a:lstStyle/>
          <a:p>
            <a:pPr indent="-276225" lvl="0" marL="342900" rtl="0" algn="l">
              <a:lnSpc>
                <a:spcPct val="90000"/>
              </a:lnSpc>
              <a:spcBef>
                <a:spcPts val="1000"/>
              </a:spcBef>
              <a:spcAft>
                <a:spcPts val="0"/>
              </a:spcAft>
              <a:buSzPts val="2200"/>
              <a:buChar char="​"/>
            </a:pPr>
            <a:r>
              <a:rPr lang="en-US">
                <a:solidFill>
                  <a:schemeClr val="dk1"/>
                </a:solidFill>
              </a:rPr>
              <a:t>Re-write? … let's move to Splunk...</a:t>
            </a:r>
            <a:endParaRPr>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Where we already have a lot of this data!</a:t>
            </a:r>
            <a:endParaRPr>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Splunk supports </a:t>
            </a:r>
            <a:r>
              <a:rPr b="1" lang="en-US" sz="2200">
                <a:solidFill>
                  <a:schemeClr val="dk1"/>
                </a:solidFill>
              </a:rPr>
              <a:t>schema-at-read</a:t>
            </a:r>
            <a:r>
              <a:rPr lang="en-US" sz="2200">
                <a:solidFill>
                  <a:schemeClr val="dk1"/>
                </a:solidFill>
              </a:rPr>
              <a:t> and flexible </a:t>
            </a:r>
            <a:r>
              <a:rPr b="1" lang="en-US" sz="2200">
                <a:solidFill>
                  <a:schemeClr val="dk1"/>
                </a:solidFill>
              </a:rPr>
              <a:t>enrichment-at-read</a:t>
            </a:r>
            <a:endParaRPr sz="2200">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I don't know what I don't know about my data</a:t>
            </a:r>
            <a:endParaRPr>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No more app re-writes when management systems change!</a:t>
            </a:r>
            <a:endParaRPr>
              <a:solidFill>
                <a:schemeClr val="dk1"/>
              </a:solidFill>
            </a:endParaRPr>
          </a:p>
          <a:p>
            <a:pPr indent="-117475" lvl="1" marL="685800" rtl="0" algn="l">
              <a:lnSpc>
                <a:spcPct val="90000"/>
              </a:lnSpc>
              <a:spcBef>
                <a:spcPts val="500"/>
              </a:spcBef>
              <a:spcAft>
                <a:spcPts val="0"/>
              </a:spcAft>
              <a:buClr>
                <a:srgbClr val="3A3838"/>
              </a:buClr>
              <a:buSzPts val="2200"/>
              <a:buNone/>
            </a:pPr>
            <a:r>
              <a:t/>
            </a:r>
            <a:endParaRPr sz="2200">
              <a:solidFill>
                <a:schemeClr val="dk1"/>
              </a:solidFill>
            </a:endParaRPr>
          </a:p>
          <a:p>
            <a:pPr indent="0" lvl="1" marL="114300" rtl="0" algn="l">
              <a:lnSpc>
                <a:spcPct val="90000"/>
              </a:lnSpc>
              <a:spcBef>
                <a:spcPts val="500"/>
              </a:spcBef>
              <a:spcAft>
                <a:spcPts val="0"/>
              </a:spcAft>
              <a:buClr>
                <a:srgbClr val="3A3838"/>
              </a:buClr>
              <a:buSzPts val="1800"/>
              <a:buNone/>
            </a:pPr>
            <a:r>
              <a:rPr lang="en-US" sz="2800">
                <a:solidFill>
                  <a:schemeClr val="dk1"/>
                </a:solidFill>
              </a:rPr>
              <a:t>Knowledge Objects FTW</a:t>
            </a:r>
            <a:endParaRPr sz="2800">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Inventory needed Keys and Values structure...KVStore collections!</a:t>
            </a:r>
            <a:endParaRPr sz="2200">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Macros, lookups, and saved searches to interface from raw data and structured data</a:t>
            </a:r>
            <a:endParaRPr sz="2200">
              <a:solidFill>
                <a:schemeClr val="dk1"/>
              </a:solidFill>
            </a:endParaRPr>
          </a:p>
          <a:p>
            <a:pPr indent="-258572" lvl="1" marL="347472" rtl="0" algn="l">
              <a:lnSpc>
                <a:spcPct val="90000"/>
              </a:lnSpc>
              <a:spcBef>
                <a:spcPts val="500"/>
              </a:spcBef>
              <a:spcAft>
                <a:spcPts val="0"/>
              </a:spcAft>
              <a:buClr>
                <a:schemeClr val="dk1"/>
              </a:buClr>
              <a:buSzPts val="2200"/>
              <a:buChar char="•"/>
            </a:pPr>
            <a:r>
              <a:rPr lang="en-US" sz="2200">
                <a:solidFill>
                  <a:schemeClr val="dk1"/>
                </a:solidFill>
              </a:rPr>
              <a:t>Allowed super sweet updates to records!</a:t>
            </a:r>
            <a:endParaRPr sz="2200">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8"/>
          <p:cNvSpPr/>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296" name="Google Shape;296;p18"/>
          <p:cNvSpPr/>
          <p:nvPr/>
        </p:nvSpPr>
        <p:spPr>
          <a:xfrm>
            <a:off x="2599711" y="1482969"/>
            <a:ext cx="7203829" cy="5064369"/>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97" name="Google Shape;297;p18"/>
          <p:cNvSpPr txBox="1"/>
          <p:nvPr/>
        </p:nvSpPr>
        <p:spPr>
          <a:xfrm>
            <a:off x="518013" y="5799260"/>
            <a:ext cx="27432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Starting with Splunk</a:t>
            </a:r>
            <a:endParaRPr b="0" i="0" sz="2000" u="none" cap="none" strike="noStrike">
              <a:solidFill>
                <a:schemeClr val="dk1"/>
              </a:solidFill>
              <a:latin typeface="Calibri"/>
              <a:ea typeface="Calibri"/>
              <a:cs typeface="Calibri"/>
              <a:sym typeface="Calibri"/>
            </a:endParaRPr>
          </a:p>
        </p:txBody>
      </p:sp>
      <p:sp>
        <p:nvSpPr>
          <p:cNvPr id="298" name="Google Shape;298;p18"/>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299" name="Google Shape;299;p18"/>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300" name="Google Shape;300;p18"/>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301" name="Google Shape;301;p18"/>
          <p:cNvSpPr txBox="1"/>
          <p:nvPr>
            <p:ph type="title"/>
          </p:nvPr>
        </p:nvSpPr>
        <p:spPr>
          <a:xfrm>
            <a:off x="687300" y="365133"/>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302" name="Google Shape;302;p18"/>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303" name="Google Shape;303;p18"/>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304" name="Google Shape;304;p18"/>
          <p:cNvSpPr/>
          <p:nvPr/>
        </p:nvSpPr>
        <p:spPr>
          <a:xfrm>
            <a:off x="2804786" y="5163855"/>
            <a:ext cx="913356" cy="913356"/>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5" name="Google Shape;305;p18"/>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9"/>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Best Practices for Knowledge Objects:</a:t>
            </a:r>
            <a:br>
              <a:rPr lang="en-US"/>
            </a:br>
            <a:r>
              <a:rPr lang="en-US"/>
              <a:t>Make the Splunk Admin happy</a:t>
            </a:r>
            <a:endParaRPr/>
          </a:p>
        </p:txBody>
      </p:sp>
      <p:sp>
        <p:nvSpPr>
          <p:cNvPr id="312" name="Google Shape;312;p19"/>
          <p:cNvSpPr txBox="1"/>
          <p:nvPr>
            <p:ph idx="1" type="body"/>
          </p:nvPr>
        </p:nvSpPr>
        <p:spPr>
          <a:xfrm>
            <a:off x="685800" y="2368300"/>
            <a:ext cx="6269700" cy="3804000"/>
          </a:xfrm>
          <a:prstGeom prst="rect">
            <a:avLst/>
          </a:prstGeom>
          <a:noFill/>
          <a:ln>
            <a:noFill/>
          </a:ln>
        </p:spPr>
        <p:txBody>
          <a:bodyPr anchorCtr="0" anchor="t" bIns="45700" lIns="91425" spcFirstLastPara="1" rIns="91425" wrap="square" tIns="45700">
            <a:noAutofit/>
          </a:bodyPr>
          <a:lstStyle/>
          <a:p>
            <a:pPr indent="-288925" lvl="0" marL="342900" rtl="0" algn="l">
              <a:lnSpc>
                <a:spcPct val="100000"/>
              </a:lnSpc>
              <a:spcBef>
                <a:spcPts val="0"/>
              </a:spcBef>
              <a:spcAft>
                <a:spcPts val="0"/>
              </a:spcAft>
              <a:buSzPts val="2400"/>
              <a:buChar char="​"/>
            </a:pPr>
            <a:r>
              <a:rPr lang="en-US" sz="2400">
                <a:solidFill>
                  <a:schemeClr val="dk1"/>
                </a:solidFill>
              </a:rPr>
              <a:t>Metadata all permission, not 'admin'</a:t>
            </a:r>
            <a:endParaRPr sz="24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Role or user doesn't exist</a:t>
            </a:r>
            <a:endParaRPr sz="20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Instructions to change permissions</a:t>
            </a:r>
            <a:endParaRPr sz="2000">
              <a:solidFill>
                <a:schemeClr val="dk1"/>
              </a:solidFill>
            </a:endParaRPr>
          </a:p>
          <a:p>
            <a:pPr indent="-142875" lvl="1" marL="685800" rtl="0" algn="l">
              <a:lnSpc>
                <a:spcPct val="100000"/>
              </a:lnSpc>
              <a:spcBef>
                <a:spcPts val="0"/>
              </a:spcBef>
              <a:spcAft>
                <a:spcPts val="0"/>
              </a:spcAft>
              <a:buClr>
                <a:srgbClr val="3A3838"/>
              </a:buClr>
              <a:buSzPts val="2323"/>
              <a:buNone/>
            </a:pPr>
            <a:br>
              <a:rPr lang="en-US">
                <a:solidFill>
                  <a:schemeClr val="dk1"/>
                </a:solidFill>
              </a:rPr>
            </a:br>
            <a:endParaRPr>
              <a:solidFill>
                <a:schemeClr val="dk1"/>
              </a:solidFill>
            </a:endParaRPr>
          </a:p>
          <a:p>
            <a:pPr indent="-288925" lvl="0" marL="342900" rtl="0" algn="l">
              <a:lnSpc>
                <a:spcPct val="100000"/>
              </a:lnSpc>
              <a:spcBef>
                <a:spcPts val="0"/>
              </a:spcBef>
              <a:spcAft>
                <a:spcPts val="0"/>
              </a:spcAft>
              <a:buSzPts val="2400"/>
              <a:buChar char="​"/>
            </a:pPr>
            <a:r>
              <a:rPr lang="en-US" sz="2400">
                <a:solidFill>
                  <a:schemeClr val="dk1"/>
                </a:solidFill>
              </a:rPr>
              <a:t>Disable inputs</a:t>
            </a:r>
            <a:endParaRPr sz="24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Undesired target index</a:t>
            </a:r>
            <a:endParaRPr sz="20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Undesired resource usage</a:t>
            </a:r>
            <a:endParaRPr sz="2000">
              <a:solidFill>
                <a:schemeClr val="dk1"/>
              </a:solidFill>
            </a:endParaRPr>
          </a:p>
          <a:p>
            <a:pPr indent="-142875" lvl="1" marL="685800" rtl="0" algn="l">
              <a:lnSpc>
                <a:spcPct val="100000"/>
              </a:lnSpc>
              <a:spcBef>
                <a:spcPts val="0"/>
              </a:spcBef>
              <a:spcAft>
                <a:spcPts val="0"/>
              </a:spcAft>
              <a:buClr>
                <a:srgbClr val="3A3838"/>
              </a:buClr>
              <a:buSzPts val="2323"/>
              <a:buNone/>
            </a:pPr>
            <a:r>
              <a:t/>
            </a:r>
            <a:endParaRPr>
              <a:solidFill>
                <a:schemeClr val="dk1"/>
              </a:solidFill>
            </a:endParaRPr>
          </a:p>
          <a:p>
            <a:pPr indent="0" lvl="0" marL="342900" rtl="0" algn="l">
              <a:lnSpc>
                <a:spcPct val="100000"/>
              </a:lnSpc>
              <a:spcBef>
                <a:spcPts val="0"/>
              </a:spcBef>
              <a:spcAft>
                <a:spcPts val="0"/>
              </a:spcAft>
              <a:buSzPts val="2200"/>
              <a:buNone/>
            </a:pPr>
            <a:r>
              <a:t/>
            </a:r>
            <a:endParaRPr sz="2000">
              <a:solidFill>
                <a:schemeClr val="dk1"/>
              </a:solidFill>
            </a:endParaRPr>
          </a:p>
          <a:p>
            <a:pPr indent="-136525" lvl="0" marL="342900" rtl="0" algn="l">
              <a:lnSpc>
                <a:spcPct val="100000"/>
              </a:lnSpc>
              <a:spcBef>
                <a:spcPts val="0"/>
              </a:spcBef>
              <a:spcAft>
                <a:spcPts val="0"/>
              </a:spcAft>
              <a:buSzPts val="2839"/>
              <a:buNone/>
            </a:pPr>
            <a:r>
              <a:t/>
            </a:r>
            <a:endParaRPr>
              <a:solidFill>
                <a:schemeClr val="dk1"/>
              </a:solidFill>
            </a:endParaRPr>
          </a:p>
        </p:txBody>
      </p:sp>
      <p:sp>
        <p:nvSpPr>
          <p:cNvPr id="313" name="Google Shape;313;p19"/>
          <p:cNvSpPr txBox="1"/>
          <p:nvPr>
            <p:ph idx="1" type="body"/>
          </p:nvPr>
        </p:nvSpPr>
        <p:spPr>
          <a:xfrm>
            <a:off x="6172575" y="2368300"/>
            <a:ext cx="6269700" cy="3804000"/>
          </a:xfrm>
          <a:prstGeom prst="rect">
            <a:avLst/>
          </a:prstGeom>
          <a:noFill/>
          <a:ln>
            <a:noFill/>
          </a:ln>
        </p:spPr>
        <p:txBody>
          <a:bodyPr anchorCtr="0" anchor="t" bIns="45700" lIns="91425" spcFirstLastPara="1" rIns="91425" wrap="square" tIns="45700">
            <a:noAutofit/>
          </a:bodyPr>
          <a:lstStyle/>
          <a:p>
            <a:pPr indent="-137159" lvl="0" marL="484632" rtl="0" algn="l">
              <a:lnSpc>
                <a:spcPct val="100000"/>
              </a:lnSpc>
              <a:spcBef>
                <a:spcPts val="0"/>
              </a:spcBef>
              <a:spcAft>
                <a:spcPts val="0"/>
              </a:spcAft>
              <a:buSzPts val="2200"/>
              <a:buNone/>
            </a:pPr>
            <a:r>
              <a:rPr lang="en-US" sz="2400">
                <a:solidFill>
                  <a:schemeClr val="dk1"/>
                </a:solidFill>
              </a:rPr>
              <a:t>Disable scheduled searches</a:t>
            </a:r>
            <a:endParaRPr sz="24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Undesired resource usage</a:t>
            </a:r>
            <a:endParaRPr sz="20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Could include unwanted actions </a:t>
            </a:r>
            <a:br>
              <a:rPr lang="en-US" sz="2000">
                <a:solidFill>
                  <a:schemeClr val="dk1"/>
                </a:solidFill>
              </a:rPr>
            </a:br>
            <a:r>
              <a:rPr lang="en-US" sz="2000">
                <a:solidFill>
                  <a:schemeClr val="dk1"/>
                </a:solidFill>
              </a:rPr>
              <a:t>(collect or alert)</a:t>
            </a:r>
            <a:endParaRPr sz="2000">
              <a:solidFill>
                <a:schemeClr val="dk1"/>
              </a:solidFill>
            </a:endParaRPr>
          </a:p>
          <a:p>
            <a:pPr indent="-137160" lvl="0" marL="822960" rtl="0" algn="l">
              <a:lnSpc>
                <a:spcPct val="100000"/>
              </a:lnSpc>
              <a:spcBef>
                <a:spcPts val="0"/>
              </a:spcBef>
              <a:spcAft>
                <a:spcPts val="0"/>
              </a:spcAft>
              <a:buSzPts val="2200"/>
              <a:buNone/>
            </a:pPr>
            <a:r>
              <a:t/>
            </a:r>
            <a:endParaRPr>
              <a:solidFill>
                <a:schemeClr val="dk1"/>
              </a:solidFill>
            </a:endParaRPr>
          </a:p>
          <a:p>
            <a:pPr indent="-137159" lvl="0" marL="484632" rtl="0" algn="l">
              <a:lnSpc>
                <a:spcPct val="100000"/>
              </a:lnSpc>
              <a:spcBef>
                <a:spcPts val="0"/>
              </a:spcBef>
              <a:spcAft>
                <a:spcPts val="0"/>
              </a:spcAft>
              <a:buSzPts val="2200"/>
              <a:buNone/>
            </a:pPr>
            <a:r>
              <a:rPr lang="en-US" sz="2400">
                <a:solidFill>
                  <a:schemeClr val="dk1"/>
                </a:solidFill>
              </a:rPr>
              <a:t>Do not include indexes</a:t>
            </a:r>
            <a:endParaRPr sz="24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Provide instructions to create one with their preferred mounts</a:t>
            </a:r>
            <a:endParaRPr sz="2000">
              <a:solidFill>
                <a:schemeClr val="dk1"/>
              </a:solidFill>
            </a:endParaRPr>
          </a:p>
          <a:p>
            <a:pPr indent="-269875" lvl="1" marL="685800" rtl="0" algn="l">
              <a:lnSpc>
                <a:spcPct val="100000"/>
              </a:lnSpc>
              <a:spcBef>
                <a:spcPts val="0"/>
              </a:spcBef>
              <a:spcAft>
                <a:spcPts val="0"/>
              </a:spcAft>
              <a:buClr>
                <a:schemeClr val="dk1"/>
              </a:buClr>
              <a:buSzPts val="2000"/>
              <a:buChar char="•"/>
            </a:pPr>
            <a:r>
              <a:rPr lang="en-US" sz="2000">
                <a:solidFill>
                  <a:schemeClr val="dk1"/>
                </a:solidFill>
              </a:rPr>
              <a:t>Use macros as placeholders</a:t>
            </a:r>
            <a:endParaRPr sz="2000">
              <a:solidFill>
                <a:schemeClr val="dk1"/>
              </a:solidFill>
            </a:endParaRPr>
          </a:p>
          <a:p>
            <a:pPr indent="-136525" lvl="0" marL="342900" rtl="0" algn="l">
              <a:lnSpc>
                <a:spcPct val="100000"/>
              </a:lnSpc>
              <a:spcBef>
                <a:spcPts val="0"/>
              </a:spcBef>
              <a:spcAft>
                <a:spcPts val="0"/>
              </a:spcAft>
              <a:buSzPts val="2839"/>
              <a:buNone/>
            </a:pPr>
            <a:r>
              <a:t/>
            </a:r>
            <a:endParaRPr>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0"/>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How are macros loaded</a:t>
            </a:r>
            <a:endParaRPr/>
          </a:p>
        </p:txBody>
      </p:sp>
      <p:sp>
        <p:nvSpPr>
          <p:cNvPr id="319" name="Google Shape;319;p20"/>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a:bodyPr>
          <a:lstStyle/>
          <a:p>
            <a:pPr indent="-276225" lvl="0" marL="342900" rtl="0" algn="l">
              <a:lnSpc>
                <a:spcPct val="95000"/>
              </a:lnSpc>
              <a:spcBef>
                <a:spcPts val="1500"/>
              </a:spcBef>
              <a:spcAft>
                <a:spcPts val="0"/>
              </a:spcAft>
              <a:buSzPts val="2200"/>
              <a:buChar char="​"/>
            </a:pPr>
            <a:r>
              <a:rPr lang="en-US">
                <a:solidFill>
                  <a:schemeClr val="dk1"/>
                </a:solidFill>
              </a:rPr>
              <a:t>Some configuration saves with search time config:</a:t>
            </a:r>
            <a:endParaRPr>
              <a:solidFill>
                <a:schemeClr val="dk1"/>
              </a:solidFill>
            </a:endParaRPr>
          </a:p>
          <a:p>
            <a:pPr indent="-257175" lvl="1" marL="685800" rtl="0" algn="l">
              <a:lnSpc>
                <a:spcPct val="90000"/>
              </a:lnSpc>
              <a:spcBef>
                <a:spcPts val="300"/>
              </a:spcBef>
              <a:spcAft>
                <a:spcPts val="0"/>
              </a:spcAft>
              <a:buClr>
                <a:schemeClr val="dk1"/>
              </a:buClr>
              <a:buSzPts val="1800"/>
              <a:buChar char="•"/>
            </a:pPr>
            <a:r>
              <a:rPr lang="en-US">
                <a:solidFill>
                  <a:schemeClr val="dk1"/>
                </a:solidFill>
              </a:rPr>
              <a:t>Savedsearches.conf</a:t>
            </a:r>
            <a:endParaRPr>
              <a:solidFill>
                <a:schemeClr val="dk1"/>
              </a:solidFill>
            </a:endParaRPr>
          </a:p>
          <a:p>
            <a:pPr indent="-257175" lvl="1" marL="685800" rtl="0" algn="l">
              <a:lnSpc>
                <a:spcPct val="90000"/>
              </a:lnSpc>
              <a:spcBef>
                <a:spcPts val="300"/>
              </a:spcBef>
              <a:spcAft>
                <a:spcPts val="0"/>
              </a:spcAft>
              <a:buClr>
                <a:schemeClr val="dk1"/>
              </a:buClr>
              <a:buSzPts val="1800"/>
              <a:buChar char="•"/>
            </a:pPr>
            <a:r>
              <a:rPr lang="en-US">
                <a:solidFill>
                  <a:schemeClr val="dk1"/>
                </a:solidFill>
              </a:rPr>
              <a:t>Eventtypes.conf</a:t>
            </a:r>
            <a:endParaRPr>
              <a:solidFill>
                <a:schemeClr val="dk1"/>
              </a:solidFill>
            </a:endParaRPr>
          </a:p>
          <a:p>
            <a:pPr indent="-276225" lvl="0" marL="342900" rtl="0" algn="l">
              <a:lnSpc>
                <a:spcPct val="95000"/>
              </a:lnSpc>
              <a:spcBef>
                <a:spcPts val="1500"/>
              </a:spcBef>
              <a:spcAft>
                <a:spcPts val="0"/>
              </a:spcAft>
              <a:buSzPts val="2200"/>
              <a:buChar char="​"/>
            </a:pPr>
            <a:r>
              <a:rPr lang="en-US">
                <a:solidFill>
                  <a:schemeClr val="dk1"/>
                </a:solidFill>
              </a:rPr>
              <a:t>But those are not boot loading config. They are SEARCH TIME loaded config, at which point macros are expanded</a:t>
            </a:r>
            <a:endParaRPr>
              <a:solidFill>
                <a:schemeClr val="dk1"/>
              </a:solidFill>
            </a:endParaRPr>
          </a:p>
          <a:p>
            <a:pPr indent="-276225" lvl="0" marL="342900" rtl="0" algn="l">
              <a:lnSpc>
                <a:spcPct val="95000"/>
              </a:lnSpc>
              <a:spcBef>
                <a:spcPts val="1500"/>
              </a:spcBef>
              <a:spcAft>
                <a:spcPts val="0"/>
              </a:spcAft>
              <a:buSzPts val="2200"/>
              <a:buChar char="​"/>
            </a:pPr>
            <a:r>
              <a:rPr b="1" lang="en-US">
                <a:solidFill>
                  <a:schemeClr val="dk1"/>
                </a:solidFill>
              </a:rPr>
              <a:t>Bottom line: macros can't be used as config definition in conf files, just as search time objects.</a:t>
            </a:r>
            <a:endParaRPr>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1"/>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Macros are great for abstraction, but...</a:t>
            </a:r>
            <a:endParaRPr/>
          </a:p>
        </p:txBody>
      </p:sp>
      <p:sp>
        <p:nvSpPr>
          <p:cNvPr id="325" name="Google Shape;325;p21"/>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fontScale="92500" lnSpcReduction="10000"/>
          </a:bodyPr>
          <a:lstStyle/>
          <a:p>
            <a:pPr indent="-276225" lvl="0" marL="342900" rtl="0" algn="l">
              <a:lnSpc>
                <a:spcPct val="95000"/>
              </a:lnSpc>
              <a:spcBef>
                <a:spcPts val="1500"/>
              </a:spcBef>
              <a:spcAft>
                <a:spcPts val="0"/>
              </a:spcAft>
              <a:buSzPct val="84942"/>
              <a:buChar char="​"/>
            </a:pPr>
            <a:r>
              <a:rPr lang="en-US">
                <a:solidFill>
                  <a:schemeClr val="dk1"/>
                </a:solidFill>
              </a:rPr>
              <a:t>Won't work for abstraction of entire data sets.</a:t>
            </a:r>
            <a:endParaRPr>
              <a:solidFill>
                <a:schemeClr val="dk1"/>
              </a:solidFill>
            </a:endParaRPr>
          </a:p>
          <a:p>
            <a:pPr indent="-276225" lvl="0" marL="342900" rtl="0" algn="l">
              <a:lnSpc>
                <a:spcPct val="95000"/>
              </a:lnSpc>
              <a:spcBef>
                <a:spcPts val="1500"/>
              </a:spcBef>
              <a:spcAft>
                <a:spcPts val="0"/>
              </a:spcAft>
              <a:buSzPct val="84942"/>
              <a:buChar char="​"/>
            </a:pPr>
            <a:r>
              <a:rPr lang="en-US">
                <a:solidFill>
                  <a:schemeClr val="dk1"/>
                </a:solidFill>
              </a:rPr>
              <a:t>Example: think of inputs.conf. Can't macro the index name or sourcetype settings, etc...</a:t>
            </a:r>
            <a:endParaRPr>
              <a:solidFill>
                <a:schemeClr val="dk1"/>
              </a:solidFill>
            </a:endParaRPr>
          </a:p>
          <a:p>
            <a:pPr indent="-276225" lvl="0" marL="342900" rtl="0" algn="l">
              <a:lnSpc>
                <a:spcPct val="95000"/>
              </a:lnSpc>
              <a:spcBef>
                <a:spcPts val="1500"/>
              </a:spcBef>
              <a:spcAft>
                <a:spcPts val="0"/>
              </a:spcAft>
              <a:buSzPct val="84942"/>
              <a:buChar char="​"/>
            </a:pPr>
            <a:r>
              <a:rPr lang="en-US">
                <a:solidFill>
                  <a:schemeClr val="dk1"/>
                </a:solidFill>
              </a:rPr>
              <a:t>Must be hardcoded in inputs.conf AND again in macro definition</a:t>
            </a:r>
            <a:endParaRPr>
              <a:solidFill>
                <a:schemeClr val="dk1"/>
              </a:solidFill>
            </a:endParaRPr>
          </a:p>
          <a:p>
            <a:pPr indent="-136525" lvl="0" marL="342900" rtl="0" algn="l">
              <a:lnSpc>
                <a:spcPct val="95000"/>
              </a:lnSpc>
              <a:spcBef>
                <a:spcPts val="1500"/>
              </a:spcBef>
              <a:spcAft>
                <a:spcPts val="0"/>
              </a:spcAft>
              <a:buClr>
                <a:schemeClr val="dk1"/>
              </a:buClr>
              <a:buSzPct val="84942"/>
              <a:buNone/>
            </a:pPr>
            <a:r>
              <a:t/>
            </a:r>
            <a:endParaRPr>
              <a:solidFill>
                <a:schemeClr val="dk1"/>
              </a:solidFill>
            </a:endParaRPr>
          </a:p>
          <a:p>
            <a:pPr indent="-276225" lvl="0" marL="342900" rtl="0" algn="l">
              <a:lnSpc>
                <a:spcPct val="95000"/>
              </a:lnSpc>
              <a:spcBef>
                <a:spcPts val="1500"/>
              </a:spcBef>
              <a:spcAft>
                <a:spcPts val="0"/>
              </a:spcAft>
              <a:buSzPct val="84942"/>
              <a:buChar char="​"/>
            </a:pPr>
            <a:r>
              <a:rPr lang="en-US">
                <a:solidFill>
                  <a:schemeClr val="dk1"/>
                </a:solidFill>
              </a:rPr>
              <a:t>How far could you get doing this with REST calls to get settings and post updates to macros etc...? Would this work to keep macros or other settings up to date?</a:t>
            </a:r>
            <a:endParaRPr>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2"/>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Troubles on the journey</a:t>
            </a:r>
            <a:endParaRPr/>
          </a:p>
        </p:txBody>
      </p:sp>
      <p:sp>
        <p:nvSpPr>
          <p:cNvPr id="331" name="Google Shape;331;p22"/>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lnSpcReduction="10000"/>
          </a:bodyPr>
          <a:lstStyle/>
          <a:p>
            <a:pPr indent="-276225" lvl="0" marL="342900" rtl="0" algn="l">
              <a:lnSpc>
                <a:spcPct val="95000"/>
              </a:lnSpc>
              <a:spcBef>
                <a:spcPts val="1500"/>
              </a:spcBef>
              <a:spcAft>
                <a:spcPts val="0"/>
              </a:spcAft>
              <a:buSzPts val="2200"/>
              <a:buChar char="​"/>
            </a:pPr>
            <a:r>
              <a:rPr lang="en-US">
                <a:solidFill>
                  <a:schemeClr val="dk1"/>
                </a:solidFill>
              </a:rPr>
              <a:t>Alas! It was a pain when we had to update the definition of those records</a:t>
            </a:r>
            <a:endParaRPr>
              <a:solidFill>
                <a:schemeClr val="dk1"/>
              </a:solidFill>
            </a:endParaRPr>
          </a:p>
          <a:p>
            <a:pPr indent="-257175" lvl="1" marL="685800" rtl="0" algn="l">
              <a:lnSpc>
                <a:spcPct val="90000"/>
              </a:lnSpc>
              <a:spcBef>
                <a:spcPts val="300"/>
              </a:spcBef>
              <a:spcAft>
                <a:spcPts val="0"/>
              </a:spcAft>
              <a:buClr>
                <a:schemeClr val="dk1"/>
              </a:buClr>
              <a:buSzPts val="1800"/>
              <a:buChar char="•"/>
            </a:pPr>
            <a:r>
              <a:rPr lang="en-US">
                <a:solidFill>
                  <a:schemeClr val="dk1"/>
                </a:solidFill>
              </a:rPr>
              <a:t>Consider the attributes of the records changing (or new sources)</a:t>
            </a:r>
            <a:endParaRPr>
              <a:solidFill>
                <a:schemeClr val="dk1"/>
              </a:solidFill>
            </a:endParaRPr>
          </a:p>
          <a:p>
            <a:pPr indent="-257175" lvl="1" marL="685800" rtl="0" algn="l">
              <a:lnSpc>
                <a:spcPct val="90000"/>
              </a:lnSpc>
              <a:spcBef>
                <a:spcPts val="300"/>
              </a:spcBef>
              <a:spcAft>
                <a:spcPts val="0"/>
              </a:spcAft>
              <a:buClr>
                <a:schemeClr val="dk1"/>
              </a:buClr>
              <a:buSzPts val="1800"/>
              <a:buChar char="•"/>
            </a:pPr>
            <a:r>
              <a:rPr lang="en-US">
                <a:solidFill>
                  <a:schemeClr val="dk1"/>
                </a:solidFill>
              </a:rPr>
              <a:t>Editing those and changing the field names requires hard coding in the conf files because....</a:t>
            </a:r>
            <a:endParaRPr>
              <a:solidFill>
                <a:schemeClr val="dk1"/>
              </a:solidFill>
            </a:endParaRPr>
          </a:p>
          <a:p>
            <a:pPr indent="-238125" lvl="2" marL="1028700" rtl="0" algn="l">
              <a:lnSpc>
                <a:spcPct val="85000"/>
              </a:lnSpc>
              <a:spcBef>
                <a:spcPts val="300"/>
              </a:spcBef>
              <a:spcAft>
                <a:spcPts val="0"/>
              </a:spcAft>
              <a:buSzPts val="1400"/>
              <a:buChar char="–"/>
            </a:pPr>
            <a:r>
              <a:rPr lang="en-US">
                <a:solidFill>
                  <a:schemeClr val="dk1"/>
                </a:solidFill>
              </a:rPr>
              <a:t>MACROS DON'T WORK IN .conf FILES! And KV Store is defined in conf files!</a:t>
            </a:r>
            <a:endParaRPr>
              <a:solidFill>
                <a:schemeClr val="dk1"/>
              </a:solidFill>
            </a:endParaRPr>
          </a:p>
          <a:p>
            <a:pPr indent="-238125" lvl="2" marL="1028700" rtl="0" algn="l">
              <a:lnSpc>
                <a:spcPct val="85000"/>
              </a:lnSpc>
              <a:spcBef>
                <a:spcPts val="300"/>
              </a:spcBef>
              <a:spcAft>
                <a:spcPts val="0"/>
              </a:spcAft>
              <a:buSzPts val="1400"/>
              <a:buChar char="–"/>
            </a:pPr>
            <a:r>
              <a:rPr lang="en-US">
                <a:solidFill>
                  <a:schemeClr val="dk1"/>
                </a:solidFill>
              </a:rPr>
              <a:t>Adding a data source requires manually updating transforms field_lists</a:t>
            </a:r>
            <a:endParaRPr>
              <a:solidFill>
                <a:schemeClr val="dk1"/>
              </a:solidFill>
            </a:endParaRPr>
          </a:p>
          <a:p>
            <a:pPr indent="-136525" lvl="0" marL="342900" rtl="0" algn="l">
              <a:lnSpc>
                <a:spcPct val="95000"/>
              </a:lnSpc>
              <a:spcBef>
                <a:spcPts val="1500"/>
              </a:spcBef>
              <a:spcAft>
                <a:spcPts val="0"/>
              </a:spcAft>
              <a:buClr>
                <a:schemeClr val="dk1"/>
              </a:buClr>
              <a:buSzPts val="2200"/>
              <a:buNone/>
            </a:pPr>
            <a:r>
              <a:t/>
            </a:r>
            <a:endParaRPr>
              <a:solidFill>
                <a:schemeClr val="dk1"/>
              </a:solidFill>
            </a:endParaRPr>
          </a:p>
          <a:p>
            <a:pPr indent="-276225" lvl="0" marL="342900" rtl="0" algn="l">
              <a:lnSpc>
                <a:spcPct val="95000"/>
              </a:lnSpc>
              <a:spcBef>
                <a:spcPts val="1500"/>
              </a:spcBef>
              <a:spcAft>
                <a:spcPts val="0"/>
              </a:spcAft>
              <a:buSzPts val="2200"/>
              <a:buChar char="​"/>
            </a:pPr>
            <a:r>
              <a:rPr lang="en-US">
                <a:solidFill>
                  <a:schemeClr val="dk1"/>
                </a:solidFill>
              </a:rPr>
              <a:t>So....how about automation to keep these settings in sync??</a:t>
            </a:r>
            <a:endParaRPr>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3"/>
          <p:cNvSpPr txBox="1"/>
          <p:nvPr>
            <p:ph idx="1" type="body"/>
          </p:nvPr>
        </p:nvSpPr>
        <p:spPr>
          <a:xfrm>
            <a:off x="7523041" y="3839030"/>
            <a:ext cx="3718500" cy="1621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900"/>
              </a:spcBef>
              <a:spcAft>
                <a:spcPts val="0"/>
              </a:spcAft>
              <a:buClr>
                <a:srgbClr val="3A3838"/>
              </a:buClr>
              <a:buSzPts val="1400"/>
              <a:buNone/>
            </a:pPr>
            <a:r>
              <a:rPr lang="en-US"/>
              <a:t>Burch</a:t>
            </a:r>
            <a:endParaRPr/>
          </a:p>
          <a:p>
            <a:pPr indent="0" lvl="0" marL="0" rtl="0" algn="l">
              <a:lnSpc>
                <a:spcPct val="90000"/>
              </a:lnSpc>
              <a:spcBef>
                <a:spcPts val="1100"/>
              </a:spcBef>
              <a:spcAft>
                <a:spcPts val="200"/>
              </a:spcAft>
              <a:buClr>
                <a:srgbClr val="3A3838"/>
              </a:buClr>
              <a:buSzPts val="1400"/>
              <a:buNone/>
            </a:pPr>
            <a:r>
              <a:rPr lang="en-US"/>
              <a:t>Phil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eac7edf954_0_95"/>
          <p:cNvSpPr txBox="1"/>
          <p:nvPr>
            <p:ph type="title"/>
          </p:nvPr>
        </p:nvSpPr>
        <p:spPr>
          <a:xfrm>
            <a:off x="838200" y="365126"/>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venir"/>
              <a:buNone/>
            </a:pPr>
            <a:r>
              <a:rPr b="1" lang="en-US"/>
              <a:t>Scoping the problem</a:t>
            </a:r>
            <a:endParaRPr sz="3000"/>
          </a:p>
        </p:txBody>
      </p:sp>
      <p:sp>
        <p:nvSpPr>
          <p:cNvPr id="344" name="Google Shape;344;geac7edf954_0_95"/>
          <p:cNvSpPr/>
          <p:nvPr/>
        </p:nvSpPr>
        <p:spPr>
          <a:xfrm>
            <a:off x="1591400" y="2470663"/>
            <a:ext cx="1194600" cy="861600"/>
          </a:xfrm>
          <a:prstGeom prst="can">
            <a:avLst>
              <a:gd fmla="val 25000"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syslog server</a:t>
            </a:r>
            <a:endParaRPr/>
          </a:p>
        </p:txBody>
      </p:sp>
      <p:sp>
        <p:nvSpPr>
          <p:cNvPr id="345" name="Google Shape;345;geac7edf954_0_95"/>
          <p:cNvSpPr/>
          <p:nvPr/>
        </p:nvSpPr>
        <p:spPr>
          <a:xfrm>
            <a:off x="1617413" y="3823838"/>
            <a:ext cx="1194600" cy="861600"/>
          </a:xfrm>
          <a:prstGeom prst="can">
            <a:avLst>
              <a:gd fmla="val 25000"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monitoring server</a:t>
            </a:r>
            <a:endParaRPr/>
          </a:p>
        </p:txBody>
      </p:sp>
      <p:cxnSp>
        <p:nvCxnSpPr>
          <p:cNvPr id="346" name="Google Shape;346;geac7edf954_0_95"/>
          <p:cNvCxnSpPr>
            <a:stCxn id="344" idx="4"/>
            <a:endCxn id="347" idx="1"/>
          </p:cNvCxnSpPr>
          <p:nvPr/>
        </p:nvCxnSpPr>
        <p:spPr>
          <a:xfrm>
            <a:off x="2786000" y="2901463"/>
            <a:ext cx="1137300" cy="0"/>
          </a:xfrm>
          <a:prstGeom prst="straightConnector1">
            <a:avLst/>
          </a:prstGeom>
          <a:noFill/>
          <a:ln cap="flat" cmpd="sng" w="9525">
            <a:solidFill>
              <a:schemeClr val="dk2"/>
            </a:solidFill>
            <a:prstDash val="solid"/>
            <a:round/>
            <a:headEnd len="med" w="med" type="none"/>
            <a:tailEnd len="med" w="med" type="stealth"/>
          </a:ln>
        </p:spPr>
      </p:cxnSp>
      <p:cxnSp>
        <p:nvCxnSpPr>
          <p:cNvPr id="348" name="Google Shape;348;geac7edf954_0_95"/>
          <p:cNvCxnSpPr>
            <a:stCxn id="345" idx="4"/>
            <a:endCxn id="349" idx="1"/>
          </p:cNvCxnSpPr>
          <p:nvPr/>
        </p:nvCxnSpPr>
        <p:spPr>
          <a:xfrm>
            <a:off x="2812013" y="4254638"/>
            <a:ext cx="1004700" cy="0"/>
          </a:xfrm>
          <a:prstGeom prst="straightConnector1">
            <a:avLst/>
          </a:prstGeom>
          <a:noFill/>
          <a:ln cap="flat" cmpd="sng" w="9525">
            <a:solidFill>
              <a:schemeClr val="dk2"/>
            </a:solidFill>
            <a:prstDash val="solid"/>
            <a:round/>
            <a:headEnd len="med" w="med" type="none"/>
            <a:tailEnd len="med" w="med" type="stealth"/>
          </a:ln>
        </p:spPr>
      </p:cxnSp>
      <p:sp>
        <p:nvSpPr>
          <p:cNvPr id="350" name="Google Shape;350;geac7edf954_0_95"/>
          <p:cNvSpPr txBox="1"/>
          <p:nvPr/>
        </p:nvSpPr>
        <p:spPr>
          <a:xfrm>
            <a:off x="666275" y="1601625"/>
            <a:ext cx="153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Example</a:t>
            </a:r>
            <a:endParaRPr>
              <a:solidFill>
                <a:schemeClr val="dk1"/>
              </a:solidFill>
              <a:latin typeface="Helvetica Neue"/>
              <a:ea typeface="Helvetica Neue"/>
              <a:cs typeface="Helvetica Neue"/>
              <a:sym typeface="Helvetica Neue"/>
            </a:endParaRPr>
          </a:p>
        </p:txBody>
      </p:sp>
      <p:sp>
        <p:nvSpPr>
          <p:cNvPr id="347" name="Google Shape;347;geac7edf954_0_95"/>
          <p:cNvSpPr/>
          <p:nvPr/>
        </p:nvSpPr>
        <p:spPr>
          <a:xfrm>
            <a:off x="3923275" y="2625763"/>
            <a:ext cx="1194588" cy="551394"/>
          </a:xfrm>
          <a:prstGeom prst="flowChartMultidocumen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49" name="Google Shape;349;geac7edf954_0_95"/>
          <p:cNvSpPr/>
          <p:nvPr/>
        </p:nvSpPr>
        <p:spPr>
          <a:xfrm>
            <a:off x="3816563" y="3978938"/>
            <a:ext cx="1275318" cy="551394"/>
          </a:xfrm>
          <a:prstGeom prst="flowChartMultidocumen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51" name="Google Shape;351;geac7edf954_0_95"/>
          <p:cNvSpPr txBox="1"/>
          <p:nvPr/>
        </p:nvSpPr>
        <p:spPr>
          <a:xfrm>
            <a:off x="2786000" y="2070475"/>
            <a:ext cx="127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index=syslog</a:t>
            </a:r>
            <a:endParaRPr>
              <a:solidFill>
                <a:schemeClr val="dk1"/>
              </a:solidFill>
              <a:latin typeface="Helvetica Neue"/>
              <a:ea typeface="Helvetica Neue"/>
              <a:cs typeface="Helvetica Neue"/>
              <a:sym typeface="Helvetica Neue"/>
            </a:endParaRPr>
          </a:p>
        </p:txBody>
      </p:sp>
      <p:sp>
        <p:nvSpPr>
          <p:cNvPr id="352" name="Google Shape;352;geac7edf954_0_95"/>
          <p:cNvSpPr txBox="1"/>
          <p:nvPr/>
        </p:nvSpPr>
        <p:spPr>
          <a:xfrm>
            <a:off x="2812013" y="3578075"/>
            <a:ext cx="164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index=monitor</a:t>
            </a:r>
            <a:endParaRPr>
              <a:solidFill>
                <a:schemeClr val="dk1"/>
              </a:solidFill>
              <a:latin typeface="Helvetica Neue"/>
              <a:ea typeface="Helvetica Neue"/>
              <a:cs typeface="Helvetica Neue"/>
              <a:sym typeface="Helvetica Neue"/>
            </a:endParaRPr>
          </a:p>
        </p:txBody>
      </p:sp>
      <p:sp>
        <p:nvSpPr>
          <p:cNvPr id="353" name="Google Shape;353;geac7edf954_0_95"/>
          <p:cNvSpPr/>
          <p:nvPr/>
        </p:nvSpPr>
        <p:spPr>
          <a:xfrm>
            <a:off x="10313775" y="3364629"/>
            <a:ext cx="1455840" cy="982206"/>
          </a:xfrm>
          <a:prstGeom prst="flowChartMultidocumen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hosts lookup</a:t>
            </a:r>
            <a:endParaRPr/>
          </a:p>
        </p:txBody>
      </p:sp>
      <p:cxnSp>
        <p:nvCxnSpPr>
          <p:cNvPr id="354" name="Google Shape;354;geac7edf954_0_95"/>
          <p:cNvCxnSpPr>
            <a:stCxn id="347" idx="3"/>
            <a:endCxn id="353" idx="1"/>
          </p:cNvCxnSpPr>
          <p:nvPr/>
        </p:nvCxnSpPr>
        <p:spPr>
          <a:xfrm>
            <a:off x="5117863" y="2901460"/>
            <a:ext cx="5196000" cy="954300"/>
          </a:xfrm>
          <a:prstGeom prst="straightConnector1">
            <a:avLst/>
          </a:prstGeom>
          <a:noFill/>
          <a:ln cap="flat" cmpd="sng" w="9525">
            <a:solidFill>
              <a:schemeClr val="dk2"/>
            </a:solidFill>
            <a:prstDash val="dash"/>
            <a:round/>
            <a:headEnd len="med" w="med" type="none"/>
            <a:tailEnd len="med" w="med" type="stealth"/>
          </a:ln>
        </p:spPr>
      </p:cxnSp>
      <p:cxnSp>
        <p:nvCxnSpPr>
          <p:cNvPr id="355" name="Google Shape;355;geac7edf954_0_95"/>
          <p:cNvCxnSpPr>
            <a:stCxn id="349" idx="3"/>
            <a:endCxn id="353" idx="1"/>
          </p:cNvCxnSpPr>
          <p:nvPr/>
        </p:nvCxnSpPr>
        <p:spPr>
          <a:xfrm flipH="1" rot="10800000">
            <a:off x="5091880" y="3855635"/>
            <a:ext cx="5221800" cy="399000"/>
          </a:xfrm>
          <a:prstGeom prst="straightConnector1">
            <a:avLst/>
          </a:prstGeom>
          <a:noFill/>
          <a:ln cap="flat" cmpd="sng" w="9525">
            <a:solidFill>
              <a:schemeClr val="dk2"/>
            </a:solidFill>
            <a:prstDash val="dash"/>
            <a:round/>
            <a:headEnd len="med" w="med" type="none"/>
            <a:tailEnd len="med" w="med" type="stealth"/>
          </a:ln>
        </p:spPr>
      </p:cxnSp>
      <p:sp>
        <p:nvSpPr>
          <p:cNvPr id="356" name="Google Shape;356;geac7edf954_0_95"/>
          <p:cNvSpPr txBox="1"/>
          <p:nvPr/>
        </p:nvSpPr>
        <p:spPr>
          <a:xfrm>
            <a:off x="7306475" y="1601613"/>
            <a:ext cx="792600" cy="4002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Helvetica Neue"/>
                <a:ea typeface="Helvetica Neue"/>
                <a:cs typeface="Helvetica Neue"/>
                <a:sym typeface="Helvetica Neue"/>
              </a:rPr>
              <a:t>How ?</a:t>
            </a:r>
            <a:endParaRPr>
              <a:latin typeface="Helvetica Neue"/>
              <a:ea typeface="Helvetica Neue"/>
              <a:cs typeface="Helvetica Neue"/>
              <a:sym typeface="Helvetica Neue"/>
            </a:endParaRPr>
          </a:p>
        </p:txBody>
      </p:sp>
      <p:sp>
        <p:nvSpPr>
          <p:cNvPr id="357" name="Google Shape;357;geac7edf954_0_95"/>
          <p:cNvSpPr/>
          <p:nvPr/>
        </p:nvSpPr>
        <p:spPr>
          <a:xfrm>
            <a:off x="1617413" y="5178850"/>
            <a:ext cx="1194600" cy="861600"/>
          </a:xfrm>
          <a:prstGeom prst="can">
            <a:avLst>
              <a:gd fmla="val 25000"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mgmt</a:t>
            </a:r>
            <a:br>
              <a:rPr lang="en-US"/>
            </a:br>
            <a:r>
              <a:rPr lang="en-US"/>
              <a:t>server</a:t>
            </a:r>
            <a:endParaRPr/>
          </a:p>
        </p:txBody>
      </p:sp>
      <p:cxnSp>
        <p:nvCxnSpPr>
          <p:cNvPr id="358" name="Google Shape;358;geac7edf954_0_95"/>
          <p:cNvCxnSpPr>
            <a:stCxn id="357" idx="4"/>
            <a:endCxn id="359" idx="1"/>
          </p:cNvCxnSpPr>
          <p:nvPr/>
        </p:nvCxnSpPr>
        <p:spPr>
          <a:xfrm>
            <a:off x="2812013" y="5609650"/>
            <a:ext cx="1004700" cy="0"/>
          </a:xfrm>
          <a:prstGeom prst="straightConnector1">
            <a:avLst/>
          </a:prstGeom>
          <a:noFill/>
          <a:ln cap="flat" cmpd="sng" w="9525">
            <a:solidFill>
              <a:schemeClr val="dk2"/>
            </a:solidFill>
            <a:prstDash val="solid"/>
            <a:round/>
            <a:headEnd len="med" w="med" type="none"/>
            <a:tailEnd len="med" w="med" type="stealth"/>
          </a:ln>
        </p:spPr>
      </p:cxnSp>
      <p:sp>
        <p:nvSpPr>
          <p:cNvPr id="359" name="Google Shape;359;geac7edf954_0_95"/>
          <p:cNvSpPr/>
          <p:nvPr/>
        </p:nvSpPr>
        <p:spPr>
          <a:xfrm>
            <a:off x="3816563" y="5333950"/>
            <a:ext cx="1275318" cy="551394"/>
          </a:xfrm>
          <a:prstGeom prst="flowChartMultidocumen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60" name="Google Shape;360;geac7edf954_0_95"/>
          <p:cNvSpPr txBox="1"/>
          <p:nvPr/>
        </p:nvSpPr>
        <p:spPr>
          <a:xfrm>
            <a:off x="2812013" y="4933088"/>
            <a:ext cx="164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index=mgmt</a:t>
            </a:r>
            <a:endParaRPr>
              <a:solidFill>
                <a:schemeClr val="dk1"/>
              </a:solidFill>
              <a:latin typeface="Helvetica Neue"/>
              <a:ea typeface="Helvetica Neue"/>
              <a:cs typeface="Helvetica Neue"/>
              <a:sym typeface="Helvetica Neue"/>
            </a:endParaRPr>
          </a:p>
        </p:txBody>
      </p:sp>
      <p:cxnSp>
        <p:nvCxnSpPr>
          <p:cNvPr id="361" name="Google Shape;361;geac7edf954_0_95"/>
          <p:cNvCxnSpPr>
            <a:stCxn id="359" idx="3"/>
            <a:endCxn id="353" idx="1"/>
          </p:cNvCxnSpPr>
          <p:nvPr/>
        </p:nvCxnSpPr>
        <p:spPr>
          <a:xfrm flipH="1" rot="10800000">
            <a:off x="5091880" y="3855847"/>
            <a:ext cx="5221800" cy="1753800"/>
          </a:xfrm>
          <a:prstGeom prst="straightConnector1">
            <a:avLst/>
          </a:prstGeom>
          <a:noFill/>
          <a:ln cap="flat" cmpd="sng" w="9525">
            <a:solidFill>
              <a:schemeClr val="dk2"/>
            </a:solidFill>
            <a:prstDash val="dash"/>
            <a:round/>
            <a:headEnd len="med" w="med" type="none"/>
            <a:tailEnd len="med" w="med" type="stealth"/>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4"/>
          <p:cNvSpPr txBox="1"/>
          <p:nvPr>
            <p:ph type="title"/>
          </p:nvPr>
        </p:nvSpPr>
        <p:spPr>
          <a:xfrm>
            <a:off x="838200" y="365126"/>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venir"/>
              <a:buNone/>
            </a:pPr>
            <a:r>
              <a:rPr b="1" lang="en-US"/>
              <a:t>Oversight </a:t>
            </a:r>
            <a:br>
              <a:rPr b="1" lang="en-US"/>
            </a:br>
            <a:r>
              <a:rPr b="1" lang="en-US" sz="3000"/>
              <a:t>Data Source Agnostic Inventory App</a:t>
            </a:r>
            <a:endParaRPr sz="3000"/>
          </a:p>
        </p:txBody>
      </p:sp>
      <p:sp>
        <p:nvSpPr>
          <p:cNvPr id="368" name="Google Shape;368;p24"/>
          <p:cNvSpPr txBox="1"/>
          <p:nvPr>
            <p:ph idx="1" type="body"/>
          </p:nvPr>
        </p:nvSpPr>
        <p:spPr>
          <a:xfrm>
            <a:off x="838200" y="1825625"/>
            <a:ext cx="11195958" cy="43513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1000"/>
              </a:spcBef>
              <a:spcAft>
                <a:spcPts val="0"/>
              </a:spcAft>
              <a:buClr>
                <a:srgbClr val="3A3838"/>
              </a:buClr>
              <a:buSzPts val="2000"/>
              <a:buNone/>
            </a:pPr>
            <a:r>
              <a:t/>
            </a:r>
            <a:endParaRPr sz="2000">
              <a:solidFill>
                <a:schemeClr val="dk1"/>
              </a:solidFill>
            </a:endParaRPr>
          </a:p>
          <a:p>
            <a:pPr indent="0" lvl="0" marL="1371600" rtl="0" algn="l">
              <a:lnSpc>
                <a:spcPct val="90000"/>
              </a:lnSpc>
              <a:spcBef>
                <a:spcPts val="500"/>
              </a:spcBef>
              <a:spcAft>
                <a:spcPts val="0"/>
              </a:spcAft>
              <a:buNone/>
            </a:pPr>
            <a:r>
              <a:t/>
            </a:r>
            <a:endParaRPr>
              <a:solidFill>
                <a:schemeClr val="dk1"/>
              </a:solidFill>
            </a:endParaRPr>
          </a:p>
          <a:p>
            <a:pPr indent="-342900" lvl="0" marL="457200" rtl="0" algn="l">
              <a:lnSpc>
                <a:spcPct val="90000"/>
              </a:lnSpc>
              <a:spcBef>
                <a:spcPts val="500"/>
              </a:spcBef>
              <a:spcAft>
                <a:spcPts val="0"/>
              </a:spcAft>
              <a:buClr>
                <a:schemeClr val="dk1"/>
              </a:buClr>
              <a:buSzPts val="1800"/>
              <a:buChar char="▪"/>
            </a:pPr>
            <a:r>
              <a:rPr lang="en-US">
                <a:solidFill>
                  <a:schemeClr val="dk1"/>
                </a:solidFill>
              </a:rPr>
              <a:t>App setup collects SPL and field names for each set of events</a:t>
            </a:r>
            <a:br>
              <a:rPr lang="en-US">
                <a:solidFill>
                  <a:schemeClr val="dk1"/>
                </a:solidFill>
              </a:rPr>
            </a:br>
            <a:endParaRPr>
              <a:solidFill>
                <a:schemeClr val="dk1"/>
              </a:solidFill>
            </a:endParaRPr>
          </a:p>
          <a:p>
            <a:pPr indent="-342900" lvl="0" marL="457200" rtl="0" algn="l">
              <a:lnSpc>
                <a:spcPct val="90000"/>
              </a:lnSpc>
              <a:spcBef>
                <a:spcPts val="0"/>
              </a:spcBef>
              <a:spcAft>
                <a:spcPts val="0"/>
              </a:spcAft>
              <a:buClr>
                <a:schemeClr val="dk1"/>
              </a:buClr>
              <a:buSzPts val="1800"/>
              <a:buChar char="▪"/>
            </a:pPr>
            <a:r>
              <a:rPr lang="en-US">
                <a:solidFill>
                  <a:schemeClr val="dk1"/>
                </a:solidFill>
              </a:rPr>
              <a:t>Custom python script creates</a:t>
            </a:r>
            <a:endParaRPr>
              <a:solidFill>
                <a:schemeClr val="dk1"/>
              </a:solidFill>
            </a:endParaRPr>
          </a:p>
          <a:p>
            <a:pPr indent="-342900" lvl="1" marL="1828800" rtl="0" algn="l">
              <a:lnSpc>
                <a:spcPct val="90000"/>
              </a:lnSpc>
              <a:spcBef>
                <a:spcPts val="0"/>
              </a:spcBef>
              <a:spcAft>
                <a:spcPts val="0"/>
              </a:spcAft>
              <a:buClr>
                <a:schemeClr val="dk1"/>
              </a:buClr>
              <a:buSzPts val="1800"/>
              <a:buChar char="-"/>
            </a:pPr>
            <a:r>
              <a:rPr lang="en-US">
                <a:solidFill>
                  <a:schemeClr val="dk1"/>
                </a:solidFill>
              </a:rPr>
              <a:t>Macros and scheduled saved search</a:t>
            </a:r>
            <a:endParaRPr>
              <a:solidFill>
                <a:schemeClr val="dk1"/>
              </a:solidFill>
            </a:endParaRPr>
          </a:p>
          <a:p>
            <a:pPr indent="-342900" lvl="1" marL="1828800" rtl="0" algn="l">
              <a:lnSpc>
                <a:spcPct val="90000"/>
              </a:lnSpc>
              <a:spcBef>
                <a:spcPts val="0"/>
              </a:spcBef>
              <a:spcAft>
                <a:spcPts val="0"/>
              </a:spcAft>
              <a:buClr>
                <a:schemeClr val="dk1"/>
              </a:buClr>
              <a:buSzPts val="1800"/>
              <a:buChar char="-"/>
            </a:pPr>
            <a:r>
              <a:rPr lang="en-US">
                <a:solidFill>
                  <a:schemeClr val="dk1"/>
                </a:solidFill>
              </a:rPr>
              <a:t>Transform lookups and KV Store collections</a:t>
            </a:r>
            <a:endParaRPr>
              <a:solidFill>
                <a:schemeClr val="dk1"/>
              </a:solidFill>
            </a:endParaRPr>
          </a:p>
          <a:p>
            <a:pPr indent="0" lvl="0" marL="0" rtl="0" algn="l">
              <a:lnSpc>
                <a:spcPct val="90000"/>
              </a:lnSpc>
              <a:spcBef>
                <a:spcPts val="500"/>
              </a:spcBef>
              <a:spcAft>
                <a:spcPts val="0"/>
              </a:spcAft>
              <a:buNone/>
            </a:pPr>
            <a:r>
              <a:t/>
            </a:r>
            <a:endParaRPr>
              <a:solidFill>
                <a:schemeClr val="dk1"/>
              </a:solidFill>
            </a:endParaRPr>
          </a:p>
          <a:p>
            <a:pPr indent="-342900" lvl="0" marL="457200" rtl="0" algn="l">
              <a:lnSpc>
                <a:spcPct val="90000"/>
              </a:lnSpc>
              <a:spcBef>
                <a:spcPts val="500"/>
              </a:spcBef>
              <a:spcAft>
                <a:spcPts val="0"/>
              </a:spcAft>
              <a:buClr>
                <a:schemeClr val="dk1"/>
              </a:buClr>
              <a:buSzPts val="1800"/>
              <a:buChar char="▪"/>
            </a:pPr>
            <a:r>
              <a:rPr lang="en-US">
                <a:solidFill>
                  <a:schemeClr val="dk1"/>
                </a:solidFill>
              </a:rPr>
              <a:t>Custom alert action scripts </a:t>
            </a:r>
            <a:endParaRPr>
              <a:solidFill>
                <a:schemeClr val="dk1"/>
              </a:solidFill>
            </a:endParaRPr>
          </a:p>
          <a:p>
            <a:pPr indent="-342900" lvl="1" marL="1828800" rtl="0" algn="l">
              <a:lnSpc>
                <a:spcPct val="90000"/>
              </a:lnSpc>
              <a:spcBef>
                <a:spcPts val="0"/>
              </a:spcBef>
              <a:spcAft>
                <a:spcPts val="0"/>
              </a:spcAft>
              <a:buClr>
                <a:schemeClr val="dk1"/>
              </a:buClr>
              <a:buSzPts val="1800"/>
              <a:buChar char="-"/>
            </a:pPr>
            <a:r>
              <a:rPr lang="en-US">
                <a:solidFill>
                  <a:schemeClr val="dk1"/>
                </a:solidFill>
              </a:rPr>
              <a:t>Maintain a comprehensive aggregated summary lookup </a:t>
            </a:r>
            <a:endParaRPr>
              <a:solidFill>
                <a:schemeClr val="dk1"/>
              </a:solidFill>
            </a:endParaRPr>
          </a:p>
          <a:p>
            <a:pPr indent="-342900" lvl="1" marL="1828800" rtl="0" algn="l">
              <a:lnSpc>
                <a:spcPct val="90000"/>
              </a:lnSpc>
              <a:spcBef>
                <a:spcPts val="0"/>
              </a:spcBef>
              <a:spcAft>
                <a:spcPts val="0"/>
              </a:spcAft>
              <a:buClr>
                <a:schemeClr val="dk1"/>
              </a:buClr>
              <a:buSzPts val="1800"/>
              <a:buChar char="-"/>
            </a:pPr>
            <a:r>
              <a:rPr lang="en-US">
                <a:solidFill>
                  <a:schemeClr val="dk1"/>
                </a:solidFill>
              </a:rPr>
              <a:t>Handle complex record expiration tasks</a:t>
            </a:r>
            <a:endParaRPr>
              <a:solidFill>
                <a:schemeClr val="dk1"/>
              </a:solidFill>
            </a:endParaRPr>
          </a:p>
          <a:p>
            <a:pPr indent="0" lvl="0" marL="1371600" rtl="0" algn="l">
              <a:lnSpc>
                <a:spcPct val="90000"/>
              </a:lnSpc>
              <a:spcBef>
                <a:spcPts val="500"/>
              </a:spcBef>
              <a:spcAft>
                <a:spcPts val="0"/>
              </a:spcAft>
              <a:buNone/>
            </a:pPr>
            <a:r>
              <a:t/>
            </a:r>
            <a:endParaRPr>
              <a:solidFill>
                <a:schemeClr val="dk1"/>
              </a:solidFill>
            </a:endParaRPr>
          </a:p>
        </p:txBody>
      </p:sp>
      <p:pic>
        <p:nvPicPr>
          <p:cNvPr id="369" name="Google Shape;369;p24"/>
          <p:cNvPicPr preferRelativeResize="0"/>
          <p:nvPr/>
        </p:nvPicPr>
        <p:blipFill rotWithShape="1">
          <a:blip r:embed="rId3">
            <a:alphaModFix/>
          </a:blip>
          <a:srcRect b="0" l="0" r="0" t="0"/>
          <a:stretch/>
        </p:blipFill>
        <p:spPr>
          <a:xfrm>
            <a:off x="1021175" y="1632800"/>
            <a:ext cx="2600450" cy="860700"/>
          </a:xfrm>
          <a:prstGeom prst="rect">
            <a:avLst/>
          </a:prstGeom>
          <a:noFill/>
          <a:ln>
            <a:noFill/>
          </a:ln>
        </p:spPr>
      </p:pic>
      <p:pic>
        <p:nvPicPr>
          <p:cNvPr id="370" name="Google Shape;370;p24"/>
          <p:cNvPicPr preferRelativeResize="0"/>
          <p:nvPr/>
        </p:nvPicPr>
        <p:blipFill rotWithShape="1">
          <a:blip r:embed="rId4">
            <a:alphaModFix/>
          </a:blip>
          <a:srcRect b="0" l="0" r="0" t="0"/>
          <a:stretch/>
        </p:blipFill>
        <p:spPr>
          <a:xfrm>
            <a:off x="3739425" y="1710113"/>
            <a:ext cx="851150" cy="7060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geac7edf954_0_174"/>
          <p:cNvSpPr txBox="1"/>
          <p:nvPr>
            <p:ph type="title"/>
          </p:nvPr>
        </p:nvSpPr>
        <p:spPr>
          <a:xfrm>
            <a:off x="838200" y="365126"/>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venir"/>
              <a:buNone/>
            </a:pPr>
            <a:r>
              <a:rPr b="1" lang="en-US"/>
              <a:t>Oversight - Asset Inventory Pipeline</a:t>
            </a:r>
            <a:endParaRPr sz="3000"/>
          </a:p>
        </p:txBody>
      </p:sp>
      <p:sp>
        <p:nvSpPr>
          <p:cNvPr id="377" name="Google Shape;377;geac7edf954_0_174"/>
          <p:cNvSpPr/>
          <p:nvPr/>
        </p:nvSpPr>
        <p:spPr>
          <a:xfrm>
            <a:off x="1591400" y="2470663"/>
            <a:ext cx="1194600" cy="861600"/>
          </a:xfrm>
          <a:prstGeom prst="can">
            <a:avLst>
              <a:gd fmla="val 25000"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syslog server</a:t>
            </a:r>
            <a:endParaRPr/>
          </a:p>
        </p:txBody>
      </p:sp>
      <p:sp>
        <p:nvSpPr>
          <p:cNvPr id="378" name="Google Shape;378;geac7edf954_0_174"/>
          <p:cNvSpPr/>
          <p:nvPr/>
        </p:nvSpPr>
        <p:spPr>
          <a:xfrm>
            <a:off x="1617413" y="3823838"/>
            <a:ext cx="1194600" cy="861600"/>
          </a:xfrm>
          <a:prstGeom prst="can">
            <a:avLst>
              <a:gd fmla="val 25000" name="adj"/>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monitoring server</a:t>
            </a:r>
            <a:endParaRPr/>
          </a:p>
        </p:txBody>
      </p:sp>
      <p:cxnSp>
        <p:nvCxnSpPr>
          <p:cNvPr id="379" name="Google Shape;379;geac7edf954_0_174"/>
          <p:cNvCxnSpPr>
            <a:stCxn id="377" idx="4"/>
            <a:endCxn id="380" idx="1"/>
          </p:cNvCxnSpPr>
          <p:nvPr/>
        </p:nvCxnSpPr>
        <p:spPr>
          <a:xfrm>
            <a:off x="2786000" y="2901463"/>
            <a:ext cx="1137300" cy="0"/>
          </a:xfrm>
          <a:prstGeom prst="straightConnector1">
            <a:avLst/>
          </a:prstGeom>
          <a:noFill/>
          <a:ln cap="flat" cmpd="sng" w="9525">
            <a:solidFill>
              <a:schemeClr val="dk2"/>
            </a:solidFill>
            <a:prstDash val="solid"/>
            <a:round/>
            <a:headEnd len="med" w="med" type="none"/>
            <a:tailEnd len="med" w="med" type="stealth"/>
          </a:ln>
        </p:spPr>
      </p:cxnSp>
      <p:cxnSp>
        <p:nvCxnSpPr>
          <p:cNvPr id="381" name="Google Shape;381;geac7edf954_0_174"/>
          <p:cNvCxnSpPr>
            <a:stCxn id="378" idx="4"/>
            <a:endCxn id="382" idx="1"/>
          </p:cNvCxnSpPr>
          <p:nvPr/>
        </p:nvCxnSpPr>
        <p:spPr>
          <a:xfrm>
            <a:off x="2812013" y="4254638"/>
            <a:ext cx="1004700" cy="0"/>
          </a:xfrm>
          <a:prstGeom prst="straightConnector1">
            <a:avLst/>
          </a:prstGeom>
          <a:noFill/>
          <a:ln cap="flat" cmpd="sng" w="9525">
            <a:solidFill>
              <a:schemeClr val="dk2"/>
            </a:solidFill>
            <a:prstDash val="solid"/>
            <a:round/>
            <a:headEnd len="med" w="med" type="none"/>
            <a:tailEnd len="med" w="med" type="stealth"/>
          </a:ln>
        </p:spPr>
      </p:cxnSp>
      <p:sp>
        <p:nvSpPr>
          <p:cNvPr id="383" name="Google Shape;383;geac7edf954_0_174"/>
          <p:cNvSpPr txBox="1"/>
          <p:nvPr/>
        </p:nvSpPr>
        <p:spPr>
          <a:xfrm>
            <a:off x="666275" y="1601625"/>
            <a:ext cx="153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Example</a:t>
            </a:r>
            <a:endParaRPr>
              <a:solidFill>
                <a:schemeClr val="dk1"/>
              </a:solidFill>
              <a:latin typeface="Helvetica Neue"/>
              <a:ea typeface="Helvetica Neue"/>
              <a:cs typeface="Helvetica Neue"/>
              <a:sym typeface="Helvetica Neue"/>
            </a:endParaRPr>
          </a:p>
        </p:txBody>
      </p:sp>
      <p:sp>
        <p:nvSpPr>
          <p:cNvPr id="380" name="Google Shape;380;geac7edf954_0_174"/>
          <p:cNvSpPr/>
          <p:nvPr/>
        </p:nvSpPr>
        <p:spPr>
          <a:xfrm>
            <a:off x="3923275" y="2625763"/>
            <a:ext cx="1194588" cy="551394"/>
          </a:xfrm>
          <a:prstGeom prst="flowChartMultidocumen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82" name="Google Shape;382;geac7edf954_0_174"/>
          <p:cNvSpPr/>
          <p:nvPr/>
        </p:nvSpPr>
        <p:spPr>
          <a:xfrm>
            <a:off x="3816563" y="3978938"/>
            <a:ext cx="1275318" cy="551394"/>
          </a:xfrm>
          <a:prstGeom prst="flowChartMultidocumen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84" name="Google Shape;384;geac7edf954_0_174"/>
          <p:cNvSpPr txBox="1"/>
          <p:nvPr/>
        </p:nvSpPr>
        <p:spPr>
          <a:xfrm>
            <a:off x="2786000" y="2070475"/>
            <a:ext cx="127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index=syslog</a:t>
            </a:r>
            <a:endParaRPr>
              <a:solidFill>
                <a:schemeClr val="dk1"/>
              </a:solidFill>
              <a:latin typeface="Helvetica Neue"/>
              <a:ea typeface="Helvetica Neue"/>
              <a:cs typeface="Helvetica Neue"/>
              <a:sym typeface="Helvetica Neue"/>
            </a:endParaRPr>
          </a:p>
        </p:txBody>
      </p:sp>
      <p:sp>
        <p:nvSpPr>
          <p:cNvPr id="385" name="Google Shape;385;geac7edf954_0_174"/>
          <p:cNvSpPr txBox="1"/>
          <p:nvPr/>
        </p:nvSpPr>
        <p:spPr>
          <a:xfrm>
            <a:off x="2812013" y="3578075"/>
            <a:ext cx="164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index=monitor</a:t>
            </a:r>
            <a:endParaRPr>
              <a:solidFill>
                <a:schemeClr val="dk1"/>
              </a:solidFill>
              <a:latin typeface="Helvetica Neue"/>
              <a:ea typeface="Helvetica Neue"/>
              <a:cs typeface="Helvetica Neue"/>
              <a:sym typeface="Helvetica Neue"/>
            </a:endParaRPr>
          </a:p>
        </p:txBody>
      </p:sp>
      <p:sp>
        <p:nvSpPr>
          <p:cNvPr id="386" name="Google Shape;386;geac7edf954_0_174"/>
          <p:cNvSpPr/>
          <p:nvPr/>
        </p:nvSpPr>
        <p:spPr>
          <a:xfrm>
            <a:off x="10313775" y="3364629"/>
            <a:ext cx="1455840" cy="982206"/>
          </a:xfrm>
          <a:prstGeom prst="flowChartMultidocument">
            <a:avLst/>
          </a:prstGeom>
          <a:solidFill>
            <a:schemeClr val="accent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hosts lookup</a:t>
            </a:r>
            <a:endParaRPr/>
          </a:p>
        </p:txBody>
      </p:sp>
      <p:cxnSp>
        <p:nvCxnSpPr>
          <p:cNvPr id="387" name="Google Shape;387;geac7edf954_0_174"/>
          <p:cNvCxnSpPr>
            <a:stCxn id="380" idx="3"/>
            <a:endCxn id="386" idx="1"/>
          </p:cNvCxnSpPr>
          <p:nvPr/>
        </p:nvCxnSpPr>
        <p:spPr>
          <a:xfrm>
            <a:off x="5117863" y="2901460"/>
            <a:ext cx="5196000" cy="954300"/>
          </a:xfrm>
          <a:prstGeom prst="straightConnector1">
            <a:avLst/>
          </a:prstGeom>
          <a:noFill/>
          <a:ln cap="flat" cmpd="sng" w="9525">
            <a:solidFill>
              <a:schemeClr val="dk2"/>
            </a:solidFill>
            <a:prstDash val="solid"/>
            <a:round/>
            <a:headEnd len="med" w="med" type="none"/>
            <a:tailEnd len="med" w="med" type="stealth"/>
          </a:ln>
        </p:spPr>
      </p:cxnSp>
      <p:cxnSp>
        <p:nvCxnSpPr>
          <p:cNvPr id="388" name="Google Shape;388;geac7edf954_0_174"/>
          <p:cNvCxnSpPr>
            <a:stCxn id="382" idx="3"/>
            <a:endCxn id="386" idx="1"/>
          </p:cNvCxnSpPr>
          <p:nvPr/>
        </p:nvCxnSpPr>
        <p:spPr>
          <a:xfrm flipH="1" rot="10800000">
            <a:off x="5091880" y="3855635"/>
            <a:ext cx="5221800" cy="399000"/>
          </a:xfrm>
          <a:prstGeom prst="straightConnector1">
            <a:avLst/>
          </a:prstGeom>
          <a:noFill/>
          <a:ln cap="flat" cmpd="sng" w="9525">
            <a:solidFill>
              <a:schemeClr val="dk2"/>
            </a:solidFill>
            <a:prstDash val="solid"/>
            <a:round/>
            <a:headEnd len="med" w="med" type="none"/>
            <a:tailEnd len="med" w="med" type="stealth"/>
          </a:ln>
        </p:spPr>
      </p:cxnSp>
      <p:sp>
        <p:nvSpPr>
          <p:cNvPr id="389" name="Google Shape;389;geac7edf954_0_174"/>
          <p:cNvSpPr/>
          <p:nvPr/>
        </p:nvSpPr>
        <p:spPr>
          <a:xfrm>
            <a:off x="1617413" y="5178850"/>
            <a:ext cx="1194600" cy="861600"/>
          </a:xfrm>
          <a:prstGeom prst="can">
            <a:avLst>
              <a:gd fmla="val 25000"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mgmt</a:t>
            </a:r>
            <a:br>
              <a:rPr lang="en-US"/>
            </a:br>
            <a:r>
              <a:rPr lang="en-US"/>
              <a:t>server</a:t>
            </a:r>
            <a:endParaRPr/>
          </a:p>
        </p:txBody>
      </p:sp>
      <p:cxnSp>
        <p:nvCxnSpPr>
          <p:cNvPr id="390" name="Google Shape;390;geac7edf954_0_174"/>
          <p:cNvCxnSpPr>
            <a:stCxn id="389" idx="4"/>
            <a:endCxn id="391" idx="1"/>
          </p:cNvCxnSpPr>
          <p:nvPr/>
        </p:nvCxnSpPr>
        <p:spPr>
          <a:xfrm>
            <a:off x="2812013" y="5609650"/>
            <a:ext cx="1004700" cy="0"/>
          </a:xfrm>
          <a:prstGeom prst="straightConnector1">
            <a:avLst/>
          </a:prstGeom>
          <a:noFill/>
          <a:ln cap="flat" cmpd="sng" w="9525">
            <a:solidFill>
              <a:schemeClr val="dk2"/>
            </a:solidFill>
            <a:prstDash val="solid"/>
            <a:round/>
            <a:headEnd len="med" w="med" type="none"/>
            <a:tailEnd len="med" w="med" type="stealth"/>
          </a:ln>
        </p:spPr>
      </p:cxnSp>
      <p:sp>
        <p:nvSpPr>
          <p:cNvPr id="391" name="Google Shape;391;geac7edf954_0_174"/>
          <p:cNvSpPr/>
          <p:nvPr/>
        </p:nvSpPr>
        <p:spPr>
          <a:xfrm>
            <a:off x="3816563" y="5333950"/>
            <a:ext cx="1275318" cy="551394"/>
          </a:xfrm>
          <a:prstGeom prst="flowChartMultidocumen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events</a:t>
            </a:r>
            <a:endParaRPr/>
          </a:p>
        </p:txBody>
      </p:sp>
      <p:sp>
        <p:nvSpPr>
          <p:cNvPr id="392" name="Google Shape;392;geac7edf954_0_174"/>
          <p:cNvSpPr txBox="1"/>
          <p:nvPr/>
        </p:nvSpPr>
        <p:spPr>
          <a:xfrm>
            <a:off x="2812013" y="4933088"/>
            <a:ext cx="164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Helvetica Neue"/>
                <a:ea typeface="Helvetica Neue"/>
                <a:cs typeface="Helvetica Neue"/>
                <a:sym typeface="Helvetica Neue"/>
              </a:rPr>
              <a:t>index=mgmt</a:t>
            </a:r>
            <a:endParaRPr>
              <a:solidFill>
                <a:schemeClr val="dk1"/>
              </a:solidFill>
              <a:latin typeface="Helvetica Neue"/>
              <a:ea typeface="Helvetica Neue"/>
              <a:cs typeface="Helvetica Neue"/>
              <a:sym typeface="Helvetica Neue"/>
            </a:endParaRPr>
          </a:p>
        </p:txBody>
      </p:sp>
      <p:cxnSp>
        <p:nvCxnSpPr>
          <p:cNvPr id="393" name="Google Shape;393;geac7edf954_0_174"/>
          <p:cNvCxnSpPr>
            <a:stCxn id="391" idx="3"/>
            <a:endCxn id="386" idx="1"/>
          </p:cNvCxnSpPr>
          <p:nvPr/>
        </p:nvCxnSpPr>
        <p:spPr>
          <a:xfrm flipH="1" rot="10800000">
            <a:off x="5091880" y="3855847"/>
            <a:ext cx="5221800" cy="1753800"/>
          </a:xfrm>
          <a:prstGeom prst="straightConnector1">
            <a:avLst/>
          </a:prstGeom>
          <a:noFill/>
          <a:ln cap="flat" cmpd="sng" w="9525">
            <a:solidFill>
              <a:schemeClr val="dk2"/>
            </a:solidFill>
            <a:prstDash val="solid"/>
            <a:round/>
            <a:headEnd len="med" w="med" type="none"/>
            <a:tailEnd len="med" w="med" type="stealth"/>
          </a:ln>
        </p:spPr>
      </p:cxnSp>
      <p:sp>
        <p:nvSpPr>
          <p:cNvPr id="394" name="Google Shape;394;geac7edf954_0_174"/>
          <p:cNvSpPr/>
          <p:nvPr/>
        </p:nvSpPr>
        <p:spPr>
          <a:xfrm>
            <a:off x="5405175" y="2739600"/>
            <a:ext cx="1194600" cy="689400"/>
          </a:xfrm>
          <a:prstGeom prst="flowChartAlternateProcess">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syslog saved search</a:t>
            </a:r>
            <a:endParaRPr/>
          </a:p>
        </p:txBody>
      </p:sp>
      <p:sp>
        <p:nvSpPr>
          <p:cNvPr id="395" name="Google Shape;395;geac7edf954_0_174"/>
          <p:cNvSpPr/>
          <p:nvPr/>
        </p:nvSpPr>
        <p:spPr>
          <a:xfrm>
            <a:off x="5405175" y="3823850"/>
            <a:ext cx="1194600" cy="689400"/>
          </a:xfrm>
          <a:prstGeom prst="flowChartAlternateProcess">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monitoring</a:t>
            </a:r>
            <a:br>
              <a:rPr lang="en-US"/>
            </a:br>
            <a:r>
              <a:rPr lang="en-US"/>
              <a:t>saved search</a:t>
            </a:r>
            <a:endParaRPr/>
          </a:p>
        </p:txBody>
      </p:sp>
      <p:sp>
        <p:nvSpPr>
          <p:cNvPr id="396" name="Google Shape;396;geac7edf954_0_174"/>
          <p:cNvSpPr/>
          <p:nvPr/>
        </p:nvSpPr>
        <p:spPr>
          <a:xfrm>
            <a:off x="5405175" y="5066375"/>
            <a:ext cx="1194600" cy="689400"/>
          </a:xfrm>
          <a:prstGeom prst="flowChartAlternateProcess">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mgmt</a:t>
            </a:r>
            <a:br>
              <a:rPr lang="en-US"/>
            </a:br>
            <a:r>
              <a:rPr lang="en-US"/>
              <a:t>saved search</a:t>
            </a:r>
            <a:endParaRPr/>
          </a:p>
        </p:txBody>
      </p:sp>
      <p:sp>
        <p:nvSpPr>
          <p:cNvPr id="397" name="Google Shape;397;geac7edf954_0_174"/>
          <p:cNvSpPr/>
          <p:nvPr/>
        </p:nvSpPr>
        <p:spPr>
          <a:xfrm>
            <a:off x="7588925" y="2971550"/>
            <a:ext cx="1194588" cy="689418"/>
          </a:xfrm>
          <a:prstGeom prst="flowChartMultidocumen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syslog lookup</a:t>
            </a:r>
            <a:endParaRPr/>
          </a:p>
        </p:txBody>
      </p:sp>
      <p:sp>
        <p:nvSpPr>
          <p:cNvPr id="398" name="Google Shape;398;geac7edf954_0_174"/>
          <p:cNvSpPr/>
          <p:nvPr/>
        </p:nvSpPr>
        <p:spPr>
          <a:xfrm>
            <a:off x="7588925" y="3801125"/>
            <a:ext cx="1194588" cy="689418"/>
          </a:xfrm>
          <a:prstGeom prst="flowChartMultidocument">
            <a:avLst/>
          </a:prstGeom>
          <a:solidFill>
            <a:schemeClr val="accent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monitoring</a:t>
            </a:r>
            <a:r>
              <a:rPr lang="en-US"/>
              <a:t> lookup</a:t>
            </a:r>
            <a:endParaRPr/>
          </a:p>
        </p:txBody>
      </p:sp>
      <p:sp>
        <p:nvSpPr>
          <p:cNvPr id="399" name="Google Shape;399;geac7edf954_0_174"/>
          <p:cNvSpPr/>
          <p:nvPr/>
        </p:nvSpPr>
        <p:spPr>
          <a:xfrm>
            <a:off x="7588925" y="4584750"/>
            <a:ext cx="1194588" cy="689418"/>
          </a:xfrm>
          <a:prstGeom prst="flowChartMultidocumen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t>mgmt</a:t>
            </a:r>
            <a:r>
              <a:rPr lang="en-US"/>
              <a:t> lookup</a:t>
            </a:r>
            <a:endParaRPr/>
          </a:p>
        </p:txBody>
      </p:sp>
      <p:sp>
        <p:nvSpPr>
          <p:cNvPr id="400" name="Google Shape;400;geac7edf954_0_174"/>
          <p:cNvSpPr/>
          <p:nvPr/>
        </p:nvSpPr>
        <p:spPr>
          <a:xfrm rot="-5398305">
            <a:off x="8295389" y="-989863"/>
            <a:ext cx="608400" cy="6232200"/>
          </a:xfrm>
          <a:prstGeom prst="righ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geac7edf954_0_174"/>
          <p:cNvSpPr txBox="1"/>
          <p:nvPr/>
        </p:nvSpPr>
        <p:spPr>
          <a:xfrm>
            <a:off x="7709350" y="1321550"/>
            <a:ext cx="1780500" cy="5694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US" sz="2500">
                <a:solidFill>
                  <a:schemeClr val="dk1"/>
                </a:solidFill>
                <a:latin typeface="Helvetica Neue"/>
                <a:ea typeface="Helvetica Neue"/>
                <a:cs typeface="Helvetica Neue"/>
                <a:sym typeface="Helvetica Neue"/>
              </a:rPr>
              <a:t>Oversight</a:t>
            </a:r>
            <a:endParaRPr sz="2500">
              <a:solidFill>
                <a:schemeClr val="dk1"/>
              </a:solidFill>
              <a:latin typeface="Helvetica Neue"/>
              <a:ea typeface="Helvetica Neue"/>
              <a:cs typeface="Helvetica Neue"/>
              <a:sym typeface="Helvetica Neue"/>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geac7edf954_0_0"/>
          <p:cNvSpPr txBox="1"/>
          <p:nvPr>
            <p:ph type="title"/>
          </p:nvPr>
        </p:nvSpPr>
        <p:spPr>
          <a:xfrm>
            <a:off x="838200" y="365126"/>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venir"/>
              <a:buNone/>
            </a:pPr>
            <a:r>
              <a:rPr b="1" lang="en-US"/>
              <a:t>Knowledge Object automation </a:t>
            </a:r>
            <a:endParaRPr b="1"/>
          </a:p>
          <a:p>
            <a:pPr indent="0" lvl="0" marL="0" rtl="0" algn="l">
              <a:lnSpc>
                <a:spcPct val="90000"/>
              </a:lnSpc>
              <a:spcBef>
                <a:spcPts val="0"/>
              </a:spcBef>
              <a:spcAft>
                <a:spcPts val="0"/>
              </a:spcAft>
              <a:buClr>
                <a:schemeClr val="dk1"/>
              </a:buClr>
              <a:buSzPts val="4400"/>
              <a:buFont typeface="Avenir"/>
              <a:buNone/>
            </a:pPr>
            <a:r>
              <a:rPr b="1" lang="en-US" sz="3000"/>
              <a:t>Why custom code?</a:t>
            </a:r>
            <a:endParaRPr b="1" sz="3000"/>
          </a:p>
        </p:txBody>
      </p:sp>
      <p:sp>
        <p:nvSpPr>
          <p:cNvPr id="408" name="Google Shape;408;geac7edf954_0_0"/>
          <p:cNvSpPr txBox="1"/>
          <p:nvPr>
            <p:ph idx="1" type="body"/>
          </p:nvPr>
        </p:nvSpPr>
        <p:spPr>
          <a:xfrm>
            <a:off x="838200" y="1825625"/>
            <a:ext cx="11196000" cy="4351200"/>
          </a:xfrm>
          <a:prstGeom prst="rect">
            <a:avLst/>
          </a:prstGeom>
          <a:noFill/>
          <a:ln>
            <a:noFill/>
          </a:ln>
        </p:spPr>
        <p:txBody>
          <a:bodyPr anchorCtr="0" anchor="t" bIns="0" lIns="0" spcFirstLastPara="1" rIns="0" wrap="square" tIns="0">
            <a:noAutofit/>
          </a:bodyPr>
          <a:lstStyle/>
          <a:p>
            <a:pPr indent="-342900" lvl="0" marL="457200" rtl="0" algn="l">
              <a:lnSpc>
                <a:spcPct val="90000"/>
              </a:lnSpc>
              <a:spcBef>
                <a:spcPts val="500"/>
              </a:spcBef>
              <a:spcAft>
                <a:spcPts val="0"/>
              </a:spcAft>
              <a:buClr>
                <a:schemeClr val="dk1"/>
              </a:buClr>
              <a:buSzPts val="1800"/>
              <a:buChar char="▪"/>
            </a:pPr>
            <a:r>
              <a:rPr lang="en-US">
                <a:solidFill>
                  <a:schemeClr val="dk1"/>
                </a:solidFill>
              </a:rPr>
              <a:t>Compute list of field names to capture</a:t>
            </a:r>
            <a:endParaRPr>
              <a:solidFill>
                <a:schemeClr val="dk1"/>
              </a:solidFill>
            </a:endParaRPr>
          </a:p>
          <a:p>
            <a:pPr indent="-342900" lvl="1" marL="914400" rtl="0" algn="l">
              <a:lnSpc>
                <a:spcPct val="90000"/>
              </a:lnSpc>
              <a:spcBef>
                <a:spcPts val="0"/>
              </a:spcBef>
              <a:spcAft>
                <a:spcPts val="0"/>
              </a:spcAft>
              <a:buClr>
                <a:schemeClr val="dk1"/>
              </a:buClr>
              <a:buSzPts val="1800"/>
              <a:buChar char="-"/>
            </a:pPr>
            <a:r>
              <a:rPr lang="en-US">
                <a:solidFill>
                  <a:schemeClr val="dk1"/>
                </a:solidFill>
              </a:rPr>
              <a:t>App setup parameters for each set of events</a:t>
            </a:r>
            <a:endParaRPr>
              <a:solidFill>
                <a:schemeClr val="dk1"/>
              </a:solidFill>
            </a:endParaRPr>
          </a:p>
          <a:p>
            <a:pPr indent="-342900" lvl="1" marL="914400" rtl="0" algn="l">
              <a:lnSpc>
                <a:spcPct val="90000"/>
              </a:lnSpc>
              <a:spcBef>
                <a:spcPts val="0"/>
              </a:spcBef>
              <a:spcAft>
                <a:spcPts val="0"/>
              </a:spcAft>
              <a:buClr>
                <a:schemeClr val="dk1"/>
              </a:buClr>
              <a:buSzPts val="1800"/>
              <a:buChar char="-"/>
            </a:pPr>
            <a:r>
              <a:rPr lang="en-US">
                <a:solidFill>
                  <a:schemeClr val="dk1"/>
                </a:solidFill>
              </a:rPr>
              <a:t>Common metadata fields</a:t>
            </a:r>
            <a:br>
              <a:rPr lang="en-US">
                <a:solidFill>
                  <a:schemeClr val="dk1"/>
                </a:solidFill>
              </a:rPr>
            </a:br>
            <a:endParaRPr>
              <a:solidFill>
                <a:schemeClr val="dk1"/>
              </a:solidFill>
            </a:endParaRPr>
          </a:p>
          <a:p>
            <a:pPr indent="-342900" lvl="0" marL="457200" rtl="0" algn="l">
              <a:lnSpc>
                <a:spcPct val="90000"/>
              </a:lnSpc>
              <a:spcBef>
                <a:spcPts val="0"/>
              </a:spcBef>
              <a:spcAft>
                <a:spcPts val="0"/>
              </a:spcAft>
              <a:buClr>
                <a:schemeClr val="dk1"/>
              </a:buClr>
              <a:buSzPts val="1800"/>
              <a:buChar char="▪"/>
            </a:pPr>
            <a:r>
              <a:rPr lang="en-US">
                <a:solidFill>
                  <a:schemeClr val="dk1"/>
                </a:solidFill>
              </a:rPr>
              <a:t>Write fieldlist as both lookup transform definition and macro to use in saved search , just before </a:t>
            </a:r>
            <a:r>
              <a:rPr lang="en-US">
                <a:solidFill>
                  <a:schemeClr val="dk1"/>
                </a:solidFill>
                <a:latin typeface="Consolas"/>
                <a:ea typeface="Consolas"/>
                <a:cs typeface="Consolas"/>
                <a:sym typeface="Consolas"/>
              </a:rPr>
              <a:t>| outputlookup</a:t>
            </a:r>
            <a:br>
              <a:rPr lang="en-US">
                <a:solidFill>
                  <a:schemeClr val="dk1"/>
                </a:solidFill>
                <a:latin typeface="Consolas"/>
                <a:ea typeface="Consolas"/>
                <a:cs typeface="Consolas"/>
                <a:sym typeface="Consolas"/>
              </a:rPr>
            </a:br>
            <a:endParaRPr>
              <a:solidFill>
                <a:schemeClr val="dk1"/>
              </a:solidFill>
              <a:latin typeface="Consolas"/>
              <a:ea typeface="Consolas"/>
              <a:cs typeface="Consolas"/>
              <a:sym typeface="Consolas"/>
            </a:endParaRPr>
          </a:p>
          <a:p>
            <a:pPr indent="-342900" lvl="0" marL="457200" rtl="0" algn="l">
              <a:lnSpc>
                <a:spcPct val="90000"/>
              </a:lnSpc>
              <a:spcBef>
                <a:spcPts val="0"/>
              </a:spcBef>
              <a:spcAft>
                <a:spcPts val="0"/>
              </a:spcAft>
              <a:buClr>
                <a:schemeClr val="dk1"/>
              </a:buClr>
              <a:buSzPts val="1800"/>
              <a:buChar char="▪"/>
            </a:pPr>
            <a:r>
              <a:rPr lang="en-US">
                <a:solidFill>
                  <a:schemeClr val="dk1"/>
                </a:solidFill>
              </a:rPr>
              <a:t>Custom script ensures consistency between search output and transform definition</a:t>
            </a:r>
            <a:endParaRPr>
              <a:solidFill>
                <a:schemeClr val="dk1"/>
              </a:solidFill>
            </a:endParaRPr>
          </a:p>
          <a:p>
            <a:pPr indent="0" lvl="0" marL="0" rtl="0" algn="l">
              <a:lnSpc>
                <a:spcPct val="90000"/>
              </a:lnSpc>
              <a:spcBef>
                <a:spcPts val="500"/>
              </a:spcBef>
              <a:spcAft>
                <a:spcPts val="0"/>
              </a:spcAft>
              <a:buNone/>
            </a:pPr>
            <a:r>
              <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25"/>
          <p:cNvSpPr txBox="1"/>
          <p:nvPr>
            <p:ph idx="1" type="body"/>
          </p:nvPr>
        </p:nvSpPr>
        <p:spPr>
          <a:xfrm>
            <a:off x="685799" y="812801"/>
            <a:ext cx="3312900" cy="5602500"/>
          </a:xfrm>
          <a:prstGeom prst="rect">
            <a:avLst/>
          </a:prstGeom>
          <a:noFill/>
          <a:ln>
            <a:noFill/>
          </a:ln>
        </p:spPr>
        <p:txBody>
          <a:bodyPr anchorCtr="0" anchor="ctr" bIns="0" lIns="0" spcFirstLastPara="1" rIns="0" wrap="square" tIns="0">
            <a:noAutofit/>
          </a:bodyPr>
          <a:lstStyle/>
          <a:p>
            <a:pPr indent="-266700" lvl="0" marL="0" rtl="0" algn="l">
              <a:lnSpc>
                <a:spcPct val="80000"/>
              </a:lnSpc>
              <a:spcBef>
                <a:spcPts val="0"/>
              </a:spcBef>
              <a:spcAft>
                <a:spcPts val="0"/>
              </a:spcAft>
              <a:buSzPts val="4200"/>
              <a:buChar char="​"/>
            </a:pPr>
            <a:r>
              <a:rPr lang="en-US"/>
              <a:t>Knowledge Object Automation</a:t>
            </a:r>
            <a:endParaRPr/>
          </a:p>
          <a:p>
            <a:pPr indent="-139700" lvl="1" marL="0" rtl="0" algn="l">
              <a:lnSpc>
                <a:spcPct val="83000"/>
              </a:lnSpc>
              <a:spcBef>
                <a:spcPts val="300"/>
              </a:spcBef>
              <a:spcAft>
                <a:spcPts val="0"/>
              </a:spcAft>
              <a:buClr>
                <a:schemeClr val="dk2"/>
              </a:buClr>
              <a:buSzPts val="2200"/>
              <a:buChar char="​"/>
            </a:pPr>
            <a:r>
              <a:rPr lang="en-US"/>
              <a:t>Custom Script</a:t>
            </a:r>
            <a:endParaRPr/>
          </a:p>
          <a:p>
            <a:pPr indent="0" lvl="0" marL="0" rtl="0" algn="l">
              <a:lnSpc>
                <a:spcPct val="95000"/>
              </a:lnSpc>
              <a:spcBef>
                <a:spcPts val="2000"/>
              </a:spcBef>
              <a:spcAft>
                <a:spcPts val="0"/>
              </a:spcAft>
              <a:buSzPts val="4200"/>
              <a:buNone/>
            </a:pPr>
            <a:r>
              <a:t/>
            </a:r>
            <a:endParaRPr sz="2200">
              <a:solidFill>
                <a:srgbClr val="395168"/>
              </a:solidFill>
            </a:endParaRPr>
          </a:p>
          <a:p>
            <a:pPr indent="0" lvl="0" marL="0" rtl="0" algn="l">
              <a:lnSpc>
                <a:spcPct val="95000"/>
              </a:lnSpc>
              <a:spcBef>
                <a:spcPts val="2000"/>
              </a:spcBef>
              <a:spcAft>
                <a:spcPts val="0"/>
              </a:spcAft>
              <a:buSzPts val="4200"/>
              <a:buNone/>
            </a:pPr>
            <a:r>
              <a:rPr lang="en-US" sz="2200">
                <a:solidFill>
                  <a:srgbClr val="395168"/>
                </a:solidFill>
              </a:rPr>
              <a:t>Ensure </a:t>
            </a:r>
            <a:r>
              <a:rPr lang="en-US" sz="2200">
                <a:solidFill>
                  <a:srgbClr val="395168"/>
                </a:solidFill>
              </a:rPr>
              <a:t>transform definition and saved search output always have same fields</a:t>
            </a:r>
            <a:br>
              <a:rPr lang="en-US" sz="2200">
                <a:solidFill>
                  <a:srgbClr val="395168"/>
                </a:solidFill>
              </a:rPr>
            </a:br>
            <a:br>
              <a:rPr lang="en-US" sz="2200"/>
            </a:br>
            <a:endParaRPr sz="2200">
              <a:solidFill>
                <a:srgbClr val="395168"/>
              </a:solidFill>
            </a:endParaRPr>
          </a:p>
          <a:p>
            <a:pPr indent="0" lvl="0" marL="0" rtl="0" algn="l">
              <a:lnSpc>
                <a:spcPct val="95000"/>
              </a:lnSpc>
              <a:spcBef>
                <a:spcPts val="2000"/>
              </a:spcBef>
              <a:spcAft>
                <a:spcPts val="0"/>
              </a:spcAft>
              <a:buSzPts val="4200"/>
              <a:buNone/>
            </a:pPr>
            <a:r>
              <a:t/>
            </a:r>
            <a:endParaRPr/>
          </a:p>
        </p:txBody>
      </p:sp>
      <p:grpSp>
        <p:nvGrpSpPr>
          <p:cNvPr id="414" name="Google Shape;414;p25"/>
          <p:cNvGrpSpPr/>
          <p:nvPr/>
        </p:nvGrpSpPr>
        <p:grpSpPr>
          <a:xfrm>
            <a:off x="720747" y="3023576"/>
            <a:ext cx="1839800" cy="61800"/>
            <a:chOff x="4727688" y="3708408"/>
            <a:chExt cx="1839800" cy="61800"/>
          </a:xfrm>
        </p:grpSpPr>
        <p:cxnSp>
          <p:nvCxnSpPr>
            <p:cNvPr id="415" name="Google Shape;415;p25"/>
            <p:cNvCxnSpPr/>
            <p:nvPr/>
          </p:nvCxnSpPr>
          <p:spPr>
            <a:xfrm flipH="1">
              <a:off x="472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16" name="Google Shape;416;p25"/>
            <p:cNvCxnSpPr/>
            <p:nvPr/>
          </p:nvCxnSpPr>
          <p:spPr>
            <a:xfrm flipH="1">
              <a:off x="479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17" name="Google Shape;417;p25"/>
            <p:cNvCxnSpPr/>
            <p:nvPr/>
          </p:nvCxnSpPr>
          <p:spPr>
            <a:xfrm flipH="1">
              <a:off x="485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18" name="Google Shape;418;p25"/>
            <p:cNvCxnSpPr/>
            <p:nvPr/>
          </p:nvCxnSpPr>
          <p:spPr>
            <a:xfrm flipH="1">
              <a:off x="491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19" name="Google Shape;419;p25"/>
            <p:cNvCxnSpPr/>
            <p:nvPr/>
          </p:nvCxnSpPr>
          <p:spPr>
            <a:xfrm flipH="1">
              <a:off x="498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0" name="Google Shape;420;p25"/>
            <p:cNvCxnSpPr/>
            <p:nvPr/>
          </p:nvCxnSpPr>
          <p:spPr>
            <a:xfrm flipH="1">
              <a:off x="504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1" name="Google Shape;421;p25"/>
            <p:cNvCxnSpPr/>
            <p:nvPr/>
          </p:nvCxnSpPr>
          <p:spPr>
            <a:xfrm flipH="1">
              <a:off x="510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2" name="Google Shape;422;p25"/>
            <p:cNvCxnSpPr/>
            <p:nvPr/>
          </p:nvCxnSpPr>
          <p:spPr>
            <a:xfrm flipH="1">
              <a:off x="517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3" name="Google Shape;423;p25"/>
            <p:cNvCxnSpPr/>
            <p:nvPr/>
          </p:nvCxnSpPr>
          <p:spPr>
            <a:xfrm flipH="1">
              <a:off x="5235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4" name="Google Shape;424;p25"/>
            <p:cNvCxnSpPr/>
            <p:nvPr/>
          </p:nvCxnSpPr>
          <p:spPr>
            <a:xfrm flipH="1">
              <a:off x="5299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5" name="Google Shape;425;p25"/>
            <p:cNvCxnSpPr/>
            <p:nvPr/>
          </p:nvCxnSpPr>
          <p:spPr>
            <a:xfrm flipH="1">
              <a:off x="5362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6" name="Google Shape;426;p25"/>
            <p:cNvCxnSpPr/>
            <p:nvPr/>
          </p:nvCxnSpPr>
          <p:spPr>
            <a:xfrm flipH="1">
              <a:off x="5426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7" name="Google Shape;427;p25"/>
            <p:cNvCxnSpPr/>
            <p:nvPr/>
          </p:nvCxnSpPr>
          <p:spPr>
            <a:xfrm flipH="1">
              <a:off x="5489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8" name="Google Shape;428;p25"/>
            <p:cNvCxnSpPr/>
            <p:nvPr/>
          </p:nvCxnSpPr>
          <p:spPr>
            <a:xfrm flipH="1">
              <a:off x="5553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29" name="Google Shape;429;p25"/>
            <p:cNvCxnSpPr/>
            <p:nvPr/>
          </p:nvCxnSpPr>
          <p:spPr>
            <a:xfrm flipH="1">
              <a:off x="5616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0" name="Google Shape;430;p25"/>
            <p:cNvCxnSpPr/>
            <p:nvPr/>
          </p:nvCxnSpPr>
          <p:spPr>
            <a:xfrm flipH="1">
              <a:off x="5680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1" name="Google Shape;431;p25"/>
            <p:cNvCxnSpPr/>
            <p:nvPr/>
          </p:nvCxnSpPr>
          <p:spPr>
            <a:xfrm flipH="1">
              <a:off x="5743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2" name="Google Shape;432;p25"/>
            <p:cNvCxnSpPr/>
            <p:nvPr/>
          </p:nvCxnSpPr>
          <p:spPr>
            <a:xfrm flipH="1">
              <a:off x="5807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3" name="Google Shape;433;p25"/>
            <p:cNvCxnSpPr/>
            <p:nvPr/>
          </p:nvCxnSpPr>
          <p:spPr>
            <a:xfrm flipH="1">
              <a:off x="5870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4" name="Google Shape;434;p25"/>
            <p:cNvCxnSpPr/>
            <p:nvPr/>
          </p:nvCxnSpPr>
          <p:spPr>
            <a:xfrm flipH="1">
              <a:off x="5934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5" name="Google Shape;435;p25"/>
            <p:cNvCxnSpPr/>
            <p:nvPr/>
          </p:nvCxnSpPr>
          <p:spPr>
            <a:xfrm flipH="1">
              <a:off x="599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6" name="Google Shape;436;p25"/>
            <p:cNvCxnSpPr/>
            <p:nvPr/>
          </p:nvCxnSpPr>
          <p:spPr>
            <a:xfrm flipH="1">
              <a:off x="606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7" name="Google Shape;437;p25"/>
            <p:cNvCxnSpPr/>
            <p:nvPr/>
          </p:nvCxnSpPr>
          <p:spPr>
            <a:xfrm flipH="1">
              <a:off x="612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8" name="Google Shape;438;p25"/>
            <p:cNvCxnSpPr/>
            <p:nvPr/>
          </p:nvCxnSpPr>
          <p:spPr>
            <a:xfrm flipH="1">
              <a:off x="618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39" name="Google Shape;439;p25"/>
            <p:cNvCxnSpPr/>
            <p:nvPr/>
          </p:nvCxnSpPr>
          <p:spPr>
            <a:xfrm flipH="1">
              <a:off x="625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40" name="Google Shape;440;p25"/>
            <p:cNvCxnSpPr/>
            <p:nvPr/>
          </p:nvCxnSpPr>
          <p:spPr>
            <a:xfrm flipH="1">
              <a:off x="631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41" name="Google Shape;441;p25"/>
            <p:cNvCxnSpPr/>
            <p:nvPr/>
          </p:nvCxnSpPr>
          <p:spPr>
            <a:xfrm flipH="1">
              <a:off x="637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42" name="Google Shape;442;p25"/>
            <p:cNvCxnSpPr/>
            <p:nvPr/>
          </p:nvCxnSpPr>
          <p:spPr>
            <a:xfrm flipH="1">
              <a:off x="644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43" name="Google Shape;443;p25"/>
            <p:cNvCxnSpPr/>
            <p:nvPr/>
          </p:nvCxnSpPr>
          <p:spPr>
            <a:xfrm flipH="1">
              <a:off x="6505688" y="3708408"/>
              <a:ext cx="61800" cy="61800"/>
            </a:xfrm>
            <a:prstGeom prst="straightConnector1">
              <a:avLst/>
            </a:prstGeom>
            <a:noFill/>
            <a:ln cap="rnd" cmpd="sng" w="12700">
              <a:solidFill>
                <a:srgbClr val="EC008C"/>
              </a:solidFill>
              <a:prstDash val="solid"/>
              <a:round/>
              <a:headEnd len="sm" w="sm" type="none"/>
              <a:tailEnd len="sm" w="sm" type="none"/>
            </a:ln>
          </p:spPr>
        </p:cxnSp>
      </p:grpSp>
      <p:pic>
        <p:nvPicPr>
          <p:cNvPr id="444" name="Google Shape;444;p25"/>
          <p:cNvPicPr preferRelativeResize="0"/>
          <p:nvPr/>
        </p:nvPicPr>
        <p:blipFill>
          <a:blip r:embed="rId3">
            <a:alphaModFix/>
          </a:blip>
          <a:stretch>
            <a:fillRect/>
          </a:stretch>
        </p:blipFill>
        <p:spPr>
          <a:xfrm>
            <a:off x="4577225" y="1218275"/>
            <a:ext cx="7086600" cy="3771900"/>
          </a:xfrm>
          <a:prstGeom prst="rect">
            <a:avLst/>
          </a:prstGeom>
          <a:noFill/>
          <a:ln>
            <a:noFill/>
          </a:ln>
        </p:spPr>
      </p:pic>
      <p:sp>
        <p:nvSpPr>
          <p:cNvPr id="445" name="Google Shape;445;p25"/>
          <p:cNvSpPr/>
          <p:nvPr/>
        </p:nvSpPr>
        <p:spPr>
          <a:xfrm>
            <a:off x="7468150" y="2688175"/>
            <a:ext cx="1968600" cy="335400"/>
          </a:xfrm>
          <a:prstGeom prst="flowChartAlternateProcess">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5"/>
          <p:cNvSpPr/>
          <p:nvPr/>
        </p:nvSpPr>
        <p:spPr>
          <a:xfrm>
            <a:off x="9537650" y="4678775"/>
            <a:ext cx="2027700" cy="266400"/>
          </a:xfrm>
          <a:prstGeom prst="flowChartAlternateProcess">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5"/>
          <p:cNvSpPr/>
          <p:nvPr/>
        </p:nvSpPr>
        <p:spPr>
          <a:xfrm>
            <a:off x="6725850" y="4735075"/>
            <a:ext cx="1788300" cy="2100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5"/>
          <p:cNvSpPr/>
          <p:nvPr/>
        </p:nvSpPr>
        <p:spPr>
          <a:xfrm>
            <a:off x="7980475" y="3987700"/>
            <a:ext cx="1788300" cy="2100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5"/>
          <p:cNvSpPr/>
          <p:nvPr/>
        </p:nvSpPr>
        <p:spPr>
          <a:xfrm>
            <a:off x="7288200" y="1242875"/>
            <a:ext cx="180000" cy="618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eac7edf954_0_8"/>
          <p:cNvSpPr txBox="1"/>
          <p:nvPr>
            <p:ph idx="1" type="body"/>
          </p:nvPr>
        </p:nvSpPr>
        <p:spPr>
          <a:xfrm>
            <a:off x="685799" y="812801"/>
            <a:ext cx="3312900" cy="5602500"/>
          </a:xfrm>
          <a:prstGeom prst="rect">
            <a:avLst/>
          </a:prstGeom>
          <a:noFill/>
          <a:ln>
            <a:noFill/>
          </a:ln>
        </p:spPr>
        <p:txBody>
          <a:bodyPr anchorCtr="0" anchor="ctr" bIns="0" lIns="0" spcFirstLastPara="1" rIns="0" wrap="square" tIns="0">
            <a:noAutofit/>
          </a:bodyPr>
          <a:lstStyle/>
          <a:p>
            <a:pPr indent="-266700" lvl="0" marL="0" rtl="0" algn="l">
              <a:lnSpc>
                <a:spcPct val="80000"/>
              </a:lnSpc>
              <a:spcBef>
                <a:spcPts val="0"/>
              </a:spcBef>
              <a:spcAft>
                <a:spcPts val="0"/>
              </a:spcAft>
              <a:buSzPts val="4200"/>
              <a:buChar char="​"/>
            </a:pPr>
            <a:r>
              <a:rPr lang="en-US"/>
              <a:t>Managed Knowledge Objects</a:t>
            </a:r>
            <a:endParaRPr/>
          </a:p>
          <a:p>
            <a:pPr indent="-139700" lvl="1" marL="0" rtl="0" algn="l">
              <a:lnSpc>
                <a:spcPct val="83000"/>
              </a:lnSpc>
              <a:spcBef>
                <a:spcPts val="300"/>
              </a:spcBef>
              <a:spcAft>
                <a:spcPts val="0"/>
              </a:spcAft>
              <a:buClr>
                <a:schemeClr val="dk2"/>
              </a:buClr>
              <a:buSzPts val="2200"/>
              <a:buChar char="​"/>
            </a:pPr>
            <a:r>
              <a:t/>
            </a:r>
            <a:endParaRPr/>
          </a:p>
          <a:p>
            <a:pPr indent="-139700" lvl="1" marL="0" rtl="0" algn="l">
              <a:lnSpc>
                <a:spcPct val="83000"/>
              </a:lnSpc>
              <a:spcBef>
                <a:spcPts val="300"/>
              </a:spcBef>
              <a:spcAft>
                <a:spcPts val="0"/>
              </a:spcAft>
              <a:buSzPts val="2200"/>
              <a:buChar char="​"/>
            </a:pPr>
            <a:r>
              <a:rPr lang="en-US" sz="2200">
                <a:solidFill>
                  <a:srgbClr val="395168"/>
                </a:solidFill>
              </a:rPr>
              <a:t>Setup.xml stanzas read from custom .conf via rest handler</a:t>
            </a:r>
            <a:br>
              <a:rPr lang="en-US" sz="2200">
                <a:solidFill>
                  <a:srgbClr val="395168"/>
                </a:solidFill>
              </a:rPr>
            </a:br>
            <a:br>
              <a:rPr lang="en-US" sz="2200"/>
            </a:br>
            <a:r>
              <a:rPr lang="en-US" sz="2200">
                <a:solidFill>
                  <a:srgbClr val="395168"/>
                </a:solidFill>
              </a:rPr>
              <a:t>As developers we did not have access to Splunk filesystem</a:t>
            </a:r>
            <a:endParaRPr sz="2200">
              <a:solidFill>
                <a:srgbClr val="395168"/>
              </a:solidFill>
            </a:endParaRPr>
          </a:p>
          <a:p>
            <a:pPr indent="-139700" lvl="1" marL="0" rtl="0" algn="l">
              <a:lnSpc>
                <a:spcPct val="83000"/>
              </a:lnSpc>
              <a:spcBef>
                <a:spcPts val="300"/>
              </a:spcBef>
              <a:spcAft>
                <a:spcPts val="0"/>
              </a:spcAft>
              <a:buClr>
                <a:srgbClr val="395168"/>
              </a:buClr>
              <a:buSzPts val="2200"/>
              <a:buChar char="​"/>
            </a:pPr>
            <a:r>
              <a:t/>
            </a:r>
            <a:endParaRPr>
              <a:solidFill>
                <a:srgbClr val="395168"/>
              </a:solidFill>
            </a:endParaRPr>
          </a:p>
          <a:p>
            <a:pPr indent="-139700" lvl="1" marL="0" rtl="0" algn="l">
              <a:lnSpc>
                <a:spcPct val="83000"/>
              </a:lnSpc>
              <a:spcBef>
                <a:spcPts val="300"/>
              </a:spcBef>
              <a:spcAft>
                <a:spcPts val="0"/>
              </a:spcAft>
              <a:buClr>
                <a:srgbClr val="395168"/>
              </a:buClr>
              <a:buSzPts val="2200"/>
              <a:buChar char="​"/>
            </a:pPr>
            <a:r>
              <a:t/>
            </a:r>
            <a:endParaRPr>
              <a:solidFill>
                <a:srgbClr val="395168"/>
              </a:solidFill>
            </a:endParaRPr>
          </a:p>
        </p:txBody>
      </p:sp>
      <p:grpSp>
        <p:nvGrpSpPr>
          <p:cNvPr id="455" name="Google Shape;455;geac7edf954_0_8"/>
          <p:cNvGrpSpPr/>
          <p:nvPr/>
        </p:nvGrpSpPr>
        <p:grpSpPr>
          <a:xfrm>
            <a:off x="720747" y="3023576"/>
            <a:ext cx="1839800" cy="61800"/>
            <a:chOff x="4727688" y="3708408"/>
            <a:chExt cx="1839800" cy="61800"/>
          </a:xfrm>
        </p:grpSpPr>
        <p:cxnSp>
          <p:nvCxnSpPr>
            <p:cNvPr id="456" name="Google Shape;456;geac7edf954_0_8"/>
            <p:cNvCxnSpPr/>
            <p:nvPr/>
          </p:nvCxnSpPr>
          <p:spPr>
            <a:xfrm flipH="1">
              <a:off x="472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57" name="Google Shape;457;geac7edf954_0_8"/>
            <p:cNvCxnSpPr/>
            <p:nvPr/>
          </p:nvCxnSpPr>
          <p:spPr>
            <a:xfrm flipH="1">
              <a:off x="479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58" name="Google Shape;458;geac7edf954_0_8"/>
            <p:cNvCxnSpPr/>
            <p:nvPr/>
          </p:nvCxnSpPr>
          <p:spPr>
            <a:xfrm flipH="1">
              <a:off x="485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59" name="Google Shape;459;geac7edf954_0_8"/>
            <p:cNvCxnSpPr/>
            <p:nvPr/>
          </p:nvCxnSpPr>
          <p:spPr>
            <a:xfrm flipH="1">
              <a:off x="491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0" name="Google Shape;460;geac7edf954_0_8"/>
            <p:cNvCxnSpPr/>
            <p:nvPr/>
          </p:nvCxnSpPr>
          <p:spPr>
            <a:xfrm flipH="1">
              <a:off x="498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1" name="Google Shape;461;geac7edf954_0_8"/>
            <p:cNvCxnSpPr/>
            <p:nvPr/>
          </p:nvCxnSpPr>
          <p:spPr>
            <a:xfrm flipH="1">
              <a:off x="504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2" name="Google Shape;462;geac7edf954_0_8"/>
            <p:cNvCxnSpPr/>
            <p:nvPr/>
          </p:nvCxnSpPr>
          <p:spPr>
            <a:xfrm flipH="1">
              <a:off x="510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3" name="Google Shape;463;geac7edf954_0_8"/>
            <p:cNvCxnSpPr/>
            <p:nvPr/>
          </p:nvCxnSpPr>
          <p:spPr>
            <a:xfrm flipH="1">
              <a:off x="517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4" name="Google Shape;464;geac7edf954_0_8"/>
            <p:cNvCxnSpPr/>
            <p:nvPr/>
          </p:nvCxnSpPr>
          <p:spPr>
            <a:xfrm flipH="1">
              <a:off x="5235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5" name="Google Shape;465;geac7edf954_0_8"/>
            <p:cNvCxnSpPr/>
            <p:nvPr/>
          </p:nvCxnSpPr>
          <p:spPr>
            <a:xfrm flipH="1">
              <a:off x="5299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6" name="Google Shape;466;geac7edf954_0_8"/>
            <p:cNvCxnSpPr/>
            <p:nvPr/>
          </p:nvCxnSpPr>
          <p:spPr>
            <a:xfrm flipH="1">
              <a:off x="5362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7" name="Google Shape;467;geac7edf954_0_8"/>
            <p:cNvCxnSpPr/>
            <p:nvPr/>
          </p:nvCxnSpPr>
          <p:spPr>
            <a:xfrm flipH="1">
              <a:off x="5426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8" name="Google Shape;468;geac7edf954_0_8"/>
            <p:cNvCxnSpPr/>
            <p:nvPr/>
          </p:nvCxnSpPr>
          <p:spPr>
            <a:xfrm flipH="1">
              <a:off x="5489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69" name="Google Shape;469;geac7edf954_0_8"/>
            <p:cNvCxnSpPr/>
            <p:nvPr/>
          </p:nvCxnSpPr>
          <p:spPr>
            <a:xfrm flipH="1">
              <a:off x="5553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0" name="Google Shape;470;geac7edf954_0_8"/>
            <p:cNvCxnSpPr/>
            <p:nvPr/>
          </p:nvCxnSpPr>
          <p:spPr>
            <a:xfrm flipH="1">
              <a:off x="5616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1" name="Google Shape;471;geac7edf954_0_8"/>
            <p:cNvCxnSpPr/>
            <p:nvPr/>
          </p:nvCxnSpPr>
          <p:spPr>
            <a:xfrm flipH="1">
              <a:off x="5680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2" name="Google Shape;472;geac7edf954_0_8"/>
            <p:cNvCxnSpPr/>
            <p:nvPr/>
          </p:nvCxnSpPr>
          <p:spPr>
            <a:xfrm flipH="1">
              <a:off x="5743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3" name="Google Shape;473;geac7edf954_0_8"/>
            <p:cNvCxnSpPr/>
            <p:nvPr/>
          </p:nvCxnSpPr>
          <p:spPr>
            <a:xfrm flipH="1">
              <a:off x="5807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4" name="Google Shape;474;geac7edf954_0_8"/>
            <p:cNvCxnSpPr/>
            <p:nvPr/>
          </p:nvCxnSpPr>
          <p:spPr>
            <a:xfrm flipH="1">
              <a:off x="5870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5" name="Google Shape;475;geac7edf954_0_8"/>
            <p:cNvCxnSpPr/>
            <p:nvPr/>
          </p:nvCxnSpPr>
          <p:spPr>
            <a:xfrm flipH="1">
              <a:off x="5934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6" name="Google Shape;476;geac7edf954_0_8"/>
            <p:cNvCxnSpPr/>
            <p:nvPr/>
          </p:nvCxnSpPr>
          <p:spPr>
            <a:xfrm flipH="1">
              <a:off x="599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7" name="Google Shape;477;geac7edf954_0_8"/>
            <p:cNvCxnSpPr/>
            <p:nvPr/>
          </p:nvCxnSpPr>
          <p:spPr>
            <a:xfrm flipH="1">
              <a:off x="606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8" name="Google Shape;478;geac7edf954_0_8"/>
            <p:cNvCxnSpPr/>
            <p:nvPr/>
          </p:nvCxnSpPr>
          <p:spPr>
            <a:xfrm flipH="1">
              <a:off x="612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79" name="Google Shape;479;geac7edf954_0_8"/>
            <p:cNvCxnSpPr/>
            <p:nvPr/>
          </p:nvCxnSpPr>
          <p:spPr>
            <a:xfrm flipH="1">
              <a:off x="618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80" name="Google Shape;480;geac7edf954_0_8"/>
            <p:cNvCxnSpPr/>
            <p:nvPr/>
          </p:nvCxnSpPr>
          <p:spPr>
            <a:xfrm flipH="1">
              <a:off x="625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81" name="Google Shape;481;geac7edf954_0_8"/>
            <p:cNvCxnSpPr/>
            <p:nvPr/>
          </p:nvCxnSpPr>
          <p:spPr>
            <a:xfrm flipH="1">
              <a:off x="631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82" name="Google Shape;482;geac7edf954_0_8"/>
            <p:cNvCxnSpPr/>
            <p:nvPr/>
          </p:nvCxnSpPr>
          <p:spPr>
            <a:xfrm flipH="1">
              <a:off x="637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83" name="Google Shape;483;geac7edf954_0_8"/>
            <p:cNvCxnSpPr/>
            <p:nvPr/>
          </p:nvCxnSpPr>
          <p:spPr>
            <a:xfrm flipH="1">
              <a:off x="644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484" name="Google Shape;484;geac7edf954_0_8"/>
            <p:cNvCxnSpPr/>
            <p:nvPr/>
          </p:nvCxnSpPr>
          <p:spPr>
            <a:xfrm flipH="1">
              <a:off x="6505688" y="3708408"/>
              <a:ext cx="61800" cy="61800"/>
            </a:xfrm>
            <a:prstGeom prst="straightConnector1">
              <a:avLst/>
            </a:prstGeom>
            <a:noFill/>
            <a:ln cap="rnd" cmpd="sng" w="12700">
              <a:solidFill>
                <a:srgbClr val="EC008C"/>
              </a:solidFill>
              <a:prstDash val="solid"/>
              <a:round/>
              <a:headEnd len="sm" w="sm" type="none"/>
              <a:tailEnd len="sm" w="sm" type="none"/>
            </a:ln>
          </p:spPr>
        </p:cxnSp>
      </p:grpSp>
      <p:pic>
        <p:nvPicPr>
          <p:cNvPr descr="Graphical user interface, text&#10;&#10;Description automatically generated" id="485" name="Google Shape;485;geac7edf954_0_8"/>
          <p:cNvPicPr preferRelativeResize="0"/>
          <p:nvPr/>
        </p:nvPicPr>
        <p:blipFill rotWithShape="1">
          <a:blip r:embed="rId3">
            <a:alphaModFix/>
          </a:blip>
          <a:srcRect b="0" l="0" r="0" t="0"/>
          <a:stretch/>
        </p:blipFill>
        <p:spPr>
          <a:xfrm>
            <a:off x="8331994" y="640935"/>
            <a:ext cx="3243262" cy="4814131"/>
          </a:xfrm>
          <a:prstGeom prst="rect">
            <a:avLst/>
          </a:prstGeom>
          <a:noFill/>
          <a:ln>
            <a:noFill/>
          </a:ln>
        </p:spPr>
      </p:pic>
      <p:pic>
        <p:nvPicPr>
          <p:cNvPr descr="Text&#10;&#10;Description automatically generated" id="486" name="Google Shape;486;geac7edf954_0_8"/>
          <p:cNvPicPr preferRelativeResize="0"/>
          <p:nvPr/>
        </p:nvPicPr>
        <p:blipFill rotWithShape="1">
          <a:blip r:embed="rId4">
            <a:alphaModFix/>
          </a:blip>
          <a:srcRect b="0" l="0" r="0" t="0"/>
          <a:stretch/>
        </p:blipFill>
        <p:spPr>
          <a:xfrm>
            <a:off x="4510088" y="706865"/>
            <a:ext cx="3767136" cy="46941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26"/>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Managed Knowledge Objects</a:t>
            </a:r>
            <a:endParaRPr/>
          </a:p>
        </p:txBody>
      </p:sp>
      <p:sp>
        <p:nvSpPr>
          <p:cNvPr id="492" name="Google Shape;492;p26"/>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a:bodyPr>
          <a:lstStyle/>
          <a:p>
            <a:pPr indent="-287552" lvl="0" marL="342900" rtl="0" algn="l">
              <a:lnSpc>
                <a:spcPct val="95000"/>
              </a:lnSpc>
              <a:spcBef>
                <a:spcPts val="1500"/>
              </a:spcBef>
              <a:spcAft>
                <a:spcPts val="0"/>
              </a:spcAft>
              <a:buSzPts val="2378"/>
              <a:buChar char="​"/>
            </a:pPr>
            <a:r>
              <a:rPr lang="en-US">
                <a:solidFill>
                  <a:schemeClr val="dk1"/>
                </a:solidFill>
              </a:rPr>
              <a:t>DID allow us to ship a pre-configured app to Splunk Admin!​</a:t>
            </a:r>
            <a:endParaRPr>
              <a:solidFill>
                <a:schemeClr val="dk1"/>
              </a:solidFill>
            </a:endParaRPr>
          </a:p>
          <a:p>
            <a:pPr indent="-287552" lvl="0" marL="342900" rtl="0" algn="l">
              <a:lnSpc>
                <a:spcPct val="95000"/>
              </a:lnSpc>
              <a:spcBef>
                <a:spcPts val="1500"/>
              </a:spcBef>
              <a:spcAft>
                <a:spcPts val="0"/>
              </a:spcAft>
              <a:buSzPts val="2378"/>
              <a:buChar char="​"/>
            </a:pPr>
            <a:r>
              <a:rPr lang="en-US">
                <a:solidFill>
                  <a:schemeClr val="dk1"/>
                </a:solidFill>
              </a:rPr>
              <a:t>DID allow us to edit app configuration as needed!​</a:t>
            </a:r>
            <a:endParaRPr>
              <a:solidFill>
                <a:schemeClr val="dk1"/>
              </a:solidFill>
            </a:endParaRPr>
          </a:p>
          <a:p>
            <a:pPr indent="-287552" lvl="0" marL="342900" rtl="0" algn="l">
              <a:lnSpc>
                <a:spcPct val="95000"/>
              </a:lnSpc>
              <a:spcBef>
                <a:spcPts val="1500"/>
              </a:spcBef>
              <a:spcAft>
                <a:spcPts val="0"/>
              </a:spcAft>
              <a:buSzPts val="2378"/>
              <a:buChar char="​"/>
            </a:pPr>
            <a:r>
              <a:rPr lang="en-US">
                <a:solidFill>
                  <a:schemeClr val="dk1"/>
                </a:solidFill>
              </a:rPr>
              <a:t>DID generate Knowledge Objects!</a:t>
            </a:r>
            <a:endParaRPr>
              <a:solidFill>
                <a:schemeClr val="dk1"/>
              </a:solidFill>
            </a:endParaRPr>
          </a:p>
          <a:p>
            <a:pPr indent="-287552" lvl="0" marL="342900" rtl="0" algn="l">
              <a:lnSpc>
                <a:spcPct val="95000"/>
              </a:lnSpc>
              <a:spcBef>
                <a:spcPts val="1500"/>
              </a:spcBef>
              <a:spcAft>
                <a:spcPts val="0"/>
              </a:spcAft>
              <a:buSzPts val="2378"/>
              <a:buChar char="​"/>
            </a:pPr>
            <a:r>
              <a:rPr lang="en-US">
                <a:solidFill>
                  <a:schemeClr val="dk1"/>
                </a:solidFill>
              </a:rPr>
              <a:t>DID allow us to ignore data ingest - it was already in Splunk!​</a:t>
            </a:r>
            <a:endParaRPr>
              <a:solidFill>
                <a:schemeClr val="dk1"/>
              </a:solidFill>
            </a:endParaRPr>
          </a:p>
          <a:p>
            <a:pPr indent="-287552" lvl="0" marL="342900" rtl="0" algn="l">
              <a:lnSpc>
                <a:spcPct val="95000"/>
              </a:lnSpc>
              <a:spcBef>
                <a:spcPts val="1500"/>
              </a:spcBef>
              <a:spcAft>
                <a:spcPts val="0"/>
              </a:spcAft>
              <a:buSzPts val="2378"/>
              <a:buChar char="​"/>
            </a:pPr>
            <a:r>
              <a:rPr lang="en-US">
                <a:solidFill>
                  <a:schemeClr val="dk1"/>
                </a:solidFill>
              </a:rPr>
              <a:t>        DID NOT allow us to add new data sources easily​</a:t>
            </a:r>
            <a:endParaRPr>
              <a:solidFill>
                <a:schemeClr val="dk1"/>
              </a:solidFill>
            </a:endParaRPr>
          </a:p>
        </p:txBody>
      </p:sp>
      <p:sp>
        <p:nvSpPr>
          <p:cNvPr id="493" name="Google Shape;493;p26"/>
          <p:cNvSpPr txBox="1"/>
          <p:nvPr>
            <p:ph idx="2" type="body"/>
          </p:nvPr>
        </p:nvSpPr>
        <p:spPr>
          <a:xfrm>
            <a:off x="685800" y="1592812"/>
            <a:ext cx="10820400" cy="281100"/>
          </a:xfrm>
          <a:prstGeom prst="rect">
            <a:avLst/>
          </a:prstGeom>
          <a:noFill/>
          <a:ln>
            <a:noFill/>
          </a:ln>
        </p:spPr>
        <p:txBody>
          <a:bodyPr anchorCtr="0" anchor="t" bIns="0" lIns="0" spcFirstLastPara="1" rIns="0" wrap="square" tIns="0">
            <a:noAutofit/>
          </a:bodyPr>
          <a:lstStyle/>
          <a:p>
            <a:pPr indent="-171450" lvl="0" marL="342900" rtl="0" algn="l">
              <a:lnSpc>
                <a:spcPct val="83000"/>
              </a:lnSpc>
              <a:spcBef>
                <a:spcPts val="0"/>
              </a:spcBef>
              <a:spcAft>
                <a:spcPts val="0"/>
              </a:spcAft>
              <a:buClr>
                <a:schemeClr val="dk2"/>
              </a:buClr>
              <a:buSzPts val="2200"/>
              <a:buNone/>
            </a:pPr>
            <a:r>
              <a:rPr lang="en-US"/>
              <a:t>Oversight 1.0</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eac7edf954_0_57"/>
          <p:cNvSpPr/>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499" name="Google Shape;499;geac7edf954_0_57"/>
          <p:cNvSpPr/>
          <p:nvPr/>
        </p:nvSpPr>
        <p:spPr>
          <a:xfrm>
            <a:off x="2599711" y="1482969"/>
            <a:ext cx="7203900" cy="5064300"/>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500" name="Google Shape;500;geac7edf954_0_57"/>
          <p:cNvSpPr txBox="1"/>
          <p:nvPr/>
        </p:nvSpPr>
        <p:spPr>
          <a:xfrm>
            <a:off x="518013" y="5799260"/>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Starting with Splunk</a:t>
            </a:r>
            <a:endParaRPr b="0" i="0" sz="1800" u="none" cap="none" strike="noStrike">
              <a:solidFill>
                <a:schemeClr val="dk1"/>
              </a:solidFill>
              <a:latin typeface="Calibri"/>
              <a:ea typeface="Calibri"/>
              <a:cs typeface="Calibri"/>
              <a:sym typeface="Calibri"/>
            </a:endParaRPr>
          </a:p>
        </p:txBody>
      </p:sp>
      <p:sp>
        <p:nvSpPr>
          <p:cNvPr id="501" name="Google Shape;501;geac7edf954_0_57"/>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502" name="Google Shape;502;geac7edf954_0_57"/>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503" name="Google Shape;503;geac7edf954_0_57"/>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504" name="Google Shape;504;geac7edf954_0_57"/>
          <p:cNvSpPr txBox="1"/>
          <p:nvPr>
            <p:ph type="title"/>
          </p:nvPr>
        </p:nvSpPr>
        <p:spPr>
          <a:xfrm>
            <a:off x="687300" y="365133"/>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505" name="Google Shape;505;geac7edf954_0_57"/>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506" name="Google Shape;506;geac7edf954_0_57"/>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507" name="Google Shape;507;geac7edf954_0_57"/>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geac7edf954_0_57"/>
          <p:cNvSpPr/>
          <p:nvPr/>
        </p:nvSpPr>
        <p:spPr>
          <a:xfrm>
            <a:off x="4525345" y="3059803"/>
            <a:ext cx="913500" cy="913500"/>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27"/>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Modular Inputs Overloaded</a:t>
            </a:r>
            <a:endParaRPr/>
          </a:p>
        </p:txBody>
      </p:sp>
      <p:sp>
        <p:nvSpPr>
          <p:cNvPr id="514" name="Google Shape;514;p27"/>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a:bodyPr>
          <a:lstStyle/>
          <a:p>
            <a:pPr indent="-276225" lvl="0" marL="342900" rtl="0" algn="l">
              <a:lnSpc>
                <a:spcPct val="95000"/>
              </a:lnSpc>
              <a:spcBef>
                <a:spcPts val="1500"/>
              </a:spcBef>
              <a:spcAft>
                <a:spcPts val="0"/>
              </a:spcAft>
              <a:buSzPts val="2200"/>
              <a:buChar char="​"/>
            </a:pPr>
            <a:r>
              <a:rPr lang="en-US">
                <a:solidFill>
                  <a:schemeClr val="dk1"/>
                </a:solidFill>
              </a:rPr>
              <a:t>The data is already in Splunk – we do not ingest new data.</a:t>
            </a:r>
            <a:endParaRPr>
              <a:solidFill>
                <a:schemeClr val="dk1"/>
              </a:solidFill>
            </a:endParaRPr>
          </a:p>
          <a:p>
            <a:pPr indent="-276225" lvl="0" marL="342900" rtl="0" algn="l">
              <a:lnSpc>
                <a:spcPct val="95000"/>
              </a:lnSpc>
              <a:spcBef>
                <a:spcPts val="1500"/>
              </a:spcBef>
              <a:spcAft>
                <a:spcPts val="0"/>
              </a:spcAft>
              <a:buSzPts val="2200"/>
              <a:buChar char="​"/>
            </a:pPr>
            <a:r>
              <a:t/>
            </a:r>
            <a:endParaRPr>
              <a:solidFill>
                <a:schemeClr val="dk1"/>
              </a:solidFill>
            </a:endParaRPr>
          </a:p>
          <a:p>
            <a:pPr indent="-276225" lvl="0" marL="342900" rtl="0" algn="l">
              <a:lnSpc>
                <a:spcPct val="95000"/>
              </a:lnSpc>
              <a:spcBef>
                <a:spcPts val="1500"/>
              </a:spcBef>
              <a:spcAft>
                <a:spcPts val="0"/>
              </a:spcAft>
              <a:buSzPts val="2200"/>
              <a:buChar char="​"/>
            </a:pPr>
            <a:r>
              <a:rPr lang="en-US">
                <a:solidFill>
                  <a:schemeClr val="dk1"/>
                </a:solidFill>
              </a:rPr>
              <a:t>Use Modular Input to capture parameters from user and launch managed knowledge object builder once per input.</a:t>
            </a:r>
            <a:br>
              <a:rPr lang="en-US">
                <a:solidFill>
                  <a:schemeClr val="dk1"/>
                </a:solidFill>
              </a:rPr>
            </a:br>
            <a:endParaRPr>
              <a:solidFill>
                <a:schemeClr val="dk1"/>
              </a:solidFill>
            </a:endParaRPr>
          </a:p>
          <a:p>
            <a:pPr indent="-276225" lvl="0" marL="342900" rtl="0" algn="l">
              <a:lnSpc>
                <a:spcPct val="95000"/>
              </a:lnSpc>
              <a:spcBef>
                <a:spcPts val="1500"/>
              </a:spcBef>
              <a:spcAft>
                <a:spcPts val="0"/>
              </a:spcAft>
              <a:buSzPts val="2200"/>
              <a:buChar char="​"/>
            </a:pPr>
            <a:r>
              <a:rPr lang="en-US">
                <a:solidFill>
                  <a:schemeClr val="dk1"/>
                </a:solidFill>
              </a:rPr>
              <a:t>No more manual edit of setup files or javascript needed</a:t>
            </a:r>
            <a:endParaRPr>
              <a:solidFill>
                <a:schemeClr val="dk1"/>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28"/>
          <p:cNvSpPr txBox="1"/>
          <p:nvPr>
            <p:ph idx="1" type="body"/>
          </p:nvPr>
        </p:nvSpPr>
        <p:spPr>
          <a:xfrm>
            <a:off x="685799" y="812801"/>
            <a:ext cx="3312985" cy="5364300"/>
          </a:xfrm>
          <a:prstGeom prst="rect">
            <a:avLst/>
          </a:prstGeom>
          <a:noFill/>
          <a:ln>
            <a:noFill/>
          </a:ln>
        </p:spPr>
        <p:txBody>
          <a:bodyPr anchorCtr="0" anchor="ctr" bIns="0" lIns="0" spcFirstLastPara="1" rIns="0" wrap="square" tIns="0">
            <a:noAutofit/>
          </a:bodyPr>
          <a:lstStyle/>
          <a:p>
            <a:pPr indent="-266700" lvl="0" marL="0" rtl="0" algn="l">
              <a:lnSpc>
                <a:spcPct val="80000"/>
              </a:lnSpc>
              <a:spcBef>
                <a:spcPts val="0"/>
              </a:spcBef>
              <a:spcAft>
                <a:spcPts val="0"/>
              </a:spcAft>
              <a:buSzPts val="4200"/>
              <a:buChar char="​"/>
            </a:pPr>
            <a:r>
              <a:rPr lang="en-US">
                <a:solidFill>
                  <a:schemeClr val="dk1"/>
                </a:solidFill>
              </a:rPr>
              <a:t>Modular Inputs Overloaded </a:t>
            </a:r>
            <a:endParaRPr>
              <a:solidFill>
                <a:schemeClr val="dk1"/>
              </a:solidFill>
            </a:endParaRPr>
          </a:p>
          <a:p>
            <a:pPr indent="0" lvl="0" marL="0" rtl="0" algn="l">
              <a:lnSpc>
                <a:spcPct val="95000"/>
              </a:lnSpc>
              <a:spcBef>
                <a:spcPts val="2000"/>
              </a:spcBef>
              <a:spcAft>
                <a:spcPts val="0"/>
              </a:spcAft>
              <a:buSzPts val="4200"/>
              <a:buNone/>
            </a:pPr>
            <a:r>
              <a:rPr b="0" lang="en-US" sz="2200">
                <a:solidFill>
                  <a:schemeClr val="dk1"/>
                </a:solidFill>
              </a:rPr>
              <a:t>Can add New Inputs on the fly, without javascript</a:t>
            </a:r>
            <a:br>
              <a:rPr b="0" lang="en-US" sz="2200">
                <a:solidFill>
                  <a:schemeClr val="dk1"/>
                </a:solidFill>
              </a:rPr>
            </a:br>
            <a:br>
              <a:rPr b="0" lang="en-US" sz="2200">
                <a:solidFill>
                  <a:schemeClr val="dk1"/>
                </a:solidFill>
              </a:rPr>
            </a:br>
            <a:r>
              <a:rPr b="0" lang="en-US" sz="2200">
                <a:solidFill>
                  <a:schemeClr val="dk1"/>
                </a:solidFill>
              </a:rPr>
              <a:t>Eliminates complexity of custom conf file types</a:t>
            </a:r>
            <a:br>
              <a:rPr b="0" lang="en-US" sz="2200">
                <a:solidFill>
                  <a:schemeClr val="dk1"/>
                </a:solidFill>
              </a:rPr>
            </a:br>
            <a:br>
              <a:rPr b="0" lang="en-US" sz="2200">
                <a:solidFill>
                  <a:schemeClr val="dk1"/>
                </a:solidFill>
              </a:rPr>
            </a:br>
            <a:endParaRPr b="0" sz="2200" u="sng">
              <a:solidFill>
                <a:schemeClr val="accent1"/>
              </a:solidFill>
            </a:endParaRPr>
          </a:p>
          <a:p>
            <a:pPr indent="0" lvl="0" marL="0" rtl="0" algn="l">
              <a:lnSpc>
                <a:spcPct val="95000"/>
              </a:lnSpc>
              <a:spcBef>
                <a:spcPts val="2000"/>
              </a:spcBef>
              <a:spcAft>
                <a:spcPts val="0"/>
              </a:spcAft>
              <a:buSzPts val="4200"/>
              <a:buNone/>
            </a:pPr>
            <a:br>
              <a:rPr b="0" lang="en-US" sz="2200">
                <a:solidFill>
                  <a:schemeClr val="dk1"/>
                </a:solidFill>
              </a:rPr>
            </a:br>
            <a:br>
              <a:rPr b="0" lang="en-US" sz="2200">
                <a:solidFill>
                  <a:schemeClr val="dk1"/>
                </a:solidFill>
              </a:rPr>
            </a:br>
            <a:endParaRPr b="0" sz="2200">
              <a:solidFill>
                <a:schemeClr val="dk1"/>
              </a:solidFill>
            </a:endParaRPr>
          </a:p>
        </p:txBody>
      </p:sp>
      <p:grpSp>
        <p:nvGrpSpPr>
          <p:cNvPr id="520" name="Google Shape;520;p28"/>
          <p:cNvGrpSpPr/>
          <p:nvPr/>
        </p:nvGrpSpPr>
        <p:grpSpPr>
          <a:xfrm>
            <a:off x="685811" y="2333000"/>
            <a:ext cx="1839800" cy="61800"/>
            <a:chOff x="4727688" y="3708408"/>
            <a:chExt cx="1839800" cy="61800"/>
          </a:xfrm>
        </p:grpSpPr>
        <p:cxnSp>
          <p:nvCxnSpPr>
            <p:cNvPr id="521" name="Google Shape;521;p28"/>
            <p:cNvCxnSpPr/>
            <p:nvPr/>
          </p:nvCxnSpPr>
          <p:spPr>
            <a:xfrm flipH="1">
              <a:off x="472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2" name="Google Shape;522;p28"/>
            <p:cNvCxnSpPr/>
            <p:nvPr/>
          </p:nvCxnSpPr>
          <p:spPr>
            <a:xfrm flipH="1">
              <a:off x="479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3" name="Google Shape;523;p28"/>
            <p:cNvCxnSpPr/>
            <p:nvPr/>
          </p:nvCxnSpPr>
          <p:spPr>
            <a:xfrm flipH="1">
              <a:off x="485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4" name="Google Shape;524;p28"/>
            <p:cNvCxnSpPr/>
            <p:nvPr/>
          </p:nvCxnSpPr>
          <p:spPr>
            <a:xfrm flipH="1">
              <a:off x="491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5" name="Google Shape;525;p28"/>
            <p:cNvCxnSpPr/>
            <p:nvPr/>
          </p:nvCxnSpPr>
          <p:spPr>
            <a:xfrm flipH="1">
              <a:off x="498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6" name="Google Shape;526;p28"/>
            <p:cNvCxnSpPr/>
            <p:nvPr/>
          </p:nvCxnSpPr>
          <p:spPr>
            <a:xfrm flipH="1">
              <a:off x="504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7" name="Google Shape;527;p28"/>
            <p:cNvCxnSpPr/>
            <p:nvPr/>
          </p:nvCxnSpPr>
          <p:spPr>
            <a:xfrm flipH="1">
              <a:off x="510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8" name="Google Shape;528;p28"/>
            <p:cNvCxnSpPr/>
            <p:nvPr/>
          </p:nvCxnSpPr>
          <p:spPr>
            <a:xfrm flipH="1">
              <a:off x="517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29" name="Google Shape;529;p28"/>
            <p:cNvCxnSpPr/>
            <p:nvPr/>
          </p:nvCxnSpPr>
          <p:spPr>
            <a:xfrm flipH="1">
              <a:off x="5235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0" name="Google Shape;530;p28"/>
            <p:cNvCxnSpPr/>
            <p:nvPr/>
          </p:nvCxnSpPr>
          <p:spPr>
            <a:xfrm flipH="1">
              <a:off x="5299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1" name="Google Shape;531;p28"/>
            <p:cNvCxnSpPr/>
            <p:nvPr/>
          </p:nvCxnSpPr>
          <p:spPr>
            <a:xfrm flipH="1">
              <a:off x="5362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2" name="Google Shape;532;p28"/>
            <p:cNvCxnSpPr/>
            <p:nvPr/>
          </p:nvCxnSpPr>
          <p:spPr>
            <a:xfrm flipH="1">
              <a:off x="5426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3" name="Google Shape;533;p28"/>
            <p:cNvCxnSpPr/>
            <p:nvPr/>
          </p:nvCxnSpPr>
          <p:spPr>
            <a:xfrm flipH="1">
              <a:off x="5489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4" name="Google Shape;534;p28"/>
            <p:cNvCxnSpPr/>
            <p:nvPr/>
          </p:nvCxnSpPr>
          <p:spPr>
            <a:xfrm flipH="1">
              <a:off x="5553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5" name="Google Shape;535;p28"/>
            <p:cNvCxnSpPr/>
            <p:nvPr/>
          </p:nvCxnSpPr>
          <p:spPr>
            <a:xfrm flipH="1">
              <a:off x="5616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6" name="Google Shape;536;p28"/>
            <p:cNvCxnSpPr/>
            <p:nvPr/>
          </p:nvCxnSpPr>
          <p:spPr>
            <a:xfrm flipH="1">
              <a:off x="5680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7" name="Google Shape;537;p28"/>
            <p:cNvCxnSpPr/>
            <p:nvPr/>
          </p:nvCxnSpPr>
          <p:spPr>
            <a:xfrm flipH="1">
              <a:off x="5743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8" name="Google Shape;538;p28"/>
            <p:cNvCxnSpPr/>
            <p:nvPr/>
          </p:nvCxnSpPr>
          <p:spPr>
            <a:xfrm flipH="1">
              <a:off x="5807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39" name="Google Shape;539;p28"/>
            <p:cNvCxnSpPr/>
            <p:nvPr/>
          </p:nvCxnSpPr>
          <p:spPr>
            <a:xfrm flipH="1">
              <a:off x="5870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0" name="Google Shape;540;p28"/>
            <p:cNvCxnSpPr/>
            <p:nvPr/>
          </p:nvCxnSpPr>
          <p:spPr>
            <a:xfrm flipH="1">
              <a:off x="5934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1" name="Google Shape;541;p28"/>
            <p:cNvCxnSpPr/>
            <p:nvPr/>
          </p:nvCxnSpPr>
          <p:spPr>
            <a:xfrm flipH="1">
              <a:off x="599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2" name="Google Shape;542;p28"/>
            <p:cNvCxnSpPr/>
            <p:nvPr/>
          </p:nvCxnSpPr>
          <p:spPr>
            <a:xfrm flipH="1">
              <a:off x="606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3" name="Google Shape;543;p28"/>
            <p:cNvCxnSpPr/>
            <p:nvPr/>
          </p:nvCxnSpPr>
          <p:spPr>
            <a:xfrm flipH="1">
              <a:off x="612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4" name="Google Shape;544;p28"/>
            <p:cNvCxnSpPr/>
            <p:nvPr/>
          </p:nvCxnSpPr>
          <p:spPr>
            <a:xfrm flipH="1">
              <a:off x="618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5" name="Google Shape;545;p28"/>
            <p:cNvCxnSpPr/>
            <p:nvPr/>
          </p:nvCxnSpPr>
          <p:spPr>
            <a:xfrm flipH="1">
              <a:off x="625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6" name="Google Shape;546;p28"/>
            <p:cNvCxnSpPr/>
            <p:nvPr/>
          </p:nvCxnSpPr>
          <p:spPr>
            <a:xfrm flipH="1">
              <a:off x="631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7" name="Google Shape;547;p28"/>
            <p:cNvCxnSpPr/>
            <p:nvPr/>
          </p:nvCxnSpPr>
          <p:spPr>
            <a:xfrm flipH="1">
              <a:off x="637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8" name="Google Shape;548;p28"/>
            <p:cNvCxnSpPr/>
            <p:nvPr/>
          </p:nvCxnSpPr>
          <p:spPr>
            <a:xfrm flipH="1">
              <a:off x="644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49" name="Google Shape;549;p28"/>
            <p:cNvCxnSpPr/>
            <p:nvPr/>
          </p:nvCxnSpPr>
          <p:spPr>
            <a:xfrm flipH="1">
              <a:off x="6505688" y="3708408"/>
              <a:ext cx="61800" cy="61800"/>
            </a:xfrm>
            <a:prstGeom prst="straightConnector1">
              <a:avLst/>
            </a:prstGeom>
            <a:noFill/>
            <a:ln cap="rnd" cmpd="sng" w="12700">
              <a:solidFill>
                <a:srgbClr val="EC008C"/>
              </a:solidFill>
              <a:prstDash val="solid"/>
              <a:round/>
              <a:headEnd len="sm" w="sm" type="none"/>
              <a:tailEnd len="sm" w="sm" type="none"/>
            </a:ln>
          </p:spPr>
        </p:cxnSp>
      </p:grpSp>
      <p:pic>
        <p:nvPicPr>
          <p:cNvPr id="550" name="Google Shape;550;p28"/>
          <p:cNvPicPr preferRelativeResize="0"/>
          <p:nvPr/>
        </p:nvPicPr>
        <p:blipFill rotWithShape="1">
          <a:blip r:embed="rId3">
            <a:alphaModFix/>
          </a:blip>
          <a:srcRect b="0" l="0" r="0" t="0"/>
          <a:stretch/>
        </p:blipFill>
        <p:spPr>
          <a:xfrm>
            <a:off x="4545324" y="1437325"/>
            <a:ext cx="7100424" cy="3517525"/>
          </a:xfrm>
          <a:prstGeom prst="rect">
            <a:avLst/>
          </a:prstGeom>
          <a:noFill/>
          <a:ln>
            <a:noFill/>
          </a:ln>
        </p:spPr>
      </p:pic>
      <p:pic>
        <p:nvPicPr>
          <p:cNvPr id="551" name="Google Shape;551;p28"/>
          <p:cNvPicPr preferRelativeResize="0"/>
          <p:nvPr/>
        </p:nvPicPr>
        <p:blipFill rotWithShape="1">
          <a:blip r:embed="rId4">
            <a:alphaModFix/>
          </a:blip>
          <a:srcRect b="0" l="0" r="0" t="0"/>
          <a:stretch/>
        </p:blipFill>
        <p:spPr>
          <a:xfrm>
            <a:off x="6772656" y="2394800"/>
            <a:ext cx="2935644" cy="2200276"/>
          </a:xfrm>
          <a:prstGeom prst="rect">
            <a:avLst/>
          </a:prstGeom>
          <a:noFill/>
          <a:ln>
            <a:noFill/>
          </a:ln>
          <a:effectLst>
            <a:outerShdw blurRad="57150" rotWithShape="0" algn="bl" dir="5400000" dist="19050">
              <a:srgbClr val="000000">
                <a:alpha val="49803"/>
              </a:srgbClr>
            </a:outerShdw>
          </a:effectLst>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eac7edf954_0_212"/>
          <p:cNvSpPr/>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557" name="Google Shape;557;geac7edf954_0_212"/>
          <p:cNvSpPr/>
          <p:nvPr/>
        </p:nvSpPr>
        <p:spPr>
          <a:xfrm>
            <a:off x="2599711" y="1482969"/>
            <a:ext cx="7203900" cy="5064300"/>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558" name="Google Shape;558;geac7edf954_0_212"/>
          <p:cNvSpPr txBox="1"/>
          <p:nvPr/>
        </p:nvSpPr>
        <p:spPr>
          <a:xfrm>
            <a:off x="518013" y="5799260"/>
            <a:ext cx="2743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Starting with Splunk</a:t>
            </a:r>
            <a:endParaRPr b="0" i="0" sz="1800" u="none" cap="none" strike="noStrike">
              <a:solidFill>
                <a:schemeClr val="dk1"/>
              </a:solidFill>
              <a:latin typeface="Calibri"/>
              <a:ea typeface="Calibri"/>
              <a:cs typeface="Calibri"/>
              <a:sym typeface="Calibri"/>
            </a:endParaRPr>
          </a:p>
        </p:txBody>
      </p:sp>
      <p:sp>
        <p:nvSpPr>
          <p:cNvPr id="559" name="Google Shape;559;geac7edf954_0_212"/>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560" name="Google Shape;560;geac7edf954_0_212"/>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561" name="Google Shape;561;geac7edf954_0_212"/>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562" name="Google Shape;562;geac7edf954_0_212"/>
          <p:cNvSpPr txBox="1"/>
          <p:nvPr>
            <p:ph type="title"/>
          </p:nvPr>
        </p:nvSpPr>
        <p:spPr>
          <a:xfrm>
            <a:off x="687300" y="365133"/>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563" name="Google Shape;563;geac7edf954_0_212"/>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564" name="Google Shape;564;geac7edf954_0_212"/>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565" name="Google Shape;565;geac7edf954_0_212"/>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geac7edf954_0_212"/>
          <p:cNvSpPr/>
          <p:nvPr/>
        </p:nvSpPr>
        <p:spPr>
          <a:xfrm>
            <a:off x="5744895" y="1302228"/>
            <a:ext cx="913500" cy="913500"/>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29"/>
          <p:cNvSpPr txBox="1"/>
          <p:nvPr>
            <p:ph idx="1" type="body"/>
          </p:nvPr>
        </p:nvSpPr>
        <p:spPr>
          <a:xfrm>
            <a:off x="685799" y="812801"/>
            <a:ext cx="3729703" cy="5364300"/>
          </a:xfrm>
          <a:prstGeom prst="rect">
            <a:avLst/>
          </a:prstGeom>
          <a:noFill/>
          <a:ln>
            <a:noFill/>
          </a:ln>
        </p:spPr>
        <p:txBody>
          <a:bodyPr anchorCtr="0" anchor="ctr" bIns="0" lIns="0" spcFirstLastPara="1" rIns="0" wrap="square" tIns="0">
            <a:noAutofit/>
          </a:bodyPr>
          <a:lstStyle/>
          <a:p>
            <a:pPr indent="0" lvl="0" marL="0" rtl="0" algn="l">
              <a:lnSpc>
                <a:spcPct val="80000"/>
              </a:lnSpc>
              <a:spcBef>
                <a:spcPts val="0"/>
              </a:spcBef>
              <a:spcAft>
                <a:spcPts val="0"/>
              </a:spcAft>
              <a:buSzPts val="4200"/>
              <a:buNone/>
            </a:pPr>
            <a:r>
              <a:rPr lang="en-US">
                <a:solidFill>
                  <a:schemeClr val="dk1"/>
                </a:solidFill>
              </a:rPr>
              <a:t>Splunk UCC </a:t>
            </a:r>
            <a:br>
              <a:rPr lang="en-US">
                <a:solidFill>
                  <a:schemeClr val="dk1"/>
                </a:solidFill>
              </a:rPr>
            </a:br>
            <a:br>
              <a:rPr lang="en-US">
                <a:solidFill>
                  <a:schemeClr val="dk1"/>
                </a:solidFill>
              </a:rPr>
            </a:br>
            <a:br>
              <a:rPr lang="en-US">
                <a:solidFill>
                  <a:schemeClr val="dk1"/>
                </a:solidFill>
              </a:rPr>
            </a:br>
            <a:r>
              <a:rPr b="0" lang="en-US" sz="2200" u="sng">
                <a:solidFill>
                  <a:schemeClr val="accent1"/>
                </a:solidFill>
              </a:rPr>
              <a:t>github.com/splunk/</a:t>
            </a:r>
            <a:br>
              <a:rPr b="0" lang="en-US" sz="2200" u="sng">
                <a:solidFill>
                  <a:schemeClr val="accent1"/>
                </a:solidFill>
              </a:rPr>
            </a:br>
            <a:r>
              <a:rPr b="0" lang="en-US" sz="2200" u="sng">
                <a:solidFill>
                  <a:schemeClr val="accent1"/>
                </a:solidFill>
              </a:rPr>
              <a:t>addonfactory-ucc-generator</a:t>
            </a:r>
            <a:endParaRPr>
              <a:solidFill>
                <a:schemeClr val="dk1"/>
              </a:solidFill>
            </a:endParaRPr>
          </a:p>
          <a:p>
            <a:pPr indent="0" lvl="0" marL="0" rtl="0" algn="l">
              <a:lnSpc>
                <a:spcPct val="95000"/>
              </a:lnSpc>
              <a:spcBef>
                <a:spcPts val="2000"/>
              </a:spcBef>
              <a:spcAft>
                <a:spcPts val="0"/>
              </a:spcAft>
              <a:buSzPts val="4200"/>
              <a:buNone/>
            </a:pPr>
            <a:r>
              <a:rPr b="0" lang="en-US" sz="2200">
                <a:solidFill>
                  <a:schemeClr val="dk1"/>
                </a:solidFill>
              </a:rPr>
              <a:t>Generates:</a:t>
            </a:r>
            <a:br>
              <a:rPr b="0" lang="en-US" sz="2200">
                <a:solidFill>
                  <a:schemeClr val="dk1"/>
                </a:solidFill>
              </a:rPr>
            </a:br>
            <a:br>
              <a:rPr b="0" lang="en-US" sz="2200">
                <a:solidFill>
                  <a:schemeClr val="dk1"/>
                </a:solidFill>
              </a:rPr>
            </a:br>
            <a:r>
              <a:rPr b="0" lang="en-US" sz="2200">
                <a:solidFill>
                  <a:schemeClr val="dk1"/>
                </a:solidFill>
              </a:rPr>
              <a:t>inputs.conf.spec,  </a:t>
            </a:r>
            <a:br>
              <a:rPr b="0" lang="en-US" sz="2200">
                <a:solidFill>
                  <a:schemeClr val="dk1"/>
                </a:solidFill>
              </a:rPr>
            </a:br>
            <a:r>
              <a:rPr b="0" lang="en-US" sz="2200">
                <a:solidFill>
                  <a:schemeClr val="dk1"/>
                </a:solidFill>
              </a:rPr>
              <a:t>Rest handler script skeletons,</a:t>
            </a:r>
            <a:br>
              <a:rPr b="0" lang="en-US" sz="2200">
                <a:solidFill>
                  <a:schemeClr val="dk1"/>
                </a:solidFill>
              </a:rPr>
            </a:br>
            <a:r>
              <a:rPr b="0" lang="en-US" sz="2200">
                <a:solidFill>
                  <a:schemeClr val="dk1"/>
                </a:solidFill>
              </a:rPr>
              <a:t>UI Pages with toast notifications</a:t>
            </a:r>
            <a:br>
              <a:rPr b="0" lang="en-US" sz="2200">
                <a:solidFill>
                  <a:schemeClr val="dk1"/>
                </a:solidFill>
              </a:rPr>
            </a:br>
            <a:r>
              <a:rPr b="0" lang="en-US" sz="2200">
                <a:solidFill>
                  <a:schemeClr val="dk1"/>
                </a:solidFill>
              </a:rPr>
              <a:t>Alert Action Templates</a:t>
            </a:r>
            <a:br>
              <a:rPr b="0" lang="en-US" sz="2200">
                <a:solidFill>
                  <a:schemeClr val="dk1"/>
                </a:solidFill>
              </a:rPr>
            </a:br>
            <a:r>
              <a:rPr b="0" lang="en-US" sz="2200">
                <a:solidFill>
                  <a:schemeClr val="dk1"/>
                </a:solidFill>
              </a:rPr>
              <a:t>Auth Handlers</a:t>
            </a:r>
            <a:endParaRPr b="0" sz="2000">
              <a:solidFill>
                <a:schemeClr val="dk1"/>
              </a:solidFill>
            </a:endParaRPr>
          </a:p>
        </p:txBody>
      </p:sp>
      <p:grpSp>
        <p:nvGrpSpPr>
          <p:cNvPr id="572" name="Google Shape;572;p29"/>
          <p:cNvGrpSpPr/>
          <p:nvPr/>
        </p:nvGrpSpPr>
        <p:grpSpPr>
          <a:xfrm>
            <a:off x="685796" y="2443319"/>
            <a:ext cx="1839800" cy="61800"/>
            <a:chOff x="4727688" y="3708408"/>
            <a:chExt cx="1839800" cy="61800"/>
          </a:xfrm>
        </p:grpSpPr>
        <p:cxnSp>
          <p:nvCxnSpPr>
            <p:cNvPr id="573" name="Google Shape;573;p29"/>
            <p:cNvCxnSpPr/>
            <p:nvPr/>
          </p:nvCxnSpPr>
          <p:spPr>
            <a:xfrm flipH="1">
              <a:off x="472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4" name="Google Shape;574;p29"/>
            <p:cNvCxnSpPr/>
            <p:nvPr/>
          </p:nvCxnSpPr>
          <p:spPr>
            <a:xfrm flipH="1">
              <a:off x="479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5" name="Google Shape;575;p29"/>
            <p:cNvCxnSpPr/>
            <p:nvPr/>
          </p:nvCxnSpPr>
          <p:spPr>
            <a:xfrm flipH="1">
              <a:off x="485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6" name="Google Shape;576;p29"/>
            <p:cNvCxnSpPr/>
            <p:nvPr/>
          </p:nvCxnSpPr>
          <p:spPr>
            <a:xfrm flipH="1">
              <a:off x="491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7" name="Google Shape;577;p29"/>
            <p:cNvCxnSpPr/>
            <p:nvPr/>
          </p:nvCxnSpPr>
          <p:spPr>
            <a:xfrm flipH="1">
              <a:off x="498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8" name="Google Shape;578;p29"/>
            <p:cNvCxnSpPr/>
            <p:nvPr/>
          </p:nvCxnSpPr>
          <p:spPr>
            <a:xfrm flipH="1">
              <a:off x="504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79" name="Google Shape;579;p29"/>
            <p:cNvCxnSpPr/>
            <p:nvPr/>
          </p:nvCxnSpPr>
          <p:spPr>
            <a:xfrm flipH="1">
              <a:off x="510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0" name="Google Shape;580;p29"/>
            <p:cNvCxnSpPr/>
            <p:nvPr/>
          </p:nvCxnSpPr>
          <p:spPr>
            <a:xfrm flipH="1">
              <a:off x="517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1" name="Google Shape;581;p29"/>
            <p:cNvCxnSpPr/>
            <p:nvPr/>
          </p:nvCxnSpPr>
          <p:spPr>
            <a:xfrm flipH="1">
              <a:off x="5235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2" name="Google Shape;582;p29"/>
            <p:cNvCxnSpPr/>
            <p:nvPr/>
          </p:nvCxnSpPr>
          <p:spPr>
            <a:xfrm flipH="1">
              <a:off x="5299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3" name="Google Shape;583;p29"/>
            <p:cNvCxnSpPr/>
            <p:nvPr/>
          </p:nvCxnSpPr>
          <p:spPr>
            <a:xfrm flipH="1">
              <a:off x="5362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4" name="Google Shape;584;p29"/>
            <p:cNvCxnSpPr/>
            <p:nvPr/>
          </p:nvCxnSpPr>
          <p:spPr>
            <a:xfrm flipH="1">
              <a:off x="5426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5" name="Google Shape;585;p29"/>
            <p:cNvCxnSpPr/>
            <p:nvPr/>
          </p:nvCxnSpPr>
          <p:spPr>
            <a:xfrm flipH="1">
              <a:off x="5489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6" name="Google Shape;586;p29"/>
            <p:cNvCxnSpPr/>
            <p:nvPr/>
          </p:nvCxnSpPr>
          <p:spPr>
            <a:xfrm flipH="1">
              <a:off x="5553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7" name="Google Shape;587;p29"/>
            <p:cNvCxnSpPr/>
            <p:nvPr/>
          </p:nvCxnSpPr>
          <p:spPr>
            <a:xfrm flipH="1">
              <a:off x="5616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8" name="Google Shape;588;p29"/>
            <p:cNvCxnSpPr/>
            <p:nvPr/>
          </p:nvCxnSpPr>
          <p:spPr>
            <a:xfrm flipH="1">
              <a:off x="5680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89" name="Google Shape;589;p29"/>
            <p:cNvCxnSpPr/>
            <p:nvPr/>
          </p:nvCxnSpPr>
          <p:spPr>
            <a:xfrm flipH="1">
              <a:off x="5743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0" name="Google Shape;590;p29"/>
            <p:cNvCxnSpPr/>
            <p:nvPr/>
          </p:nvCxnSpPr>
          <p:spPr>
            <a:xfrm flipH="1">
              <a:off x="5807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1" name="Google Shape;591;p29"/>
            <p:cNvCxnSpPr/>
            <p:nvPr/>
          </p:nvCxnSpPr>
          <p:spPr>
            <a:xfrm flipH="1">
              <a:off x="5870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2" name="Google Shape;592;p29"/>
            <p:cNvCxnSpPr/>
            <p:nvPr/>
          </p:nvCxnSpPr>
          <p:spPr>
            <a:xfrm flipH="1">
              <a:off x="5934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3" name="Google Shape;593;p29"/>
            <p:cNvCxnSpPr/>
            <p:nvPr/>
          </p:nvCxnSpPr>
          <p:spPr>
            <a:xfrm flipH="1">
              <a:off x="5997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4" name="Google Shape;594;p29"/>
            <p:cNvCxnSpPr/>
            <p:nvPr/>
          </p:nvCxnSpPr>
          <p:spPr>
            <a:xfrm flipH="1">
              <a:off x="6061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5" name="Google Shape;595;p29"/>
            <p:cNvCxnSpPr/>
            <p:nvPr/>
          </p:nvCxnSpPr>
          <p:spPr>
            <a:xfrm flipH="1">
              <a:off x="6124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6" name="Google Shape;596;p29"/>
            <p:cNvCxnSpPr/>
            <p:nvPr/>
          </p:nvCxnSpPr>
          <p:spPr>
            <a:xfrm flipH="1">
              <a:off x="6188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7" name="Google Shape;597;p29"/>
            <p:cNvCxnSpPr/>
            <p:nvPr/>
          </p:nvCxnSpPr>
          <p:spPr>
            <a:xfrm flipH="1">
              <a:off x="6251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8" name="Google Shape;598;p29"/>
            <p:cNvCxnSpPr/>
            <p:nvPr/>
          </p:nvCxnSpPr>
          <p:spPr>
            <a:xfrm flipH="1">
              <a:off x="6315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599" name="Google Shape;599;p29"/>
            <p:cNvCxnSpPr/>
            <p:nvPr/>
          </p:nvCxnSpPr>
          <p:spPr>
            <a:xfrm flipH="1">
              <a:off x="63786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600" name="Google Shape;600;p29"/>
            <p:cNvCxnSpPr/>
            <p:nvPr/>
          </p:nvCxnSpPr>
          <p:spPr>
            <a:xfrm flipH="1">
              <a:off x="6442188" y="3708408"/>
              <a:ext cx="61800" cy="61800"/>
            </a:xfrm>
            <a:prstGeom prst="straightConnector1">
              <a:avLst/>
            </a:prstGeom>
            <a:noFill/>
            <a:ln cap="rnd" cmpd="sng" w="12700">
              <a:solidFill>
                <a:srgbClr val="EC008C"/>
              </a:solidFill>
              <a:prstDash val="solid"/>
              <a:round/>
              <a:headEnd len="sm" w="sm" type="none"/>
              <a:tailEnd len="sm" w="sm" type="none"/>
            </a:ln>
          </p:spPr>
        </p:cxnSp>
        <p:cxnSp>
          <p:nvCxnSpPr>
            <p:cNvPr id="601" name="Google Shape;601;p29"/>
            <p:cNvCxnSpPr/>
            <p:nvPr/>
          </p:nvCxnSpPr>
          <p:spPr>
            <a:xfrm flipH="1">
              <a:off x="6505688" y="3708408"/>
              <a:ext cx="61800" cy="61800"/>
            </a:xfrm>
            <a:prstGeom prst="straightConnector1">
              <a:avLst/>
            </a:prstGeom>
            <a:noFill/>
            <a:ln cap="rnd" cmpd="sng" w="12700">
              <a:solidFill>
                <a:srgbClr val="EC008C"/>
              </a:solidFill>
              <a:prstDash val="solid"/>
              <a:round/>
              <a:headEnd len="sm" w="sm" type="none"/>
              <a:tailEnd len="sm" w="sm" type="none"/>
            </a:ln>
          </p:spPr>
        </p:cxnSp>
      </p:grpSp>
      <p:sp>
        <p:nvSpPr>
          <p:cNvPr id="602" name="Google Shape;602;p29"/>
          <p:cNvSpPr/>
          <p:nvPr/>
        </p:nvSpPr>
        <p:spPr>
          <a:xfrm>
            <a:off x="6091236" y="3543298"/>
            <a:ext cx="1738312" cy="202408"/>
          </a:xfrm>
          <a:prstGeom prst="roundRect">
            <a:avLst>
              <a:gd fmla="val 16667" name="adj"/>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3" name="Google Shape;603;p29"/>
          <p:cNvSpPr/>
          <p:nvPr/>
        </p:nvSpPr>
        <p:spPr>
          <a:xfrm>
            <a:off x="8008141" y="1221578"/>
            <a:ext cx="1738312" cy="202408"/>
          </a:xfrm>
          <a:prstGeom prst="roundRect">
            <a:avLst>
              <a:gd fmla="val 16667" name="adj"/>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4" name="Google Shape;604;p29"/>
          <p:cNvSpPr txBox="1"/>
          <p:nvPr/>
        </p:nvSpPr>
        <p:spPr>
          <a:xfrm>
            <a:off x="7962944" y="4511880"/>
            <a:ext cx="2743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Inputs.conf.spec</a:t>
            </a:r>
            <a:endParaRPr b="0" i="0" sz="1400" u="none" cap="none" strike="noStrike">
              <a:solidFill>
                <a:schemeClr val="dk1"/>
              </a:solidFill>
              <a:latin typeface="Arial"/>
              <a:ea typeface="Arial"/>
              <a:cs typeface="Arial"/>
              <a:sym typeface="Arial"/>
            </a:endParaRPr>
          </a:p>
        </p:txBody>
      </p:sp>
      <p:sp>
        <p:nvSpPr>
          <p:cNvPr id="605" name="Google Shape;605;p29"/>
          <p:cNvSpPr txBox="1"/>
          <p:nvPr/>
        </p:nvSpPr>
        <p:spPr>
          <a:xfrm>
            <a:off x="4556875" y="3745712"/>
            <a:ext cx="2743200" cy="3078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globalConfig.json</a:t>
            </a:r>
            <a:endParaRPr b="0" i="0" sz="1400" u="none" cap="none" strike="noStrike">
              <a:solidFill>
                <a:schemeClr val="dk1"/>
              </a:solidFill>
              <a:latin typeface="Arial"/>
              <a:ea typeface="Arial"/>
              <a:cs typeface="Arial"/>
              <a:sym typeface="Arial"/>
            </a:endParaRPr>
          </a:p>
        </p:txBody>
      </p:sp>
      <p:pic>
        <p:nvPicPr>
          <p:cNvPr id="606" name="Google Shape;606;p29"/>
          <p:cNvPicPr preferRelativeResize="0"/>
          <p:nvPr/>
        </p:nvPicPr>
        <p:blipFill>
          <a:blip r:embed="rId3">
            <a:alphaModFix/>
          </a:blip>
          <a:stretch>
            <a:fillRect/>
          </a:stretch>
        </p:blipFill>
        <p:spPr>
          <a:xfrm>
            <a:off x="4455825" y="935675"/>
            <a:ext cx="5009124" cy="3237750"/>
          </a:xfrm>
          <a:prstGeom prst="rect">
            <a:avLst/>
          </a:prstGeom>
          <a:noFill/>
          <a:ln>
            <a:noFill/>
          </a:ln>
        </p:spPr>
      </p:pic>
      <p:pic>
        <p:nvPicPr>
          <p:cNvPr descr="Text&#10;&#10;Description automatically generated" id="607" name="Google Shape;607;p29"/>
          <p:cNvPicPr preferRelativeResize="0"/>
          <p:nvPr/>
        </p:nvPicPr>
        <p:blipFill rotWithShape="1">
          <a:blip r:embed="rId4">
            <a:alphaModFix/>
          </a:blip>
          <a:srcRect b="0" l="0" r="0" t="0"/>
          <a:stretch/>
        </p:blipFill>
        <p:spPr>
          <a:xfrm>
            <a:off x="7696258" y="935675"/>
            <a:ext cx="2362085" cy="4114798"/>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392"/>
              </a:srgbClr>
            </a:outerShdw>
          </a:effectLst>
        </p:spPr>
      </p:pic>
      <p:pic>
        <p:nvPicPr>
          <p:cNvPr descr="Graphical user interface, text&#10;&#10;Description automatically generated" id="608" name="Google Shape;608;p29"/>
          <p:cNvPicPr preferRelativeResize="0"/>
          <p:nvPr/>
        </p:nvPicPr>
        <p:blipFill rotWithShape="1">
          <a:blip r:embed="rId5">
            <a:alphaModFix/>
          </a:blip>
          <a:srcRect b="0" l="0" r="0" t="0"/>
          <a:stretch/>
        </p:blipFill>
        <p:spPr>
          <a:xfrm>
            <a:off x="8884925" y="1780174"/>
            <a:ext cx="2727526" cy="373379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609" name="Google Shape;609;p29"/>
          <p:cNvSpPr txBox="1"/>
          <p:nvPr/>
        </p:nvSpPr>
        <p:spPr>
          <a:xfrm>
            <a:off x="8877087" y="1895056"/>
            <a:ext cx="2743200" cy="3387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Arial"/>
                <a:ea typeface="Arial"/>
                <a:cs typeface="Arial"/>
                <a:sym typeface="Arial"/>
              </a:rPr>
              <a:t>Rest handler Script </a:t>
            </a:r>
            <a:endParaRPr b="0" i="0" sz="1400" u="none" cap="none" strike="noStrike">
              <a:solidFill>
                <a:schemeClr val="dk1"/>
              </a:solidFill>
              <a:latin typeface="Arial"/>
              <a:ea typeface="Arial"/>
              <a:cs typeface="Arial"/>
              <a:sym typeface="Arial"/>
            </a:endParaRPr>
          </a:p>
        </p:txBody>
      </p:sp>
      <p:sp>
        <p:nvSpPr>
          <p:cNvPr id="610" name="Google Shape;610;p29"/>
          <p:cNvSpPr txBox="1"/>
          <p:nvPr/>
        </p:nvSpPr>
        <p:spPr>
          <a:xfrm>
            <a:off x="7581707" y="4173425"/>
            <a:ext cx="1203600" cy="8310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lang="en-US" sz="1600">
                <a:solidFill>
                  <a:schemeClr val="dk1"/>
                </a:solidFill>
              </a:rPr>
              <a:t>inputs</a:t>
            </a:r>
            <a:br>
              <a:rPr b="1" lang="en-US" sz="1600">
                <a:solidFill>
                  <a:schemeClr val="dk1"/>
                </a:solidFill>
              </a:rPr>
            </a:br>
            <a:r>
              <a:rPr b="1" lang="en-US" sz="1600">
                <a:solidFill>
                  <a:schemeClr val="dk1"/>
                </a:solidFill>
              </a:rPr>
              <a:t>conf</a:t>
            </a:r>
            <a:br>
              <a:rPr b="1" lang="en-US" sz="1600">
                <a:solidFill>
                  <a:schemeClr val="dk1"/>
                </a:solidFill>
              </a:rPr>
            </a:br>
            <a:r>
              <a:rPr b="1" lang="en-US" sz="1600">
                <a:solidFill>
                  <a:schemeClr val="dk1"/>
                </a:solidFill>
              </a:rPr>
              <a:t>spec</a:t>
            </a:r>
            <a:endParaRPr b="0" i="0" sz="14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32"/>
          <p:cNvSpPr/>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616" name="Google Shape;616;p32"/>
          <p:cNvSpPr/>
          <p:nvPr/>
        </p:nvSpPr>
        <p:spPr>
          <a:xfrm>
            <a:off x="2599711" y="1482969"/>
            <a:ext cx="7203829" cy="5064369"/>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617" name="Google Shape;617;p32"/>
          <p:cNvSpPr txBox="1"/>
          <p:nvPr/>
        </p:nvSpPr>
        <p:spPr>
          <a:xfrm>
            <a:off x="518013" y="5799260"/>
            <a:ext cx="2743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Starting with Splunk</a:t>
            </a:r>
            <a:endParaRPr b="0" i="0" sz="1800" u="none" cap="none" strike="noStrike">
              <a:solidFill>
                <a:schemeClr val="dk1"/>
              </a:solidFill>
              <a:latin typeface="Calibri"/>
              <a:ea typeface="Calibri"/>
              <a:cs typeface="Calibri"/>
              <a:sym typeface="Calibri"/>
            </a:endParaRPr>
          </a:p>
        </p:txBody>
      </p:sp>
      <p:sp>
        <p:nvSpPr>
          <p:cNvPr id="618" name="Google Shape;618;p32"/>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619" name="Google Shape;619;p32"/>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620" name="Google Shape;620;p32"/>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621" name="Google Shape;621;p32"/>
          <p:cNvSpPr txBox="1"/>
          <p:nvPr>
            <p:ph type="title"/>
          </p:nvPr>
        </p:nvSpPr>
        <p:spPr>
          <a:xfrm>
            <a:off x="687300" y="365133"/>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622" name="Google Shape;622;p32"/>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623" name="Google Shape;623;p32"/>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624" name="Google Shape;624;p32"/>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2"/>
          <p:cNvSpPr/>
          <p:nvPr/>
        </p:nvSpPr>
        <p:spPr>
          <a:xfrm>
            <a:off x="5744870" y="1324628"/>
            <a:ext cx="913500" cy="913500"/>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33"/>
          <p:cNvSpPr txBox="1"/>
          <p:nvPr>
            <p:ph idx="1" type="body"/>
          </p:nvPr>
        </p:nvSpPr>
        <p:spPr>
          <a:xfrm>
            <a:off x="7523041" y="3839030"/>
            <a:ext cx="3718500" cy="1621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900"/>
              </a:spcBef>
              <a:spcAft>
                <a:spcPts val="0"/>
              </a:spcAft>
              <a:buClr>
                <a:srgbClr val="3A3838"/>
              </a:buClr>
              <a:buSzPts val="1400"/>
              <a:buNone/>
            </a:pPr>
            <a:r>
              <a:rPr lang="en-US"/>
              <a:t>Phil</a:t>
            </a:r>
            <a:endParaRPr/>
          </a:p>
          <a:p>
            <a:pPr indent="0" lvl="0" marL="0" rtl="0" algn="l">
              <a:lnSpc>
                <a:spcPct val="90000"/>
              </a:lnSpc>
              <a:spcBef>
                <a:spcPts val="1100"/>
              </a:spcBef>
              <a:spcAft>
                <a:spcPts val="0"/>
              </a:spcAft>
              <a:buClr>
                <a:srgbClr val="3A3838"/>
              </a:buClr>
              <a:buSzPts val="1400"/>
              <a:buNone/>
            </a:pPr>
            <a:r>
              <a:rPr lang="en-US"/>
              <a:t>Demo recording ends (Sarah)</a:t>
            </a:r>
            <a:endParaRPr/>
          </a:p>
          <a:p>
            <a:pPr indent="0" lvl="0" marL="0" rtl="0" algn="l">
              <a:lnSpc>
                <a:spcPct val="90000"/>
              </a:lnSpc>
              <a:spcBef>
                <a:spcPts val="1100"/>
              </a:spcBef>
              <a:spcAft>
                <a:spcPts val="0"/>
              </a:spcAft>
              <a:buClr>
                <a:srgbClr val="3A3838"/>
              </a:buClr>
              <a:buSzPts val="1400"/>
              <a:buNone/>
            </a:pPr>
            <a:r>
              <a:t/>
            </a:r>
            <a:endParaRPr/>
          </a:p>
          <a:p>
            <a:pPr indent="0" lvl="0" marL="0" rtl="0" algn="l">
              <a:lnSpc>
                <a:spcPct val="90000"/>
              </a:lnSpc>
              <a:spcBef>
                <a:spcPts val="1100"/>
              </a:spcBef>
              <a:spcAft>
                <a:spcPts val="200"/>
              </a:spcAft>
              <a:buClr>
                <a:srgbClr val="3A3838"/>
              </a:buClr>
              <a:buSzPts val="14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34"/>
          <p:cNvSpPr txBox="1"/>
          <p:nvPr>
            <p:ph type="title"/>
          </p:nvPr>
        </p:nvSpPr>
        <p:spPr>
          <a:xfrm>
            <a:off x="840318" y="457200"/>
            <a:ext cx="3932767" cy="16002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venir"/>
              <a:buNone/>
            </a:pPr>
            <a:r>
              <a:rPr lang="en-US"/>
              <a:t>Demo</a:t>
            </a:r>
            <a:endParaRPr/>
          </a:p>
        </p:txBody>
      </p:sp>
      <p:sp>
        <p:nvSpPr>
          <p:cNvPr id="637" name="Google Shape;637;p34"/>
          <p:cNvSpPr txBox="1"/>
          <p:nvPr>
            <p:ph idx="1" type="body"/>
          </p:nvPr>
        </p:nvSpPr>
        <p:spPr>
          <a:xfrm>
            <a:off x="5183717" y="987426"/>
            <a:ext cx="6172200" cy="487362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400"/>
              <a:buAutoNum type="arabicParenR"/>
            </a:pPr>
            <a:r>
              <a:rPr lang="en-US" sz="2400">
                <a:solidFill>
                  <a:schemeClr val="dk1"/>
                </a:solidFill>
              </a:rPr>
              <a:t> Basic Use Case: School Attendance</a:t>
            </a:r>
            <a:br>
              <a:rPr lang="en-US" sz="2400">
                <a:solidFill>
                  <a:schemeClr val="dk1"/>
                </a:solidFill>
              </a:rPr>
            </a:br>
            <a:br>
              <a:rPr lang="en-US" sz="2400">
                <a:solidFill>
                  <a:schemeClr val="dk1"/>
                </a:solidFill>
              </a:rPr>
            </a:br>
            <a:endParaRPr sz="2400">
              <a:solidFill>
                <a:schemeClr val="dk1"/>
              </a:solidFill>
            </a:endParaRPr>
          </a:p>
          <a:p>
            <a:pPr indent="0" lvl="0" marL="0" rtl="0" algn="l">
              <a:lnSpc>
                <a:spcPct val="90000"/>
              </a:lnSpc>
              <a:spcBef>
                <a:spcPts val="0"/>
              </a:spcBef>
              <a:spcAft>
                <a:spcPts val="0"/>
              </a:spcAft>
              <a:buClr>
                <a:schemeClr val="dk1"/>
              </a:buClr>
              <a:buSzPts val="2400"/>
              <a:buAutoNum type="arabicParenR"/>
            </a:pPr>
            <a:r>
              <a:rPr lang="en-US" sz="2400">
                <a:solidFill>
                  <a:schemeClr val="dk1"/>
                </a:solidFill>
              </a:rPr>
              <a:t> Varied Data: School Occupance</a:t>
            </a:r>
            <a:br>
              <a:rPr lang="en-US" sz="2400">
                <a:solidFill>
                  <a:schemeClr val="dk1"/>
                </a:solidFill>
              </a:rPr>
            </a:br>
            <a:br>
              <a:rPr lang="en-US" sz="2400">
                <a:solidFill>
                  <a:schemeClr val="dk1"/>
                </a:solidFill>
              </a:rPr>
            </a:br>
            <a:endParaRPr sz="2400">
              <a:solidFill>
                <a:schemeClr val="dk1"/>
              </a:solidFill>
            </a:endParaRPr>
          </a:p>
          <a:p>
            <a:pPr indent="0" lvl="0" marL="0" rtl="0" algn="l">
              <a:lnSpc>
                <a:spcPct val="90000"/>
              </a:lnSpc>
              <a:spcBef>
                <a:spcPts val="0"/>
              </a:spcBef>
              <a:spcAft>
                <a:spcPts val="0"/>
              </a:spcAft>
              <a:buClr>
                <a:schemeClr val="dk1"/>
              </a:buClr>
              <a:buSzPts val="2400"/>
              <a:buAutoNum type="arabicParenR"/>
            </a:pPr>
            <a:r>
              <a:rPr lang="en-US" sz="2400">
                <a:solidFill>
                  <a:schemeClr val="dk1"/>
                </a:solidFill>
              </a:rPr>
              <a:t> Shifting Data Sources: New Tooling</a:t>
            </a:r>
            <a:br>
              <a:rPr lang="en-US" sz="2400">
                <a:solidFill>
                  <a:schemeClr val="dk1"/>
                </a:solidFill>
              </a:rPr>
            </a:br>
            <a:br>
              <a:rPr lang="en-US" sz="2400">
                <a:solidFill>
                  <a:schemeClr val="dk1"/>
                </a:solidFill>
              </a:rPr>
            </a:br>
            <a:endParaRPr sz="2400">
              <a:solidFill>
                <a:schemeClr val="dk1"/>
              </a:solidFill>
            </a:endParaRPr>
          </a:p>
          <a:p>
            <a:pPr indent="0" lvl="0" marL="0" rtl="0" algn="l">
              <a:lnSpc>
                <a:spcPct val="90000"/>
              </a:lnSpc>
              <a:spcBef>
                <a:spcPts val="0"/>
              </a:spcBef>
              <a:spcAft>
                <a:spcPts val="0"/>
              </a:spcAft>
              <a:buClr>
                <a:schemeClr val="dk1"/>
              </a:buClr>
              <a:buSzPts val="2400"/>
              <a:buAutoNum type="arabicParenR"/>
            </a:pPr>
            <a:r>
              <a:rPr lang="en-US" sz="2400">
                <a:solidFill>
                  <a:schemeClr val="dk1"/>
                </a:solidFill>
              </a:rPr>
              <a:t> Varied Context: Network Asset Inventory</a:t>
            </a:r>
            <a:endParaRPr sz="2400">
              <a:solidFill>
                <a:schemeClr val="dk1"/>
              </a:solidFill>
            </a:endParaRPr>
          </a:p>
          <a:p>
            <a:pPr indent="-229234" lvl="1" marL="463550" rtl="0" algn="l">
              <a:lnSpc>
                <a:spcPct val="90000"/>
              </a:lnSpc>
              <a:spcBef>
                <a:spcPts val="500"/>
              </a:spcBef>
              <a:spcAft>
                <a:spcPts val="0"/>
              </a:spcAft>
              <a:buClr>
                <a:schemeClr val="dk1"/>
              </a:buClr>
              <a:buSzPts val="2000"/>
              <a:buChar char="​"/>
            </a:pPr>
            <a:r>
              <a:t/>
            </a:r>
            <a:endParaRPr sz="2000">
              <a:solidFill>
                <a:schemeClr val="dk1"/>
              </a:solidFill>
            </a:endParaRPr>
          </a:p>
          <a:p>
            <a:pPr indent="0" lvl="1" marL="236855" rtl="0" algn="l">
              <a:lnSpc>
                <a:spcPct val="90000"/>
              </a:lnSpc>
              <a:spcBef>
                <a:spcPts val="500"/>
              </a:spcBef>
              <a:spcAft>
                <a:spcPts val="0"/>
              </a:spcAft>
              <a:buClr>
                <a:srgbClr val="3A3838"/>
              </a:buClr>
              <a:buSzPts val="2800"/>
              <a:buNone/>
            </a:pPr>
            <a:r>
              <a:t/>
            </a:r>
            <a:endParaRPr>
              <a:solidFill>
                <a:schemeClr val="dk1"/>
              </a:solidFill>
            </a:endParaRPr>
          </a:p>
          <a:p>
            <a:pPr indent="0" lvl="0" marL="0" rtl="0" algn="l">
              <a:lnSpc>
                <a:spcPct val="90000"/>
              </a:lnSpc>
              <a:spcBef>
                <a:spcPts val="1000"/>
              </a:spcBef>
              <a:spcAft>
                <a:spcPts val="0"/>
              </a:spcAft>
              <a:buClr>
                <a:srgbClr val="3A3838"/>
              </a:buClr>
              <a:buSzPts val="3200"/>
              <a:buNone/>
            </a:pPr>
            <a:r>
              <a:t/>
            </a:r>
            <a:endParaRPr>
              <a:solidFill>
                <a:schemeClr val="dk1"/>
              </a:solidFill>
            </a:endParaRPr>
          </a:p>
          <a:p>
            <a:pPr indent="0" lvl="0" marL="0" rtl="0" algn="l">
              <a:lnSpc>
                <a:spcPct val="90000"/>
              </a:lnSpc>
              <a:spcBef>
                <a:spcPts val="1000"/>
              </a:spcBef>
              <a:spcAft>
                <a:spcPts val="0"/>
              </a:spcAft>
              <a:buClr>
                <a:srgbClr val="3A3838"/>
              </a:buClr>
              <a:buSzPts val="3200"/>
              <a:buNone/>
            </a:pPr>
            <a:r>
              <a:t/>
            </a:r>
            <a:endParaRPr>
              <a:solidFill>
                <a:schemeClr val="dk1"/>
              </a:solidFill>
            </a:endParaRPr>
          </a:p>
        </p:txBody>
      </p:sp>
      <p:sp>
        <p:nvSpPr>
          <p:cNvPr id="638" name="Google Shape;638;p34"/>
          <p:cNvSpPr txBox="1"/>
          <p:nvPr>
            <p:ph idx="2" type="body"/>
          </p:nvPr>
        </p:nvSpPr>
        <p:spPr>
          <a:xfrm>
            <a:off x="840318" y="2057400"/>
            <a:ext cx="3932767" cy="3811588"/>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3A3838"/>
              </a:buClr>
              <a:buSzPts val="1600"/>
              <a:buNone/>
            </a:pPr>
            <a:r>
              <a:rPr lang="en-US">
                <a:solidFill>
                  <a:schemeClr val="dk1"/>
                </a:solidFill>
              </a:rPr>
              <a:t>Dynamic &amp; Modular to empower the admin and relieve the developer</a:t>
            </a:r>
            <a:endParaRPr>
              <a:solidFill>
                <a:schemeClr val="dk1"/>
              </a:solidFill>
            </a:endParaRPr>
          </a:p>
          <a:p>
            <a:pPr indent="0" lvl="0" marL="0" rtl="0" algn="ctr">
              <a:lnSpc>
                <a:spcPct val="90000"/>
              </a:lnSpc>
              <a:spcBef>
                <a:spcPts val="1000"/>
              </a:spcBef>
              <a:spcAft>
                <a:spcPts val="0"/>
              </a:spcAft>
              <a:buClr>
                <a:srgbClr val="3A3838"/>
              </a:buClr>
              <a:buSzPts val="1600"/>
              <a:buNone/>
            </a:pPr>
            <a:r>
              <a:t/>
            </a:r>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35"/>
          <p:cNvSpPr txBox="1"/>
          <p:nvPr>
            <p:ph idx="1" type="body"/>
          </p:nvPr>
        </p:nvSpPr>
        <p:spPr>
          <a:xfrm>
            <a:off x="7827840" y="3686630"/>
            <a:ext cx="3718500" cy="1621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1200"/>
              </a:spcBef>
              <a:spcAft>
                <a:spcPts val="200"/>
              </a:spcAft>
              <a:buClr>
                <a:srgbClr val="3A3838"/>
              </a:buClr>
              <a:buSzPts val="1400"/>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sp>
        <p:nvSpPr>
          <p:cNvPr id="649" name="Google Shape;649;p36"/>
          <p:cNvSpPr/>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650" name="Google Shape;650;p36"/>
          <p:cNvSpPr/>
          <p:nvPr/>
        </p:nvSpPr>
        <p:spPr>
          <a:xfrm>
            <a:off x="2599711" y="1482969"/>
            <a:ext cx="7203829" cy="5064369"/>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651" name="Google Shape;651;p36"/>
          <p:cNvSpPr txBox="1"/>
          <p:nvPr/>
        </p:nvSpPr>
        <p:spPr>
          <a:xfrm>
            <a:off x="518013" y="5799260"/>
            <a:ext cx="2743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Starting with Splunk</a:t>
            </a:r>
            <a:endParaRPr b="0" i="0" sz="1800" u="none" cap="none" strike="noStrike">
              <a:solidFill>
                <a:schemeClr val="dk1"/>
              </a:solidFill>
              <a:latin typeface="Calibri"/>
              <a:ea typeface="Calibri"/>
              <a:cs typeface="Calibri"/>
              <a:sym typeface="Calibri"/>
            </a:endParaRPr>
          </a:p>
        </p:txBody>
      </p:sp>
      <p:sp>
        <p:nvSpPr>
          <p:cNvPr id="652" name="Google Shape;652;p36"/>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653" name="Google Shape;653;p36"/>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654" name="Google Shape;654;p36"/>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655" name="Google Shape;655;p36"/>
          <p:cNvSpPr txBox="1"/>
          <p:nvPr>
            <p:ph type="title"/>
          </p:nvPr>
        </p:nvSpPr>
        <p:spPr>
          <a:xfrm>
            <a:off x="687300" y="365121"/>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656" name="Google Shape;656;p36"/>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657" name="Google Shape;657;p36"/>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658" name="Google Shape;658;p36"/>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6"/>
          <p:cNvSpPr/>
          <p:nvPr/>
        </p:nvSpPr>
        <p:spPr>
          <a:xfrm>
            <a:off x="7360798" y="3429000"/>
            <a:ext cx="913356" cy="913356"/>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37"/>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Create a 'development_assist' App</a:t>
            </a:r>
            <a:endParaRPr/>
          </a:p>
        </p:txBody>
      </p:sp>
      <p:sp>
        <p:nvSpPr>
          <p:cNvPr id="665" name="Google Shape;665;p37"/>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fontScale="85000" lnSpcReduction="20000"/>
          </a:bodyPr>
          <a:lstStyle/>
          <a:p>
            <a:pPr indent="-276225" lvl="0" marL="342900" rtl="0" algn="l">
              <a:lnSpc>
                <a:spcPct val="95000"/>
              </a:lnSpc>
              <a:spcBef>
                <a:spcPts val="1500"/>
              </a:spcBef>
              <a:spcAft>
                <a:spcPts val="0"/>
              </a:spcAft>
              <a:buSzPct val="92436"/>
              <a:buChar char="​"/>
            </a:pPr>
            <a:r>
              <a:rPr lang="en-US">
                <a:solidFill>
                  <a:schemeClr val="dk1"/>
                </a:solidFill>
              </a:rPr>
              <a:t>Blocks development conf from being published</a:t>
            </a:r>
            <a:endParaRPr>
              <a:solidFill>
                <a:schemeClr val="dk1"/>
              </a:solidFill>
            </a:endParaRPr>
          </a:p>
          <a:p>
            <a:pPr indent="-276225" lvl="0" marL="342900" rtl="0" algn="l">
              <a:lnSpc>
                <a:spcPct val="95000"/>
              </a:lnSpc>
              <a:spcBef>
                <a:spcPts val="1500"/>
              </a:spcBef>
              <a:spcAft>
                <a:spcPts val="0"/>
              </a:spcAft>
              <a:buSzPct val="92436"/>
              <a:buChar char="​"/>
            </a:pPr>
            <a:r>
              <a:rPr lang="en-US">
                <a:solidFill>
                  <a:schemeClr val="dk1"/>
                </a:solidFill>
              </a:rPr>
              <a:t>Web.conf:</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[settings]</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    minify_js = false</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    minify_css = false</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    cacheEntriesLimit = 0</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    cacheBytesLimit = 0</a:t>
            </a:r>
            <a:endParaRPr>
              <a:solidFill>
                <a:schemeClr val="dk1"/>
              </a:solidFill>
            </a:endParaRPr>
          </a:p>
          <a:p>
            <a:pPr indent="0" lvl="1" marL="457200" rtl="0" algn="l">
              <a:lnSpc>
                <a:spcPct val="90000"/>
              </a:lnSpc>
              <a:spcBef>
                <a:spcPts val="300"/>
              </a:spcBef>
              <a:spcAft>
                <a:spcPts val="0"/>
              </a:spcAft>
              <a:buClr>
                <a:srgbClr val="3A3838"/>
              </a:buClr>
              <a:buSzPct val="88235"/>
              <a:buNone/>
            </a:pPr>
            <a:r>
              <a:rPr lang="en-US">
                <a:solidFill>
                  <a:schemeClr val="dk1"/>
                </a:solidFill>
              </a:rPr>
              <a:t>    enableWebDebug = true</a:t>
            </a:r>
            <a:endParaRPr>
              <a:solidFill>
                <a:schemeClr val="dk1"/>
              </a:solidFill>
            </a:endParaRPr>
          </a:p>
          <a:p>
            <a:pPr indent="0" lvl="1" marL="457200" rtl="0" algn="l">
              <a:lnSpc>
                <a:spcPct val="90000"/>
              </a:lnSpc>
              <a:spcBef>
                <a:spcPts val="300"/>
              </a:spcBef>
              <a:spcAft>
                <a:spcPts val="0"/>
              </a:spcAft>
              <a:buClr>
                <a:srgbClr val="3A3838"/>
              </a:buClr>
              <a:buSzPct val="88235"/>
              <a:buNone/>
            </a:pPr>
            <a:r>
              <a:t/>
            </a:r>
            <a:endParaRPr>
              <a:solidFill>
                <a:schemeClr val="dk1"/>
              </a:solidFill>
            </a:endParaRPr>
          </a:p>
          <a:p>
            <a:pPr indent="-276225" lvl="0" marL="342900" rtl="0" algn="l">
              <a:lnSpc>
                <a:spcPct val="95000"/>
              </a:lnSpc>
              <a:spcBef>
                <a:spcPts val="1500"/>
              </a:spcBef>
              <a:spcAft>
                <a:spcPts val="0"/>
              </a:spcAft>
              <a:buSzPct val="92436"/>
              <a:buChar char="​"/>
            </a:pPr>
            <a:r>
              <a:rPr lang="en-US">
                <a:solidFill>
                  <a:schemeClr val="dk1"/>
                </a:solidFill>
              </a:rPr>
              <a:t>Connections to indexers</a:t>
            </a:r>
            <a:endParaRPr>
              <a:solidFill>
                <a:schemeClr val="dk1"/>
              </a:solidFill>
            </a:endParaRPr>
          </a:p>
          <a:p>
            <a:pPr indent="-276225" lvl="0" marL="342900" rtl="0" algn="l">
              <a:lnSpc>
                <a:spcPct val="95000"/>
              </a:lnSpc>
              <a:spcBef>
                <a:spcPts val="1500"/>
              </a:spcBef>
              <a:spcAft>
                <a:spcPts val="0"/>
              </a:spcAft>
              <a:buSzPct val="92436"/>
              <a:buChar char="​"/>
            </a:pPr>
            <a:r>
              <a:rPr lang="en-US">
                <a:solidFill>
                  <a:schemeClr val="dk1"/>
                </a:solidFill>
              </a:rPr>
              <a:t>Testing inputs and index definitions</a:t>
            </a:r>
            <a:endParaRPr>
              <a:solidFill>
                <a:schemeClr val="dk1"/>
              </a:solidFill>
            </a:endParaRPr>
          </a:p>
          <a:p>
            <a:pPr indent="-142875" lvl="1" marL="685800" rtl="0" algn="l">
              <a:lnSpc>
                <a:spcPct val="90000"/>
              </a:lnSpc>
              <a:spcBef>
                <a:spcPts val="300"/>
              </a:spcBef>
              <a:spcAft>
                <a:spcPts val="0"/>
              </a:spcAft>
              <a:buClr>
                <a:srgbClr val="3A3838"/>
              </a:buClr>
              <a:buSzPct val="88235"/>
              <a:buNone/>
            </a:pPr>
            <a:r>
              <a:t/>
            </a:r>
            <a:endParaRPr>
              <a:solidFill>
                <a:schemeClr val="dk1"/>
              </a:solidFill>
            </a:endParaRPr>
          </a:p>
        </p:txBody>
      </p:sp>
      <p:sp>
        <p:nvSpPr>
          <p:cNvPr id="666" name="Google Shape;666;p37"/>
          <p:cNvSpPr txBox="1"/>
          <p:nvPr>
            <p:ph idx="2" type="body"/>
          </p:nvPr>
        </p:nvSpPr>
        <p:spPr>
          <a:xfrm>
            <a:off x="685800" y="1592812"/>
            <a:ext cx="10820400" cy="281100"/>
          </a:xfrm>
          <a:prstGeom prst="rect">
            <a:avLst/>
          </a:prstGeom>
          <a:noFill/>
          <a:ln>
            <a:noFill/>
          </a:ln>
        </p:spPr>
        <p:txBody>
          <a:bodyPr anchorCtr="0" anchor="t" bIns="0" lIns="0" spcFirstLastPara="1" rIns="0" wrap="square" tIns="0">
            <a:noAutofit/>
          </a:bodyPr>
          <a:lstStyle/>
          <a:p>
            <a:pPr indent="-171450" lvl="0" marL="342900" rtl="0" algn="l">
              <a:lnSpc>
                <a:spcPct val="83000"/>
              </a:lnSpc>
              <a:spcBef>
                <a:spcPts val="0"/>
              </a:spcBef>
              <a:spcAft>
                <a:spcPts val="0"/>
              </a:spcAft>
              <a:buClr>
                <a:schemeClr val="dk2"/>
              </a:buClr>
              <a:buSzPts val="2200"/>
              <a:buNone/>
            </a:pPr>
            <a:r>
              <a:rPr lang="en-US"/>
              <a:t>Sits alongside your app</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38"/>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Form Debugger</a:t>
            </a:r>
            <a:endParaRPr/>
          </a:p>
        </p:txBody>
      </p:sp>
      <p:sp>
        <p:nvSpPr>
          <p:cNvPr id="672" name="Google Shape;672;p38"/>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a:bodyPr>
          <a:lstStyle/>
          <a:p>
            <a:pPr indent="-276225" lvl="0" marL="342900" rtl="0" algn="l">
              <a:lnSpc>
                <a:spcPct val="95000"/>
              </a:lnSpc>
              <a:spcBef>
                <a:spcPts val="1500"/>
              </a:spcBef>
              <a:spcAft>
                <a:spcPts val="0"/>
              </a:spcAft>
              <a:buSzPts val="2200"/>
              <a:buChar char="​"/>
            </a:pPr>
            <a:r>
              <a:rPr lang="en-US">
                <a:solidFill>
                  <a:schemeClr val="dk1"/>
                </a:solidFill>
              </a:rPr>
              <a:t>Included in "Splunk Dashboard Examples" app</a:t>
            </a:r>
            <a:endParaRPr>
              <a:solidFill>
                <a:schemeClr val="dk1"/>
              </a:solidFill>
            </a:endParaRPr>
          </a:p>
          <a:p>
            <a:pPr indent="-136525" lvl="0" marL="342900" rtl="0" algn="l">
              <a:lnSpc>
                <a:spcPct val="95000"/>
              </a:lnSpc>
              <a:spcBef>
                <a:spcPts val="1500"/>
              </a:spcBef>
              <a:spcAft>
                <a:spcPts val="0"/>
              </a:spcAft>
              <a:buClr>
                <a:schemeClr val="dk1"/>
              </a:buClr>
              <a:buSzPts val="2200"/>
              <a:buNone/>
            </a:pPr>
            <a:r>
              <a:t/>
            </a:r>
            <a:endParaRPr>
              <a:solidFill>
                <a:schemeClr val="dk1"/>
              </a:solidFill>
            </a:endParaRPr>
          </a:p>
          <a:p>
            <a:pPr indent="-276225" lvl="0" marL="342900" rtl="0" algn="l">
              <a:lnSpc>
                <a:spcPct val="95000"/>
              </a:lnSpc>
              <a:spcBef>
                <a:spcPts val="1500"/>
              </a:spcBef>
              <a:spcAft>
                <a:spcPts val="0"/>
              </a:spcAft>
              <a:buSzPts val="2200"/>
              <a:buChar char="​"/>
            </a:pPr>
            <a:r>
              <a:rPr lang="en-US">
                <a:solidFill>
                  <a:schemeClr val="dk1"/>
                </a:solidFill>
                <a:latin typeface="Consolas"/>
                <a:ea typeface="Consolas"/>
                <a:cs typeface="Consolas"/>
                <a:sym typeface="Consolas"/>
              </a:rPr>
              <a:t>&lt;form script="</a:t>
            </a:r>
            <a:r>
              <a:rPr lang="en-US">
                <a:solidFill>
                  <a:schemeClr val="dk1"/>
                </a:solidFill>
              </a:rPr>
              <a:t>simple_xml_examples:</a:t>
            </a:r>
            <a:r>
              <a:rPr lang="en-US">
                <a:solidFill>
                  <a:schemeClr val="dk1"/>
                </a:solidFill>
                <a:latin typeface="Consolas"/>
                <a:ea typeface="Consolas"/>
                <a:cs typeface="Consolas"/>
                <a:sym typeface="Consolas"/>
              </a:rPr>
              <a:t>showtokens.js"&gt;</a:t>
            </a:r>
            <a:endParaRPr>
              <a:solidFill>
                <a:schemeClr val="dk1"/>
              </a:solidFill>
            </a:endParaRPr>
          </a:p>
          <a:p>
            <a:pPr indent="-136525" lvl="0" marL="342900" rtl="0" algn="l">
              <a:lnSpc>
                <a:spcPct val="95000"/>
              </a:lnSpc>
              <a:spcBef>
                <a:spcPts val="1500"/>
              </a:spcBef>
              <a:spcAft>
                <a:spcPts val="0"/>
              </a:spcAft>
              <a:buClr>
                <a:schemeClr val="dk1"/>
              </a:buClr>
              <a:buSzPts val="2200"/>
              <a:buNone/>
            </a:pPr>
            <a:r>
              <a:t/>
            </a:r>
            <a:endParaRPr>
              <a:solidFill>
                <a:schemeClr val="dk1"/>
              </a:solidFill>
            </a:endParaRPr>
          </a:p>
          <a:p>
            <a:pPr indent="-136525" lvl="0" marL="342900" rtl="0" algn="l">
              <a:lnSpc>
                <a:spcPct val="95000"/>
              </a:lnSpc>
              <a:spcBef>
                <a:spcPts val="1500"/>
              </a:spcBef>
              <a:spcAft>
                <a:spcPts val="0"/>
              </a:spcAft>
              <a:buClr>
                <a:schemeClr val="dk1"/>
              </a:buClr>
              <a:buSzPts val="2200"/>
              <a:buNone/>
            </a:pPr>
            <a:r>
              <a:t/>
            </a:r>
            <a:endParaRPr>
              <a:solidFill>
                <a:schemeClr val="dk1"/>
              </a:solidFill>
            </a:endParaRPr>
          </a:p>
        </p:txBody>
      </p:sp>
      <p:pic>
        <p:nvPicPr>
          <p:cNvPr descr="Table&#10;&#10;Description automatically generated" id="673" name="Google Shape;673;p38"/>
          <p:cNvPicPr preferRelativeResize="0"/>
          <p:nvPr/>
        </p:nvPicPr>
        <p:blipFill rotWithShape="1">
          <a:blip r:embed="rId3">
            <a:alphaModFix/>
          </a:blip>
          <a:srcRect b="0" l="0" r="0" t="0"/>
          <a:stretch/>
        </p:blipFill>
        <p:spPr>
          <a:xfrm>
            <a:off x="105937" y="4184471"/>
            <a:ext cx="12008005" cy="1453425"/>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49803"/>
              </a:srgbClr>
            </a:outerShdw>
          </a:effectLst>
        </p:spPr>
      </p:pic>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39"/>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Best Practices for Experience</a:t>
            </a:r>
            <a:endParaRPr/>
          </a:p>
        </p:txBody>
      </p:sp>
      <p:sp>
        <p:nvSpPr>
          <p:cNvPr id="679" name="Google Shape;679;p39"/>
          <p:cNvSpPr txBox="1"/>
          <p:nvPr>
            <p:ph idx="1" type="body"/>
          </p:nvPr>
        </p:nvSpPr>
        <p:spPr>
          <a:xfrm>
            <a:off x="685800" y="2368296"/>
            <a:ext cx="10817400" cy="3804000"/>
          </a:xfrm>
          <a:prstGeom prst="rect">
            <a:avLst/>
          </a:prstGeom>
          <a:noFill/>
          <a:ln>
            <a:noFill/>
          </a:ln>
        </p:spPr>
        <p:txBody>
          <a:bodyPr anchorCtr="0" anchor="t" bIns="45700" lIns="91425" spcFirstLastPara="1" rIns="91425" wrap="square" tIns="45700">
            <a:normAutofit/>
          </a:bodyPr>
          <a:lstStyle/>
          <a:p>
            <a:pPr indent="-276225" lvl="0" marL="342900" rtl="0" algn="l">
              <a:lnSpc>
                <a:spcPct val="95000"/>
              </a:lnSpc>
              <a:spcBef>
                <a:spcPts val="1500"/>
              </a:spcBef>
              <a:spcAft>
                <a:spcPts val="0"/>
              </a:spcAft>
              <a:buSzPts val="2200"/>
              <a:buChar char="​"/>
            </a:pPr>
            <a:r>
              <a:rPr lang="en-US">
                <a:solidFill>
                  <a:schemeClr val="dk1"/>
                </a:solidFill>
              </a:rPr>
              <a:t>Prebuilt panels and invisible app if possible</a:t>
            </a:r>
            <a:endParaRPr>
              <a:solidFill>
                <a:schemeClr val="dk1"/>
              </a:solidFill>
            </a:endParaRPr>
          </a:p>
          <a:p>
            <a:pPr indent="-257175" lvl="1" marL="685800" rtl="0" algn="l">
              <a:lnSpc>
                <a:spcPct val="90000"/>
              </a:lnSpc>
              <a:spcBef>
                <a:spcPts val="300"/>
              </a:spcBef>
              <a:spcAft>
                <a:spcPts val="0"/>
              </a:spcAft>
              <a:buClr>
                <a:schemeClr val="dk1"/>
              </a:buClr>
              <a:buSzPts val="1800"/>
              <a:buChar char="•"/>
            </a:pPr>
            <a:r>
              <a:rPr lang="en-US">
                <a:solidFill>
                  <a:schemeClr val="dk1"/>
                </a:solidFill>
              </a:rPr>
              <a:t>Diminish users from finding the app in navigating to it and savings KO in it and getting "lost"</a:t>
            </a:r>
            <a:endParaRPr>
              <a:solidFill>
                <a:schemeClr val="dk1"/>
              </a:solidFill>
            </a:endParaRPr>
          </a:p>
          <a:p>
            <a:pPr indent="-136525" lvl="0" marL="342900" rtl="0" algn="l">
              <a:lnSpc>
                <a:spcPct val="100000"/>
              </a:lnSpc>
              <a:spcBef>
                <a:spcPts val="0"/>
              </a:spcBef>
              <a:spcAft>
                <a:spcPts val="0"/>
              </a:spcAft>
              <a:buClr>
                <a:srgbClr val="000000"/>
              </a:buClr>
              <a:buSzPts val="2200"/>
              <a:buNone/>
            </a:pPr>
            <a:r>
              <a:t/>
            </a:r>
            <a:endParaRPr/>
          </a:p>
          <a:p>
            <a:pPr indent="-136525" lvl="0" marL="342900" rtl="0" algn="l">
              <a:lnSpc>
                <a:spcPct val="95000"/>
              </a:lnSpc>
              <a:spcBef>
                <a:spcPts val="1500"/>
              </a:spcBef>
              <a:spcAft>
                <a:spcPts val="0"/>
              </a:spcAft>
              <a:buClr>
                <a:schemeClr val="dk1"/>
              </a:buClr>
              <a:buSzPts val="2200"/>
              <a:buNone/>
            </a:pPr>
            <a:r>
              <a:t/>
            </a:r>
            <a:endParaRPr/>
          </a:p>
        </p:txBody>
      </p:sp>
      <p:pic>
        <p:nvPicPr>
          <p:cNvPr descr="Graphical user interface, text, application&#10;&#10;Description automatically generated" id="680" name="Google Shape;680;p39"/>
          <p:cNvPicPr preferRelativeResize="0"/>
          <p:nvPr/>
        </p:nvPicPr>
        <p:blipFill rotWithShape="1">
          <a:blip r:embed="rId3">
            <a:alphaModFix/>
          </a:blip>
          <a:srcRect b="0" l="0" r="0" t="0"/>
          <a:stretch/>
        </p:blipFill>
        <p:spPr>
          <a:xfrm>
            <a:off x="688670" y="3826713"/>
            <a:ext cx="6069980" cy="230501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40"/>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Best Practices for Packaging</a:t>
            </a:r>
            <a:endParaRPr/>
          </a:p>
        </p:txBody>
      </p:sp>
      <p:pic>
        <p:nvPicPr>
          <p:cNvPr descr="Graphical user interface, text, application, email&#10;&#10;Description automatically generated" id="686" name="Google Shape;686;p40"/>
          <p:cNvPicPr preferRelativeResize="0"/>
          <p:nvPr/>
        </p:nvPicPr>
        <p:blipFill rotWithShape="1">
          <a:blip r:embed="rId3">
            <a:alphaModFix/>
          </a:blip>
          <a:srcRect b="0" l="0" r="0" t="0"/>
          <a:stretch/>
        </p:blipFill>
        <p:spPr>
          <a:xfrm>
            <a:off x="5921425" y="2225050"/>
            <a:ext cx="6042501" cy="946025"/>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49803"/>
              </a:srgbClr>
            </a:outerShdw>
          </a:effectLst>
        </p:spPr>
      </p:pic>
      <p:sp>
        <p:nvSpPr>
          <p:cNvPr id="687" name="Google Shape;687;p40"/>
          <p:cNvSpPr txBox="1"/>
          <p:nvPr>
            <p:ph idx="1" type="body"/>
          </p:nvPr>
        </p:nvSpPr>
        <p:spPr>
          <a:xfrm>
            <a:off x="558475" y="2225050"/>
            <a:ext cx="5363100" cy="3804000"/>
          </a:xfrm>
          <a:prstGeom prst="rect">
            <a:avLst/>
          </a:prstGeom>
          <a:noFill/>
          <a:ln>
            <a:noFill/>
          </a:ln>
        </p:spPr>
        <p:txBody>
          <a:bodyPr anchorCtr="0" anchor="t" bIns="45700" lIns="91425" spcFirstLastPara="1" rIns="91425" wrap="square" tIns="45700">
            <a:noAutofit/>
          </a:bodyPr>
          <a:lstStyle/>
          <a:p>
            <a:pPr indent="-301625" lvl="0" marL="342900" rtl="0" algn="l">
              <a:lnSpc>
                <a:spcPct val="80000"/>
              </a:lnSpc>
              <a:spcBef>
                <a:spcPts val="0"/>
              </a:spcBef>
              <a:spcAft>
                <a:spcPts val="0"/>
              </a:spcAft>
              <a:buSzPts val="2600"/>
              <a:buChar char="​"/>
            </a:pPr>
            <a:r>
              <a:rPr lang="en-US" sz="1850">
                <a:solidFill>
                  <a:schemeClr val="dk1"/>
                </a:solidFill>
              </a:rPr>
              <a:t>Specialize: App vs TA </a:t>
            </a:r>
            <a:r>
              <a:rPr lang="en-US" sz="1850"/>
              <a:t>- </a:t>
            </a:r>
            <a:r>
              <a:rPr lang="en-US" sz="1850" u="sng">
                <a:solidFill>
                  <a:schemeClr val="hlink"/>
                </a:solidFill>
                <a:hlinkClick r:id="rId4"/>
              </a:rPr>
              <a:t>https://dev.splunk.com/enterprise/docs/welcome</a:t>
            </a:r>
            <a:endParaRPr sz="1850"/>
          </a:p>
          <a:p>
            <a:pPr indent="-136525" lvl="0" marL="342900" rtl="0" algn="l">
              <a:lnSpc>
                <a:spcPct val="80000"/>
              </a:lnSpc>
              <a:spcBef>
                <a:spcPts val="0"/>
              </a:spcBef>
              <a:spcAft>
                <a:spcPts val="0"/>
              </a:spcAft>
              <a:buSzPts val="2500"/>
              <a:buNone/>
            </a:pPr>
            <a:r>
              <a:t/>
            </a:r>
            <a:endParaRPr sz="1850"/>
          </a:p>
          <a:p>
            <a:pPr indent="-301625" lvl="0" marL="342900" rtl="0" algn="l">
              <a:lnSpc>
                <a:spcPct val="80000"/>
              </a:lnSpc>
              <a:spcBef>
                <a:spcPts val="0"/>
              </a:spcBef>
              <a:spcAft>
                <a:spcPts val="0"/>
              </a:spcAft>
              <a:buSzPts val="2600"/>
              <a:buChar char="​"/>
            </a:pPr>
            <a:r>
              <a:rPr lang="en-US" sz="1850">
                <a:solidFill>
                  <a:schemeClr val="dk1"/>
                </a:solidFill>
              </a:rPr>
              <a:t>Readme points to Splunkbase docs (think Cloud): </a:t>
            </a:r>
            <a:endParaRPr sz="1850">
              <a:solidFill>
                <a:schemeClr val="dk1"/>
              </a:solidFill>
            </a:endParaRPr>
          </a:p>
          <a:p>
            <a:pPr indent="-136525" lvl="0" marL="342900" rtl="0" algn="l">
              <a:lnSpc>
                <a:spcPct val="80000"/>
              </a:lnSpc>
              <a:spcBef>
                <a:spcPts val="0"/>
              </a:spcBef>
              <a:spcAft>
                <a:spcPts val="0"/>
              </a:spcAft>
              <a:buSzPts val="2500"/>
              <a:buNone/>
            </a:pPr>
            <a:r>
              <a:t/>
            </a:r>
            <a:endParaRPr sz="1850">
              <a:solidFill>
                <a:schemeClr val="dk1"/>
              </a:solidFill>
            </a:endParaRPr>
          </a:p>
          <a:p>
            <a:pPr indent="-301625" lvl="0" marL="342900" rtl="0" algn="l">
              <a:lnSpc>
                <a:spcPct val="80000"/>
              </a:lnSpc>
              <a:spcBef>
                <a:spcPts val="0"/>
              </a:spcBef>
              <a:spcAft>
                <a:spcPts val="0"/>
              </a:spcAft>
              <a:buSzPts val="2600"/>
              <a:buChar char="​"/>
            </a:pPr>
            <a:r>
              <a:rPr lang="en-US" sz="1850">
                <a:solidFill>
                  <a:schemeClr val="dk1"/>
                </a:solidFill>
              </a:rPr>
              <a:t>Use Splunk AddonBuilder OR ./splunk package app OR tar (not mac default)</a:t>
            </a:r>
            <a:endParaRPr sz="1850">
              <a:solidFill>
                <a:schemeClr val="dk1"/>
              </a:solidFill>
            </a:endParaRPr>
          </a:p>
          <a:p>
            <a:pPr indent="-136525" lvl="0" marL="342900" rtl="0" algn="l">
              <a:lnSpc>
                <a:spcPct val="80000"/>
              </a:lnSpc>
              <a:spcBef>
                <a:spcPts val="0"/>
              </a:spcBef>
              <a:spcAft>
                <a:spcPts val="0"/>
              </a:spcAft>
              <a:buSzPts val="2500"/>
              <a:buNone/>
            </a:pPr>
            <a:r>
              <a:t/>
            </a:r>
            <a:endParaRPr sz="1850">
              <a:solidFill>
                <a:schemeClr val="dk1"/>
              </a:solidFill>
            </a:endParaRPr>
          </a:p>
          <a:p>
            <a:pPr indent="-301625" lvl="0" marL="342900" rtl="0" algn="l">
              <a:lnSpc>
                <a:spcPct val="80000"/>
              </a:lnSpc>
              <a:spcBef>
                <a:spcPts val="0"/>
              </a:spcBef>
              <a:spcAft>
                <a:spcPts val="0"/>
              </a:spcAft>
              <a:buSzPts val="2600"/>
              <a:buChar char="​"/>
            </a:pPr>
            <a:r>
              <a:rPr lang="en-US" sz="1850">
                <a:solidFill>
                  <a:schemeClr val="dk1"/>
                </a:solidFill>
              </a:rPr>
              <a:t>AppInspect pre-process</a:t>
            </a:r>
            <a:endParaRPr sz="1850">
              <a:solidFill>
                <a:schemeClr val="dk1"/>
              </a:solidFill>
            </a:endParaRPr>
          </a:p>
          <a:p>
            <a:pPr indent="-247360" lvl="1" marL="685800" rtl="0" algn="l">
              <a:lnSpc>
                <a:spcPct val="80000"/>
              </a:lnSpc>
              <a:spcBef>
                <a:spcPts val="0"/>
              </a:spcBef>
              <a:spcAft>
                <a:spcPts val="0"/>
              </a:spcAft>
              <a:buClr>
                <a:schemeClr val="dk1"/>
              </a:buClr>
              <a:buSzPts val="1645"/>
              <a:buChar char="•"/>
            </a:pPr>
            <a:r>
              <a:rPr lang="en-US" sz="1600">
                <a:solidFill>
                  <a:schemeClr val="dk1"/>
                </a:solidFill>
              </a:rPr>
              <a:t>Change permissions on files and directories dirs:755 files:644</a:t>
            </a:r>
            <a:endParaRPr sz="1600">
              <a:solidFill>
                <a:schemeClr val="dk1"/>
              </a:solidFill>
            </a:endParaRPr>
          </a:p>
          <a:p>
            <a:pPr indent="-247360" lvl="1" marL="685800" rtl="0" algn="l">
              <a:lnSpc>
                <a:spcPct val="80000"/>
              </a:lnSpc>
              <a:spcBef>
                <a:spcPts val="0"/>
              </a:spcBef>
              <a:spcAft>
                <a:spcPts val="0"/>
              </a:spcAft>
              <a:buClr>
                <a:schemeClr val="dk1"/>
              </a:buClr>
              <a:buSzPts val="1645"/>
              <a:buChar char="•"/>
            </a:pPr>
            <a:r>
              <a:rPr lang="en-US" sz="1600">
                <a:solidFill>
                  <a:schemeClr val="dk1"/>
                </a:solidFill>
              </a:rPr>
              <a:t>Remove hidden files \( -name ".DS_St*" -o -name "*.pyc" -o -name "*.pyo" \)</a:t>
            </a:r>
            <a:endParaRPr sz="1600"/>
          </a:p>
        </p:txBody>
      </p:sp>
      <p:sp>
        <p:nvSpPr>
          <p:cNvPr id="688" name="Google Shape;688;p40"/>
          <p:cNvSpPr txBox="1"/>
          <p:nvPr/>
        </p:nvSpPr>
        <p:spPr>
          <a:xfrm>
            <a:off x="5698100" y="3304750"/>
            <a:ext cx="6042600" cy="3063000"/>
          </a:xfrm>
          <a:prstGeom prst="rect">
            <a:avLst/>
          </a:prstGeom>
          <a:noFill/>
          <a:ln>
            <a:noFill/>
          </a:ln>
        </p:spPr>
        <p:txBody>
          <a:bodyPr anchorCtr="0" anchor="b" bIns="91425" lIns="91425" spcFirstLastPara="1" rIns="91425" wrap="square" tIns="91425">
            <a:noAutofit/>
          </a:bodyPr>
          <a:lstStyle/>
          <a:p>
            <a:pPr indent="-244475" lvl="0" marL="342900" marR="0" rtl="0" algn="l">
              <a:lnSpc>
                <a:spcPct val="100000"/>
              </a:lnSpc>
              <a:spcBef>
                <a:spcPts val="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Clean up local and metadata local before packaging</a:t>
            </a:r>
            <a:endParaRPr b="0" i="0" sz="1700" u="none" cap="none" strike="noStrike">
              <a:solidFill>
                <a:schemeClr val="dk1"/>
              </a:solidFill>
              <a:latin typeface="Arial"/>
              <a:ea typeface="Arial"/>
              <a:cs typeface="Arial"/>
              <a:sym typeface="Arial"/>
            </a:endParaRPr>
          </a:p>
          <a:p>
            <a:pPr indent="-136525" lvl="0" marL="342900" marR="0" rtl="0" algn="l">
              <a:lnSpc>
                <a:spcPct val="100000"/>
              </a:lnSpc>
              <a:spcBef>
                <a:spcPts val="0"/>
              </a:spcBef>
              <a:spcAft>
                <a:spcPts val="0"/>
              </a:spcAft>
              <a:buClr>
                <a:srgbClr val="000000"/>
              </a:buClr>
              <a:buSzPts val="4000"/>
              <a:buFont typeface="Arial"/>
              <a:buNone/>
            </a:pPr>
            <a:r>
              <a:t/>
            </a:r>
            <a:endParaRPr b="0" i="0" sz="1700" u="none" cap="none" strike="noStrike">
              <a:solidFill>
                <a:schemeClr val="dk1"/>
              </a:solidFill>
              <a:latin typeface="Arial"/>
              <a:ea typeface="Arial"/>
              <a:cs typeface="Arial"/>
              <a:sym typeface="Arial"/>
            </a:endParaRPr>
          </a:p>
          <a:p>
            <a:pPr indent="-244475" lvl="0" marL="342900" marR="0" rtl="0" algn="l">
              <a:lnSpc>
                <a:spcPct val="100000"/>
              </a:lnSpc>
              <a:spcBef>
                <a:spcPts val="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Create a lab to test against old releases. Docker so you have a clean install</a:t>
            </a:r>
            <a:endParaRPr b="0" i="0" sz="1700" u="none" cap="none" strike="noStrike">
              <a:solidFill>
                <a:schemeClr val="dk1"/>
              </a:solidFill>
              <a:latin typeface="Arial"/>
              <a:ea typeface="Arial"/>
              <a:cs typeface="Arial"/>
              <a:sym typeface="Arial"/>
            </a:endParaRPr>
          </a:p>
          <a:p>
            <a:pPr indent="-203200" lvl="0" marL="342900" marR="0" rtl="0" algn="l">
              <a:lnSpc>
                <a:spcPct val="100000"/>
              </a:lnSpc>
              <a:spcBef>
                <a:spcPts val="0"/>
              </a:spcBef>
              <a:spcAft>
                <a:spcPts val="0"/>
              </a:spcAft>
              <a:buClr>
                <a:srgbClr val="000000"/>
              </a:buClr>
              <a:buSzPts val="4000"/>
              <a:buFont typeface="Arial"/>
              <a:buNone/>
            </a:pPr>
            <a:r>
              <a:t/>
            </a:r>
            <a:endParaRPr b="0" i="0" sz="1700" u="none" cap="none" strike="noStrike">
              <a:solidFill>
                <a:schemeClr val="dk1"/>
              </a:solidFill>
              <a:latin typeface="Arial"/>
              <a:ea typeface="Arial"/>
              <a:cs typeface="Arial"/>
              <a:sym typeface="Arial"/>
            </a:endParaRPr>
          </a:p>
          <a:p>
            <a:pPr indent="-311150" lvl="0" marL="342900" marR="0" rtl="0" algn="l">
              <a:lnSpc>
                <a:spcPct val="100000"/>
              </a:lnSpc>
              <a:spcBef>
                <a:spcPts val="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ModInput:</a:t>
            </a:r>
            <a:endParaRPr b="0" i="0" sz="1700" u="none" cap="none" strike="noStrike">
              <a:solidFill>
                <a:schemeClr val="dk1"/>
              </a:solidFill>
              <a:latin typeface="Arial"/>
              <a:ea typeface="Arial"/>
              <a:cs typeface="Arial"/>
              <a:sym typeface="Arial"/>
            </a:endParaRPr>
          </a:p>
          <a:p>
            <a:pPr indent="-244475" lvl="0" marL="342900" marR="0" rtl="0" algn="l">
              <a:lnSpc>
                <a:spcPct val="100000"/>
              </a:lnSpc>
              <a:spcBef>
                <a:spcPts val="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local instances vs default </a:t>
            </a:r>
            <a:endParaRPr b="0" i="0" sz="1700" u="none" cap="none" strike="noStrike">
              <a:solidFill>
                <a:schemeClr val="dk1"/>
              </a:solidFill>
              <a:latin typeface="Arial"/>
              <a:ea typeface="Arial"/>
              <a:cs typeface="Arial"/>
              <a:sym typeface="Arial"/>
            </a:endParaRPr>
          </a:p>
          <a:p>
            <a:pPr indent="-244475" lvl="1" marL="685800" marR="0" rtl="0" algn="l">
              <a:lnSpc>
                <a:spcPct val="100000"/>
              </a:lnSpc>
              <a:spcBef>
                <a:spcPts val="0"/>
              </a:spcBef>
              <a:spcAft>
                <a:spcPts val="0"/>
              </a:spcAft>
              <a:buClr>
                <a:schemeClr val="dk1"/>
              </a:buClr>
              <a:buSzPts val="1600"/>
              <a:buFont typeface="NTR"/>
              <a:buChar char="•"/>
            </a:pPr>
            <a:r>
              <a:rPr b="0" i="0" lang="en-US" sz="1600" u="none" cap="none" strike="noStrike">
                <a:solidFill>
                  <a:schemeClr val="dk1"/>
                </a:solidFill>
                <a:latin typeface="Arial"/>
                <a:ea typeface="Arial"/>
                <a:cs typeface="Arial"/>
                <a:sym typeface="Arial"/>
              </a:rPr>
              <a:t>Make sure default is set so any instantiations work</a:t>
            </a:r>
            <a:endParaRPr b="0" i="0" sz="1600" u="none" cap="none" strike="noStrike">
              <a:solidFill>
                <a:schemeClr val="dk1"/>
              </a:solidFill>
              <a:latin typeface="Arial"/>
              <a:ea typeface="Arial"/>
              <a:cs typeface="Arial"/>
              <a:sym typeface="Arial"/>
            </a:endParaRPr>
          </a:p>
          <a:p>
            <a:pPr indent="-136525" lvl="0" marL="342900" marR="0" rtl="0" algn="l">
              <a:lnSpc>
                <a:spcPct val="100000"/>
              </a:lnSpc>
              <a:spcBef>
                <a:spcPts val="0"/>
              </a:spcBef>
              <a:spcAft>
                <a:spcPts val="0"/>
              </a:spcAft>
              <a:buClr>
                <a:srgbClr val="000000"/>
              </a:buClr>
              <a:buSzPts val="4000"/>
              <a:buFont typeface="Arial"/>
              <a:buNone/>
            </a:pPr>
            <a:r>
              <a:t/>
            </a:r>
            <a:endParaRPr b="0" i="0" sz="1700" u="none" cap="none" strike="noStrike">
              <a:solidFill>
                <a:schemeClr val="dk1"/>
              </a:solidFill>
              <a:latin typeface="Arial"/>
              <a:ea typeface="Arial"/>
              <a:cs typeface="Arial"/>
              <a:sym typeface="Arial"/>
            </a:endParaRPr>
          </a:p>
          <a:p>
            <a:pPr indent="-244475" lvl="0" marL="342900" marR="0" rtl="0" algn="l">
              <a:lnSpc>
                <a:spcPct val="100000"/>
              </a:lnSpc>
              <a:spcBef>
                <a:spcPts val="0"/>
              </a:spcBef>
              <a:spcAft>
                <a:spcPts val="0"/>
              </a:spcAft>
              <a:buClr>
                <a:schemeClr val="dk1"/>
              </a:buClr>
              <a:buSzPts val="1700"/>
              <a:buFont typeface="Noto Sans Symbols"/>
              <a:buChar char="​"/>
            </a:pPr>
            <a:r>
              <a:rPr b="0" i="0" lang="en-US" sz="1700" u="none" cap="none" strike="noStrike">
                <a:solidFill>
                  <a:schemeClr val="dk1"/>
                </a:solidFill>
                <a:latin typeface="Arial"/>
                <a:ea typeface="Arial"/>
                <a:cs typeface="Arial"/>
                <a:sym typeface="Arial"/>
              </a:rPr>
              <a:t>Create an input to _internal for logs so you can Splunk for debugging</a:t>
            </a:r>
            <a:endParaRPr b="0" i="0" sz="1700" u="none" cap="none" strike="noStrike">
              <a:solidFill>
                <a:schemeClr val="dk1"/>
              </a:solidFill>
              <a:latin typeface="Helvetica Neue"/>
              <a:ea typeface="Helvetica Neue"/>
              <a:cs typeface="Helvetica Neue"/>
              <a:sym typeface="Helvetica Neue"/>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1"/>
          <p:cNvSpPr/>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Calibri"/>
              <a:buNone/>
            </a:pPr>
            <a:r>
              <a:t/>
            </a:r>
            <a:endParaRPr b="0" i="0" sz="4400" u="none" cap="none" strike="noStrike">
              <a:solidFill>
                <a:schemeClr val="dk1"/>
              </a:solidFill>
              <a:latin typeface="Calibri"/>
              <a:ea typeface="Calibri"/>
              <a:cs typeface="Calibri"/>
              <a:sym typeface="Calibri"/>
            </a:endParaRPr>
          </a:p>
        </p:txBody>
      </p:sp>
      <p:sp>
        <p:nvSpPr>
          <p:cNvPr id="694" name="Google Shape;694;p41"/>
          <p:cNvSpPr/>
          <p:nvPr/>
        </p:nvSpPr>
        <p:spPr>
          <a:xfrm>
            <a:off x="2599711" y="1482969"/>
            <a:ext cx="7203829" cy="5064369"/>
          </a:xfrm>
          <a:prstGeom prst="triangle">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695" name="Google Shape;695;p41"/>
          <p:cNvSpPr txBox="1"/>
          <p:nvPr/>
        </p:nvSpPr>
        <p:spPr>
          <a:xfrm>
            <a:off x="518013" y="5799260"/>
            <a:ext cx="2743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Starting with Splunk</a:t>
            </a:r>
            <a:endParaRPr b="0" i="0" sz="1800" u="none" cap="none" strike="noStrike">
              <a:solidFill>
                <a:schemeClr val="dk1"/>
              </a:solidFill>
              <a:latin typeface="Calibri"/>
              <a:ea typeface="Calibri"/>
              <a:cs typeface="Calibri"/>
              <a:sym typeface="Calibri"/>
            </a:endParaRPr>
          </a:p>
        </p:txBody>
      </p:sp>
      <p:sp>
        <p:nvSpPr>
          <p:cNvPr id="696" name="Google Shape;696;p41"/>
          <p:cNvSpPr txBox="1"/>
          <p:nvPr/>
        </p:nvSpPr>
        <p:spPr>
          <a:xfrm>
            <a:off x="1017932" y="4330597"/>
            <a:ext cx="23202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Managed Knowledge Objects</a:t>
            </a:r>
            <a:endParaRPr b="0" i="0" sz="2000" u="none" cap="none" strike="noStrike">
              <a:solidFill>
                <a:schemeClr val="dk1"/>
              </a:solidFill>
              <a:latin typeface="Calibri"/>
              <a:ea typeface="Calibri"/>
              <a:cs typeface="Calibri"/>
              <a:sym typeface="Calibri"/>
            </a:endParaRPr>
          </a:p>
        </p:txBody>
      </p:sp>
      <p:sp>
        <p:nvSpPr>
          <p:cNvPr id="697" name="Google Shape;697;p41"/>
          <p:cNvSpPr txBox="1"/>
          <p:nvPr/>
        </p:nvSpPr>
        <p:spPr>
          <a:xfrm>
            <a:off x="2911538" y="3059789"/>
            <a:ext cx="1818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Modular Inputs Overloaded</a:t>
            </a:r>
            <a:endParaRPr b="0" i="0" sz="2000" u="none" cap="none" strike="noStrike">
              <a:solidFill>
                <a:schemeClr val="dk1"/>
              </a:solidFill>
              <a:latin typeface="Calibri"/>
              <a:ea typeface="Calibri"/>
              <a:cs typeface="Calibri"/>
              <a:sym typeface="Calibri"/>
            </a:endParaRPr>
          </a:p>
        </p:txBody>
      </p:sp>
      <p:sp>
        <p:nvSpPr>
          <p:cNvPr id="698" name="Google Shape;698;p41"/>
          <p:cNvSpPr txBox="1"/>
          <p:nvPr/>
        </p:nvSpPr>
        <p:spPr>
          <a:xfrm>
            <a:off x="2914173" y="168692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Splunk Addon Factory UCC Generator</a:t>
            </a:r>
            <a:endParaRPr b="0" i="0" sz="2000" u="none" cap="none" strike="noStrike">
              <a:solidFill>
                <a:schemeClr val="dk1"/>
              </a:solidFill>
              <a:latin typeface="Calibri"/>
              <a:ea typeface="Calibri"/>
              <a:cs typeface="Calibri"/>
              <a:sym typeface="Calibri"/>
            </a:endParaRPr>
          </a:p>
        </p:txBody>
      </p:sp>
      <p:sp>
        <p:nvSpPr>
          <p:cNvPr id="699" name="Google Shape;699;p41"/>
          <p:cNvSpPr txBox="1"/>
          <p:nvPr>
            <p:ph type="title"/>
          </p:nvPr>
        </p:nvSpPr>
        <p:spPr>
          <a:xfrm>
            <a:off x="687300" y="365133"/>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Recap: Journey to metaprogramming</a:t>
            </a:r>
            <a:endParaRPr/>
          </a:p>
        </p:txBody>
      </p:sp>
      <p:sp>
        <p:nvSpPr>
          <p:cNvPr id="700" name="Google Shape;700;p41"/>
          <p:cNvSpPr txBox="1"/>
          <p:nvPr/>
        </p:nvSpPr>
        <p:spPr>
          <a:xfrm>
            <a:off x="8688334" y="4654468"/>
            <a:ext cx="2665500" cy="708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Packaging Best Practices</a:t>
            </a:r>
            <a:endParaRPr b="0" i="0" sz="2000" u="none" cap="none" strike="noStrike">
              <a:solidFill>
                <a:schemeClr val="dk1"/>
              </a:solidFill>
              <a:latin typeface="Calibri"/>
              <a:ea typeface="Calibri"/>
              <a:cs typeface="Calibri"/>
              <a:sym typeface="Calibri"/>
            </a:endParaRPr>
          </a:p>
        </p:txBody>
      </p:sp>
      <p:sp>
        <p:nvSpPr>
          <p:cNvPr id="701" name="Google Shape;701;p41"/>
          <p:cNvSpPr txBox="1"/>
          <p:nvPr/>
        </p:nvSpPr>
        <p:spPr>
          <a:xfrm>
            <a:off x="7817476" y="3589560"/>
            <a:ext cx="2665500" cy="400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Development Tips</a:t>
            </a:r>
            <a:endParaRPr b="0" i="0" sz="2000" u="none" cap="none" strike="noStrike">
              <a:solidFill>
                <a:schemeClr val="dk1"/>
              </a:solidFill>
              <a:latin typeface="Calibri"/>
              <a:ea typeface="Calibri"/>
              <a:cs typeface="Calibri"/>
              <a:sym typeface="Calibri"/>
            </a:endParaRPr>
          </a:p>
        </p:txBody>
      </p:sp>
      <p:sp>
        <p:nvSpPr>
          <p:cNvPr id="702" name="Google Shape;702;p41"/>
          <p:cNvSpPr/>
          <p:nvPr/>
        </p:nvSpPr>
        <p:spPr>
          <a:xfrm>
            <a:off x="3745138" y="2318813"/>
            <a:ext cx="4536175" cy="3392675"/>
          </a:xfrm>
          <a:custGeom>
            <a:rect b="b" l="l" r="r" t="t"/>
            <a:pathLst>
              <a:path extrusionOk="0" h="135707" w="181447">
                <a:moveTo>
                  <a:pt x="0" y="126157"/>
                </a:moveTo>
                <a:cubicBezTo>
                  <a:pt x="16341" y="105147"/>
                  <a:pt x="67804" y="-1493"/>
                  <a:pt x="98045" y="99"/>
                </a:cubicBezTo>
                <a:cubicBezTo>
                  <a:pt x="128286" y="1691"/>
                  <a:pt x="167547" y="113106"/>
                  <a:pt x="181447" y="135707"/>
                </a:cubicBezTo>
              </a:path>
            </a:pathLst>
          </a:custGeom>
          <a:noFill/>
          <a:ln cap="flat" cmpd="sng" w="38100">
            <a:solidFill>
              <a:schemeClr val="accent5"/>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41"/>
          <p:cNvSpPr/>
          <p:nvPr/>
        </p:nvSpPr>
        <p:spPr>
          <a:xfrm>
            <a:off x="8478071" y="4551732"/>
            <a:ext cx="913500" cy="913500"/>
          </a:xfrm>
          <a:prstGeom prst="star5">
            <a:avLst>
              <a:gd fmla="val 19098" name="adj"/>
              <a:gd fmla="val 105146" name="hf"/>
              <a:gd fmla="val 110557" name="vf"/>
            </a:avLst>
          </a:prstGeom>
          <a:solidFill>
            <a:schemeClr val="accen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42"/>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References</a:t>
            </a:r>
            <a:endParaRPr/>
          </a:p>
        </p:txBody>
      </p:sp>
      <p:sp>
        <p:nvSpPr>
          <p:cNvPr id="709" name="Google Shape;709;p42"/>
          <p:cNvSpPr txBox="1"/>
          <p:nvPr>
            <p:ph idx="1" type="body"/>
          </p:nvPr>
        </p:nvSpPr>
        <p:spPr>
          <a:xfrm>
            <a:off x="685800" y="2368296"/>
            <a:ext cx="10817400" cy="3804000"/>
          </a:xfrm>
          <a:prstGeom prst="rect">
            <a:avLst/>
          </a:prstGeom>
          <a:noFill/>
          <a:ln>
            <a:noFill/>
          </a:ln>
        </p:spPr>
        <p:txBody>
          <a:bodyPr anchorCtr="0" anchor="t" bIns="0" lIns="0" spcFirstLastPara="1" rIns="0" wrap="square" tIns="0">
            <a:noAutofit/>
          </a:bodyPr>
          <a:lstStyle/>
          <a:p>
            <a:pPr indent="-263525" lvl="0" marL="342900" rtl="0" algn="l">
              <a:lnSpc>
                <a:spcPct val="95000"/>
              </a:lnSpc>
              <a:spcBef>
                <a:spcPts val="1500"/>
              </a:spcBef>
              <a:spcAft>
                <a:spcPts val="0"/>
              </a:spcAft>
              <a:buClr>
                <a:schemeClr val="dk1"/>
              </a:buClr>
              <a:buSzPts val="2000"/>
              <a:buChar char="​"/>
            </a:pPr>
            <a:r>
              <a:rPr lang="en-US" sz="2600">
                <a:solidFill>
                  <a:schemeClr val="dk1"/>
                </a:solidFill>
              </a:rPr>
              <a:t>Splunk UCC,</a:t>
            </a:r>
            <a:r>
              <a:rPr lang="en-US" sz="2600"/>
              <a:t> </a:t>
            </a:r>
            <a:r>
              <a:rPr lang="en-US" sz="2400" u="sng">
                <a:solidFill>
                  <a:schemeClr val="hlink"/>
                </a:solidFill>
                <a:hlinkClick r:id="rId3"/>
              </a:rPr>
              <a:t>https://github.com/splunk/addonfactory-ucc-generator</a:t>
            </a:r>
            <a:br>
              <a:rPr lang="en-US" sz="2600"/>
            </a:br>
            <a:br>
              <a:rPr lang="en-US" sz="2600"/>
            </a:br>
            <a:r>
              <a:rPr lang="en-US" sz="2600">
                <a:solidFill>
                  <a:schemeClr val="dk1"/>
                </a:solidFill>
              </a:rPr>
              <a:t>Bsides Splunk 2021 “Oversight: Building an Asset Inventory Data Pipeline”, </a:t>
            </a:r>
            <a:r>
              <a:rPr lang="en-US" sz="2400" u="sng">
                <a:solidFill>
                  <a:schemeClr val="hlink"/>
                </a:solidFill>
                <a:hlinkClick r:id="rId4"/>
              </a:rPr>
              <a:t>https://github.com/bsidessplunk/2021/blob/main/Oversight:%20Building%20an%20Asset%20Inventory%20Data%20Pipeline/Oversight:%20Building%20an%20Asset%20Inventory%20Data%20Pipeline.pdf</a:t>
            </a:r>
            <a:br>
              <a:rPr lang="en-US" sz="2600"/>
            </a:br>
            <a:br>
              <a:rPr lang="en-US" sz="2600"/>
            </a:br>
            <a:r>
              <a:rPr lang="en-US" sz="2600">
                <a:solidFill>
                  <a:schemeClr val="dk1"/>
                </a:solidFill>
              </a:rPr>
              <a:t>NASA Earth Science Projects, </a:t>
            </a:r>
            <a:r>
              <a:rPr lang="en-US" sz="2400" u="sng">
                <a:solidFill>
                  <a:schemeClr val="hlink"/>
                </a:solidFill>
                <a:hlinkClick r:id="rId5"/>
              </a:rPr>
              <a:t>https://espd.gsfc.nasa.gov/projects.html</a:t>
            </a:r>
            <a:r>
              <a:rPr lang="en-US" sz="2600"/>
              <a:t> </a:t>
            </a:r>
            <a:br>
              <a:rPr lang="en-US" sz="2600"/>
            </a:br>
            <a:r>
              <a:rPr lang="en-US" sz="2600">
                <a:solidFill>
                  <a:schemeClr val="dk1"/>
                </a:solidFill>
              </a:rPr>
              <a:t>NASA Earthdata Open Access Portal,</a:t>
            </a:r>
            <a:r>
              <a:rPr lang="en-US" sz="2600"/>
              <a:t> </a:t>
            </a:r>
            <a:r>
              <a:rPr lang="en-US" sz="2400" u="sng">
                <a:solidFill>
                  <a:schemeClr val="hlink"/>
                </a:solidFill>
                <a:hlinkClick r:id="rId6"/>
              </a:rPr>
              <a:t>https://earthdata.nasa.gov</a:t>
            </a:r>
            <a:br>
              <a:rPr lang="en-US" sz="2600"/>
            </a:br>
            <a:endParaRPr sz="2600"/>
          </a:p>
          <a:p>
            <a:pPr indent="-136525" lvl="0" marL="342900" rtl="0" algn="l">
              <a:lnSpc>
                <a:spcPct val="95000"/>
              </a:lnSpc>
              <a:spcBef>
                <a:spcPts val="1500"/>
              </a:spcBef>
              <a:spcAft>
                <a:spcPts val="0"/>
              </a:spcAft>
              <a:buClr>
                <a:schemeClr val="dk1"/>
              </a:buClr>
              <a:buSzPts val="2200"/>
              <a:buNone/>
            </a:pPr>
            <a:r>
              <a:t/>
            </a:r>
            <a:endParaRPr sz="2600"/>
          </a:p>
          <a:p>
            <a:pPr indent="-136525" lvl="0" marL="342900" rtl="0" algn="l">
              <a:lnSpc>
                <a:spcPct val="95000"/>
              </a:lnSpc>
              <a:spcBef>
                <a:spcPts val="1500"/>
              </a:spcBef>
              <a:spcAft>
                <a:spcPts val="0"/>
              </a:spcAft>
              <a:buClr>
                <a:schemeClr val="dk1"/>
              </a:buClr>
              <a:buSzPts val="2200"/>
              <a:buNone/>
            </a:pPr>
            <a:r>
              <a:t/>
            </a:r>
            <a:endParaRPr sz="2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gea0d081a77_0_0"/>
          <p:cNvSpPr txBox="1"/>
          <p:nvPr>
            <p:ph type="title"/>
          </p:nvPr>
        </p:nvSpPr>
        <p:spPr>
          <a:xfrm>
            <a:off x="685800" y="521208"/>
            <a:ext cx="10817400" cy="10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1800"/>
              <a:buFont typeface="Avenir"/>
              <a:buNone/>
            </a:pPr>
            <a:r>
              <a:rPr lang="en-US"/>
              <a:t>References</a:t>
            </a:r>
            <a:endParaRPr/>
          </a:p>
        </p:txBody>
      </p:sp>
      <p:sp>
        <p:nvSpPr>
          <p:cNvPr id="715" name="Google Shape;715;gea0d081a77_0_0"/>
          <p:cNvSpPr txBox="1"/>
          <p:nvPr>
            <p:ph idx="1" type="body"/>
          </p:nvPr>
        </p:nvSpPr>
        <p:spPr>
          <a:xfrm>
            <a:off x="685800" y="2368296"/>
            <a:ext cx="10817400" cy="3804000"/>
          </a:xfrm>
          <a:prstGeom prst="rect">
            <a:avLst/>
          </a:prstGeom>
          <a:noFill/>
          <a:ln>
            <a:noFill/>
          </a:ln>
        </p:spPr>
        <p:txBody>
          <a:bodyPr anchorCtr="0" anchor="t" bIns="0" lIns="0" spcFirstLastPara="1" rIns="0" wrap="square" tIns="0">
            <a:noAutofit/>
          </a:bodyPr>
          <a:lstStyle/>
          <a:p>
            <a:pPr indent="-263525" lvl="0" marL="342900" rtl="0" algn="l">
              <a:lnSpc>
                <a:spcPct val="95000"/>
              </a:lnSpc>
              <a:spcBef>
                <a:spcPts val="1500"/>
              </a:spcBef>
              <a:spcAft>
                <a:spcPts val="0"/>
              </a:spcAft>
              <a:buClr>
                <a:schemeClr val="dk1"/>
              </a:buClr>
              <a:buSzPts val="2000"/>
              <a:buChar char="​"/>
            </a:pPr>
            <a:r>
              <a:rPr lang="en-US" sz="2600">
                <a:solidFill>
                  <a:schemeClr val="dk1"/>
                </a:solidFill>
              </a:rPr>
              <a:t>Kintyre’s Splunk CONFiguration tool: </a:t>
            </a:r>
            <a:r>
              <a:rPr lang="en-US" sz="2600" u="sng">
                <a:solidFill>
                  <a:schemeClr val="hlink"/>
                </a:solidFill>
                <a:hlinkClick r:id="rId3"/>
              </a:rPr>
              <a:t>https://github.com/Kintyre/ksconf</a:t>
            </a:r>
            <a:endParaRPr sz="2600">
              <a:solidFill>
                <a:schemeClr val="dk1"/>
              </a:solidFill>
            </a:endParaRPr>
          </a:p>
          <a:p>
            <a:pPr indent="-301625" lvl="0" marL="342900" rtl="0" algn="l">
              <a:lnSpc>
                <a:spcPct val="95000"/>
              </a:lnSpc>
              <a:spcBef>
                <a:spcPts val="1500"/>
              </a:spcBef>
              <a:spcAft>
                <a:spcPts val="0"/>
              </a:spcAft>
              <a:buClr>
                <a:schemeClr val="dk1"/>
              </a:buClr>
              <a:buSzPts val="2600"/>
              <a:buChar char="​"/>
            </a:pPr>
            <a:r>
              <a:t/>
            </a:r>
            <a:endParaRPr sz="2600">
              <a:solidFill>
                <a:schemeClr val="dk1"/>
              </a:solidFill>
            </a:endParaRPr>
          </a:p>
          <a:p>
            <a:pPr indent="-136525" lvl="0" marL="342900" rtl="0" algn="l">
              <a:lnSpc>
                <a:spcPct val="95000"/>
              </a:lnSpc>
              <a:spcBef>
                <a:spcPts val="1500"/>
              </a:spcBef>
              <a:spcAft>
                <a:spcPts val="0"/>
              </a:spcAft>
              <a:buClr>
                <a:schemeClr val="dk1"/>
              </a:buClr>
              <a:buSzPts val="2200"/>
              <a:buNone/>
            </a:pPr>
            <a:r>
              <a:t/>
            </a:r>
            <a:endParaRPr sz="2600"/>
          </a:p>
          <a:p>
            <a:pPr indent="-136525" lvl="0" marL="342900" rtl="0" algn="l">
              <a:lnSpc>
                <a:spcPct val="95000"/>
              </a:lnSpc>
              <a:spcBef>
                <a:spcPts val="1500"/>
              </a:spcBef>
              <a:spcAft>
                <a:spcPts val="0"/>
              </a:spcAft>
              <a:buClr>
                <a:schemeClr val="dk1"/>
              </a:buClr>
              <a:buSzPts val="2200"/>
              <a:buNone/>
            </a:pPr>
            <a:r>
              <a:t/>
            </a:r>
            <a:endParaRPr sz="26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Custom 1">
      <a:dk1>
        <a:srgbClr val="33495D"/>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2021-08-12T18:53:23Z</dcterms:created>
  <dc:creator>Dietrich, Sarah B. (GSFC-428.0)[Embedded Flight Systems, Inc]</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2f26d07a-6148-4fdd-be43-5afbee77f2a7</vt:lpwstr>
  </property>
  <property fmtid="{D5CDD505-2E9C-101B-9397-08002B2CF9AE}" pid="3" name="bjSaver">
    <vt:lpwstr>U7h71aia8FOFLJNxzT1eRROYUDZl41YD</vt:lpwstr>
  </property>
  <property fmtid="{D5CDD505-2E9C-101B-9397-08002B2CF9AE}" pid="4" name="rtnipcontrolcode">
    <vt:lpwstr>unrestricted</vt:lpwstr>
  </property>
  <property fmtid="{D5CDD505-2E9C-101B-9397-08002B2CF9AE}" pid="5" name="rtnipcontrolcodevm">
    <vt:lpwstr>noipvm</vt:lpwstr>
  </property>
  <property fmtid="{D5CDD505-2E9C-101B-9397-08002B2CF9AE}" pid="6" name="rtnexportcontrolcountry">
    <vt:lpwstr>usa</vt:lpwstr>
  </property>
  <property fmtid="{D5CDD505-2E9C-101B-9397-08002B2CF9AE}" pid="7" name="rtnexportcontrolcode">
    <vt:lpwstr>otherinfo</vt:lpwstr>
  </property>
  <property fmtid="{D5CDD505-2E9C-101B-9397-08002B2CF9AE}" pid="8" name="rtnexportcontrolcodevm">
    <vt:lpwstr>nousecvm</vt:lpwstr>
  </property>
  <property fmtid="{D5CDD505-2E9C-101B-9397-08002B2CF9AE}" pid="9" name="bjDocumentLabelXML">
    <vt:lpwstr>&lt;?xml version="1.0" encoding="us-ascii"?&gt;&lt;sisl xmlns:xsi="http://www.w3.org/2001/XMLSchema-instance" xmlns:xsd="http://www.w3.org/2001/XMLSchema" sislVersion="0" policy="cde53ac1-bf5f-4aae-9cf1-07509e23a4b0" origin="userSelected" xmlns="http://www.boldonj</vt:lpwstr>
  </property>
  <property fmtid="{D5CDD505-2E9C-101B-9397-08002B2CF9AE}" pid="10" name="bjDocumentLabelXML-0">
    <vt:lpwstr>ames.com/2008/01/sie/internal/label"&gt;&lt;element uid="dececbd6-da3b-46fe-8f00-f9d9deea2ee1" value="" /&gt;&lt;element uid="bbbf7bf4-4f4f-4189-9c5e-65015de8a6ad" value="" /&gt;&lt;element uid="bba94c65-ac3d-4f34-b2e1-8de11ef6f01c" value="" /&gt;&lt;element uid="bc2b7c01-6db1-4</vt:lpwstr>
  </property>
  <property fmtid="{D5CDD505-2E9C-101B-9397-08002B2CF9AE}" pid="11" name="bjDocumentLabelXML-1">
    <vt:lpwstr>e7d-88d1-fc61674f86fd" value="" /&gt;&lt;element uid="92e993a3-af32-4afb-aa19-3a49cdb82c7a" value="" /&gt;&lt;/sisl&gt;</vt:lpwstr>
  </property>
  <property fmtid="{D5CDD505-2E9C-101B-9397-08002B2CF9AE}" pid="12" name="bjDocumentSecurityLabel">
    <vt:lpwstr>Origin Jurisdiction: US  | Unrestricted Content | No marking applied by the tool | Other Information (Not Requiring an Export Control Marking) | No marking applied by the tool</vt:lpwstr>
  </property>
  <property fmtid="{D5CDD505-2E9C-101B-9397-08002B2CF9AE}" pid="13" name="bjLabelHistoryID">
    <vt:lpwstr>{E556B198-EAF7-4237-9E81-14091C53143B}</vt:lpwstr>
  </property>
</Properties>
</file>