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 id="2147484435" r:id="rId5"/>
    <p:sldMasterId id="2147484446" r:id="rId6"/>
    <p:sldMasterId id="2147484464" r:id="rId7"/>
    <p:sldMasterId id="2147484473" r:id="rId8"/>
    <p:sldMasterId id="2147484483" r:id="rId9"/>
    <p:sldMasterId id="2147484493" r:id="rId10"/>
  </p:sldMasterIdLst>
  <p:notesMasterIdLst>
    <p:notesMasterId r:id="rId25"/>
  </p:notesMasterIdLst>
  <p:handoutMasterIdLst>
    <p:handoutMasterId r:id="rId26"/>
  </p:handoutMasterIdLst>
  <p:sldIdLst>
    <p:sldId id="396" r:id="rId11"/>
    <p:sldId id="399" r:id="rId12"/>
    <p:sldId id="419" r:id="rId13"/>
    <p:sldId id="432" r:id="rId14"/>
    <p:sldId id="421" r:id="rId15"/>
    <p:sldId id="445" r:id="rId16"/>
    <p:sldId id="446" r:id="rId17"/>
    <p:sldId id="456" r:id="rId18"/>
    <p:sldId id="457" r:id="rId19"/>
    <p:sldId id="406" r:id="rId20"/>
    <p:sldId id="454" r:id="rId21"/>
    <p:sldId id="410" r:id="rId22"/>
    <p:sldId id="401" r:id="rId23"/>
    <p:sldId id="403" r:id="rId2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8400"/>
    <a:srgbClr val="002A00"/>
    <a:srgbClr val="2D8B75"/>
    <a:srgbClr val="3333CC"/>
    <a:srgbClr val="92BBFA"/>
    <a:srgbClr val="FF33CC"/>
    <a:srgbClr val="4BACC6"/>
    <a:srgbClr val="FFCC66"/>
    <a:srgbClr val="00BE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499DA3-FB56-4EA0-854B-A57415CD0303}" v="8" dt="2021-08-03T16:34:43.039"/>
    <p1510:client id="{18E9137D-5411-431E-849C-77F0F64B8957}" v="64" dt="2021-08-03T19:05:26.809"/>
    <p1510:client id="{20136208-7A74-4367-886F-1AAAB1279A89}" v="15" dt="2021-08-02T13:25:04.880"/>
    <p1510:client id="{268AF7E3-C5C1-4D95-8CD2-88F8974DEF54}" v="31" dt="2021-08-03T16:28:34.090"/>
    <p1510:client id="{2E2BC40B-AB6F-41B8-B7D3-5B8CF30649C8}" v="132" dt="2021-08-02T18:21:27.667"/>
    <p1510:client id="{3BFE8BC0-CB1F-4437-BD9E-DE3DD80376A1}" v="2" dt="2021-08-03T16:25:17.418"/>
    <p1510:client id="{F5FC7F4A-3DCC-4F02-9B39-90EB5EB8580E}" v="26" vWet="28" dt="2021-08-02T16:17:38.8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56" y="120"/>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rth, Theresa C. (LARC-A3)[TEAMS3]" userId="S::tfirth@ndc.nasa.gov::8a038681-0486-4018-85bb-88f411c1f7e2" providerId="AD" clId="Web-{1F62A122-4E53-4ED1-9661-46C72921DEBC}"/>
    <pc:docChg chg="modSld">
      <pc:chgData name="Firth, Theresa C. (LARC-A3)[TEAMS3]" userId="S::tfirth@ndc.nasa.gov::8a038681-0486-4018-85bb-88f411c1f7e2" providerId="AD" clId="Web-{1F62A122-4E53-4ED1-9661-46C72921DEBC}" dt="2021-07-29T17:30:14.131" v="0"/>
      <pc:docMkLst>
        <pc:docMk/>
      </pc:docMkLst>
      <pc:sldChg chg="modNotes">
        <pc:chgData name="Firth, Theresa C. (LARC-A3)[TEAMS3]" userId="S::tfirth@ndc.nasa.gov::8a038681-0486-4018-85bb-88f411c1f7e2" providerId="AD" clId="Web-{1F62A122-4E53-4ED1-9661-46C72921DEBC}" dt="2021-07-29T17:30:14.131" v="0"/>
        <pc:sldMkLst>
          <pc:docMk/>
          <pc:sldMk cId="2879004689" sldId="406"/>
        </pc:sldMkLst>
      </pc:sldChg>
    </pc:docChg>
  </pc:docChgLst>
  <pc:docChgLst>
    <pc:chgData name="Cutright, Amanda Moore (LARC-D2A)" userId="S::acutrigh@ndc.nasa.gov::bd0a53f1-8dce-428a-9b57-fe798b5b2bcb" providerId="AD" clId="Web-{20136208-7A74-4367-886F-1AAAB1279A89}"/>
    <pc:docChg chg="modSld">
      <pc:chgData name="Cutright, Amanda Moore (LARC-D2A)" userId="S::acutrigh@ndc.nasa.gov::bd0a53f1-8dce-428a-9b57-fe798b5b2bcb" providerId="AD" clId="Web-{20136208-7A74-4367-886F-1AAAB1279A89}" dt="2021-08-02T13:25:04.880" v="11" actId="1076"/>
      <pc:docMkLst>
        <pc:docMk/>
      </pc:docMkLst>
      <pc:sldChg chg="addSp modSp">
        <pc:chgData name="Cutright, Amanda Moore (LARC-D2A)" userId="S::acutrigh@ndc.nasa.gov::bd0a53f1-8dce-428a-9b57-fe798b5b2bcb" providerId="AD" clId="Web-{20136208-7A74-4367-886F-1AAAB1279A89}" dt="2021-08-02T13:25:04.880" v="11" actId="1076"/>
        <pc:sldMkLst>
          <pc:docMk/>
          <pc:sldMk cId="1904020298" sldId="408"/>
        </pc:sldMkLst>
        <pc:spChg chg="add mod">
          <ac:chgData name="Cutright, Amanda Moore (LARC-D2A)" userId="S::acutrigh@ndc.nasa.gov::bd0a53f1-8dce-428a-9b57-fe798b5b2bcb" providerId="AD" clId="Web-{20136208-7A74-4367-886F-1AAAB1279A89}" dt="2021-08-02T13:25:04.880" v="11" actId="1076"/>
          <ac:spMkLst>
            <pc:docMk/>
            <pc:sldMk cId="1904020298" sldId="408"/>
            <ac:spMk id="3" creationId="{33E3A5E1-CCB5-4478-970B-70D306D68B5E}"/>
          </ac:spMkLst>
        </pc:spChg>
        <pc:graphicFrameChg chg="mod modGraphic">
          <ac:chgData name="Cutright, Amanda Moore (LARC-D2A)" userId="S::acutrigh@ndc.nasa.gov::bd0a53f1-8dce-428a-9b57-fe798b5b2bcb" providerId="AD" clId="Web-{20136208-7A74-4367-886F-1AAAB1279A89}" dt="2021-08-02T13:24:52.551" v="10"/>
          <ac:graphicFrameMkLst>
            <pc:docMk/>
            <pc:sldMk cId="1904020298" sldId="408"/>
            <ac:graphicFrameMk id="8" creationId="{00000000-0000-0000-0000-000000000000}"/>
          </ac:graphicFrameMkLst>
        </pc:graphicFrameChg>
      </pc:sldChg>
    </pc:docChg>
  </pc:docChgLst>
  <pc:docChgLst>
    <pc:chgData name="Ernst, Rebecca (LARC-A3)[TEAMS3]" userId="S::rernst2@ndc.nasa.gov::e5b627c0-3c5f-4a32-a584-cad1f82b39c8" providerId="AD" clId="Web-{3BFE8BC0-CB1F-4437-BD9E-DE3DD80376A1}"/>
    <pc:docChg chg="modSld">
      <pc:chgData name="Ernst, Rebecca (LARC-A3)[TEAMS3]" userId="S::rernst2@ndc.nasa.gov::e5b627c0-3c5f-4a32-a584-cad1f82b39c8" providerId="AD" clId="Web-{3BFE8BC0-CB1F-4437-BD9E-DE3DD80376A1}" dt="2021-08-03T16:25:17.418" v="1"/>
      <pc:docMkLst>
        <pc:docMk/>
      </pc:docMkLst>
      <pc:sldChg chg="modSp">
        <pc:chgData name="Ernst, Rebecca (LARC-A3)[TEAMS3]" userId="S::rernst2@ndc.nasa.gov::e5b627c0-3c5f-4a32-a584-cad1f82b39c8" providerId="AD" clId="Web-{3BFE8BC0-CB1F-4437-BD9E-DE3DD80376A1}" dt="2021-08-03T16:25:17.418" v="1"/>
        <pc:sldMkLst>
          <pc:docMk/>
          <pc:sldMk cId="1525653412" sldId="409"/>
        </pc:sldMkLst>
        <pc:spChg chg="mod">
          <ac:chgData name="Ernst, Rebecca (LARC-A3)[TEAMS3]" userId="S::rernst2@ndc.nasa.gov::e5b627c0-3c5f-4a32-a584-cad1f82b39c8" providerId="AD" clId="Web-{3BFE8BC0-CB1F-4437-BD9E-DE3DD80376A1}" dt="2021-08-03T16:25:08.871" v="0" actId="1076"/>
          <ac:spMkLst>
            <pc:docMk/>
            <pc:sldMk cId="1525653412" sldId="409"/>
            <ac:spMk id="3" creationId="{00000000-0000-0000-0000-000000000000}"/>
          </ac:spMkLst>
        </pc:spChg>
        <pc:spChg chg="mod">
          <ac:chgData name="Ernst, Rebecca (LARC-A3)[TEAMS3]" userId="S::rernst2@ndc.nasa.gov::e5b627c0-3c5f-4a32-a584-cad1f82b39c8" providerId="AD" clId="Web-{3BFE8BC0-CB1F-4437-BD9E-DE3DD80376A1}" dt="2021-08-03T16:25:17.418" v="1"/>
          <ac:spMkLst>
            <pc:docMk/>
            <pc:sldMk cId="1525653412" sldId="409"/>
            <ac:spMk id="238" creationId="{90BA1FAD-6D80-4E8F-9C40-5B682BDE8946}"/>
          </ac:spMkLst>
        </pc:spChg>
      </pc:sldChg>
    </pc:docChg>
  </pc:docChgLst>
  <pc:docChgLst>
    <pc:chgData name="Britton, Shawn R. (LARC-A3)" userId="S::srbritto@ndc.nasa.gov::81995e03-879b-4d8b-ae90-d04a40f4e56f" providerId="AD" clId="Web-{18E9137D-5411-431E-849C-77F0F64B8957}"/>
    <pc:docChg chg="modSld">
      <pc:chgData name="Britton, Shawn R. (LARC-A3)" userId="S::srbritto@ndc.nasa.gov::81995e03-879b-4d8b-ae90-d04a40f4e56f" providerId="AD" clId="Web-{18E9137D-5411-431E-849C-77F0F64B8957}" dt="2021-08-03T19:05:26.809" v="30"/>
      <pc:docMkLst>
        <pc:docMk/>
      </pc:docMkLst>
      <pc:sldChg chg="addSp delSp modSp">
        <pc:chgData name="Britton, Shawn R. (LARC-A3)" userId="S::srbritto@ndc.nasa.gov::81995e03-879b-4d8b-ae90-d04a40f4e56f" providerId="AD" clId="Web-{18E9137D-5411-431E-849C-77F0F64B8957}" dt="2021-08-03T19:05:26.809" v="30"/>
        <pc:sldMkLst>
          <pc:docMk/>
          <pc:sldMk cId="1525653412" sldId="409"/>
        </pc:sldMkLst>
        <pc:spChg chg="add del">
          <ac:chgData name="Britton, Shawn R. (LARC-A3)" userId="S::srbritto@ndc.nasa.gov::81995e03-879b-4d8b-ae90-d04a40f4e56f" providerId="AD" clId="Web-{18E9137D-5411-431E-849C-77F0F64B8957}" dt="2021-08-03T19:04:26.165" v="12"/>
          <ac:spMkLst>
            <pc:docMk/>
            <pc:sldMk cId="1525653412" sldId="409"/>
            <ac:spMk id="7" creationId="{5CCC5CDD-CB57-418C-B808-7D32E72D1005}"/>
          </ac:spMkLst>
        </pc:spChg>
        <pc:spChg chg="add del mod">
          <ac:chgData name="Britton, Shawn R. (LARC-A3)" userId="S::srbritto@ndc.nasa.gov::81995e03-879b-4d8b-ae90-d04a40f4e56f" providerId="AD" clId="Web-{18E9137D-5411-431E-849C-77F0F64B8957}" dt="2021-08-03T19:04:26.227" v="13"/>
          <ac:spMkLst>
            <pc:docMk/>
            <pc:sldMk cId="1525653412" sldId="409"/>
            <ac:spMk id="8" creationId="{CA727042-68AA-4E3D-B99E-0596C5E1137C}"/>
          </ac:spMkLst>
        </pc:spChg>
        <pc:spChg chg="add del">
          <ac:chgData name="Britton, Shawn R. (LARC-A3)" userId="S::srbritto@ndc.nasa.gov::81995e03-879b-4d8b-ae90-d04a40f4e56f" providerId="AD" clId="Web-{18E9137D-5411-431E-849C-77F0F64B8957}" dt="2021-08-03T19:05:12.574" v="29"/>
          <ac:spMkLst>
            <pc:docMk/>
            <pc:sldMk cId="1525653412" sldId="409"/>
            <ac:spMk id="9" creationId="{95282160-D0E6-48A6-B9D5-02A658D23D2B}"/>
          </ac:spMkLst>
        </pc:spChg>
        <pc:spChg chg="add del mod">
          <ac:chgData name="Britton, Shawn R. (LARC-A3)" userId="S::srbritto@ndc.nasa.gov::81995e03-879b-4d8b-ae90-d04a40f4e56f" providerId="AD" clId="Web-{18E9137D-5411-431E-849C-77F0F64B8957}" dt="2021-08-03T19:05:26.809" v="30"/>
          <ac:spMkLst>
            <pc:docMk/>
            <pc:sldMk cId="1525653412" sldId="409"/>
            <ac:spMk id="10" creationId="{E6995847-D1E3-49BB-A5FE-41D636B08CA7}"/>
          </ac:spMkLst>
        </pc:spChg>
        <pc:spChg chg="mod">
          <ac:chgData name="Britton, Shawn R. (LARC-A3)" userId="S::srbritto@ndc.nasa.gov::81995e03-879b-4d8b-ae90-d04a40f4e56f" providerId="AD" clId="Web-{18E9137D-5411-431E-849C-77F0F64B8957}" dt="2021-08-03T19:02:49.082" v="1"/>
          <ac:spMkLst>
            <pc:docMk/>
            <pc:sldMk cId="1525653412" sldId="409"/>
            <ac:spMk id="210" creationId="{A74DE7C7-68F9-4585-9647-F0A2DF53CC7E}"/>
          </ac:spMkLst>
        </pc:spChg>
        <pc:grpChg chg="add del">
          <ac:chgData name="Britton, Shawn R. (LARC-A3)" userId="S::srbritto@ndc.nasa.gov::81995e03-879b-4d8b-ae90-d04a40f4e56f" providerId="AD" clId="Web-{18E9137D-5411-431E-849C-77F0F64B8957}" dt="2021-08-03T19:03:45.335" v="9"/>
          <ac:grpSpMkLst>
            <pc:docMk/>
            <pc:sldMk cId="1525653412" sldId="409"/>
            <ac:grpSpMk id="118" creationId="{10EE752D-2BEA-4FA3-9906-7EEA34611D33}"/>
          </ac:grpSpMkLst>
        </pc:grpChg>
        <pc:grpChg chg="add del">
          <ac:chgData name="Britton, Shawn R. (LARC-A3)" userId="S::srbritto@ndc.nasa.gov::81995e03-879b-4d8b-ae90-d04a40f4e56f" providerId="AD" clId="Web-{18E9137D-5411-431E-849C-77F0F64B8957}" dt="2021-08-03T19:03:35.303" v="8"/>
          <ac:grpSpMkLst>
            <pc:docMk/>
            <pc:sldMk cId="1525653412" sldId="409"/>
            <ac:grpSpMk id="332" creationId="{AE952179-9F3A-4342-BFCA-9895936FC8E7}"/>
          </ac:grpSpMkLst>
        </pc:grpChg>
      </pc:sldChg>
    </pc:docChg>
  </pc:docChgLst>
  <pc:docChgLst>
    <pc:chgData name="Ernst, Rebecca (LARC-A3)[TEAMS3]" userId="S::rernst2@ndc.nasa.gov::e5b627c0-3c5f-4a32-a584-cad1f82b39c8" providerId="AD" clId="Web-{0F499DA3-FB56-4EA0-854B-A57415CD0303}"/>
    <pc:docChg chg="modSld">
      <pc:chgData name="Ernst, Rebecca (LARC-A3)[TEAMS3]" userId="S::rernst2@ndc.nasa.gov::e5b627c0-3c5f-4a32-a584-cad1f82b39c8" providerId="AD" clId="Web-{0F499DA3-FB56-4EA0-854B-A57415CD0303}" dt="2021-08-03T16:34:43.039" v="7"/>
      <pc:docMkLst>
        <pc:docMk/>
      </pc:docMkLst>
      <pc:sldChg chg="modSp">
        <pc:chgData name="Ernst, Rebecca (LARC-A3)[TEAMS3]" userId="S::rernst2@ndc.nasa.gov::e5b627c0-3c5f-4a32-a584-cad1f82b39c8" providerId="AD" clId="Web-{0F499DA3-FB56-4EA0-854B-A57415CD0303}" dt="2021-08-03T16:34:43.039" v="7"/>
        <pc:sldMkLst>
          <pc:docMk/>
          <pc:sldMk cId="1525653412" sldId="409"/>
        </pc:sldMkLst>
        <pc:spChg chg="mod">
          <ac:chgData name="Ernst, Rebecca (LARC-A3)[TEAMS3]" userId="S::rernst2@ndc.nasa.gov::e5b627c0-3c5f-4a32-a584-cad1f82b39c8" providerId="AD" clId="Web-{0F499DA3-FB56-4EA0-854B-A57415CD0303}" dt="2021-08-03T16:34:43.039" v="7"/>
          <ac:spMkLst>
            <pc:docMk/>
            <pc:sldMk cId="1525653412" sldId="409"/>
            <ac:spMk id="238" creationId="{90BA1FAD-6D80-4E8F-9C40-5B682BDE8946}"/>
          </ac:spMkLst>
        </pc:spChg>
        <pc:grpChg chg="mod">
          <ac:chgData name="Ernst, Rebecca (LARC-A3)[TEAMS3]" userId="S::rernst2@ndc.nasa.gov::e5b627c0-3c5f-4a32-a584-cad1f82b39c8" providerId="AD" clId="Web-{0F499DA3-FB56-4EA0-854B-A57415CD0303}" dt="2021-08-03T16:31:29.523" v="3" actId="1076"/>
          <ac:grpSpMkLst>
            <pc:docMk/>
            <pc:sldMk cId="1525653412" sldId="409"/>
            <ac:grpSpMk id="142" creationId="{57C8F0CB-BFA9-47E0-9B62-F7BB2E477043}"/>
          </ac:grpSpMkLst>
        </pc:grpChg>
      </pc:sldChg>
    </pc:docChg>
  </pc:docChgLst>
  <pc:docChgLst>
    <pc:chgData name="Britton, Shawn R. (LARC-A3)" userId="S::srbritto@ndc.nasa.gov::81995e03-879b-4d8b-ae90-d04a40f4e56f" providerId="AD" clId="Web-{268AF7E3-C5C1-4D95-8CD2-88F8974DEF54}"/>
    <pc:docChg chg="modSld">
      <pc:chgData name="Britton, Shawn R. (LARC-A3)" userId="S::srbritto@ndc.nasa.gov::81995e03-879b-4d8b-ae90-d04a40f4e56f" providerId="AD" clId="Web-{268AF7E3-C5C1-4D95-8CD2-88F8974DEF54}" dt="2021-08-03T16:27:22.401" v="1" actId="1076"/>
      <pc:docMkLst>
        <pc:docMk/>
      </pc:docMkLst>
      <pc:sldChg chg="modSp">
        <pc:chgData name="Britton, Shawn R. (LARC-A3)" userId="S::srbritto@ndc.nasa.gov::81995e03-879b-4d8b-ae90-d04a40f4e56f" providerId="AD" clId="Web-{268AF7E3-C5C1-4D95-8CD2-88F8974DEF54}" dt="2021-08-03T16:27:22.401" v="1" actId="1076"/>
        <pc:sldMkLst>
          <pc:docMk/>
          <pc:sldMk cId="1136460448" sldId="345"/>
        </pc:sldMkLst>
        <pc:spChg chg="mod">
          <ac:chgData name="Britton, Shawn R. (LARC-A3)" userId="S::srbritto@ndc.nasa.gov::81995e03-879b-4d8b-ae90-d04a40f4e56f" providerId="AD" clId="Web-{268AF7E3-C5C1-4D95-8CD2-88F8974DEF54}" dt="2021-08-03T16:27:22.401" v="1" actId="1076"/>
          <ac:spMkLst>
            <pc:docMk/>
            <pc:sldMk cId="1136460448" sldId="345"/>
            <ac:spMk id="235" creationId="{CAD0EEB3-4C90-324A-9A8F-E2C21688AB7A}"/>
          </ac:spMkLst>
        </pc:spChg>
      </pc:sldChg>
    </pc:docChg>
  </pc:docChgLst>
  <pc:docChgLst>
    <pc:chgData name="Firth, Theresa C. (LARC-A3)[TEAMS3]" userId="8a038681-0486-4018-85bb-88f411c1f7e2" providerId="ADAL" clId="{2E2BC40B-AB6F-41B8-B7D3-5B8CF30649C8}"/>
    <pc:docChg chg="undo redo custSel addSld delSld modSld modMainMaster">
      <pc:chgData name="Firth, Theresa C. (LARC-A3)[TEAMS3]" userId="8a038681-0486-4018-85bb-88f411c1f7e2" providerId="ADAL" clId="{2E2BC40B-AB6F-41B8-B7D3-5B8CF30649C8}" dt="2021-08-02T18:21:27.668" v="3008" actId="1076"/>
      <pc:docMkLst>
        <pc:docMk/>
      </pc:docMkLst>
      <pc:sldChg chg="addSp delSp modSp mod">
        <pc:chgData name="Firth, Theresa C. (LARC-A3)[TEAMS3]" userId="8a038681-0486-4018-85bb-88f411c1f7e2" providerId="ADAL" clId="{2E2BC40B-AB6F-41B8-B7D3-5B8CF30649C8}" dt="2021-07-28T15:01:27.645" v="1556" actId="255"/>
        <pc:sldMkLst>
          <pc:docMk/>
          <pc:sldMk cId="1136460448" sldId="345"/>
        </pc:sldMkLst>
        <pc:spChg chg="mod">
          <ac:chgData name="Firth, Theresa C. (LARC-A3)[TEAMS3]" userId="8a038681-0486-4018-85bb-88f411c1f7e2" providerId="ADAL" clId="{2E2BC40B-AB6F-41B8-B7D3-5B8CF30649C8}" dt="2021-07-28T15:01:27.645" v="1556" actId="255"/>
          <ac:spMkLst>
            <pc:docMk/>
            <pc:sldMk cId="1136460448" sldId="345"/>
            <ac:spMk id="2" creationId="{23F5BEDF-AE7A-1D45-8CFD-A81F1CA59EB9}"/>
          </ac:spMkLst>
        </pc:spChg>
        <pc:spChg chg="add mod">
          <ac:chgData name="Firth, Theresa C. (LARC-A3)[TEAMS3]" userId="8a038681-0486-4018-85bb-88f411c1f7e2" providerId="ADAL" clId="{2E2BC40B-AB6F-41B8-B7D3-5B8CF30649C8}" dt="2021-07-28T14:00:24.335" v="147" actId="207"/>
          <ac:spMkLst>
            <pc:docMk/>
            <pc:sldMk cId="1136460448" sldId="345"/>
            <ac:spMk id="6" creationId="{642FB23E-CCDA-440F-A892-C8E98106D46E}"/>
          </ac:spMkLst>
        </pc:spChg>
        <pc:spChg chg="mod">
          <ac:chgData name="Firth, Theresa C. (LARC-A3)[TEAMS3]" userId="8a038681-0486-4018-85bb-88f411c1f7e2" providerId="ADAL" clId="{2E2BC40B-AB6F-41B8-B7D3-5B8CF30649C8}" dt="2021-07-28T14:01:16.230" v="154" actId="1035"/>
          <ac:spMkLst>
            <pc:docMk/>
            <pc:sldMk cId="1136460448" sldId="345"/>
            <ac:spMk id="135" creationId="{00000000-0000-0000-0000-000000000000}"/>
          </ac:spMkLst>
        </pc:spChg>
        <pc:spChg chg="mod">
          <ac:chgData name="Firth, Theresa C. (LARC-A3)[TEAMS3]" userId="8a038681-0486-4018-85bb-88f411c1f7e2" providerId="ADAL" clId="{2E2BC40B-AB6F-41B8-B7D3-5B8CF30649C8}" dt="2021-07-28T15:00:44.886" v="1554" actId="113"/>
          <ac:spMkLst>
            <pc:docMk/>
            <pc:sldMk cId="1136460448" sldId="345"/>
            <ac:spMk id="148" creationId="{E04BA5FC-4FDF-764F-98BC-C860D61884D6}"/>
          </ac:spMkLst>
        </pc:spChg>
        <pc:spChg chg="add del mod">
          <ac:chgData name="Firth, Theresa C. (LARC-A3)[TEAMS3]" userId="8a038681-0486-4018-85bb-88f411c1f7e2" providerId="ADAL" clId="{2E2BC40B-AB6F-41B8-B7D3-5B8CF30649C8}" dt="2021-07-28T13:57:05.259" v="82" actId="478"/>
          <ac:spMkLst>
            <pc:docMk/>
            <pc:sldMk cId="1136460448" sldId="345"/>
            <ac:spMk id="155" creationId="{B4621B85-48EC-C440-B3C5-59C384DC6684}"/>
          </ac:spMkLst>
        </pc:spChg>
        <pc:spChg chg="mod">
          <ac:chgData name="Firth, Theresa C. (LARC-A3)[TEAMS3]" userId="8a038681-0486-4018-85bb-88f411c1f7e2" providerId="ADAL" clId="{2E2BC40B-AB6F-41B8-B7D3-5B8CF30649C8}" dt="2021-07-28T15:01:27.645" v="1556" actId="255"/>
          <ac:spMkLst>
            <pc:docMk/>
            <pc:sldMk cId="1136460448" sldId="345"/>
            <ac:spMk id="433" creationId="{8A3A9675-243A-2543-98D9-5EF1777AB1E5}"/>
          </ac:spMkLst>
        </pc:spChg>
        <pc:spChg chg="mod">
          <ac:chgData name="Firth, Theresa C. (LARC-A3)[TEAMS3]" userId="8a038681-0486-4018-85bb-88f411c1f7e2" providerId="ADAL" clId="{2E2BC40B-AB6F-41B8-B7D3-5B8CF30649C8}" dt="2021-07-28T15:01:27.645" v="1556" actId="255"/>
          <ac:spMkLst>
            <pc:docMk/>
            <pc:sldMk cId="1136460448" sldId="345"/>
            <ac:spMk id="434" creationId="{2950D284-6385-A946-BD1F-65649FF09B1B}"/>
          </ac:spMkLst>
        </pc:spChg>
        <pc:spChg chg="mod">
          <ac:chgData name="Firth, Theresa C. (LARC-A3)[TEAMS3]" userId="8a038681-0486-4018-85bb-88f411c1f7e2" providerId="ADAL" clId="{2E2BC40B-AB6F-41B8-B7D3-5B8CF30649C8}" dt="2021-07-28T15:01:27.645" v="1556" actId="255"/>
          <ac:spMkLst>
            <pc:docMk/>
            <pc:sldMk cId="1136460448" sldId="345"/>
            <ac:spMk id="435" creationId="{6D8EB834-5081-2D44-9A3E-EDE8554C5201}"/>
          </ac:spMkLst>
        </pc:spChg>
        <pc:spChg chg="mod">
          <ac:chgData name="Firth, Theresa C. (LARC-A3)[TEAMS3]" userId="8a038681-0486-4018-85bb-88f411c1f7e2" providerId="ADAL" clId="{2E2BC40B-AB6F-41B8-B7D3-5B8CF30649C8}" dt="2021-07-28T15:01:27.645" v="1556" actId="255"/>
          <ac:spMkLst>
            <pc:docMk/>
            <pc:sldMk cId="1136460448" sldId="345"/>
            <ac:spMk id="436" creationId="{238F5508-3EA9-C04F-986E-FFC09B54E6A7}"/>
          </ac:spMkLst>
        </pc:spChg>
        <pc:spChg chg="mod">
          <ac:chgData name="Firth, Theresa C. (LARC-A3)[TEAMS3]" userId="8a038681-0486-4018-85bb-88f411c1f7e2" providerId="ADAL" clId="{2E2BC40B-AB6F-41B8-B7D3-5B8CF30649C8}" dt="2021-07-28T15:01:27.645" v="1556" actId="255"/>
          <ac:spMkLst>
            <pc:docMk/>
            <pc:sldMk cId="1136460448" sldId="345"/>
            <ac:spMk id="437" creationId="{B9F00AA2-9A58-5A45-8782-9B4B5C49E509}"/>
          </ac:spMkLst>
        </pc:spChg>
        <pc:spChg chg="mod">
          <ac:chgData name="Firth, Theresa C. (LARC-A3)[TEAMS3]" userId="8a038681-0486-4018-85bb-88f411c1f7e2" providerId="ADAL" clId="{2E2BC40B-AB6F-41B8-B7D3-5B8CF30649C8}" dt="2021-07-28T15:01:27.645" v="1556" actId="255"/>
          <ac:spMkLst>
            <pc:docMk/>
            <pc:sldMk cId="1136460448" sldId="345"/>
            <ac:spMk id="438" creationId="{222E9E5D-E9CE-A644-9AA5-853E934729C3}"/>
          </ac:spMkLst>
        </pc:spChg>
      </pc:sldChg>
      <pc:sldChg chg="addSp delSp modSp mod modNotesTx">
        <pc:chgData name="Firth, Theresa C. (LARC-A3)[TEAMS3]" userId="8a038681-0486-4018-85bb-88f411c1f7e2" providerId="ADAL" clId="{2E2BC40B-AB6F-41B8-B7D3-5B8CF30649C8}" dt="2021-07-29T17:51:07.309" v="1810" actId="1076"/>
        <pc:sldMkLst>
          <pc:docMk/>
          <pc:sldMk cId="872249920" sldId="373"/>
        </pc:sldMkLst>
        <pc:spChg chg="mod">
          <ac:chgData name="Firth, Theresa C. (LARC-A3)[TEAMS3]" userId="8a038681-0486-4018-85bb-88f411c1f7e2" providerId="ADAL" clId="{2E2BC40B-AB6F-41B8-B7D3-5B8CF30649C8}" dt="2021-07-28T14:04:42.073" v="162" actId="20577"/>
          <ac:spMkLst>
            <pc:docMk/>
            <pc:sldMk cId="872249920" sldId="373"/>
            <ac:spMk id="2" creationId="{00000000-0000-0000-0000-000000000000}"/>
          </ac:spMkLst>
        </pc:spChg>
        <pc:spChg chg="del mod">
          <ac:chgData name="Firth, Theresa C. (LARC-A3)[TEAMS3]" userId="8a038681-0486-4018-85bb-88f411c1f7e2" providerId="ADAL" clId="{2E2BC40B-AB6F-41B8-B7D3-5B8CF30649C8}" dt="2021-07-28T14:18:28.276" v="506" actId="478"/>
          <ac:spMkLst>
            <pc:docMk/>
            <pc:sldMk cId="872249920" sldId="373"/>
            <ac:spMk id="6" creationId="{00000000-0000-0000-0000-000000000000}"/>
          </ac:spMkLst>
        </pc:spChg>
        <pc:spChg chg="add mod">
          <ac:chgData name="Firth, Theresa C. (LARC-A3)[TEAMS3]" userId="8a038681-0486-4018-85bb-88f411c1f7e2" providerId="ADAL" clId="{2E2BC40B-AB6F-41B8-B7D3-5B8CF30649C8}" dt="2021-07-28T14:59:14.209" v="1548" actId="255"/>
          <ac:spMkLst>
            <pc:docMk/>
            <pc:sldMk cId="872249920" sldId="373"/>
            <ac:spMk id="7" creationId="{D07369FC-22C0-4D47-AC28-358B6946D154}"/>
          </ac:spMkLst>
        </pc:spChg>
        <pc:spChg chg="mod ord">
          <ac:chgData name="Firth, Theresa C. (LARC-A3)[TEAMS3]" userId="8a038681-0486-4018-85bb-88f411c1f7e2" providerId="ADAL" clId="{2E2BC40B-AB6F-41B8-B7D3-5B8CF30649C8}" dt="2021-07-29T17:51:07.309" v="1810" actId="1076"/>
          <ac:spMkLst>
            <pc:docMk/>
            <pc:sldMk cId="872249920" sldId="373"/>
            <ac:spMk id="8" creationId="{00000000-0000-0000-0000-000000000000}"/>
          </ac:spMkLst>
        </pc:spChg>
        <pc:spChg chg="add mod">
          <ac:chgData name="Firth, Theresa C. (LARC-A3)[TEAMS3]" userId="8a038681-0486-4018-85bb-88f411c1f7e2" providerId="ADAL" clId="{2E2BC40B-AB6F-41B8-B7D3-5B8CF30649C8}" dt="2021-07-28T14:59:28.371" v="1549" actId="14100"/>
          <ac:spMkLst>
            <pc:docMk/>
            <pc:sldMk cId="872249920" sldId="373"/>
            <ac:spMk id="11" creationId="{E1F9EC08-3E4A-450E-A815-27717F3B5743}"/>
          </ac:spMkLst>
        </pc:spChg>
        <pc:picChg chg="add mod">
          <ac:chgData name="Firth, Theresa C. (LARC-A3)[TEAMS3]" userId="8a038681-0486-4018-85bb-88f411c1f7e2" providerId="ADAL" clId="{2E2BC40B-AB6F-41B8-B7D3-5B8CF30649C8}" dt="2021-07-28T14:19:17.655" v="539" actId="1035"/>
          <ac:picMkLst>
            <pc:docMk/>
            <pc:sldMk cId="872249920" sldId="373"/>
            <ac:picMk id="10" creationId="{18C5EEFA-13D9-4027-9707-59BEA44D0C40}"/>
          </ac:picMkLst>
        </pc:picChg>
      </pc:sldChg>
      <pc:sldChg chg="modSp mod modNotesTx">
        <pc:chgData name="Firth, Theresa C. (LARC-A3)[TEAMS3]" userId="8a038681-0486-4018-85bb-88f411c1f7e2" providerId="ADAL" clId="{2E2BC40B-AB6F-41B8-B7D3-5B8CF30649C8}" dt="2021-07-29T18:07:53.331" v="2009" actId="20577"/>
        <pc:sldMkLst>
          <pc:docMk/>
          <pc:sldMk cId="2470090678" sldId="378"/>
        </pc:sldMkLst>
        <pc:spChg chg="mod">
          <ac:chgData name="Firth, Theresa C. (LARC-A3)[TEAMS3]" userId="8a038681-0486-4018-85bb-88f411c1f7e2" providerId="ADAL" clId="{2E2BC40B-AB6F-41B8-B7D3-5B8CF30649C8}" dt="2021-07-28T14:35:59.824" v="1281" actId="1076"/>
          <ac:spMkLst>
            <pc:docMk/>
            <pc:sldMk cId="2470090678" sldId="378"/>
            <ac:spMk id="10" creationId="{00000000-0000-0000-0000-000000000000}"/>
          </ac:spMkLst>
        </pc:spChg>
        <pc:spChg chg="mod">
          <ac:chgData name="Firth, Theresa C. (LARC-A3)[TEAMS3]" userId="8a038681-0486-4018-85bb-88f411c1f7e2" providerId="ADAL" clId="{2E2BC40B-AB6F-41B8-B7D3-5B8CF30649C8}" dt="2021-07-28T14:34:07.061" v="942" actId="1076"/>
          <ac:spMkLst>
            <pc:docMk/>
            <pc:sldMk cId="2470090678" sldId="378"/>
            <ac:spMk id="11" creationId="{00000000-0000-0000-0000-000000000000}"/>
          </ac:spMkLst>
        </pc:spChg>
        <pc:spChg chg="mod">
          <ac:chgData name="Firth, Theresa C. (LARC-A3)[TEAMS3]" userId="8a038681-0486-4018-85bb-88f411c1f7e2" providerId="ADAL" clId="{2E2BC40B-AB6F-41B8-B7D3-5B8CF30649C8}" dt="2021-07-29T18:07:53.331" v="2009" actId="20577"/>
          <ac:spMkLst>
            <pc:docMk/>
            <pc:sldMk cId="2470090678" sldId="378"/>
            <ac:spMk id="12" creationId="{00000000-0000-0000-0000-000000000000}"/>
          </ac:spMkLst>
        </pc:spChg>
        <pc:graphicFrameChg chg="modGraphic">
          <ac:chgData name="Firth, Theresa C. (LARC-A3)[TEAMS3]" userId="8a038681-0486-4018-85bb-88f411c1f7e2" providerId="ADAL" clId="{2E2BC40B-AB6F-41B8-B7D3-5B8CF30649C8}" dt="2021-07-28T14:34:01.342" v="941" actId="20577"/>
          <ac:graphicFrameMkLst>
            <pc:docMk/>
            <pc:sldMk cId="2470090678" sldId="378"/>
            <ac:graphicFrameMk id="4" creationId="{00000000-0000-0000-0000-000000000000}"/>
          </ac:graphicFrameMkLst>
        </pc:graphicFrameChg>
        <pc:graphicFrameChg chg="modGraphic">
          <ac:chgData name="Firth, Theresa C. (LARC-A3)[TEAMS3]" userId="8a038681-0486-4018-85bb-88f411c1f7e2" providerId="ADAL" clId="{2E2BC40B-AB6F-41B8-B7D3-5B8CF30649C8}" dt="2021-07-28T14:35:55.105" v="1280" actId="20577"/>
          <ac:graphicFrameMkLst>
            <pc:docMk/>
            <pc:sldMk cId="2470090678" sldId="378"/>
            <ac:graphicFrameMk id="9" creationId="{00000000-0000-0000-0000-000000000000}"/>
          </ac:graphicFrameMkLst>
        </pc:graphicFrameChg>
      </pc:sldChg>
      <pc:sldChg chg="modSp mod modNotesTx">
        <pc:chgData name="Firth, Theresa C. (LARC-A3)[TEAMS3]" userId="8a038681-0486-4018-85bb-88f411c1f7e2" providerId="ADAL" clId="{2E2BC40B-AB6F-41B8-B7D3-5B8CF30649C8}" dt="2021-08-02T16:20:21.944" v="3003" actId="1038"/>
        <pc:sldMkLst>
          <pc:docMk/>
          <pc:sldMk cId="1815074120" sldId="381"/>
        </pc:sldMkLst>
        <pc:spChg chg="mod">
          <ac:chgData name="Firth, Theresa C. (LARC-A3)[TEAMS3]" userId="8a038681-0486-4018-85bb-88f411c1f7e2" providerId="ADAL" clId="{2E2BC40B-AB6F-41B8-B7D3-5B8CF30649C8}" dt="2021-08-02T16:20:21.944" v="3003" actId="1038"/>
          <ac:spMkLst>
            <pc:docMk/>
            <pc:sldMk cId="1815074120" sldId="381"/>
            <ac:spMk id="3" creationId="{00000000-0000-0000-0000-000000000000}"/>
          </ac:spMkLst>
        </pc:spChg>
        <pc:graphicFrameChg chg="modGraphic">
          <ac:chgData name="Firth, Theresa C. (LARC-A3)[TEAMS3]" userId="8a038681-0486-4018-85bb-88f411c1f7e2" providerId="ADAL" clId="{2E2BC40B-AB6F-41B8-B7D3-5B8CF30649C8}" dt="2021-07-28T15:04:01.268" v="1562" actId="2062"/>
          <ac:graphicFrameMkLst>
            <pc:docMk/>
            <pc:sldMk cId="1815074120" sldId="381"/>
            <ac:graphicFrameMk id="4" creationId="{00000000-0000-0000-0000-000000000000}"/>
          </ac:graphicFrameMkLst>
        </pc:graphicFrameChg>
      </pc:sldChg>
      <pc:sldChg chg="modSp mod modNotesTx">
        <pc:chgData name="Firth, Theresa C. (LARC-A3)[TEAMS3]" userId="8a038681-0486-4018-85bb-88f411c1f7e2" providerId="ADAL" clId="{2E2BC40B-AB6F-41B8-B7D3-5B8CF30649C8}" dt="2021-07-29T17:54:41.089" v="1861" actId="14100"/>
        <pc:sldMkLst>
          <pc:docMk/>
          <pc:sldMk cId="1476174203" sldId="382"/>
        </pc:sldMkLst>
        <pc:spChg chg="mod">
          <ac:chgData name="Firth, Theresa C. (LARC-A3)[TEAMS3]" userId="8a038681-0486-4018-85bb-88f411c1f7e2" providerId="ADAL" clId="{2E2BC40B-AB6F-41B8-B7D3-5B8CF30649C8}" dt="2021-07-28T14:57:11.027" v="1512" actId="5793"/>
          <ac:spMkLst>
            <pc:docMk/>
            <pc:sldMk cId="1476174203" sldId="382"/>
            <ac:spMk id="4" creationId="{00000000-0000-0000-0000-000000000000}"/>
          </ac:spMkLst>
        </pc:spChg>
        <pc:spChg chg="mod">
          <ac:chgData name="Firth, Theresa C. (LARC-A3)[TEAMS3]" userId="8a038681-0486-4018-85bb-88f411c1f7e2" providerId="ADAL" clId="{2E2BC40B-AB6F-41B8-B7D3-5B8CF30649C8}" dt="2021-07-29T17:54:41.089" v="1861" actId="14100"/>
          <ac:spMkLst>
            <pc:docMk/>
            <pc:sldMk cId="1476174203" sldId="382"/>
            <ac:spMk id="7" creationId="{00000000-0000-0000-0000-000000000000}"/>
          </ac:spMkLst>
        </pc:spChg>
      </pc:sldChg>
      <pc:sldChg chg="modNotesTx">
        <pc:chgData name="Firth, Theresa C. (LARC-A3)[TEAMS3]" userId="8a038681-0486-4018-85bb-88f411c1f7e2" providerId="ADAL" clId="{2E2BC40B-AB6F-41B8-B7D3-5B8CF30649C8}" dt="2021-07-29T18:31:43.089" v="2848" actId="6549"/>
        <pc:sldMkLst>
          <pc:docMk/>
          <pc:sldMk cId="3027109881" sldId="384"/>
        </pc:sldMkLst>
      </pc:sldChg>
      <pc:sldChg chg="modSp mod">
        <pc:chgData name="Firth, Theresa C. (LARC-A3)[TEAMS3]" userId="8a038681-0486-4018-85bb-88f411c1f7e2" providerId="ADAL" clId="{2E2BC40B-AB6F-41B8-B7D3-5B8CF30649C8}" dt="2021-07-28T15:08:59.941" v="1695" actId="1038"/>
        <pc:sldMkLst>
          <pc:docMk/>
          <pc:sldMk cId="1808075088" sldId="386"/>
        </pc:sldMkLst>
        <pc:spChg chg="mod">
          <ac:chgData name="Firth, Theresa C. (LARC-A3)[TEAMS3]" userId="8a038681-0486-4018-85bb-88f411c1f7e2" providerId="ADAL" clId="{2E2BC40B-AB6F-41B8-B7D3-5B8CF30649C8}" dt="2021-07-28T15:08:59.941" v="1695" actId="1038"/>
          <ac:spMkLst>
            <pc:docMk/>
            <pc:sldMk cId="1808075088" sldId="386"/>
            <ac:spMk id="2" creationId="{00000000-0000-0000-0000-000000000000}"/>
          </ac:spMkLst>
        </pc:spChg>
      </pc:sldChg>
      <pc:sldChg chg="addSp delSp modSp mod">
        <pc:chgData name="Firth, Theresa C. (LARC-A3)[TEAMS3]" userId="8a038681-0486-4018-85bb-88f411c1f7e2" providerId="ADAL" clId="{2E2BC40B-AB6F-41B8-B7D3-5B8CF30649C8}" dt="2021-07-28T14:38:08.858" v="1344" actId="1076"/>
        <pc:sldMkLst>
          <pc:docMk/>
          <pc:sldMk cId="3649285683" sldId="387"/>
        </pc:sldMkLst>
        <pc:spChg chg="del">
          <ac:chgData name="Firth, Theresa C. (LARC-A3)[TEAMS3]" userId="8a038681-0486-4018-85bb-88f411c1f7e2" providerId="ADAL" clId="{2E2BC40B-AB6F-41B8-B7D3-5B8CF30649C8}" dt="2021-07-28T14:37:26.943" v="1284" actId="478"/>
          <ac:spMkLst>
            <pc:docMk/>
            <pc:sldMk cId="3649285683" sldId="387"/>
            <ac:spMk id="3" creationId="{00000000-0000-0000-0000-000000000000}"/>
          </ac:spMkLst>
        </pc:spChg>
        <pc:spChg chg="mod ord">
          <ac:chgData name="Firth, Theresa C. (LARC-A3)[TEAMS3]" userId="8a038681-0486-4018-85bb-88f411c1f7e2" providerId="ADAL" clId="{2E2BC40B-AB6F-41B8-B7D3-5B8CF30649C8}" dt="2021-07-28T14:38:08.858" v="1344" actId="1076"/>
          <ac:spMkLst>
            <pc:docMk/>
            <pc:sldMk cId="3649285683" sldId="387"/>
            <ac:spMk id="6" creationId="{00000000-0000-0000-0000-000000000000}"/>
          </ac:spMkLst>
        </pc:spChg>
        <pc:spChg chg="del">
          <ac:chgData name="Firth, Theresa C. (LARC-A3)[TEAMS3]" userId="8a038681-0486-4018-85bb-88f411c1f7e2" providerId="ADAL" clId="{2E2BC40B-AB6F-41B8-B7D3-5B8CF30649C8}" dt="2021-07-28T14:37:23.106" v="1283" actId="478"/>
          <ac:spMkLst>
            <pc:docMk/>
            <pc:sldMk cId="3649285683" sldId="387"/>
            <ac:spMk id="51" creationId="{00000000-0000-0000-0000-000000000000}"/>
          </ac:spMkLst>
        </pc:spChg>
        <pc:spChg chg="del">
          <ac:chgData name="Firth, Theresa C. (LARC-A3)[TEAMS3]" userId="8a038681-0486-4018-85bb-88f411c1f7e2" providerId="ADAL" clId="{2E2BC40B-AB6F-41B8-B7D3-5B8CF30649C8}" dt="2021-07-28T14:37:23.106" v="1283" actId="478"/>
          <ac:spMkLst>
            <pc:docMk/>
            <pc:sldMk cId="3649285683" sldId="387"/>
            <ac:spMk id="52" creationId="{00000000-0000-0000-0000-000000000000}"/>
          </ac:spMkLst>
        </pc:spChg>
        <pc:spChg chg="del">
          <ac:chgData name="Firth, Theresa C. (LARC-A3)[TEAMS3]" userId="8a038681-0486-4018-85bb-88f411c1f7e2" providerId="ADAL" clId="{2E2BC40B-AB6F-41B8-B7D3-5B8CF30649C8}" dt="2021-07-28T14:37:23.106" v="1283" actId="478"/>
          <ac:spMkLst>
            <pc:docMk/>
            <pc:sldMk cId="3649285683" sldId="387"/>
            <ac:spMk id="53" creationId="{00000000-0000-0000-0000-000000000000}"/>
          </ac:spMkLst>
        </pc:spChg>
        <pc:grpChg chg="del">
          <ac:chgData name="Firth, Theresa C. (LARC-A3)[TEAMS3]" userId="8a038681-0486-4018-85bb-88f411c1f7e2" providerId="ADAL" clId="{2E2BC40B-AB6F-41B8-B7D3-5B8CF30649C8}" dt="2021-07-28T14:37:16.440" v="1282" actId="478"/>
          <ac:grpSpMkLst>
            <pc:docMk/>
            <pc:sldMk cId="3649285683" sldId="387"/>
            <ac:grpSpMk id="261" creationId="{00000000-0000-0000-0000-000000000000}"/>
          </ac:grpSpMkLst>
        </pc:grpChg>
        <pc:grpChg chg="mod">
          <ac:chgData name="Firth, Theresa C. (LARC-A3)[TEAMS3]" userId="8a038681-0486-4018-85bb-88f411c1f7e2" providerId="ADAL" clId="{2E2BC40B-AB6F-41B8-B7D3-5B8CF30649C8}" dt="2021-07-28T14:37:52.890" v="1320" actId="1036"/>
          <ac:grpSpMkLst>
            <pc:docMk/>
            <pc:sldMk cId="3649285683" sldId="387"/>
            <ac:grpSpMk id="266" creationId="{00000000-0000-0000-0000-000000000000}"/>
          </ac:grpSpMkLst>
        </pc:grpChg>
        <pc:picChg chg="add mod">
          <ac:chgData name="Firth, Theresa C. (LARC-A3)[TEAMS3]" userId="8a038681-0486-4018-85bb-88f411c1f7e2" providerId="ADAL" clId="{2E2BC40B-AB6F-41B8-B7D3-5B8CF30649C8}" dt="2021-07-28T14:37:58.123" v="1342" actId="1035"/>
          <ac:picMkLst>
            <pc:docMk/>
            <pc:sldMk cId="3649285683" sldId="387"/>
            <ac:picMk id="54" creationId="{AA3BAAD4-4D13-4822-BA56-3889C49E5916}"/>
          </ac:picMkLst>
        </pc:picChg>
      </pc:sldChg>
      <pc:sldChg chg="del">
        <pc:chgData name="Firth, Theresa C. (LARC-A3)[TEAMS3]" userId="8a038681-0486-4018-85bb-88f411c1f7e2" providerId="ADAL" clId="{2E2BC40B-AB6F-41B8-B7D3-5B8CF30649C8}" dt="2021-07-28T14:47:40.188" v="1356" actId="2696"/>
        <pc:sldMkLst>
          <pc:docMk/>
          <pc:sldMk cId="2281796631" sldId="399"/>
        </pc:sldMkLst>
      </pc:sldChg>
      <pc:sldChg chg="modSp mod">
        <pc:chgData name="Firth, Theresa C. (LARC-A3)[TEAMS3]" userId="8a038681-0486-4018-85bb-88f411c1f7e2" providerId="ADAL" clId="{2E2BC40B-AB6F-41B8-B7D3-5B8CF30649C8}" dt="2021-07-28T15:04:48.935" v="1563" actId="2711"/>
        <pc:sldMkLst>
          <pc:docMk/>
          <pc:sldMk cId="97219245" sldId="401"/>
        </pc:sldMkLst>
        <pc:spChg chg="mod">
          <ac:chgData name="Firth, Theresa C. (LARC-A3)[TEAMS3]" userId="8a038681-0486-4018-85bb-88f411c1f7e2" providerId="ADAL" clId="{2E2BC40B-AB6F-41B8-B7D3-5B8CF30649C8}" dt="2021-07-28T15:04:48.935" v="1563" actId="2711"/>
          <ac:spMkLst>
            <pc:docMk/>
            <pc:sldMk cId="97219245" sldId="401"/>
            <ac:spMk id="6" creationId="{00000000-0000-0000-0000-000000000000}"/>
          </ac:spMkLst>
        </pc:spChg>
      </pc:sldChg>
      <pc:sldChg chg="addSp delSp modSp mod modNotesTx">
        <pc:chgData name="Firth, Theresa C. (LARC-A3)[TEAMS3]" userId="8a038681-0486-4018-85bb-88f411c1f7e2" providerId="ADAL" clId="{2E2BC40B-AB6F-41B8-B7D3-5B8CF30649C8}" dt="2021-07-28T15:08:19.924" v="1658" actId="1035"/>
        <pc:sldMkLst>
          <pc:docMk/>
          <pc:sldMk cId="2525374226" sldId="403"/>
        </pc:sldMkLst>
        <pc:spChg chg="add del mod">
          <ac:chgData name="Firth, Theresa C. (LARC-A3)[TEAMS3]" userId="8a038681-0486-4018-85bb-88f411c1f7e2" providerId="ADAL" clId="{2E2BC40B-AB6F-41B8-B7D3-5B8CF30649C8}" dt="2021-07-28T15:06:37.508" v="1566" actId="478"/>
          <ac:spMkLst>
            <pc:docMk/>
            <pc:sldMk cId="2525374226" sldId="403"/>
            <ac:spMk id="4" creationId="{2BEF025F-7C50-4C1B-9CDC-4C734D102DC4}"/>
          </ac:spMkLst>
        </pc:spChg>
        <pc:spChg chg="del">
          <ac:chgData name="Firth, Theresa C. (LARC-A3)[TEAMS3]" userId="8a038681-0486-4018-85bb-88f411c1f7e2" providerId="ADAL" clId="{2E2BC40B-AB6F-41B8-B7D3-5B8CF30649C8}" dt="2021-07-28T15:06:29.244" v="1564" actId="478"/>
          <ac:spMkLst>
            <pc:docMk/>
            <pc:sldMk cId="2525374226" sldId="403"/>
            <ac:spMk id="6" creationId="{07A62625-0DBC-499A-89D7-191384C70BBF}"/>
          </ac:spMkLst>
        </pc:spChg>
        <pc:spChg chg="del">
          <ac:chgData name="Firth, Theresa C. (LARC-A3)[TEAMS3]" userId="8a038681-0486-4018-85bb-88f411c1f7e2" providerId="ADAL" clId="{2E2BC40B-AB6F-41B8-B7D3-5B8CF30649C8}" dt="2021-07-28T15:06:29.244" v="1564" actId="478"/>
          <ac:spMkLst>
            <pc:docMk/>
            <pc:sldMk cId="2525374226" sldId="403"/>
            <ac:spMk id="7" creationId="{8476509D-629D-4437-91CD-9B00F95F375D}"/>
          </ac:spMkLst>
        </pc:spChg>
        <pc:spChg chg="del">
          <ac:chgData name="Firth, Theresa C. (LARC-A3)[TEAMS3]" userId="8a038681-0486-4018-85bb-88f411c1f7e2" providerId="ADAL" clId="{2E2BC40B-AB6F-41B8-B7D3-5B8CF30649C8}" dt="2021-07-28T15:06:29.244" v="1564" actId="478"/>
          <ac:spMkLst>
            <pc:docMk/>
            <pc:sldMk cId="2525374226" sldId="403"/>
            <ac:spMk id="8" creationId="{FC3390A5-29EB-423B-A7EE-9EFA72F4E56B}"/>
          </ac:spMkLst>
        </pc:spChg>
        <pc:spChg chg="del">
          <ac:chgData name="Firth, Theresa C. (LARC-A3)[TEAMS3]" userId="8a038681-0486-4018-85bb-88f411c1f7e2" providerId="ADAL" clId="{2E2BC40B-AB6F-41B8-B7D3-5B8CF30649C8}" dt="2021-07-28T15:06:29.244" v="1564" actId="478"/>
          <ac:spMkLst>
            <pc:docMk/>
            <pc:sldMk cId="2525374226" sldId="403"/>
            <ac:spMk id="9" creationId="{90823FDB-EEDC-4903-A638-81B81F601C34}"/>
          </ac:spMkLst>
        </pc:spChg>
        <pc:spChg chg="del">
          <ac:chgData name="Firth, Theresa C. (LARC-A3)[TEAMS3]" userId="8a038681-0486-4018-85bb-88f411c1f7e2" providerId="ADAL" clId="{2E2BC40B-AB6F-41B8-B7D3-5B8CF30649C8}" dt="2021-07-28T15:06:29.244" v="1564" actId="478"/>
          <ac:spMkLst>
            <pc:docMk/>
            <pc:sldMk cId="2525374226" sldId="403"/>
            <ac:spMk id="10" creationId="{9E2125E6-C4F2-4CC9-98BF-AE697923676A}"/>
          </ac:spMkLst>
        </pc:spChg>
        <pc:spChg chg="del">
          <ac:chgData name="Firth, Theresa C. (LARC-A3)[TEAMS3]" userId="8a038681-0486-4018-85bb-88f411c1f7e2" providerId="ADAL" clId="{2E2BC40B-AB6F-41B8-B7D3-5B8CF30649C8}" dt="2021-07-28T15:06:29.244" v="1564" actId="478"/>
          <ac:spMkLst>
            <pc:docMk/>
            <pc:sldMk cId="2525374226" sldId="403"/>
            <ac:spMk id="11" creationId="{3CFC528B-E747-4677-BA6E-1E31D8EBDFB3}"/>
          </ac:spMkLst>
        </pc:spChg>
        <pc:spChg chg="del">
          <ac:chgData name="Firth, Theresa C. (LARC-A3)[TEAMS3]" userId="8a038681-0486-4018-85bb-88f411c1f7e2" providerId="ADAL" clId="{2E2BC40B-AB6F-41B8-B7D3-5B8CF30649C8}" dt="2021-07-28T15:06:29.244" v="1564" actId="478"/>
          <ac:spMkLst>
            <pc:docMk/>
            <pc:sldMk cId="2525374226" sldId="403"/>
            <ac:spMk id="12" creationId="{B9A48D41-8468-4E83-BF29-231552C1B390}"/>
          </ac:spMkLst>
        </pc:spChg>
        <pc:spChg chg="del">
          <ac:chgData name="Firth, Theresa C. (LARC-A3)[TEAMS3]" userId="8a038681-0486-4018-85bb-88f411c1f7e2" providerId="ADAL" clId="{2E2BC40B-AB6F-41B8-B7D3-5B8CF30649C8}" dt="2021-07-28T15:06:29.244" v="1564" actId="478"/>
          <ac:spMkLst>
            <pc:docMk/>
            <pc:sldMk cId="2525374226" sldId="403"/>
            <ac:spMk id="13" creationId="{4A1EFA8C-6CF0-44FC-9B2A-E7740F713FFE}"/>
          </ac:spMkLst>
        </pc:spChg>
        <pc:spChg chg="del">
          <ac:chgData name="Firth, Theresa C. (LARC-A3)[TEAMS3]" userId="8a038681-0486-4018-85bb-88f411c1f7e2" providerId="ADAL" clId="{2E2BC40B-AB6F-41B8-B7D3-5B8CF30649C8}" dt="2021-07-28T15:06:29.244" v="1564" actId="478"/>
          <ac:spMkLst>
            <pc:docMk/>
            <pc:sldMk cId="2525374226" sldId="403"/>
            <ac:spMk id="14" creationId="{52CBBC94-5551-44B2-B08C-03E2AD3F1270}"/>
          </ac:spMkLst>
        </pc:spChg>
        <pc:spChg chg="del">
          <ac:chgData name="Firth, Theresa C. (LARC-A3)[TEAMS3]" userId="8a038681-0486-4018-85bb-88f411c1f7e2" providerId="ADAL" clId="{2E2BC40B-AB6F-41B8-B7D3-5B8CF30649C8}" dt="2021-07-28T15:06:29.244" v="1564" actId="478"/>
          <ac:spMkLst>
            <pc:docMk/>
            <pc:sldMk cId="2525374226" sldId="403"/>
            <ac:spMk id="15" creationId="{FFA32E35-8DE3-4C89-864B-BDCD4793B946}"/>
          </ac:spMkLst>
        </pc:spChg>
        <pc:spChg chg="del">
          <ac:chgData name="Firth, Theresa C. (LARC-A3)[TEAMS3]" userId="8a038681-0486-4018-85bb-88f411c1f7e2" providerId="ADAL" clId="{2E2BC40B-AB6F-41B8-B7D3-5B8CF30649C8}" dt="2021-07-28T15:06:29.244" v="1564" actId="478"/>
          <ac:spMkLst>
            <pc:docMk/>
            <pc:sldMk cId="2525374226" sldId="403"/>
            <ac:spMk id="16" creationId="{CCAD12A8-A6C0-4F5C-83FC-14E9D453E85F}"/>
          </ac:spMkLst>
        </pc:spChg>
        <pc:spChg chg="del">
          <ac:chgData name="Firth, Theresa C. (LARC-A3)[TEAMS3]" userId="8a038681-0486-4018-85bb-88f411c1f7e2" providerId="ADAL" clId="{2E2BC40B-AB6F-41B8-B7D3-5B8CF30649C8}" dt="2021-07-28T15:06:29.244" v="1564" actId="478"/>
          <ac:spMkLst>
            <pc:docMk/>
            <pc:sldMk cId="2525374226" sldId="403"/>
            <ac:spMk id="17" creationId="{C3AA3B70-3802-419F-9424-F011D667D18D}"/>
          </ac:spMkLst>
        </pc:spChg>
        <pc:spChg chg="mod">
          <ac:chgData name="Firth, Theresa C. (LARC-A3)[TEAMS3]" userId="8a038681-0486-4018-85bb-88f411c1f7e2" providerId="ADAL" clId="{2E2BC40B-AB6F-41B8-B7D3-5B8CF30649C8}" dt="2021-07-28T15:07:14.008" v="1567"/>
          <ac:spMkLst>
            <pc:docMk/>
            <pc:sldMk cId="2525374226" sldId="403"/>
            <ac:spMk id="19" creationId="{E2C5DB97-04D6-43C3-8D15-BDBCC0D258A1}"/>
          </ac:spMkLst>
        </pc:spChg>
        <pc:spChg chg="mod">
          <ac:chgData name="Firth, Theresa C. (LARC-A3)[TEAMS3]" userId="8a038681-0486-4018-85bb-88f411c1f7e2" providerId="ADAL" clId="{2E2BC40B-AB6F-41B8-B7D3-5B8CF30649C8}" dt="2021-07-28T15:07:14.008" v="1567"/>
          <ac:spMkLst>
            <pc:docMk/>
            <pc:sldMk cId="2525374226" sldId="403"/>
            <ac:spMk id="20" creationId="{29B302F4-899F-4DD2-B71A-B5432BD2E198}"/>
          </ac:spMkLst>
        </pc:spChg>
        <pc:spChg chg="mod">
          <ac:chgData name="Firth, Theresa C. (LARC-A3)[TEAMS3]" userId="8a038681-0486-4018-85bb-88f411c1f7e2" providerId="ADAL" clId="{2E2BC40B-AB6F-41B8-B7D3-5B8CF30649C8}" dt="2021-07-28T15:07:14.008" v="1567"/>
          <ac:spMkLst>
            <pc:docMk/>
            <pc:sldMk cId="2525374226" sldId="403"/>
            <ac:spMk id="21" creationId="{B17C48D7-52C1-4CC1-9D7E-1DDC7946F64B}"/>
          </ac:spMkLst>
        </pc:spChg>
        <pc:spChg chg="mod">
          <ac:chgData name="Firth, Theresa C. (LARC-A3)[TEAMS3]" userId="8a038681-0486-4018-85bb-88f411c1f7e2" providerId="ADAL" clId="{2E2BC40B-AB6F-41B8-B7D3-5B8CF30649C8}" dt="2021-07-28T15:07:14.008" v="1567"/>
          <ac:spMkLst>
            <pc:docMk/>
            <pc:sldMk cId="2525374226" sldId="403"/>
            <ac:spMk id="22" creationId="{3811069E-72BF-40E6-8F52-C0FECCAA1D19}"/>
          </ac:spMkLst>
        </pc:spChg>
        <pc:spChg chg="mod">
          <ac:chgData name="Firth, Theresa C. (LARC-A3)[TEAMS3]" userId="8a038681-0486-4018-85bb-88f411c1f7e2" providerId="ADAL" clId="{2E2BC40B-AB6F-41B8-B7D3-5B8CF30649C8}" dt="2021-07-28T15:07:14.008" v="1567"/>
          <ac:spMkLst>
            <pc:docMk/>
            <pc:sldMk cId="2525374226" sldId="403"/>
            <ac:spMk id="23" creationId="{0C79A05A-78A4-46EB-BD6B-90AD5600545C}"/>
          </ac:spMkLst>
        </pc:spChg>
        <pc:spChg chg="mod">
          <ac:chgData name="Firth, Theresa C. (LARC-A3)[TEAMS3]" userId="8a038681-0486-4018-85bb-88f411c1f7e2" providerId="ADAL" clId="{2E2BC40B-AB6F-41B8-B7D3-5B8CF30649C8}" dt="2021-07-28T15:07:14.008" v="1567"/>
          <ac:spMkLst>
            <pc:docMk/>
            <pc:sldMk cId="2525374226" sldId="403"/>
            <ac:spMk id="24" creationId="{13460FB2-C11C-4DE1-8D73-25EB20958D3F}"/>
          </ac:spMkLst>
        </pc:spChg>
        <pc:spChg chg="add mod">
          <ac:chgData name="Firth, Theresa C. (LARC-A3)[TEAMS3]" userId="8a038681-0486-4018-85bb-88f411c1f7e2" providerId="ADAL" clId="{2E2BC40B-AB6F-41B8-B7D3-5B8CF30649C8}" dt="2021-07-28T15:07:24.771" v="1608" actId="1036"/>
          <ac:spMkLst>
            <pc:docMk/>
            <pc:sldMk cId="2525374226" sldId="403"/>
            <ac:spMk id="25" creationId="{22A7B128-B9EB-418C-8F6C-866725A0237E}"/>
          </ac:spMkLst>
        </pc:spChg>
        <pc:spChg chg="add mod">
          <ac:chgData name="Firth, Theresa C. (LARC-A3)[TEAMS3]" userId="8a038681-0486-4018-85bb-88f411c1f7e2" providerId="ADAL" clId="{2E2BC40B-AB6F-41B8-B7D3-5B8CF30649C8}" dt="2021-07-28T15:07:24.771" v="1608" actId="1036"/>
          <ac:spMkLst>
            <pc:docMk/>
            <pc:sldMk cId="2525374226" sldId="403"/>
            <ac:spMk id="26" creationId="{66EF305D-0A2C-4587-BCA2-BBEDCBBFD233}"/>
          </ac:spMkLst>
        </pc:spChg>
        <pc:spChg chg="add mod">
          <ac:chgData name="Firth, Theresa C. (LARC-A3)[TEAMS3]" userId="8a038681-0486-4018-85bb-88f411c1f7e2" providerId="ADAL" clId="{2E2BC40B-AB6F-41B8-B7D3-5B8CF30649C8}" dt="2021-07-28T15:07:24.771" v="1608" actId="1036"/>
          <ac:spMkLst>
            <pc:docMk/>
            <pc:sldMk cId="2525374226" sldId="403"/>
            <ac:spMk id="27" creationId="{4922692D-1BD8-4FAA-BB2E-30E437B256BA}"/>
          </ac:spMkLst>
        </pc:spChg>
        <pc:spChg chg="add mod">
          <ac:chgData name="Firth, Theresa C. (LARC-A3)[TEAMS3]" userId="8a038681-0486-4018-85bb-88f411c1f7e2" providerId="ADAL" clId="{2E2BC40B-AB6F-41B8-B7D3-5B8CF30649C8}" dt="2021-07-28T15:07:24.771" v="1608" actId="1036"/>
          <ac:spMkLst>
            <pc:docMk/>
            <pc:sldMk cId="2525374226" sldId="403"/>
            <ac:spMk id="28" creationId="{9A5987E4-39B7-4727-85A0-143BAE6DCDB4}"/>
          </ac:spMkLst>
        </pc:spChg>
        <pc:spChg chg="add mod">
          <ac:chgData name="Firth, Theresa C. (LARC-A3)[TEAMS3]" userId="8a038681-0486-4018-85bb-88f411c1f7e2" providerId="ADAL" clId="{2E2BC40B-AB6F-41B8-B7D3-5B8CF30649C8}" dt="2021-07-28T15:07:24.771" v="1608" actId="1036"/>
          <ac:spMkLst>
            <pc:docMk/>
            <pc:sldMk cId="2525374226" sldId="403"/>
            <ac:spMk id="29" creationId="{5C4D0209-68CC-48DC-94BC-9F8C23D601B1}"/>
          </ac:spMkLst>
        </pc:spChg>
        <pc:spChg chg="add mod">
          <ac:chgData name="Firth, Theresa C. (LARC-A3)[TEAMS3]" userId="8a038681-0486-4018-85bb-88f411c1f7e2" providerId="ADAL" clId="{2E2BC40B-AB6F-41B8-B7D3-5B8CF30649C8}" dt="2021-07-28T15:07:24.771" v="1608" actId="1036"/>
          <ac:spMkLst>
            <pc:docMk/>
            <pc:sldMk cId="2525374226" sldId="403"/>
            <ac:spMk id="30" creationId="{836AD62A-97CE-4292-9D75-2A3D1EF7FA90}"/>
          </ac:spMkLst>
        </pc:spChg>
        <pc:spChg chg="add mod">
          <ac:chgData name="Firth, Theresa C. (LARC-A3)[TEAMS3]" userId="8a038681-0486-4018-85bb-88f411c1f7e2" providerId="ADAL" clId="{2E2BC40B-AB6F-41B8-B7D3-5B8CF30649C8}" dt="2021-07-28T15:07:54.748" v="1648" actId="1038"/>
          <ac:spMkLst>
            <pc:docMk/>
            <pc:sldMk cId="2525374226" sldId="403"/>
            <ac:spMk id="31" creationId="{71C9AF80-E1CF-40D9-B797-34D9AFEA4C41}"/>
          </ac:spMkLst>
        </pc:spChg>
        <pc:grpChg chg="add mod">
          <ac:chgData name="Firth, Theresa C. (LARC-A3)[TEAMS3]" userId="8a038681-0486-4018-85bb-88f411c1f7e2" providerId="ADAL" clId="{2E2BC40B-AB6F-41B8-B7D3-5B8CF30649C8}" dt="2021-07-28T15:08:19.924" v="1658" actId="1035"/>
          <ac:grpSpMkLst>
            <pc:docMk/>
            <pc:sldMk cId="2525374226" sldId="403"/>
            <ac:grpSpMk id="18" creationId="{B9EC6EAC-932E-4BA1-8560-FC362705CD61}"/>
          </ac:grpSpMkLst>
        </pc:grpChg>
      </pc:sldChg>
      <pc:sldChg chg="modSp mod modNotesTx">
        <pc:chgData name="Firth, Theresa C. (LARC-A3)[TEAMS3]" userId="8a038681-0486-4018-85bb-88f411c1f7e2" providerId="ADAL" clId="{2E2BC40B-AB6F-41B8-B7D3-5B8CF30649C8}" dt="2021-07-29T18:33:33.960" v="2876" actId="5793"/>
        <pc:sldMkLst>
          <pc:docMk/>
          <pc:sldMk cId="456972498" sldId="404"/>
        </pc:sldMkLst>
        <pc:spChg chg="mod">
          <ac:chgData name="Firth, Theresa C. (LARC-A3)[TEAMS3]" userId="8a038681-0486-4018-85bb-88f411c1f7e2" providerId="ADAL" clId="{2E2BC40B-AB6F-41B8-B7D3-5B8CF30649C8}" dt="2021-07-29T18:19:03.717" v="2334" actId="1076"/>
          <ac:spMkLst>
            <pc:docMk/>
            <pc:sldMk cId="456972498" sldId="404"/>
            <ac:spMk id="8" creationId="{00000000-0000-0000-0000-000000000000}"/>
          </ac:spMkLst>
        </pc:spChg>
        <pc:graphicFrameChg chg="modGraphic">
          <ac:chgData name="Firth, Theresa C. (LARC-A3)[TEAMS3]" userId="8a038681-0486-4018-85bb-88f411c1f7e2" providerId="ADAL" clId="{2E2BC40B-AB6F-41B8-B7D3-5B8CF30649C8}" dt="2021-07-28T15:03:10.018" v="1558" actId="2711"/>
          <ac:graphicFrameMkLst>
            <pc:docMk/>
            <pc:sldMk cId="456972498" sldId="404"/>
            <ac:graphicFrameMk id="9" creationId="{77CAEDDE-B62C-45EF-BD9A-59541939591F}"/>
          </ac:graphicFrameMkLst>
        </pc:graphicFrameChg>
      </pc:sldChg>
      <pc:sldChg chg="modSp mod modNotesTx">
        <pc:chgData name="Firth, Theresa C. (LARC-A3)[TEAMS3]" userId="8a038681-0486-4018-85bb-88f411c1f7e2" providerId="ADAL" clId="{2E2BC40B-AB6F-41B8-B7D3-5B8CF30649C8}" dt="2021-08-02T18:19:15.425" v="3006" actId="6549"/>
        <pc:sldMkLst>
          <pc:docMk/>
          <pc:sldMk cId="3773357392" sldId="405"/>
        </pc:sldMkLst>
        <pc:spChg chg="mod">
          <ac:chgData name="Firth, Theresa C. (LARC-A3)[TEAMS3]" userId="8a038681-0486-4018-85bb-88f411c1f7e2" providerId="ADAL" clId="{2E2BC40B-AB6F-41B8-B7D3-5B8CF30649C8}" dt="2021-07-29T17:53:49.219" v="1860" actId="1036"/>
          <ac:spMkLst>
            <pc:docMk/>
            <pc:sldMk cId="3773357392" sldId="405"/>
            <ac:spMk id="5" creationId="{00000000-0000-0000-0000-000000000000}"/>
          </ac:spMkLst>
        </pc:spChg>
      </pc:sldChg>
      <pc:sldChg chg="modSp mod">
        <pc:chgData name="Firth, Theresa C. (LARC-A3)[TEAMS3]" userId="8a038681-0486-4018-85bb-88f411c1f7e2" providerId="ADAL" clId="{2E2BC40B-AB6F-41B8-B7D3-5B8CF30649C8}" dt="2021-07-28T14:11:33.702" v="343" actId="1076"/>
        <pc:sldMkLst>
          <pc:docMk/>
          <pc:sldMk cId="2879004689" sldId="406"/>
        </pc:sldMkLst>
        <pc:spChg chg="mod">
          <ac:chgData name="Firth, Theresa C. (LARC-A3)[TEAMS3]" userId="8a038681-0486-4018-85bb-88f411c1f7e2" providerId="ADAL" clId="{2E2BC40B-AB6F-41B8-B7D3-5B8CF30649C8}" dt="2021-07-28T14:11:33.702" v="343" actId="1076"/>
          <ac:spMkLst>
            <pc:docMk/>
            <pc:sldMk cId="2879004689" sldId="406"/>
            <ac:spMk id="7" creationId="{00000000-0000-0000-0000-000000000000}"/>
          </ac:spMkLst>
        </pc:spChg>
      </pc:sldChg>
      <pc:sldChg chg="modSp mod modNotesTx">
        <pc:chgData name="Firth, Theresa C. (LARC-A3)[TEAMS3]" userId="8a038681-0486-4018-85bb-88f411c1f7e2" providerId="ADAL" clId="{2E2BC40B-AB6F-41B8-B7D3-5B8CF30649C8}" dt="2021-07-29T18:26:14.526" v="2628" actId="20577"/>
        <pc:sldMkLst>
          <pc:docMk/>
          <pc:sldMk cId="1213399365" sldId="407"/>
        </pc:sldMkLst>
        <pc:spChg chg="mod">
          <ac:chgData name="Firth, Theresa C. (LARC-A3)[TEAMS3]" userId="8a038681-0486-4018-85bb-88f411c1f7e2" providerId="ADAL" clId="{2E2BC40B-AB6F-41B8-B7D3-5B8CF30649C8}" dt="2021-07-28T14:54:10.781" v="1408" actId="20577"/>
          <ac:spMkLst>
            <pc:docMk/>
            <pc:sldMk cId="1213399365" sldId="407"/>
            <ac:spMk id="2" creationId="{00000000-0000-0000-0000-000000000000}"/>
          </ac:spMkLst>
        </pc:spChg>
        <pc:spChg chg="mod">
          <ac:chgData name="Firth, Theresa C. (LARC-A3)[TEAMS3]" userId="8a038681-0486-4018-85bb-88f411c1f7e2" providerId="ADAL" clId="{2E2BC40B-AB6F-41B8-B7D3-5B8CF30649C8}" dt="2021-07-29T18:26:14.526" v="2628" actId="20577"/>
          <ac:spMkLst>
            <pc:docMk/>
            <pc:sldMk cId="1213399365" sldId="407"/>
            <ac:spMk id="4" creationId="{00000000-0000-0000-0000-000000000000}"/>
          </ac:spMkLst>
        </pc:spChg>
      </pc:sldChg>
      <pc:sldChg chg="addSp modSp mod modNotesTx">
        <pc:chgData name="Firth, Theresa C. (LARC-A3)[TEAMS3]" userId="8a038681-0486-4018-85bb-88f411c1f7e2" providerId="ADAL" clId="{2E2BC40B-AB6F-41B8-B7D3-5B8CF30649C8}" dt="2021-08-02T18:18:33.872" v="3005" actId="1076"/>
        <pc:sldMkLst>
          <pc:docMk/>
          <pc:sldMk cId="1904020298" sldId="408"/>
        </pc:sldMkLst>
        <pc:spChg chg="mod ord">
          <ac:chgData name="Firth, Theresa C. (LARC-A3)[TEAMS3]" userId="8a038681-0486-4018-85bb-88f411c1f7e2" providerId="ADAL" clId="{2E2BC40B-AB6F-41B8-B7D3-5B8CF30649C8}" dt="2021-08-02T18:18:33.872" v="3005" actId="1076"/>
          <ac:spMkLst>
            <pc:docMk/>
            <pc:sldMk cId="1904020298" sldId="408"/>
            <ac:spMk id="7" creationId="{00000000-0000-0000-0000-000000000000}"/>
          </ac:spMkLst>
        </pc:spChg>
        <pc:graphicFrameChg chg="add mod">
          <ac:chgData name="Firth, Theresa C. (LARC-A3)[TEAMS3]" userId="8a038681-0486-4018-85bb-88f411c1f7e2" providerId="ADAL" clId="{2E2BC40B-AB6F-41B8-B7D3-5B8CF30649C8}" dt="2021-08-02T16:18:45.177" v="2885" actId="1035"/>
          <ac:graphicFrameMkLst>
            <pc:docMk/>
            <pc:sldMk cId="1904020298" sldId="408"/>
            <ac:graphicFrameMk id="6" creationId="{95754521-4403-4990-9B74-A100B117EE4C}"/>
          </ac:graphicFrameMkLst>
        </pc:graphicFrameChg>
        <pc:graphicFrameChg chg="mod modGraphic">
          <ac:chgData name="Firth, Theresa C. (LARC-A3)[TEAMS3]" userId="8a038681-0486-4018-85bb-88f411c1f7e2" providerId="ADAL" clId="{2E2BC40B-AB6F-41B8-B7D3-5B8CF30649C8}" dt="2021-08-02T16:17:47.501" v="2878" actId="21"/>
          <ac:graphicFrameMkLst>
            <pc:docMk/>
            <pc:sldMk cId="1904020298" sldId="408"/>
            <ac:graphicFrameMk id="8" creationId="{00000000-0000-0000-0000-000000000000}"/>
          </ac:graphicFrameMkLst>
        </pc:graphicFrameChg>
      </pc:sldChg>
      <pc:sldChg chg="addSp delSp modSp mod modNotesTx">
        <pc:chgData name="Firth, Theresa C. (LARC-A3)[TEAMS3]" userId="8a038681-0486-4018-85bb-88f411c1f7e2" providerId="ADAL" clId="{2E2BC40B-AB6F-41B8-B7D3-5B8CF30649C8}" dt="2021-07-29T18:05:47.980" v="1966" actId="20577"/>
        <pc:sldMkLst>
          <pc:docMk/>
          <pc:sldMk cId="1525653412" sldId="409"/>
        </pc:sldMkLst>
        <pc:spChg chg="mod ord">
          <ac:chgData name="Firth, Theresa C. (LARC-A3)[TEAMS3]" userId="8a038681-0486-4018-85bb-88f411c1f7e2" providerId="ADAL" clId="{2E2BC40B-AB6F-41B8-B7D3-5B8CF30649C8}" dt="2021-07-29T18:05:47.980" v="1966" actId="20577"/>
          <ac:spMkLst>
            <pc:docMk/>
            <pc:sldMk cId="1525653412" sldId="409"/>
            <ac:spMk id="3" creationId="{00000000-0000-0000-0000-000000000000}"/>
          </ac:spMkLst>
        </pc:spChg>
        <pc:spChg chg="mod">
          <ac:chgData name="Firth, Theresa C. (LARC-A3)[TEAMS3]" userId="8a038681-0486-4018-85bb-88f411c1f7e2" providerId="ADAL" clId="{2E2BC40B-AB6F-41B8-B7D3-5B8CF30649C8}" dt="2021-07-28T15:00:08.671" v="1552" actId="2711"/>
          <ac:spMkLst>
            <pc:docMk/>
            <pc:sldMk cId="1525653412" sldId="409"/>
            <ac:spMk id="4" creationId="{00000000-0000-0000-0000-000000000000}"/>
          </ac:spMkLst>
        </pc:spChg>
        <pc:spChg chg="mod">
          <ac:chgData name="Firth, Theresa C. (LARC-A3)[TEAMS3]" userId="8a038681-0486-4018-85bb-88f411c1f7e2" providerId="ADAL" clId="{2E2BC40B-AB6F-41B8-B7D3-5B8CF30649C8}" dt="2021-07-28T13:50:54.591" v="1"/>
          <ac:spMkLst>
            <pc:docMk/>
            <pc:sldMk cId="1525653412" sldId="409"/>
            <ac:spMk id="8" creationId="{9C6733A6-AEB5-4F07-9AAD-938B91F4299F}"/>
          </ac:spMkLst>
        </pc:spChg>
        <pc:spChg chg="mod">
          <ac:chgData name="Firth, Theresa C. (LARC-A3)[TEAMS3]" userId="8a038681-0486-4018-85bb-88f411c1f7e2" providerId="ADAL" clId="{2E2BC40B-AB6F-41B8-B7D3-5B8CF30649C8}" dt="2021-07-28T13:50:54.591" v="1"/>
          <ac:spMkLst>
            <pc:docMk/>
            <pc:sldMk cId="1525653412" sldId="409"/>
            <ac:spMk id="9" creationId="{7B42D35C-7B88-4F54-BB37-9A78EE94A9D5}"/>
          </ac:spMkLst>
        </pc:spChg>
        <pc:spChg chg="mod">
          <ac:chgData name="Firth, Theresa C. (LARC-A3)[TEAMS3]" userId="8a038681-0486-4018-85bb-88f411c1f7e2" providerId="ADAL" clId="{2E2BC40B-AB6F-41B8-B7D3-5B8CF30649C8}" dt="2021-07-28T13:50:54.591" v="1"/>
          <ac:spMkLst>
            <pc:docMk/>
            <pc:sldMk cId="1525653412" sldId="409"/>
            <ac:spMk id="10" creationId="{199DB2DA-5990-41BF-A905-ABED7F56278C}"/>
          </ac:spMkLst>
        </pc:spChg>
        <pc:spChg chg="mod">
          <ac:chgData name="Firth, Theresa C. (LARC-A3)[TEAMS3]" userId="8a038681-0486-4018-85bb-88f411c1f7e2" providerId="ADAL" clId="{2E2BC40B-AB6F-41B8-B7D3-5B8CF30649C8}" dt="2021-07-28T13:50:54.591" v="1"/>
          <ac:spMkLst>
            <pc:docMk/>
            <pc:sldMk cId="1525653412" sldId="409"/>
            <ac:spMk id="11" creationId="{F88403BD-C1FF-490D-A828-311EE22463A4}"/>
          </ac:spMkLst>
        </pc:spChg>
        <pc:spChg chg="mod">
          <ac:chgData name="Firth, Theresa C. (LARC-A3)[TEAMS3]" userId="8a038681-0486-4018-85bb-88f411c1f7e2" providerId="ADAL" clId="{2E2BC40B-AB6F-41B8-B7D3-5B8CF30649C8}" dt="2021-07-28T13:50:54.591" v="1"/>
          <ac:spMkLst>
            <pc:docMk/>
            <pc:sldMk cId="1525653412" sldId="409"/>
            <ac:spMk id="12" creationId="{BFE2CE05-8D04-410B-A770-F4A99C1EAC25}"/>
          </ac:spMkLst>
        </pc:spChg>
        <pc:spChg chg="mod">
          <ac:chgData name="Firth, Theresa C. (LARC-A3)[TEAMS3]" userId="8a038681-0486-4018-85bb-88f411c1f7e2" providerId="ADAL" clId="{2E2BC40B-AB6F-41B8-B7D3-5B8CF30649C8}" dt="2021-07-28T13:50:54.591" v="1"/>
          <ac:spMkLst>
            <pc:docMk/>
            <pc:sldMk cId="1525653412" sldId="409"/>
            <ac:spMk id="13" creationId="{A2875FE1-0F06-44D6-B3EB-1B2AA822DD73}"/>
          </ac:spMkLst>
        </pc:spChg>
        <pc:spChg chg="mod">
          <ac:chgData name="Firth, Theresa C. (LARC-A3)[TEAMS3]" userId="8a038681-0486-4018-85bb-88f411c1f7e2" providerId="ADAL" clId="{2E2BC40B-AB6F-41B8-B7D3-5B8CF30649C8}" dt="2021-07-28T13:50:54.591" v="1"/>
          <ac:spMkLst>
            <pc:docMk/>
            <pc:sldMk cId="1525653412" sldId="409"/>
            <ac:spMk id="14" creationId="{E3BCF03F-D1D7-4D03-AB4C-20BE0EB31474}"/>
          </ac:spMkLst>
        </pc:spChg>
        <pc:spChg chg="mod">
          <ac:chgData name="Firth, Theresa C. (LARC-A3)[TEAMS3]" userId="8a038681-0486-4018-85bb-88f411c1f7e2" providerId="ADAL" clId="{2E2BC40B-AB6F-41B8-B7D3-5B8CF30649C8}" dt="2021-07-28T13:50:54.591" v="1"/>
          <ac:spMkLst>
            <pc:docMk/>
            <pc:sldMk cId="1525653412" sldId="409"/>
            <ac:spMk id="15" creationId="{08A71007-B6DD-4FC8-BB89-ED00D1009675}"/>
          </ac:spMkLst>
        </pc:spChg>
        <pc:spChg chg="mod">
          <ac:chgData name="Firth, Theresa C. (LARC-A3)[TEAMS3]" userId="8a038681-0486-4018-85bb-88f411c1f7e2" providerId="ADAL" clId="{2E2BC40B-AB6F-41B8-B7D3-5B8CF30649C8}" dt="2021-07-28T13:50:54.591" v="1"/>
          <ac:spMkLst>
            <pc:docMk/>
            <pc:sldMk cId="1525653412" sldId="409"/>
            <ac:spMk id="16" creationId="{928874EF-9CBF-4B44-8353-8F64E5D2D42E}"/>
          </ac:spMkLst>
        </pc:spChg>
        <pc:spChg chg="mod">
          <ac:chgData name="Firth, Theresa C. (LARC-A3)[TEAMS3]" userId="8a038681-0486-4018-85bb-88f411c1f7e2" providerId="ADAL" clId="{2E2BC40B-AB6F-41B8-B7D3-5B8CF30649C8}" dt="2021-07-28T13:50:54.591" v="1"/>
          <ac:spMkLst>
            <pc:docMk/>
            <pc:sldMk cId="1525653412" sldId="409"/>
            <ac:spMk id="17" creationId="{867D24EA-2EBB-4CD8-AAF9-0293C21DDFD3}"/>
          </ac:spMkLst>
        </pc:spChg>
        <pc:spChg chg="mod">
          <ac:chgData name="Firth, Theresa C. (LARC-A3)[TEAMS3]" userId="8a038681-0486-4018-85bb-88f411c1f7e2" providerId="ADAL" clId="{2E2BC40B-AB6F-41B8-B7D3-5B8CF30649C8}" dt="2021-07-28T13:50:54.591" v="1"/>
          <ac:spMkLst>
            <pc:docMk/>
            <pc:sldMk cId="1525653412" sldId="409"/>
            <ac:spMk id="18" creationId="{1A31AE6F-2C83-422F-8E21-36FEC797CBC3}"/>
          </ac:spMkLst>
        </pc:spChg>
        <pc:spChg chg="mod">
          <ac:chgData name="Firth, Theresa C. (LARC-A3)[TEAMS3]" userId="8a038681-0486-4018-85bb-88f411c1f7e2" providerId="ADAL" clId="{2E2BC40B-AB6F-41B8-B7D3-5B8CF30649C8}" dt="2021-07-28T13:50:54.591" v="1"/>
          <ac:spMkLst>
            <pc:docMk/>
            <pc:sldMk cId="1525653412" sldId="409"/>
            <ac:spMk id="19" creationId="{77B0AD79-C8ED-4310-A2F3-9FE36293FA4B}"/>
          </ac:spMkLst>
        </pc:spChg>
        <pc:spChg chg="mod">
          <ac:chgData name="Firth, Theresa C. (LARC-A3)[TEAMS3]" userId="8a038681-0486-4018-85bb-88f411c1f7e2" providerId="ADAL" clId="{2E2BC40B-AB6F-41B8-B7D3-5B8CF30649C8}" dt="2021-07-28T13:50:54.591" v="1"/>
          <ac:spMkLst>
            <pc:docMk/>
            <pc:sldMk cId="1525653412" sldId="409"/>
            <ac:spMk id="20" creationId="{AED87FE3-A2A4-4C91-9F0E-4618879F6129}"/>
          </ac:spMkLst>
        </pc:spChg>
        <pc:spChg chg="mod">
          <ac:chgData name="Firth, Theresa C. (LARC-A3)[TEAMS3]" userId="8a038681-0486-4018-85bb-88f411c1f7e2" providerId="ADAL" clId="{2E2BC40B-AB6F-41B8-B7D3-5B8CF30649C8}" dt="2021-07-28T13:50:54.591" v="1"/>
          <ac:spMkLst>
            <pc:docMk/>
            <pc:sldMk cId="1525653412" sldId="409"/>
            <ac:spMk id="21" creationId="{F23689E7-1839-42C2-9244-22C8AA03381F}"/>
          </ac:spMkLst>
        </pc:spChg>
        <pc:spChg chg="mod">
          <ac:chgData name="Firth, Theresa C. (LARC-A3)[TEAMS3]" userId="8a038681-0486-4018-85bb-88f411c1f7e2" providerId="ADAL" clId="{2E2BC40B-AB6F-41B8-B7D3-5B8CF30649C8}" dt="2021-07-28T13:50:54.591" v="1"/>
          <ac:spMkLst>
            <pc:docMk/>
            <pc:sldMk cId="1525653412" sldId="409"/>
            <ac:spMk id="22" creationId="{635EEF4A-EB03-4F6B-BAFB-79189AA69261}"/>
          </ac:spMkLst>
        </pc:spChg>
        <pc:spChg chg="mod">
          <ac:chgData name="Firth, Theresa C. (LARC-A3)[TEAMS3]" userId="8a038681-0486-4018-85bb-88f411c1f7e2" providerId="ADAL" clId="{2E2BC40B-AB6F-41B8-B7D3-5B8CF30649C8}" dt="2021-07-28T13:50:54.591" v="1"/>
          <ac:spMkLst>
            <pc:docMk/>
            <pc:sldMk cId="1525653412" sldId="409"/>
            <ac:spMk id="23" creationId="{6F723DD0-5D27-4672-B8FC-18972E202031}"/>
          </ac:spMkLst>
        </pc:spChg>
        <pc:spChg chg="mod">
          <ac:chgData name="Firth, Theresa C. (LARC-A3)[TEAMS3]" userId="8a038681-0486-4018-85bb-88f411c1f7e2" providerId="ADAL" clId="{2E2BC40B-AB6F-41B8-B7D3-5B8CF30649C8}" dt="2021-07-28T13:50:54.591" v="1"/>
          <ac:spMkLst>
            <pc:docMk/>
            <pc:sldMk cId="1525653412" sldId="409"/>
            <ac:spMk id="24" creationId="{0B6E4DEB-1425-413A-A916-1C9180C31D0D}"/>
          </ac:spMkLst>
        </pc:spChg>
        <pc:spChg chg="mod">
          <ac:chgData name="Firth, Theresa C. (LARC-A3)[TEAMS3]" userId="8a038681-0486-4018-85bb-88f411c1f7e2" providerId="ADAL" clId="{2E2BC40B-AB6F-41B8-B7D3-5B8CF30649C8}" dt="2021-07-28T13:50:54.591" v="1"/>
          <ac:spMkLst>
            <pc:docMk/>
            <pc:sldMk cId="1525653412" sldId="409"/>
            <ac:spMk id="25" creationId="{7FE28917-B22E-4620-BD40-9D8C601C0EA7}"/>
          </ac:spMkLst>
        </pc:spChg>
        <pc:spChg chg="mod">
          <ac:chgData name="Firth, Theresa C. (LARC-A3)[TEAMS3]" userId="8a038681-0486-4018-85bb-88f411c1f7e2" providerId="ADAL" clId="{2E2BC40B-AB6F-41B8-B7D3-5B8CF30649C8}" dt="2021-07-28T13:50:54.591" v="1"/>
          <ac:spMkLst>
            <pc:docMk/>
            <pc:sldMk cId="1525653412" sldId="409"/>
            <ac:spMk id="26" creationId="{4E86D7EB-4F40-41EA-B5FF-00B2F85D525C}"/>
          </ac:spMkLst>
        </pc:spChg>
        <pc:spChg chg="mod">
          <ac:chgData name="Firth, Theresa C. (LARC-A3)[TEAMS3]" userId="8a038681-0486-4018-85bb-88f411c1f7e2" providerId="ADAL" clId="{2E2BC40B-AB6F-41B8-B7D3-5B8CF30649C8}" dt="2021-07-28T13:50:54.591" v="1"/>
          <ac:spMkLst>
            <pc:docMk/>
            <pc:sldMk cId="1525653412" sldId="409"/>
            <ac:spMk id="27" creationId="{4E22A928-2C98-4B8B-B46B-B51DDCDC1DAC}"/>
          </ac:spMkLst>
        </pc:spChg>
        <pc:spChg chg="mod">
          <ac:chgData name="Firth, Theresa C. (LARC-A3)[TEAMS3]" userId="8a038681-0486-4018-85bb-88f411c1f7e2" providerId="ADAL" clId="{2E2BC40B-AB6F-41B8-B7D3-5B8CF30649C8}" dt="2021-07-28T13:50:54.591" v="1"/>
          <ac:spMkLst>
            <pc:docMk/>
            <pc:sldMk cId="1525653412" sldId="409"/>
            <ac:spMk id="28" creationId="{4B2EA425-7C0D-485B-9B91-1AC6313E5CAC}"/>
          </ac:spMkLst>
        </pc:spChg>
        <pc:spChg chg="mod">
          <ac:chgData name="Firth, Theresa C. (LARC-A3)[TEAMS3]" userId="8a038681-0486-4018-85bb-88f411c1f7e2" providerId="ADAL" clId="{2E2BC40B-AB6F-41B8-B7D3-5B8CF30649C8}" dt="2021-07-28T13:50:54.591" v="1"/>
          <ac:spMkLst>
            <pc:docMk/>
            <pc:sldMk cId="1525653412" sldId="409"/>
            <ac:spMk id="29" creationId="{16D3484C-4BC9-4003-951F-0E7D4BED0FB0}"/>
          </ac:spMkLst>
        </pc:spChg>
        <pc:spChg chg="mod">
          <ac:chgData name="Firth, Theresa C. (LARC-A3)[TEAMS3]" userId="8a038681-0486-4018-85bb-88f411c1f7e2" providerId="ADAL" clId="{2E2BC40B-AB6F-41B8-B7D3-5B8CF30649C8}" dt="2021-07-28T13:50:54.591" v="1"/>
          <ac:spMkLst>
            <pc:docMk/>
            <pc:sldMk cId="1525653412" sldId="409"/>
            <ac:spMk id="30" creationId="{7BB564DD-4F3B-4FB5-ACFE-B3DE2AB3AABD}"/>
          </ac:spMkLst>
        </pc:spChg>
        <pc:spChg chg="mod">
          <ac:chgData name="Firth, Theresa C. (LARC-A3)[TEAMS3]" userId="8a038681-0486-4018-85bb-88f411c1f7e2" providerId="ADAL" clId="{2E2BC40B-AB6F-41B8-B7D3-5B8CF30649C8}" dt="2021-07-28T13:50:54.591" v="1"/>
          <ac:spMkLst>
            <pc:docMk/>
            <pc:sldMk cId="1525653412" sldId="409"/>
            <ac:spMk id="31" creationId="{CA70E422-F661-4B83-ABFB-985E7244CFF2}"/>
          </ac:spMkLst>
        </pc:spChg>
        <pc:spChg chg="mod">
          <ac:chgData name="Firth, Theresa C. (LARC-A3)[TEAMS3]" userId="8a038681-0486-4018-85bb-88f411c1f7e2" providerId="ADAL" clId="{2E2BC40B-AB6F-41B8-B7D3-5B8CF30649C8}" dt="2021-07-28T13:50:54.591" v="1"/>
          <ac:spMkLst>
            <pc:docMk/>
            <pc:sldMk cId="1525653412" sldId="409"/>
            <ac:spMk id="32" creationId="{1697953A-7C5F-4EEA-819A-1162FD335C70}"/>
          </ac:spMkLst>
        </pc:spChg>
        <pc:spChg chg="mod">
          <ac:chgData name="Firth, Theresa C. (LARC-A3)[TEAMS3]" userId="8a038681-0486-4018-85bb-88f411c1f7e2" providerId="ADAL" clId="{2E2BC40B-AB6F-41B8-B7D3-5B8CF30649C8}" dt="2021-07-28T13:50:54.591" v="1"/>
          <ac:spMkLst>
            <pc:docMk/>
            <pc:sldMk cId="1525653412" sldId="409"/>
            <ac:spMk id="33" creationId="{4BDA8449-B23B-4118-840A-701522532006}"/>
          </ac:spMkLst>
        </pc:spChg>
        <pc:spChg chg="mod">
          <ac:chgData name="Firth, Theresa C. (LARC-A3)[TEAMS3]" userId="8a038681-0486-4018-85bb-88f411c1f7e2" providerId="ADAL" clId="{2E2BC40B-AB6F-41B8-B7D3-5B8CF30649C8}" dt="2021-07-28T13:50:54.591" v="1"/>
          <ac:spMkLst>
            <pc:docMk/>
            <pc:sldMk cId="1525653412" sldId="409"/>
            <ac:spMk id="34" creationId="{29A6B45F-6C32-41A2-9960-8E574E3014DC}"/>
          </ac:spMkLst>
        </pc:spChg>
        <pc:spChg chg="mod">
          <ac:chgData name="Firth, Theresa C. (LARC-A3)[TEAMS3]" userId="8a038681-0486-4018-85bb-88f411c1f7e2" providerId="ADAL" clId="{2E2BC40B-AB6F-41B8-B7D3-5B8CF30649C8}" dt="2021-07-28T13:50:54.591" v="1"/>
          <ac:spMkLst>
            <pc:docMk/>
            <pc:sldMk cId="1525653412" sldId="409"/>
            <ac:spMk id="35" creationId="{7BFA8076-123C-4988-8776-54B3E5C86C0B}"/>
          </ac:spMkLst>
        </pc:spChg>
        <pc:spChg chg="mod">
          <ac:chgData name="Firth, Theresa C. (LARC-A3)[TEAMS3]" userId="8a038681-0486-4018-85bb-88f411c1f7e2" providerId="ADAL" clId="{2E2BC40B-AB6F-41B8-B7D3-5B8CF30649C8}" dt="2021-07-28T13:50:54.591" v="1"/>
          <ac:spMkLst>
            <pc:docMk/>
            <pc:sldMk cId="1525653412" sldId="409"/>
            <ac:spMk id="36" creationId="{36860A7C-DFFE-4B3B-8F7F-1F56A55CBCB7}"/>
          </ac:spMkLst>
        </pc:spChg>
        <pc:spChg chg="mod">
          <ac:chgData name="Firth, Theresa C. (LARC-A3)[TEAMS3]" userId="8a038681-0486-4018-85bb-88f411c1f7e2" providerId="ADAL" clId="{2E2BC40B-AB6F-41B8-B7D3-5B8CF30649C8}" dt="2021-07-28T13:50:54.591" v="1"/>
          <ac:spMkLst>
            <pc:docMk/>
            <pc:sldMk cId="1525653412" sldId="409"/>
            <ac:spMk id="37" creationId="{20C00C35-19F4-4942-A339-E037A958BE33}"/>
          </ac:spMkLst>
        </pc:spChg>
        <pc:spChg chg="mod">
          <ac:chgData name="Firth, Theresa C. (LARC-A3)[TEAMS3]" userId="8a038681-0486-4018-85bb-88f411c1f7e2" providerId="ADAL" clId="{2E2BC40B-AB6F-41B8-B7D3-5B8CF30649C8}" dt="2021-07-28T13:50:54.591" v="1"/>
          <ac:spMkLst>
            <pc:docMk/>
            <pc:sldMk cId="1525653412" sldId="409"/>
            <ac:spMk id="38" creationId="{EA5E10D4-4100-4DAF-AD5A-30949C8A5E0A}"/>
          </ac:spMkLst>
        </pc:spChg>
        <pc:spChg chg="mod">
          <ac:chgData name="Firth, Theresa C. (LARC-A3)[TEAMS3]" userId="8a038681-0486-4018-85bb-88f411c1f7e2" providerId="ADAL" clId="{2E2BC40B-AB6F-41B8-B7D3-5B8CF30649C8}" dt="2021-07-28T13:50:54.591" v="1"/>
          <ac:spMkLst>
            <pc:docMk/>
            <pc:sldMk cId="1525653412" sldId="409"/>
            <ac:spMk id="39" creationId="{104EEC5F-EC73-4261-80C6-9AB8DC442E57}"/>
          </ac:spMkLst>
        </pc:spChg>
        <pc:spChg chg="mod">
          <ac:chgData name="Firth, Theresa C. (LARC-A3)[TEAMS3]" userId="8a038681-0486-4018-85bb-88f411c1f7e2" providerId="ADAL" clId="{2E2BC40B-AB6F-41B8-B7D3-5B8CF30649C8}" dt="2021-07-28T13:50:54.591" v="1"/>
          <ac:spMkLst>
            <pc:docMk/>
            <pc:sldMk cId="1525653412" sldId="409"/>
            <ac:spMk id="40" creationId="{4570D32C-954B-4097-AF82-E0A12FF6DBC1}"/>
          </ac:spMkLst>
        </pc:spChg>
        <pc:spChg chg="mod">
          <ac:chgData name="Firth, Theresa C. (LARC-A3)[TEAMS3]" userId="8a038681-0486-4018-85bb-88f411c1f7e2" providerId="ADAL" clId="{2E2BC40B-AB6F-41B8-B7D3-5B8CF30649C8}" dt="2021-07-28T13:50:54.591" v="1"/>
          <ac:spMkLst>
            <pc:docMk/>
            <pc:sldMk cId="1525653412" sldId="409"/>
            <ac:spMk id="41" creationId="{53B3450D-22B5-4542-9C44-E8055260ABB8}"/>
          </ac:spMkLst>
        </pc:spChg>
        <pc:spChg chg="mod">
          <ac:chgData name="Firth, Theresa C. (LARC-A3)[TEAMS3]" userId="8a038681-0486-4018-85bb-88f411c1f7e2" providerId="ADAL" clId="{2E2BC40B-AB6F-41B8-B7D3-5B8CF30649C8}" dt="2021-07-28T13:50:54.591" v="1"/>
          <ac:spMkLst>
            <pc:docMk/>
            <pc:sldMk cId="1525653412" sldId="409"/>
            <ac:spMk id="42" creationId="{925D4319-F514-43DA-AA38-528E39DE8389}"/>
          </ac:spMkLst>
        </pc:spChg>
        <pc:spChg chg="mod">
          <ac:chgData name="Firth, Theresa C. (LARC-A3)[TEAMS3]" userId="8a038681-0486-4018-85bb-88f411c1f7e2" providerId="ADAL" clId="{2E2BC40B-AB6F-41B8-B7D3-5B8CF30649C8}" dt="2021-07-28T13:50:54.591" v="1"/>
          <ac:spMkLst>
            <pc:docMk/>
            <pc:sldMk cId="1525653412" sldId="409"/>
            <ac:spMk id="43" creationId="{C4713BB6-1470-45EA-A342-61CF8210CA8A}"/>
          </ac:spMkLst>
        </pc:spChg>
        <pc:spChg chg="mod">
          <ac:chgData name="Firth, Theresa C. (LARC-A3)[TEAMS3]" userId="8a038681-0486-4018-85bb-88f411c1f7e2" providerId="ADAL" clId="{2E2BC40B-AB6F-41B8-B7D3-5B8CF30649C8}" dt="2021-07-28T13:50:54.591" v="1"/>
          <ac:spMkLst>
            <pc:docMk/>
            <pc:sldMk cId="1525653412" sldId="409"/>
            <ac:spMk id="44" creationId="{FA44ABAA-C38E-4D01-8EFF-3AC585725B1E}"/>
          </ac:spMkLst>
        </pc:spChg>
        <pc:spChg chg="mod">
          <ac:chgData name="Firth, Theresa C. (LARC-A3)[TEAMS3]" userId="8a038681-0486-4018-85bb-88f411c1f7e2" providerId="ADAL" clId="{2E2BC40B-AB6F-41B8-B7D3-5B8CF30649C8}" dt="2021-07-28T13:50:54.591" v="1"/>
          <ac:spMkLst>
            <pc:docMk/>
            <pc:sldMk cId="1525653412" sldId="409"/>
            <ac:spMk id="45" creationId="{EBFFB105-D484-4A7D-B095-429E06ACA9B3}"/>
          </ac:spMkLst>
        </pc:spChg>
        <pc:spChg chg="mod">
          <ac:chgData name="Firth, Theresa C. (LARC-A3)[TEAMS3]" userId="8a038681-0486-4018-85bb-88f411c1f7e2" providerId="ADAL" clId="{2E2BC40B-AB6F-41B8-B7D3-5B8CF30649C8}" dt="2021-07-28T13:50:54.591" v="1"/>
          <ac:spMkLst>
            <pc:docMk/>
            <pc:sldMk cId="1525653412" sldId="409"/>
            <ac:spMk id="46" creationId="{D36C9F5C-0024-41DF-913B-E94D40B1F8BB}"/>
          </ac:spMkLst>
        </pc:spChg>
        <pc:spChg chg="mod">
          <ac:chgData name="Firth, Theresa C. (LARC-A3)[TEAMS3]" userId="8a038681-0486-4018-85bb-88f411c1f7e2" providerId="ADAL" clId="{2E2BC40B-AB6F-41B8-B7D3-5B8CF30649C8}" dt="2021-07-28T13:50:54.591" v="1"/>
          <ac:spMkLst>
            <pc:docMk/>
            <pc:sldMk cId="1525653412" sldId="409"/>
            <ac:spMk id="47" creationId="{90E6069E-1939-4AB1-B73B-A6DD8256DEBB}"/>
          </ac:spMkLst>
        </pc:spChg>
        <pc:spChg chg="mod">
          <ac:chgData name="Firth, Theresa C. (LARC-A3)[TEAMS3]" userId="8a038681-0486-4018-85bb-88f411c1f7e2" providerId="ADAL" clId="{2E2BC40B-AB6F-41B8-B7D3-5B8CF30649C8}" dt="2021-07-28T13:50:54.591" v="1"/>
          <ac:spMkLst>
            <pc:docMk/>
            <pc:sldMk cId="1525653412" sldId="409"/>
            <ac:spMk id="48" creationId="{213802AE-4B51-4559-A72E-B6B578891952}"/>
          </ac:spMkLst>
        </pc:spChg>
        <pc:spChg chg="mod">
          <ac:chgData name="Firth, Theresa C. (LARC-A3)[TEAMS3]" userId="8a038681-0486-4018-85bb-88f411c1f7e2" providerId="ADAL" clId="{2E2BC40B-AB6F-41B8-B7D3-5B8CF30649C8}" dt="2021-07-28T13:50:54.591" v="1"/>
          <ac:spMkLst>
            <pc:docMk/>
            <pc:sldMk cId="1525653412" sldId="409"/>
            <ac:spMk id="49" creationId="{FC39FEF7-4109-4A4C-99D6-9F29490EC982}"/>
          </ac:spMkLst>
        </pc:spChg>
        <pc:spChg chg="mod">
          <ac:chgData name="Firth, Theresa C. (LARC-A3)[TEAMS3]" userId="8a038681-0486-4018-85bb-88f411c1f7e2" providerId="ADAL" clId="{2E2BC40B-AB6F-41B8-B7D3-5B8CF30649C8}" dt="2021-07-28T13:50:54.591" v="1"/>
          <ac:spMkLst>
            <pc:docMk/>
            <pc:sldMk cId="1525653412" sldId="409"/>
            <ac:spMk id="50" creationId="{A9C76106-CE84-4EB3-AFC8-4CE1747A8E5F}"/>
          </ac:spMkLst>
        </pc:spChg>
        <pc:spChg chg="mod">
          <ac:chgData name="Firth, Theresa C. (LARC-A3)[TEAMS3]" userId="8a038681-0486-4018-85bb-88f411c1f7e2" providerId="ADAL" clId="{2E2BC40B-AB6F-41B8-B7D3-5B8CF30649C8}" dt="2021-07-28T13:50:54.591" v="1"/>
          <ac:spMkLst>
            <pc:docMk/>
            <pc:sldMk cId="1525653412" sldId="409"/>
            <ac:spMk id="51" creationId="{7521224C-2AFC-478F-87B7-32BDB9723FC5}"/>
          </ac:spMkLst>
        </pc:spChg>
        <pc:spChg chg="mod">
          <ac:chgData name="Firth, Theresa C. (LARC-A3)[TEAMS3]" userId="8a038681-0486-4018-85bb-88f411c1f7e2" providerId="ADAL" clId="{2E2BC40B-AB6F-41B8-B7D3-5B8CF30649C8}" dt="2021-07-28T13:50:54.591" v="1"/>
          <ac:spMkLst>
            <pc:docMk/>
            <pc:sldMk cId="1525653412" sldId="409"/>
            <ac:spMk id="52" creationId="{6D17E6F3-478D-42D8-9BE7-1645DEC07C97}"/>
          </ac:spMkLst>
        </pc:spChg>
        <pc:spChg chg="mod">
          <ac:chgData name="Firth, Theresa C. (LARC-A3)[TEAMS3]" userId="8a038681-0486-4018-85bb-88f411c1f7e2" providerId="ADAL" clId="{2E2BC40B-AB6F-41B8-B7D3-5B8CF30649C8}" dt="2021-07-28T13:50:54.591" v="1"/>
          <ac:spMkLst>
            <pc:docMk/>
            <pc:sldMk cId="1525653412" sldId="409"/>
            <ac:spMk id="53" creationId="{66F299B7-4C26-4F80-960F-F778748A4559}"/>
          </ac:spMkLst>
        </pc:spChg>
        <pc:spChg chg="mod">
          <ac:chgData name="Firth, Theresa C. (LARC-A3)[TEAMS3]" userId="8a038681-0486-4018-85bb-88f411c1f7e2" providerId="ADAL" clId="{2E2BC40B-AB6F-41B8-B7D3-5B8CF30649C8}" dt="2021-07-28T13:50:54.591" v="1"/>
          <ac:spMkLst>
            <pc:docMk/>
            <pc:sldMk cId="1525653412" sldId="409"/>
            <ac:spMk id="54" creationId="{6973B355-8E62-415A-B584-41D67A433119}"/>
          </ac:spMkLst>
        </pc:spChg>
        <pc:spChg chg="mod">
          <ac:chgData name="Firth, Theresa C. (LARC-A3)[TEAMS3]" userId="8a038681-0486-4018-85bb-88f411c1f7e2" providerId="ADAL" clId="{2E2BC40B-AB6F-41B8-B7D3-5B8CF30649C8}" dt="2021-07-28T13:50:54.591" v="1"/>
          <ac:spMkLst>
            <pc:docMk/>
            <pc:sldMk cId="1525653412" sldId="409"/>
            <ac:spMk id="55" creationId="{196B4D76-4164-4297-B219-0088A9796647}"/>
          </ac:spMkLst>
        </pc:spChg>
        <pc:spChg chg="mod">
          <ac:chgData name="Firth, Theresa C. (LARC-A3)[TEAMS3]" userId="8a038681-0486-4018-85bb-88f411c1f7e2" providerId="ADAL" clId="{2E2BC40B-AB6F-41B8-B7D3-5B8CF30649C8}" dt="2021-07-28T13:50:54.591" v="1"/>
          <ac:spMkLst>
            <pc:docMk/>
            <pc:sldMk cId="1525653412" sldId="409"/>
            <ac:spMk id="56" creationId="{0813BBC1-E9F0-4006-B9E3-0642D9475CF3}"/>
          </ac:spMkLst>
        </pc:spChg>
        <pc:spChg chg="mod">
          <ac:chgData name="Firth, Theresa C. (LARC-A3)[TEAMS3]" userId="8a038681-0486-4018-85bb-88f411c1f7e2" providerId="ADAL" clId="{2E2BC40B-AB6F-41B8-B7D3-5B8CF30649C8}" dt="2021-07-28T13:50:54.591" v="1"/>
          <ac:spMkLst>
            <pc:docMk/>
            <pc:sldMk cId="1525653412" sldId="409"/>
            <ac:spMk id="57" creationId="{F5520F93-6F53-4084-BE6A-058B6CD09574}"/>
          </ac:spMkLst>
        </pc:spChg>
        <pc:spChg chg="mod">
          <ac:chgData name="Firth, Theresa C. (LARC-A3)[TEAMS3]" userId="8a038681-0486-4018-85bb-88f411c1f7e2" providerId="ADAL" clId="{2E2BC40B-AB6F-41B8-B7D3-5B8CF30649C8}" dt="2021-07-28T13:50:54.591" v="1"/>
          <ac:spMkLst>
            <pc:docMk/>
            <pc:sldMk cId="1525653412" sldId="409"/>
            <ac:spMk id="58" creationId="{4B503B87-4B3A-4A05-80F2-30623763D4EF}"/>
          </ac:spMkLst>
        </pc:spChg>
        <pc:spChg chg="mod">
          <ac:chgData name="Firth, Theresa C. (LARC-A3)[TEAMS3]" userId="8a038681-0486-4018-85bb-88f411c1f7e2" providerId="ADAL" clId="{2E2BC40B-AB6F-41B8-B7D3-5B8CF30649C8}" dt="2021-07-28T13:50:54.591" v="1"/>
          <ac:spMkLst>
            <pc:docMk/>
            <pc:sldMk cId="1525653412" sldId="409"/>
            <ac:spMk id="59" creationId="{52DC0109-785A-43D3-98E4-45D79A806B15}"/>
          </ac:spMkLst>
        </pc:spChg>
        <pc:spChg chg="mod">
          <ac:chgData name="Firth, Theresa C. (LARC-A3)[TEAMS3]" userId="8a038681-0486-4018-85bb-88f411c1f7e2" providerId="ADAL" clId="{2E2BC40B-AB6F-41B8-B7D3-5B8CF30649C8}" dt="2021-07-28T13:50:54.591" v="1"/>
          <ac:spMkLst>
            <pc:docMk/>
            <pc:sldMk cId="1525653412" sldId="409"/>
            <ac:spMk id="60" creationId="{1D8EB9C4-3BEC-4F50-8199-5F926D4BB873}"/>
          </ac:spMkLst>
        </pc:spChg>
        <pc:spChg chg="mod">
          <ac:chgData name="Firth, Theresa C. (LARC-A3)[TEAMS3]" userId="8a038681-0486-4018-85bb-88f411c1f7e2" providerId="ADAL" clId="{2E2BC40B-AB6F-41B8-B7D3-5B8CF30649C8}" dt="2021-07-28T13:50:54.591" v="1"/>
          <ac:spMkLst>
            <pc:docMk/>
            <pc:sldMk cId="1525653412" sldId="409"/>
            <ac:spMk id="61" creationId="{391ECFF3-0D4C-457B-AA8E-5FC826722780}"/>
          </ac:spMkLst>
        </pc:spChg>
        <pc:spChg chg="mod">
          <ac:chgData name="Firth, Theresa C. (LARC-A3)[TEAMS3]" userId="8a038681-0486-4018-85bb-88f411c1f7e2" providerId="ADAL" clId="{2E2BC40B-AB6F-41B8-B7D3-5B8CF30649C8}" dt="2021-07-28T13:50:54.591" v="1"/>
          <ac:spMkLst>
            <pc:docMk/>
            <pc:sldMk cId="1525653412" sldId="409"/>
            <ac:spMk id="62" creationId="{5CE1C6FB-9B15-4697-B525-5E4CD02EFBCE}"/>
          </ac:spMkLst>
        </pc:spChg>
        <pc:spChg chg="mod">
          <ac:chgData name="Firth, Theresa C. (LARC-A3)[TEAMS3]" userId="8a038681-0486-4018-85bb-88f411c1f7e2" providerId="ADAL" clId="{2E2BC40B-AB6F-41B8-B7D3-5B8CF30649C8}" dt="2021-07-28T13:50:54.591" v="1"/>
          <ac:spMkLst>
            <pc:docMk/>
            <pc:sldMk cId="1525653412" sldId="409"/>
            <ac:spMk id="63" creationId="{FB7393AA-FCE0-4196-8789-B6BAE8574E68}"/>
          </ac:spMkLst>
        </pc:spChg>
        <pc:spChg chg="mod">
          <ac:chgData name="Firth, Theresa C. (LARC-A3)[TEAMS3]" userId="8a038681-0486-4018-85bb-88f411c1f7e2" providerId="ADAL" clId="{2E2BC40B-AB6F-41B8-B7D3-5B8CF30649C8}" dt="2021-07-28T13:50:54.591" v="1"/>
          <ac:spMkLst>
            <pc:docMk/>
            <pc:sldMk cId="1525653412" sldId="409"/>
            <ac:spMk id="64" creationId="{FA288A6D-26D3-4C6C-929D-8C6712E3B2BF}"/>
          </ac:spMkLst>
        </pc:spChg>
        <pc:spChg chg="mod">
          <ac:chgData name="Firth, Theresa C. (LARC-A3)[TEAMS3]" userId="8a038681-0486-4018-85bb-88f411c1f7e2" providerId="ADAL" clId="{2E2BC40B-AB6F-41B8-B7D3-5B8CF30649C8}" dt="2021-07-28T13:50:54.591" v="1"/>
          <ac:spMkLst>
            <pc:docMk/>
            <pc:sldMk cId="1525653412" sldId="409"/>
            <ac:spMk id="65" creationId="{1B19A452-3286-4C56-BE43-026DCCF4FA15}"/>
          </ac:spMkLst>
        </pc:spChg>
        <pc:spChg chg="mod">
          <ac:chgData name="Firth, Theresa C. (LARC-A3)[TEAMS3]" userId="8a038681-0486-4018-85bb-88f411c1f7e2" providerId="ADAL" clId="{2E2BC40B-AB6F-41B8-B7D3-5B8CF30649C8}" dt="2021-07-28T13:50:54.591" v="1"/>
          <ac:spMkLst>
            <pc:docMk/>
            <pc:sldMk cId="1525653412" sldId="409"/>
            <ac:spMk id="66" creationId="{208718D8-4EEF-4628-B4BB-D04CDAE9F9A0}"/>
          </ac:spMkLst>
        </pc:spChg>
        <pc:spChg chg="mod">
          <ac:chgData name="Firth, Theresa C. (LARC-A3)[TEAMS3]" userId="8a038681-0486-4018-85bb-88f411c1f7e2" providerId="ADAL" clId="{2E2BC40B-AB6F-41B8-B7D3-5B8CF30649C8}" dt="2021-07-28T13:50:54.591" v="1"/>
          <ac:spMkLst>
            <pc:docMk/>
            <pc:sldMk cId="1525653412" sldId="409"/>
            <ac:spMk id="67" creationId="{9F5B5D32-E32B-4308-839E-FB216E260B4E}"/>
          </ac:spMkLst>
        </pc:spChg>
        <pc:spChg chg="mod">
          <ac:chgData name="Firth, Theresa C. (LARC-A3)[TEAMS3]" userId="8a038681-0486-4018-85bb-88f411c1f7e2" providerId="ADAL" clId="{2E2BC40B-AB6F-41B8-B7D3-5B8CF30649C8}" dt="2021-07-28T13:50:54.591" v="1"/>
          <ac:spMkLst>
            <pc:docMk/>
            <pc:sldMk cId="1525653412" sldId="409"/>
            <ac:spMk id="68" creationId="{DAD529FA-5FC3-45CE-A447-58C6FC80C419}"/>
          </ac:spMkLst>
        </pc:spChg>
        <pc:spChg chg="mod">
          <ac:chgData name="Firth, Theresa C. (LARC-A3)[TEAMS3]" userId="8a038681-0486-4018-85bb-88f411c1f7e2" providerId="ADAL" clId="{2E2BC40B-AB6F-41B8-B7D3-5B8CF30649C8}" dt="2021-07-28T13:50:54.591" v="1"/>
          <ac:spMkLst>
            <pc:docMk/>
            <pc:sldMk cId="1525653412" sldId="409"/>
            <ac:spMk id="69" creationId="{62AE8C0E-4BF8-4DFD-ABBB-D6DF3C1849E4}"/>
          </ac:spMkLst>
        </pc:spChg>
        <pc:spChg chg="mod">
          <ac:chgData name="Firth, Theresa C. (LARC-A3)[TEAMS3]" userId="8a038681-0486-4018-85bb-88f411c1f7e2" providerId="ADAL" clId="{2E2BC40B-AB6F-41B8-B7D3-5B8CF30649C8}" dt="2021-07-28T13:50:54.591" v="1"/>
          <ac:spMkLst>
            <pc:docMk/>
            <pc:sldMk cId="1525653412" sldId="409"/>
            <ac:spMk id="70" creationId="{707B824B-0773-4680-830A-1EEB39EBA74C}"/>
          </ac:spMkLst>
        </pc:spChg>
        <pc:spChg chg="mod">
          <ac:chgData name="Firth, Theresa C. (LARC-A3)[TEAMS3]" userId="8a038681-0486-4018-85bb-88f411c1f7e2" providerId="ADAL" clId="{2E2BC40B-AB6F-41B8-B7D3-5B8CF30649C8}" dt="2021-07-28T13:50:54.591" v="1"/>
          <ac:spMkLst>
            <pc:docMk/>
            <pc:sldMk cId="1525653412" sldId="409"/>
            <ac:spMk id="71" creationId="{D011D03B-5C01-4E2F-B0FC-F752AF334B81}"/>
          </ac:spMkLst>
        </pc:spChg>
        <pc:spChg chg="mod">
          <ac:chgData name="Firth, Theresa C. (LARC-A3)[TEAMS3]" userId="8a038681-0486-4018-85bb-88f411c1f7e2" providerId="ADAL" clId="{2E2BC40B-AB6F-41B8-B7D3-5B8CF30649C8}" dt="2021-07-28T13:50:54.591" v="1"/>
          <ac:spMkLst>
            <pc:docMk/>
            <pc:sldMk cId="1525653412" sldId="409"/>
            <ac:spMk id="72" creationId="{9EC5C9DA-5CCD-40B4-A96E-64D47BBFD1DF}"/>
          </ac:spMkLst>
        </pc:spChg>
        <pc:spChg chg="mod">
          <ac:chgData name="Firth, Theresa C. (LARC-A3)[TEAMS3]" userId="8a038681-0486-4018-85bb-88f411c1f7e2" providerId="ADAL" clId="{2E2BC40B-AB6F-41B8-B7D3-5B8CF30649C8}" dt="2021-07-28T13:50:54.591" v="1"/>
          <ac:spMkLst>
            <pc:docMk/>
            <pc:sldMk cId="1525653412" sldId="409"/>
            <ac:spMk id="73" creationId="{148945A0-780D-481C-9665-D7A964FC2493}"/>
          </ac:spMkLst>
        </pc:spChg>
        <pc:spChg chg="mod">
          <ac:chgData name="Firth, Theresa C. (LARC-A3)[TEAMS3]" userId="8a038681-0486-4018-85bb-88f411c1f7e2" providerId="ADAL" clId="{2E2BC40B-AB6F-41B8-B7D3-5B8CF30649C8}" dt="2021-07-28T13:50:54.591" v="1"/>
          <ac:spMkLst>
            <pc:docMk/>
            <pc:sldMk cId="1525653412" sldId="409"/>
            <ac:spMk id="74" creationId="{91239F5B-4A15-4B45-AA84-13BD21843E5D}"/>
          </ac:spMkLst>
        </pc:spChg>
        <pc:spChg chg="mod">
          <ac:chgData name="Firth, Theresa C. (LARC-A3)[TEAMS3]" userId="8a038681-0486-4018-85bb-88f411c1f7e2" providerId="ADAL" clId="{2E2BC40B-AB6F-41B8-B7D3-5B8CF30649C8}" dt="2021-07-28T13:50:54.591" v="1"/>
          <ac:spMkLst>
            <pc:docMk/>
            <pc:sldMk cId="1525653412" sldId="409"/>
            <ac:spMk id="75" creationId="{2C25F122-5F30-4BC3-9595-2996B606AFA4}"/>
          </ac:spMkLst>
        </pc:spChg>
        <pc:spChg chg="mod">
          <ac:chgData name="Firth, Theresa C. (LARC-A3)[TEAMS3]" userId="8a038681-0486-4018-85bb-88f411c1f7e2" providerId="ADAL" clId="{2E2BC40B-AB6F-41B8-B7D3-5B8CF30649C8}" dt="2021-07-28T13:50:54.591" v="1"/>
          <ac:spMkLst>
            <pc:docMk/>
            <pc:sldMk cId="1525653412" sldId="409"/>
            <ac:spMk id="76" creationId="{CD2F2E4E-E19A-4ABA-95BF-C0D5B7CFB986}"/>
          </ac:spMkLst>
        </pc:spChg>
        <pc:spChg chg="mod">
          <ac:chgData name="Firth, Theresa C. (LARC-A3)[TEAMS3]" userId="8a038681-0486-4018-85bb-88f411c1f7e2" providerId="ADAL" clId="{2E2BC40B-AB6F-41B8-B7D3-5B8CF30649C8}" dt="2021-07-28T13:50:54.591" v="1"/>
          <ac:spMkLst>
            <pc:docMk/>
            <pc:sldMk cId="1525653412" sldId="409"/>
            <ac:spMk id="77" creationId="{212AE71A-7E1E-400F-8F3B-668E20C246CB}"/>
          </ac:spMkLst>
        </pc:spChg>
        <pc:spChg chg="mod">
          <ac:chgData name="Firth, Theresa C. (LARC-A3)[TEAMS3]" userId="8a038681-0486-4018-85bb-88f411c1f7e2" providerId="ADAL" clId="{2E2BC40B-AB6F-41B8-B7D3-5B8CF30649C8}" dt="2021-07-28T13:50:54.591" v="1"/>
          <ac:spMkLst>
            <pc:docMk/>
            <pc:sldMk cId="1525653412" sldId="409"/>
            <ac:spMk id="78" creationId="{D5E62B7E-6251-4FB9-9E6B-240745489CEA}"/>
          </ac:spMkLst>
        </pc:spChg>
        <pc:spChg chg="mod">
          <ac:chgData name="Firth, Theresa C. (LARC-A3)[TEAMS3]" userId="8a038681-0486-4018-85bb-88f411c1f7e2" providerId="ADAL" clId="{2E2BC40B-AB6F-41B8-B7D3-5B8CF30649C8}" dt="2021-07-28T13:50:54.591" v="1"/>
          <ac:spMkLst>
            <pc:docMk/>
            <pc:sldMk cId="1525653412" sldId="409"/>
            <ac:spMk id="79" creationId="{FD73CA81-69E0-4335-8C91-3370E64BE9AD}"/>
          </ac:spMkLst>
        </pc:spChg>
        <pc:spChg chg="mod">
          <ac:chgData name="Firth, Theresa C. (LARC-A3)[TEAMS3]" userId="8a038681-0486-4018-85bb-88f411c1f7e2" providerId="ADAL" clId="{2E2BC40B-AB6F-41B8-B7D3-5B8CF30649C8}" dt="2021-07-28T13:50:54.591" v="1"/>
          <ac:spMkLst>
            <pc:docMk/>
            <pc:sldMk cId="1525653412" sldId="409"/>
            <ac:spMk id="80" creationId="{D6D3F928-BB3D-4D4C-BA9A-40F8E65EADDF}"/>
          </ac:spMkLst>
        </pc:spChg>
        <pc:spChg chg="mod">
          <ac:chgData name="Firth, Theresa C. (LARC-A3)[TEAMS3]" userId="8a038681-0486-4018-85bb-88f411c1f7e2" providerId="ADAL" clId="{2E2BC40B-AB6F-41B8-B7D3-5B8CF30649C8}" dt="2021-07-28T13:50:54.591" v="1"/>
          <ac:spMkLst>
            <pc:docMk/>
            <pc:sldMk cId="1525653412" sldId="409"/>
            <ac:spMk id="81" creationId="{E9B167DD-87CC-45BD-8E7E-08F5D6D9D0E7}"/>
          </ac:spMkLst>
        </pc:spChg>
        <pc:spChg chg="mod">
          <ac:chgData name="Firth, Theresa C. (LARC-A3)[TEAMS3]" userId="8a038681-0486-4018-85bb-88f411c1f7e2" providerId="ADAL" clId="{2E2BC40B-AB6F-41B8-B7D3-5B8CF30649C8}" dt="2021-07-28T13:50:54.591" v="1"/>
          <ac:spMkLst>
            <pc:docMk/>
            <pc:sldMk cId="1525653412" sldId="409"/>
            <ac:spMk id="82" creationId="{3E21EFE5-AE79-4849-B302-4D6EF48E2501}"/>
          </ac:spMkLst>
        </pc:spChg>
        <pc:spChg chg="mod">
          <ac:chgData name="Firth, Theresa C. (LARC-A3)[TEAMS3]" userId="8a038681-0486-4018-85bb-88f411c1f7e2" providerId="ADAL" clId="{2E2BC40B-AB6F-41B8-B7D3-5B8CF30649C8}" dt="2021-07-28T13:50:54.591" v="1"/>
          <ac:spMkLst>
            <pc:docMk/>
            <pc:sldMk cId="1525653412" sldId="409"/>
            <ac:spMk id="83" creationId="{360D57CB-CEC6-45C5-976D-49147C1D6E06}"/>
          </ac:spMkLst>
        </pc:spChg>
        <pc:spChg chg="mod">
          <ac:chgData name="Firth, Theresa C. (LARC-A3)[TEAMS3]" userId="8a038681-0486-4018-85bb-88f411c1f7e2" providerId="ADAL" clId="{2E2BC40B-AB6F-41B8-B7D3-5B8CF30649C8}" dt="2021-07-28T13:50:54.591" v="1"/>
          <ac:spMkLst>
            <pc:docMk/>
            <pc:sldMk cId="1525653412" sldId="409"/>
            <ac:spMk id="84" creationId="{D0611076-7BF4-45D3-940B-10FB7CABD712}"/>
          </ac:spMkLst>
        </pc:spChg>
        <pc:spChg chg="mod">
          <ac:chgData name="Firth, Theresa C. (LARC-A3)[TEAMS3]" userId="8a038681-0486-4018-85bb-88f411c1f7e2" providerId="ADAL" clId="{2E2BC40B-AB6F-41B8-B7D3-5B8CF30649C8}" dt="2021-07-28T13:50:54.591" v="1"/>
          <ac:spMkLst>
            <pc:docMk/>
            <pc:sldMk cId="1525653412" sldId="409"/>
            <ac:spMk id="85" creationId="{CBD60B92-D0F9-4C7E-8D26-121313ED7391}"/>
          </ac:spMkLst>
        </pc:spChg>
        <pc:spChg chg="mod">
          <ac:chgData name="Firth, Theresa C. (LARC-A3)[TEAMS3]" userId="8a038681-0486-4018-85bb-88f411c1f7e2" providerId="ADAL" clId="{2E2BC40B-AB6F-41B8-B7D3-5B8CF30649C8}" dt="2021-07-28T13:50:54.591" v="1"/>
          <ac:spMkLst>
            <pc:docMk/>
            <pc:sldMk cId="1525653412" sldId="409"/>
            <ac:spMk id="86" creationId="{7401F2EB-5B88-481B-A5CC-B496BD7C1097}"/>
          </ac:spMkLst>
        </pc:spChg>
        <pc:spChg chg="mod">
          <ac:chgData name="Firth, Theresa C. (LARC-A3)[TEAMS3]" userId="8a038681-0486-4018-85bb-88f411c1f7e2" providerId="ADAL" clId="{2E2BC40B-AB6F-41B8-B7D3-5B8CF30649C8}" dt="2021-07-28T13:50:54.591" v="1"/>
          <ac:spMkLst>
            <pc:docMk/>
            <pc:sldMk cId="1525653412" sldId="409"/>
            <ac:spMk id="87" creationId="{22D24F2E-4EB3-4786-A1EE-B29191328A4B}"/>
          </ac:spMkLst>
        </pc:spChg>
        <pc:spChg chg="mod">
          <ac:chgData name="Firth, Theresa C. (LARC-A3)[TEAMS3]" userId="8a038681-0486-4018-85bb-88f411c1f7e2" providerId="ADAL" clId="{2E2BC40B-AB6F-41B8-B7D3-5B8CF30649C8}" dt="2021-07-28T13:50:54.591" v="1"/>
          <ac:spMkLst>
            <pc:docMk/>
            <pc:sldMk cId="1525653412" sldId="409"/>
            <ac:spMk id="88" creationId="{CD432659-1004-48DC-A614-892907A7CF77}"/>
          </ac:spMkLst>
        </pc:spChg>
        <pc:spChg chg="mod">
          <ac:chgData name="Firth, Theresa C. (LARC-A3)[TEAMS3]" userId="8a038681-0486-4018-85bb-88f411c1f7e2" providerId="ADAL" clId="{2E2BC40B-AB6F-41B8-B7D3-5B8CF30649C8}" dt="2021-07-28T13:50:54.591" v="1"/>
          <ac:spMkLst>
            <pc:docMk/>
            <pc:sldMk cId="1525653412" sldId="409"/>
            <ac:spMk id="89" creationId="{5BFA9D92-0802-4EF0-A3D4-7FBA945B4958}"/>
          </ac:spMkLst>
        </pc:spChg>
        <pc:spChg chg="mod">
          <ac:chgData name="Firth, Theresa C. (LARC-A3)[TEAMS3]" userId="8a038681-0486-4018-85bb-88f411c1f7e2" providerId="ADAL" clId="{2E2BC40B-AB6F-41B8-B7D3-5B8CF30649C8}" dt="2021-07-28T13:50:54.591" v="1"/>
          <ac:spMkLst>
            <pc:docMk/>
            <pc:sldMk cId="1525653412" sldId="409"/>
            <ac:spMk id="90" creationId="{FF6A9426-A329-4C04-9541-A90B81742066}"/>
          </ac:spMkLst>
        </pc:spChg>
        <pc:spChg chg="mod">
          <ac:chgData name="Firth, Theresa C. (LARC-A3)[TEAMS3]" userId="8a038681-0486-4018-85bb-88f411c1f7e2" providerId="ADAL" clId="{2E2BC40B-AB6F-41B8-B7D3-5B8CF30649C8}" dt="2021-07-28T13:50:54.591" v="1"/>
          <ac:spMkLst>
            <pc:docMk/>
            <pc:sldMk cId="1525653412" sldId="409"/>
            <ac:spMk id="91" creationId="{4E2958C5-B024-4F36-832B-F83D07C0FCE3}"/>
          </ac:spMkLst>
        </pc:spChg>
        <pc:spChg chg="mod">
          <ac:chgData name="Firth, Theresa C. (LARC-A3)[TEAMS3]" userId="8a038681-0486-4018-85bb-88f411c1f7e2" providerId="ADAL" clId="{2E2BC40B-AB6F-41B8-B7D3-5B8CF30649C8}" dt="2021-07-28T13:50:54.591" v="1"/>
          <ac:spMkLst>
            <pc:docMk/>
            <pc:sldMk cId="1525653412" sldId="409"/>
            <ac:spMk id="92" creationId="{FC218326-C90F-4873-8AA1-338BBB65B893}"/>
          </ac:spMkLst>
        </pc:spChg>
        <pc:spChg chg="mod">
          <ac:chgData name="Firth, Theresa C. (LARC-A3)[TEAMS3]" userId="8a038681-0486-4018-85bb-88f411c1f7e2" providerId="ADAL" clId="{2E2BC40B-AB6F-41B8-B7D3-5B8CF30649C8}" dt="2021-07-28T13:50:54.591" v="1"/>
          <ac:spMkLst>
            <pc:docMk/>
            <pc:sldMk cId="1525653412" sldId="409"/>
            <ac:spMk id="93" creationId="{A682CB44-6A56-4FC1-B48E-0E56E2F279D3}"/>
          </ac:spMkLst>
        </pc:spChg>
        <pc:spChg chg="mod">
          <ac:chgData name="Firth, Theresa C. (LARC-A3)[TEAMS3]" userId="8a038681-0486-4018-85bb-88f411c1f7e2" providerId="ADAL" clId="{2E2BC40B-AB6F-41B8-B7D3-5B8CF30649C8}" dt="2021-07-28T13:50:54.591" v="1"/>
          <ac:spMkLst>
            <pc:docMk/>
            <pc:sldMk cId="1525653412" sldId="409"/>
            <ac:spMk id="94" creationId="{A298F3B4-C8C3-461B-9790-902DA8F6A21A}"/>
          </ac:spMkLst>
        </pc:spChg>
        <pc:spChg chg="mod">
          <ac:chgData name="Firth, Theresa C. (LARC-A3)[TEAMS3]" userId="8a038681-0486-4018-85bb-88f411c1f7e2" providerId="ADAL" clId="{2E2BC40B-AB6F-41B8-B7D3-5B8CF30649C8}" dt="2021-07-28T13:50:54.591" v="1"/>
          <ac:spMkLst>
            <pc:docMk/>
            <pc:sldMk cId="1525653412" sldId="409"/>
            <ac:spMk id="95" creationId="{3DB264CC-291E-4A51-9482-60F5748EA08F}"/>
          </ac:spMkLst>
        </pc:spChg>
        <pc:spChg chg="mod">
          <ac:chgData name="Firth, Theresa C. (LARC-A3)[TEAMS3]" userId="8a038681-0486-4018-85bb-88f411c1f7e2" providerId="ADAL" clId="{2E2BC40B-AB6F-41B8-B7D3-5B8CF30649C8}" dt="2021-07-28T13:50:54.591" v="1"/>
          <ac:spMkLst>
            <pc:docMk/>
            <pc:sldMk cId="1525653412" sldId="409"/>
            <ac:spMk id="96" creationId="{D4C2E77B-1FDF-4D8C-8C49-CB5ACF087A78}"/>
          </ac:spMkLst>
        </pc:spChg>
        <pc:spChg chg="mod">
          <ac:chgData name="Firth, Theresa C. (LARC-A3)[TEAMS3]" userId="8a038681-0486-4018-85bb-88f411c1f7e2" providerId="ADAL" clId="{2E2BC40B-AB6F-41B8-B7D3-5B8CF30649C8}" dt="2021-07-28T13:50:54.591" v="1"/>
          <ac:spMkLst>
            <pc:docMk/>
            <pc:sldMk cId="1525653412" sldId="409"/>
            <ac:spMk id="97" creationId="{3DE67960-BF49-4096-816D-FAF2BB909833}"/>
          </ac:spMkLst>
        </pc:spChg>
        <pc:spChg chg="mod">
          <ac:chgData name="Firth, Theresa C. (LARC-A3)[TEAMS3]" userId="8a038681-0486-4018-85bb-88f411c1f7e2" providerId="ADAL" clId="{2E2BC40B-AB6F-41B8-B7D3-5B8CF30649C8}" dt="2021-07-28T13:50:54.591" v="1"/>
          <ac:spMkLst>
            <pc:docMk/>
            <pc:sldMk cId="1525653412" sldId="409"/>
            <ac:spMk id="98" creationId="{D3A6D5BF-F31F-4256-A123-D9A4B9FF1342}"/>
          </ac:spMkLst>
        </pc:spChg>
        <pc:spChg chg="mod">
          <ac:chgData name="Firth, Theresa C. (LARC-A3)[TEAMS3]" userId="8a038681-0486-4018-85bb-88f411c1f7e2" providerId="ADAL" clId="{2E2BC40B-AB6F-41B8-B7D3-5B8CF30649C8}" dt="2021-07-28T13:50:54.591" v="1"/>
          <ac:spMkLst>
            <pc:docMk/>
            <pc:sldMk cId="1525653412" sldId="409"/>
            <ac:spMk id="99" creationId="{3F66E1FB-1A3B-477F-BA7C-639EB2959546}"/>
          </ac:spMkLst>
        </pc:spChg>
        <pc:spChg chg="mod">
          <ac:chgData name="Firth, Theresa C. (LARC-A3)[TEAMS3]" userId="8a038681-0486-4018-85bb-88f411c1f7e2" providerId="ADAL" clId="{2E2BC40B-AB6F-41B8-B7D3-5B8CF30649C8}" dt="2021-07-28T13:50:54.591" v="1"/>
          <ac:spMkLst>
            <pc:docMk/>
            <pc:sldMk cId="1525653412" sldId="409"/>
            <ac:spMk id="100" creationId="{591B9441-143E-4D60-B04F-BC1A1EE3ED29}"/>
          </ac:spMkLst>
        </pc:spChg>
        <pc:spChg chg="mod">
          <ac:chgData name="Firth, Theresa C. (LARC-A3)[TEAMS3]" userId="8a038681-0486-4018-85bb-88f411c1f7e2" providerId="ADAL" clId="{2E2BC40B-AB6F-41B8-B7D3-5B8CF30649C8}" dt="2021-07-28T13:50:54.591" v="1"/>
          <ac:spMkLst>
            <pc:docMk/>
            <pc:sldMk cId="1525653412" sldId="409"/>
            <ac:spMk id="101" creationId="{87C61A3B-85BA-4871-8F1B-1E7E653B0E08}"/>
          </ac:spMkLst>
        </pc:spChg>
        <pc:spChg chg="mod">
          <ac:chgData name="Firth, Theresa C. (LARC-A3)[TEAMS3]" userId="8a038681-0486-4018-85bb-88f411c1f7e2" providerId="ADAL" clId="{2E2BC40B-AB6F-41B8-B7D3-5B8CF30649C8}" dt="2021-07-28T13:50:54.591" v="1"/>
          <ac:spMkLst>
            <pc:docMk/>
            <pc:sldMk cId="1525653412" sldId="409"/>
            <ac:spMk id="102" creationId="{D3F1C894-F17E-4507-BEC0-C9352E1E68EA}"/>
          </ac:spMkLst>
        </pc:spChg>
        <pc:spChg chg="mod">
          <ac:chgData name="Firth, Theresa C. (LARC-A3)[TEAMS3]" userId="8a038681-0486-4018-85bb-88f411c1f7e2" providerId="ADAL" clId="{2E2BC40B-AB6F-41B8-B7D3-5B8CF30649C8}" dt="2021-07-28T13:50:54.591" v="1"/>
          <ac:spMkLst>
            <pc:docMk/>
            <pc:sldMk cId="1525653412" sldId="409"/>
            <ac:spMk id="103" creationId="{EA9E17F2-601F-43C2-ACC5-89A6093AF3BD}"/>
          </ac:spMkLst>
        </pc:spChg>
        <pc:spChg chg="mod">
          <ac:chgData name="Firth, Theresa C. (LARC-A3)[TEAMS3]" userId="8a038681-0486-4018-85bb-88f411c1f7e2" providerId="ADAL" clId="{2E2BC40B-AB6F-41B8-B7D3-5B8CF30649C8}" dt="2021-07-28T13:50:54.591" v="1"/>
          <ac:spMkLst>
            <pc:docMk/>
            <pc:sldMk cId="1525653412" sldId="409"/>
            <ac:spMk id="104" creationId="{9B679FD1-94C1-461E-A615-CBFA1A8959A4}"/>
          </ac:spMkLst>
        </pc:spChg>
        <pc:spChg chg="mod">
          <ac:chgData name="Firth, Theresa C. (LARC-A3)[TEAMS3]" userId="8a038681-0486-4018-85bb-88f411c1f7e2" providerId="ADAL" clId="{2E2BC40B-AB6F-41B8-B7D3-5B8CF30649C8}" dt="2021-07-28T13:50:54.591" v="1"/>
          <ac:spMkLst>
            <pc:docMk/>
            <pc:sldMk cId="1525653412" sldId="409"/>
            <ac:spMk id="105" creationId="{3A79BA49-4944-492A-BF72-FFF882283432}"/>
          </ac:spMkLst>
        </pc:spChg>
        <pc:spChg chg="mod">
          <ac:chgData name="Firth, Theresa C. (LARC-A3)[TEAMS3]" userId="8a038681-0486-4018-85bb-88f411c1f7e2" providerId="ADAL" clId="{2E2BC40B-AB6F-41B8-B7D3-5B8CF30649C8}" dt="2021-07-28T13:50:54.591" v="1"/>
          <ac:spMkLst>
            <pc:docMk/>
            <pc:sldMk cId="1525653412" sldId="409"/>
            <ac:spMk id="106" creationId="{395CECAA-C65C-4D8B-80B2-D480BFCC4E21}"/>
          </ac:spMkLst>
        </pc:spChg>
        <pc:spChg chg="mod">
          <ac:chgData name="Firth, Theresa C. (LARC-A3)[TEAMS3]" userId="8a038681-0486-4018-85bb-88f411c1f7e2" providerId="ADAL" clId="{2E2BC40B-AB6F-41B8-B7D3-5B8CF30649C8}" dt="2021-07-28T13:50:54.591" v="1"/>
          <ac:spMkLst>
            <pc:docMk/>
            <pc:sldMk cId="1525653412" sldId="409"/>
            <ac:spMk id="107" creationId="{E6821469-6DE7-4181-B0B7-C051851CB4F1}"/>
          </ac:spMkLst>
        </pc:spChg>
        <pc:spChg chg="mod">
          <ac:chgData name="Firth, Theresa C. (LARC-A3)[TEAMS3]" userId="8a038681-0486-4018-85bb-88f411c1f7e2" providerId="ADAL" clId="{2E2BC40B-AB6F-41B8-B7D3-5B8CF30649C8}" dt="2021-07-28T13:50:54.591" v="1"/>
          <ac:spMkLst>
            <pc:docMk/>
            <pc:sldMk cId="1525653412" sldId="409"/>
            <ac:spMk id="108" creationId="{FCFFDA21-6791-488E-BE44-35D1F104FDDD}"/>
          </ac:spMkLst>
        </pc:spChg>
        <pc:spChg chg="mod">
          <ac:chgData name="Firth, Theresa C. (LARC-A3)[TEAMS3]" userId="8a038681-0486-4018-85bb-88f411c1f7e2" providerId="ADAL" clId="{2E2BC40B-AB6F-41B8-B7D3-5B8CF30649C8}" dt="2021-07-28T13:50:54.591" v="1"/>
          <ac:spMkLst>
            <pc:docMk/>
            <pc:sldMk cId="1525653412" sldId="409"/>
            <ac:spMk id="109" creationId="{0D741928-7C34-40CE-A0C0-E0B2919E17C7}"/>
          </ac:spMkLst>
        </pc:spChg>
        <pc:spChg chg="mod">
          <ac:chgData name="Firth, Theresa C. (LARC-A3)[TEAMS3]" userId="8a038681-0486-4018-85bb-88f411c1f7e2" providerId="ADAL" clId="{2E2BC40B-AB6F-41B8-B7D3-5B8CF30649C8}" dt="2021-07-28T13:50:54.591" v="1"/>
          <ac:spMkLst>
            <pc:docMk/>
            <pc:sldMk cId="1525653412" sldId="409"/>
            <ac:spMk id="110" creationId="{52AA0704-2BB6-45C8-9B08-52F848ACC9D2}"/>
          </ac:spMkLst>
        </pc:spChg>
        <pc:spChg chg="mod">
          <ac:chgData name="Firth, Theresa C. (LARC-A3)[TEAMS3]" userId="8a038681-0486-4018-85bb-88f411c1f7e2" providerId="ADAL" clId="{2E2BC40B-AB6F-41B8-B7D3-5B8CF30649C8}" dt="2021-07-28T13:50:54.591" v="1"/>
          <ac:spMkLst>
            <pc:docMk/>
            <pc:sldMk cId="1525653412" sldId="409"/>
            <ac:spMk id="111" creationId="{81065B00-72C1-4924-936C-6B614CA287E3}"/>
          </ac:spMkLst>
        </pc:spChg>
        <pc:spChg chg="mod">
          <ac:chgData name="Firth, Theresa C. (LARC-A3)[TEAMS3]" userId="8a038681-0486-4018-85bb-88f411c1f7e2" providerId="ADAL" clId="{2E2BC40B-AB6F-41B8-B7D3-5B8CF30649C8}" dt="2021-07-28T13:50:54.591" v="1"/>
          <ac:spMkLst>
            <pc:docMk/>
            <pc:sldMk cId="1525653412" sldId="409"/>
            <ac:spMk id="112" creationId="{962DF6E7-68BC-4503-8E6F-7959CF469F61}"/>
          </ac:spMkLst>
        </pc:spChg>
        <pc:spChg chg="mod">
          <ac:chgData name="Firth, Theresa C. (LARC-A3)[TEAMS3]" userId="8a038681-0486-4018-85bb-88f411c1f7e2" providerId="ADAL" clId="{2E2BC40B-AB6F-41B8-B7D3-5B8CF30649C8}" dt="2021-07-28T13:50:54.591" v="1"/>
          <ac:spMkLst>
            <pc:docMk/>
            <pc:sldMk cId="1525653412" sldId="409"/>
            <ac:spMk id="113" creationId="{8BA06FA9-0C8B-4105-95D2-95B28F75E639}"/>
          </ac:spMkLst>
        </pc:spChg>
        <pc:spChg chg="mod">
          <ac:chgData name="Firth, Theresa C. (LARC-A3)[TEAMS3]" userId="8a038681-0486-4018-85bb-88f411c1f7e2" providerId="ADAL" clId="{2E2BC40B-AB6F-41B8-B7D3-5B8CF30649C8}" dt="2021-07-28T13:50:54.591" v="1"/>
          <ac:spMkLst>
            <pc:docMk/>
            <pc:sldMk cId="1525653412" sldId="409"/>
            <ac:spMk id="114" creationId="{8F7825AD-10D2-48D8-85F3-1A29246AAB9E}"/>
          </ac:spMkLst>
        </pc:spChg>
        <pc:spChg chg="mod">
          <ac:chgData name="Firth, Theresa C. (LARC-A3)[TEAMS3]" userId="8a038681-0486-4018-85bb-88f411c1f7e2" providerId="ADAL" clId="{2E2BC40B-AB6F-41B8-B7D3-5B8CF30649C8}" dt="2021-07-28T13:50:54.591" v="1"/>
          <ac:spMkLst>
            <pc:docMk/>
            <pc:sldMk cId="1525653412" sldId="409"/>
            <ac:spMk id="115" creationId="{991A4C12-C501-45FC-B723-A461383BA8CD}"/>
          </ac:spMkLst>
        </pc:spChg>
        <pc:spChg chg="mod">
          <ac:chgData name="Firth, Theresa C. (LARC-A3)[TEAMS3]" userId="8a038681-0486-4018-85bb-88f411c1f7e2" providerId="ADAL" clId="{2E2BC40B-AB6F-41B8-B7D3-5B8CF30649C8}" dt="2021-07-28T13:50:54.591" v="1"/>
          <ac:spMkLst>
            <pc:docMk/>
            <pc:sldMk cId="1525653412" sldId="409"/>
            <ac:spMk id="116" creationId="{1FB83690-2E27-40E5-ACA1-408B35786478}"/>
          </ac:spMkLst>
        </pc:spChg>
        <pc:spChg chg="mod">
          <ac:chgData name="Firth, Theresa C. (LARC-A3)[TEAMS3]" userId="8a038681-0486-4018-85bb-88f411c1f7e2" providerId="ADAL" clId="{2E2BC40B-AB6F-41B8-B7D3-5B8CF30649C8}" dt="2021-07-28T13:50:54.591" v="1"/>
          <ac:spMkLst>
            <pc:docMk/>
            <pc:sldMk cId="1525653412" sldId="409"/>
            <ac:spMk id="117" creationId="{BF6F1BB7-C608-47E0-9770-C3E25502ADC4}"/>
          </ac:spMkLst>
        </pc:spChg>
        <pc:spChg chg="mod">
          <ac:chgData name="Firth, Theresa C. (LARC-A3)[TEAMS3]" userId="8a038681-0486-4018-85bb-88f411c1f7e2" providerId="ADAL" clId="{2E2BC40B-AB6F-41B8-B7D3-5B8CF30649C8}" dt="2021-07-28T13:50:54.591" v="1"/>
          <ac:spMkLst>
            <pc:docMk/>
            <pc:sldMk cId="1525653412" sldId="409"/>
            <ac:spMk id="118" creationId="{61EA0729-8F6D-4303-BD16-3DEBD4A75775}"/>
          </ac:spMkLst>
        </pc:spChg>
        <pc:spChg chg="mod">
          <ac:chgData name="Firth, Theresa C. (LARC-A3)[TEAMS3]" userId="8a038681-0486-4018-85bb-88f411c1f7e2" providerId="ADAL" clId="{2E2BC40B-AB6F-41B8-B7D3-5B8CF30649C8}" dt="2021-07-28T13:50:54.591" v="1"/>
          <ac:spMkLst>
            <pc:docMk/>
            <pc:sldMk cId="1525653412" sldId="409"/>
            <ac:spMk id="119" creationId="{CD6789C1-52D8-4244-AFA4-788D63BC21AB}"/>
          </ac:spMkLst>
        </pc:spChg>
        <pc:spChg chg="mod">
          <ac:chgData name="Firth, Theresa C. (LARC-A3)[TEAMS3]" userId="8a038681-0486-4018-85bb-88f411c1f7e2" providerId="ADAL" clId="{2E2BC40B-AB6F-41B8-B7D3-5B8CF30649C8}" dt="2021-07-28T13:50:54.591" v="1"/>
          <ac:spMkLst>
            <pc:docMk/>
            <pc:sldMk cId="1525653412" sldId="409"/>
            <ac:spMk id="120" creationId="{F1DF3F04-1E3C-414B-A35D-4CCA2D464AD1}"/>
          </ac:spMkLst>
        </pc:spChg>
        <pc:spChg chg="mod">
          <ac:chgData name="Firth, Theresa C. (LARC-A3)[TEAMS3]" userId="8a038681-0486-4018-85bb-88f411c1f7e2" providerId="ADAL" clId="{2E2BC40B-AB6F-41B8-B7D3-5B8CF30649C8}" dt="2021-07-28T13:50:54.591" v="1"/>
          <ac:spMkLst>
            <pc:docMk/>
            <pc:sldMk cId="1525653412" sldId="409"/>
            <ac:spMk id="121" creationId="{5064AA5E-61BD-486B-80B2-D4309F4EF729}"/>
          </ac:spMkLst>
        </pc:spChg>
        <pc:spChg chg="mod">
          <ac:chgData name="Firth, Theresa C. (LARC-A3)[TEAMS3]" userId="8a038681-0486-4018-85bb-88f411c1f7e2" providerId="ADAL" clId="{2E2BC40B-AB6F-41B8-B7D3-5B8CF30649C8}" dt="2021-07-28T13:50:54.591" v="1"/>
          <ac:spMkLst>
            <pc:docMk/>
            <pc:sldMk cId="1525653412" sldId="409"/>
            <ac:spMk id="122" creationId="{AC17334E-47F6-4DDA-B15A-C1D15A3F666F}"/>
          </ac:spMkLst>
        </pc:spChg>
        <pc:spChg chg="mod">
          <ac:chgData name="Firth, Theresa C. (LARC-A3)[TEAMS3]" userId="8a038681-0486-4018-85bb-88f411c1f7e2" providerId="ADAL" clId="{2E2BC40B-AB6F-41B8-B7D3-5B8CF30649C8}" dt="2021-07-28T13:50:54.591" v="1"/>
          <ac:spMkLst>
            <pc:docMk/>
            <pc:sldMk cId="1525653412" sldId="409"/>
            <ac:spMk id="123" creationId="{35702E9F-2B7A-439C-865B-1591EC1397C6}"/>
          </ac:spMkLst>
        </pc:spChg>
        <pc:spChg chg="mod">
          <ac:chgData name="Firth, Theresa C. (LARC-A3)[TEAMS3]" userId="8a038681-0486-4018-85bb-88f411c1f7e2" providerId="ADAL" clId="{2E2BC40B-AB6F-41B8-B7D3-5B8CF30649C8}" dt="2021-07-28T13:50:54.591" v="1"/>
          <ac:spMkLst>
            <pc:docMk/>
            <pc:sldMk cId="1525653412" sldId="409"/>
            <ac:spMk id="124" creationId="{ED255F64-8940-4C74-A7AC-F6E8CBB74940}"/>
          </ac:spMkLst>
        </pc:spChg>
        <pc:spChg chg="mod">
          <ac:chgData name="Firth, Theresa C. (LARC-A3)[TEAMS3]" userId="8a038681-0486-4018-85bb-88f411c1f7e2" providerId="ADAL" clId="{2E2BC40B-AB6F-41B8-B7D3-5B8CF30649C8}" dt="2021-07-28T13:50:54.591" v="1"/>
          <ac:spMkLst>
            <pc:docMk/>
            <pc:sldMk cId="1525653412" sldId="409"/>
            <ac:spMk id="125" creationId="{60467DE7-6F72-40BD-92EC-C891D1816575}"/>
          </ac:spMkLst>
        </pc:spChg>
        <pc:spChg chg="mod">
          <ac:chgData name="Firth, Theresa C. (LARC-A3)[TEAMS3]" userId="8a038681-0486-4018-85bb-88f411c1f7e2" providerId="ADAL" clId="{2E2BC40B-AB6F-41B8-B7D3-5B8CF30649C8}" dt="2021-07-28T13:50:54.591" v="1"/>
          <ac:spMkLst>
            <pc:docMk/>
            <pc:sldMk cId="1525653412" sldId="409"/>
            <ac:spMk id="126" creationId="{7E20719A-80D3-40D8-9DF4-E4306D5E6240}"/>
          </ac:spMkLst>
        </pc:spChg>
        <pc:spChg chg="mod">
          <ac:chgData name="Firth, Theresa C. (LARC-A3)[TEAMS3]" userId="8a038681-0486-4018-85bb-88f411c1f7e2" providerId="ADAL" clId="{2E2BC40B-AB6F-41B8-B7D3-5B8CF30649C8}" dt="2021-07-28T13:50:54.591" v="1"/>
          <ac:spMkLst>
            <pc:docMk/>
            <pc:sldMk cId="1525653412" sldId="409"/>
            <ac:spMk id="129" creationId="{5305BEAC-098E-48FD-BFCB-B32E78BD0B2A}"/>
          </ac:spMkLst>
        </pc:spChg>
        <pc:spChg chg="mod">
          <ac:chgData name="Firth, Theresa C. (LARC-A3)[TEAMS3]" userId="8a038681-0486-4018-85bb-88f411c1f7e2" providerId="ADAL" clId="{2E2BC40B-AB6F-41B8-B7D3-5B8CF30649C8}" dt="2021-07-28T13:50:54.591" v="1"/>
          <ac:spMkLst>
            <pc:docMk/>
            <pc:sldMk cId="1525653412" sldId="409"/>
            <ac:spMk id="130" creationId="{7CDA3259-2D7A-4EA8-A9FF-A79CED078DB0}"/>
          </ac:spMkLst>
        </pc:spChg>
        <pc:spChg chg="mod">
          <ac:chgData name="Firth, Theresa C. (LARC-A3)[TEAMS3]" userId="8a038681-0486-4018-85bb-88f411c1f7e2" providerId="ADAL" clId="{2E2BC40B-AB6F-41B8-B7D3-5B8CF30649C8}" dt="2021-07-28T13:50:54.591" v="1"/>
          <ac:spMkLst>
            <pc:docMk/>
            <pc:sldMk cId="1525653412" sldId="409"/>
            <ac:spMk id="131" creationId="{5A4ECEBD-854F-42D6-B83F-FA132A6AF109}"/>
          </ac:spMkLst>
        </pc:spChg>
        <pc:spChg chg="mod">
          <ac:chgData name="Firth, Theresa C. (LARC-A3)[TEAMS3]" userId="8a038681-0486-4018-85bb-88f411c1f7e2" providerId="ADAL" clId="{2E2BC40B-AB6F-41B8-B7D3-5B8CF30649C8}" dt="2021-07-28T13:50:54.591" v="1"/>
          <ac:spMkLst>
            <pc:docMk/>
            <pc:sldMk cId="1525653412" sldId="409"/>
            <ac:spMk id="132" creationId="{76A18288-38B2-4C5E-A979-B52EDBB6A985}"/>
          </ac:spMkLst>
        </pc:spChg>
        <pc:spChg chg="mod">
          <ac:chgData name="Firth, Theresa C. (LARC-A3)[TEAMS3]" userId="8a038681-0486-4018-85bb-88f411c1f7e2" providerId="ADAL" clId="{2E2BC40B-AB6F-41B8-B7D3-5B8CF30649C8}" dt="2021-07-28T13:50:54.591" v="1"/>
          <ac:spMkLst>
            <pc:docMk/>
            <pc:sldMk cId="1525653412" sldId="409"/>
            <ac:spMk id="133" creationId="{6460D072-766D-498D-939E-E0B6CD02BBB8}"/>
          </ac:spMkLst>
        </pc:spChg>
        <pc:spChg chg="mod">
          <ac:chgData name="Firth, Theresa C. (LARC-A3)[TEAMS3]" userId="8a038681-0486-4018-85bb-88f411c1f7e2" providerId="ADAL" clId="{2E2BC40B-AB6F-41B8-B7D3-5B8CF30649C8}" dt="2021-07-28T13:50:54.591" v="1"/>
          <ac:spMkLst>
            <pc:docMk/>
            <pc:sldMk cId="1525653412" sldId="409"/>
            <ac:spMk id="134" creationId="{000EBB3F-61E7-4396-9DFE-7445034C67FD}"/>
          </ac:spMkLst>
        </pc:spChg>
        <pc:spChg chg="mod">
          <ac:chgData name="Firth, Theresa C. (LARC-A3)[TEAMS3]" userId="8a038681-0486-4018-85bb-88f411c1f7e2" providerId="ADAL" clId="{2E2BC40B-AB6F-41B8-B7D3-5B8CF30649C8}" dt="2021-07-28T13:50:54.591" v="1"/>
          <ac:spMkLst>
            <pc:docMk/>
            <pc:sldMk cId="1525653412" sldId="409"/>
            <ac:spMk id="135" creationId="{759BFAC8-DA09-4C96-9F46-1D6EDF543536}"/>
          </ac:spMkLst>
        </pc:spChg>
        <pc:spChg chg="mod">
          <ac:chgData name="Firth, Theresa C. (LARC-A3)[TEAMS3]" userId="8a038681-0486-4018-85bb-88f411c1f7e2" providerId="ADAL" clId="{2E2BC40B-AB6F-41B8-B7D3-5B8CF30649C8}" dt="2021-07-28T13:50:54.591" v="1"/>
          <ac:spMkLst>
            <pc:docMk/>
            <pc:sldMk cId="1525653412" sldId="409"/>
            <ac:spMk id="136" creationId="{2C600945-37B4-41AB-9E1E-A9313D124BC4}"/>
          </ac:spMkLst>
        </pc:spChg>
        <pc:spChg chg="mod">
          <ac:chgData name="Firth, Theresa C. (LARC-A3)[TEAMS3]" userId="8a038681-0486-4018-85bb-88f411c1f7e2" providerId="ADAL" clId="{2E2BC40B-AB6F-41B8-B7D3-5B8CF30649C8}" dt="2021-07-28T13:50:54.591" v="1"/>
          <ac:spMkLst>
            <pc:docMk/>
            <pc:sldMk cId="1525653412" sldId="409"/>
            <ac:spMk id="137" creationId="{BDEAB733-561C-4B3F-BF30-B47F9EC994E1}"/>
          </ac:spMkLst>
        </pc:spChg>
        <pc:spChg chg="mod">
          <ac:chgData name="Firth, Theresa C. (LARC-A3)[TEAMS3]" userId="8a038681-0486-4018-85bb-88f411c1f7e2" providerId="ADAL" clId="{2E2BC40B-AB6F-41B8-B7D3-5B8CF30649C8}" dt="2021-07-28T13:50:54.591" v="1"/>
          <ac:spMkLst>
            <pc:docMk/>
            <pc:sldMk cId="1525653412" sldId="409"/>
            <ac:spMk id="139" creationId="{5D8605FE-430B-454C-92F1-C6E6D5529032}"/>
          </ac:spMkLst>
        </pc:spChg>
        <pc:spChg chg="mod">
          <ac:chgData name="Firth, Theresa C. (LARC-A3)[TEAMS3]" userId="8a038681-0486-4018-85bb-88f411c1f7e2" providerId="ADAL" clId="{2E2BC40B-AB6F-41B8-B7D3-5B8CF30649C8}" dt="2021-07-28T13:50:54.591" v="1"/>
          <ac:spMkLst>
            <pc:docMk/>
            <pc:sldMk cId="1525653412" sldId="409"/>
            <ac:spMk id="140" creationId="{3E05B80C-E6A5-4584-AC22-09637A61692D}"/>
          </ac:spMkLst>
        </pc:spChg>
        <pc:spChg chg="mod">
          <ac:chgData name="Firth, Theresa C. (LARC-A3)[TEAMS3]" userId="8a038681-0486-4018-85bb-88f411c1f7e2" providerId="ADAL" clId="{2E2BC40B-AB6F-41B8-B7D3-5B8CF30649C8}" dt="2021-07-28T13:50:54.591" v="1"/>
          <ac:spMkLst>
            <pc:docMk/>
            <pc:sldMk cId="1525653412" sldId="409"/>
            <ac:spMk id="141" creationId="{644A4F50-F48A-4533-B53E-08654B969B78}"/>
          </ac:spMkLst>
        </pc:spChg>
        <pc:spChg chg="mod">
          <ac:chgData name="Firth, Theresa C. (LARC-A3)[TEAMS3]" userId="8a038681-0486-4018-85bb-88f411c1f7e2" providerId="ADAL" clId="{2E2BC40B-AB6F-41B8-B7D3-5B8CF30649C8}" dt="2021-07-28T13:54:21.302" v="36" actId="208"/>
          <ac:spMkLst>
            <pc:docMk/>
            <pc:sldMk cId="1525653412" sldId="409"/>
            <ac:spMk id="143" creationId="{F946B59C-0FCE-4985-8ED9-E1C2650F14FF}"/>
          </ac:spMkLst>
        </pc:spChg>
        <pc:spChg chg="mod">
          <ac:chgData name="Firth, Theresa C. (LARC-A3)[TEAMS3]" userId="8a038681-0486-4018-85bb-88f411c1f7e2" providerId="ADAL" clId="{2E2BC40B-AB6F-41B8-B7D3-5B8CF30649C8}" dt="2021-07-28T13:54:21.302" v="36" actId="208"/>
          <ac:spMkLst>
            <pc:docMk/>
            <pc:sldMk cId="1525653412" sldId="409"/>
            <ac:spMk id="144" creationId="{89CF6A92-A19C-4475-8992-D5256C06BF10}"/>
          </ac:spMkLst>
        </pc:spChg>
        <pc:spChg chg="mod">
          <ac:chgData name="Firth, Theresa C. (LARC-A3)[TEAMS3]" userId="8a038681-0486-4018-85bb-88f411c1f7e2" providerId="ADAL" clId="{2E2BC40B-AB6F-41B8-B7D3-5B8CF30649C8}" dt="2021-07-28T13:54:21.302" v="36" actId="208"/>
          <ac:spMkLst>
            <pc:docMk/>
            <pc:sldMk cId="1525653412" sldId="409"/>
            <ac:spMk id="145" creationId="{569EA528-3684-48E5-A4AD-062170A3281E}"/>
          </ac:spMkLst>
        </pc:spChg>
        <pc:spChg chg="mod">
          <ac:chgData name="Firth, Theresa C. (LARC-A3)[TEAMS3]" userId="8a038681-0486-4018-85bb-88f411c1f7e2" providerId="ADAL" clId="{2E2BC40B-AB6F-41B8-B7D3-5B8CF30649C8}" dt="2021-07-28T13:54:21.302" v="36" actId="208"/>
          <ac:spMkLst>
            <pc:docMk/>
            <pc:sldMk cId="1525653412" sldId="409"/>
            <ac:spMk id="146" creationId="{5A4ECD27-EB49-4D8E-9B04-D5585705C607}"/>
          </ac:spMkLst>
        </pc:spChg>
        <pc:spChg chg="mod">
          <ac:chgData name="Firth, Theresa C. (LARC-A3)[TEAMS3]" userId="8a038681-0486-4018-85bb-88f411c1f7e2" providerId="ADAL" clId="{2E2BC40B-AB6F-41B8-B7D3-5B8CF30649C8}" dt="2021-07-28T13:54:21.302" v="36" actId="208"/>
          <ac:spMkLst>
            <pc:docMk/>
            <pc:sldMk cId="1525653412" sldId="409"/>
            <ac:spMk id="147" creationId="{7DBA9E33-35A3-4B6B-9DDE-4EBBFD36478B}"/>
          </ac:spMkLst>
        </pc:spChg>
        <pc:spChg chg="mod">
          <ac:chgData name="Firth, Theresa C. (LARC-A3)[TEAMS3]" userId="8a038681-0486-4018-85bb-88f411c1f7e2" providerId="ADAL" clId="{2E2BC40B-AB6F-41B8-B7D3-5B8CF30649C8}" dt="2021-07-28T13:54:21.302" v="36" actId="208"/>
          <ac:spMkLst>
            <pc:docMk/>
            <pc:sldMk cId="1525653412" sldId="409"/>
            <ac:spMk id="148" creationId="{5F8F5F54-9C8F-4636-80AB-2F5B7B68C8D7}"/>
          </ac:spMkLst>
        </pc:spChg>
        <pc:spChg chg="mod">
          <ac:chgData name="Firth, Theresa C. (LARC-A3)[TEAMS3]" userId="8a038681-0486-4018-85bb-88f411c1f7e2" providerId="ADAL" clId="{2E2BC40B-AB6F-41B8-B7D3-5B8CF30649C8}" dt="2021-07-28T13:54:21.302" v="36" actId="208"/>
          <ac:spMkLst>
            <pc:docMk/>
            <pc:sldMk cId="1525653412" sldId="409"/>
            <ac:spMk id="149" creationId="{6CC66391-D6B6-4CA3-A3E9-6929E815C04B}"/>
          </ac:spMkLst>
        </pc:spChg>
        <pc:spChg chg="mod">
          <ac:chgData name="Firth, Theresa C. (LARC-A3)[TEAMS3]" userId="8a038681-0486-4018-85bb-88f411c1f7e2" providerId="ADAL" clId="{2E2BC40B-AB6F-41B8-B7D3-5B8CF30649C8}" dt="2021-07-28T13:54:21.302" v="36" actId="208"/>
          <ac:spMkLst>
            <pc:docMk/>
            <pc:sldMk cId="1525653412" sldId="409"/>
            <ac:spMk id="150" creationId="{A1F46AEB-9DDD-47C9-8A53-9AD85469EC43}"/>
          </ac:spMkLst>
        </pc:spChg>
        <pc:spChg chg="mod">
          <ac:chgData name="Firth, Theresa C. (LARC-A3)[TEAMS3]" userId="8a038681-0486-4018-85bb-88f411c1f7e2" providerId="ADAL" clId="{2E2BC40B-AB6F-41B8-B7D3-5B8CF30649C8}" dt="2021-07-28T13:54:21.302" v="36" actId="208"/>
          <ac:spMkLst>
            <pc:docMk/>
            <pc:sldMk cId="1525653412" sldId="409"/>
            <ac:spMk id="151" creationId="{45E4BF36-1BA4-45BD-8617-FA6CEAE1C88B}"/>
          </ac:spMkLst>
        </pc:spChg>
        <pc:spChg chg="mod">
          <ac:chgData name="Firth, Theresa C. (LARC-A3)[TEAMS3]" userId="8a038681-0486-4018-85bb-88f411c1f7e2" providerId="ADAL" clId="{2E2BC40B-AB6F-41B8-B7D3-5B8CF30649C8}" dt="2021-07-28T13:54:21.302" v="36" actId="208"/>
          <ac:spMkLst>
            <pc:docMk/>
            <pc:sldMk cId="1525653412" sldId="409"/>
            <ac:spMk id="152" creationId="{F2BF666B-97B9-4835-ABA2-24F40B979930}"/>
          </ac:spMkLst>
        </pc:spChg>
        <pc:spChg chg="mod">
          <ac:chgData name="Firth, Theresa C. (LARC-A3)[TEAMS3]" userId="8a038681-0486-4018-85bb-88f411c1f7e2" providerId="ADAL" clId="{2E2BC40B-AB6F-41B8-B7D3-5B8CF30649C8}" dt="2021-07-28T13:54:21.302" v="36" actId="208"/>
          <ac:spMkLst>
            <pc:docMk/>
            <pc:sldMk cId="1525653412" sldId="409"/>
            <ac:spMk id="153" creationId="{D2F3685B-4633-4E92-A74B-53732275E79C}"/>
          </ac:spMkLst>
        </pc:spChg>
        <pc:spChg chg="mod">
          <ac:chgData name="Firth, Theresa C. (LARC-A3)[TEAMS3]" userId="8a038681-0486-4018-85bb-88f411c1f7e2" providerId="ADAL" clId="{2E2BC40B-AB6F-41B8-B7D3-5B8CF30649C8}" dt="2021-07-28T13:54:21.302" v="36" actId="208"/>
          <ac:spMkLst>
            <pc:docMk/>
            <pc:sldMk cId="1525653412" sldId="409"/>
            <ac:spMk id="154" creationId="{795428FD-5A51-4C4B-AEA5-1D2E4A3420E2}"/>
          </ac:spMkLst>
        </pc:spChg>
        <pc:spChg chg="mod">
          <ac:chgData name="Firth, Theresa C. (LARC-A3)[TEAMS3]" userId="8a038681-0486-4018-85bb-88f411c1f7e2" providerId="ADAL" clId="{2E2BC40B-AB6F-41B8-B7D3-5B8CF30649C8}" dt="2021-07-28T13:54:21.302" v="36" actId="208"/>
          <ac:spMkLst>
            <pc:docMk/>
            <pc:sldMk cId="1525653412" sldId="409"/>
            <ac:spMk id="155" creationId="{BD108581-D11D-45C4-8A90-F7BC4B688D94}"/>
          </ac:spMkLst>
        </pc:spChg>
        <pc:spChg chg="mod">
          <ac:chgData name="Firth, Theresa C. (LARC-A3)[TEAMS3]" userId="8a038681-0486-4018-85bb-88f411c1f7e2" providerId="ADAL" clId="{2E2BC40B-AB6F-41B8-B7D3-5B8CF30649C8}" dt="2021-07-28T13:54:21.302" v="36" actId="208"/>
          <ac:spMkLst>
            <pc:docMk/>
            <pc:sldMk cId="1525653412" sldId="409"/>
            <ac:spMk id="156" creationId="{59CBB138-F1F0-454D-8377-A70C703B349F}"/>
          </ac:spMkLst>
        </pc:spChg>
        <pc:spChg chg="mod">
          <ac:chgData name="Firth, Theresa C. (LARC-A3)[TEAMS3]" userId="8a038681-0486-4018-85bb-88f411c1f7e2" providerId="ADAL" clId="{2E2BC40B-AB6F-41B8-B7D3-5B8CF30649C8}" dt="2021-07-28T13:54:21.302" v="36" actId="208"/>
          <ac:spMkLst>
            <pc:docMk/>
            <pc:sldMk cId="1525653412" sldId="409"/>
            <ac:spMk id="157" creationId="{123DE724-2A43-4AA1-B6CC-B74A40B9EB0A}"/>
          </ac:spMkLst>
        </pc:spChg>
        <pc:spChg chg="mod">
          <ac:chgData name="Firth, Theresa C. (LARC-A3)[TEAMS3]" userId="8a038681-0486-4018-85bb-88f411c1f7e2" providerId="ADAL" clId="{2E2BC40B-AB6F-41B8-B7D3-5B8CF30649C8}" dt="2021-07-28T13:54:21.302" v="36" actId="208"/>
          <ac:spMkLst>
            <pc:docMk/>
            <pc:sldMk cId="1525653412" sldId="409"/>
            <ac:spMk id="158" creationId="{8C6E28FD-7EBD-46C7-BB21-155F4AAB7CF9}"/>
          </ac:spMkLst>
        </pc:spChg>
        <pc:spChg chg="mod">
          <ac:chgData name="Firth, Theresa C. (LARC-A3)[TEAMS3]" userId="8a038681-0486-4018-85bb-88f411c1f7e2" providerId="ADAL" clId="{2E2BC40B-AB6F-41B8-B7D3-5B8CF30649C8}" dt="2021-07-28T13:54:21.302" v="36" actId="208"/>
          <ac:spMkLst>
            <pc:docMk/>
            <pc:sldMk cId="1525653412" sldId="409"/>
            <ac:spMk id="159" creationId="{DF1B7658-518F-4DD1-BFEE-ADB85E51E88D}"/>
          </ac:spMkLst>
        </pc:spChg>
        <pc:spChg chg="mod">
          <ac:chgData name="Firth, Theresa C. (LARC-A3)[TEAMS3]" userId="8a038681-0486-4018-85bb-88f411c1f7e2" providerId="ADAL" clId="{2E2BC40B-AB6F-41B8-B7D3-5B8CF30649C8}" dt="2021-07-28T13:54:21.302" v="36" actId="208"/>
          <ac:spMkLst>
            <pc:docMk/>
            <pc:sldMk cId="1525653412" sldId="409"/>
            <ac:spMk id="160" creationId="{D7FCF3A4-C407-4977-A74E-8F7B5693C78D}"/>
          </ac:spMkLst>
        </pc:spChg>
        <pc:spChg chg="mod">
          <ac:chgData name="Firth, Theresa C. (LARC-A3)[TEAMS3]" userId="8a038681-0486-4018-85bb-88f411c1f7e2" providerId="ADAL" clId="{2E2BC40B-AB6F-41B8-B7D3-5B8CF30649C8}" dt="2021-07-28T13:54:21.302" v="36" actId="208"/>
          <ac:spMkLst>
            <pc:docMk/>
            <pc:sldMk cId="1525653412" sldId="409"/>
            <ac:spMk id="161" creationId="{9099FBE1-930E-4961-8FBE-93C57D3678CC}"/>
          </ac:spMkLst>
        </pc:spChg>
        <pc:spChg chg="mod">
          <ac:chgData name="Firth, Theresa C. (LARC-A3)[TEAMS3]" userId="8a038681-0486-4018-85bb-88f411c1f7e2" providerId="ADAL" clId="{2E2BC40B-AB6F-41B8-B7D3-5B8CF30649C8}" dt="2021-07-28T13:54:21.302" v="36" actId="208"/>
          <ac:spMkLst>
            <pc:docMk/>
            <pc:sldMk cId="1525653412" sldId="409"/>
            <ac:spMk id="162" creationId="{68C32165-C907-4835-B572-B72B3C0A08BE}"/>
          </ac:spMkLst>
        </pc:spChg>
        <pc:spChg chg="mod">
          <ac:chgData name="Firth, Theresa C. (LARC-A3)[TEAMS3]" userId="8a038681-0486-4018-85bb-88f411c1f7e2" providerId="ADAL" clId="{2E2BC40B-AB6F-41B8-B7D3-5B8CF30649C8}" dt="2021-07-28T13:54:21.302" v="36" actId="208"/>
          <ac:spMkLst>
            <pc:docMk/>
            <pc:sldMk cId="1525653412" sldId="409"/>
            <ac:spMk id="163" creationId="{BC379BB9-BBC5-4523-B4ED-AA8DAAF9E2F3}"/>
          </ac:spMkLst>
        </pc:spChg>
        <pc:spChg chg="mod">
          <ac:chgData name="Firth, Theresa C. (LARC-A3)[TEAMS3]" userId="8a038681-0486-4018-85bb-88f411c1f7e2" providerId="ADAL" clId="{2E2BC40B-AB6F-41B8-B7D3-5B8CF30649C8}" dt="2021-07-28T13:54:21.302" v="36" actId="208"/>
          <ac:spMkLst>
            <pc:docMk/>
            <pc:sldMk cId="1525653412" sldId="409"/>
            <ac:spMk id="164" creationId="{FDCC9E93-1C57-464A-A729-DC585D46A8C3}"/>
          </ac:spMkLst>
        </pc:spChg>
        <pc:spChg chg="mod">
          <ac:chgData name="Firth, Theresa C. (LARC-A3)[TEAMS3]" userId="8a038681-0486-4018-85bb-88f411c1f7e2" providerId="ADAL" clId="{2E2BC40B-AB6F-41B8-B7D3-5B8CF30649C8}" dt="2021-07-28T13:54:21.302" v="36" actId="208"/>
          <ac:spMkLst>
            <pc:docMk/>
            <pc:sldMk cId="1525653412" sldId="409"/>
            <ac:spMk id="165" creationId="{CB08B468-BE58-4B20-9A16-88C6B78B77EC}"/>
          </ac:spMkLst>
        </pc:spChg>
        <pc:spChg chg="mod">
          <ac:chgData name="Firth, Theresa C. (LARC-A3)[TEAMS3]" userId="8a038681-0486-4018-85bb-88f411c1f7e2" providerId="ADAL" clId="{2E2BC40B-AB6F-41B8-B7D3-5B8CF30649C8}" dt="2021-07-28T13:54:21.302" v="36" actId="208"/>
          <ac:spMkLst>
            <pc:docMk/>
            <pc:sldMk cId="1525653412" sldId="409"/>
            <ac:spMk id="166" creationId="{494EDA69-1158-4650-8DBC-B59E3554939E}"/>
          </ac:spMkLst>
        </pc:spChg>
        <pc:spChg chg="mod">
          <ac:chgData name="Firth, Theresa C. (LARC-A3)[TEAMS3]" userId="8a038681-0486-4018-85bb-88f411c1f7e2" providerId="ADAL" clId="{2E2BC40B-AB6F-41B8-B7D3-5B8CF30649C8}" dt="2021-07-28T13:54:21.302" v="36" actId="208"/>
          <ac:spMkLst>
            <pc:docMk/>
            <pc:sldMk cId="1525653412" sldId="409"/>
            <ac:spMk id="167" creationId="{555AF804-3927-483D-A93E-ED6002325A0D}"/>
          </ac:spMkLst>
        </pc:spChg>
        <pc:spChg chg="mod">
          <ac:chgData name="Firth, Theresa C. (LARC-A3)[TEAMS3]" userId="8a038681-0486-4018-85bb-88f411c1f7e2" providerId="ADAL" clId="{2E2BC40B-AB6F-41B8-B7D3-5B8CF30649C8}" dt="2021-07-28T13:54:21.302" v="36" actId="208"/>
          <ac:spMkLst>
            <pc:docMk/>
            <pc:sldMk cId="1525653412" sldId="409"/>
            <ac:spMk id="168" creationId="{9B01B19C-499E-482E-93D7-1A4D1A522EAF}"/>
          </ac:spMkLst>
        </pc:spChg>
        <pc:spChg chg="mod">
          <ac:chgData name="Firth, Theresa C. (LARC-A3)[TEAMS3]" userId="8a038681-0486-4018-85bb-88f411c1f7e2" providerId="ADAL" clId="{2E2BC40B-AB6F-41B8-B7D3-5B8CF30649C8}" dt="2021-07-28T13:54:21.302" v="36" actId="208"/>
          <ac:spMkLst>
            <pc:docMk/>
            <pc:sldMk cId="1525653412" sldId="409"/>
            <ac:spMk id="169" creationId="{2D375573-015C-4A09-9353-064243B14EFA}"/>
          </ac:spMkLst>
        </pc:spChg>
        <pc:spChg chg="mod">
          <ac:chgData name="Firth, Theresa C. (LARC-A3)[TEAMS3]" userId="8a038681-0486-4018-85bb-88f411c1f7e2" providerId="ADAL" clId="{2E2BC40B-AB6F-41B8-B7D3-5B8CF30649C8}" dt="2021-07-28T13:54:21.302" v="36" actId="208"/>
          <ac:spMkLst>
            <pc:docMk/>
            <pc:sldMk cId="1525653412" sldId="409"/>
            <ac:spMk id="170" creationId="{EC8AF7BB-4CE1-45AA-B05D-7B8E3EF7C868}"/>
          </ac:spMkLst>
        </pc:spChg>
        <pc:spChg chg="mod">
          <ac:chgData name="Firth, Theresa C. (LARC-A3)[TEAMS3]" userId="8a038681-0486-4018-85bb-88f411c1f7e2" providerId="ADAL" clId="{2E2BC40B-AB6F-41B8-B7D3-5B8CF30649C8}" dt="2021-07-28T13:54:21.302" v="36" actId="208"/>
          <ac:spMkLst>
            <pc:docMk/>
            <pc:sldMk cId="1525653412" sldId="409"/>
            <ac:spMk id="171" creationId="{FC3D343B-FC09-477E-A6EA-B01548B193C0}"/>
          </ac:spMkLst>
        </pc:spChg>
        <pc:spChg chg="mod">
          <ac:chgData name="Firth, Theresa C. (LARC-A3)[TEAMS3]" userId="8a038681-0486-4018-85bb-88f411c1f7e2" providerId="ADAL" clId="{2E2BC40B-AB6F-41B8-B7D3-5B8CF30649C8}" dt="2021-07-28T13:54:21.302" v="36" actId="208"/>
          <ac:spMkLst>
            <pc:docMk/>
            <pc:sldMk cId="1525653412" sldId="409"/>
            <ac:spMk id="172" creationId="{173EF206-1387-49B3-ADA3-BED850E5FAD0}"/>
          </ac:spMkLst>
        </pc:spChg>
        <pc:spChg chg="mod">
          <ac:chgData name="Firth, Theresa C. (LARC-A3)[TEAMS3]" userId="8a038681-0486-4018-85bb-88f411c1f7e2" providerId="ADAL" clId="{2E2BC40B-AB6F-41B8-B7D3-5B8CF30649C8}" dt="2021-07-28T13:54:21.302" v="36" actId="208"/>
          <ac:spMkLst>
            <pc:docMk/>
            <pc:sldMk cId="1525653412" sldId="409"/>
            <ac:spMk id="173" creationId="{E56B0CCB-B533-4840-AE81-F23CF2E5D247}"/>
          </ac:spMkLst>
        </pc:spChg>
        <pc:spChg chg="mod">
          <ac:chgData name="Firth, Theresa C. (LARC-A3)[TEAMS3]" userId="8a038681-0486-4018-85bb-88f411c1f7e2" providerId="ADAL" clId="{2E2BC40B-AB6F-41B8-B7D3-5B8CF30649C8}" dt="2021-07-28T13:54:21.302" v="36" actId="208"/>
          <ac:spMkLst>
            <pc:docMk/>
            <pc:sldMk cId="1525653412" sldId="409"/>
            <ac:spMk id="174" creationId="{451AB821-041E-48EF-817C-04C67301EA21}"/>
          </ac:spMkLst>
        </pc:spChg>
        <pc:spChg chg="mod">
          <ac:chgData name="Firth, Theresa C. (LARC-A3)[TEAMS3]" userId="8a038681-0486-4018-85bb-88f411c1f7e2" providerId="ADAL" clId="{2E2BC40B-AB6F-41B8-B7D3-5B8CF30649C8}" dt="2021-07-28T13:54:21.302" v="36" actId="208"/>
          <ac:spMkLst>
            <pc:docMk/>
            <pc:sldMk cId="1525653412" sldId="409"/>
            <ac:spMk id="175" creationId="{4D5EAC08-FBD8-420B-B29D-309325D3BA4C}"/>
          </ac:spMkLst>
        </pc:spChg>
        <pc:spChg chg="mod">
          <ac:chgData name="Firth, Theresa C. (LARC-A3)[TEAMS3]" userId="8a038681-0486-4018-85bb-88f411c1f7e2" providerId="ADAL" clId="{2E2BC40B-AB6F-41B8-B7D3-5B8CF30649C8}" dt="2021-07-28T13:54:21.302" v="36" actId="208"/>
          <ac:spMkLst>
            <pc:docMk/>
            <pc:sldMk cId="1525653412" sldId="409"/>
            <ac:spMk id="176" creationId="{1977A8E4-FBCA-418C-99FD-E54E15670046}"/>
          </ac:spMkLst>
        </pc:spChg>
        <pc:spChg chg="mod">
          <ac:chgData name="Firth, Theresa C. (LARC-A3)[TEAMS3]" userId="8a038681-0486-4018-85bb-88f411c1f7e2" providerId="ADAL" clId="{2E2BC40B-AB6F-41B8-B7D3-5B8CF30649C8}" dt="2021-07-28T13:54:21.302" v="36" actId="208"/>
          <ac:spMkLst>
            <pc:docMk/>
            <pc:sldMk cId="1525653412" sldId="409"/>
            <ac:spMk id="177" creationId="{80FE141E-B7DB-475D-9F6D-B6B5BE2408DA}"/>
          </ac:spMkLst>
        </pc:spChg>
        <pc:spChg chg="mod">
          <ac:chgData name="Firth, Theresa C. (LARC-A3)[TEAMS3]" userId="8a038681-0486-4018-85bb-88f411c1f7e2" providerId="ADAL" clId="{2E2BC40B-AB6F-41B8-B7D3-5B8CF30649C8}" dt="2021-07-28T13:54:21.302" v="36" actId="208"/>
          <ac:spMkLst>
            <pc:docMk/>
            <pc:sldMk cId="1525653412" sldId="409"/>
            <ac:spMk id="178" creationId="{61F10667-A6BD-49AF-B1F5-5EBE116320D5}"/>
          </ac:spMkLst>
        </pc:spChg>
        <pc:spChg chg="mod">
          <ac:chgData name="Firth, Theresa C. (LARC-A3)[TEAMS3]" userId="8a038681-0486-4018-85bb-88f411c1f7e2" providerId="ADAL" clId="{2E2BC40B-AB6F-41B8-B7D3-5B8CF30649C8}" dt="2021-07-28T13:54:21.302" v="36" actId="208"/>
          <ac:spMkLst>
            <pc:docMk/>
            <pc:sldMk cId="1525653412" sldId="409"/>
            <ac:spMk id="179" creationId="{5A2DCC01-B927-481F-9179-71EBFED5F00F}"/>
          </ac:spMkLst>
        </pc:spChg>
        <pc:spChg chg="mod">
          <ac:chgData name="Firth, Theresa C. (LARC-A3)[TEAMS3]" userId="8a038681-0486-4018-85bb-88f411c1f7e2" providerId="ADAL" clId="{2E2BC40B-AB6F-41B8-B7D3-5B8CF30649C8}" dt="2021-07-28T13:54:21.302" v="36" actId="208"/>
          <ac:spMkLst>
            <pc:docMk/>
            <pc:sldMk cId="1525653412" sldId="409"/>
            <ac:spMk id="180" creationId="{197145E0-9E2F-47DA-971D-2E0337113489}"/>
          </ac:spMkLst>
        </pc:spChg>
        <pc:spChg chg="mod">
          <ac:chgData name="Firth, Theresa C. (LARC-A3)[TEAMS3]" userId="8a038681-0486-4018-85bb-88f411c1f7e2" providerId="ADAL" clId="{2E2BC40B-AB6F-41B8-B7D3-5B8CF30649C8}" dt="2021-07-28T13:54:21.302" v="36" actId="208"/>
          <ac:spMkLst>
            <pc:docMk/>
            <pc:sldMk cId="1525653412" sldId="409"/>
            <ac:spMk id="181" creationId="{17846F6A-EC88-4C36-BB67-FB20F34B6161}"/>
          </ac:spMkLst>
        </pc:spChg>
        <pc:spChg chg="mod">
          <ac:chgData name="Firth, Theresa C. (LARC-A3)[TEAMS3]" userId="8a038681-0486-4018-85bb-88f411c1f7e2" providerId="ADAL" clId="{2E2BC40B-AB6F-41B8-B7D3-5B8CF30649C8}" dt="2021-07-28T13:54:21.302" v="36" actId="208"/>
          <ac:spMkLst>
            <pc:docMk/>
            <pc:sldMk cId="1525653412" sldId="409"/>
            <ac:spMk id="182" creationId="{F98E65A4-C47B-4653-8644-BE84419F93CE}"/>
          </ac:spMkLst>
        </pc:spChg>
        <pc:spChg chg="mod">
          <ac:chgData name="Firth, Theresa C. (LARC-A3)[TEAMS3]" userId="8a038681-0486-4018-85bb-88f411c1f7e2" providerId="ADAL" clId="{2E2BC40B-AB6F-41B8-B7D3-5B8CF30649C8}" dt="2021-07-28T13:54:21.302" v="36" actId="208"/>
          <ac:spMkLst>
            <pc:docMk/>
            <pc:sldMk cId="1525653412" sldId="409"/>
            <ac:spMk id="183" creationId="{8E2759A3-99DE-4376-B5E3-0D0B45A9B516}"/>
          </ac:spMkLst>
        </pc:spChg>
        <pc:spChg chg="mod">
          <ac:chgData name="Firth, Theresa C. (LARC-A3)[TEAMS3]" userId="8a038681-0486-4018-85bb-88f411c1f7e2" providerId="ADAL" clId="{2E2BC40B-AB6F-41B8-B7D3-5B8CF30649C8}" dt="2021-07-28T13:54:21.302" v="36" actId="208"/>
          <ac:spMkLst>
            <pc:docMk/>
            <pc:sldMk cId="1525653412" sldId="409"/>
            <ac:spMk id="184" creationId="{3FEA2542-D620-47D1-A9F6-158F29D87791}"/>
          </ac:spMkLst>
        </pc:spChg>
        <pc:spChg chg="mod">
          <ac:chgData name="Firth, Theresa C. (LARC-A3)[TEAMS3]" userId="8a038681-0486-4018-85bb-88f411c1f7e2" providerId="ADAL" clId="{2E2BC40B-AB6F-41B8-B7D3-5B8CF30649C8}" dt="2021-07-28T13:54:21.302" v="36" actId="208"/>
          <ac:spMkLst>
            <pc:docMk/>
            <pc:sldMk cId="1525653412" sldId="409"/>
            <ac:spMk id="185" creationId="{A678AF94-F7BE-4FDB-A912-E33E900B3656}"/>
          </ac:spMkLst>
        </pc:spChg>
        <pc:spChg chg="mod">
          <ac:chgData name="Firth, Theresa C. (LARC-A3)[TEAMS3]" userId="8a038681-0486-4018-85bb-88f411c1f7e2" providerId="ADAL" clId="{2E2BC40B-AB6F-41B8-B7D3-5B8CF30649C8}" dt="2021-07-28T13:54:21.302" v="36" actId="208"/>
          <ac:spMkLst>
            <pc:docMk/>
            <pc:sldMk cId="1525653412" sldId="409"/>
            <ac:spMk id="186" creationId="{178FBD8D-FAE9-41C5-B83C-31F323CBD614}"/>
          </ac:spMkLst>
        </pc:spChg>
        <pc:spChg chg="mod">
          <ac:chgData name="Firth, Theresa C. (LARC-A3)[TEAMS3]" userId="8a038681-0486-4018-85bb-88f411c1f7e2" providerId="ADAL" clId="{2E2BC40B-AB6F-41B8-B7D3-5B8CF30649C8}" dt="2021-07-28T13:54:21.302" v="36" actId="208"/>
          <ac:spMkLst>
            <pc:docMk/>
            <pc:sldMk cId="1525653412" sldId="409"/>
            <ac:spMk id="187" creationId="{8C2BE0BD-D292-4D78-8637-0E0C94BED816}"/>
          </ac:spMkLst>
        </pc:spChg>
        <pc:spChg chg="mod">
          <ac:chgData name="Firth, Theresa C. (LARC-A3)[TEAMS3]" userId="8a038681-0486-4018-85bb-88f411c1f7e2" providerId="ADAL" clId="{2E2BC40B-AB6F-41B8-B7D3-5B8CF30649C8}" dt="2021-07-28T13:54:21.302" v="36" actId="208"/>
          <ac:spMkLst>
            <pc:docMk/>
            <pc:sldMk cId="1525653412" sldId="409"/>
            <ac:spMk id="188" creationId="{864D9F53-B518-4F2D-9F57-358F33EAD681}"/>
          </ac:spMkLst>
        </pc:spChg>
        <pc:spChg chg="mod">
          <ac:chgData name="Firth, Theresa C. (LARC-A3)[TEAMS3]" userId="8a038681-0486-4018-85bb-88f411c1f7e2" providerId="ADAL" clId="{2E2BC40B-AB6F-41B8-B7D3-5B8CF30649C8}" dt="2021-07-28T13:54:21.302" v="36" actId="208"/>
          <ac:spMkLst>
            <pc:docMk/>
            <pc:sldMk cId="1525653412" sldId="409"/>
            <ac:spMk id="189" creationId="{27909312-6317-4932-BE6C-2243F777772A}"/>
          </ac:spMkLst>
        </pc:spChg>
        <pc:spChg chg="mod">
          <ac:chgData name="Firth, Theresa C. (LARC-A3)[TEAMS3]" userId="8a038681-0486-4018-85bb-88f411c1f7e2" providerId="ADAL" clId="{2E2BC40B-AB6F-41B8-B7D3-5B8CF30649C8}" dt="2021-07-28T13:54:21.302" v="36" actId="208"/>
          <ac:spMkLst>
            <pc:docMk/>
            <pc:sldMk cId="1525653412" sldId="409"/>
            <ac:spMk id="190" creationId="{BE50EC58-E18C-480F-8C9A-F369991E6271}"/>
          </ac:spMkLst>
        </pc:spChg>
        <pc:spChg chg="mod">
          <ac:chgData name="Firth, Theresa C. (LARC-A3)[TEAMS3]" userId="8a038681-0486-4018-85bb-88f411c1f7e2" providerId="ADAL" clId="{2E2BC40B-AB6F-41B8-B7D3-5B8CF30649C8}" dt="2021-07-28T13:54:21.302" v="36" actId="208"/>
          <ac:spMkLst>
            <pc:docMk/>
            <pc:sldMk cId="1525653412" sldId="409"/>
            <ac:spMk id="191" creationId="{9A3C3861-F5F7-417C-9CE6-11B3773765B5}"/>
          </ac:spMkLst>
        </pc:spChg>
        <pc:spChg chg="mod">
          <ac:chgData name="Firth, Theresa C. (LARC-A3)[TEAMS3]" userId="8a038681-0486-4018-85bb-88f411c1f7e2" providerId="ADAL" clId="{2E2BC40B-AB6F-41B8-B7D3-5B8CF30649C8}" dt="2021-07-28T13:54:21.302" v="36" actId="208"/>
          <ac:spMkLst>
            <pc:docMk/>
            <pc:sldMk cId="1525653412" sldId="409"/>
            <ac:spMk id="192" creationId="{F1C6ED0D-994D-486E-A509-971999C9193A}"/>
          </ac:spMkLst>
        </pc:spChg>
        <pc:spChg chg="mod">
          <ac:chgData name="Firth, Theresa C. (LARC-A3)[TEAMS3]" userId="8a038681-0486-4018-85bb-88f411c1f7e2" providerId="ADAL" clId="{2E2BC40B-AB6F-41B8-B7D3-5B8CF30649C8}" dt="2021-07-28T13:54:21.302" v="36" actId="208"/>
          <ac:spMkLst>
            <pc:docMk/>
            <pc:sldMk cId="1525653412" sldId="409"/>
            <ac:spMk id="193" creationId="{2E2F5BB6-3416-4E0F-BA08-625742D61B2B}"/>
          </ac:spMkLst>
        </pc:spChg>
        <pc:spChg chg="mod">
          <ac:chgData name="Firth, Theresa C. (LARC-A3)[TEAMS3]" userId="8a038681-0486-4018-85bb-88f411c1f7e2" providerId="ADAL" clId="{2E2BC40B-AB6F-41B8-B7D3-5B8CF30649C8}" dt="2021-07-28T13:54:21.302" v="36" actId="208"/>
          <ac:spMkLst>
            <pc:docMk/>
            <pc:sldMk cId="1525653412" sldId="409"/>
            <ac:spMk id="194" creationId="{AC3FE4B6-6751-4E0C-B0B1-6418FC5F5B8F}"/>
          </ac:spMkLst>
        </pc:spChg>
        <pc:spChg chg="mod">
          <ac:chgData name="Firth, Theresa C. (LARC-A3)[TEAMS3]" userId="8a038681-0486-4018-85bb-88f411c1f7e2" providerId="ADAL" clId="{2E2BC40B-AB6F-41B8-B7D3-5B8CF30649C8}" dt="2021-07-28T13:54:21.302" v="36" actId="208"/>
          <ac:spMkLst>
            <pc:docMk/>
            <pc:sldMk cId="1525653412" sldId="409"/>
            <ac:spMk id="195" creationId="{F1A22DBD-CF3E-48BB-8213-17400F340BD5}"/>
          </ac:spMkLst>
        </pc:spChg>
        <pc:spChg chg="mod">
          <ac:chgData name="Firth, Theresa C. (LARC-A3)[TEAMS3]" userId="8a038681-0486-4018-85bb-88f411c1f7e2" providerId="ADAL" clId="{2E2BC40B-AB6F-41B8-B7D3-5B8CF30649C8}" dt="2021-07-28T13:54:21.302" v="36" actId="208"/>
          <ac:spMkLst>
            <pc:docMk/>
            <pc:sldMk cId="1525653412" sldId="409"/>
            <ac:spMk id="196" creationId="{7C33E9C8-C739-4279-86E4-23FA560E61B1}"/>
          </ac:spMkLst>
        </pc:spChg>
        <pc:spChg chg="mod">
          <ac:chgData name="Firth, Theresa C. (LARC-A3)[TEAMS3]" userId="8a038681-0486-4018-85bb-88f411c1f7e2" providerId="ADAL" clId="{2E2BC40B-AB6F-41B8-B7D3-5B8CF30649C8}" dt="2021-07-28T13:54:21.302" v="36" actId="208"/>
          <ac:spMkLst>
            <pc:docMk/>
            <pc:sldMk cId="1525653412" sldId="409"/>
            <ac:spMk id="197" creationId="{45B476CD-A5E5-443C-912F-411613631863}"/>
          </ac:spMkLst>
        </pc:spChg>
        <pc:spChg chg="mod">
          <ac:chgData name="Firth, Theresa C. (LARC-A3)[TEAMS3]" userId="8a038681-0486-4018-85bb-88f411c1f7e2" providerId="ADAL" clId="{2E2BC40B-AB6F-41B8-B7D3-5B8CF30649C8}" dt="2021-07-28T13:54:21.302" v="36" actId="208"/>
          <ac:spMkLst>
            <pc:docMk/>
            <pc:sldMk cId="1525653412" sldId="409"/>
            <ac:spMk id="198" creationId="{14E7E9D1-2BE3-471C-A951-4AE49169EEF0}"/>
          </ac:spMkLst>
        </pc:spChg>
        <pc:spChg chg="mod">
          <ac:chgData name="Firth, Theresa C. (LARC-A3)[TEAMS3]" userId="8a038681-0486-4018-85bb-88f411c1f7e2" providerId="ADAL" clId="{2E2BC40B-AB6F-41B8-B7D3-5B8CF30649C8}" dt="2021-07-28T13:54:21.302" v="36" actId="208"/>
          <ac:spMkLst>
            <pc:docMk/>
            <pc:sldMk cId="1525653412" sldId="409"/>
            <ac:spMk id="199" creationId="{F598EB27-B845-4AF4-8D61-007B5CCEEEF2}"/>
          </ac:spMkLst>
        </pc:spChg>
        <pc:spChg chg="mod">
          <ac:chgData name="Firth, Theresa C. (LARC-A3)[TEAMS3]" userId="8a038681-0486-4018-85bb-88f411c1f7e2" providerId="ADAL" clId="{2E2BC40B-AB6F-41B8-B7D3-5B8CF30649C8}" dt="2021-07-28T13:54:21.302" v="36" actId="208"/>
          <ac:spMkLst>
            <pc:docMk/>
            <pc:sldMk cId="1525653412" sldId="409"/>
            <ac:spMk id="200" creationId="{0AC4DBE3-194E-423B-AA8D-BE762F9B909D}"/>
          </ac:spMkLst>
        </pc:spChg>
        <pc:spChg chg="mod">
          <ac:chgData name="Firth, Theresa C. (LARC-A3)[TEAMS3]" userId="8a038681-0486-4018-85bb-88f411c1f7e2" providerId="ADAL" clId="{2E2BC40B-AB6F-41B8-B7D3-5B8CF30649C8}" dt="2021-07-28T13:54:21.302" v="36" actId="208"/>
          <ac:spMkLst>
            <pc:docMk/>
            <pc:sldMk cId="1525653412" sldId="409"/>
            <ac:spMk id="201" creationId="{5A6CD53B-CA1F-4514-AF31-0A8269E955FB}"/>
          </ac:spMkLst>
        </pc:spChg>
        <pc:spChg chg="mod">
          <ac:chgData name="Firth, Theresa C. (LARC-A3)[TEAMS3]" userId="8a038681-0486-4018-85bb-88f411c1f7e2" providerId="ADAL" clId="{2E2BC40B-AB6F-41B8-B7D3-5B8CF30649C8}" dt="2021-07-28T13:54:21.302" v="36" actId="208"/>
          <ac:spMkLst>
            <pc:docMk/>
            <pc:sldMk cId="1525653412" sldId="409"/>
            <ac:spMk id="202" creationId="{FEAD9562-01AD-4647-A183-E8DADBE3C6F8}"/>
          </ac:spMkLst>
        </pc:spChg>
        <pc:spChg chg="mod">
          <ac:chgData name="Firth, Theresa C. (LARC-A3)[TEAMS3]" userId="8a038681-0486-4018-85bb-88f411c1f7e2" providerId="ADAL" clId="{2E2BC40B-AB6F-41B8-B7D3-5B8CF30649C8}" dt="2021-07-28T13:54:21.302" v="36" actId="208"/>
          <ac:spMkLst>
            <pc:docMk/>
            <pc:sldMk cId="1525653412" sldId="409"/>
            <ac:spMk id="203" creationId="{6B8C87F0-66F1-4C2C-8C57-24A264359412}"/>
          </ac:spMkLst>
        </pc:spChg>
        <pc:spChg chg="mod">
          <ac:chgData name="Firth, Theresa C. (LARC-A3)[TEAMS3]" userId="8a038681-0486-4018-85bb-88f411c1f7e2" providerId="ADAL" clId="{2E2BC40B-AB6F-41B8-B7D3-5B8CF30649C8}" dt="2021-07-28T13:54:21.302" v="36" actId="208"/>
          <ac:spMkLst>
            <pc:docMk/>
            <pc:sldMk cId="1525653412" sldId="409"/>
            <ac:spMk id="204" creationId="{17EBA2D8-2937-45C6-9694-865E3B2D9A13}"/>
          </ac:spMkLst>
        </pc:spChg>
        <pc:spChg chg="mod">
          <ac:chgData name="Firth, Theresa C. (LARC-A3)[TEAMS3]" userId="8a038681-0486-4018-85bb-88f411c1f7e2" providerId="ADAL" clId="{2E2BC40B-AB6F-41B8-B7D3-5B8CF30649C8}" dt="2021-07-28T13:54:21.302" v="36" actId="208"/>
          <ac:spMkLst>
            <pc:docMk/>
            <pc:sldMk cId="1525653412" sldId="409"/>
            <ac:spMk id="205" creationId="{D3E6A1F1-7E52-4910-A5D7-FE9A4CA9A526}"/>
          </ac:spMkLst>
        </pc:spChg>
        <pc:spChg chg="mod">
          <ac:chgData name="Firth, Theresa C. (LARC-A3)[TEAMS3]" userId="8a038681-0486-4018-85bb-88f411c1f7e2" providerId="ADAL" clId="{2E2BC40B-AB6F-41B8-B7D3-5B8CF30649C8}" dt="2021-07-28T13:54:21.302" v="36" actId="208"/>
          <ac:spMkLst>
            <pc:docMk/>
            <pc:sldMk cId="1525653412" sldId="409"/>
            <ac:spMk id="206" creationId="{3E1F9B16-C8AD-4887-9CAD-C0CDFFB64BE7}"/>
          </ac:spMkLst>
        </pc:spChg>
        <pc:spChg chg="mod">
          <ac:chgData name="Firth, Theresa C. (LARC-A3)[TEAMS3]" userId="8a038681-0486-4018-85bb-88f411c1f7e2" providerId="ADAL" clId="{2E2BC40B-AB6F-41B8-B7D3-5B8CF30649C8}" dt="2021-07-28T13:54:21.302" v="36" actId="208"/>
          <ac:spMkLst>
            <pc:docMk/>
            <pc:sldMk cId="1525653412" sldId="409"/>
            <ac:spMk id="207" creationId="{39482252-5BBF-46EA-9FE8-BAEB24717E0E}"/>
          </ac:spMkLst>
        </pc:spChg>
        <pc:spChg chg="mod">
          <ac:chgData name="Firth, Theresa C. (LARC-A3)[TEAMS3]" userId="8a038681-0486-4018-85bb-88f411c1f7e2" providerId="ADAL" clId="{2E2BC40B-AB6F-41B8-B7D3-5B8CF30649C8}" dt="2021-07-28T13:54:21.302" v="36" actId="208"/>
          <ac:spMkLst>
            <pc:docMk/>
            <pc:sldMk cId="1525653412" sldId="409"/>
            <ac:spMk id="208" creationId="{5A0C8102-E951-4AF7-ADCC-C55ED59DF882}"/>
          </ac:spMkLst>
        </pc:spChg>
        <pc:spChg chg="mod">
          <ac:chgData name="Firth, Theresa C. (LARC-A3)[TEAMS3]" userId="8a038681-0486-4018-85bb-88f411c1f7e2" providerId="ADAL" clId="{2E2BC40B-AB6F-41B8-B7D3-5B8CF30649C8}" dt="2021-07-28T13:54:21.302" v="36" actId="208"/>
          <ac:spMkLst>
            <pc:docMk/>
            <pc:sldMk cId="1525653412" sldId="409"/>
            <ac:spMk id="209" creationId="{0B9C857F-A2F7-42C3-A40A-C7A4864A93A8}"/>
          </ac:spMkLst>
        </pc:spChg>
        <pc:spChg chg="mod">
          <ac:chgData name="Firth, Theresa C. (LARC-A3)[TEAMS3]" userId="8a038681-0486-4018-85bb-88f411c1f7e2" providerId="ADAL" clId="{2E2BC40B-AB6F-41B8-B7D3-5B8CF30649C8}" dt="2021-07-28T13:54:21.302" v="36" actId="208"/>
          <ac:spMkLst>
            <pc:docMk/>
            <pc:sldMk cId="1525653412" sldId="409"/>
            <ac:spMk id="210" creationId="{A74DE7C7-68F9-4585-9647-F0A2DF53CC7E}"/>
          </ac:spMkLst>
        </pc:spChg>
        <pc:spChg chg="mod">
          <ac:chgData name="Firth, Theresa C. (LARC-A3)[TEAMS3]" userId="8a038681-0486-4018-85bb-88f411c1f7e2" providerId="ADAL" clId="{2E2BC40B-AB6F-41B8-B7D3-5B8CF30649C8}" dt="2021-07-28T13:54:21.302" v="36" actId="208"/>
          <ac:spMkLst>
            <pc:docMk/>
            <pc:sldMk cId="1525653412" sldId="409"/>
            <ac:spMk id="211" creationId="{AC67C0FE-AAEA-4EAB-8C3E-03C9464634B1}"/>
          </ac:spMkLst>
        </pc:spChg>
        <pc:spChg chg="mod">
          <ac:chgData name="Firth, Theresa C. (LARC-A3)[TEAMS3]" userId="8a038681-0486-4018-85bb-88f411c1f7e2" providerId="ADAL" clId="{2E2BC40B-AB6F-41B8-B7D3-5B8CF30649C8}" dt="2021-07-28T13:54:21.302" v="36" actId="208"/>
          <ac:spMkLst>
            <pc:docMk/>
            <pc:sldMk cId="1525653412" sldId="409"/>
            <ac:spMk id="212" creationId="{2E2E22E9-1A3A-45D9-A277-91757A633D98}"/>
          </ac:spMkLst>
        </pc:spChg>
        <pc:spChg chg="add del mod">
          <ac:chgData name="Firth, Theresa C. (LARC-A3)[TEAMS3]" userId="8a038681-0486-4018-85bb-88f411c1f7e2" providerId="ADAL" clId="{2E2BC40B-AB6F-41B8-B7D3-5B8CF30649C8}" dt="2021-07-28T13:54:21.302" v="36" actId="208"/>
          <ac:spMkLst>
            <pc:docMk/>
            <pc:sldMk cId="1525653412" sldId="409"/>
            <ac:spMk id="213" creationId="{DB2E0AC0-381C-4A7B-888F-0D550A37DAF8}"/>
          </ac:spMkLst>
        </pc:spChg>
        <pc:spChg chg="mod">
          <ac:chgData name="Firth, Theresa C. (LARC-A3)[TEAMS3]" userId="8a038681-0486-4018-85bb-88f411c1f7e2" providerId="ADAL" clId="{2E2BC40B-AB6F-41B8-B7D3-5B8CF30649C8}" dt="2021-07-28T13:54:21.302" v="36" actId="208"/>
          <ac:spMkLst>
            <pc:docMk/>
            <pc:sldMk cId="1525653412" sldId="409"/>
            <ac:spMk id="214" creationId="{1B632921-1689-41D5-AD00-35764FA84C2A}"/>
          </ac:spMkLst>
        </pc:spChg>
        <pc:spChg chg="mod">
          <ac:chgData name="Firth, Theresa C. (LARC-A3)[TEAMS3]" userId="8a038681-0486-4018-85bb-88f411c1f7e2" providerId="ADAL" clId="{2E2BC40B-AB6F-41B8-B7D3-5B8CF30649C8}" dt="2021-07-28T13:54:21.302" v="36" actId="208"/>
          <ac:spMkLst>
            <pc:docMk/>
            <pc:sldMk cId="1525653412" sldId="409"/>
            <ac:spMk id="215" creationId="{A0E71999-B891-448C-85F9-25BE712CE557}"/>
          </ac:spMkLst>
        </pc:spChg>
        <pc:spChg chg="mod">
          <ac:chgData name="Firth, Theresa C. (LARC-A3)[TEAMS3]" userId="8a038681-0486-4018-85bb-88f411c1f7e2" providerId="ADAL" clId="{2E2BC40B-AB6F-41B8-B7D3-5B8CF30649C8}" dt="2021-07-28T13:54:21.302" v="36" actId="208"/>
          <ac:spMkLst>
            <pc:docMk/>
            <pc:sldMk cId="1525653412" sldId="409"/>
            <ac:spMk id="216" creationId="{F6BEA173-255B-4A1A-B7F9-53A198F97B14}"/>
          </ac:spMkLst>
        </pc:spChg>
        <pc:spChg chg="mod">
          <ac:chgData name="Firth, Theresa C. (LARC-A3)[TEAMS3]" userId="8a038681-0486-4018-85bb-88f411c1f7e2" providerId="ADAL" clId="{2E2BC40B-AB6F-41B8-B7D3-5B8CF30649C8}" dt="2021-07-28T13:54:21.302" v="36" actId="208"/>
          <ac:spMkLst>
            <pc:docMk/>
            <pc:sldMk cId="1525653412" sldId="409"/>
            <ac:spMk id="217" creationId="{3CCD7785-589C-4542-B3B4-35B50E5E7A00}"/>
          </ac:spMkLst>
        </pc:spChg>
        <pc:spChg chg="mod">
          <ac:chgData name="Firth, Theresa C. (LARC-A3)[TEAMS3]" userId="8a038681-0486-4018-85bb-88f411c1f7e2" providerId="ADAL" clId="{2E2BC40B-AB6F-41B8-B7D3-5B8CF30649C8}" dt="2021-07-28T13:54:21.302" v="36" actId="208"/>
          <ac:spMkLst>
            <pc:docMk/>
            <pc:sldMk cId="1525653412" sldId="409"/>
            <ac:spMk id="218" creationId="{0F6ACBEB-9584-4B98-B9E1-B3F0C7338C3D}"/>
          </ac:spMkLst>
        </pc:spChg>
        <pc:spChg chg="mod">
          <ac:chgData name="Firth, Theresa C. (LARC-A3)[TEAMS3]" userId="8a038681-0486-4018-85bb-88f411c1f7e2" providerId="ADAL" clId="{2E2BC40B-AB6F-41B8-B7D3-5B8CF30649C8}" dt="2021-07-28T13:54:21.302" v="36" actId="208"/>
          <ac:spMkLst>
            <pc:docMk/>
            <pc:sldMk cId="1525653412" sldId="409"/>
            <ac:spMk id="219" creationId="{36F2137E-39F1-4303-9789-B31DAF2AA4EB}"/>
          </ac:spMkLst>
        </pc:spChg>
        <pc:spChg chg="mod">
          <ac:chgData name="Firth, Theresa C. (LARC-A3)[TEAMS3]" userId="8a038681-0486-4018-85bb-88f411c1f7e2" providerId="ADAL" clId="{2E2BC40B-AB6F-41B8-B7D3-5B8CF30649C8}" dt="2021-07-28T13:54:21.302" v="36" actId="208"/>
          <ac:spMkLst>
            <pc:docMk/>
            <pc:sldMk cId="1525653412" sldId="409"/>
            <ac:spMk id="220" creationId="{103CFA21-A1C9-41EC-A95C-CC7BBE17E0D4}"/>
          </ac:spMkLst>
        </pc:spChg>
        <pc:spChg chg="mod">
          <ac:chgData name="Firth, Theresa C. (LARC-A3)[TEAMS3]" userId="8a038681-0486-4018-85bb-88f411c1f7e2" providerId="ADAL" clId="{2E2BC40B-AB6F-41B8-B7D3-5B8CF30649C8}" dt="2021-07-28T13:54:21.302" v="36" actId="208"/>
          <ac:spMkLst>
            <pc:docMk/>
            <pc:sldMk cId="1525653412" sldId="409"/>
            <ac:spMk id="221" creationId="{E4D2872E-428B-4EE0-91B6-9CEB2B89F805}"/>
          </ac:spMkLst>
        </pc:spChg>
        <pc:spChg chg="mod">
          <ac:chgData name="Firth, Theresa C. (LARC-A3)[TEAMS3]" userId="8a038681-0486-4018-85bb-88f411c1f7e2" providerId="ADAL" clId="{2E2BC40B-AB6F-41B8-B7D3-5B8CF30649C8}" dt="2021-07-28T13:54:21.302" v="36" actId="208"/>
          <ac:spMkLst>
            <pc:docMk/>
            <pc:sldMk cId="1525653412" sldId="409"/>
            <ac:spMk id="222" creationId="{B5703DD5-0F4E-4D8D-86DE-5AF79B2D2AA8}"/>
          </ac:spMkLst>
        </pc:spChg>
        <pc:spChg chg="mod">
          <ac:chgData name="Firth, Theresa C. (LARC-A3)[TEAMS3]" userId="8a038681-0486-4018-85bb-88f411c1f7e2" providerId="ADAL" clId="{2E2BC40B-AB6F-41B8-B7D3-5B8CF30649C8}" dt="2021-07-28T13:54:21.302" v="36" actId="208"/>
          <ac:spMkLst>
            <pc:docMk/>
            <pc:sldMk cId="1525653412" sldId="409"/>
            <ac:spMk id="223" creationId="{25A4341D-499E-4A8F-B98B-076D01E95652}"/>
          </ac:spMkLst>
        </pc:spChg>
        <pc:spChg chg="mod">
          <ac:chgData name="Firth, Theresa C. (LARC-A3)[TEAMS3]" userId="8a038681-0486-4018-85bb-88f411c1f7e2" providerId="ADAL" clId="{2E2BC40B-AB6F-41B8-B7D3-5B8CF30649C8}" dt="2021-07-28T13:54:21.302" v="36" actId="208"/>
          <ac:spMkLst>
            <pc:docMk/>
            <pc:sldMk cId="1525653412" sldId="409"/>
            <ac:spMk id="224" creationId="{9A08CF64-1079-4098-8CC5-E8B7FCB5D290}"/>
          </ac:spMkLst>
        </pc:spChg>
        <pc:spChg chg="mod">
          <ac:chgData name="Firth, Theresa C. (LARC-A3)[TEAMS3]" userId="8a038681-0486-4018-85bb-88f411c1f7e2" providerId="ADAL" clId="{2E2BC40B-AB6F-41B8-B7D3-5B8CF30649C8}" dt="2021-07-28T13:54:21.302" v="36" actId="208"/>
          <ac:spMkLst>
            <pc:docMk/>
            <pc:sldMk cId="1525653412" sldId="409"/>
            <ac:spMk id="225" creationId="{23E1E1EC-2C00-4F8E-B8CD-19BD89ED557D}"/>
          </ac:spMkLst>
        </pc:spChg>
        <pc:spChg chg="mod">
          <ac:chgData name="Firth, Theresa C. (LARC-A3)[TEAMS3]" userId="8a038681-0486-4018-85bb-88f411c1f7e2" providerId="ADAL" clId="{2E2BC40B-AB6F-41B8-B7D3-5B8CF30649C8}" dt="2021-07-28T13:54:21.302" v="36" actId="208"/>
          <ac:spMkLst>
            <pc:docMk/>
            <pc:sldMk cId="1525653412" sldId="409"/>
            <ac:spMk id="226" creationId="{18671F35-63F6-437A-A344-5C9FAE8DD73E}"/>
          </ac:spMkLst>
        </pc:spChg>
        <pc:spChg chg="mod">
          <ac:chgData name="Firth, Theresa C. (LARC-A3)[TEAMS3]" userId="8a038681-0486-4018-85bb-88f411c1f7e2" providerId="ADAL" clId="{2E2BC40B-AB6F-41B8-B7D3-5B8CF30649C8}" dt="2021-07-28T13:54:21.302" v="36" actId="208"/>
          <ac:spMkLst>
            <pc:docMk/>
            <pc:sldMk cId="1525653412" sldId="409"/>
            <ac:spMk id="227" creationId="{712A4114-A6B6-4C70-8182-84FDB51B9CF0}"/>
          </ac:spMkLst>
        </pc:spChg>
        <pc:spChg chg="mod">
          <ac:chgData name="Firth, Theresa C. (LARC-A3)[TEAMS3]" userId="8a038681-0486-4018-85bb-88f411c1f7e2" providerId="ADAL" clId="{2E2BC40B-AB6F-41B8-B7D3-5B8CF30649C8}" dt="2021-07-28T13:54:21.302" v="36" actId="208"/>
          <ac:spMkLst>
            <pc:docMk/>
            <pc:sldMk cId="1525653412" sldId="409"/>
            <ac:spMk id="228" creationId="{79DF1751-8924-402B-B77F-6B65978524C3}"/>
          </ac:spMkLst>
        </pc:spChg>
        <pc:spChg chg="mod">
          <ac:chgData name="Firth, Theresa C. (LARC-A3)[TEAMS3]" userId="8a038681-0486-4018-85bb-88f411c1f7e2" providerId="ADAL" clId="{2E2BC40B-AB6F-41B8-B7D3-5B8CF30649C8}" dt="2021-07-28T13:54:21.302" v="36" actId="208"/>
          <ac:spMkLst>
            <pc:docMk/>
            <pc:sldMk cId="1525653412" sldId="409"/>
            <ac:spMk id="229" creationId="{426D590E-3B41-42E2-B67F-917E7D618988}"/>
          </ac:spMkLst>
        </pc:spChg>
        <pc:spChg chg="mod">
          <ac:chgData name="Firth, Theresa C. (LARC-A3)[TEAMS3]" userId="8a038681-0486-4018-85bb-88f411c1f7e2" providerId="ADAL" clId="{2E2BC40B-AB6F-41B8-B7D3-5B8CF30649C8}" dt="2021-07-28T13:54:21.302" v="36" actId="208"/>
          <ac:spMkLst>
            <pc:docMk/>
            <pc:sldMk cId="1525653412" sldId="409"/>
            <ac:spMk id="230" creationId="{213F486C-BA93-47BE-968C-675932031B6A}"/>
          </ac:spMkLst>
        </pc:spChg>
        <pc:spChg chg="mod">
          <ac:chgData name="Firth, Theresa C. (LARC-A3)[TEAMS3]" userId="8a038681-0486-4018-85bb-88f411c1f7e2" providerId="ADAL" clId="{2E2BC40B-AB6F-41B8-B7D3-5B8CF30649C8}" dt="2021-07-28T13:54:21.302" v="36" actId="208"/>
          <ac:spMkLst>
            <pc:docMk/>
            <pc:sldMk cId="1525653412" sldId="409"/>
            <ac:spMk id="231" creationId="{84D69168-DDDA-475F-B2B7-F9879B7FD9F2}"/>
          </ac:spMkLst>
        </pc:spChg>
        <pc:spChg chg="mod">
          <ac:chgData name="Firth, Theresa C. (LARC-A3)[TEAMS3]" userId="8a038681-0486-4018-85bb-88f411c1f7e2" providerId="ADAL" clId="{2E2BC40B-AB6F-41B8-B7D3-5B8CF30649C8}" dt="2021-07-28T13:54:21.302" v="36" actId="208"/>
          <ac:spMkLst>
            <pc:docMk/>
            <pc:sldMk cId="1525653412" sldId="409"/>
            <ac:spMk id="232" creationId="{E99CEEBE-9796-4F04-B3BF-02ED973471E3}"/>
          </ac:spMkLst>
        </pc:spChg>
        <pc:spChg chg="mod">
          <ac:chgData name="Firth, Theresa C. (LARC-A3)[TEAMS3]" userId="8a038681-0486-4018-85bb-88f411c1f7e2" providerId="ADAL" clId="{2E2BC40B-AB6F-41B8-B7D3-5B8CF30649C8}" dt="2021-07-28T13:54:21.302" v="36" actId="208"/>
          <ac:spMkLst>
            <pc:docMk/>
            <pc:sldMk cId="1525653412" sldId="409"/>
            <ac:spMk id="233" creationId="{702DD631-23E6-426F-A7AD-F868A6CA0E39}"/>
          </ac:spMkLst>
        </pc:spChg>
        <pc:spChg chg="mod">
          <ac:chgData name="Firth, Theresa C. (LARC-A3)[TEAMS3]" userId="8a038681-0486-4018-85bb-88f411c1f7e2" providerId="ADAL" clId="{2E2BC40B-AB6F-41B8-B7D3-5B8CF30649C8}" dt="2021-07-28T13:54:21.302" v="36" actId="208"/>
          <ac:spMkLst>
            <pc:docMk/>
            <pc:sldMk cId="1525653412" sldId="409"/>
            <ac:spMk id="234" creationId="{EE8FC563-BC04-448F-AC9C-8B609BEC9DDC}"/>
          </ac:spMkLst>
        </pc:spChg>
        <pc:spChg chg="mod">
          <ac:chgData name="Firth, Theresa C. (LARC-A3)[TEAMS3]" userId="8a038681-0486-4018-85bb-88f411c1f7e2" providerId="ADAL" clId="{2E2BC40B-AB6F-41B8-B7D3-5B8CF30649C8}" dt="2021-07-28T13:54:21.302" v="36" actId="208"/>
          <ac:spMkLst>
            <pc:docMk/>
            <pc:sldMk cId="1525653412" sldId="409"/>
            <ac:spMk id="235" creationId="{FBA98F3A-818F-4875-848B-56CB97A730B0}"/>
          </ac:spMkLst>
        </pc:spChg>
        <pc:spChg chg="mod">
          <ac:chgData name="Firth, Theresa C. (LARC-A3)[TEAMS3]" userId="8a038681-0486-4018-85bb-88f411c1f7e2" providerId="ADAL" clId="{2E2BC40B-AB6F-41B8-B7D3-5B8CF30649C8}" dt="2021-07-28T13:54:21.302" v="36" actId="208"/>
          <ac:spMkLst>
            <pc:docMk/>
            <pc:sldMk cId="1525653412" sldId="409"/>
            <ac:spMk id="236" creationId="{EFD27AA2-6C6B-4B70-B141-83DD6CC05A01}"/>
          </ac:spMkLst>
        </pc:spChg>
        <pc:spChg chg="mod">
          <ac:chgData name="Firth, Theresa C. (LARC-A3)[TEAMS3]" userId="8a038681-0486-4018-85bb-88f411c1f7e2" providerId="ADAL" clId="{2E2BC40B-AB6F-41B8-B7D3-5B8CF30649C8}" dt="2021-07-28T13:54:21.302" v="36" actId="208"/>
          <ac:spMkLst>
            <pc:docMk/>
            <pc:sldMk cId="1525653412" sldId="409"/>
            <ac:spMk id="237" creationId="{C3FD8B47-86AF-4E0E-9664-6B9DBC0B3882}"/>
          </ac:spMkLst>
        </pc:spChg>
        <pc:spChg chg="mod">
          <ac:chgData name="Firth, Theresa C. (LARC-A3)[TEAMS3]" userId="8a038681-0486-4018-85bb-88f411c1f7e2" providerId="ADAL" clId="{2E2BC40B-AB6F-41B8-B7D3-5B8CF30649C8}" dt="2021-07-28T13:54:21.302" v="36" actId="208"/>
          <ac:spMkLst>
            <pc:docMk/>
            <pc:sldMk cId="1525653412" sldId="409"/>
            <ac:spMk id="238" creationId="{90BA1FAD-6D80-4E8F-9C40-5B682BDE8946}"/>
          </ac:spMkLst>
        </pc:spChg>
        <pc:spChg chg="mod">
          <ac:chgData name="Firth, Theresa C. (LARC-A3)[TEAMS3]" userId="8a038681-0486-4018-85bb-88f411c1f7e2" providerId="ADAL" clId="{2E2BC40B-AB6F-41B8-B7D3-5B8CF30649C8}" dt="2021-07-28T13:54:21.302" v="36" actId="208"/>
          <ac:spMkLst>
            <pc:docMk/>
            <pc:sldMk cId="1525653412" sldId="409"/>
            <ac:spMk id="239" creationId="{D0288F3A-FCB7-4DE5-AB2A-04B1B3E77366}"/>
          </ac:spMkLst>
        </pc:spChg>
        <pc:spChg chg="mod">
          <ac:chgData name="Firth, Theresa C. (LARC-A3)[TEAMS3]" userId="8a038681-0486-4018-85bb-88f411c1f7e2" providerId="ADAL" clId="{2E2BC40B-AB6F-41B8-B7D3-5B8CF30649C8}" dt="2021-07-28T13:54:21.302" v="36" actId="208"/>
          <ac:spMkLst>
            <pc:docMk/>
            <pc:sldMk cId="1525653412" sldId="409"/>
            <ac:spMk id="240" creationId="{35281AE5-DBBC-408C-A572-3206EE727AE7}"/>
          </ac:spMkLst>
        </pc:spChg>
        <pc:spChg chg="mod">
          <ac:chgData name="Firth, Theresa C. (LARC-A3)[TEAMS3]" userId="8a038681-0486-4018-85bb-88f411c1f7e2" providerId="ADAL" clId="{2E2BC40B-AB6F-41B8-B7D3-5B8CF30649C8}" dt="2021-07-28T13:54:21.302" v="36" actId="208"/>
          <ac:spMkLst>
            <pc:docMk/>
            <pc:sldMk cId="1525653412" sldId="409"/>
            <ac:spMk id="241" creationId="{CAEBF417-A107-47C7-8247-BE522ADE36D0}"/>
          </ac:spMkLst>
        </pc:spChg>
        <pc:spChg chg="mod">
          <ac:chgData name="Firth, Theresa C. (LARC-A3)[TEAMS3]" userId="8a038681-0486-4018-85bb-88f411c1f7e2" providerId="ADAL" clId="{2E2BC40B-AB6F-41B8-B7D3-5B8CF30649C8}" dt="2021-07-28T13:54:21.302" v="36" actId="208"/>
          <ac:spMkLst>
            <pc:docMk/>
            <pc:sldMk cId="1525653412" sldId="409"/>
            <ac:spMk id="242" creationId="{4704DA24-1F42-4499-BA36-D7C3E6844CE8}"/>
          </ac:spMkLst>
        </pc:spChg>
        <pc:spChg chg="mod">
          <ac:chgData name="Firth, Theresa C. (LARC-A3)[TEAMS3]" userId="8a038681-0486-4018-85bb-88f411c1f7e2" providerId="ADAL" clId="{2E2BC40B-AB6F-41B8-B7D3-5B8CF30649C8}" dt="2021-07-28T13:54:21.302" v="36" actId="208"/>
          <ac:spMkLst>
            <pc:docMk/>
            <pc:sldMk cId="1525653412" sldId="409"/>
            <ac:spMk id="243" creationId="{83B4D50B-889C-49F7-A6AF-81F1A87F37E0}"/>
          </ac:spMkLst>
        </pc:spChg>
        <pc:spChg chg="mod">
          <ac:chgData name="Firth, Theresa C. (LARC-A3)[TEAMS3]" userId="8a038681-0486-4018-85bb-88f411c1f7e2" providerId="ADAL" clId="{2E2BC40B-AB6F-41B8-B7D3-5B8CF30649C8}" dt="2021-07-28T13:54:21.302" v="36" actId="208"/>
          <ac:spMkLst>
            <pc:docMk/>
            <pc:sldMk cId="1525653412" sldId="409"/>
            <ac:spMk id="244" creationId="{BAFB9584-CF13-4441-B666-E08A9983172C}"/>
          </ac:spMkLst>
        </pc:spChg>
        <pc:spChg chg="mod">
          <ac:chgData name="Firth, Theresa C. (LARC-A3)[TEAMS3]" userId="8a038681-0486-4018-85bb-88f411c1f7e2" providerId="ADAL" clId="{2E2BC40B-AB6F-41B8-B7D3-5B8CF30649C8}" dt="2021-07-28T13:54:21.302" v="36" actId="208"/>
          <ac:spMkLst>
            <pc:docMk/>
            <pc:sldMk cId="1525653412" sldId="409"/>
            <ac:spMk id="245" creationId="{161C8CB6-2EA0-48DE-8486-2D0987413568}"/>
          </ac:spMkLst>
        </pc:spChg>
        <pc:spChg chg="mod">
          <ac:chgData name="Firth, Theresa C. (LARC-A3)[TEAMS3]" userId="8a038681-0486-4018-85bb-88f411c1f7e2" providerId="ADAL" clId="{2E2BC40B-AB6F-41B8-B7D3-5B8CF30649C8}" dt="2021-07-28T13:54:21.302" v="36" actId="208"/>
          <ac:spMkLst>
            <pc:docMk/>
            <pc:sldMk cId="1525653412" sldId="409"/>
            <ac:spMk id="246" creationId="{998E8AA4-D364-443D-9D04-7B729A42FA71}"/>
          </ac:spMkLst>
        </pc:spChg>
        <pc:spChg chg="mod">
          <ac:chgData name="Firth, Theresa C. (LARC-A3)[TEAMS3]" userId="8a038681-0486-4018-85bb-88f411c1f7e2" providerId="ADAL" clId="{2E2BC40B-AB6F-41B8-B7D3-5B8CF30649C8}" dt="2021-07-28T13:54:21.302" v="36" actId="208"/>
          <ac:spMkLst>
            <pc:docMk/>
            <pc:sldMk cId="1525653412" sldId="409"/>
            <ac:spMk id="247" creationId="{BDEC6BA7-D5D2-4ADF-87D1-C1E429E30215}"/>
          </ac:spMkLst>
        </pc:spChg>
        <pc:spChg chg="mod">
          <ac:chgData name="Firth, Theresa C. (LARC-A3)[TEAMS3]" userId="8a038681-0486-4018-85bb-88f411c1f7e2" providerId="ADAL" clId="{2E2BC40B-AB6F-41B8-B7D3-5B8CF30649C8}" dt="2021-07-28T13:54:21.302" v="36" actId="208"/>
          <ac:spMkLst>
            <pc:docMk/>
            <pc:sldMk cId="1525653412" sldId="409"/>
            <ac:spMk id="248" creationId="{7A6A5FF9-A389-498A-B0B6-A80B1CBA3AFB}"/>
          </ac:spMkLst>
        </pc:spChg>
        <pc:spChg chg="del mod">
          <ac:chgData name="Firth, Theresa C. (LARC-A3)[TEAMS3]" userId="8a038681-0486-4018-85bb-88f411c1f7e2" providerId="ADAL" clId="{2E2BC40B-AB6F-41B8-B7D3-5B8CF30649C8}" dt="2021-07-28T13:51:57.168" v="9" actId="478"/>
          <ac:spMkLst>
            <pc:docMk/>
            <pc:sldMk cId="1525653412" sldId="409"/>
            <ac:spMk id="249" creationId="{A29CF035-3C53-4284-9DAE-CE7A478BF25C}"/>
          </ac:spMkLst>
        </pc:spChg>
        <pc:spChg chg="del mod">
          <ac:chgData name="Firth, Theresa C. (LARC-A3)[TEAMS3]" userId="8a038681-0486-4018-85bb-88f411c1f7e2" providerId="ADAL" clId="{2E2BC40B-AB6F-41B8-B7D3-5B8CF30649C8}" dt="2021-07-28T13:53:08.017" v="25" actId="478"/>
          <ac:spMkLst>
            <pc:docMk/>
            <pc:sldMk cId="1525653412" sldId="409"/>
            <ac:spMk id="250" creationId="{ACEBB9F2-7398-468D-84A3-242AED4A916C}"/>
          </ac:spMkLst>
        </pc:spChg>
        <pc:spChg chg="del mod">
          <ac:chgData name="Firth, Theresa C. (LARC-A3)[TEAMS3]" userId="8a038681-0486-4018-85bb-88f411c1f7e2" providerId="ADAL" clId="{2E2BC40B-AB6F-41B8-B7D3-5B8CF30649C8}" dt="2021-07-28T13:52:08" v="11" actId="478"/>
          <ac:spMkLst>
            <pc:docMk/>
            <pc:sldMk cId="1525653412" sldId="409"/>
            <ac:spMk id="251" creationId="{A2A44973-FBEF-4995-BDD3-98CC912865B8}"/>
          </ac:spMkLst>
        </pc:spChg>
        <pc:spChg chg="del mod">
          <ac:chgData name="Firth, Theresa C. (LARC-A3)[TEAMS3]" userId="8a038681-0486-4018-85bb-88f411c1f7e2" providerId="ADAL" clId="{2E2BC40B-AB6F-41B8-B7D3-5B8CF30649C8}" dt="2021-07-28T13:53:43.737" v="31" actId="478"/>
          <ac:spMkLst>
            <pc:docMk/>
            <pc:sldMk cId="1525653412" sldId="409"/>
            <ac:spMk id="252" creationId="{CF64DD02-AC98-4F18-BA06-65054918F9E9}"/>
          </ac:spMkLst>
        </pc:spChg>
        <pc:spChg chg="del mod">
          <ac:chgData name="Firth, Theresa C. (LARC-A3)[TEAMS3]" userId="8a038681-0486-4018-85bb-88f411c1f7e2" providerId="ADAL" clId="{2E2BC40B-AB6F-41B8-B7D3-5B8CF30649C8}" dt="2021-07-28T13:52:31.041" v="16" actId="478"/>
          <ac:spMkLst>
            <pc:docMk/>
            <pc:sldMk cId="1525653412" sldId="409"/>
            <ac:spMk id="253" creationId="{F11608F2-183D-4D72-B63E-9FCF16FB0448}"/>
          </ac:spMkLst>
        </pc:spChg>
        <pc:spChg chg="del mod">
          <ac:chgData name="Firth, Theresa C. (LARC-A3)[TEAMS3]" userId="8a038681-0486-4018-85bb-88f411c1f7e2" providerId="ADAL" clId="{2E2BC40B-AB6F-41B8-B7D3-5B8CF30649C8}" dt="2021-07-28T13:52:42.720" v="19" actId="478"/>
          <ac:spMkLst>
            <pc:docMk/>
            <pc:sldMk cId="1525653412" sldId="409"/>
            <ac:spMk id="254" creationId="{D6DEAFD3-6101-4FFE-8F2C-6708738354F2}"/>
          </ac:spMkLst>
        </pc:spChg>
        <pc:spChg chg="del mod">
          <ac:chgData name="Firth, Theresa C. (LARC-A3)[TEAMS3]" userId="8a038681-0486-4018-85bb-88f411c1f7e2" providerId="ADAL" clId="{2E2BC40B-AB6F-41B8-B7D3-5B8CF30649C8}" dt="2021-07-28T13:53:00.066" v="23" actId="478"/>
          <ac:spMkLst>
            <pc:docMk/>
            <pc:sldMk cId="1525653412" sldId="409"/>
            <ac:spMk id="255" creationId="{20741B23-5BB1-46A3-AB0A-52EB1715BE43}"/>
          </ac:spMkLst>
        </pc:spChg>
        <pc:spChg chg="del mod">
          <ac:chgData name="Firth, Theresa C. (LARC-A3)[TEAMS3]" userId="8a038681-0486-4018-85bb-88f411c1f7e2" providerId="ADAL" clId="{2E2BC40B-AB6F-41B8-B7D3-5B8CF30649C8}" dt="2021-07-28T13:52:51.561" v="21" actId="478"/>
          <ac:spMkLst>
            <pc:docMk/>
            <pc:sldMk cId="1525653412" sldId="409"/>
            <ac:spMk id="256" creationId="{A8A797CE-F85A-4689-A21A-7A01674A6A93}"/>
          </ac:spMkLst>
        </pc:spChg>
        <pc:spChg chg="del mod">
          <ac:chgData name="Firth, Theresa C. (LARC-A3)[TEAMS3]" userId="8a038681-0486-4018-85bb-88f411c1f7e2" providerId="ADAL" clId="{2E2BC40B-AB6F-41B8-B7D3-5B8CF30649C8}" dt="2021-07-28T13:53:56.921" v="34" actId="478"/>
          <ac:spMkLst>
            <pc:docMk/>
            <pc:sldMk cId="1525653412" sldId="409"/>
            <ac:spMk id="257" creationId="{A2A2DF4E-0EB1-4AF2-9AA9-64C4E058DFA9}"/>
          </ac:spMkLst>
        </pc:spChg>
        <pc:spChg chg="del mod">
          <ac:chgData name="Firth, Theresa C. (LARC-A3)[TEAMS3]" userId="8a038681-0486-4018-85bb-88f411c1f7e2" providerId="ADAL" clId="{2E2BC40B-AB6F-41B8-B7D3-5B8CF30649C8}" dt="2021-07-28T13:53:52.849" v="33" actId="478"/>
          <ac:spMkLst>
            <pc:docMk/>
            <pc:sldMk cId="1525653412" sldId="409"/>
            <ac:spMk id="258" creationId="{D3EB3751-05AC-4FCA-B03F-C811FFFD8B87}"/>
          </ac:spMkLst>
        </pc:spChg>
        <pc:spChg chg="del mod">
          <ac:chgData name="Firth, Theresa C. (LARC-A3)[TEAMS3]" userId="8a038681-0486-4018-85bb-88f411c1f7e2" providerId="ADAL" clId="{2E2BC40B-AB6F-41B8-B7D3-5B8CF30649C8}" dt="2021-07-28T13:51:27.849" v="5" actId="478"/>
          <ac:spMkLst>
            <pc:docMk/>
            <pc:sldMk cId="1525653412" sldId="409"/>
            <ac:spMk id="259" creationId="{8AF69C93-04E3-4852-A857-44C328A9B323}"/>
          </ac:spMkLst>
        </pc:spChg>
        <pc:spChg chg="del mod">
          <ac:chgData name="Firth, Theresa C. (LARC-A3)[TEAMS3]" userId="8a038681-0486-4018-85bb-88f411c1f7e2" providerId="ADAL" clId="{2E2BC40B-AB6F-41B8-B7D3-5B8CF30649C8}" dt="2021-07-28T13:52:26.105" v="15" actId="478"/>
          <ac:spMkLst>
            <pc:docMk/>
            <pc:sldMk cId="1525653412" sldId="409"/>
            <ac:spMk id="260" creationId="{514DED89-0F51-4F28-A007-CF8220A43A12}"/>
          </ac:spMkLst>
        </pc:spChg>
        <pc:spChg chg="del mod">
          <ac:chgData name="Firth, Theresa C. (LARC-A3)[TEAMS3]" userId="8a038681-0486-4018-85bb-88f411c1f7e2" providerId="ADAL" clId="{2E2BC40B-AB6F-41B8-B7D3-5B8CF30649C8}" dt="2021-07-28T13:53:17.520" v="26" actId="478"/>
          <ac:spMkLst>
            <pc:docMk/>
            <pc:sldMk cId="1525653412" sldId="409"/>
            <ac:spMk id="261" creationId="{04677D37-FDF1-482A-85B8-3FCF82C5B446}"/>
          </ac:spMkLst>
        </pc:spChg>
        <pc:spChg chg="del mod">
          <ac:chgData name="Firth, Theresa C. (LARC-A3)[TEAMS3]" userId="8a038681-0486-4018-85bb-88f411c1f7e2" providerId="ADAL" clId="{2E2BC40B-AB6F-41B8-B7D3-5B8CF30649C8}" dt="2021-07-28T13:53:03.521" v="24" actId="478"/>
          <ac:spMkLst>
            <pc:docMk/>
            <pc:sldMk cId="1525653412" sldId="409"/>
            <ac:spMk id="264" creationId="{F9336DE8-71ED-4A02-8D47-FD899296039F}"/>
          </ac:spMkLst>
        </pc:spChg>
        <pc:spChg chg="del mod">
          <ac:chgData name="Firth, Theresa C. (LARC-A3)[TEAMS3]" userId="8a038681-0486-4018-85bb-88f411c1f7e2" providerId="ADAL" clId="{2E2BC40B-AB6F-41B8-B7D3-5B8CF30649C8}" dt="2021-07-28T13:53:47.737" v="32" actId="478"/>
          <ac:spMkLst>
            <pc:docMk/>
            <pc:sldMk cId="1525653412" sldId="409"/>
            <ac:spMk id="265" creationId="{C8BC80E9-4AF0-4A4D-A951-7C4E8C1D3D9D}"/>
          </ac:spMkLst>
        </pc:spChg>
        <pc:spChg chg="del mod">
          <ac:chgData name="Firth, Theresa C. (LARC-A3)[TEAMS3]" userId="8a038681-0486-4018-85bb-88f411c1f7e2" providerId="ADAL" clId="{2E2BC40B-AB6F-41B8-B7D3-5B8CF30649C8}" dt="2021-07-28T13:52:17.561" v="13" actId="478"/>
          <ac:spMkLst>
            <pc:docMk/>
            <pc:sldMk cId="1525653412" sldId="409"/>
            <ac:spMk id="266" creationId="{3E6B5782-9E60-4607-A9A9-339D51B68980}"/>
          </ac:spMkLst>
        </pc:spChg>
        <pc:spChg chg="del mod">
          <ac:chgData name="Firth, Theresa C. (LARC-A3)[TEAMS3]" userId="8a038681-0486-4018-85bb-88f411c1f7e2" providerId="ADAL" clId="{2E2BC40B-AB6F-41B8-B7D3-5B8CF30649C8}" dt="2021-07-28T13:53:26.384" v="28" actId="478"/>
          <ac:spMkLst>
            <pc:docMk/>
            <pc:sldMk cId="1525653412" sldId="409"/>
            <ac:spMk id="267" creationId="{98CFD05B-4439-4536-9F6D-9655ACD82BCC}"/>
          </ac:spMkLst>
        </pc:spChg>
        <pc:spChg chg="del mod">
          <ac:chgData name="Firth, Theresa C. (LARC-A3)[TEAMS3]" userId="8a038681-0486-4018-85bb-88f411c1f7e2" providerId="ADAL" clId="{2E2BC40B-AB6F-41B8-B7D3-5B8CF30649C8}" dt="2021-07-28T13:53:21.208" v="27" actId="478"/>
          <ac:spMkLst>
            <pc:docMk/>
            <pc:sldMk cId="1525653412" sldId="409"/>
            <ac:spMk id="268" creationId="{02DABDEA-6444-4340-9D9C-27DC263369EB}"/>
          </ac:spMkLst>
        </pc:spChg>
        <pc:spChg chg="del mod">
          <ac:chgData name="Firth, Theresa C. (LARC-A3)[TEAMS3]" userId="8a038681-0486-4018-85bb-88f411c1f7e2" providerId="ADAL" clId="{2E2BC40B-AB6F-41B8-B7D3-5B8CF30649C8}" dt="2021-07-28T13:53:30.601" v="29" actId="478"/>
          <ac:spMkLst>
            <pc:docMk/>
            <pc:sldMk cId="1525653412" sldId="409"/>
            <ac:spMk id="269" creationId="{A5958B8D-5218-4C31-B5C5-CA70D4B570CE}"/>
          </ac:spMkLst>
        </pc:spChg>
        <pc:spChg chg="del mod">
          <ac:chgData name="Firth, Theresa C. (LARC-A3)[TEAMS3]" userId="8a038681-0486-4018-85bb-88f411c1f7e2" providerId="ADAL" clId="{2E2BC40B-AB6F-41B8-B7D3-5B8CF30649C8}" dt="2021-07-28T13:51:40.058" v="8" actId="478"/>
          <ac:spMkLst>
            <pc:docMk/>
            <pc:sldMk cId="1525653412" sldId="409"/>
            <ac:spMk id="270" creationId="{C2D1EB7B-4E8A-4138-9721-154F39998F73}"/>
          </ac:spMkLst>
        </pc:spChg>
        <pc:spChg chg="del mod">
          <ac:chgData name="Firth, Theresa C. (LARC-A3)[TEAMS3]" userId="8a038681-0486-4018-85bb-88f411c1f7e2" providerId="ADAL" clId="{2E2BC40B-AB6F-41B8-B7D3-5B8CF30649C8}" dt="2021-07-28T13:52:12.248" v="12" actId="478"/>
          <ac:spMkLst>
            <pc:docMk/>
            <pc:sldMk cId="1525653412" sldId="409"/>
            <ac:spMk id="271" creationId="{A0886129-4AF8-464F-B059-039C02FC4D5F}"/>
          </ac:spMkLst>
        </pc:spChg>
        <pc:spChg chg="del mod">
          <ac:chgData name="Firth, Theresa C. (LARC-A3)[TEAMS3]" userId="8a038681-0486-4018-85bb-88f411c1f7e2" providerId="ADAL" clId="{2E2BC40B-AB6F-41B8-B7D3-5B8CF30649C8}" dt="2021-07-28T13:52:47.056" v="20" actId="478"/>
          <ac:spMkLst>
            <pc:docMk/>
            <pc:sldMk cId="1525653412" sldId="409"/>
            <ac:spMk id="272" creationId="{3E453D34-73C1-472A-8E57-45F71EEFC708}"/>
          </ac:spMkLst>
        </pc:spChg>
        <pc:spChg chg="del mod">
          <ac:chgData name="Firth, Theresa C. (LARC-A3)[TEAMS3]" userId="8a038681-0486-4018-85bb-88f411c1f7e2" providerId="ADAL" clId="{2E2BC40B-AB6F-41B8-B7D3-5B8CF30649C8}" dt="2021-07-28T13:52:21.873" v="14" actId="478"/>
          <ac:spMkLst>
            <pc:docMk/>
            <pc:sldMk cId="1525653412" sldId="409"/>
            <ac:spMk id="274" creationId="{9D053953-9F43-4524-AED9-4DC79FB1CC80}"/>
          </ac:spMkLst>
        </pc:spChg>
        <pc:spChg chg="del mod">
          <ac:chgData name="Firth, Theresa C. (LARC-A3)[TEAMS3]" userId="8a038681-0486-4018-85bb-88f411c1f7e2" providerId="ADAL" clId="{2E2BC40B-AB6F-41B8-B7D3-5B8CF30649C8}" dt="2021-07-28T13:52:03.913" v="10" actId="478"/>
          <ac:spMkLst>
            <pc:docMk/>
            <pc:sldMk cId="1525653412" sldId="409"/>
            <ac:spMk id="275" creationId="{5382107E-7334-4174-A563-53385880C206}"/>
          </ac:spMkLst>
        </pc:spChg>
        <pc:spChg chg="del mod">
          <ac:chgData name="Firth, Theresa C. (LARC-A3)[TEAMS3]" userId="8a038681-0486-4018-85bb-88f411c1f7e2" providerId="ADAL" clId="{2E2BC40B-AB6F-41B8-B7D3-5B8CF30649C8}" dt="2021-07-28T13:52:56.289" v="22" actId="478"/>
          <ac:spMkLst>
            <pc:docMk/>
            <pc:sldMk cId="1525653412" sldId="409"/>
            <ac:spMk id="276" creationId="{6C6B46EE-D207-4BBC-AA0F-FAA56E832E24}"/>
          </ac:spMkLst>
        </pc:spChg>
        <pc:grpChg chg="add del mod">
          <ac:chgData name="Firth, Theresa C. (LARC-A3)[TEAMS3]" userId="8a038681-0486-4018-85bb-88f411c1f7e2" providerId="ADAL" clId="{2E2BC40B-AB6F-41B8-B7D3-5B8CF30649C8}" dt="2021-07-28T13:51:14.002" v="2" actId="478"/>
          <ac:grpSpMkLst>
            <pc:docMk/>
            <pc:sldMk cId="1525653412" sldId="409"/>
            <ac:grpSpMk id="7" creationId="{978510AA-5BE8-4149-84C2-8DF9E58B7259}"/>
          </ac:grpSpMkLst>
        </pc:grpChg>
        <pc:grpChg chg="add mod">
          <ac:chgData name="Firth, Theresa C. (LARC-A3)[TEAMS3]" userId="8a038681-0486-4018-85bb-88f411c1f7e2" providerId="ADAL" clId="{2E2BC40B-AB6F-41B8-B7D3-5B8CF30649C8}" dt="2021-07-28T13:54:16.737" v="35" actId="207"/>
          <ac:grpSpMkLst>
            <pc:docMk/>
            <pc:sldMk cId="1525653412" sldId="409"/>
            <ac:grpSpMk id="142" creationId="{57C8F0CB-BFA9-47E0-9B62-F7BB2E477043}"/>
          </ac:grpSpMkLst>
        </pc:grpChg>
        <pc:picChg chg="mod">
          <ac:chgData name="Firth, Theresa C. (LARC-A3)[TEAMS3]" userId="8a038681-0486-4018-85bb-88f411c1f7e2" providerId="ADAL" clId="{2E2BC40B-AB6F-41B8-B7D3-5B8CF30649C8}" dt="2021-07-28T13:50:54.591" v="1"/>
          <ac:picMkLst>
            <pc:docMk/>
            <pc:sldMk cId="1525653412" sldId="409"/>
            <ac:picMk id="127" creationId="{AE98E51B-81B1-4516-A967-AF75407CD8C6}"/>
          </ac:picMkLst>
        </pc:picChg>
        <pc:picChg chg="mod">
          <ac:chgData name="Firth, Theresa C. (LARC-A3)[TEAMS3]" userId="8a038681-0486-4018-85bb-88f411c1f7e2" providerId="ADAL" clId="{2E2BC40B-AB6F-41B8-B7D3-5B8CF30649C8}" dt="2021-07-28T13:50:54.591" v="1"/>
          <ac:picMkLst>
            <pc:docMk/>
            <pc:sldMk cId="1525653412" sldId="409"/>
            <ac:picMk id="128" creationId="{BBF94152-33AB-4DBA-A0EB-348A224D02AF}"/>
          </ac:picMkLst>
        </pc:picChg>
        <pc:picChg chg="mod">
          <ac:chgData name="Firth, Theresa C. (LARC-A3)[TEAMS3]" userId="8a038681-0486-4018-85bb-88f411c1f7e2" providerId="ADAL" clId="{2E2BC40B-AB6F-41B8-B7D3-5B8CF30649C8}" dt="2021-07-28T13:50:54.591" v="1"/>
          <ac:picMkLst>
            <pc:docMk/>
            <pc:sldMk cId="1525653412" sldId="409"/>
            <ac:picMk id="138" creationId="{DF07A60D-ABAF-4D70-A6B3-73EFDE0849A7}"/>
          </ac:picMkLst>
        </pc:picChg>
        <pc:picChg chg="del mod">
          <ac:chgData name="Firth, Theresa C. (LARC-A3)[TEAMS3]" userId="8a038681-0486-4018-85bb-88f411c1f7e2" providerId="ADAL" clId="{2E2BC40B-AB6F-41B8-B7D3-5B8CF30649C8}" dt="2021-07-28T13:53:34.536" v="30" actId="478"/>
          <ac:picMkLst>
            <pc:docMk/>
            <pc:sldMk cId="1525653412" sldId="409"/>
            <ac:picMk id="262" creationId="{5F857DFD-D0FD-4880-ADDC-D645F89F165B}"/>
          </ac:picMkLst>
        </pc:picChg>
        <pc:picChg chg="del mod">
          <ac:chgData name="Firth, Theresa C. (LARC-A3)[TEAMS3]" userId="8a038681-0486-4018-85bb-88f411c1f7e2" providerId="ADAL" clId="{2E2BC40B-AB6F-41B8-B7D3-5B8CF30649C8}" dt="2021-07-28T13:52:38.289" v="18" actId="478"/>
          <ac:picMkLst>
            <pc:docMk/>
            <pc:sldMk cId="1525653412" sldId="409"/>
            <ac:picMk id="263" creationId="{F533EB0D-8AB5-47E0-86FC-BF9C300A48B1}"/>
          </ac:picMkLst>
        </pc:picChg>
        <pc:picChg chg="del mod">
          <ac:chgData name="Firth, Theresa C. (LARC-A3)[TEAMS3]" userId="8a038681-0486-4018-85bb-88f411c1f7e2" providerId="ADAL" clId="{2E2BC40B-AB6F-41B8-B7D3-5B8CF30649C8}" dt="2021-07-28T13:52:34.512" v="17" actId="478"/>
          <ac:picMkLst>
            <pc:docMk/>
            <pc:sldMk cId="1525653412" sldId="409"/>
            <ac:picMk id="273" creationId="{72F987C6-4CC2-4854-B9B6-BA17C0D65E1F}"/>
          </ac:picMkLst>
        </pc:picChg>
      </pc:sldChg>
      <pc:sldChg chg="delSp modSp add del mod">
        <pc:chgData name="Firth, Theresa C. (LARC-A3)[TEAMS3]" userId="8a038681-0486-4018-85bb-88f411c1f7e2" providerId="ADAL" clId="{2E2BC40B-AB6F-41B8-B7D3-5B8CF30649C8}" dt="2021-07-28T14:53:30.721" v="1358" actId="2696"/>
        <pc:sldMkLst>
          <pc:docMk/>
          <pc:sldMk cId="827162338" sldId="410"/>
        </pc:sldMkLst>
        <pc:spChg chg="mod">
          <ac:chgData name="Firth, Theresa C. (LARC-A3)[TEAMS3]" userId="8a038681-0486-4018-85bb-88f411c1f7e2" providerId="ADAL" clId="{2E2BC40B-AB6F-41B8-B7D3-5B8CF30649C8}" dt="2021-07-28T14:12:02.746" v="364" actId="20577"/>
          <ac:spMkLst>
            <pc:docMk/>
            <pc:sldMk cId="827162338" sldId="410"/>
            <ac:spMk id="2" creationId="{00000000-0000-0000-0000-000000000000}"/>
          </ac:spMkLst>
        </pc:spChg>
        <pc:spChg chg="mod">
          <ac:chgData name="Firth, Theresa C. (LARC-A3)[TEAMS3]" userId="8a038681-0486-4018-85bb-88f411c1f7e2" providerId="ADAL" clId="{2E2BC40B-AB6F-41B8-B7D3-5B8CF30649C8}" dt="2021-07-28T14:12:41.634" v="443" actId="20577"/>
          <ac:spMkLst>
            <pc:docMk/>
            <pc:sldMk cId="827162338" sldId="410"/>
            <ac:spMk id="4" creationId="{00000000-0000-0000-0000-000000000000}"/>
          </ac:spMkLst>
        </pc:spChg>
        <pc:spChg chg="del mod">
          <ac:chgData name="Firth, Theresa C. (LARC-A3)[TEAMS3]" userId="8a038681-0486-4018-85bb-88f411c1f7e2" providerId="ADAL" clId="{2E2BC40B-AB6F-41B8-B7D3-5B8CF30649C8}" dt="2021-07-28T14:13:25.475" v="502" actId="478"/>
          <ac:spMkLst>
            <pc:docMk/>
            <pc:sldMk cId="827162338" sldId="410"/>
            <ac:spMk id="7" creationId="{00000000-0000-0000-0000-000000000000}"/>
          </ac:spMkLst>
        </pc:spChg>
      </pc:sldChg>
      <pc:sldChg chg="modSp add mod">
        <pc:chgData name="Firth, Theresa C. (LARC-A3)[TEAMS3]" userId="8a038681-0486-4018-85bb-88f411c1f7e2" providerId="ADAL" clId="{2E2BC40B-AB6F-41B8-B7D3-5B8CF30649C8}" dt="2021-07-29T18:30:20.686" v="2847" actId="20577"/>
        <pc:sldMkLst>
          <pc:docMk/>
          <pc:sldMk cId="3488932711" sldId="410"/>
        </pc:sldMkLst>
        <pc:spChg chg="mod">
          <ac:chgData name="Firth, Theresa C. (LARC-A3)[TEAMS3]" userId="8a038681-0486-4018-85bb-88f411c1f7e2" providerId="ADAL" clId="{2E2BC40B-AB6F-41B8-B7D3-5B8CF30649C8}" dt="2021-07-29T18:30:20.686" v="2847" actId="20577"/>
          <ac:spMkLst>
            <pc:docMk/>
            <pc:sldMk cId="3488932711" sldId="410"/>
            <ac:spMk id="4" creationId="{00000000-0000-0000-0000-000000000000}"/>
          </ac:spMkLst>
        </pc:spChg>
      </pc:sldChg>
      <pc:sldChg chg="addSp modSp mod">
        <pc:chgData name="Firth, Theresa C. (LARC-A3)[TEAMS3]" userId="8a038681-0486-4018-85bb-88f411c1f7e2" providerId="ADAL" clId="{2E2BC40B-AB6F-41B8-B7D3-5B8CF30649C8}" dt="2021-07-29T18:11:25.552" v="2142" actId="1038"/>
        <pc:sldMkLst>
          <pc:docMk/>
          <pc:sldMk cId="1879588146" sldId="411"/>
        </pc:sldMkLst>
        <pc:spChg chg="add mod">
          <ac:chgData name="Firth, Theresa C. (LARC-A3)[TEAMS3]" userId="8a038681-0486-4018-85bb-88f411c1f7e2" providerId="ADAL" clId="{2E2BC40B-AB6F-41B8-B7D3-5B8CF30649C8}" dt="2021-07-29T18:11:25.552" v="2142" actId="1038"/>
          <ac:spMkLst>
            <pc:docMk/>
            <pc:sldMk cId="1879588146" sldId="411"/>
            <ac:spMk id="112" creationId="{395AFC99-1A92-4C60-96B3-DCA43C32FF93}"/>
          </ac:spMkLst>
        </pc:spChg>
      </pc:sldChg>
      <pc:sldChg chg="modSp mod">
        <pc:chgData name="Firth, Theresa C. (LARC-A3)[TEAMS3]" userId="8a038681-0486-4018-85bb-88f411c1f7e2" providerId="ADAL" clId="{2E2BC40B-AB6F-41B8-B7D3-5B8CF30649C8}" dt="2021-07-29T18:14:39.397" v="2146" actId="14100"/>
        <pc:sldMkLst>
          <pc:docMk/>
          <pc:sldMk cId="414803136" sldId="412"/>
        </pc:sldMkLst>
        <pc:spChg chg="mod">
          <ac:chgData name="Firth, Theresa C. (LARC-A3)[TEAMS3]" userId="8a038681-0486-4018-85bb-88f411c1f7e2" providerId="ADAL" clId="{2E2BC40B-AB6F-41B8-B7D3-5B8CF30649C8}" dt="2021-07-29T17:53:10.791" v="1841" actId="688"/>
          <ac:spMkLst>
            <pc:docMk/>
            <pc:sldMk cId="414803136" sldId="412"/>
            <ac:spMk id="6" creationId="{00000000-0000-0000-0000-000000000000}"/>
          </ac:spMkLst>
        </pc:spChg>
        <pc:cxnChg chg="mod">
          <ac:chgData name="Firth, Theresa C. (LARC-A3)[TEAMS3]" userId="8a038681-0486-4018-85bb-88f411c1f7e2" providerId="ADAL" clId="{2E2BC40B-AB6F-41B8-B7D3-5B8CF30649C8}" dt="2021-07-29T18:14:39.397" v="2146" actId="14100"/>
          <ac:cxnSpMkLst>
            <pc:docMk/>
            <pc:sldMk cId="414803136" sldId="412"/>
            <ac:cxnSpMk id="22" creationId="{00000000-0000-0000-0000-000000000000}"/>
          </ac:cxnSpMkLst>
        </pc:cxnChg>
      </pc:sldChg>
      <pc:sldChg chg="modSp mod">
        <pc:chgData name="Firth, Theresa C. (LARC-A3)[TEAMS3]" userId="8a038681-0486-4018-85bb-88f411c1f7e2" providerId="ADAL" clId="{2E2BC40B-AB6F-41B8-B7D3-5B8CF30649C8}" dt="2021-08-02T18:21:27.668" v="3008" actId="1076"/>
        <pc:sldMkLst>
          <pc:docMk/>
          <pc:sldMk cId="2409282424" sldId="417"/>
        </pc:sldMkLst>
        <pc:spChg chg="mod">
          <ac:chgData name="Firth, Theresa C. (LARC-A3)[TEAMS3]" userId="8a038681-0486-4018-85bb-88f411c1f7e2" providerId="ADAL" clId="{2E2BC40B-AB6F-41B8-B7D3-5B8CF30649C8}" dt="2021-08-02T18:21:27.668" v="3008" actId="1076"/>
          <ac:spMkLst>
            <pc:docMk/>
            <pc:sldMk cId="2409282424" sldId="417"/>
            <ac:spMk id="8" creationId="{C46717FA-FB43-44E1-B970-6E6300F090CC}"/>
          </ac:spMkLst>
        </pc:spChg>
        <pc:spChg chg="mod">
          <ac:chgData name="Firth, Theresa C. (LARC-A3)[TEAMS3]" userId="8a038681-0486-4018-85bb-88f411c1f7e2" providerId="ADAL" clId="{2E2BC40B-AB6F-41B8-B7D3-5B8CF30649C8}" dt="2021-08-02T16:19:07.151" v="2948" actId="1038"/>
          <ac:spMkLst>
            <pc:docMk/>
            <pc:sldMk cId="2409282424" sldId="417"/>
            <ac:spMk id="13" creationId="{DA9C2D93-C68A-47EC-843D-126C56752720}"/>
          </ac:spMkLst>
        </pc:spChg>
      </pc:sldChg>
      <pc:sldMasterChg chg="modSldLayout">
        <pc:chgData name="Firth, Theresa C. (LARC-A3)[TEAMS3]" userId="8a038681-0486-4018-85bb-88f411c1f7e2" providerId="ADAL" clId="{2E2BC40B-AB6F-41B8-B7D3-5B8CF30649C8}" dt="2021-07-28T13:58:44.399" v="118" actId="20577"/>
        <pc:sldMasterMkLst>
          <pc:docMk/>
          <pc:sldMasterMk cId="840372861" sldId="2147484424"/>
        </pc:sldMasterMkLst>
        <pc:sldLayoutChg chg="modSp mod">
          <pc:chgData name="Firth, Theresa C. (LARC-A3)[TEAMS3]" userId="8a038681-0486-4018-85bb-88f411c1f7e2" providerId="ADAL" clId="{2E2BC40B-AB6F-41B8-B7D3-5B8CF30649C8}" dt="2021-07-28T13:57:54.168" v="88" actId="20577"/>
          <pc:sldLayoutMkLst>
            <pc:docMk/>
            <pc:sldMasterMk cId="840372861" sldId="2147484424"/>
            <pc:sldLayoutMk cId="0" sldId="2147484425"/>
          </pc:sldLayoutMkLst>
          <pc:spChg chg="mod">
            <ac:chgData name="Firth, Theresa C. (LARC-A3)[TEAMS3]" userId="8a038681-0486-4018-85bb-88f411c1f7e2" providerId="ADAL" clId="{2E2BC40B-AB6F-41B8-B7D3-5B8CF30649C8}" dt="2021-07-28T13:57:54.168" v="88" actId="20577"/>
            <ac:spMkLst>
              <pc:docMk/>
              <pc:sldMasterMk cId="840372861" sldId="2147484424"/>
              <pc:sldLayoutMk cId="0" sldId="2147484425"/>
              <ac:spMk id="4" creationId="{00000000-0000-0000-0000-000000000000}"/>
            </ac:spMkLst>
          </pc:spChg>
        </pc:sldLayoutChg>
        <pc:sldLayoutChg chg="modSp mod">
          <pc:chgData name="Firth, Theresa C. (LARC-A3)[TEAMS3]" userId="8a038681-0486-4018-85bb-88f411c1f7e2" providerId="ADAL" clId="{2E2BC40B-AB6F-41B8-B7D3-5B8CF30649C8}" dt="2021-07-28T13:58:03.840" v="92" actId="20577"/>
          <pc:sldLayoutMkLst>
            <pc:docMk/>
            <pc:sldMasterMk cId="840372861" sldId="2147484424"/>
            <pc:sldLayoutMk cId="0" sldId="2147484426"/>
          </pc:sldLayoutMkLst>
          <pc:spChg chg="mod">
            <ac:chgData name="Firth, Theresa C. (LARC-A3)[TEAMS3]" userId="8a038681-0486-4018-85bb-88f411c1f7e2" providerId="ADAL" clId="{2E2BC40B-AB6F-41B8-B7D3-5B8CF30649C8}" dt="2021-07-28T13:58:03.840" v="92" actId="20577"/>
            <ac:spMkLst>
              <pc:docMk/>
              <pc:sldMasterMk cId="840372861" sldId="2147484424"/>
              <pc:sldLayoutMk cId="0" sldId="2147484426"/>
              <ac:spMk id="5" creationId="{00000000-0000-0000-0000-000000000000}"/>
            </ac:spMkLst>
          </pc:spChg>
        </pc:sldLayoutChg>
        <pc:sldLayoutChg chg="modSp mod">
          <pc:chgData name="Firth, Theresa C. (LARC-A3)[TEAMS3]" userId="8a038681-0486-4018-85bb-88f411c1f7e2" providerId="ADAL" clId="{2E2BC40B-AB6F-41B8-B7D3-5B8CF30649C8}" dt="2021-07-28T13:58:09.735" v="96" actId="20577"/>
          <pc:sldLayoutMkLst>
            <pc:docMk/>
            <pc:sldMasterMk cId="840372861" sldId="2147484424"/>
            <pc:sldLayoutMk cId="0" sldId="2147484428"/>
          </pc:sldLayoutMkLst>
          <pc:spChg chg="mod">
            <ac:chgData name="Firth, Theresa C. (LARC-A3)[TEAMS3]" userId="8a038681-0486-4018-85bb-88f411c1f7e2" providerId="ADAL" clId="{2E2BC40B-AB6F-41B8-B7D3-5B8CF30649C8}" dt="2021-07-28T13:58:09.735" v="96" actId="20577"/>
            <ac:spMkLst>
              <pc:docMk/>
              <pc:sldMasterMk cId="840372861" sldId="2147484424"/>
              <pc:sldLayoutMk cId="0" sldId="2147484428"/>
              <ac:spMk id="9" creationId="{00000000-0000-0000-0000-000000000000}"/>
            </ac:spMkLst>
          </pc:spChg>
        </pc:sldLayoutChg>
        <pc:sldLayoutChg chg="modSp mod">
          <pc:chgData name="Firth, Theresa C. (LARC-A3)[TEAMS3]" userId="8a038681-0486-4018-85bb-88f411c1f7e2" providerId="ADAL" clId="{2E2BC40B-AB6F-41B8-B7D3-5B8CF30649C8}" dt="2021-07-28T13:58:16.712" v="100" actId="20577"/>
          <pc:sldLayoutMkLst>
            <pc:docMk/>
            <pc:sldMasterMk cId="840372861" sldId="2147484424"/>
            <pc:sldLayoutMk cId="0" sldId="2147484429"/>
          </pc:sldLayoutMkLst>
          <pc:spChg chg="mod">
            <ac:chgData name="Firth, Theresa C. (LARC-A3)[TEAMS3]" userId="8a038681-0486-4018-85bb-88f411c1f7e2" providerId="ADAL" clId="{2E2BC40B-AB6F-41B8-B7D3-5B8CF30649C8}" dt="2021-07-28T13:58:16.712" v="100" actId="20577"/>
            <ac:spMkLst>
              <pc:docMk/>
              <pc:sldMasterMk cId="840372861" sldId="2147484424"/>
              <pc:sldLayoutMk cId="0" sldId="2147484429"/>
              <ac:spMk id="11" creationId="{00000000-0000-0000-0000-000000000000}"/>
            </ac:spMkLst>
          </pc:spChg>
        </pc:sldLayoutChg>
        <pc:sldLayoutChg chg="modSp mod">
          <pc:chgData name="Firth, Theresa C. (LARC-A3)[TEAMS3]" userId="8a038681-0486-4018-85bb-88f411c1f7e2" providerId="ADAL" clId="{2E2BC40B-AB6F-41B8-B7D3-5B8CF30649C8}" dt="2021-07-28T13:58:22.168" v="102" actId="20577"/>
          <pc:sldLayoutMkLst>
            <pc:docMk/>
            <pc:sldMasterMk cId="840372861" sldId="2147484424"/>
            <pc:sldLayoutMk cId="0" sldId="2147484430"/>
          </pc:sldLayoutMkLst>
          <pc:spChg chg="mod">
            <ac:chgData name="Firth, Theresa C. (LARC-A3)[TEAMS3]" userId="8a038681-0486-4018-85bb-88f411c1f7e2" providerId="ADAL" clId="{2E2BC40B-AB6F-41B8-B7D3-5B8CF30649C8}" dt="2021-07-28T13:58:22.168" v="102" actId="20577"/>
            <ac:spMkLst>
              <pc:docMk/>
              <pc:sldMasterMk cId="840372861" sldId="2147484424"/>
              <pc:sldLayoutMk cId="0" sldId="2147484430"/>
              <ac:spMk id="5" creationId="{00000000-0000-0000-0000-000000000000}"/>
            </ac:spMkLst>
          </pc:spChg>
        </pc:sldLayoutChg>
        <pc:sldLayoutChg chg="modSp mod">
          <pc:chgData name="Firth, Theresa C. (LARC-A3)[TEAMS3]" userId="8a038681-0486-4018-85bb-88f411c1f7e2" providerId="ADAL" clId="{2E2BC40B-AB6F-41B8-B7D3-5B8CF30649C8}" dt="2021-07-28T13:58:27.992" v="106" actId="20577"/>
          <pc:sldLayoutMkLst>
            <pc:docMk/>
            <pc:sldMasterMk cId="840372861" sldId="2147484424"/>
            <pc:sldLayoutMk cId="0" sldId="2147484431"/>
          </pc:sldLayoutMkLst>
          <pc:spChg chg="mod">
            <ac:chgData name="Firth, Theresa C. (LARC-A3)[TEAMS3]" userId="8a038681-0486-4018-85bb-88f411c1f7e2" providerId="ADAL" clId="{2E2BC40B-AB6F-41B8-B7D3-5B8CF30649C8}" dt="2021-07-28T13:58:27.992" v="106" actId="20577"/>
            <ac:spMkLst>
              <pc:docMk/>
              <pc:sldMasterMk cId="840372861" sldId="2147484424"/>
              <pc:sldLayoutMk cId="0" sldId="2147484431"/>
              <ac:spMk id="6" creationId="{00000000-0000-0000-0000-000000000000}"/>
            </ac:spMkLst>
          </pc:spChg>
        </pc:sldLayoutChg>
        <pc:sldLayoutChg chg="modSp mod">
          <pc:chgData name="Firth, Theresa C. (LARC-A3)[TEAMS3]" userId="8a038681-0486-4018-85bb-88f411c1f7e2" providerId="ADAL" clId="{2E2BC40B-AB6F-41B8-B7D3-5B8CF30649C8}" dt="2021-07-28T13:58:33.425" v="110" actId="20577"/>
          <pc:sldLayoutMkLst>
            <pc:docMk/>
            <pc:sldMasterMk cId="840372861" sldId="2147484424"/>
            <pc:sldLayoutMk cId="0" sldId="2147484432"/>
          </pc:sldLayoutMkLst>
          <pc:spChg chg="mod">
            <ac:chgData name="Firth, Theresa C. (LARC-A3)[TEAMS3]" userId="8a038681-0486-4018-85bb-88f411c1f7e2" providerId="ADAL" clId="{2E2BC40B-AB6F-41B8-B7D3-5B8CF30649C8}" dt="2021-07-28T13:58:33.425" v="110" actId="20577"/>
            <ac:spMkLst>
              <pc:docMk/>
              <pc:sldMasterMk cId="840372861" sldId="2147484424"/>
              <pc:sldLayoutMk cId="0" sldId="2147484432"/>
              <ac:spMk id="9" creationId="{00000000-0000-0000-0000-000000000000}"/>
            </ac:spMkLst>
          </pc:spChg>
        </pc:sldLayoutChg>
        <pc:sldLayoutChg chg="modSp mod">
          <pc:chgData name="Firth, Theresa C. (LARC-A3)[TEAMS3]" userId="8a038681-0486-4018-85bb-88f411c1f7e2" providerId="ADAL" clId="{2E2BC40B-AB6F-41B8-B7D3-5B8CF30649C8}" dt="2021-07-28T13:58:38.596" v="114" actId="20577"/>
          <pc:sldLayoutMkLst>
            <pc:docMk/>
            <pc:sldMasterMk cId="840372861" sldId="2147484424"/>
            <pc:sldLayoutMk cId="0" sldId="2147484433"/>
          </pc:sldLayoutMkLst>
          <pc:spChg chg="mod">
            <ac:chgData name="Firth, Theresa C. (LARC-A3)[TEAMS3]" userId="8a038681-0486-4018-85bb-88f411c1f7e2" providerId="ADAL" clId="{2E2BC40B-AB6F-41B8-B7D3-5B8CF30649C8}" dt="2021-07-28T13:58:38.596" v="114" actId="20577"/>
            <ac:spMkLst>
              <pc:docMk/>
              <pc:sldMasterMk cId="840372861" sldId="2147484424"/>
              <pc:sldLayoutMk cId="0" sldId="2147484433"/>
              <ac:spMk id="9" creationId="{00000000-0000-0000-0000-000000000000}"/>
            </ac:spMkLst>
          </pc:spChg>
        </pc:sldLayoutChg>
        <pc:sldLayoutChg chg="modSp mod">
          <pc:chgData name="Firth, Theresa C. (LARC-A3)[TEAMS3]" userId="8a038681-0486-4018-85bb-88f411c1f7e2" providerId="ADAL" clId="{2E2BC40B-AB6F-41B8-B7D3-5B8CF30649C8}" dt="2021-07-28T13:58:44.399" v="118" actId="20577"/>
          <pc:sldLayoutMkLst>
            <pc:docMk/>
            <pc:sldMasterMk cId="840372861" sldId="2147484424"/>
            <pc:sldLayoutMk cId="0" sldId="2147484434"/>
          </pc:sldLayoutMkLst>
          <pc:spChg chg="mod">
            <ac:chgData name="Firth, Theresa C. (LARC-A3)[TEAMS3]" userId="8a038681-0486-4018-85bb-88f411c1f7e2" providerId="ADAL" clId="{2E2BC40B-AB6F-41B8-B7D3-5B8CF30649C8}" dt="2021-07-28T13:58:44.399" v="118" actId="20577"/>
            <ac:spMkLst>
              <pc:docMk/>
              <pc:sldMasterMk cId="840372861" sldId="2147484424"/>
              <pc:sldLayoutMk cId="0" sldId="2147484434"/>
              <ac:spMk id="8" creationId="{00000000-0000-0000-0000-000000000000}"/>
            </ac:spMkLst>
          </pc:spChg>
        </pc:sldLayoutChg>
      </pc:sldMasterChg>
      <pc:sldMasterChg chg="modSldLayout">
        <pc:chgData name="Firth, Theresa C. (LARC-A3)[TEAMS3]" userId="8a038681-0486-4018-85bb-88f411c1f7e2" providerId="ADAL" clId="{2E2BC40B-AB6F-41B8-B7D3-5B8CF30649C8}" dt="2021-07-28T13:59:36.568" v="134" actId="20577"/>
        <pc:sldMasterMkLst>
          <pc:docMk/>
          <pc:sldMasterMk cId="612090934" sldId="2147484435"/>
        </pc:sldMasterMkLst>
        <pc:sldLayoutChg chg="modSp mod">
          <pc:chgData name="Firth, Theresa C. (LARC-A3)[TEAMS3]" userId="8a038681-0486-4018-85bb-88f411c1f7e2" providerId="ADAL" clId="{2E2BC40B-AB6F-41B8-B7D3-5B8CF30649C8}" dt="2021-07-28T13:58:55.776" v="120" actId="20577"/>
          <pc:sldLayoutMkLst>
            <pc:docMk/>
            <pc:sldMasterMk cId="612090934" sldId="2147484435"/>
            <pc:sldLayoutMk cId="704933310" sldId="2147484436"/>
          </pc:sldLayoutMkLst>
          <pc:spChg chg="mod">
            <ac:chgData name="Firth, Theresa C. (LARC-A3)[TEAMS3]" userId="8a038681-0486-4018-85bb-88f411c1f7e2" providerId="ADAL" clId="{2E2BC40B-AB6F-41B8-B7D3-5B8CF30649C8}" dt="2021-07-28T13:58:55.776" v="120" actId="20577"/>
            <ac:spMkLst>
              <pc:docMk/>
              <pc:sldMasterMk cId="612090934" sldId="2147484435"/>
              <pc:sldLayoutMk cId="704933310" sldId="2147484436"/>
              <ac:spMk id="4" creationId="{00000000-0000-0000-0000-000000000000}"/>
            </ac:spMkLst>
          </pc:spChg>
        </pc:sldLayoutChg>
        <pc:sldLayoutChg chg="modSp mod">
          <pc:chgData name="Firth, Theresa C. (LARC-A3)[TEAMS3]" userId="8a038681-0486-4018-85bb-88f411c1f7e2" providerId="ADAL" clId="{2E2BC40B-AB6F-41B8-B7D3-5B8CF30649C8}" dt="2021-07-28T13:59:01.056" v="122" actId="20577"/>
          <pc:sldLayoutMkLst>
            <pc:docMk/>
            <pc:sldMasterMk cId="612090934" sldId="2147484435"/>
            <pc:sldLayoutMk cId="1467239926" sldId="2147484437"/>
          </pc:sldLayoutMkLst>
          <pc:spChg chg="mod">
            <ac:chgData name="Firth, Theresa C. (LARC-A3)[TEAMS3]" userId="8a038681-0486-4018-85bb-88f411c1f7e2" providerId="ADAL" clId="{2E2BC40B-AB6F-41B8-B7D3-5B8CF30649C8}" dt="2021-07-28T13:59:01.056" v="122" actId="20577"/>
            <ac:spMkLst>
              <pc:docMk/>
              <pc:sldMasterMk cId="612090934" sldId="2147484435"/>
              <pc:sldLayoutMk cId="1467239926" sldId="2147484437"/>
              <ac:spMk id="5" creationId="{00000000-0000-0000-0000-000000000000}"/>
            </ac:spMkLst>
          </pc:spChg>
        </pc:sldLayoutChg>
        <pc:sldLayoutChg chg="modSp mod">
          <pc:chgData name="Firth, Theresa C. (LARC-A3)[TEAMS3]" userId="8a038681-0486-4018-85bb-88f411c1f7e2" providerId="ADAL" clId="{2E2BC40B-AB6F-41B8-B7D3-5B8CF30649C8}" dt="2021-07-28T13:59:05.832" v="124" actId="20577"/>
          <pc:sldLayoutMkLst>
            <pc:docMk/>
            <pc:sldMasterMk cId="612090934" sldId="2147484435"/>
            <pc:sldLayoutMk cId="3947328367" sldId="2147484438"/>
          </pc:sldLayoutMkLst>
          <pc:spChg chg="mod">
            <ac:chgData name="Firth, Theresa C. (LARC-A3)[TEAMS3]" userId="8a038681-0486-4018-85bb-88f411c1f7e2" providerId="ADAL" clId="{2E2BC40B-AB6F-41B8-B7D3-5B8CF30649C8}" dt="2021-07-28T13:59:05.832" v="124" actId="20577"/>
            <ac:spMkLst>
              <pc:docMk/>
              <pc:sldMasterMk cId="612090934" sldId="2147484435"/>
              <pc:sldLayoutMk cId="3947328367" sldId="2147484438"/>
              <ac:spMk id="9" creationId="{00000000-0000-0000-0000-000000000000}"/>
            </ac:spMkLst>
          </pc:spChg>
        </pc:sldLayoutChg>
        <pc:sldLayoutChg chg="modSp mod">
          <pc:chgData name="Firth, Theresa C. (LARC-A3)[TEAMS3]" userId="8a038681-0486-4018-85bb-88f411c1f7e2" providerId="ADAL" clId="{2E2BC40B-AB6F-41B8-B7D3-5B8CF30649C8}" dt="2021-07-28T13:59:14.032" v="126" actId="20577"/>
          <pc:sldLayoutMkLst>
            <pc:docMk/>
            <pc:sldMasterMk cId="612090934" sldId="2147484435"/>
            <pc:sldLayoutMk cId="2384214439" sldId="2147484439"/>
          </pc:sldLayoutMkLst>
          <pc:spChg chg="mod">
            <ac:chgData name="Firth, Theresa C. (LARC-A3)[TEAMS3]" userId="8a038681-0486-4018-85bb-88f411c1f7e2" providerId="ADAL" clId="{2E2BC40B-AB6F-41B8-B7D3-5B8CF30649C8}" dt="2021-07-28T13:59:14.032" v="126" actId="20577"/>
            <ac:spMkLst>
              <pc:docMk/>
              <pc:sldMasterMk cId="612090934" sldId="2147484435"/>
              <pc:sldLayoutMk cId="2384214439" sldId="2147484439"/>
              <ac:spMk id="11" creationId="{00000000-0000-0000-0000-000000000000}"/>
            </ac:spMkLst>
          </pc:spChg>
        </pc:sldLayoutChg>
        <pc:sldLayoutChg chg="modSp mod">
          <pc:chgData name="Firth, Theresa C. (LARC-A3)[TEAMS3]" userId="8a038681-0486-4018-85bb-88f411c1f7e2" providerId="ADAL" clId="{2E2BC40B-AB6F-41B8-B7D3-5B8CF30649C8}" dt="2021-07-28T13:59:20.120" v="128" actId="20577"/>
          <pc:sldLayoutMkLst>
            <pc:docMk/>
            <pc:sldMasterMk cId="612090934" sldId="2147484435"/>
            <pc:sldLayoutMk cId="3266473618" sldId="2147484440"/>
          </pc:sldLayoutMkLst>
          <pc:spChg chg="mod">
            <ac:chgData name="Firth, Theresa C. (LARC-A3)[TEAMS3]" userId="8a038681-0486-4018-85bb-88f411c1f7e2" providerId="ADAL" clId="{2E2BC40B-AB6F-41B8-B7D3-5B8CF30649C8}" dt="2021-07-28T13:59:20.120" v="128" actId="20577"/>
            <ac:spMkLst>
              <pc:docMk/>
              <pc:sldMasterMk cId="612090934" sldId="2147484435"/>
              <pc:sldLayoutMk cId="3266473618" sldId="2147484440"/>
              <ac:spMk id="5" creationId="{00000000-0000-0000-0000-000000000000}"/>
            </ac:spMkLst>
          </pc:spChg>
        </pc:sldLayoutChg>
        <pc:sldLayoutChg chg="modSp mod">
          <pc:chgData name="Firth, Theresa C. (LARC-A3)[TEAMS3]" userId="8a038681-0486-4018-85bb-88f411c1f7e2" providerId="ADAL" clId="{2E2BC40B-AB6F-41B8-B7D3-5B8CF30649C8}" dt="2021-07-28T13:57:36.216" v="84" actId="20577"/>
          <pc:sldLayoutMkLst>
            <pc:docMk/>
            <pc:sldMasterMk cId="612090934" sldId="2147484435"/>
            <pc:sldLayoutMk cId="661939630" sldId="2147484441"/>
          </pc:sldLayoutMkLst>
          <pc:spChg chg="mod">
            <ac:chgData name="Firth, Theresa C. (LARC-A3)[TEAMS3]" userId="8a038681-0486-4018-85bb-88f411c1f7e2" providerId="ADAL" clId="{2E2BC40B-AB6F-41B8-B7D3-5B8CF30649C8}" dt="2021-07-28T13:57:36.216" v="84" actId="20577"/>
            <ac:spMkLst>
              <pc:docMk/>
              <pc:sldMasterMk cId="612090934" sldId="2147484435"/>
              <pc:sldLayoutMk cId="661939630" sldId="2147484441"/>
              <ac:spMk id="6" creationId="{00000000-0000-0000-0000-000000000000}"/>
            </ac:spMkLst>
          </pc:spChg>
        </pc:sldLayoutChg>
        <pc:sldLayoutChg chg="modSp mod">
          <pc:chgData name="Firth, Theresa C. (LARC-A3)[TEAMS3]" userId="8a038681-0486-4018-85bb-88f411c1f7e2" providerId="ADAL" clId="{2E2BC40B-AB6F-41B8-B7D3-5B8CF30649C8}" dt="2021-07-28T13:59:26.680" v="130" actId="20577"/>
          <pc:sldLayoutMkLst>
            <pc:docMk/>
            <pc:sldMasterMk cId="612090934" sldId="2147484435"/>
            <pc:sldLayoutMk cId="3770972945" sldId="2147484442"/>
          </pc:sldLayoutMkLst>
          <pc:spChg chg="mod">
            <ac:chgData name="Firth, Theresa C. (LARC-A3)[TEAMS3]" userId="8a038681-0486-4018-85bb-88f411c1f7e2" providerId="ADAL" clId="{2E2BC40B-AB6F-41B8-B7D3-5B8CF30649C8}" dt="2021-07-28T13:59:26.680" v="130" actId="20577"/>
            <ac:spMkLst>
              <pc:docMk/>
              <pc:sldMasterMk cId="612090934" sldId="2147484435"/>
              <pc:sldLayoutMk cId="3770972945" sldId="2147484442"/>
              <ac:spMk id="9" creationId="{00000000-0000-0000-0000-000000000000}"/>
            </ac:spMkLst>
          </pc:spChg>
        </pc:sldLayoutChg>
        <pc:sldLayoutChg chg="modSp mod">
          <pc:chgData name="Firth, Theresa C. (LARC-A3)[TEAMS3]" userId="8a038681-0486-4018-85bb-88f411c1f7e2" providerId="ADAL" clId="{2E2BC40B-AB6F-41B8-B7D3-5B8CF30649C8}" dt="2021-07-28T13:59:31.847" v="132" actId="20577"/>
          <pc:sldLayoutMkLst>
            <pc:docMk/>
            <pc:sldMasterMk cId="612090934" sldId="2147484435"/>
            <pc:sldLayoutMk cId="2946429350" sldId="2147484443"/>
          </pc:sldLayoutMkLst>
          <pc:spChg chg="mod">
            <ac:chgData name="Firth, Theresa C. (LARC-A3)[TEAMS3]" userId="8a038681-0486-4018-85bb-88f411c1f7e2" providerId="ADAL" clId="{2E2BC40B-AB6F-41B8-B7D3-5B8CF30649C8}" dt="2021-07-28T13:59:31.847" v="132" actId="20577"/>
            <ac:spMkLst>
              <pc:docMk/>
              <pc:sldMasterMk cId="612090934" sldId="2147484435"/>
              <pc:sldLayoutMk cId="2946429350" sldId="2147484443"/>
              <ac:spMk id="9" creationId="{00000000-0000-0000-0000-000000000000}"/>
            </ac:spMkLst>
          </pc:spChg>
        </pc:sldLayoutChg>
        <pc:sldLayoutChg chg="modSp mod">
          <pc:chgData name="Firth, Theresa C. (LARC-A3)[TEAMS3]" userId="8a038681-0486-4018-85bb-88f411c1f7e2" providerId="ADAL" clId="{2E2BC40B-AB6F-41B8-B7D3-5B8CF30649C8}" dt="2021-07-28T13:59:36.568" v="134" actId="20577"/>
          <pc:sldLayoutMkLst>
            <pc:docMk/>
            <pc:sldMasterMk cId="612090934" sldId="2147484435"/>
            <pc:sldLayoutMk cId="3948642916" sldId="2147484444"/>
          </pc:sldLayoutMkLst>
          <pc:spChg chg="mod">
            <ac:chgData name="Firth, Theresa C. (LARC-A3)[TEAMS3]" userId="8a038681-0486-4018-85bb-88f411c1f7e2" providerId="ADAL" clId="{2E2BC40B-AB6F-41B8-B7D3-5B8CF30649C8}" dt="2021-07-28T13:59:36.568" v="134" actId="20577"/>
            <ac:spMkLst>
              <pc:docMk/>
              <pc:sldMasterMk cId="612090934" sldId="2147484435"/>
              <pc:sldLayoutMk cId="3948642916" sldId="2147484444"/>
              <ac:spMk id="8" creationId="{00000000-0000-0000-0000-000000000000}"/>
            </ac:spMkLst>
          </pc:spChg>
        </pc:sldLayoutChg>
      </pc:sldMasterChg>
    </pc:docChg>
  </pc:docChgLst>
  <pc:docChgLst>
    <pc:chgData name="Cutright, Amanda Moore (LARC-D2A)" userId="bd0a53f1-8dce-428a-9b57-fe798b5b2bcb" providerId="ADAL" clId="{F5FC7F4A-3DCC-4F02-9B39-90EB5EB8580E}"/>
    <pc:docChg chg="addSld delSld modSld">
      <pc:chgData name="Cutright, Amanda Moore (LARC-D2A)" userId="bd0a53f1-8dce-428a-9b57-fe798b5b2bcb" providerId="ADAL" clId="{F5FC7F4A-3DCC-4F02-9B39-90EB5EB8580E}" dt="2021-08-02T13:29:15.678" v="25" actId="47"/>
      <pc:docMkLst>
        <pc:docMk/>
      </pc:docMkLst>
      <pc:sldChg chg="del">
        <pc:chgData name="Cutright, Amanda Moore (LARC-D2A)" userId="bd0a53f1-8dce-428a-9b57-fe798b5b2bcb" providerId="ADAL" clId="{F5FC7F4A-3DCC-4F02-9B39-90EB5EB8580E}" dt="2021-08-02T13:29:15.678" v="25" actId="47"/>
        <pc:sldMkLst>
          <pc:docMk/>
          <pc:sldMk cId="456972498" sldId="404"/>
        </pc:sldMkLst>
      </pc:sldChg>
      <pc:sldChg chg="modSp mod">
        <pc:chgData name="Cutright, Amanda Moore (LARC-D2A)" userId="bd0a53f1-8dce-428a-9b57-fe798b5b2bcb" providerId="ADAL" clId="{F5FC7F4A-3DCC-4F02-9B39-90EB5EB8580E}" dt="2021-08-02T13:25:52.296" v="23" actId="20577"/>
        <pc:sldMkLst>
          <pc:docMk/>
          <pc:sldMk cId="1904020298" sldId="408"/>
        </pc:sldMkLst>
        <pc:spChg chg="mod">
          <ac:chgData name="Cutright, Amanda Moore (LARC-D2A)" userId="bd0a53f1-8dce-428a-9b57-fe798b5b2bcb" providerId="ADAL" clId="{F5FC7F4A-3DCC-4F02-9B39-90EB5EB8580E}" dt="2021-08-02T13:25:52.296" v="23" actId="20577"/>
          <ac:spMkLst>
            <pc:docMk/>
            <pc:sldMk cId="1904020298" sldId="408"/>
            <ac:spMk id="3" creationId="{33E3A5E1-CCB5-4478-970B-70D306D68B5E}"/>
          </ac:spMkLst>
        </pc:spChg>
      </pc:sldChg>
      <pc:sldChg chg="add">
        <pc:chgData name="Cutright, Amanda Moore (LARC-D2A)" userId="bd0a53f1-8dce-428a-9b57-fe798b5b2bcb" providerId="ADAL" clId="{F5FC7F4A-3DCC-4F02-9B39-90EB5EB8580E}" dt="2021-08-02T13:29:13.288" v="24"/>
        <pc:sldMkLst>
          <pc:docMk/>
          <pc:sldMk cId="2409282424" sldId="41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70B46D-7DB3-45FA-A53D-BB02EB63BE1A}" type="doc">
      <dgm:prSet loTypeId="urn:microsoft.com/office/officeart/2005/8/layout/hierarchy1" loCatId="hierarchy" qsTypeId="urn:microsoft.com/office/officeart/2005/8/quickstyle/simple1" qsCatId="simple" csTypeId="urn:microsoft.com/office/officeart/2005/8/colors/accent1_3" csCatId="accent1" phldr="1"/>
      <dgm:spPr/>
      <dgm:t>
        <a:bodyPr/>
        <a:lstStyle/>
        <a:p>
          <a:endParaRPr lang="en-US"/>
        </a:p>
      </dgm:t>
    </dgm:pt>
    <dgm:pt modelId="{144E746B-65F0-4DAD-B61C-7CD2D135262B}">
      <dgm:prSet phldrT="[Text]"/>
      <dgm:spPr/>
      <dgm:t>
        <a:bodyPr/>
        <a:lstStyle/>
        <a:p>
          <a:r>
            <a:rPr lang="en-US" dirty="0"/>
            <a:t>STMD GCD Dust Projects</a:t>
          </a:r>
        </a:p>
      </dgm:t>
    </dgm:pt>
    <dgm:pt modelId="{A67ADBCB-3EC1-438D-B184-B656D4DC9652}" type="parTrans" cxnId="{7459CFAC-0E5A-43E0-852B-C1CBB3FA3306}">
      <dgm:prSet/>
      <dgm:spPr/>
      <dgm:t>
        <a:bodyPr/>
        <a:lstStyle/>
        <a:p>
          <a:endParaRPr lang="en-US"/>
        </a:p>
      </dgm:t>
    </dgm:pt>
    <dgm:pt modelId="{E0B02CA7-84F2-402D-9950-E55AE6CA4233}" type="sibTrans" cxnId="{7459CFAC-0E5A-43E0-852B-C1CBB3FA3306}">
      <dgm:prSet/>
      <dgm:spPr/>
      <dgm:t>
        <a:bodyPr/>
        <a:lstStyle/>
        <a:p>
          <a:endParaRPr lang="en-US"/>
        </a:p>
      </dgm:t>
    </dgm:pt>
    <dgm:pt modelId="{FB8DE828-B69D-4FC6-8293-7D8A2CBAF59C}">
      <dgm:prSet phldrT="[Text]"/>
      <dgm:spPr/>
      <dgm:t>
        <a:bodyPr/>
        <a:lstStyle/>
        <a:p>
          <a:r>
            <a:rPr lang="en-US" dirty="0"/>
            <a:t>Dust Mitigation Standards Project</a:t>
          </a:r>
        </a:p>
      </dgm:t>
    </dgm:pt>
    <dgm:pt modelId="{5E67E13D-43E5-48CA-9737-2ACA98263E84}" type="parTrans" cxnId="{9BB97371-3C41-4E00-AC02-40A8E154EC79}">
      <dgm:prSet/>
      <dgm:spPr/>
      <dgm:t>
        <a:bodyPr/>
        <a:lstStyle/>
        <a:p>
          <a:endParaRPr lang="en-US"/>
        </a:p>
      </dgm:t>
    </dgm:pt>
    <dgm:pt modelId="{F206A68D-EB84-4EBD-AD89-0A9850648E82}" type="sibTrans" cxnId="{9BB97371-3C41-4E00-AC02-40A8E154EC79}">
      <dgm:prSet/>
      <dgm:spPr/>
      <dgm:t>
        <a:bodyPr/>
        <a:lstStyle/>
        <a:p>
          <a:endParaRPr lang="en-US"/>
        </a:p>
      </dgm:t>
    </dgm:pt>
    <dgm:pt modelId="{975E35D1-97BF-4025-B629-3E82763AB74C}">
      <dgm:prSet phldrT="[Text]"/>
      <dgm:spPr/>
      <dgm:t>
        <a:bodyPr/>
        <a:lstStyle/>
        <a:p>
          <a:r>
            <a:rPr lang="en-US" dirty="0"/>
            <a:t>Dust Mitigation Best Practices Guide Task</a:t>
          </a:r>
        </a:p>
      </dgm:t>
    </dgm:pt>
    <dgm:pt modelId="{D7EAB047-E0C8-4503-860B-6B1B05EE00E5}" type="parTrans" cxnId="{08E10AD1-FEAB-4454-85D7-6B77BB5E479B}">
      <dgm:prSet/>
      <dgm:spPr/>
      <dgm:t>
        <a:bodyPr/>
        <a:lstStyle/>
        <a:p>
          <a:endParaRPr lang="en-US"/>
        </a:p>
      </dgm:t>
    </dgm:pt>
    <dgm:pt modelId="{F25858F9-8D2D-4DDE-9811-16A3DF2E2DB8}" type="sibTrans" cxnId="{08E10AD1-FEAB-4454-85D7-6B77BB5E479B}">
      <dgm:prSet/>
      <dgm:spPr/>
      <dgm:t>
        <a:bodyPr/>
        <a:lstStyle/>
        <a:p>
          <a:endParaRPr lang="en-US"/>
        </a:p>
      </dgm:t>
    </dgm:pt>
    <dgm:pt modelId="{BD883E92-6581-4DDF-BB4F-4BE2AC10B50E}">
      <dgm:prSet phldrT="[Text]"/>
      <dgm:spPr/>
      <dgm:t>
        <a:bodyPr/>
        <a:lstStyle/>
        <a:p>
          <a:r>
            <a:rPr lang="en-US" dirty="0"/>
            <a:t>Dusty Environments Classifications Task</a:t>
          </a:r>
        </a:p>
      </dgm:t>
    </dgm:pt>
    <dgm:pt modelId="{F833F32F-31FE-4A7C-AE5B-CD6D22293D6B}" type="parTrans" cxnId="{FB2CBB33-E797-4E54-8185-F3B8CAE4A2D0}">
      <dgm:prSet/>
      <dgm:spPr/>
      <dgm:t>
        <a:bodyPr/>
        <a:lstStyle/>
        <a:p>
          <a:endParaRPr lang="en-US"/>
        </a:p>
      </dgm:t>
    </dgm:pt>
    <dgm:pt modelId="{F9EF1B29-65B6-48B1-9B7E-4A0A6D8465E4}" type="sibTrans" cxnId="{FB2CBB33-E797-4E54-8185-F3B8CAE4A2D0}">
      <dgm:prSet/>
      <dgm:spPr/>
      <dgm:t>
        <a:bodyPr/>
        <a:lstStyle/>
        <a:p>
          <a:endParaRPr lang="en-US"/>
        </a:p>
      </dgm:t>
    </dgm:pt>
    <dgm:pt modelId="{E286E516-CB6F-4624-A875-D84DA94F3637}">
      <dgm:prSet phldrT="[Text]"/>
      <dgm:spPr/>
      <dgm:t>
        <a:bodyPr/>
        <a:lstStyle/>
        <a:p>
          <a:r>
            <a:rPr lang="en-US" dirty="0"/>
            <a:t>Dust Mitigation Development Project</a:t>
          </a:r>
        </a:p>
      </dgm:t>
    </dgm:pt>
    <dgm:pt modelId="{A70CD78C-8E68-428A-8702-C44FE255BF5C}" type="parTrans" cxnId="{3F1C0EEE-1DD7-4019-BE62-A295BD4EA07C}">
      <dgm:prSet/>
      <dgm:spPr/>
      <dgm:t>
        <a:bodyPr/>
        <a:lstStyle/>
        <a:p>
          <a:endParaRPr lang="en-US"/>
        </a:p>
      </dgm:t>
    </dgm:pt>
    <dgm:pt modelId="{D40AA134-C848-492D-8552-FEC92A730B0D}" type="sibTrans" cxnId="{3F1C0EEE-1DD7-4019-BE62-A295BD4EA07C}">
      <dgm:prSet/>
      <dgm:spPr/>
      <dgm:t>
        <a:bodyPr/>
        <a:lstStyle/>
        <a:p>
          <a:endParaRPr lang="en-US"/>
        </a:p>
      </dgm:t>
    </dgm:pt>
    <dgm:pt modelId="{E16FB5A6-E50F-4EFD-9DC2-C9759EECE7CD}">
      <dgm:prSet phldrT="[Text]"/>
      <dgm:spPr/>
      <dgm:t>
        <a:bodyPr/>
        <a:lstStyle/>
        <a:p>
          <a:r>
            <a:rPr lang="en-US" dirty="0"/>
            <a:t>Dust Mitigation Demonstration Project</a:t>
          </a:r>
        </a:p>
      </dgm:t>
    </dgm:pt>
    <dgm:pt modelId="{E4D3B532-DB02-43FA-A1BB-CF5F99EFB1EB}" type="parTrans" cxnId="{DA4EC4AB-7E58-4B2B-BAE2-E7FEA6E1A47F}">
      <dgm:prSet/>
      <dgm:spPr/>
      <dgm:t>
        <a:bodyPr/>
        <a:lstStyle/>
        <a:p>
          <a:endParaRPr lang="en-US"/>
        </a:p>
      </dgm:t>
    </dgm:pt>
    <dgm:pt modelId="{ED2B4C1C-E2C8-4C13-9DDF-1BA1DCBAC6EF}" type="sibTrans" cxnId="{DA4EC4AB-7E58-4B2B-BAE2-E7FEA6E1A47F}">
      <dgm:prSet/>
      <dgm:spPr/>
      <dgm:t>
        <a:bodyPr/>
        <a:lstStyle/>
        <a:p>
          <a:endParaRPr lang="en-US"/>
        </a:p>
      </dgm:t>
    </dgm:pt>
    <dgm:pt modelId="{0B6443BE-FC65-413A-ADE7-1D3D2F22419D}">
      <dgm:prSet phldrT="[Text]"/>
      <dgm:spPr/>
      <dgm:t>
        <a:bodyPr/>
        <a:lstStyle/>
        <a:p>
          <a:r>
            <a:rPr lang="en-US" dirty="0"/>
            <a:t>Dusty Environments Classifications Document</a:t>
          </a:r>
        </a:p>
      </dgm:t>
    </dgm:pt>
    <dgm:pt modelId="{2E3FE71B-460D-499C-8518-5F11009DB7A5}" type="parTrans" cxnId="{A2E201D1-AB78-4A02-8A01-2B735D5E8E59}">
      <dgm:prSet/>
      <dgm:spPr/>
      <dgm:t>
        <a:bodyPr/>
        <a:lstStyle/>
        <a:p>
          <a:endParaRPr lang="en-US"/>
        </a:p>
      </dgm:t>
    </dgm:pt>
    <dgm:pt modelId="{3BE0BED6-4D9A-42B8-A558-2746B051535F}" type="sibTrans" cxnId="{A2E201D1-AB78-4A02-8A01-2B735D5E8E59}">
      <dgm:prSet/>
      <dgm:spPr/>
      <dgm:t>
        <a:bodyPr/>
        <a:lstStyle/>
        <a:p>
          <a:endParaRPr lang="en-US"/>
        </a:p>
      </dgm:t>
    </dgm:pt>
    <dgm:pt modelId="{BD95EC22-B90F-488D-B400-802673956D18}">
      <dgm:prSet phldrT="[Text]"/>
      <dgm:spPr/>
      <dgm:t>
        <a:bodyPr/>
        <a:lstStyle/>
        <a:p>
          <a:r>
            <a:rPr lang="en-US" dirty="0"/>
            <a:t>Integrated Test Campaign for Lunar Dust Mitigation</a:t>
          </a:r>
        </a:p>
      </dgm:t>
    </dgm:pt>
    <dgm:pt modelId="{AD4ED40C-FCA0-4165-AA17-8ADF27886494}" type="parTrans" cxnId="{B22EA7BD-8181-459F-9CEA-6E9991F33894}">
      <dgm:prSet/>
      <dgm:spPr/>
      <dgm:t>
        <a:bodyPr/>
        <a:lstStyle/>
        <a:p>
          <a:endParaRPr lang="en-US"/>
        </a:p>
      </dgm:t>
    </dgm:pt>
    <dgm:pt modelId="{D7B9912A-ABB7-4CD9-A3DB-415A11635EE6}" type="sibTrans" cxnId="{B22EA7BD-8181-459F-9CEA-6E9991F33894}">
      <dgm:prSet/>
      <dgm:spPr/>
      <dgm:t>
        <a:bodyPr/>
        <a:lstStyle/>
        <a:p>
          <a:endParaRPr lang="en-US"/>
        </a:p>
      </dgm:t>
    </dgm:pt>
    <dgm:pt modelId="{E9CC6D8E-B7F0-4BAF-B436-25B6CA3D0E79}">
      <dgm:prSet phldrT="[Text]"/>
      <dgm:spPr/>
      <dgm:t>
        <a:bodyPr/>
        <a:lstStyle/>
        <a:p>
          <a:r>
            <a:rPr lang="en-US" dirty="0"/>
            <a:t>Lo-DuSST Task</a:t>
          </a:r>
        </a:p>
      </dgm:t>
    </dgm:pt>
    <dgm:pt modelId="{F1D18717-1A29-49C3-A03C-47CD382FC02E}" type="parTrans" cxnId="{EA5C73B3-C352-477F-9C8A-3975F47D91A7}">
      <dgm:prSet/>
      <dgm:spPr/>
      <dgm:t>
        <a:bodyPr/>
        <a:lstStyle/>
        <a:p>
          <a:endParaRPr lang="en-US"/>
        </a:p>
      </dgm:t>
    </dgm:pt>
    <dgm:pt modelId="{3C9ED0D6-3954-4861-AA5C-D75A2F8D728E}" type="sibTrans" cxnId="{EA5C73B3-C352-477F-9C8A-3975F47D91A7}">
      <dgm:prSet/>
      <dgm:spPr/>
      <dgm:t>
        <a:bodyPr/>
        <a:lstStyle/>
        <a:p>
          <a:endParaRPr lang="en-US"/>
        </a:p>
      </dgm:t>
    </dgm:pt>
    <dgm:pt modelId="{BC5E881E-6294-48E7-A87D-FEF54CA61DD0}">
      <dgm:prSet phldrT="[Text]"/>
      <dgm:spPr/>
      <dgm:t>
        <a:bodyPr/>
        <a:lstStyle/>
        <a:p>
          <a:r>
            <a:rPr lang="en-US" dirty="0"/>
            <a:t>Dust Tolerant Mechanisms Task</a:t>
          </a:r>
        </a:p>
      </dgm:t>
    </dgm:pt>
    <dgm:pt modelId="{979F774B-4A5A-4C7E-BEFE-8DE955B5D7C3}" type="parTrans" cxnId="{DB876D9E-1379-457D-9289-369A5CC87086}">
      <dgm:prSet/>
      <dgm:spPr/>
      <dgm:t>
        <a:bodyPr/>
        <a:lstStyle/>
        <a:p>
          <a:endParaRPr lang="en-US"/>
        </a:p>
      </dgm:t>
    </dgm:pt>
    <dgm:pt modelId="{D48BC98A-9617-40A3-8810-25563F185C8A}" type="sibTrans" cxnId="{DB876D9E-1379-457D-9289-369A5CC87086}">
      <dgm:prSet/>
      <dgm:spPr/>
      <dgm:t>
        <a:bodyPr/>
        <a:lstStyle/>
        <a:p>
          <a:endParaRPr lang="en-US"/>
        </a:p>
      </dgm:t>
    </dgm:pt>
    <dgm:pt modelId="{252BF121-8BCA-4D4D-9022-6F672D14A7EE}">
      <dgm:prSet phldrT="[Text]"/>
      <dgm:spPr/>
      <dgm:t>
        <a:bodyPr/>
        <a:lstStyle/>
        <a:p>
          <a:r>
            <a:rPr lang="en-US" dirty="0"/>
            <a:t>Plume Surface Interactions Mini-Suite Task</a:t>
          </a:r>
        </a:p>
      </dgm:t>
    </dgm:pt>
    <dgm:pt modelId="{2FE6E36B-B306-4AA7-8807-3EF2D3FDF75B}" type="parTrans" cxnId="{2538B241-E723-4D83-9781-5E386A8B3644}">
      <dgm:prSet/>
      <dgm:spPr/>
      <dgm:t>
        <a:bodyPr/>
        <a:lstStyle/>
        <a:p>
          <a:endParaRPr lang="en-US"/>
        </a:p>
      </dgm:t>
    </dgm:pt>
    <dgm:pt modelId="{E68B2D52-FDB7-42BC-AD82-5B449E585572}" type="sibTrans" cxnId="{2538B241-E723-4D83-9781-5E386A8B3644}">
      <dgm:prSet/>
      <dgm:spPr/>
      <dgm:t>
        <a:bodyPr/>
        <a:lstStyle/>
        <a:p>
          <a:endParaRPr lang="en-US"/>
        </a:p>
      </dgm:t>
    </dgm:pt>
    <dgm:pt modelId="{C6FD6184-E58F-4450-8E72-1D688CA94CAD}">
      <dgm:prSet phldrT="[Text]"/>
      <dgm:spPr/>
      <dgm:t>
        <a:bodyPr/>
        <a:lstStyle/>
        <a:p>
          <a:r>
            <a:rPr lang="en-US" dirty="0"/>
            <a:t>Patch Plate Materials Compatibility Assessment Task</a:t>
          </a:r>
        </a:p>
      </dgm:t>
    </dgm:pt>
    <dgm:pt modelId="{CC2D878B-2970-43A2-A1F3-09B4F2F92E02}" type="parTrans" cxnId="{208F04A9-6F3B-44DF-A625-E24048EC879F}">
      <dgm:prSet/>
      <dgm:spPr/>
      <dgm:t>
        <a:bodyPr/>
        <a:lstStyle/>
        <a:p>
          <a:endParaRPr lang="en-US"/>
        </a:p>
      </dgm:t>
    </dgm:pt>
    <dgm:pt modelId="{FB4504A7-5ABB-4662-924C-2B94691A32E1}" type="sibTrans" cxnId="{208F04A9-6F3B-44DF-A625-E24048EC879F}">
      <dgm:prSet/>
      <dgm:spPr/>
      <dgm:t>
        <a:bodyPr/>
        <a:lstStyle/>
        <a:p>
          <a:endParaRPr lang="en-US"/>
        </a:p>
      </dgm:t>
    </dgm:pt>
    <dgm:pt modelId="{67C36480-6D7B-40E1-A750-6734C1EE5502}">
      <dgm:prSet phldrT="[Text]"/>
      <dgm:spPr/>
      <dgm:t>
        <a:bodyPr/>
        <a:lstStyle/>
        <a:p>
          <a:r>
            <a:rPr lang="en-US" dirty="0"/>
            <a:t>Electrodynamic Dust Shield Task</a:t>
          </a:r>
        </a:p>
      </dgm:t>
    </dgm:pt>
    <dgm:pt modelId="{F44D2469-85A7-4DFE-B7A5-48ABDD03E28C}" type="parTrans" cxnId="{8D100417-840D-4B36-BED4-5E16C8E4A36B}">
      <dgm:prSet/>
      <dgm:spPr/>
      <dgm:t>
        <a:bodyPr/>
        <a:lstStyle/>
        <a:p>
          <a:endParaRPr lang="en-US"/>
        </a:p>
      </dgm:t>
    </dgm:pt>
    <dgm:pt modelId="{83DCD38A-C600-4CF9-9447-3CC61D2A4760}" type="sibTrans" cxnId="{8D100417-840D-4B36-BED4-5E16C8E4A36B}">
      <dgm:prSet/>
      <dgm:spPr/>
      <dgm:t>
        <a:bodyPr/>
        <a:lstStyle/>
        <a:p>
          <a:endParaRPr lang="en-US"/>
        </a:p>
      </dgm:t>
    </dgm:pt>
    <dgm:pt modelId="{A103D5C4-FED7-4E61-8B10-DD098206183D}" type="pres">
      <dgm:prSet presAssocID="{DA70B46D-7DB3-45FA-A53D-BB02EB63BE1A}" presName="hierChild1" presStyleCnt="0">
        <dgm:presLayoutVars>
          <dgm:chPref val="1"/>
          <dgm:dir/>
          <dgm:animOne val="branch"/>
          <dgm:animLvl val="lvl"/>
          <dgm:resizeHandles/>
        </dgm:presLayoutVars>
      </dgm:prSet>
      <dgm:spPr/>
    </dgm:pt>
    <dgm:pt modelId="{9C8C6035-DB0E-4EB5-8A91-96A828D9F0D0}" type="pres">
      <dgm:prSet presAssocID="{144E746B-65F0-4DAD-B61C-7CD2D135262B}" presName="hierRoot1" presStyleCnt="0"/>
      <dgm:spPr/>
    </dgm:pt>
    <dgm:pt modelId="{9CBC939D-558D-4E49-9796-3B051454A6D6}" type="pres">
      <dgm:prSet presAssocID="{144E746B-65F0-4DAD-B61C-7CD2D135262B}" presName="composite" presStyleCnt="0"/>
      <dgm:spPr/>
    </dgm:pt>
    <dgm:pt modelId="{ED0B4DE1-EA5F-4ED4-A771-C7BD80E0977D}" type="pres">
      <dgm:prSet presAssocID="{144E746B-65F0-4DAD-B61C-7CD2D135262B}" presName="background" presStyleLbl="node0" presStyleIdx="0" presStyleCnt="1"/>
      <dgm:spPr/>
    </dgm:pt>
    <dgm:pt modelId="{9FFF24D5-33BD-4524-9627-E3BD3B430009}" type="pres">
      <dgm:prSet presAssocID="{144E746B-65F0-4DAD-B61C-7CD2D135262B}" presName="text" presStyleLbl="fgAcc0" presStyleIdx="0" presStyleCnt="1">
        <dgm:presLayoutVars>
          <dgm:chPref val="3"/>
        </dgm:presLayoutVars>
      </dgm:prSet>
      <dgm:spPr/>
    </dgm:pt>
    <dgm:pt modelId="{54B7FEDC-3C8E-4870-8722-C546B9FB5E20}" type="pres">
      <dgm:prSet presAssocID="{144E746B-65F0-4DAD-B61C-7CD2D135262B}" presName="hierChild2" presStyleCnt="0"/>
      <dgm:spPr/>
    </dgm:pt>
    <dgm:pt modelId="{5465A145-AB6B-47F2-9A75-29B6A1E158C8}" type="pres">
      <dgm:prSet presAssocID="{A70CD78C-8E68-428A-8702-C44FE255BF5C}" presName="Name10" presStyleLbl="parChTrans1D2" presStyleIdx="0" presStyleCnt="3"/>
      <dgm:spPr/>
    </dgm:pt>
    <dgm:pt modelId="{011B08E3-7326-45DC-A01B-8E7A06314054}" type="pres">
      <dgm:prSet presAssocID="{E286E516-CB6F-4624-A875-D84DA94F3637}" presName="hierRoot2" presStyleCnt="0"/>
      <dgm:spPr/>
    </dgm:pt>
    <dgm:pt modelId="{5CD2264D-6508-46EC-B22B-7E48B65C9A65}" type="pres">
      <dgm:prSet presAssocID="{E286E516-CB6F-4624-A875-D84DA94F3637}" presName="composite2" presStyleCnt="0"/>
      <dgm:spPr/>
    </dgm:pt>
    <dgm:pt modelId="{5497667E-384D-4458-878F-96B4798F5F58}" type="pres">
      <dgm:prSet presAssocID="{E286E516-CB6F-4624-A875-D84DA94F3637}" presName="background2" presStyleLbl="node2" presStyleIdx="0" presStyleCnt="3"/>
      <dgm:spPr/>
    </dgm:pt>
    <dgm:pt modelId="{70E2A691-DC5D-405F-8615-9849A3FA37DE}" type="pres">
      <dgm:prSet presAssocID="{E286E516-CB6F-4624-A875-D84DA94F3637}" presName="text2" presStyleLbl="fgAcc2" presStyleIdx="0" presStyleCnt="3">
        <dgm:presLayoutVars>
          <dgm:chPref val="3"/>
        </dgm:presLayoutVars>
      </dgm:prSet>
      <dgm:spPr/>
    </dgm:pt>
    <dgm:pt modelId="{56AC4477-9C53-41A7-83CC-D73D83B6F11F}" type="pres">
      <dgm:prSet presAssocID="{E286E516-CB6F-4624-A875-D84DA94F3637}" presName="hierChild3" presStyleCnt="0"/>
      <dgm:spPr/>
    </dgm:pt>
    <dgm:pt modelId="{0BBDDCD3-7F62-4195-BC1E-FC3AEB4E4590}" type="pres">
      <dgm:prSet presAssocID="{F1D18717-1A29-49C3-A03C-47CD382FC02E}" presName="Name17" presStyleLbl="parChTrans1D3" presStyleIdx="0" presStyleCnt="7"/>
      <dgm:spPr/>
    </dgm:pt>
    <dgm:pt modelId="{3F853057-EA2E-4CF9-91A8-71696A462D8D}" type="pres">
      <dgm:prSet presAssocID="{E9CC6D8E-B7F0-4BAF-B436-25B6CA3D0E79}" presName="hierRoot3" presStyleCnt="0"/>
      <dgm:spPr/>
    </dgm:pt>
    <dgm:pt modelId="{6D40EB63-E5A0-4BF2-823A-CE840874AAD8}" type="pres">
      <dgm:prSet presAssocID="{E9CC6D8E-B7F0-4BAF-B436-25B6CA3D0E79}" presName="composite3" presStyleCnt="0"/>
      <dgm:spPr/>
    </dgm:pt>
    <dgm:pt modelId="{124E7166-3071-4D36-B37C-5E6E2E8F8CB7}" type="pres">
      <dgm:prSet presAssocID="{E9CC6D8E-B7F0-4BAF-B436-25B6CA3D0E79}" presName="background3" presStyleLbl="node3" presStyleIdx="0" presStyleCnt="7"/>
      <dgm:spPr/>
    </dgm:pt>
    <dgm:pt modelId="{D86EB21B-489D-4F3D-B802-2B19BA9B5F11}" type="pres">
      <dgm:prSet presAssocID="{E9CC6D8E-B7F0-4BAF-B436-25B6CA3D0E79}" presName="text3" presStyleLbl="fgAcc3" presStyleIdx="0" presStyleCnt="7">
        <dgm:presLayoutVars>
          <dgm:chPref val="3"/>
        </dgm:presLayoutVars>
      </dgm:prSet>
      <dgm:spPr/>
    </dgm:pt>
    <dgm:pt modelId="{F35AE40D-861A-446A-BC5C-D4BFB8A48FC7}" type="pres">
      <dgm:prSet presAssocID="{E9CC6D8E-B7F0-4BAF-B436-25B6CA3D0E79}" presName="hierChild4" presStyleCnt="0"/>
      <dgm:spPr/>
    </dgm:pt>
    <dgm:pt modelId="{3F719934-CD2D-4CEE-B17C-1F71F612CB9A}" type="pres">
      <dgm:prSet presAssocID="{979F774B-4A5A-4C7E-BEFE-8DE955B5D7C3}" presName="Name17" presStyleLbl="parChTrans1D3" presStyleIdx="1" presStyleCnt="7"/>
      <dgm:spPr/>
    </dgm:pt>
    <dgm:pt modelId="{23F17CD1-10BA-43FA-B292-C5B11188DF8B}" type="pres">
      <dgm:prSet presAssocID="{BC5E881E-6294-48E7-A87D-FEF54CA61DD0}" presName="hierRoot3" presStyleCnt="0"/>
      <dgm:spPr/>
    </dgm:pt>
    <dgm:pt modelId="{A1D6B150-F27A-481C-B7C3-82CB8510A04E}" type="pres">
      <dgm:prSet presAssocID="{BC5E881E-6294-48E7-A87D-FEF54CA61DD0}" presName="composite3" presStyleCnt="0"/>
      <dgm:spPr/>
    </dgm:pt>
    <dgm:pt modelId="{4739CCE8-7F59-43A4-B980-08B221515865}" type="pres">
      <dgm:prSet presAssocID="{BC5E881E-6294-48E7-A87D-FEF54CA61DD0}" presName="background3" presStyleLbl="node3" presStyleIdx="1" presStyleCnt="7"/>
      <dgm:spPr/>
    </dgm:pt>
    <dgm:pt modelId="{9863353A-D81D-4128-9C96-9E53C84731D1}" type="pres">
      <dgm:prSet presAssocID="{BC5E881E-6294-48E7-A87D-FEF54CA61DD0}" presName="text3" presStyleLbl="fgAcc3" presStyleIdx="1" presStyleCnt="7">
        <dgm:presLayoutVars>
          <dgm:chPref val="3"/>
        </dgm:presLayoutVars>
      </dgm:prSet>
      <dgm:spPr/>
    </dgm:pt>
    <dgm:pt modelId="{E25C73AB-65A9-44C1-8F1E-21473D2853CC}" type="pres">
      <dgm:prSet presAssocID="{BC5E881E-6294-48E7-A87D-FEF54CA61DD0}" presName="hierChild4" presStyleCnt="0"/>
      <dgm:spPr/>
    </dgm:pt>
    <dgm:pt modelId="{B79857A6-41A6-44D8-9430-C3AB4B465391}" type="pres">
      <dgm:prSet presAssocID="{E4D3B532-DB02-43FA-A1BB-CF5F99EFB1EB}" presName="Name10" presStyleLbl="parChTrans1D2" presStyleIdx="1" presStyleCnt="3"/>
      <dgm:spPr/>
    </dgm:pt>
    <dgm:pt modelId="{0EBC25F9-2D06-4BA5-AD09-AA75AACFDB64}" type="pres">
      <dgm:prSet presAssocID="{E16FB5A6-E50F-4EFD-9DC2-C9759EECE7CD}" presName="hierRoot2" presStyleCnt="0"/>
      <dgm:spPr/>
    </dgm:pt>
    <dgm:pt modelId="{D2A46333-CB8E-410F-AAA4-240BD6AD5A39}" type="pres">
      <dgm:prSet presAssocID="{E16FB5A6-E50F-4EFD-9DC2-C9759EECE7CD}" presName="composite2" presStyleCnt="0"/>
      <dgm:spPr/>
    </dgm:pt>
    <dgm:pt modelId="{024B1E0D-7394-45D3-9DB1-5E0C5C294CF5}" type="pres">
      <dgm:prSet presAssocID="{E16FB5A6-E50F-4EFD-9DC2-C9759EECE7CD}" presName="background2" presStyleLbl="node2" presStyleIdx="1" presStyleCnt="3"/>
      <dgm:spPr/>
    </dgm:pt>
    <dgm:pt modelId="{F7273E06-94C4-45B9-81C3-24E475676CC1}" type="pres">
      <dgm:prSet presAssocID="{E16FB5A6-E50F-4EFD-9DC2-C9759EECE7CD}" presName="text2" presStyleLbl="fgAcc2" presStyleIdx="1" presStyleCnt="3">
        <dgm:presLayoutVars>
          <dgm:chPref val="3"/>
        </dgm:presLayoutVars>
      </dgm:prSet>
      <dgm:spPr/>
    </dgm:pt>
    <dgm:pt modelId="{E8372165-CC9A-414E-8217-1CC661901F4F}" type="pres">
      <dgm:prSet presAssocID="{E16FB5A6-E50F-4EFD-9DC2-C9759EECE7CD}" presName="hierChild3" presStyleCnt="0"/>
      <dgm:spPr/>
    </dgm:pt>
    <dgm:pt modelId="{67BFC5D8-571C-4B72-B790-29B8B4148F1E}" type="pres">
      <dgm:prSet presAssocID="{2FE6E36B-B306-4AA7-8807-3EF2D3FDF75B}" presName="Name17" presStyleLbl="parChTrans1D3" presStyleIdx="2" presStyleCnt="7"/>
      <dgm:spPr/>
    </dgm:pt>
    <dgm:pt modelId="{4C212D38-1F44-4DEA-BBEB-4DFD9456E211}" type="pres">
      <dgm:prSet presAssocID="{252BF121-8BCA-4D4D-9022-6F672D14A7EE}" presName="hierRoot3" presStyleCnt="0"/>
      <dgm:spPr/>
    </dgm:pt>
    <dgm:pt modelId="{B2938DA3-4A48-4A80-8AAA-AE45850C3D5E}" type="pres">
      <dgm:prSet presAssocID="{252BF121-8BCA-4D4D-9022-6F672D14A7EE}" presName="composite3" presStyleCnt="0"/>
      <dgm:spPr/>
    </dgm:pt>
    <dgm:pt modelId="{C5568C28-8FBB-40C3-83CD-A588F0288AD6}" type="pres">
      <dgm:prSet presAssocID="{252BF121-8BCA-4D4D-9022-6F672D14A7EE}" presName="background3" presStyleLbl="node3" presStyleIdx="2" presStyleCnt="7"/>
      <dgm:spPr/>
    </dgm:pt>
    <dgm:pt modelId="{66675DC0-8685-4B65-99C9-1CE0B78802B5}" type="pres">
      <dgm:prSet presAssocID="{252BF121-8BCA-4D4D-9022-6F672D14A7EE}" presName="text3" presStyleLbl="fgAcc3" presStyleIdx="2" presStyleCnt="7">
        <dgm:presLayoutVars>
          <dgm:chPref val="3"/>
        </dgm:presLayoutVars>
      </dgm:prSet>
      <dgm:spPr/>
    </dgm:pt>
    <dgm:pt modelId="{3DEEC853-2015-4CE0-9540-C2B705852D14}" type="pres">
      <dgm:prSet presAssocID="{252BF121-8BCA-4D4D-9022-6F672D14A7EE}" presName="hierChild4" presStyleCnt="0"/>
      <dgm:spPr/>
    </dgm:pt>
    <dgm:pt modelId="{F7613CA8-5D63-46BC-B2FC-C56827C673C9}" type="pres">
      <dgm:prSet presAssocID="{CC2D878B-2970-43A2-A1F3-09B4F2F92E02}" presName="Name17" presStyleLbl="parChTrans1D3" presStyleIdx="3" presStyleCnt="7"/>
      <dgm:spPr/>
    </dgm:pt>
    <dgm:pt modelId="{BEAF7D80-CECF-49DD-8999-6A9AFA9CD8BA}" type="pres">
      <dgm:prSet presAssocID="{C6FD6184-E58F-4450-8E72-1D688CA94CAD}" presName="hierRoot3" presStyleCnt="0"/>
      <dgm:spPr/>
    </dgm:pt>
    <dgm:pt modelId="{D509CD9A-F476-4ED1-AB62-85ED264B7C86}" type="pres">
      <dgm:prSet presAssocID="{C6FD6184-E58F-4450-8E72-1D688CA94CAD}" presName="composite3" presStyleCnt="0"/>
      <dgm:spPr/>
    </dgm:pt>
    <dgm:pt modelId="{1B595E87-F875-40B2-AF9A-19ADA6EC9113}" type="pres">
      <dgm:prSet presAssocID="{C6FD6184-E58F-4450-8E72-1D688CA94CAD}" presName="background3" presStyleLbl="node3" presStyleIdx="3" presStyleCnt="7"/>
      <dgm:spPr/>
    </dgm:pt>
    <dgm:pt modelId="{9B8D85BB-B85F-4130-B46F-9B7C96857504}" type="pres">
      <dgm:prSet presAssocID="{C6FD6184-E58F-4450-8E72-1D688CA94CAD}" presName="text3" presStyleLbl="fgAcc3" presStyleIdx="3" presStyleCnt="7">
        <dgm:presLayoutVars>
          <dgm:chPref val="3"/>
        </dgm:presLayoutVars>
      </dgm:prSet>
      <dgm:spPr/>
    </dgm:pt>
    <dgm:pt modelId="{7AA0C711-D548-4ED6-9F6E-FD15C84C1300}" type="pres">
      <dgm:prSet presAssocID="{C6FD6184-E58F-4450-8E72-1D688CA94CAD}" presName="hierChild4" presStyleCnt="0"/>
      <dgm:spPr/>
    </dgm:pt>
    <dgm:pt modelId="{70D5E147-B3FC-4C55-BA3E-E90DDDF0A045}" type="pres">
      <dgm:prSet presAssocID="{F44D2469-85A7-4DFE-B7A5-48ABDD03E28C}" presName="Name17" presStyleLbl="parChTrans1D3" presStyleIdx="4" presStyleCnt="7"/>
      <dgm:spPr/>
    </dgm:pt>
    <dgm:pt modelId="{E8E6BC0B-7A56-4360-A0AD-6A8FF03EEB7D}" type="pres">
      <dgm:prSet presAssocID="{67C36480-6D7B-40E1-A750-6734C1EE5502}" presName="hierRoot3" presStyleCnt="0"/>
      <dgm:spPr/>
    </dgm:pt>
    <dgm:pt modelId="{2B808B28-C73E-433F-AFFC-92F4874B83DB}" type="pres">
      <dgm:prSet presAssocID="{67C36480-6D7B-40E1-A750-6734C1EE5502}" presName="composite3" presStyleCnt="0"/>
      <dgm:spPr/>
    </dgm:pt>
    <dgm:pt modelId="{B1F2FC5E-0125-43E9-8BD3-B01BE6DA4D9A}" type="pres">
      <dgm:prSet presAssocID="{67C36480-6D7B-40E1-A750-6734C1EE5502}" presName="background3" presStyleLbl="node3" presStyleIdx="4" presStyleCnt="7"/>
      <dgm:spPr/>
    </dgm:pt>
    <dgm:pt modelId="{36E11CCA-E644-48E5-A0A9-4B5E4F97403F}" type="pres">
      <dgm:prSet presAssocID="{67C36480-6D7B-40E1-A750-6734C1EE5502}" presName="text3" presStyleLbl="fgAcc3" presStyleIdx="4" presStyleCnt="7">
        <dgm:presLayoutVars>
          <dgm:chPref val="3"/>
        </dgm:presLayoutVars>
      </dgm:prSet>
      <dgm:spPr/>
    </dgm:pt>
    <dgm:pt modelId="{7B208C8D-1D66-489E-823D-BDF67BD83FE4}" type="pres">
      <dgm:prSet presAssocID="{67C36480-6D7B-40E1-A750-6734C1EE5502}" presName="hierChild4" presStyleCnt="0"/>
      <dgm:spPr/>
    </dgm:pt>
    <dgm:pt modelId="{B1C7F2EA-DB04-44D7-8C44-AE80186588E4}" type="pres">
      <dgm:prSet presAssocID="{5E67E13D-43E5-48CA-9737-2ACA98263E84}" presName="Name10" presStyleLbl="parChTrans1D2" presStyleIdx="2" presStyleCnt="3"/>
      <dgm:spPr/>
    </dgm:pt>
    <dgm:pt modelId="{75D4DDD5-3657-4E4A-BD6E-BF1832490F9D}" type="pres">
      <dgm:prSet presAssocID="{FB8DE828-B69D-4FC6-8293-7D8A2CBAF59C}" presName="hierRoot2" presStyleCnt="0"/>
      <dgm:spPr/>
    </dgm:pt>
    <dgm:pt modelId="{554A1CE4-13E9-4017-888A-2FEC04895972}" type="pres">
      <dgm:prSet presAssocID="{FB8DE828-B69D-4FC6-8293-7D8A2CBAF59C}" presName="composite2" presStyleCnt="0"/>
      <dgm:spPr/>
    </dgm:pt>
    <dgm:pt modelId="{6629B2AD-CB85-4C39-9404-D6807A32B64C}" type="pres">
      <dgm:prSet presAssocID="{FB8DE828-B69D-4FC6-8293-7D8A2CBAF59C}" presName="background2" presStyleLbl="node2" presStyleIdx="2" presStyleCnt="3"/>
      <dgm:spPr>
        <a:solidFill>
          <a:srgbClr val="00B050"/>
        </a:solidFill>
      </dgm:spPr>
    </dgm:pt>
    <dgm:pt modelId="{D46C2141-F2FF-4B98-A475-C953902CAF71}" type="pres">
      <dgm:prSet presAssocID="{FB8DE828-B69D-4FC6-8293-7D8A2CBAF59C}" presName="text2" presStyleLbl="fgAcc2" presStyleIdx="2" presStyleCnt="3">
        <dgm:presLayoutVars>
          <dgm:chPref val="3"/>
        </dgm:presLayoutVars>
      </dgm:prSet>
      <dgm:spPr/>
    </dgm:pt>
    <dgm:pt modelId="{44980365-C62B-469D-AF9E-87F1DFDC1272}" type="pres">
      <dgm:prSet presAssocID="{FB8DE828-B69D-4FC6-8293-7D8A2CBAF59C}" presName="hierChild3" presStyleCnt="0"/>
      <dgm:spPr/>
    </dgm:pt>
    <dgm:pt modelId="{62C46B61-55AF-439F-A5FD-183F6F47AA54}" type="pres">
      <dgm:prSet presAssocID="{D7EAB047-E0C8-4503-860B-6B1B05EE00E5}" presName="Name17" presStyleLbl="parChTrans1D3" presStyleIdx="5" presStyleCnt="7"/>
      <dgm:spPr/>
    </dgm:pt>
    <dgm:pt modelId="{71A5AED4-B4D4-4ABD-BF00-727A2AC470B2}" type="pres">
      <dgm:prSet presAssocID="{975E35D1-97BF-4025-B629-3E82763AB74C}" presName="hierRoot3" presStyleCnt="0"/>
      <dgm:spPr/>
    </dgm:pt>
    <dgm:pt modelId="{B6E683C7-CABB-4931-B523-44D446A736BF}" type="pres">
      <dgm:prSet presAssocID="{975E35D1-97BF-4025-B629-3E82763AB74C}" presName="composite3" presStyleCnt="0"/>
      <dgm:spPr/>
    </dgm:pt>
    <dgm:pt modelId="{49DA71AE-F6B9-4A96-B361-4D85C4C6929B}" type="pres">
      <dgm:prSet presAssocID="{975E35D1-97BF-4025-B629-3E82763AB74C}" presName="background3" presStyleLbl="node3" presStyleIdx="5" presStyleCnt="7"/>
      <dgm:spPr/>
    </dgm:pt>
    <dgm:pt modelId="{CE7643A0-EDC8-401A-A2B9-4D6FA043400A}" type="pres">
      <dgm:prSet presAssocID="{975E35D1-97BF-4025-B629-3E82763AB74C}" presName="text3" presStyleLbl="fgAcc3" presStyleIdx="5" presStyleCnt="7">
        <dgm:presLayoutVars>
          <dgm:chPref val="3"/>
        </dgm:presLayoutVars>
      </dgm:prSet>
      <dgm:spPr/>
    </dgm:pt>
    <dgm:pt modelId="{D7633111-A7E2-475E-909C-644C700F2D65}" type="pres">
      <dgm:prSet presAssocID="{975E35D1-97BF-4025-B629-3E82763AB74C}" presName="hierChild4" presStyleCnt="0"/>
      <dgm:spPr/>
    </dgm:pt>
    <dgm:pt modelId="{06E9369C-047F-454B-B0E3-785ED4070FB6}" type="pres">
      <dgm:prSet presAssocID="{F833F32F-31FE-4A7C-AE5B-CD6D22293D6B}" presName="Name17" presStyleLbl="parChTrans1D3" presStyleIdx="6" presStyleCnt="7"/>
      <dgm:spPr/>
    </dgm:pt>
    <dgm:pt modelId="{7F34B22E-5F67-4004-81D2-2167C81C3667}" type="pres">
      <dgm:prSet presAssocID="{BD883E92-6581-4DDF-BB4F-4BE2AC10B50E}" presName="hierRoot3" presStyleCnt="0"/>
      <dgm:spPr/>
    </dgm:pt>
    <dgm:pt modelId="{056CB2C5-79B0-437B-BA55-F696BC887FFC}" type="pres">
      <dgm:prSet presAssocID="{BD883E92-6581-4DDF-BB4F-4BE2AC10B50E}" presName="composite3" presStyleCnt="0"/>
      <dgm:spPr/>
    </dgm:pt>
    <dgm:pt modelId="{8BE567C6-3A1E-4FC6-AFE8-6ED9301B541F}" type="pres">
      <dgm:prSet presAssocID="{BD883E92-6581-4DDF-BB4F-4BE2AC10B50E}" presName="background3" presStyleLbl="node3" presStyleIdx="6" presStyleCnt="7"/>
      <dgm:spPr>
        <a:solidFill>
          <a:srgbClr val="00B050"/>
        </a:solidFill>
      </dgm:spPr>
    </dgm:pt>
    <dgm:pt modelId="{43C018E9-D2C8-416F-A324-A94B6521F569}" type="pres">
      <dgm:prSet presAssocID="{BD883E92-6581-4DDF-BB4F-4BE2AC10B50E}" presName="text3" presStyleLbl="fgAcc3" presStyleIdx="6" presStyleCnt="7">
        <dgm:presLayoutVars>
          <dgm:chPref val="3"/>
        </dgm:presLayoutVars>
      </dgm:prSet>
      <dgm:spPr/>
    </dgm:pt>
    <dgm:pt modelId="{33C2A19F-4F1D-4DF9-95E9-E265758118EF}" type="pres">
      <dgm:prSet presAssocID="{BD883E92-6581-4DDF-BB4F-4BE2AC10B50E}" presName="hierChild4" presStyleCnt="0"/>
      <dgm:spPr/>
    </dgm:pt>
    <dgm:pt modelId="{9FF3C640-85A4-44BB-BB30-E6E4E248A841}" type="pres">
      <dgm:prSet presAssocID="{2E3FE71B-460D-499C-8518-5F11009DB7A5}" presName="Name23" presStyleLbl="parChTrans1D4" presStyleIdx="0" presStyleCnt="2"/>
      <dgm:spPr/>
    </dgm:pt>
    <dgm:pt modelId="{888A0B59-21CA-43E9-AB01-C973435BD395}" type="pres">
      <dgm:prSet presAssocID="{0B6443BE-FC65-413A-ADE7-1D3D2F22419D}" presName="hierRoot4" presStyleCnt="0"/>
      <dgm:spPr/>
    </dgm:pt>
    <dgm:pt modelId="{20F240D6-DF55-45A5-9206-5D5D5541174E}" type="pres">
      <dgm:prSet presAssocID="{0B6443BE-FC65-413A-ADE7-1D3D2F22419D}" presName="composite4" presStyleCnt="0"/>
      <dgm:spPr/>
    </dgm:pt>
    <dgm:pt modelId="{C09379CA-8C3D-45A9-B390-8ED4235FD47E}" type="pres">
      <dgm:prSet presAssocID="{0B6443BE-FC65-413A-ADE7-1D3D2F22419D}" presName="background4" presStyleLbl="node4" presStyleIdx="0" presStyleCnt="2"/>
      <dgm:spPr>
        <a:solidFill>
          <a:srgbClr val="00B050"/>
        </a:solidFill>
      </dgm:spPr>
    </dgm:pt>
    <dgm:pt modelId="{E172ED77-C125-4587-B1F4-182F282C1651}" type="pres">
      <dgm:prSet presAssocID="{0B6443BE-FC65-413A-ADE7-1D3D2F22419D}" presName="text4" presStyleLbl="fgAcc4" presStyleIdx="0" presStyleCnt="2">
        <dgm:presLayoutVars>
          <dgm:chPref val="3"/>
        </dgm:presLayoutVars>
      </dgm:prSet>
      <dgm:spPr/>
    </dgm:pt>
    <dgm:pt modelId="{25025B73-70B5-4BF5-8704-487D0C4F9A58}" type="pres">
      <dgm:prSet presAssocID="{0B6443BE-FC65-413A-ADE7-1D3D2F22419D}" presName="hierChild5" presStyleCnt="0"/>
      <dgm:spPr/>
    </dgm:pt>
    <dgm:pt modelId="{4F40BBF4-15EB-48E4-AB6D-E9606A351801}" type="pres">
      <dgm:prSet presAssocID="{AD4ED40C-FCA0-4165-AA17-8ADF27886494}" presName="Name23" presStyleLbl="parChTrans1D4" presStyleIdx="1" presStyleCnt="2"/>
      <dgm:spPr/>
    </dgm:pt>
    <dgm:pt modelId="{B8E6CE82-C1BA-4CFC-B124-EAC7E6FCE9E0}" type="pres">
      <dgm:prSet presAssocID="{BD95EC22-B90F-488D-B400-802673956D18}" presName="hierRoot4" presStyleCnt="0"/>
      <dgm:spPr/>
    </dgm:pt>
    <dgm:pt modelId="{2FFE4C89-9AB9-4E98-B7DC-ADA366BEED4B}" type="pres">
      <dgm:prSet presAssocID="{BD95EC22-B90F-488D-B400-802673956D18}" presName="composite4" presStyleCnt="0"/>
      <dgm:spPr/>
    </dgm:pt>
    <dgm:pt modelId="{BE7F12BE-74C3-455D-9E37-ADF0FF8B1E1E}" type="pres">
      <dgm:prSet presAssocID="{BD95EC22-B90F-488D-B400-802673956D18}" presName="background4" presStyleLbl="node4" presStyleIdx="1" presStyleCnt="2"/>
      <dgm:spPr>
        <a:solidFill>
          <a:srgbClr val="00B050"/>
        </a:solidFill>
      </dgm:spPr>
    </dgm:pt>
    <dgm:pt modelId="{7B8E1B0C-8E46-4AF0-AD83-C21042E5AB9C}" type="pres">
      <dgm:prSet presAssocID="{BD95EC22-B90F-488D-B400-802673956D18}" presName="text4" presStyleLbl="fgAcc4" presStyleIdx="1" presStyleCnt="2">
        <dgm:presLayoutVars>
          <dgm:chPref val="3"/>
        </dgm:presLayoutVars>
      </dgm:prSet>
      <dgm:spPr/>
    </dgm:pt>
    <dgm:pt modelId="{509B424F-B71B-4ABE-876D-D5E0A861B825}" type="pres">
      <dgm:prSet presAssocID="{BD95EC22-B90F-488D-B400-802673956D18}" presName="hierChild5" presStyleCnt="0"/>
      <dgm:spPr/>
    </dgm:pt>
  </dgm:ptLst>
  <dgm:cxnLst>
    <dgm:cxn modelId="{8D100417-840D-4B36-BED4-5E16C8E4A36B}" srcId="{E16FB5A6-E50F-4EFD-9DC2-C9759EECE7CD}" destId="{67C36480-6D7B-40E1-A750-6734C1EE5502}" srcOrd="2" destOrd="0" parTransId="{F44D2469-85A7-4DFE-B7A5-48ABDD03E28C}" sibTransId="{83DCD38A-C600-4CF9-9447-3CC61D2A4760}"/>
    <dgm:cxn modelId="{DD7EE620-BB0F-4B2D-8A02-C3F13C93A2B9}" type="presOf" srcId="{BD883E92-6581-4DDF-BB4F-4BE2AC10B50E}" destId="{43C018E9-D2C8-416F-A324-A94B6521F569}" srcOrd="0" destOrd="0" presId="urn:microsoft.com/office/officeart/2005/8/layout/hierarchy1"/>
    <dgm:cxn modelId="{51A7CC2F-1A10-40E2-A179-89A2E6B74676}" type="presOf" srcId="{979F774B-4A5A-4C7E-BEFE-8DE955B5D7C3}" destId="{3F719934-CD2D-4CEE-B17C-1F71F612CB9A}" srcOrd="0" destOrd="0" presId="urn:microsoft.com/office/officeart/2005/8/layout/hierarchy1"/>
    <dgm:cxn modelId="{F27AAC31-BF5C-48A6-B08A-66A69A0BCD64}" type="presOf" srcId="{144E746B-65F0-4DAD-B61C-7CD2D135262B}" destId="{9FFF24D5-33BD-4524-9627-E3BD3B430009}" srcOrd="0" destOrd="0" presId="urn:microsoft.com/office/officeart/2005/8/layout/hierarchy1"/>
    <dgm:cxn modelId="{FB2CBB33-E797-4E54-8185-F3B8CAE4A2D0}" srcId="{FB8DE828-B69D-4FC6-8293-7D8A2CBAF59C}" destId="{BD883E92-6581-4DDF-BB4F-4BE2AC10B50E}" srcOrd="1" destOrd="0" parTransId="{F833F32F-31FE-4A7C-AE5B-CD6D22293D6B}" sibTransId="{F9EF1B29-65B6-48B1-9B7E-4A0A6D8465E4}"/>
    <dgm:cxn modelId="{25EDDF38-58F5-4CE7-A280-FB1BF8AADAA0}" type="presOf" srcId="{A70CD78C-8E68-428A-8702-C44FE255BF5C}" destId="{5465A145-AB6B-47F2-9A75-29B6A1E158C8}" srcOrd="0" destOrd="0" presId="urn:microsoft.com/office/officeart/2005/8/layout/hierarchy1"/>
    <dgm:cxn modelId="{3B21E43B-7034-4BA5-836B-6823E641367F}" type="presOf" srcId="{E286E516-CB6F-4624-A875-D84DA94F3637}" destId="{70E2A691-DC5D-405F-8615-9849A3FA37DE}" srcOrd="0" destOrd="0" presId="urn:microsoft.com/office/officeart/2005/8/layout/hierarchy1"/>
    <dgm:cxn modelId="{7F28D73D-1D39-4D48-8910-FFE0033C0B50}" type="presOf" srcId="{D7EAB047-E0C8-4503-860B-6B1B05EE00E5}" destId="{62C46B61-55AF-439F-A5FD-183F6F47AA54}" srcOrd="0" destOrd="0" presId="urn:microsoft.com/office/officeart/2005/8/layout/hierarchy1"/>
    <dgm:cxn modelId="{781D013E-F9D2-4CAD-BA62-089512870834}" type="presOf" srcId="{AD4ED40C-FCA0-4165-AA17-8ADF27886494}" destId="{4F40BBF4-15EB-48E4-AB6D-E9606A351801}" srcOrd="0" destOrd="0" presId="urn:microsoft.com/office/officeart/2005/8/layout/hierarchy1"/>
    <dgm:cxn modelId="{444D0E60-4CE3-4E71-A99B-61B12380A62A}" type="presOf" srcId="{FB8DE828-B69D-4FC6-8293-7D8A2CBAF59C}" destId="{D46C2141-F2FF-4B98-A475-C953902CAF71}" srcOrd="0" destOrd="0" presId="urn:microsoft.com/office/officeart/2005/8/layout/hierarchy1"/>
    <dgm:cxn modelId="{2538B241-E723-4D83-9781-5E386A8B3644}" srcId="{E16FB5A6-E50F-4EFD-9DC2-C9759EECE7CD}" destId="{252BF121-8BCA-4D4D-9022-6F672D14A7EE}" srcOrd="0" destOrd="0" parTransId="{2FE6E36B-B306-4AA7-8807-3EF2D3FDF75B}" sibTransId="{E68B2D52-FDB7-42BC-AD82-5B449E585572}"/>
    <dgm:cxn modelId="{CD186842-2FF7-4BB7-934D-F240D9CAD436}" type="presOf" srcId="{E16FB5A6-E50F-4EFD-9DC2-C9759EECE7CD}" destId="{F7273E06-94C4-45B9-81C3-24E475676CC1}" srcOrd="0" destOrd="0" presId="urn:microsoft.com/office/officeart/2005/8/layout/hierarchy1"/>
    <dgm:cxn modelId="{57E58243-28E2-4851-9CAC-5CFE0F4D412F}" type="presOf" srcId="{BC5E881E-6294-48E7-A87D-FEF54CA61DD0}" destId="{9863353A-D81D-4128-9C96-9E53C84731D1}" srcOrd="0" destOrd="0" presId="urn:microsoft.com/office/officeart/2005/8/layout/hierarchy1"/>
    <dgm:cxn modelId="{5F89116B-E31A-4CDB-8775-90228F91AEFA}" type="presOf" srcId="{DA70B46D-7DB3-45FA-A53D-BB02EB63BE1A}" destId="{A103D5C4-FED7-4E61-8B10-DD098206183D}" srcOrd="0" destOrd="0" presId="urn:microsoft.com/office/officeart/2005/8/layout/hierarchy1"/>
    <dgm:cxn modelId="{9BB97371-3C41-4E00-AC02-40A8E154EC79}" srcId="{144E746B-65F0-4DAD-B61C-7CD2D135262B}" destId="{FB8DE828-B69D-4FC6-8293-7D8A2CBAF59C}" srcOrd="2" destOrd="0" parTransId="{5E67E13D-43E5-48CA-9737-2ACA98263E84}" sibTransId="{F206A68D-EB84-4EBD-AD89-0A9850648E82}"/>
    <dgm:cxn modelId="{B6E11E52-401B-4E6D-9505-2DAE0EA42A86}" type="presOf" srcId="{E4D3B532-DB02-43FA-A1BB-CF5F99EFB1EB}" destId="{B79857A6-41A6-44D8-9430-C3AB4B465391}" srcOrd="0" destOrd="0" presId="urn:microsoft.com/office/officeart/2005/8/layout/hierarchy1"/>
    <dgm:cxn modelId="{D5DDF453-2BD8-4CBB-9F43-C58937290AFE}" type="presOf" srcId="{C6FD6184-E58F-4450-8E72-1D688CA94CAD}" destId="{9B8D85BB-B85F-4130-B46F-9B7C96857504}" srcOrd="0" destOrd="0" presId="urn:microsoft.com/office/officeart/2005/8/layout/hierarchy1"/>
    <dgm:cxn modelId="{1B21C979-D16C-43C1-984E-EECC582480F1}" type="presOf" srcId="{252BF121-8BCA-4D4D-9022-6F672D14A7EE}" destId="{66675DC0-8685-4B65-99C9-1CE0B78802B5}" srcOrd="0" destOrd="0" presId="urn:microsoft.com/office/officeart/2005/8/layout/hierarchy1"/>
    <dgm:cxn modelId="{8773147C-E59F-41BC-BFC0-7E9BBE546B01}" type="presOf" srcId="{CC2D878B-2970-43A2-A1F3-09B4F2F92E02}" destId="{F7613CA8-5D63-46BC-B2FC-C56827C673C9}" srcOrd="0" destOrd="0" presId="urn:microsoft.com/office/officeart/2005/8/layout/hierarchy1"/>
    <dgm:cxn modelId="{2C47F27E-A498-43EB-8C55-063EF840AF6E}" type="presOf" srcId="{67C36480-6D7B-40E1-A750-6734C1EE5502}" destId="{36E11CCA-E644-48E5-A0A9-4B5E4F97403F}" srcOrd="0" destOrd="0" presId="urn:microsoft.com/office/officeart/2005/8/layout/hierarchy1"/>
    <dgm:cxn modelId="{03BD3682-4D1E-4493-B027-A59183DF950B}" type="presOf" srcId="{F44D2469-85A7-4DFE-B7A5-48ABDD03E28C}" destId="{70D5E147-B3FC-4C55-BA3E-E90DDDF0A045}" srcOrd="0" destOrd="0" presId="urn:microsoft.com/office/officeart/2005/8/layout/hierarchy1"/>
    <dgm:cxn modelId="{DB876D9E-1379-457D-9289-369A5CC87086}" srcId="{E286E516-CB6F-4624-A875-D84DA94F3637}" destId="{BC5E881E-6294-48E7-A87D-FEF54CA61DD0}" srcOrd="1" destOrd="0" parTransId="{979F774B-4A5A-4C7E-BEFE-8DE955B5D7C3}" sibTransId="{D48BC98A-9617-40A3-8810-25563F185C8A}"/>
    <dgm:cxn modelId="{208F04A9-6F3B-44DF-A625-E24048EC879F}" srcId="{E16FB5A6-E50F-4EFD-9DC2-C9759EECE7CD}" destId="{C6FD6184-E58F-4450-8E72-1D688CA94CAD}" srcOrd="1" destOrd="0" parTransId="{CC2D878B-2970-43A2-A1F3-09B4F2F92E02}" sibTransId="{FB4504A7-5ABB-4662-924C-2B94691A32E1}"/>
    <dgm:cxn modelId="{DA4EC4AB-7E58-4B2B-BAE2-E7FEA6E1A47F}" srcId="{144E746B-65F0-4DAD-B61C-7CD2D135262B}" destId="{E16FB5A6-E50F-4EFD-9DC2-C9759EECE7CD}" srcOrd="1" destOrd="0" parTransId="{E4D3B532-DB02-43FA-A1BB-CF5F99EFB1EB}" sibTransId="{ED2B4C1C-E2C8-4C13-9DDF-1BA1DCBAC6EF}"/>
    <dgm:cxn modelId="{29193AAC-11D5-4F1F-AC31-0D2F9A1B17E4}" type="presOf" srcId="{F833F32F-31FE-4A7C-AE5B-CD6D22293D6B}" destId="{06E9369C-047F-454B-B0E3-785ED4070FB6}" srcOrd="0" destOrd="0" presId="urn:microsoft.com/office/officeart/2005/8/layout/hierarchy1"/>
    <dgm:cxn modelId="{7459CFAC-0E5A-43E0-852B-C1CBB3FA3306}" srcId="{DA70B46D-7DB3-45FA-A53D-BB02EB63BE1A}" destId="{144E746B-65F0-4DAD-B61C-7CD2D135262B}" srcOrd="0" destOrd="0" parTransId="{A67ADBCB-3EC1-438D-B184-B656D4DC9652}" sibTransId="{E0B02CA7-84F2-402D-9950-E55AE6CA4233}"/>
    <dgm:cxn modelId="{134DA2AD-F343-45A0-965A-58EDB1EA51F3}" type="presOf" srcId="{2E3FE71B-460D-499C-8518-5F11009DB7A5}" destId="{9FF3C640-85A4-44BB-BB30-E6E4E248A841}" srcOrd="0" destOrd="0" presId="urn:microsoft.com/office/officeart/2005/8/layout/hierarchy1"/>
    <dgm:cxn modelId="{18C081AE-4EFF-4FE0-89ED-C173F9B472E7}" type="presOf" srcId="{BD95EC22-B90F-488D-B400-802673956D18}" destId="{7B8E1B0C-8E46-4AF0-AD83-C21042E5AB9C}" srcOrd="0" destOrd="0" presId="urn:microsoft.com/office/officeart/2005/8/layout/hierarchy1"/>
    <dgm:cxn modelId="{EA5C73B3-C352-477F-9C8A-3975F47D91A7}" srcId="{E286E516-CB6F-4624-A875-D84DA94F3637}" destId="{E9CC6D8E-B7F0-4BAF-B436-25B6CA3D0E79}" srcOrd="0" destOrd="0" parTransId="{F1D18717-1A29-49C3-A03C-47CD382FC02E}" sibTransId="{3C9ED0D6-3954-4861-AA5C-D75A2F8D728E}"/>
    <dgm:cxn modelId="{B22EA7BD-8181-459F-9CEA-6E9991F33894}" srcId="{BD883E92-6581-4DDF-BB4F-4BE2AC10B50E}" destId="{BD95EC22-B90F-488D-B400-802673956D18}" srcOrd="1" destOrd="0" parTransId="{AD4ED40C-FCA0-4165-AA17-8ADF27886494}" sibTransId="{D7B9912A-ABB7-4CD9-A3DB-415A11635EE6}"/>
    <dgm:cxn modelId="{42F42EBE-1F29-478D-9878-50D652CA023A}" type="presOf" srcId="{F1D18717-1A29-49C3-A03C-47CD382FC02E}" destId="{0BBDDCD3-7F62-4195-BC1E-FC3AEB4E4590}" srcOrd="0" destOrd="0" presId="urn:microsoft.com/office/officeart/2005/8/layout/hierarchy1"/>
    <dgm:cxn modelId="{C855ABC5-9AF6-476E-869D-68507258DBFB}" type="presOf" srcId="{975E35D1-97BF-4025-B629-3E82763AB74C}" destId="{CE7643A0-EDC8-401A-A2B9-4D6FA043400A}" srcOrd="0" destOrd="0" presId="urn:microsoft.com/office/officeart/2005/8/layout/hierarchy1"/>
    <dgm:cxn modelId="{A2E201D1-AB78-4A02-8A01-2B735D5E8E59}" srcId="{BD883E92-6581-4DDF-BB4F-4BE2AC10B50E}" destId="{0B6443BE-FC65-413A-ADE7-1D3D2F22419D}" srcOrd="0" destOrd="0" parTransId="{2E3FE71B-460D-499C-8518-5F11009DB7A5}" sibTransId="{3BE0BED6-4D9A-42B8-A558-2746B051535F}"/>
    <dgm:cxn modelId="{08E10AD1-FEAB-4454-85D7-6B77BB5E479B}" srcId="{FB8DE828-B69D-4FC6-8293-7D8A2CBAF59C}" destId="{975E35D1-97BF-4025-B629-3E82763AB74C}" srcOrd="0" destOrd="0" parTransId="{D7EAB047-E0C8-4503-860B-6B1B05EE00E5}" sibTransId="{F25858F9-8D2D-4DDE-9811-16A3DF2E2DB8}"/>
    <dgm:cxn modelId="{D44C01DC-16BD-433C-9642-4C3EDF07FB67}" type="presOf" srcId="{E9CC6D8E-B7F0-4BAF-B436-25B6CA3D0E79}" destId="{D86EB21B-489D-4F3D-B802-2B19BA9B5F11}" srcOrd="0" destOrd="0" presId="urn:microsoft.com/office/officeart/2005/8/layout/hierarchy1"/>
    <dgm:cxn modelId="{28C40BDF-B988-486B-8168-EED80A3EFE88}" type="presOf" srcId="{5E67E13D-43E5-48CA-9737-2ACA98263E84}" destId="{B1C7F2EA-DB04-44D7-8C44-AE80186588E4}" srcOrd="0" destOrd="0" presId="urn:microsoft.com/office/officeart/2005/8/layout/hierarchy1"/>
    <dgm:cxn modelId="{D690F6E8-5BFD-47E4-ADA8-D572E06AAD1B}" type="presOf" srcId="{2FE6E36B-B306-4AA7-8807-3EF2D3FDF75B}" destId="{67BFC5D8-571C-4B72-B790-29B8B4148F1E}" srcOrd="0" destOrd="0" presId="urn:microsoft.com/office/officeart/2005/8/layout/hierarchy1"/>
    <dgm:cxn modelId="{3F1C0EEE-1DD7-4019-BE62-A295BD4EA07C}" srcId="{144E746B-65F0-4DAD-B61C-7CD2D135262B}" destId="{E286E516-CB6F-4624-A875-D84DA94F3637}" srcOrd="0" destOrd="0" parTransId="{A70CD78C-8E68-428A-8702-C44FE255BF5C}" sibTransId="{D40AA134-C848-492D-8552-FEC92A730B0D}"/>
    <dgm:cxn modelId="{D360E6F1-10F5-44D9-9712-8FAA5609010B}" type="presOf" srcId="{0B6443BE-FC65-413A-ADE7-1D3D2F22419D}" destId="{E172ED77-C125-4587-B1F4-182F282C1651}" srcOrd="0" destOrd="0" presId="urn:microsoft.com/office/officeart/2005/8/layout/hierarchy1"/>
    <dgm:cxn modelId="{4DDF0C4F-8F55-46A5-9EE3-2D4F247FA989}" type="presParOf" srcId="{A103D5C4-FED7-4E61-8B10-DD098206183D}" destId="{9C8C6035-DB0E-4EB5-8A91-96A828D9F0D0}" srcOrd="0" destOrd="0" presId="urn:microsoft.com/office/officeart/2005/8/layout/hierarchy1"/>
    <dgm:cxn modelId="{DD79B45D-3D59-431E-AB1F-EFAEF2066EC0}" type="presParOf" srcId="{9C8C6035-DB0E-4EB5-8A91-96A828D9F0D0}" destId="{9CBC939D-558D-4E49-9796-3B051454A6D6}" srcOrd="0" destOrd="0" presId="urn:microsoft.com/office/officeart/2005/8/layout/hierarchy1"/>
    <dgm:cxn modelId="{E0DC1D4D-58EA-4B60-95A7-560690373E6B}" type="presParOf" srcId="{9CBC939D-558D-4E49-9796-3B051454A6D6}" destId="{ED0B4DE1-EA5F-4ED4-A771-C7BD80E0977D}" srcOrd="0" destOrd="0" presId="urn:microsoft.com/office/officeart/2005/8/layout/hierarchy1"/>
    <dgm:cxn modelId="{ACE338B6-1BD2-47E7-B249-97DEE3791DFC}" type="presParOf" srcId="{9CBC939D-558D-4E49-9796-3B051454A6D6}" destId="{9FFF24D5-33BD-4524-9627-E3BD3B430009}" srcOrd="1" destOrd="0" presId="urn:microsoft.com/office/officeart/2005/8/layout/hierarchy1"/>
    <dgm:cxn modelId="{01E84615-E9F5-4A07-87D1-407371191FA1}" type="presParOf" srcId="{9C8C6035-DB0E-4EB5-8A91-96A828D9F0D0}" destId="{54B7FEDC-3C8E-4870-8722-C546B9FB5E20}" srcOrd="1" destOrd="0" presId="urn:microsoft.com/office/officeart/2005/8/layout/hierarchy1"/>
    <dgm:cxn modelId="{99F148AC-1CD2-48FA-9D19-7448F136486E}" type="presParOf" srcId="{54B7FEDC-3C8E-4870-8722-C546B9FB5E20}" destId="{5465A145-AB6B-47F2-9A75-29B6A1E158C8}" srcOrd="0" destOrd="0" presId="urn:microsoft.com/office/officeart/2005/8/layout/hierarchy1"/>
    <dgm:cxn modelId="{DCDF213E-8FF7-4CC5-B4A4-FA4216C0F07A}" type="presParOf" srcId="{54B7FEDC-3C8E-4870-8722-C546B9FB5E20}" destId="{011B08E3-7326-45DC-A01B-8E7A06314054}" srcOrd="1" destOrd="0" presId="urn:microsoft.com/office/officeart/2005/8/layout/hierarchy1"/>
    <dgm:cxn modelId="{BE54EB57-33AC-4B01-BE07-E910A3E1F296}" type="presParOf" srcId="{011B08E3-7326-45DC-A01B-8E7A06314054}" destId="{5CD2264D-6508-46EC-B22B-7E48B65C9A65}" srcOrd="0" destOrd="0" presId="urn:microsoft.com/office/officeart/2005/8/layout/hierarchy1"/>
    <dgm:cxn modelId="{51AB1508-6E7E-43F9-8939-6051D6E51D92}" type="presParOf" srcId="{5CD2264D-6508-46EC-B22B-7E48B65C9A65}" destId="{5497667E-384D-4458-878F-96B4798F5F58}" srcOrd="0" destOrd="0" presId="urn:microsoft.com/office/officeart/2005/8/layout/hierarchy1"/>
    <dgm:cxn modelId="{A26820A1-131F-4991-87FD-832E660C7CCE}" type="presParOf" srcId="{5CD2264D-6508-46EC-B22B-7E48B65C9A65}" destId="{70E2A691-DC5D-405F-8615-9849A3FA37DE}" srcOrd="1" destOrd="0" presId="urn:microsoft.com/office/officeart/2005/8/layout/hierarchy1"/>
    <dgm:cxn modelId="{FAFEC57B-1045-4466-BCDC-6D1D17138545}" type="presParOf" srcId="{011B08E3-7326-45DC-A01B-8E7A06314054}" destId="{56AC4477-9C53-41A7-83CC-D73D83B6F11F}" srcOrd="1" destOrd="0" presId="urn:microsoft.com/office/officeart/2005/8/layout/hierarchy1"/>
    <dgm:cxn modelId="{29C127F8-23C3-44AC-946A-570D9FFD57B1}" type="presParOf" srcId="{56AC4477-9C53-41A7-83CC-D73D83B6F11F}" destId="{0BBDDCD3-7F62-4195-BC1E-FC3AEB4E4590}" srcOrd="0" destOrd="0" presId="urn:microsoft.com/office/officeart/2005/8/layout/hierarchy1"/>
    <dgm:cxn modelId="{B2A66A6E-CFD0-4DE5-AB4D-0245B949C1C0}" type="presParOf" srcId="{56AC4477-9C53-41A7-83CC-D73D83B6F11F}" destId="{3F853057-EA2E-4CF9-91A8-71696A462D8D}" srcOrd="1" destOrd="0" presId="urn:microsoft.com/office/officeart/2005/8/layout/hierarchy1"/>
    <dgm:cxn modelId="{09B0F59F-E93E-42B4-B22D-A7137322E05D}" type="presParOf" srcId="{3F853057-EA2E-4CF9-91A8-71696A462D8D}" destId="{6D40EB63-E5A0-4BF2-823A-CE840874AAD8}" srcOrd="0" destOrd="0" presId="urn:microsoft.com/office/officeart/2005/8/layout/hierarchy1"/>
    <dgm:cxn modelId="{07C3FD33-E6F0-4E93-952B-954E4CD68B87}" type="presParOf" srcId="{6D40EB63-E5A0-4BF2-823A-CE840874AAD8}" destId="{124E7166-3071-4D36-B37C-5E6E2E8F8CB7}" srcOrd="0" destOrd="0" presId="urn:microsoft.com/office/officeart/2005/8/layout/hierarchy1"/>
    <dgm:cxn modelId="{D7E67618-CDD4-47B3-87E7-09F831065AB9}" type="presParOf" srcId="{6D40EB63-E5A0-4BF2-823A-CE840874AAD8}" destId="{D86EB21B-489D-4F3D-B802-2B19BA9B5F11}" srcOrd="1" destOrd="0" presId="urn:microsoft.com/office/officeart/2005/8/layout/hierarchy1"/>
    <dgm:cxn modelId="{2D676617-A7E7-4B5A-B205-900806B7D6E3}" type="presParOf" srcId="{3F853057-EA2E-4CF9-91A8-71696A462D8D}" destId="{F35AE40D-861A-446A-BC5C-D4BFB8A48FC7}" srcOrd="1" destOrd="0" presId="urn:microsoft.com/office/officeart/2005/8/layout/hierarchy1"/>
    <dgm:cxn modelId="{C77BF1EC-AD42-41B3-8317-E558B5562A0B}" type="presParOf" srcId="{56AC4477-9C53-41A7-83CC-D73D83B6F11F}" destId="{3F719934-CD2D-4CEE-B17C-1F71F612CB9A}" srcOrd="2" destOrd="0" presId="urn:microsoft.com/office/officeart/2005/8/layout/hierarchy1"/>
    <dgm:cxn modelId="{FFBBE395-CF72-4713-9596-9D715B34A090}" type="presParOf" srcId="{56AC4477-9C53-41A7-83CC-D73D83B6F11F}" destId="{23F17CD1-10BA-43FA-B292-C5B11188DF8B}" srcOrd="3" destOrd="0" presId="urn:microsoft.com/office/officeart/2005/8/layout/hierarchy1"/>
    <dgm:cxn modelId="{DA3C1CB9-D390-405B-9198-DE4D62911996}" type="presParOf" srcId="{23F17CD1-10BA-43FA-B292-C5B11188DF8B}" destId="{A1D6B150-F27A-481C-B7C3-82CB8510A04E}" srcOrd="0" destOrd="0" presId="urn:microsoft.com/office/officeart/2005/8/layout/hierarchy1"/>
    <dgm:cxn modelId="{19C6E54C-2CDA-49BB-9C29-98B1FA1C09A1}" type="presParOf" srcId="{A1D6B150-F27A-481C-B7C3-82CB8510A04E}" destId="{4739CCE8-7F59-43A4-B980-08B221515865}" srcOrd="0" destOrd="0" presId="urn:microsoft.com/office/officeart/2005/8/layout/hierarchy1"/>
    <dgm:cxn modelId="{F74C8AB8-9F8F-4E64-B708-40F1D897ABF2}" type="presParOf" srcId="{A1D6B150-F27A-481C-B7C3-82CB8510A04E}" destId="{9863353A-D81D-4128-9C96-9E53C84731D1}" srcOrd="1" destOrd="0" presId="urn:microsoft.com/office/officeart/2005/8/layout/hierarchy1"/>
    <dgm:cxn modelId="{F36BD4E2-C921-4830-990B-C7765883616D}" type="presParOf" srcId="{23F17CD1-10BA-43FA-B292-C5B11188DF8B}" destId="{E25C73AB-65A9-44C1-8F1E-21473D2853CC}" srcOrd="1" destOrd="0" presId="urn:microsoft.com/office/officeart/2005/8/layout/hierarchy1"/>
    <dgm:cxn modelId="{2BA4810C-8CEF-4BE3-8B14-50F3C430F7A8}" type="presParOf" srcId="{54B7FEDC-3C8E-4870-8722-C546B9FB5E20}" destId="{B79857A6-41A6-44D8-9430-C3AB4B465391}" srcOrd="2" destOrd="0" presId="urn:microsoft.com/office/officeart/2005/8/layout/hierarchy1"/>
    <dgm:cxn modelId="{E1E7685A-A206-4BFC-A04E-C1267CF773CA}" type="presParOf" srcId="{54B7FEDC-3C8E-4870-8722-C546B9FB5E20}" destId="{0EBC25F9-2D06-4BA5-AD09-AA75AACFDB64}" srcOrd="3" destOrd="0" presId="urn:microsoft.com/office/officeart/2005/8/layout/hierarchy1"/>
    <dgm:cxn modelId="{DC03DFE0-D549-4F30-8A83-B8DDB67F972F}" type="presParOf" srcId="{0EBC25F9-2D06-4BA5-AD09-AA75AACFDB64}" destId="{D2A46333-CB8E-410F-AAA4-240BD6AD5A39}" srcOrd="0" destOrd="0" presId="urn:microsoft.com/office/officeart/2005/8/layout/hierarchy1"/>
    <dgm:cxn modelId="{87F1F1FA-EC90-436A-B485-AA2C3AE6825F}" type="presParOf" srcId="{D2A46333-CB8E-410F-AAA4-240BD6AD5A39}" destId="{024B1E0D-7394-45D3-9DB1-5E0C5C294CF5}" srcOrd="0" destOrd="0" presId="urn:microsoft.com/office/officeart/2005/8/layout/hierarchy1"/>
    <dgm:cxn modelId="{7868D840-3F70-4036-A12D-19FD0AC00A7C}" type="presParOf" srcId="{D2A46333-CB8E-410F-AAA4-240BD6AD5A39}" destId="{F7273E06-94C4-45B9-81C3-24E475676CC1}" srcOrd="1" destOrd="0" presId="urn:microsoft.com/office/officeart/2005/8/layout/hierarchy1"/>
    <dgm:cxn modelId="{54A5B919-B0CB-4EC6-872E-90C03B908931}" type="presParOf" srcId="{0EBC25F9-2D06-4BA5-AD09-AA75AACFDB64}" destId="{E8372165-CC9A-414E-8217-1CC661901F4F}" srcOrd="1" destOrd="0" presId="urn:microsoft.com/office/officeart/2005/8/layout/hierarchy1"/>
    <dgm:cxn modelId="{3EAE6F9B-5498-40CE-823A-4F9425294B4F}" type="presParOf" srcId="{E8372165-CC9A-414E-8217-1CC661901F4F}" destId="{67BFC5D8-571C-4B72-B790-29B8B4148F1E}" srcOrd="0" destOrd="0" presId="urn:microsoft.com/office/officeart/2005/8/layout/hierarchy1"/>
    <dgm:cxn modelId="{4010061B-91C8-49D2-87A8-B6CF2BFC26B0}" type="presParOf" srcId="{E8372165-CC9A-414E-8217-1CC661901F4F}" destId="{4C212D38-1F44-4DEA-BBEB-4DFD9456E211}" srcOrd="1" destOrd="0" presId="urn:microsoft.com/office/officeart/2005/8/layout/hierarchy1"/>
    <dgm:cxn modelId="{C5030555-1F5C-4310-9A72-0A40400558DC}" type="presParOf" srcId="{4C212D38-1F44-4DEA-BBEB-4DFD9456E211}" destId="{B2938DA3-4A48-4A80-8AAA-AE45850C3D5E}" srcOrd="0" destOrd="0" presId="urn:microsoft.com/office/officeart/2005/8/layout/hierarchy1"/>
    <dgm:cxn modelId="{574C994C-03C4-4A7F-A83F-EE74797BAACD}" type="presParOf" srcId="{B2938DA3-4A48-4A80-8AAA-AE45850C3D5E}" destId="{C5568C28-8FBB-40C3-83CD-A588F0288AD6}" srcOrd="0" destOrd="0" presId="urn:microsoft.com/office/officeart/2005/8/layout/hierarchy1"/>
    <dgm:cxn modelId="{29EEAA9E-DC6D-4AD4-AD13-34EC489A406B}" type="presParOf" srcId="{B2938DA3-4A48-4A80-8AAA-AE45850C3D5E}" destId="{66675DC0-8685-4B65-99C9-1CE0B78802B5}" srcOrd="1" destOrd="0" presId="urn:microsoft.com/office/officeart/2005/8/layout/hierarchy1"/>
    <dgm:cxn modelId="{8277FD1A-2802-4D62-A3AC-722073D929C0}" type="presParOf" srcId="{4C212D38-1F44-4DEA-BBEB-4DFD9456E211}" destId="{3DEEC853-2015-4CE0-9540-C2B705852D14}" srcOrd="1" destOrd="0" presId="urn:microsoft.com/office/officeart/2005/8/layout/hierarchy1"/>
    <dgm:cxn modelId="{93268EBA-733F-4A6B-916C-5A2B7EE07A41}" type="presParOf" srcId="{E8372165-CC9A-414E-8217-1CC661901F4F}" destId="{F7613CA8-5D63-46BC-B2FC-C56827C673C9}" srcOrd="2" destOrd="0" presId="urn:microsoft.com/office/officeart/2005/8/layout/hierarchy1"/>
    <dgm:cxn modelId="{5257E259-B0E8-4937-98F2-29BC7054512A}" type="presParOf" srcId="{E8372165-CC9A-414E-8217-1CC661901F4F}" destId="{BEAF7D80-CECF-49DD-8999-6A9AFA9CD8BA}" srcOrd="3" destOrd="0" presId="urn:microsoft.com/office/officeart/2005/8/layout/hierarchy1"/>
    <dgm:cxn modelId="{17BA1E5A-31FE-45FA-82F7-42E9C86EB2BE}" type="presParOf" srcId="{BEAF7D80-CECF-49DD-8999-6A9AFA9CD8BA}" destId="{D509CD9A-F476-4ED1-AB62-85ED264B7C86}" srcOrd="0" destOrd="0" presId="urn:microsoft.com/office/officeart/2005/8/layout/hierarchy1"/>
    <dgm:cxn modelId="{9C9286BF-C6AB-4274-9DED-1DF5CDAA10EB}" type="presParOf" srcId="{D509CD9A-F476-4ED1-AB62-85ED264B7C86}" destId="{1B595E87-F875-40B2-AF9A-19ADA6EC9113}" srcOrd="0" destOrd="0" presId="urn:microsoft.com/office/officeart/2005/8/layout/hierarchy1"/>
    <dgm:cxn modelId="{31378A93-9015-4921-AC24-57D5AEC55430}" type="presParOf" srcId="{D509CD9A-F476-4ED1-AB62-85ED264B7C86}" destId="{9B8D85BB-B85F-4130-B46F-9B7C96857504}" srcOrd="1" destOrd="0" presId="urn:microsoft.com/office/officeart/2005/8/layout/hierarchy1"/>
    <dgm:cxn modelId="{AB896B04-C8B2-46DD-BD12-61168C857E09}" type="presParOf" srcId="{BEAF7D80-CECF-49DD-8999-6A9AFA9CD8BA}" destId="{7AA0C711-D548-4ED6-9F6E-FD15C84C1300}" srcOrd="1" destOrd="0" presId="urn:microsoft.com/office/officeart/2005/8/layout/hierarchy1"/>
    <dgm:cxn modelId="{231861EC-7F95-4559-9BFE-7199D30F57C6}" type="presParOf" srcId="{E8372165-CC9A-414E-8217-1CC661901F4F}" destId="{70D5E147-B3FC-4C55-BA3E-E90DDDF0A045}" srcOrd="4" destOrd="0" presId="urn:microsoft.com/office/officeart/2005/8/layout/hierarchy1"/>
    <dgm:cxn modelId="{A622B9A0-0884-4C0A-87D5-A1E2ED2E6D09}" type="presParOf" srcId="{E8372165-CC9A-414E-8217-1CC661901F4F}" destId="{E8E6BC0B-7A56-4360-A0AD-6A8FF03EEB7D}" srcOrd="5" destOrd="0" presId="urn:microsoft.com/office/officeart/2005/8/layout/hierarchy1"/>
    <dgm:cxn modelId="{D4B242C1-0F4C-465C-87E7-B70B444C2113}" type="presParOf" srcId="{E8E6BC0B-7A56-4360-A0AD-6A8FF03EEB7D}" destId="{2B808B28-C73E-433F-AFFC-92F4874B83DB}" srcOrd="0" destOrd="0" presId="urn:microsoft.com/office/officeart/2005/8/layout/hierarchy1"/>
    <dgm:cxn modelId="{B1A38BF9-27F5-45A2-A020-2A503CECBB60}" type="presParOf" srcId="{2B808B28-C73E-433F-AFFC-92F4874B83DB}" destId="{B1F2FC5E-0125-43E9-8BD3-B01BE6DA4D9A}" srcOrd="0" destOrd="0" presId="urn:microsoft.com/office/officeart/2005/8/layout/hierarchy1"/>
    <dgm:cxn modelId="{A973E915-B9AD-40B7-BE95-0F86F5E3DB66}" type="presParOf" srcId="{2B808B28-C73E-433F-AFFC-92F4874B83DB}" destId="{36E11CCA-E644-48E5-A0A9-4B5E4F97403F}" srcOrd="1" destOrd="0" presId="urn:microsoft.com/office/officeart/2005/8/layout/hierarchy1"/>
    <dgm:cxn modelId="{F487AEB0-F80F-4BF7-BC0C-92B2A97BAA12}" type="presParOf" srcId="{E8E6BC0B-7A56-4360-A0AD-6A8FF03EEB7D}" destId="{7B208C8D-1D66-489E-823D-BDF67BD83FE4}" srcOrd="1" destOrd="0" presId="urn:microsoft.com/office/officeart/2005/8/layout/hierarchy1"/>
    <dgm:cxn modelId="{1BD75B4A-7DAE-43EF-96EB-FC96DBC87D89}" type="presParOf" srcId="{54B7FEDC-3C8E-4870-8722-C546B9FB5E20}" destId="{B1C7F2EA-DB04-44D7-8C44-AE80186588E4}" srcOrd="4" destOrd="0" presId="urn:microsoft.com/office/officeart/2005/8/layout/hierarchy1"/>
    <dgm:cxn modelId="{B8230C5D-3E1F-4547-ABA8-E8652DE5EF4B}" type="presParOf" srcId="{54B7FEDC-3C8E-4870-8722-C546B9FB5E20}" destId="{75D4DDD5-3657-4E4A-BD6E-BF1832490F9D}" srcOrd="5" destOrd="0" presId="urn:microsoft.com/office/officeart/2005/8/layout/hierarchy1"/>
    <dgm:cxn modelId="{37E7F2C6-9564-47AA-B621-5ED0974ADC47}" type="presParOf" srcId="{75D4DDD5-3657-4E4A-BD6E-BF1832490F9D}" destId="{554A1CE4-13E9-4017-888A-2FEC04895972}" srcOrd="0" destOrd="0" presId="urn:microsoft.com/office/officeart/2005/8/layout/hierarchy1"/>
    <dgm:cxn modelId="{AB7A43CD-FC76-48B2-91B3-437461D0BBCE}" type="presParOf" srcId="{554A1CE4-13E9-4017-888A-2FEC04895972}" destId="{6629B2AD-CB85-4C39-9404-D6807A32B64C}" srcOrd="0" destOrd="0" presId="urn:microsoft.com/office/officeart/2005/8/layout/hierarchy1"/>
    <dgm:cxn modelId="{ABA44DCE-89B5-412F-AE2B-28F919E9014E}" type="presParOf" srcId="{554A1CE4-13E9-4017-888A-2FEC04895972}" destId="{D46C2141-F2FF-4B98-A475-C953902CAF71}" srcOrd="1" destOrd="0" presId="urn:microsoft.com/office/officeart/2005/8/layout/hierarchy1"/>
    <dgm:cxn modelId="{645B77A1-5E4B-4040-975F-E665F8CCDAF3}" type="presParOf" srcId="{75D4DDD5-3657-4E4A-BD6E-BF1832490F9D}" destId="{44980365-C62B-469D-AF9E-87F1DFDC1272}" srcOrd="1" destOrd="0" presId="urn:microsoft.com/office/officeart/2005/8/layout/hierarchy1"/>
    <dgm:cxn modelId="{C93BFB31-DD91-47E7-9705-221BC17D14F7}" type="presParOf" srcId="{44980365-C62B-469D-AF9E-87F1DFDC1272}" destId="{62C46B61-55AF-439F-A5FD-183F6F47AA54}" srcOrd="0" destOrd="0" presId="urn:microsoft.com/office/officeart/2005/8/layout/hierarchy1"/>
    <dgm:cxn modelId="{ACA7F8D6-9C16-4A93-8920-084D4E3F1898}" type="presParOf" srcId="{44980365-C62B-469D-AF9E-87F1DFDC1272}" destId="{71A5AED4-B4D4-4ABD-BF00-727A2AC470B2}" srcOrd="1" destOrd="0" presId="urn:microsoft.com/office/officeart/2005/8/layout/hierarchy1"/>
    <dgm:cxn modelId="{6682EA8D-57A8-422B-B9C9-872050451793}" type="presParOf" srcId="{71A5AED4-B4D4-4ABD-BF00-727A2AC470B2}" destId="{B6E683C7-CABB-4931-B523-44D446A736BF}" srcOrd="0" destOrd="0" presId="urn:microsoft.com/office/officeart/2005/8/layout/hierarchy1"/>
    <dgm:cxn modelId="{CABB342A-0864-4383-A802-DD9A819884DB}" type="presParOf" srcId="{B6E683C7-CABB-4931-B523-44D446A736BF}" destId="{49DA71AE-F6B9-4A96-B361-4D85C4C6929B}" srcOrd="0" destOrd="0" presId="urn:microsoft.com/office/officeart/2005/8/layout/hierarchy1"/>
    <dgm:cxn modelId="{4742D59C-EAFA-480F-B929-D37EF0B0074E}" type="presParOf" srcId="{B6E683C7-CABB-4931-B523-44D446A736BF}" destId="{CE7643A0-EDC8-401A-A2B9-4D6FA043400A}" srcOrd="1" destOrd="0" presId="urn:microsoft.com/office/officeart/2005/8/layout/hierarchy1"/>
    <dgm:cxn modelId="{0577C0C4-8FF8-41BF-A469-5AAFA484F646}" type="presParOf" srcId="{71A5AED4-B4D4-4ABD-BF00-727A2AC470B2}" destId="{D7633111-A7E2-475E-909C-644C700F2D65}" srcOrd="1" destOrd="0" presId="urn:microsoft.com/office/officeart/2005/8/layout/hierarchy1"/>
    <dgm:cxn modelId="{BA227888-F88E-4046-B4A1-71083B441F69}" type="presParOf" srcId="{44980365-C62B-469D-AF9E-87F1DFDC1272}" destId="{06E9369C-047F-454B-B0E3-785ED4070FB6}" srcOrd="2" destOrd="0" presId="urn:microsoft.com/office/officeart/2005/8/layout/hierarchy1"/>
    <dgm:cxn modelId="{57C3C583-56AF-430D-A7EB-DF7AD896AD77}" type="presParOf" srcId="{44980365-C62B-469D-AF9E-87F1DFDC1272}" destId="{7F34B22E-5F67-4004-81D2-2167C81C3667}" srcOrd="3" destOrd="0" presId="urn:microsoft.com/office/officeart/2005/8/layout/hierarchy1"/>
    <dgm:cxn modelId="{76ACACF7-9C6E-44A5-ADAC-19DBF09BB3D2}" type="presParOf" srcId="{7F34B22E-5F67-4004-81D2-2167C81C3667}" destId="{056CB2C5-79B0-437B-BA55-F696BC887FFC}" srcOrd="0" destOrd="0" presId="urn:microsoft.com/office/officeart/2005/8/layout/hierarchy1"/>
    <dgm:cxn modelId="{59D992D9-F863-47E6-AA12-C11CA208152A}" type="presParOf" srcId="{056CB2C5-79B0-437B-BA55-F696BC887FFC}" destId="{8BE567C6-3A1E-4FC6-AFE8-6ED9301B541F}" srcOrd="0" destOrd="0" presId="urn:microsoft.com/office/officeart/2005/8/layout/hierarchy1"/>
    <dgm:cxn modelId="{50D7CE30-B0CF-40CD-9847-6FA642DA33D1}" type="presParOf" srcId="{056CB2C5-79B0-437B-BA55-F696BC887FFC}" destId="{43C018E9-D2C8-416F-A324-A94B6521F569}" srcOrd="1" destOrd="0" presId="urn:microsoft.com/office/officeart/2005/8/layout/hierarchy1"/>
    <dgm:cxn modelId="{25DC3217-360B-4AD5-B994-7C02DF7899DF}" type="presParOf" srcId="{7F34B22E-5F67-4004-81D2-2167C81C3667}" destId="{33C2A19F-4F1D-4DF9-95E9-E265758118EF}" srcOrd="1" destOrd="0" presId="urn:microsoft.com/office/officeart/2005/8/layout/hierarchy1"/>
    <dgm:cxn modelId="{A190CC19-7E89-4057-B9E4-AE0F7CF2F715}" type="presParOf" srcId="{33C2A19F-4F1D-4DF9-95E9-E265758118EF}" destId="{9FF3C640-85A4-44BB-BB30-E6E4E248A841}" srcOrd="0" destOrd="0" presId="urn:microsoft.com/office/officeart/2005/8/layout/hierarchy1"/>
    <dgm:cxn modelId="{03FF6DCE-933E-4D83-B46B-4624F53781A5}" type="presParOf" srcId="{33C2A19F-4F1D-4DF9-95E9-E265758118EF}" destId="{888A0B59-21CA-43E9-AB01-C973435BD395}" srcOrd="1" destOrd="0" presId="urn:microsoft.com/office/officeart/2005/8/layout/hierarchy1"/>
    <dgm:cxn modelId="{8DA4CAE7-DEFA-4DA0-BD1F-A693841F6009}" type="presParOf" srcId="{888A0B59-21CA-43E9-AB01-C973435BD395}" destId="{20F240D6-DF55-45A5-9206-5D5D5541174E}" srcOrd="0" destOrd="0" presId="urn:microsoft.com/office/officeart/2005/8/layout/hierarchy1"/>
    <dgm:cxn modelId="{0C3828BD-E5E6-44B8-B45B-69ABC53A164C}" type="presParOf" srcId="{20F240D6-DF55-45A5-9206-5D5D5541174E}" destId="{C09379CA-8C3D-45A9-B390-8ED4235FD47E}" srcOrd="0" destOrd="0" presId="urn:microsoft.com/office/officeart/2005/8/layout/hierarchy1"/>
    <dgm:cxn modelId="{D4EC35AF-71D9-4142-9A7E-0F0B4484A24A}" type="presParOf" srcId="{20F240D6-DF55-45A5-9206-5D5D5541174E}" destId="{E172ED77-C125-4587-B1F4-182F282C1651}" srcOrd="1" destOrd="0" presId="urn:microsoft.com/office/officeart/2005/8/layout/hierarchy1"/>
    <dgm:cxn modelId="{70C46E7E-17DB-4568-9E2C-BD8A2561646C}" type="presParOf" srcId="{888A0B59-21CA-43E9-AB01-C973435BD395}" destId="{25025B73-70B5-4BF5-8704-487D0C4F9A58}" srcOrd="1" destOrd="0" presId="urn:microsoft.com/office/officeart/2005/8/layout/hierarchy1"/>
    <dgm:cxn modelId="{B64D7E4B-B172-4665-85E8-69280C5C295D}" type="presParOf" srcId="{33C2A19F-4F1D-4DF9-95E9-E265758118EF}" destId="{4F40BBF4-15EB-48E4-AB6D-E9606A351801}" srcOrd="2" destOrd="0" presId="urn:microsoft.com/office/officeart/2005/8/layout/hierarchy1"/>
    <dgm:cxn modelId="{FF4E8E0B-B1A7-44A6-A51D-9AAFBCF5AA3E}" type="presParOf" srcId="{33C2A19F-4F1D-4DF9-95E9-E265758118EF}" destId="{B8E6CE82-C1BA-4CFC-B124-EAC7E6FCE9E0}" srcOrd="3" destOrd="0" presId="urn:microsoft.com/office/officeart/2005/8/layout/hierarchy1"/>
    <dgm:cxn modelId="{016D80A3-1EED-444B-AAFE-C7FDF7C2B57D}" type="presParOf" srcId="{B8E6CE82-C1BA-4CFC-B124-EAC7E6FCE9E0}" destId="{2FFE4C89-9AB9-4E98-B7DC-ADA366BEED4B}" srcOrd="0" destOrd="0" presId="urn:microsoft.com/office/officeart/2005/8/layout/hierarchy1"/>
    <dgm:cxn modelId="{D0B965A2-E7D0-42A9-BE12-87C39F05E8EA}" type="presParOf" srcId="{2FFE4C89-9AB9-4E98-B7DC-ADA366BEED4B}" destId="{BE7F12BE-74C3-455D-9E37-ADF0FF8B1E1E}" srcOrd="0" destOrd="0" presId="urn:microsoft.com/office/officeart/2005/8/layout/hierarchy1"/>
    <dgm:cxn modelId="{ED1B68D5-0E8B-42BA-B683-16A26F605881}" type="presParOf" srcId="{2FFE4C89-9AB9-4E98-B7DC-ADA366BEED4B}" destId="{7B8E1B0C-8E46-4AF0-AD83-C21042E5AB9C}" srcOrd="1" destOrd="0" presId="urn:microsoft.com/office/officeart/2005/8/layout/hierarchy1"/>
    <dgm:cxn modelId="{52F81D97-F3D4-49C7-A517-5A104F8FB956}" type="presParOf" srcId="{B8E6CE82-C1BA-4CFC-B124-EAC7E6FCE9E0}" destId="{509B424F-B71B-4ABE-876D-D5E0A861B82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70B46D-7DB3-45FA-A53D-BB02EB63BE1A}" type="doc">
      <dgm:prSet loTypeId="urn:microsoft.com/office/officeart/2005/8/layout/hierarchy1" loCatId="hierarchy" qsTypeId="urn:microsoft.com/office/officeart/2005/8/quickstyle/simple1" qsCatId="simple" csTypeId="urn:microsoft.com/office/officeart/2005/8/colors/accent1_3" csCatId="accent1" phldr="1"/>
      <dgm:spPr/>
      <dgm:t>
        <a:bodyPr/>
        <a:lstStyle/>
        <a:p>
          <a:endParaRPr lang="en-US"/>
        </a:p>
      </dgm:t>
    </dgm:pt>
    <dgm:pt modelId="{BD95EC22-B90F-488D-B400-802673956D18}">
      <dgm:prSet phldrT="[Text]"/>
      <dgm:spPr/>
      <dgm:t>
        <a:bodyPr/>
        <a:lstStyle/>
        <a:p>
          <a:r>
            <a:rPr lang="en-US" dirty="0"/>
            <a:t>Integrated Test Campaign for Lunar Dust Mitigation</a:t>
          </a:r>
        </a:p>
      </dgm:t>
    </dgm:pt>
    <dgm:pt modelId="{AD4ED40C-FCA0-4165-AA17-8ADF27886494}" type="parTrans" cxnId="{B22EA7BD-8181-459F-9CEA-6E9991F33894}">
      <dgm:prSet/>
      <dgm:spPr/>
      <dgm:t>
        <a:bodyPr/>
        <a:lstStyle/>
        <a:p>
          <a:endParaRPr lang="en-US"/>
        </a:p>
      </dgm:t>
    </dgm:pt>
    <dgm:pt modelId="{D7B9912A-ABB7-4CD9-A3DB-415A11635EE6}" type="sibTrans" cxnId="{B22EA7BD-8181-459F-9CEA-6E9991F33894}">
      <dgm:prSet/>
      <dgm:spPr/>
      <dgm:t>
        <a:bodyPr/>
        <a:lstStyle/>
        <a:p>
          <a:endParaRPr lang="en-US"/>
        </a:p>
      </dgm:t>
    </dgm:pt>
    <dgm:pt modelId="{98D471A3-E692-4424-B025-2F73824D5515}">
      <dgm:prSet phldrT="[Text]"/>
      <dgm:spPr/>
      <dgm:t>
        <a:bodyPr/>
        <a:lstStyle/>
        <a:p>
          <a:r>
            <a:rPr lang="en-US" dirty="0"/>
            <a:t>Vacuum Cleaner Testing</a:t>
          </a:r>
        </a:p>
      </dgm:t>
    </dgm:pt>
    <dgm:pt modelId="{683A824A-5D43-4A97-8BCB-658378B5F6E1}" type="parTrans" cxnId="{68FE1041-504E-491E-88CE-70E9A3D1ACDC}">
      <dgm:prSet/>
      <dgm:spPr/>
      <dgm:t>
        <a:bodyPr/>
        <a:lstStyle/>
        <a:p>
          <a:endParaRPr lang="en-US"/>
        </a:p>
      </dgm:t>
    </dgm:pt>
    <dgm:pt modelId="{37979DE5-5239-41F3-8055-C8438D2D19BF}" type="sibTrans" cxnId="{68FE1041-504E-491E-88CE-70E9A3D1ACDC}">
      <dgm:prSet/>
      <dgm:spPr/>
      <dgm:t>
        <a:bodyPr/>
        <a:lstStyle/>
        <a:p>
          <a:endParaRPr lang="en-US"/>
        </a:p>
      </dgm:t>
    </dgm:pt>
    <dgm:pt modelId="{FCA36633-0805-4A9B-9D1E-5C195C131683}">
      <dgm:prSet phldrT="[Text]"/>
      <dgm:spPr/>
      <dgm:t>
        <a:bodyPr/>
        <a:lstStyle/>
        <a:p>
          <a:r>
            <a:rPr lang="en-US" dirty="0"/>
            <a:t>Dust &amp; Airlocks</a:t>
          </a:r>
        </a:p>
      </dgm:t>
    </dgm:pt>
    <dgm:pt modelId="{A228FCD0-C71A-41CA-B48F-58A6C582FBCA}" type="parTrans" cxnId="{09B0AB1A-8575-4020-AD2D-1B4278B3D0D2}">
      <dgm:prSet/>
      <dgm:spPr/>
      <dgm:t>
        <a:bodyPr/>
        <a:lstStyle/>
        <a:p>
          <a:endParaRPr lang="en-US"/>
        </a:p>
      </dgm:t>
    </dgm:pt>
    <dgm:pt modelId="{4F1F5181-4F62-45DA-99FC-309573C5394A}" type="sibTrans" cxnId="{09B0AB1A-8575-4020-AD2D-1B4278B3D0D2}">
      <dgm:prSet/>
      <dgm:spPr/>
      <dgm:t>
        <a:bodyPr/>
        <a:lstStyle/>
        <a:p>
          <a:endParaRPr lang="en-US"/>
        </a:p>
      </dgm:t>
    </dgm:pt>
    <dgm:pt modelId="{FDF82DE6-F8BE-4C46-961A-EE72298AB609}">
      <dgm:prSet phldrT="[Text]"/>
      <dgm:spPr/>
      <dgm:t>
        <a:bodyPr/>
        <a:lstStyle/>
        <a:p>
          <a:r>
            <a:rPr lang="en-US" dirty="0"/>
            <a:t>DM Slide</a:t>
          </a:r>
        </a:p>
      </dgm:t>
    </dgm:pt>
    <dgm:pt modelId="{CF4A803E-AA7B-4C21-98BC-B5E5702D0D4D}" type="parTrans" cxnId="{EF8E8651-2E4D-4120-9F5F-8EBBCEC0B521}">
      <dgm:prSet/>
      <dgm:spPr/>
      <dgm:t>
        <a:bodyPr/>
        <a:lstStyle/>
        <a:p>
          <a:endParaRPr lang="en-US"/>
        </a:p>
      </dgm:t>
    </dgm:pt>
    <dgm:pt modelId="{79EC5A6A-D904-46A4-80CD-3ED8F8C0F702}" type="sibTrans" cxnId="{EF8E8651-2E4D-4120-9F5F-8EBBCEC0B521}">
      <dgm:prSet/>
      <dgm:spPr/>
      <dgm:t>
        <a:bodyPr/>
        <a:lstStyle/>
        <a:p>
          <a:endParaRPr lang="en-US"/>
        </a:p>
      </dgm:t>
    </dgm:pt>
    <dgm:pt modelId="{0F7F05FE-1B95-4267-8A4B-D6C1AE57F173}">
      <dgm:prSet phldrT="[Text]"/>
      <dgm:spPr/>
      <dgm:t>
        <a:bodyPr/>
        <a:lstStyle/>
        <a:p>
          <a:r>
            <a:rPr lang="en-US" dirty="0"/>
            <a:t>Charge to Mass Ratio Experiments</a:t>
          </a:r>
        </a:p>
      </dgm:t>
    </dgm:pt>
    <dgm:pt modelId="{F318903A-6BF2-4509-B8AE-FB20D59E8411}" type="parTrans" cxnId="{B201C568-645A-419E-B7F0-3767806E0199}">
      <dgm:prSet/>
      <dgm:spPr/>
      <dgm:t>
        <a:bodyPr/>
        <a:lstStyle/>
        <a:p>
          <a:endParaRPr lang="en-US"/>
        </a:p>
      </dgm:t>
    </dgm:pt>
    <dgm:pt modelId="{30E0AFD3-4F5E-4928-B998-7D0713AD78C6}" type="sibTrans" cxnId="{B201C568-645A-419E-B7F0-3767806E0199}">
      <dgm:prSet/>
      <dgm:spPr/>
      <dgm:t>
        <a:bodyPr/>
        <a:lstStyle/>
        <a:p>
          <a:endParaRPr lang="en-US"/>
        </a:p>
      </dgm:t>
    </dgm:pt>
    <dgm:pt modelId="{B2C46536-5504-4A13-B1DC-8E907F8A00BD}">
      <dgm:prSet phldrT="[Text]"/>
      <dgm:spPr/>
      <dgm:t>
        <a:bodyPr/>
        <a:lstStyle/>
        <a:p>
          <a:r>
            <a:rPr lang="en-US" dirty="0"/>
            <a:t>Lunar Dust Contamination on Spacesuit Fabrics</a:t>
          </a:r>
        </a:p>
      </dgm:t>
    </dgm:pt>
    <dgm:pt modelId="{D67257DA-4C76-45F7-8092-63AE6D55F904}" type="parTrans" cxnId="{2721B1E1-9592-4941-90C0-7E9E96A4A437}">
      <dgm:prSet/>
      <dgm:spPr/>
      <dgm:t>
        <a:bodyPr/>
        <a:lstStyle/>
        <a:p>
          <a:endParaRPr lang="en-US"/>
        </a:p>
      </dgm:t>
    </dgm:pt>
    <dgm:pt modelId="{90AD0D0A-B1A8-4CE1-81E3-00AFEDDCF66E}" type="sibTrans" cxnId="{2721B1E1-9592-4941-90C0-7E9E96A4A437}">
      <dgm:prSet/>
      <dgm:spPr/>
      <dgm:t>
        <a:bodyPr/>
        <a:lstStyle/>
        <a:p>
          <a:endParaRPr lang="en-US"/>
        </a:p>
      </dgm:t>
    </dgm:pt>
    <dgm:pt modelId="{AC8069A3-EA4F-4EAA-96D5-AF381EABD62B}">
      <dgm:prSet phldrT="[Text]"/>
      <dgm:spPr/>
      <dgm:t>
        <a:bodyPr/>
        <a:lstStyle/>
        <a:p>
          <a:r>
            <a:rPr lang="en-US" dirty="0"/>
            <a:t>Simulant Bake-out Method Timescale Experiments</a:t>
          </a:r>
        </a:p>
      </dgm:t>
    </dgm:pt>
    <dgm:pt modelId="{E7A91F21-F3A6-4C23-BF22-B287DE27DDF1}" type="parTrans" cxnId="{BE4CEBF4-A198-403D-9E26-A7390C886E6B}">
      <dgm:prSet/>
      <dgm:spPr/>
      <dgm:t>
        <a:bodyPr/>
        <a:lstStyle/>
        <a:p>
          <a:endParaRPr lang="en-US"/>
        </a:p>
      </dgm:t>
    </dgm:pt>
    <dgm:pt modelId="{A85C7051-7CA2-47D2-8528-1C1AD3A1CDCF}" type="sibTrans" cxnId="{BE4CEBF4-A198-403D-9E26-A7390C886E6B}">
      <dgm:prSet/>
      <dgm:spPr/>
      <dgm:t>
        <a:bodyPr/>
        <a:lstStyle/>
        <a:p>
          <a:endParaRPr lang="en-US"/>
        </a:p>
      </dgm:t>
    </dgm:pt>
    <dgm:pt modelId="{5976FD16-F686-40F7-9937-911F92FE5BE8}">
      <dgm:prSet phldrT="[Text]"/>
      <dgm:spPr/>
      <dgm:t>
        <a:bodyPr/>
        <a:lstStyle/>
        <a:p>
          <a:r>
            <a:rPr lang="en-US" dirty="0"/>
            <a:t>Tech 10</a:t>
          </a:r>
        </a:p>
      </dgm:t>
    </dgm:pt>
    <dgm:pt modelId="{555938A3-88A5-4633-B2C0-3C8FF4E8EE62}" type="parTrans" cxnId="{10FCA76B-EB1C-4E0B-8360-6F3D2BDCD774}">
      <dgm:prSet/>
      <dgm:spPr/>
      <dgm:t>
        <a:bodyPr/>
        <a:lstStyle/>
        <a:p>
          <a:endParaRPr lang="en-US"/>
        </a:p>
      </dgm:t>
    </dgm:pt>
    <dgm:pt modelId="{3531FE44-9245-49C0-8AD9-562CF576B04F}" type="sibTrans" cxnId="{10FCA76B-EB1C-4E0B-8360-6F3D2BDCD774}">
      <dgm:prSet/>
      <dgm:spPr/>
      <dgm:t>
        <a:bodyPr/>
        <a:lstStyle/>
        <a:p>
          <a:endParaRPr lang="en-US"/>
        </a:p>
      </dgm:t>
    </dgm:pt>
    <dgm:pt modelId="{B45F68D2-B181-4E4F-89FF-DD0057EAD93C}">
      <dgm:prSet phldrT="[Text]"/>
      <dgm:spPr/>
      <dgm:t>
        <a:bodyPr/>
        <a:lstStyle/>
        <a:p>
          <a:r>
            <a:rPr lang="en-US" dirty="0"/>
            <a:t>Cyclone Separators</a:t>
          </a:r>
        </a:p>
      </dgm:t>
    </dgm:pt>
    <dgm:pt modelId="{112EA496-F145-47EE-A061-E75909BF069A}" type="parTrans" cxnId="{99BBA6B8-1D96-4E16-9BE3-F0EBFAFCEFC6}">
      <dgm:prSet/>
      <dgm:spPr/>
      <dgm:t>
        <a:bodyPr/>
        <a:lstStyle/>
        <a:p>
          <a:endParaRPr lang="en-US"/>
        </a:p>
      </dgm:t>
    </dgm:pt>
    <dgm:pt modelId="{E399B257-D58E-4AD4-A709-CFC881C2FE5D}" type="sibTrans" cxnId="{99BBA6B8-1D96-4E16-9BE3-F0EBFAFCEFC6}">
      <dgm:prSet/>
      <dgm:spPr/>
      <dgm:t>
        <a:bodyPr/>
        <a:lstStyle/>
        <a:p>
          <a:endParaRPr lang="en-US"/>
        </a:p>
      </dgm:t>
    </dgm:pt>
    <dgm:pt modelId="{368E42B9-AD19-4368-903B-CEE7A6AC617A}">
      <dgm:prSet phldrT="[Text]"/>
      <dgm:spPr/>
      <dgm:t>
        <a:bodyPr/>
        <a:lstStyle/>
        <a:p>
          <a:r>
            <a:rPr lang="en-US" dirty="0"/>
            <a:t>Tech 8</a:t>
          </a:r>
        </a:p>
      </dgm:t>
    </dgm:pt>
    <dgm:pt modelId="{88D2F512-FE32-4A28-9181-82B4B4D3B751}" type="parTrans" cxnId="{53816FCB-07F7-4C02-8F86-D23931C9E254}">
      <dgm:prSet/>
      <dgm:spPr/>
      <dgm:t>
        <a:bodyPr/>
        <a:lstStyle/>
        <a:p>
          <a:endParaRPr lang="en-US"/>
        </a:p>
      </dgm:t>
    </dgm:pt>
    <dgm:pt modelId="{8267DE1A-63B2-4BA0-95B8-6D906C023F2D}" type="sibTrans" cxnId="{53816FCB-07F7-4C02-8F86-D23931C9E254}">
      <dgm:prSet/>
      <dgm:spPr/>
      <dgm:t>
        <a:bodyPr/>
        <a:lstStyle/>
        <a:p>
          <a:endParaRPr lang="en-US"/>
        </a:p>
      </dgm:t>
    </dgm:pt>
    <dgm:pt modelId="{925DA4B0-DD0E-4E19-81DB-470837139A00}">
      <dgm:prSet phldrT="[Text]"/>
      <dgm:spPr/>
      <dgm:t>
        <a:bodyPr/>
        <a:lstStyle/>
        <a:p>
          <a:r>
            <a:rPr lang="en-US" dirty="0"/>
            <a:t>Tech 9</a:t>
          </a:r>
        </a:p>
      </dgm:t>
    </dgm:pt>
    <dgm:pt modelId="{86CF1CAB-AC94-4239-A592-2A0FB5B6294B}" type="parTrans" cxnId="{4211B458-F67D-4C9A-BB9B-FAB7FCD26021}">
      <dgm:prSet/>
      <dgm:spPr/>
      <dgm:t>
        <a:bodyPr/>
        <a:lstStyle/>
        <a:p>
          <a:endParaRPr lang="en-US"/>
        </a:p>
      </dgm:t>
    </dgm:pt>
    <dgm:pt modelId="{DE157142-DF81-414B-B4EA-A9ECB776351C}" type="sibTrans" cxnId="{4211B458-F67D-4C9A-BB9B-FAB7FCD26021}">
      <dgm:prSet/>
      <dgm:spPr/>
      <dgm:t>
        <a:bodyPr/>
        <a:lstStyle/>
        <a:p>
          <a:endParaRPr lang="en-US"/>
        </a:p>
      </dgm:t>
    </dgm:pt>
    <dgm:pt modelId="{A103D5C4-FED7-4E61-8B10-DD098206183D}" type="pres">
      <dgm:prSet presAssocID="{DA70B46D-7DB3-45FA-A53D-BB02EB63BE1A}" presName="hierChild1" presStyleCnt="0">
        <dgm:presLayoutVars>
          <dgm:chPref val="1"/>
          <dgm:dir/>
          <dgm:animOne val="branch"/>
          <dgm:animLvl val="lvl"/>
          <dgm:resizeHandles/>
        </dgm:presLayoutVars>
      </dgm:prSet>
      <dgm:spPr/>
    </dgm:pt>
    <dgm:pt modelId="{92000871-E9D3-4CA6-9139-32CB6665130E}" type="pres">
      <dgm:prSet presAssocID="{BD95EC22-B90F-488D-B400-802673956D18}" presName="hierRoot1" presStyleCnt="0"/>
      <dgm:spPr/>
    </dgm:pt>
    <dgm:pt modelId="{F785BFCC-6B02-4531-AA17-62B33D9AF0E4}" type="pres">
      <dgm:prSet presAssocID="{BD95EC22-B90F-488D-B400-802673956D18}" presName="composite" presStyleCnt="0"/>
      <dgm:spPr/>
    </dgm:pt>
    <dgm:pt modelId="{B74ECB1E-9177-44F6-9204-7F225BF55A95}" type="pres">
      <dgm:prSet presAssocID="{BD95EC22-B90F-488D-B400-802673956D18}" presName="background" presStyleLbl="node0" presStyleIdx="0" presStyleCnt="1"/>
      <dgm:spPr/>
    </dgm:pt>
    <dgm:pt modelId="{0F1C9A34-D371-4F38-A08C-F1C2F245684F}" type="pres">
      <dgm:prSet presAssocID="{BD95EC22-B90F-488D-B400-802673956D18}" presName="text" presStyleLbl="fgAcc0" presStyleIdx="0" presStyleCnt="1">
        <dgm:presLayoutVars>
          <dgm:chPref val="3"/>
        </dgm:presLayoutVars>
      </dgm:prSet>
      <dgm:spPr/>
    </dgm:pt>
    <dgm:pt modelId="{4F9AFDCC-AE8F-4BDA-B1D3-45EFBB6DB487}" type="pres">
      <dgm:prSet presAssocID="{BD95EC22-B90F-488D-B400-802673956D18}" presName="hierChild2" presStyleCnt="0"/>
      <dgm:spPr/>
    </dgm:pt>
    <dgm:pt modelId="{A7D04C90-8FE0-4D6F-B897-8FC4BBF559CB}" type="pres">
      <dgm:prSet presAssocID="{683A824A-5D43-4A97-8BCB-658378B5F6E1}" presName="Name10" presStyleLbl="parChTrans1D2" presStyleIdx="0" presStyleCnt="10"/>
      <dgm:spPr/>
    </dgm:pt>
    <dgm:pt modelId="{A01D4EF1-ADC9-41DA-8625-65B8CD3502C7}" type="pres">
      <dgm:prSet presAssocID="{98D471A3-E692-4424-B025-2F73824D5515}" presName="hierRoot2" presStyleCnt="0"/>
      <dgm:spPr/>
    </dgm:pt>
    <dgm:pt modelId="{2450A873-07DB-4F91-B16B-6C49C1CC46AA}" type="pres">
      <dgm:prSet presAssocID="{98D471A3-E692-4424-B025-2F73824D5515}" presName="composite2" presStyleCnt="0"/>
      <dgm:spPr/>
    </dgm:pt>
    <dgm:pt modelId="{5CC8BF10-482A-4D24-9180-3470929991D1}" type="pres">
      <dgm:prSet presAssocID="{98D471A3-E692-4424-B025-2F73824D5515}" presName="background2" presStyleLbl="node2" presStyleIdx="0" presStyleCnt="10"/>
      <dgm:spPr/>
    </dgm:pt>
    <dgm:pt modelId="{D449A03B-4A9C-4A33-9234-32EAA1EB7632}" type="pres">
      <dgm:prSet presAssocID="{98D471A3-E692-4424-B025-2F73824D5515}" presName="text2" presStyleLbl="fgAcc2" presStyleIdx="0" presStyleCnt="10">
        <dgm:presLayoutVars>
          <dgm:chPref val="3"/>
        </dgm:presLayoutVars>
      </dgm:prSet>
      <dgm:spPr/>
    </dgm:pt>
    <dgm:pt modelId="{D6B90B5B-F218-4C05-8470-B2B219099811}" type="pres">
      <dgm:prSet presAssocID="{98D471A3-E692-4424-B025-2F73824D5515}" presName="hierChild3" presStyleCnt="0"/>
      <dgm:spPr/>
    </dgm:pt>
    <dgm:pt modelId="{773C0E6C-12DF-4D3D-858D-AAFC88524664}" type="pres">
      <dgm:prSet presAssocID="{A228FCD0-C71A-41CA-B48F-58A6C582FBCA}" presName="Name10" presStyleLbl="parChTrans1D2" presStyleIdx="1" presStyleCnt="10"/>
      <dgm:spPr/>
    </dgm:pt>
    <dgm:pt modelId="{16CC9FA6-C4FC-49F9-9C31-6411A84C9A12}" type="pres">
      <dgm:prSet presAssocID="{FCA36633-0805-4A9B-9D1E-5C195C131683}" presName="hierRoot2" presStyleCnt="0"/>
      <dgm:spPr/>
    </dgm:pt>
    <dgm:pt modelId="{4E8091CB-E443-4E4B-92C1-833101AB71AA}" type="pres">
      <dgm:prSet presAssocID="{FCA36633-0805-4A9B-9D1E-5C195C131683}" presName="composite2" presStyleCnt="0"/>
      <dgm:spPr/>
    </dgm:pt>
    <dgm:pt modelId="{66BBA7C7-B81F-41B7-87FF-37881716020F}" type="pres">
      <dgm:prSet presAssocID="{FCA36633-0805-4A9B-9D1E-5C195C131683}" presName="background2" presStyleLbl="node2" presStyleIdx="1" presStyleCnt="10"/>
      <dgm:spPr/>
    </dgm:pt>
    <dgm:pt modelId="{E2F706A1-9376-4007-B062-7CD3BB8C35E8}" type="pres">
      <dgm:prSet presAssocID="{FCA36633-0805-4A9B-9D1E-5C195C131683}" presName="text2" presStyleLbl="fgAcc2" presStyleIdx="1" presStyleCnt="10">
        <dgm:presLayoutVars>
          <dgm:chPref val="3"/>
        </dgm:presLayoutVars>
      </dgm:prSet>
      <dgm:spPr/>
    </dgm:pt>
    <dgm:pt modelId="{667AB604-4FB1-4653-B2B8-F786A3CB1391}" type="pres">
      <dgm:prSet presAssocID="{FCA36633-0805-4A9B-9D1E-5C195C131683}" presName="hierChild3" presStyleCnt="0"/>
      <dgm:spPr/>
    </dgm:pt>
    <dgm:pt modelId="{E1E98B1A-98B1-4426-9E5B-BF26EAB5A655}" type="pres">
      <dgm:prSet presAssocID="{CF4A803E-AA7B-4C21-98BC-B5E5702D0D4D}" presName="Name10" presStyleLbl="parChTrans1D2" presStyleIdx="2" presStyleCnt="10"/>
      <dgm:spPr/>
    </dgm:pt>
    <dgm:pt modelId="{3CF74F2E-C0EF-40B2-AD19-06DD5746BA1A}" type="pres">
      <dgm:prSet presAssocID="{FDF82DE6-F8BE-4C46-961A-EE72298AB609}" presName="hierRoot2" presStyleCnt="0"/>
      <dgm:spPr/>
    </dgm:pt>
    <dgm:pt modelId="{E819CA7A-AB11-457D-A220-5A5E2EB1CC56}" type="pres">
      <dgm:prSet presAssocID="{FDF82DE6-F8BE-4C46-961A-EE72298AB609}" presName="composite2" presStyleCnt="0"/>
      <dgm:spPr/>
    </dgm:pt>
    <dgm:pt modelId="{F99E3861-0B6B-48BF-BB2A-5D27839DBA23}" type="pres">
      <dgm:prSet presAssocID="{FDF82DE6-F8BE-4C46-961A-EE72298AB609}" presName="background2" presStyleLbl="node2" presStyleIdx="2" presStyleCnt="10"/>
      <dgm:spPr/>
    </dgm:pt>
    <dgm:pt modelId="{8ABD3F3E-618C-4453-AC3A-3A09883DD606}" type="pres">
      <dgm:prSet presAssocID="{FDF82DE6-F8BE-4C46-961A-EE72298AB609}" presName="text2" presStyleLbl="fgAcc2" presStyleIdx="2" presStyleCnt="10">
        <dgm:presLayoutVars>
          <dgm:chPref val="3"/>
        </dgm:presLayoutVars>
      </dgm:prSet>
      <dgm:spPr/>
    </dgm:pt>
    <dgm:pt modelId="{9010250D-0149-45ED-96D4-CD48892EA9B6}" type="pres">
      <dgm:prSet presAssocID="{FDF82DE6-F8BE-4C46-961A-EE72298AB609}" presName="hierChild3" presStyleCnt="0"/>
      <dgm:spPr/>
    </dgm:pt>
    <dgm:pt modelId="{BE92395C-C2CD-42E2-BB51-40A9919B1303}" type="pres">
      <dgm:prSet presAssocID="{F318903A-6BF2-4509-B8AE-FB20D59E8411}" presName="Name10" presStyleLbl="parChTrans1D2" presStyleIdx="3" presStyleCnt="10"/>
      <dgm:spPr/>
    </dgm:pt>
    <dgm:pt modelId="{118A9FF3-0246-4898-8DCE-1714C01C588E}" type="pres">
      <dgm:prSet presAssocID="{0F7F05FE-1B95-4267-8A4B-D6C1AE57F173}" presName="hierRoot2" presStyleCnt="0"/>
      <dgm:spPr/>
    </dgm:pt>
    <dgm:pt modelId="{60B8DC15-3D2D-4E01-AFED-AA4909734FB8}" type="pres">
      <dgm:prSet presAssocID="{0F7F05FE-1B95-4267-8A4B-D6C1AE57F173}" presName="composite2" presStyleCnt="0"/>
      <dgm:spPr/>
    </dgm:pt>
    <dgm:pt modelId="{B526BBA6-FE38-499B-9E98-9A44D8E73310}" type="pres">
      <dgm:prSet presAssocID="{0F7F05FE-1B95-4267-8A4B-D6C1AE57F173}" presName="background2" presStyleLbl="node2" presStyleIdx="3" presStyleCnt="10"/>
      <dgm:spPr/>
    </dgm:pt>
    <dgm:pt modelId="{037BB6DA-7A94-4810-AE35-BC34DF9F83AF}" type="pres">
      <dgm:prSet presAssocID="{0F7F05FE-1B95-4267-8A4B-D6C1AE57F173}" presName="text2" presStyleLbl="fgAcc2" presStyleIdx="3" presStyleCnt="10">
        <dgm:presLayoutVars>
          <dgm:chPref val="3"/>
        </dgm:presLayoutVars>
      </dgm:prSet>
      <dgm:spPr/>
    </dgm:pt>
    <dgm:pt modelId="{EA9FBFB4-5A69-4638-8ECE-6F1D97A6FDD1}" type="pres">
      <dgm:prSet presAssocID="{0F7F05FE-1B95-4267-8A4B-D6C1AE57F173}" presName="hierChild3" presStyleCnt="0"/>
      <dgm:spPr/>
    </dgm:pt>
    <dgm:pt modelId="{5E906BD3-D82D-410E-8D7F-4BD031E08CB6}" type="pres">
      <dgm:prSet presAssocID="{D67257DA-4C76-45F7-8092-63AE6D55F904}" presName="Name10" presStyleLbl="parChTrans1D2" presStyleIdx="4" presStyleCnt="10"/>
      <dgm:spPr/>
    </dgm:pt>
    <dgm:pt modelId="{D5874D1A-01FF-4D44-8AE4-E8E5588D0CF8}" type="pres">
      <dgm:prSet presAssocID="{B2C46536-5504-4A13-B1DC-8E907F8A00BD}" presName="hierRoot2" presStyleCnt="0"/>
      <dgm:spPr/>
    </dgm:pt>
    <dgm:pt modelId="{D7E726B3-E9C1-4D48-91CE-F6256DC09611}" type="pres">
      <dgm:prSet presAssocID="{B2C46536-5504-4A13-B1DC-8E907F8A00BD}" presName="composite2" presStyleCnt="0"/>
      <dgm:spPr/>
    </dgm:pt>
    <dgm:pt modelId="{E172526B-664D-47A9-93AB-6420E2FD932D}" type="pres">
      <dgm:prSet presAssocID="{B2C46536-5504-4A13-B1DC-8E907F8A00BD}" presName="background2" presStyleLbl="node2" presStyleIdx="4" presStyleCnt="10"/>
      <dgm:spPr/>
    </dgm:pt>
    <dgm:pt modelId="{F6208200-6E37-42B0-918D-F24731F02A66}" type="pres">
      <dgm:prSet presAssocID="{B2C46536-5504-4A13-B1DC-8E907F8A00BD}" presName="text2" presStyleLbl="fgAcc2" presStyleIdx="4" presStyleCnt="10">
        <dgm:presLayoutVars>
          <dgm:chPref val="3"/>
        </dgm:presLayoutVars>
      </dgm:prSet>
      <dgm:spPr/>
    </dgm:pt>
    <dgm:pt modelId="{E756277A-0ADB-4F20-A56C-1DBF477075F1}" type="pres">
      <dgm:prSet presAssocID="{B2C46536-5504-4A13-B1DC-8E907F8A00BD}" presName="hierChild3" presStyleCnt="0"/>
      <dgm:spPr/>
    </dgm:pt>
    <dgm:pt modelId="{3E48DDA4-986B-4E23-BE68-46AF508D5661}" type="pres">
      <dgm:prSet presAssocID="{E7A91F21-F3A6-4C23-BF22-B287DE27DDF1}" presName="Name10" presStyleLbl="parChTrans1D2" presStyleIdx="5" presStyleCnt="10"/>
      <dgm:spPr/>
    </dgm:pt>
    <dgm:pt modelId="{DFABD4EE-0CE8-42AF-9775-A3771D1AA453}" type="pres">
      <dgm:prSet presAssocID="{AC8069A3-EA4F-4EAA-96D5-AF381EABD62B}" presName="hierRoot2" presStyleCnt="0"/>
      <dgm:spPr/>
    </dgm:pt>
    <dgm:pt modelId="{9CA7587F-9061-46AA-883C-C6921BF6D4CE}" type="pres">
      <dgm:prSet presAssocID="{AC8069A3-EA4F-4EAA-96D5-AF381EABD62B}" presName="composite2" presStyleCnt="0"/>
      <dgm:spPr/>
    </dgm:pt>
    <dgm:pt modelId="{D25D73A7-8D60-405E-8043-4A73C7E66C38}" type="pres">
      <dgm:prSet presAssocID="{AC8069A3-EA4F-4EAA-96D5-AF381EABD62B}" presName="background2" presStyleLbl="node2" presStyleIdx="5" presStyleCnt="10"/>
      <dgm:spPr/>
    </dgm:pt>
    <dgm:pt modelId="{65BEBF0A-B4F1-4157-98D7-07C95DC1CFBD}" type="pres">
      <dgm:prSet presAssocID="{AC8069A3-EA4F-4EAA-96D5-AF381EABD62B}" presName="text2" presStyleLbl="fgAcc2" presStyleIdx="5" presStyleCnt="10">
        <dgm:presLayoutVars>
          <dgm:chPref val="3"/>
        </dgm:presLayoutVars>
      </dgm:prSet>
      <dgm:spPr/>
    </dgm:pt>
    <dgm:pt modelId="{C9CF044E-E9A5-4051-B1A1-BA1D3EF65627}" type="pres">
      <dgm:prSet presAssocID="{AC8069A3-EA4F-4EAA-96D5-AF381EABD62B}" presName="hierChild3" presStyleCnt="0"/>
      <dgm:spPr/>
    </dgm:pt>
    <dgm:pt modelId="{80A5F367-E01B-4E51-B108-C523DCD41B77}" type="pres">
      <dgm:prSet presAssocID="{112EA496-F145-47EE-A061-E75909BF069A}" presName="Name10" presStyleLbl="parChTrans1D2" presStyleIdx="6" presStyleCnt="10"/>
      <dgm:spPr/>
    </dgm:pt>
    <dgm:pt modelId="{C8F469B5-54B3-469A-B773-542923E3DCF9}" type="pres">
      <dgm:prSet presAssocID="{B45F68D2-B181-4E4F-89FF-DD0057EAD93C}" presName="hierRoot2" presStyleCnt="0"/>
      <dgm:spPr/>
    </dgm:pt>
    <dgm:pt modelId="{A8A459F2-ADD6-422D-9621-603B6456848F}" type="pres">
      <dgm:prSet presAssocID="{B45F68D2-B181-4E4F-89FF-DD0057EAD93C}" presName="composite2" presStyleCnt="0"/>
      <dgm:spPr/>
    </dgm:pt>
    <dgm:pt modelId="{50F91E1A-E596-4F85-B75C-9A324D46F6AC}" type="pres">
      <dgm:prSet presAssocID="{B45F68D2-B181-4E4F-89FF-DD0057EAD93C}" presName="background2" presStyleLbl="node2" presStyleIdx="6" presStyleCnt="10"/>
      <dgm:spPr/>
    </dgm:pt>
    <dgm:pt modelId="{3E0C1E4B-C6D4-4498-B543-D511F277EE2F}" type="pres">
      <dgm:prSet presAssocID="{B45F68D2-B181-4E4F-89FF-DD0057EAD93C}" presName="text2" presStyleLbl="fgAcc2" presStyleIdx="6" presStyleCnt="10">
        <dgm:presLayoutVars>
          <dgm:chPref val="3"/>
        </dgm:presLayoutVars>
      </dgm:prSet>
      <dgm:spPr/>
    </dgm:pt>
    <dgm:pt modelId="{80BB7730-56BB-4CAF-B653-33210B87542E}" type="pres">
      <dgm:prSet presAssocID="{B45F68D2-B181-4E4F-89FF-DD0057EAD93C}" presName="hierChild3" presStyleCnt="0"/>
      <dgm:spPr/>
    </dgm:pt>
    <dgm:pt modelId="{637B2F99-E9E2-4B3F-8D53-E343CC63C21D}" type="pres">
      <dgm:prSet presAssocID="{88D2F512-FE32-4A28-9181-82B4B4D3B751}" presName="Name10" presStyleLbl="parChTrans1D2" presStyleIdx="7" presStyleCnt="10"/>
      <dgm:spPr/>
    </dgm:pt>
    <dgm:pt modelId="{CBE39F40-1AA6-4F49-8ADE-439D56AFF235}" type="pres">
      <dgm:prSet presAssocID="{368E42B9-AD19-4368-903B-CEE7A6AC617A}" presName="hierRoot2" presStyleCnt="0"/>
      <dgm:spPr/>
    </dgm:pt>
    <dgm:pt modelId="{C93AB769-ED46-486C-95CC-64F62270937F}" type="pres">
      <dgm:prSet presAssocID="{368E42B9-AD19-4368-903B-CEE7A6AC617A}" presName="composite2" presStyleCnt="0"/>
      <dgm:spPr/>
    </dgm:pt>
    <dgm:pt modelId="{D27D16A9-EB62-4CF6-8E01-676F1D786D7C}" type="pres">
      <dgm:prSet presAssocID="{368E42B9-AD19-4368-903B-CEE7A6AC617A}" presName="background2" presStyleLbl="node2" presStyleIdx="7" presStyleCnt="10"/>
      <dgm:spPr/>
    </dgm:pt>
    <dgm:pt modelId="{A31F244D-2CDC-4BDB-A055-13B4C88C627C}" type="pres">
      <dgm:prSet presAssocID="{368E42B9-AD19-4368-903B-CEE7A6AC617A}" presName="text2" presStyleLbl="fgAcc2" presStyleIdx="7" presStyleCnt="10">
        <dgm:presLayoutVars>
          <dgm:chPref val="3"/>
        </dgm:presLayoutVars>
      </dgm:prSet>
      <dgm:spPr/>
    </dgm:pt>
    <dgm:pt modelId="{FDCDCD14-3477-4BEB-8BF0-02D1D76A0202}" type="pres">
      <dgm:prSet presAssocID="{368E42B9-AD19-4368-903B-CEE7A6AC617A}" presName="hierChild3" presStyleCnt="0"/>
      <dgm:spPr/>
    </dgm:pt>
    <dgm:pt modelId="{7118A107-7544-4B4C-9595-906CEF22BE1F}" type="pres">
      <dgm:prSet presAssocID="{86CF1CAB-AC94-4239-A592-2A0FB5B6294B}" presName="Name10" presStyleLbl="parChTrans1D2" presStyleIdx="8" presStyleCnt="10"/>
      <dgm:spPr/>
    </dgm:pt>
    <dgm:pt modelId="{9BB8598C-C13A-4A7B-8F81-B13FA71F0FCE}" type="pres">
      <dgm:prSet presAssocID="{925DA4B0-DD0E-4E19-81DB-470837139A00}" presName="hierRoot2" presStyleCnt="0"/>
      <dgm:spPr/>
    </dgm:pt>
    <dgm:pt modelId="{8ABCE0BC-6CC8-46F2-B37D-4E607274D8C3}" type="pres">
      <dgm:prSet presAssocID="{925DA4B0-DD0E-4E19-81DB-470837139A00}" presName="composite2" presStyleCnt="0"/>
      <dgm:spPr/>
    </dgm:pt>
    <dgm:pt modelId="{74F27F7A-EB96-457C-84E6-14A4C62109CC}" type="pres">
      <dgm:prSet presAssocID="{925DA4B0-DD0E-4E19-81DB-470837139A00}" presName="background2" presStyleLbl="node2" presStyleIdx="8" presStyleCnt="10"/>
      <dgm:spPr/>
    </dgm:pt>
    <dgm:pt modelId="{C7A0BCA3-43F5-4AE6-920F-623514B50DA0}" type="pres">
      <dgm:prSet presAssocID="{925DA4B0-DD0E-4E19-81DB-470837139A00}" presName="text2" presStyleLbl="fgAcc2" presStyleIdx="8" presStyleCnt="10">
        <dgm:presLayoutVars>
          <dgm:chPref val="3"/>
        </dgm:presLayoutVars>
      </dgm:prSet>
      <dgm:spPr/>
    </dgm:pt>
    <dgm:pt modelId="{6F2324DC-6C18-455C-A5E8-6FD179DF841A}" type="pres">
      <dgm:prSet presAssocID="{925DA4B0-DD0E-4E19-81DB-470837139A00}" presName="hierChild3" presStyleCnt="0"/>
      <dgm:spPr/>
    </dgm:pt>
    <dgm:pt modelId="{A92A0012-7DBE-4420-A7F8-947D64BB772F}" type="pres">
      <dgm:prSet presAssocID="{555938A3-88A5-4633-B2C0-3C8FF4E8EE62}" presName="Name10" presStyleLbl="parChTrans1D2" presStyleIdx="9" presStyleCnt="10"/>
      <dgm:spPr/>
    </dgm:pt>
    <dgm:pt modelId="{5F20DA91-E557-4C7F-BE26-3BE91B12546B}" type="pres">
      <dgm:prSet presAssocID="{5976FD16-F686-40F7-9937-911F92FE5BE8}" presName="hierRoot2" presStyleCnt="0"/>
      <dgm:spPr/>
    </dgm:pt>
    <dgm:pt modelId="{7320C35D-CB15-45E5-8686-483710B19FA3}" type="pres">
      <dgm:prSet presAssocID="{5976FD16-F686-40F7-9937-911F92FE5BE8}" presName="composite2" presStyleCnt="0"/>
      <dgm:spPr/>
    </dgm:pt>
    <dgm:pt modelId="{0E6EBFAA-A2BA-4432-A2E0-E69093035C54}" type="pres">
      <dgm:prSet presAssocID="{5976FD16-F686-40F7-9937-911F92FE5BE8}" presName="background2" presStyleLbl="node2" presStyleIdx="9" presStyleCnt="10"/>
      <dgm:spPr/>
    </dgm:pt>
    <dgm:pt modelId="{A3156BCC-747D-47EA-9544-FD52E1493937}" type="pres">
      <dgm:prSet presAssocID="{5976FD16-F686-40F7-9937-911F92FE5BE8}" presName="text2" presStyleLbl="fgAcc2" presStyleIdx="9" presStyleCnt="10">
        <dgm:presLayoutVars>
          <dgm:chPref val="3"/>
        </dgm:presLayoutVars>
      </dgm:prSet>
      <dgm:spPr/>
    </dgm:pt>
    <dgm:pt modelId="{C05ECA78-3A87-4943-B3DD-4ECD2977FA88}" type="pres">
      <dgm:prSet presAssocID="{5976FD16-F686-40F7-9937-911F92FE5BE8}" presName="hierChild3" presStyleCnt="0"/>
      <dgm:spPr/>
    </dgm:pt>
  </dgm:ptLst>
  <dgm:cxnLst>
    <dgm:cxn modelId="{F7BB3C0A-164D-46B1-BCF3-A4566EFF9A49}" type="presOf" srcId="{555938A3-88A5-4633-B2C0-3C8FF4E8EE62}" destId="{A92A0012-7DBE-4420-A7F8-947D64BB772F}" srcOrd="0" destOrd="0" presId="urn:microsoft.com/office/officeart/2005/8/layout/hierarchy1"/>
    <dgm:cxn modelId="{35C2FA0B-89D8-4A4E-AF2E-DDBEDD4BC206}" type="presOf" srcId="{D67257DA-4C76-45F7-8092-63AE6D55F904}" destId="{5E906BD3-D82D-410E-8D7F-4BD031E08CB6}" srcOrd="0" destOrd="0" presId="urn:microsoft.com/office/officeart/2005/8/layout/hierarchy1"/>
    <dgm:cxn modelId="{F678650D-E0E1-497F-A6E6-145C8A60D3E7}" type="presOf" srcId="{A228FCD0-C71A-41CA-B48F-58A6C582FBCA}" destId="{773C0E6C-12DF-4D3D-858D-AAFC88524664}" srcOrd="0" destOrd="0" presId="urn:microsoft.com/office/officeart/2005/8/layout/hierarchy1"/>
    <dgm:cxn modelId="{09B0AB1A-8575-4020-AD2D-1B4278B3D0D2}" srcId="{BD95EC22-B90F-488D-B400-802673956D18}" destId="{FCA36633-0805-4A9B-9D1E-5C195C131683}" srcOrd="1" destOrd="0" parTransId="{A228FCD0-C71A-41CA-B48F-58A6C582FBCA}" sibTransId="{4F1F5181-4F62-45DA-99FC-309573C5394A}"/>
    <dgm:cxn modelId="{C64D7228-9521-4123-9231-4A4FDA89433D}" type="presOf" srcId="{98D471A3-E692-4424-B025-2F73824D5515}" destId="{D449A03B-4A9C-4A33-9234-32EAA1EB7632}" srcOrd="0" destOrd="0" presId="urn:microsoft.com/office/officeart/2005/8/layout/hierarchy1"/>
    <dgm:cxn modelId="{8B46812D-4C4E-4E24-B71A-5733B913D260}" type="presOf" srcId="{86CF1CAB-AC94-4239-A592-2A0FB5B6294B}" destId="{7118A107-7544-4B4C-9595-906CEF22BE1F}" srcOrd="0" destOrd="0" presId="urn:microsoft.com/office/officeart/2005/8/layout/hierarchy1"/>
    <dgm:cxn modelId="{A2F55A2F-3C83-4ADB-9598-69237E79F901}" type="presOf" srcId="{E7A91F21-F3A6-4C23-BF22-B287DE27DDF1}" destId="{3E48DDA4-986B-4E23-BE68-46AF508D5661}" srcOrd="0" destOrd="0" presId="urn:microsoft.com/office/officeart/2005/8/layout/hierarchy1"/>
    <dgm:cxn modelId="{68FE1041-504E-491E-88CE-70E9A3D1ACDC}" srcId="{BD95EC22-B90F-488D-B400-802673956D18}" destId="{98D471A3-E692-4424-B025-2F73824D5515}" srcOrd="0" destOrd="0" parTransId="{683A824A-5D43-4A97-8BCB-658378B5F6E1}" sibTransId="{37979DE5-5239-41F3-8055-C8438D2D19BF}"/>
    <dgm:cxn modelId="{0CDEAA62-09BD-44D5-992D-AD87384DEE42}" type="presOf" srcId="{368E42B9-AD19-4368-903B-CEE7A6AC617A}" destId="{A31F244D-2CDC-4BDB-A055-13B4C88C627C}" srcOrd="0" destOrd="0" presId="urn:microsoft.com/office/officeart/2005/8/layout/hierarchy1"/>
    <dgm:cxn modelId="{7E3E9164-ABB4-4760-9DC6-58C1269219FB}" type="presOf" srcId="{0F7F05FE-1B95-4267-8A4B-D6C1AE57F173}" destId="{037BB6DA-7A94-4810-AE35-BC34DF9F83AF}" srcOrd="0" destOrd="0" presId="urn:microsoft.com/office/officeart/2005/8/layout/hierarchy1"/>
    <dgm:cxn modelId="{E5CEB247-2705-494C-B94E-C3319C0A70E4}" type="presOf" srcId="{112EA496-F145-47EE-A061-E75909BF069A}" destId="{80A5F367-E01B-4E51-B108-C523DCD41B77}" srcOrd="0" destOrd="0" presId="urn:microsoft.com/office/officeart/2005/8/layout/hierarchy1"/>
    <dgm:cxn modelId="{0DF9C847-0016-4A42-8B85-D0FD70143DF5}" type="presOf" srcId="{F318903A-6BF2-4509-B8AE-FB20D59E8411}" destId="{BE92395C-C2CD-42E2-BB51-40A9919B1303}" srcOrd="0" destOrd="0" presId="urn:microsoft.com/office/officeart/2005/8/layout/hierarchy1"/>
    <dgm:cxn modelId="{B201C568-645A-419E-B7F0-3767806E0199}" srcId="{BD95EC22-B90F-488D-B400-802673956D18}" destId="{0F7F05FE-1B95-4267-8A4B-D6C1AE57F173}" srcOrd="3" destOrd="0" parTransId="{F318903A-6BF2-4509-B8AE-FB20D59E8411}" sibTransId="{30E0AFD3-4F5E-4928-B998-7D0713AD78C6}"/>
    <dgm:cxn modelId="{0018A769-AB53-4688-9519-1AEAA1BF459B}" type="presOf" srcId="{5976FD16-F686-40F7-9937-911F92FE5BE8}" destId="{A3156BCC-747D-47EA-9544-FD52E1493937}" srcOrd="0" destOrd="0" presId="urn:microsoft.com/office/officeart/2005/8/layout/hierarchy1"/>
    <dgm:cxn modelId="{A7BE084A-E38E-417B-8CEE-1777093C9BFE}" type="presOf" srcId="{CF4A803E-AA7B-4C21-98BC-B5E5702D0D4D}" destId="{E1E98B1A-98B1-4426-9E5B-BF26EAB5A655}" srcOrd="0" destOrd="0" presId="urn:microsoft.com/office/officeart/2005/8/layout/hierarchy1"/>
    <dgm:cxn modelId="{5F89116B-E31A-4CDB-8775-90228F91AEFA}" type="presOf" srcId="{DA70B46D-7DB3-45FA-A53D-BB02EB63BE1A}" destId="{A103D5C4-FED7-4E61-8B10-DD098206183D}" srcOrd="0" destOrd="0" presId="urn:microsoft.com/office/officeart/2005/8/layout/hierarchy1"/>
    <dgm:cxn modelId="{10FCA76B-EB1C-4E0B-8360-6F3D2BDCD774}" srcId="{BD95EC22-B90F-488D-B400-802673956D18}" destId="{5976FD16-F686-40F7-9937-911F92FE5BE8}" srcOrd="9" destOrd="0" parTransId="{555938A3-88A5-4633-B2C0-3C8FF4E8EE62}" sibTransId="{3531FE44-9245-49C0-8AD9-562CF576B04F}"/>
    <dgm:cxn modelId="{FD750C6E-077D-4645-922C-5FBB9C6A2101}" type="presOf" srcId="{B45F68D2-B181-4E4F-89FF-DD0057EAD93C}" destId="{3E0C1E4B-C6D4-4498-B543-D511F277EE2F}" srcOrd="0" destOrd="0" presId="urn:microsoft.com/office/officeart/2005/8/layout/hierarchy1"/>
    <dgm:cxn modelId="{EF8E8651-2E4D-4120-9F5F-8EBBCEC0B521}" srcId="{BD95EC22-B90F-488D-B400-802673956D18}" destId="{FDF82DE6-F8BE-4C46-961A-EE72298AB609}" srcOrd="2" destOrd="0" parTransId="{CF4A803E-AA7B-4C21-98BC-B5E5702D0D4D}" sibTransId="{79EC5A6A-D904-46A4-80CD-3ED8F8C0F702}"/>
    <dgm:cxn modelId="{4211B458-F67D-4C9A-BB9B-FAB7FCD26021}" srcId="{BD95EC22-B90F-488D-B400-802673956D18}" destId="{925DA4B0-DD0E-4E19-81DB-470837139A00}" srcOrd="8" destOrd="0" parTransId="{86CF1CAB-AC94-4239-A592-2A0FB5B6294B}" sibTransId="{DE157142-DF81-414B-B4EA-A9ECB776351C}"/>
    <dgm:cxn modelId="{995BC859-904D-4CF9-921B-C76F28DE1AB3}" type="presOf" srcId="{B2C46536-5504-4A13-B1DC-8E907F8A00BD}" destId="{F6208200-6E37-42B0-918D-F24731F02A66}" srcOrd="0" destOrd="0" presId="urn:microsoft.com/office/officeart/2005/8/layout/hierarchy1"/>
    <dgm:cxn modelId="{99BBA6B8-1D96-4E16-9BE3-F0EBFAFCEFC6}" srcId="{BD95EC22-B90F-488D-B400-802673956D18}" destId="{B45F68D2-B181-4E4F-89FF-DD0057EAD93C}" srcOrd="6" destOrd="0" parTransId="{112EA496-F145-47EE-A061-E75909BF069A}" sibTransId="{E399B257-D58E-4AD4-A709-CFC881C2FE5D}"/>
    <dgm:cxn modelId="{84DFEBBB-D660-47DD-9916-8936437DCD26}" type="presOf" srcId="{88D2F512-FE32-4A28-9181-82B4B4D3B751}" destId="{637B2F99-E9E2-4B3F-8D53-E343CC63C21D}" srcOrd="0" destOrd="0" presId="urn:microsoft.com/office/officeart/2005/8/layout/hierarchy1"/>
    <dgm:cxn modelId="{B22EA7BD-8181-459F-9CEA-6E9991F33894}" srcId="{DA70B46D-7DB3-45FA-A53D-BB02EB63BE1A}" destId="{BD95EC22-B90F-488D-B400-802673956D18}" srcOrd="0" destOrd="0" parTransId="{AD4ED40C-FCA0-4165-AA17-8ADF27886494}" sibTransId="{D7B9912A-ABB7-4CD9-A3DB-415A11635EE6}"/>
    <dgm:cxn modelId="{739875C3-6152-4ADE-A14F-A8DCCB476EEF}" type="presOf" srcId="{925DA4B0-DD0E-4E19-81DB-470837139A00}" destId="{C7A0BCA3-43F5-4AE6-920F-623514B50DA0}" srcOrd="0" destOrd="0" presId="urn:microsoft.com/office/officeart/2005/8/layout/hierarchy1"/>
    <dgm:cxn modelId="{53816FCB-07F7-4C02-8F86-D23931C9E254}" srcId="{BD95EC22-B90F-488D-B400-802673956D18}" destId="{368E42B9-AD19-4368-903B-CEE7A6AC617A}" srcOrd="7" destOrd="0" parTransId="{88D2F512-FE32-4A28-9181-82B4B4D3B751}" sibTransId="{8267DE1A-63B2-4BA0-95B8-6D906C023F2D}"/>
    <dgm:cxn modelId="{989A9BCB-37BD-4C07-BC28-45B37847FE7E}" type="presOf" srcId="{AC8069A3-EA4F-4EAA-96D5-AF381EABD62B}" destId="{65BEBF0A-B4F1-4157-98D7-07C95DC1CFBD}" srcOrd="0" destOrd="0" presId="urn:microsoft.com/office/officeart/2005/8/layout/hierarchy1"/>
    <dgm:cxn modelId="{43A434DF-6059-4A45-96C1-502335BE0BEA}" type="presOf" srcId="{FCA36633-0805-4A9B-9D1E-5C195C131683}" destId="{E2F706A1-9376-4007-B062-7CD3BB8C35E8}" srcOrd="0" destOrd="0" presId="urn:microsoft.com/office/officeart/2005/8/layout/hierarchy1"/>
    <dgm:cxn modelId="{2721B1E1-9592-4941-90C0-7E9E96A4A437}" srcId="{BD95EC22-B90F-488D-B400-802673956D18}" destId="{B2C46536-5504-4A13-B1DC-8E907F8A00BD}" srcOrd="4" destOrd="0" parTransId="{D67257DA-4C76-45F7-8092-63AE6D55F904}" sibTransId="{90AD0D0A-B1A8-4CE1-81E3-00AFEDDCF66E}"/>
    <dgm:cxn modelId="{55894BE7-E1CC-4DD9-A575-0EA5278AA5FC}" type="presOf" srcId="{BD95EC22-B90F-488D-B400-802673956D18}" destId="{0F1C9A34-D371-4F38-A08C-F1C2F245684F}" srcOrd="0" destOrd="0" presId="urn:microsoft.com/office/officeart/2005/8/layout/hierarchy1"/>
    <dgm:cxn modelId="{4DFC96F0-B68E-487B-B5FE-2851E61FA5D5}" type="presOf" srcId="{683A824A-5D43-4A97-8BCB-658378B5F6E1}" destId="{A7D04C90-8FE0-4D6F-B897-8FC4BBF559CB}" srcOrd="0" destOrd="0" presId="urn:microsoft.com/office/officeart/2005/8/layout/hierarchy1"/>
    <dgm:cxn modelId="{2ACC24F2-1B4B-4363-B40F-3EADDE3E9B96}" type="presOf" srcId="{FDF82DE6-F8BE-4C46-961A-EE72298AB609}" destId="{8ABD3F3E-618C-4453-AC3A-3A09883DD606}" srcOrd="0" destOrd="0" presId="urn:microsoft.com/office/officeart/2005/8/layout/hierarchy1"/>
    <dgm:cxn modelId="{BE4CEBF4-A198-403D-9E26-A7390C886E6B}" srcId="{BD95EC22-B90F-488D-B400-802673956D18}" destId="{AC8069A3-EA4F-4EAA-96D5-AF381EABD62B}" srcOrd="5" destOrd="0" parTransId="{E7A91F21-F3A6-4C23-BF22-B287DE27DDF1}" sibTransId="{A85C7051-7CA2-47D2-8528-1C1AD3A1CDCF}"/>
    <dgm:cxn modelId="{A89588A9-3761-4EDC-99AE-BA51BCE05699}" type="presParOf" srcId="{A103D5C4-FED7-4E61-8B10-DD098206183D}" destId="{92000871-E9D3-4CA6-9139-32CB6665130E}" srcOrd="0" destOrd="0" presId="urn:microsoft.com/office/officeart/2005/8/layout/hierarchy1"/>
    <dgm:cxn modelId="{8B579F74-4403-4EA6-83EF-CE1F11D4C18F}" type="presParOf" srcId="{92000871-E9D3-4CA6-9139-32CB6665130E}" destId="{F785BFCC-6B02-4531-AA17-62B33D9AF0E4}" srcOrd="0" destOrd="0" presId="urn:microsoft.com/office/officeart/2005/8/layout/hierarchy1"/>
    <dgm:cxn modelId="{3EC90DEA-0486-49C0-80BA-A0667C7A514B}" type="presParOf" srcId="{F785BFCC-6B02-4531-AA17-62B33D9AF0E4}" destId="{B74ECB1E-9177-44F6-9204-7F225BF55A95}" srcOrd="0" destOrd="0" presId="urn:microsoft.com/office/officeart/2005/8/layout/hierarchy1"/>
    <dgm:cxn modelId="{C4F654F7-29D4-4393-A3B0-2DC0BB449D54}" type="presParOf" srcId="{F785BFCC-6B02-4531-AA17-62B33D9AF0E4}" destId="{0F1C9A34-D371-4F38-A08C-F1C2F245684F}" srcOrd="1" destOrd="0" presId="urn:microsoft.com/office/officeart/2005/8/layout/hierarchy1"/>
    <dgm:cxn modelId="{0CA2AF36-5EDF-4AA1-8777-E0096CB8F48E}" type="presParOf" srcId="{92000871-E9D3-4CA6-9139-32CB6665130E}" destId="{4F9AFDCC-AE8F-4BDA-B1D3-45EFBB6DB487}" srcOrd="1" destOrd="0" presId="urn:microsoft.com/office/officeart/2005/8/layout/hierarchy1"/>
    <dgm:cxn modelId="{6764FDD6-68E9-4607-AE14-BE76545E3ECC}" type="presParOf" srcId="{4F9AFDCC-AE8F-4BDA-B1D3-45EFBB6DB487}" destId="{A7D04C90-8FE0-4D6F-B897-8FC4BBF559CB}" srcOrd="0" destOrd="0" presId="urn:microsoft.com/office/officeart/2005/8/layout/hierarchy1"/>
    <dgm:cxn modelId="{5C8AF2B3-EFE4-4AF7-934A-0A4FB6F2C259}" type="presParOf" srcId="{4F9AFDCC-AE8F-4BDA-B1D3-45EFBB6DB487}" destId="{A01D4EF1-ADC9-41DA-8625-65B8CD3502C7}" srcOrd="1" destOrd="0" presId="urn:microsoft.com/office/officeart/2005/8/layout/hierarchy1"/>
    <dgm:cxn modelId="{0B4BF70E-98BE-458D-B87D-FD2DC56710AA}" type="presParOf" srcId="{A01D4EF1-ADC9-41DA-8625-65B8CD3502C7}" destId="{2450A873-07DB-4F91-B16B-6C49C1CC46AA}" srcOrd="0" destOrd="0" presId="urn:microsoft.com/office/officeart/2005/8/layout/hierarchy1"/>
    <dgm:cxn modelId="{3DB43632-ACAE-40FB-849A-C98F44C25429}" type="presParOf" srcId="{2450A873-07DB-4F91-B16B-6C49C1CC46AA}" destId="{5CC8BF10-482A-4D24-9180-3470929991D1}" srcOrd="0" destOrd="0" presId="urn:microsoft.com/office/officeart/2005/8/layout/hierarchy1"/>
    <dgm:cxn modelId="{55EB321B-CCB5-4E3F-B84C-A129A8AC5477}" type="presParOf" srcId="{2450A873-07DB-4F91-B16B-6C49C1CC46AA}" destId="{D449A03B-4A9C-4A33-9234-32EAA1EB7632}" srcOrd="1" destOrd="0" presId="urn:microsoft.com/office/officeart/2005/8/layout/hierarchy1"/>
    <dgm:cxn modelId="{22BA7511-B295-4906-AC26-95EC73BA5A41}" type="presParOf" srcId="{A01D4EF1-ADC9-41DA-8625-65B8CD3502C7}" destId="{D6B90B5B-F218-4C05-8470-B2B219099811}" srcOrd="1" destOrd="0" presId="urn:microsoft.com/office/officeart/2005/8/layout/hierarchy1"/>
    <dgm:cxn modelId="{53192C40-4A12-4104-B5A9-AF369BD4776B}" type="presParOf" srcId="{4F9AFDCC-AE8F-4BDA-B1D3-45EFBB6DB487}" destId="{773C0E6C-12DF-4D3D-858D-AAFC88524664}" srcOrd="2" destOrd="0" presId="urn:microsoft.com/office/officeart/2005/8/layout/hierarchy1"/>
    <dgm:cxn modelId="{858A14B3-C802-42E7-984C-EC53674F27D0}" type="presParOf" srcId="{4F9AFDCC-AE8F-4BDA-B1D3-45EFBB6DB487}" destId="{16CC9FA6-C4FC-49F9-9C31-6411A84C9A12}" srcOrd="3" destOrd="0" presId="urn:microsoft.com/office/officeart/2005/8/layout/hierarchy1"/>
    <dgm:cxn modelId="{4576C273-29D7-413E-9E45-FFEA92F19DE5}" type="presParOf" srcId="{16CC9FA6-C4FC-49F9-9C31-6411A84C9A12}" destId="{4E8091CB-E443-4E4B-92C1-833101AB71AA}" srcOrd="0" destOrd="0" presId="urn:microsoft.com/office/officeart/2005/8/layout/hierarchy1"/>
    <dgm:cxn modelId="{C432D144-85FF-4938-BC54-791C232FB7A6}" type="presParOf" srcId="{4E8091CB-E443-4E4B-92C1-833101AB71AA}" destId="{66BBA7C7-B81F-41B7-87FF-37881716020F}" srcOrd="0" destOrd="0" presId="urn:microsoft.com/office/officeart/2005/8/layout/hierarchy1"/>
    <dgm:cxn modelId="{D1A8EA8C-2C2B-4C0D-AEB0-AA965FADDF70}" type="presParOf" srcId="{4E8091CB-E443-4E4B-92C1-833101AB71AA}" destId="{E2F706A1-9376-4007-B062-7CD3BB8C35E8}" srcOrd="1" destOrd="0" presId="urn:microsoft.com/office/officeart/2005/8/layout/hierarchy1"/>
    <dgm:cxn modelId="{486E9C7A-608C-44E8-85F9-2C7721EAE8E8}" type="presParOf" srcId="{16CC9FA6-C4FC-49F9-9C31-6411A84C9A12}" destId="{667AB604-4FB1-4653-B2B8-F786A3CB1391}" srcOrd="1" destOrd="0" presId="urn:microsoft.com/office/officeart/2005/8/layout/hierarchy1"/>
    <dgm:cxn modelId="{61B196F3-ED54-47E1-BA73-858585FC3219}" type="presParOf" srcId="{4F9AFDCC-AE8F-4BDA-B1D3-45EFBB6DB487}" destId="{E1E98B1A-98B1-4426-9E5B-BF26EAB5A655}" srcOrd="4" destOrd="0" presId="urn:microsoft.com/office/officeart/2005/8/layout/hierarchy1"/>
    <dgm:cxn modelId="{80B43196-EEA4-475E-AEAA-7D29FBB1FBB6}" type="presParOf" srcId="{4F9AFDCC-AE8F-4BDA-B1D3-45EFBB6DB487}" destId="{3CF74F2E-C0EF-40B2-AD19-06DD5746BA1A}" srcOrd="5" destOrd="0" presId="urn:microsoft.com/office/officeart/2005/8/layout/hierarchy1"/>
    <dgm:cxn modelId="{137DA7FC-8AF3-423F-9C97-132550B0A92F}" type="presParOf" srcId="{3CF74F2E-C0EF-40B2-AD19-06DD5746BA1A}" destId="{E819CA7A-AB11-457D-A220-5A5E2EB1CC56}" srcOrd="0" destOrd="0" presId="urn:microsoft.com/office/officeart/2005/8/layout/hierarchy1"/>
    <dgm:cxn modelId="{98300D2E-944C-438D-887E-CD0DC8589D13}" type="presParOf" srcId="{E819CA7A-AB11-457D-A220-5A5E2EB1CC56}" destId="{F99E3861-0B6B-48BF-BB2A-5D27839DBA23}" srcOrd="0" destOrd="0" presId="urn:microsoft.com/office/officeart/2005/8/layout/hierarchy1"/>
    <dgm:cxn modelId="{817F4B78-F88D-4726-BA5C-F07F495B22F5}" type="presParOf" srcId="{E819CA7A-AB11-457D-A220-5A5E2EB1CC56}" destId="{8ABD3F3E-618C-4453-AC3A-3A09883DD606}" srcOrd="1" destOrd="0" presId="urn:microsoft.com/office/officeart/2005/8/layout/hierarchy1"/>
    <dgm:cxn modelId="{45EFA588-2F33-493D-9ADA-D3041C53E15E}" type="presParOf" srcId="{3CF74F2E-C0EF-40B2-AD19-06DD5746BA1A}" destId="{9010250D-0149-45ED-96D4-CD48892EA9B6}" srcOrd="1" destOrd="0" presId="urn:microsoft.com/office/officeart/2005/8/layout/hierarchy1"/>
    <dgm:cxn modelId="{A1DDA30E-84C2-4EF0-92AD-CD5003813299}" type="presParOf" srcId="{4F9AFDCC-AE8F-4BDA-B1D3-45EFBB6DB487}" destId="{BE92395C-C2CD-42E2-BB51-40A9919B1303}" srcOrd="6" destOrd="0" presId="urn:microsoft.com/office/officeart/2005/8/layout/hierarchy1"/>
    <dgm:cxn modelId="{AB875F78-BCE4-41D4-A699-CFC8A551AC16}" type="presParOf" srcId="{4F9AFDCC-AE8F-4BDA-B1D3-45EFBB6DB487}" destId="{118A9FF3-0246-4898-8DCE-1714C01C588E}" srcOrd="7" destOrd="0" presId="urn:microsoft.com/office/officeart/2005/8/layout/hierarchy1"/>
    <dgm:cxn modelId="{28844F61-9892-4BD6-91B6-B2A8ABB99FA7}" type="presParOf" srcId="{118A9FF3-0246-4898-8DCE-1714C01C588E}" destId="{60B8DC15-3D2D-4E01-AFED-AA4909734FB8}" srcOrd="0" destOrd="0" presId="urn:microsoft.com/office/officeart/2005/8/layout/hierarchy1"/>
    <dgm:cxn modelId="{242C0A86-5BF0-4C79-8DC9-89F8817F18A7}" type="presParOf" srcId="{60B8DC15-3D2D-4E01-AFED-AA4909734FB8}" destId="{B526BBA6-FE38-499B-9E98-9A44D8E73310}" srcOrd="0" destOrd="0" presId="urn:microsoft.com/office/officeart/2005/8/layout/hierarchy1"/>
    <dgm:cxn modelId="{E116052E-D8DC-45E1-8C8B-D1711876DAB9}" type="presParOf" srcId="{60B8DC15-3D2D-4E01-AFED-AA4909734FB8}" destId="{037BB6DA-7A94-4810-AE35-BC34DF9F83AF}" srcOrd="1" destOrd="0" presId="urn:microsoft.com/office/officeart/2005/8/layout/hierarchy1"/>
    <dgm:cxn modelId="{4AD605FD-5005-4C1A-8B6B-4C5BBE3DA749}" type="presParOf" srcId="{118A9FF3-0246-4898-8DCE-1714C01C588E}" destId="{EA9FBFB4-5A69-4638-8ECE-6F1D97A6FDD1}" srcOrd="1" destOrd="0" presId="urn:microsoft.com/office/officeart/2005/8/layout/hierarchy1"/>
    <dgm:cxn modelId="{D010E134-61FA-49BA-B476-0B32C42480F6}" type="presParOf" srcId="{4F9AFDCC-AE8F-4BDA-B1D3-45EFBB6DB487}" destId="{5E906BD3-D82D-410E-8D7F-4BD031E08CB6}" srcOrd="8" destOrd="0" presId="urn:microsoft.com/office/officeart/2005/8/layout/hierarchy1"/>
    <dgm:cxn modelId="{0C2AC3A8-B626-44A4-8837-DCF53F8CAD05}" type="presParOf" srcId="{4F9AFDCC-AE8F-4BDA-B1D3-45EFBB6DB487}" destId="{D5874D1A-01FF-4D44-8AE4-E8E5588D0CF8}" srcOrd="9" destOrd="0" presId="urn:microsoft.com/office/officeart/2005/8/layout/hierarchy1"/>
    <dgm:cxn modelId="{DE3B6E1D-CDB0-453D-80B4-B7C025FB88A5}" type="presParOf" srcId="{D5874D1A-01FF-4D44-8AE4-E8E5588D0CF8}" destId="{D7E726B3-E9C1-4D48-91CE-F6256DC09611}" srcOrd="0" destOrd="0" presId="urn:microsoft.com/office/officeart/2005/8/layout/hierarchy1"/>
    <dgm:cxn modelId="{FEE9CA64-A5F2-4B7C-8800-C28367284E83}" type="presParOf" srcId="{D7E726B3-E9C1-4D48-91CE-F6256DC09611}" destId="{E172526B-664D-47A9-93AB-6420E2FD932D}" srcOrd="0" destOrd="0" presId="urn:microsoft.com/office/officeart/2005/8/layout/hierarchy1"/>
    <dgm:cxn modelId="{A1292391-4520-419B-B2D9-2E95E00C6F25}" type="presParOf" srcId="{D7E726B3-E9C1-4D48-91CE-F6256DC09611}" destId="{F6208200-6E37-42B0-918D-F24731F02A66}" srcOrd="1" destOrd="0" presId="urn:microsoft.com/office/officeart/2005/8/layout/hierarchy1"/>
    <dgm:cxn modelId="{63563496-5D6B-4953-BA1E-CCD3FDCAC9EA}" type="presParOf" srcId="{D5874D1A-01FF-4D44-8AE4-E8E5588D0CF8}" destId="{E756277A-0ADB-4F20-A56C-1DBF477075F1}" srcOrd="1" destOrd="0" presId="urn:microsoft.com/office/officeart/2005/8/layout/hierarchy1"/>
    <dgm:cxn modelId="{B346F44A-B132-468A-AD88-F95F0AF9D7EB}" type="presParOf" srcId="{4F9AFDCC-AE8F-4BDA-B1D3-45EFBB6DB487}" destId="{3E48DDA4-986B-4E23-BE68-46AF508D5661}" srcOrd="10" destOrd="0" presId="urn:microsoft.com/office/officeart/2005/8/layout/hierarchy1"/>
    <dgm:cxn modelId="{7235DEB4-3796-4145-B375-26AC8CC38430}" type="presParOf" srcId="{4F9AFDCC-AE8F-4BDA-B1D3-45EFBB6DB487}" destId="{DFABD4EE-0CE8-42AF-9775-A3771D1AA453}" srcOrd="11" destOrd="0" presId="urn:microsoft.com/office/officeart/2005/8/layout/hierarchy1"/>
    <dgm:cxn modelId="{85993C76-C847-4FE9-983C-0B6A0502175F}" type="presParOf" srcId="{DFABD4EE-0CE8-42AF-9775-A3771D1AA453}" destId="{9CA7587F-9061-46AA-883C-C6921BF6D4CE}" srcOrd="0" destOrd="0" presId="urn:microsoft.com/office/officeart/2005/8/layout/hierarchy1"/>
    <dgm:cxn modelId="{916B021E-E071-4D9A-8A6D-F7C1D0C4A13B}" type="presParOf" srcId="{9CA7587F-9061-46AA-883C-C6921BF6D4CE}" destId="{D25D73A7-8D60-405E-8043-4A73C7E66C38}" srcOrd="0" destOrd="0" presId="urn:microsoft.com/office/officeart/2005/8/layout/hierarchy1"/>
    <dgm:cxn modelId="{77846BC1-10C4-4482-B372-98015BC9C7BC}" type="presParOf" srcId="{9CA7587F-9061-46AA-883C-C6921BF6D4CE}" destId="{65BEBF0A-B4F1-4157-98D7-07C95DC1CFBD}" srcOrd="1" destOrd="0" presId="urn:microsoft.com/office/officeart/2005/8/layout/hierarchy1"/>
    <dgm:cxn modelId="{09D6FB35-E138-4FC6-8069-D965112FA8A6}" type="presParOf" srcId="{DFABD4EE-0CE8-42AF-9775-A3771D1AA453}" destId="{C9CF044E-E9A5-4051-B1A1-BA1D3EF65627}" srcOrd="1" destOrd="0" presId="urn:microsoft.com/office/officeart/2005/8/layout/hierarchy1"/>
    <dgm:cxn modelId="{5D25C20E-F687-4510-BF90-F345665BD689}" type="presParOf" srcId="{4F9AFDCC-AE8F-4BDA-B1D3-45EFBB6DB487}" destId="{80A5F367-E01B-4E51-B108-C523DCD41B77}" srcOrd="12" destOrd="0" presId="urn:microsoft.com/office/officeart/2005/8/layout/hierarchy1"/>
    <dgm:cxn modelId="{71C8E650-475A-4FED-8178-41244A19714A}" type="presParOf" srcId="{4F9AFDCC-AE8F-4BDA-B1D3-45EFBB6DB487}" destId="{C8F469B5-54B3-469A-B773-542923E3DCF9}" srcOrd="13" destOrd="0" presId="urn:microsoft.com/office/officeart/2005/8/layout/hierarchy1"/>
    <dgm:cxn modelId="{7BC69FE7-6E7A-496C-AA71-C35756991E39}" type="presParOf" srcId="{C8F469B5-54B3-469A-B773-542923E3DCF9}" destId="{A8A459F2-ADD6-422D-9621-603B6456848F}" srcOrd="0" destOrd="0" presId="urn:microsoft.com/office/officeart/2005/8/layout/hierarchy1"/>
    <dgm:cxn modelId="{A83812E2-4973-4547-BA3F-55DA45BD18DF}" type="presParOf" srcId="{A8A459F2-ADD6-422D-9621-603B6456848F}" destId="{50F91E1A-E596-4F85-B75C-9A324D46F6AC}" srcOrd="0" destOrd="0" presId="urn:microsoft.com/office/officeart/2005/8/layout/hierarchy1"/>
    <dgm:cxn modelId="{CFDDBCDD-C9E4-4632-8DF9-12EBFA82735F}" type="presParOf" srcId="{A8A459F2-ADD6-422D-9621-603B6456848F}" destId="{3E0C1E4B-C6D4-4498-B543-D511F277EE2F}" srcOrd="1" destOrd="0" presId="urn:microsoft.com/office/officeart/2005/8/layout/hierarchy1"/>
    <dgm:cxn modelId="{B8688B5F-1150-4775-BB0B-C442B4AA8AA6}" type="presParOf" srcId="{C8F469B5-54B3-469A-B773-542923E3DCF9}" destId="{80BB7730-56BB-4CAF-B653-33210B87542E}" srcOrd="1" destOrd="0" presId="urn:microsoft.com/office/officeart/2005/8/layout/hierarchy1"/>
    <dgm:cxn modelId="{BCE0AEE1-B7BB-4D01-ADFE-37D0A9E4CDF4}" type="presParOf" srcId="{4F9AFDCC-AE8F-4BDA-B1D3-45EFBB6DB487}" destId="{637B2F99-E9E2-4B3F-8D53-E343CC63C21D}" srcOrd="14" destOrd="0" presId="urn:microsoft.com/office/officeart/2005/8/layout/hierarchy1"/>
    <dgm:cxn modelId="{1BD46200-FBD5-4144-A481-853227A4968C}" type="presParOf" srcId="{4F9AFDCC-AE8F-4BDA-B1D3-45EFBB6DB487}" destId="{CBE39F40-1AA6-4F49-8ADE-439D56AFF235}" srcOrd="15" destOrd="0" presId="urn:microsoft.com/office/officeart/2005/8/layout/hierarchy1"/>
    <dgm:cxn modelId="{D31B9D9A-3DFC-4D1F-A34D-EE00B3E7C090}" type="presParOf" srcId="{CBE39F40-1AA6-4F49-8ADE-439D56AFF235}" destId="{C93AB769-ED46-486C-95CC-64F62270937F}" srcOrd="0" destOrd="0" presId="urn:microsoft.com/office/officeart/2005/8/layout/hierarchy1"/>
    <dgm:cxn modelId="{49319C2E-125C-4BE2-B18B-E4DA052AA5FD}" type="presParOf" srcId="{C93AB769-ED46-486C-95CC-64F62270937F}" destId="{D27D16A9-EB62-4CF6-8E01-676F1D786D7C}" srcOrd="0" destOrd="0" presId="urn:microsoft.com/office/officeart/2005/8/layout/hierarchy1"/>
    <dgm:cxn modelId="{EE7A755C-3446-42B8-857B-7F9F8DBA8A4E}" type="presParOf" srcId="{C93AB769-ED46-486C-95CC-64F62270937F}" destId="{A31F244D-2CDC-4BDB-A055-13B4C88C627C}" srcOrd="1" destOrd="0" presId="urn:microsoft.com/office/officeart/2005/8/layout/hierarchy1"/>
    <dgm:cxn modelId="{ABF57F36-7CA7-43C6-AA9C-9BD378E4F777}" type="presParOf" srcId="{CBE39F40-1AA6-4F49-8ADE-439D56AFF235}" destId="{FDCDCD14-3477-4BEB-8BF0-02D1D76A0202}" srcOrd="1" destOrd="0" presId="urn:microsoft.com/office/officeart/2005/8/layout/hierarchy1"/>
    <dgm:cxn modelId="{81CD0285-286B-4ED6-A972-0EF675837910}" type="presParOf" srcId="{4F9AFDCC-AE8F-4BDA-B1D3-45EFBB6DB487}" destId="{7118A107-7544-4B4C-9595-906CEF22BE1F}" srcOrd="16" destOrd="0" presId="urn:microsoft.com/office/officeart/2005/8/layout/hierarchy1"/>
    <dgm:cxn modelId="{9CDA7639-CE64-4D40-A5F2-5D6FEEB747AC}" type="presParOf" srcId="{4F9AFDCC-AE8F-4BDA-B1D3-45EFBB6DB487}" destId="{9BB8598C-C13A-4A7B-8F81-B13FA71F0FCE}" srcOrd="17" destOrd="0" presId="urn:microsoft.com/office/officeart/2005/8/layout/hierarchy1"/>
    <dgm:cxn modelId="{F6CD2A0C-9987-4141-AF42-44A181BEA1A9}" type="presParOf" srcId="{9BB8598C-C13A-4A7B-8F81-B13FA71F0FCE}" destId="{8ABCE0BC-6CC8-46F2-B37D-4E607274D8C3}" srcOrd="0" destOrd="0" presId="urn:microsoft.com/office/officeart/2005/8/layout/hierarchy1"/>
    <dgm:cxn modelId="{54C71227-A0D7-4DAC-BEE0-FF5CD93EC4E9}" type="presParOf" srcId="{8ABCE0BC-6CC8-46F2-B37D-4E607274D8C3}" destId="{74F27F7A-EB96-457C-84E6-14A4C62109CC}" srcOrd="0" destOrd="0" presId="urn:microsoft.com/office/officeart/2005/8/layout/hierarchy1"/>
    <dgm:cxn modelId="{91D7A7E0-7181-477D-BC77-0E823536C97F}" type="presParOf" srcId="{8ABCE0BC-6CC8-46F2-B37D-4E607274D8C3}" destId="{C7A0BCA3-43F5-4AE6-920F-623514B50DA0}" srcOrd="1" destOrd="0" presId="urn:microsoft.com/office/officeart/2005/8/layout/hierarchy1"/>
    <dgm:cxn modelId="{95270682-025F-46D7-BBA3-09F84AE5B178}" type="presParOf" srcId="{9BB8598C-C13A-4A7B-8F81-B13FA71F0FCE}" destId="{6F2324DC-6C18-455C-A5E8-6FD179DF841A}" srcOrd="1" destOrd="0" presId="urn:microsoft.com/office/officeart/2005/8/layout/hierarchy1"/>
    <dgm:cxn modelId="{D84B30E8-4936-4A8E-AA8A-43A1A05F0AE7}" type="presParOf" srcId="{4F9AFDCC-AE8F-4BDA-B1D3-45EFBB6DB487}" destId="{A92A0012-7DBE-4420-A7F8-947D64BB772F}" srcOrd="18" destOrd="0" presId="urn:microsoft.com/office/officeart/2005/8/layout/hierarchy1"/>
    <dgm:cxn modelId="{3065DCF9-8B91-4019-ADDA-2CE5CD154706}" type="presParOf" srcId="{4F9AFDCC-AE8F-4BDA-B1D3-45EFBB6DB487}" destId="{5F20DA91-E557-4C7F-BE26-3BE91B12546B}" srcOrd="19" destOrd="0" presId="urn:microsoft.com/office/officeart/2005/8/layout/hierarchy1"/>
    <dgm:cxn modelId="{4BFDEE0A-7889-4321-BBCB-840096D249BC}" type="presParOf" srcId="{5F20DA91-E557-4C7F-BE26-3BE91B12546B}" destId="{7320C35D-CB15-45E5-8686-483710B19FA3}" srcOrd="0" destOrd="0" presId="urn:microsoft.com/office/officeart/2005/8/layout/hierarchy1"/>
    <dgm:cxn modelId="{1B6C4342-762D-47DA-9E90-4A5823E43F76}" type="presParOf" srcId="{7320C35D-CB15-45E5-8686-483710B19FA3}" destId="{0E6EBFAA-A2BA-4432-A2E0-E69093035C54}" srcOrd="0" destOrd="0" presId="urn:microsoft.com/office/officeart/2005/8/layout/hierarchy1"/>
    <dgm:cxn modelId="{C97F52D6-640C-4BDE-8F04-32AD25F95898}" type="presParOf" srcId="{7320C35D-CB15-45E5-8686-483710B19FA3}" destId="{A3156BCC-747D-47EA-9544-FD52E1493937}" srcOrd="1" destOrd="0" presId="urn:microsoft.com/office/officeart/2005/8/layout/hierarchy1"/>
    <dgm:cxn modelId="{C4329E8F-52DE-4977-AAD2-65E3C3DBF914}" type="presParOf" srcId="{5F20DA91-E557-4C7F-BE26-3BE91B12546B}" destId="{C05ECA78-3A87-4943-B3DD-4ECD2977FA8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0BBF4-15EB-48E4-AB6D-E9606A351801}">
      <dsp:nvSpPr>
        <dsp:cNvPr id="0" name=""/>
        <dsp:cNvSpPr/>
      </dsp:nvSpPr>
      <dsp:spPr>
        <a:xfrm>
          <a:off x="10340003" y="4163586"/>
          <a:ext cx="806595" cy="383866"/>
        </a:xfrm>
        <a:custGeom>
          <a:avLst/>
          <a:gdLst/>
          <a:ahLst/>
          <a:cxnLst/>
          <a:rect l="0" t="0" r="0" b="0"/>
          <a:pathLst>
            <a:path>
              <a:moveTo>
                <a:pt x="0" y="0"/>
              </a:moveTo>
              <a:lnTo>
                <a:pt x="0" y="261593"/>
              </a:lnTo>
              <a:lnTo>
                <a:pt x="806595" y="261593"/>
              </a:lnTo>
              <a:lnTo>
                <a:pt x="806595" y="383866"/>
              </a:lnTo>
            </a:path>
          </a:pathLst>
        </a:custGeom>
        <a:noFill/>
        <a:ln w="19050" cap="rnd"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F3C640-85A4-44BB-BB30-E6E4E248A841}">
      <dsp:nvSpPr>
        <dsp:cNvPr id="0" name=""/>
        <dsp:cNvSpPr/>
      </dsp:nvSpPr>
      <dsp:spPr>
        <a:xfrm>
          <a:off x="9533407" y="4163586"/>
          <a:ext cx="806595" cy="383866"/>
        </a:xfrm>
        <a:custGeom>
          <a:avLst/>
          <a:gdLst/>
          <a:ahLst/>
          <a:cxnLst/>
          <a:rect l="0" t="0" r="0" b="0"/>
          <a:pathLst>
            <a:path>
              <a:moveTo>
                <a:pt x="806595" y="0"/>
              </a:moveTo>
              <a:lnTo>
                <a:pt x="806595" y="261593"/>
              </a:lnTo>
              <a:lnTo>
                <a:pt x="0" y="261593"/>
              </a:lnTo>
              <a:lnTo>
                <a:pt x="0" y="383866"/>
              </a:lnTo>
            </a:path>
          </a:pathLst>
        </a:custGeom>
        <a:noFill/>
        <a:ln w="19050" cap="rnd"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E9369C-047F-454B-B0E3-785ED4070FB6}">
      <dsp:nvSpPr>
        <dsp:cNvPr id="0" name=""/>
        <dsp:cNvSpPr/>
      </dsp:nvSpPr>
      <dsp:spPr>
        <a:xfrm>
          <a:off x="9533407" y="2941594"/>
          <a:ext cx="806595" cy="383866"/>
        </a:xfrm>
        <a:custGeom>
          <a:avLst/>
          <a:gdLst/>
          <a:ahLst/>
          <a:cxnLst/>
          <a:rect l="0" t="0" r="0" b="0"/>
          <a:pathLst>
            <a:path>
              <a:moveTo>
                <a:pt x="0" y="0"/>
              </a:moveTo>
              <a:lnTo>
                <a:pt x="0" y="261593"/>
              </a:lnTo>
              <a:lnTo>
                <a:pt x="806595" y="261593"/>
              </a:lnTo>
              <a:lnTo>
                <a:pt x="806595" y="383866"/>
              </a:lnTo>
            </a:path>
          </a:pathLst>
        </a:custGeom>
        <a:noFill/>
        <a:ln w="19050" cap="rnd"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C46B61-55AF-439F-A5FD-183F6F47AA54}">
      <dsp:nvSpPr>
        <dsp:cNvPr id="0" name=""/>
        <dsp:cNvSpPr/>
      </dsp:nvSpPr>
      <dsp:spPr>
        <a:xfrm>
          <a:off x="8726811" y="2941594"/>
          <a:ext cx="806595" cy="383866"/>
        </a:xfrm>
        <a:custGeom>
          <a:avLst/>
          <a:gdLst/>
          <a:ahLst/>
          <a:cxnLst/>
          <a:rect l="0" t="0" r="0" b="0"/>
          <a:pathLst>
            <a:path>
              <a:moveTo>
                <a:pt x="806595" y="0"/>
              </a:moveTo>
              <a:lnTo>
                <a:pt x="806595" y="261593"/>
              </a:lnTo>
              <a:lnTo>
                <a:pt x="0" y="261593"/>
              </a:lnTo>
              <a:lnTo>
                <a:pt x="0" y="383866"/>
              </a:lnTo>
            </a:path>
          </a:pathLst>
        </a:custGeom>
        <a:noFill/>
        <a:ln w="19050" cap="rnd"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C7F2EA-DB04-44D7-8C44-AE80186588E4}">
      <dsp:nvSpPr>
        <dsp:cNvPr id="0" name=""/>
        <dsp:cNvSpPr/>
      </dsp:nvSpPr>
      <dsp:spPr>
        <a:xfrm>
          <a:off x="5500428" y="1719601"/>
          <a:ext cx="4032978" cy="383866"/>
        </a:xfrm>
        <a:custGeom>
          <a:avLst/>
          <a:gdLst/>
          <a:ahLst/>
          <a:cxnLst/>
          <a:rect l="0" t="0" r="0" b="0"/>
          <a:pathLst>
            <a:path>
              <a:moveTo>
                <a:pt x="0" y="0"/>
              </a:moveTo>
              <a:lnTo>
                <a:pt x="0" y="261593"/>
              </a:lnTo>
              <a:lnTo>
                <a:pt x="4032978" y="261593"/>
              </a:lnTo>
              <a:lnTo>
                <a:pt x="4032978" y="383866"/>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D5E147-B3FC-4C55-BA3E-E90DDDF0A045}">
      <dsp:nvSpPr>
        <dsp:cNvPr id="0" name=""/>
        <dsp:cNvSpPr/>
      </dsp:nvSpPr>
      <dsp:spPr>
        <a:xfrm>
          <a:off x="5500428" y="2941594"/>
          <a:ext cx="1613191" cy="383866"/>
        </a:xfrm>
        <a:custGeom>
          <a:avLst/>
          <a:gdLst/>
          <a:ahLst/>
          <a:cxnLst/>
          <a:rect l="0" t="0" r="0" b="0"/>
          <a:pathLst>
            <a:path>
              <a:moveTo>
                <a:pt x="0" y="0"/>
              </a:moveTo>
              <a:lnTo>
                <a:pt x="0" y="261593"/>
              </a:lnTo>
              <a:lnTo>
                <a:pt x="1613191" y="261593"/>
              </a:lnTo>
              <a:lnTo>
                <a:pt x="1613191" y="383866"/>
              </a:lnTo>
            </a:path>
          </a:pathLst>
        </a:custGeom>
        <a:noFill/>
        <a:ln w="19050" cap="rnd"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613CA8-5D63-46BC-B2FC-C56827C673C9}">
      <dsp:nvSpPr>
        <dsp:cNvPr id="0" name=""/>
        <dsp:cNvSpPr/>
      </dsp:nvSpPr>
      <dsp:spPr>
        <a:xfrm>
          <a:off x="5454708" y="2941594"/>
          <a:ext cx="91440" cy="383866"/>
        </a:xfrm>
        <a:custGeom>
          <a:avLst/>
          <a:gdLst/>
          <a:ahLst/>
          <a:cxnLst/>
          <a:rect l="0" t="0" r="0" b="0"/>
          <a:pathLst>
            <a:path>
              <a:moveTo>
                <a:pt x="45720" y="0"/>
              </a:moveTo>
              <a:lnTo>
                <a:pt x="45720" y="383866"/>
              </a:lnTo>
            </a:path>
          </a:pathLst>
        </a:custGeom>
        <a:noFill/>
        <a:ln w="19050" cap="rnd"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BFC5D8-571C-4B72-B790-29B8B4148F1E}">
      <dsp:nvSpPr>
        <dsp:cNvPr id="0" name=""/>
        <dsp:cNvSpPr/>
      </dsp:nvSpPr>
      <dsp:spPr>
        <a:xfrm>
          <a:off x="3887237" y="2941594"/>
          <a:ext cx="1613191" cy="383866"/>
        </a:xfrm>
        <a:custGeom>
          <a:avLst/>
          <a:gdLst/>
          <a:ahLst/>
          <a:cxnLst/>
          <a:rect l="0" t="0" r="0" b="0"/>
          <a:pathLst>
            <a:path>
              <a:moveTo>
                <a:pt x="1613191" y="0"/>
              </a:moveTo>
              <a:lnTo>
                <a:pt x="1613191" y="261593"/>
              </a:lnTo>
              <a:lnTo>
                <a:pt x="0" y="261593"/>
              </a:lnTo>
              <a:lnTo>
                <a:pt x="0" y="383866"/>
              </a:lnTo>
            </a:path>
          </a:pathLst>
        </a:custGeom>
        <a:noFill/>
        <a:ln w="19050" cap="rnd"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9857A6-41A6-44D8-9430-C3AB4B465391}">
      <dsp:nvSpPr>
        <dsp:cNvPr id="0" name=""/>
        <dsp:cNvSpPr/>
      </dsp:nvSpPr>
      <dsp:spPr>
        <a:xfrm>
          <a:off x="5454708" y="1719601"/>
          <a:ext cx="91440" cy="383866"/>
        </a:xfrm>
        <a:custGeom>
          <a:avLst/>
          <a:gdLst/>
          <a:ahLst/>
          <a:cxnLst/>
          <a:rect l="0" t="0" r="0" b="0"/>
          <a:pathLst>
            <a:path>
              <a:moveTo>
                <a:pt x="45720" y="0"/>
              </a:moveTo>
              <a:lnTo>
                <a:pt x="45720" y="383866"/>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719934-CD2D-4CEE-B17C-1F71F612CB9A}">
      <dsp:nvSpPr>
        <dsp:cNvPr id="0" name=""/>
        <dsp:cNvSpPr/>
      </dsp:nvSpPr>
      <dsp:spPr>
        <a:xfrm>
          <a:off x="1467449" y="2941594"/>
          <a:ext cx="806595" cy="383866"/>
        </a:xfrm>
        <a:custGeom>
          <a:avLst/>
          <a:gdLst/>
          <a:ahLst/>
          <a:cxnLst/>
          <a:rect l="0" t="0" r="0" b="0"/>
          <a:pathLst>
            <a:path>
              <a:moveTo>
                <a:pt x="0" y="0"/>
              </a:moveTo>
              <a:lnTo>
                <a:pt x="0" y="261593"/>
              </a:lnTo>
              <a:lnTo>
                <a:pt x="806595" y="261593"/>
              </a:lnTo>
              <a:lnTo>
                <a:pt x="806595" y="383866"/>
              </a:lnTo>
            </a:path>
          </a:pathLst>
        </a:custGeom>
        <a:noFill/>
        <a:ln w="19050" cap="rnd"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BDDCD3-7F62-4195-BC1E-FC3AEB4E4590}">
      <dsp:nvSpPr>
        <dsp:cNvPr id="0" name=""/>
        <dsp:cNvSpPr/>
      </dsp:nvSpPr>
      <dsp:spPr>
        <a:xfrm>
          <a:off x="660854" y="2941594"/>
          <a:ext cx="806595" cy="383866"/>
        </a:xfrm>
        <a:custGeom>
          <a:avLst/>
          <a:gdLst/>
          <a:ahLst/>
          <a:cxnLst/>
          <a:rect l="0" t="0" r="0" b="0"/>
          <a:pathLst>
            <a:path>
              <a:moveTo>
                <a:pt x="806595" y="0"/>
              </a:moveTo>
              <a:lnTo>
                <a:pt x="806595" y="261593"/>
              </a:lnTo>
              <a:lnTo>
                <a:pt x="0" y="261593"/>
              </a:lnTo>
              <a:lnTo>
                <a:pt x="0" y="383866"/>
              </a:lnTo>
            </a:path>
          </a:pathLst>
        </a:custGeom>
        <a:noFill/>
        <a:ln w="19050" cap="rnd"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65A145-AB6B-47F2-9A75-29B6A1E158C8}">
      <dsp:nvSpPr>
        <dsp:cNvPr id="0" name=""/>
        <dsp:cNvSpPr/>
      </dsp:nvSpPr>
      <dsp:spPr>
        <a:xfrm>
          <a:off x="1467449" y="1719601"/>
          <a:ext cx="4032978" cy="383866"/>
        </a:xfrm>
        <a:custGeom>
          <a:avLst/>
          <a:gdLst/>
          <a:ahLst/>
          <a:cxnLst/>
          <a:rect l="0" t="0" r="0" b="0"/>
          <a:pathLst>
            <a:path>
              <a:moveTo>
                <a:pt x="4032978" y="0"/>
              </a:moveTo>
              <a:lnTo>
                <a:pt x="4032978" y="261593"/>
              </a:lnTo>
              <a:lnTo>
                <a:pt x="0" y="261593"/>
              </a:lnTo>
              <a:lnTo>
                <a:pt x="0" y="383866"/>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0B4DE1-EA5F-4ED4-A771-C7BD80E0977D}">
      <dsp:nvSpPr>
        <dsp:cNvPr id="0" name=""/>
        <dsp:cNvSpPr/>
      </dsp:nvSpPr>
      <dsp:spPr>
        <a:xfrm>
          <a:off x="4840486" y="881475"/>
          <a:ext cx="1319884" cy="838126"/>
        </a:xfrm>
        <a:prstGeom prst="roundRect">
          <a:avLst>
            <a:gd name="adj" fmla="val 10000"/>
          </a:avLst>
        </a:prstGeom>
        <a:solidFill>
          <a:schemeClr val="accent1">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FF24D5-33BD-4524-9627-E3BD3B430009}">
      <dsp:nvSpPr>
        <dsp:cNvPr id="0" name=""/>
        <dsp:cNvSpPr/>
      </dsp:nvSpPr>
      <dsp:spPr>
        <a:xfrm>
          <a:off x="4987140" y="1020796"/>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STMD GCD Dust Projects</a:t>
          </a:r>
        </a:p>
      </dsp:txBody>
      <dsp:txXfrm>
        <a:off x="5011688" y="1045344"/>
        <a:ext cx="1270788" cy="789030"/>
      </dsp:txXfrm>
    </dsp:sp>
    <dsp:sp modelId="{5497667E-384D-4458-878F-96B4798F5F58}">
      <dsp:nvSpPr>
        <dsp:cNvPr id="0" name=""/>
        <dsp:cNvSpPr/>
      </dsp:nvSpPr>
      <dsp:spPr>
        <a:xfrm>
          <a:off x="807507" y="2103467"/>
          <a:ext cx="1319884" cy="838126"/>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E2A691-DC5D-405F-8615-9849A3FA37DE}">
      <dsp:nvSpPr>
        <dsp:cNvPr id="0" name=""/>
        <dsp:cNvSpPr/>
      </dsp:nvSpPr>
      <dsp:spPr>
        <a:xfrm>
          <a:off x="954161" y="2242789"/>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Dust Mitigation Development Project</a:t>
          </a:r>
        </a:p>
      </dsp:txBody>
      <dsp:txXfrm>
        <a:off x="978709" y="2267337"/>
        <a:ext cx="1270788" cy="789030"/>
      </dsp:txXfrm>
    </dsp:sp>
    <dsp:sp modelId="{124E7166-3071-4D36-B37C-5E6E2E8F8CB7}">
      <dsp:nvSpPr>
        <dsp:cNvPr id="0" name=""/>
        <dsp:cNvSpPr/>
      </dsp:nvSpPr>
      <dsp:spPr>
        <a:xfrm>
          <a:off x="912" y="3325460"/>
          <a:ext cx="1319884" cy="838126"/>
        </a:xfrm>
        <a:prstGeom prst="roundRect">
          <a:avLst>
            <a:gd name="adj" fmla="val 10000"/>
          </a:avLst>
        </a:prstGeom>
        <a:solidFill>
          <a:schemeClr val="accent1">
            <a:tint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6EB21B-489D-4F3D-B802-2B19BA9B5F11}">
      <dsp:nvSpPr>
        <dsp:cNvPr id="0" name=""/>
        <dsp:cNvSpPr/>
      </dsp:nvSpPr>
      <dsp:spPr>
        <a:xfrm>
          <a:off x="147565" y="3464781"/>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Lo-DuSST Task</a:t>
          </a:r>
        </a:p>
      </dsp:txBody>
      <dsp:txXfrm>
        <a:off x="172113" y="3489329"/>
        <a:ext cx="1270788" cy="789030"/>
      </dsp:txXfrm>
    </dsp:sp>
    <dsp:sp modelId="{4739CCE8-7F59-43A4-B980-08B221515865}">
      <dsp:nvSpPr>
        <dsp:cNvPr id="0" name=""/>
        <dsp:cNvSpPr/>
      </dsp:nvSpPr>
      <dsp:spPr>
        <a:xfrm>
          <a:off x="1614103" y="3325460"/>
          <a:ext cx="1319884" cy="838126"/>
        </a:xfrm>
        <a:prstGeom prst="roundRect">
          <a:avLst>
            <a:gd name="adj" fmla="val 10000"/>
          </a:avLst>
        </a:prstGeom>
        <a:solidFill>
          <a:schemeClr val="accent1">
            <a:tint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63353A-D81D-4128-9C96-9E53C84731D1}">
      <dsp:nvSpPr>
        <dsp:cNvPr id="0" name=""/>
        <dsp:cNvSpPr/>
      </dsp:nvSpPr>
      <dsp:spPr>
        <a:xfrm>
          <a:off x="1760757" y="3464781"/>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Dust Tolerant Mechanisms Task</a:t>
          </a:r>
        </a:p>
      </dsp:txBody>
      <dsp:txXfrm>
        <a:off x="1785305" y="3489329"/>
        <a:ext cx="1270788" cy="789030"/>
      </dsp:txXfrm>
    </dsp:sp>
    <dsp:sp modelId="{024B1E0D-7394-45D3-9DB1-5E0C5C294CF5}">
      <dsp:nvSpPr>
        <dsp:cNvPr id="0" name=""/>
        <dsp:cNvSpPr/>
      </dsp:nvSpPr>
      <dsp:spPr>
        <a:xfrm>
          <a:off x="4840486" y="2103467"/>
          <a:ext cx="1319884" cy="838126"/>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273E06-94C4-45B9-81C3-24E475676CC1}">
      <dsp:nvSpPr>
        <dsp:cNvPr id="0" name=""/>
        <dsp:cNvSpPr/>
      </dsp:nvSpPr>
      <dsp:spPr>
        <a:xfrm>
          <a:off x="4987140" y="2242789"/>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Dust Mitigation Demonstration Project</a:t>
          </a:r>
        </a:p>
      </dsp:txBody>
      <dsp:txXfrm>
        <a:off x="5011688" y="2267337"/>
        <a:ext cx="1270788" cy="789030"/>
      </dsp:txXfrm>
    </dsp:sp>
    <dsp:sp modelId="{C5568C28-8FBB-40C3-83CD-A588F0288AD6}">
      <dsp:nvSpPr>
        <dsp:cNvPr id="0" name=""/>
        <dsp:cNvSpPr/>
      </dsp:nvSpPr>
      <dsp:spPr>
        <a:xfrm>
          <a:off x="3227295" y="3325460"/>
          <a:ext cx="1319884" cy="838126"/>
        </a:xfrm>
        <a:prstGeom prst="roundRect">
          <a:avLst>
            <a:gd name="adj" fmla="val 10000"/>
          </a:avLst>
        </a:prstGeom>
        <a:solidFill>
          <a:schemeClr val="accent1">
            <a:tint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675DC0-8685-4B65-99C9-1CE0B78802B5}">
      <dsp:nvSpPr>
        <dsp:cNvPr id="0" name=""/>
        <dsp:cNvSpPr/>
      </dsp:nvSpPr>
      <dsp:spPr>
        <a:xfrm>
          <a:off x="3373948" y="3464781"/>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Plume Surface Interactions Mini-Suite Task</a:t>
          </a:r>
        </a:p>
      </dsp:txBody>
      <dsp:txXfrm>
        <a:off x="3398496" y="3489329"/>
        <a:ext cx="1270788" cy="789030"/>
      </dsp:txXfrm>
    </dsp:sp>
    <dsp:sp modelId="{1B595E87-F875-40B2-AF9A-19ADA6EC9113}">
      <dsp:nvSpPr>
        <dsp:cNvPr id="0" name=""/>
        <dsp:cNvSpPr/>
      </dsp:nvSpPr>
      <dsp:spPr>
        <a:xfrm>
          <a:off x="4840486" y="3325460"/>
          <a:ext cx="1319884" cy="838126"/>
        </a:xfrm>
        <a:prstGeom prst="roundRect">
          <a:avLst>
            <a:gd name="adj" fmla="val 10000"/>
          </a:avLst>
        </a:prstGeom>
        <a:solidFill>
          <a:schemeClr val="accent1">
            <a:tint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8D85BB-B85F-4130-B46F-9B7C96857504}">
      <dsp:nvSpPr>
        <dsp:cNvPr id="0" name=""/>
        <dsp:cNvSpPr/>
      </dsp:nvSpPr>
      <dsp:spPr>
        <a:xfrm>
          <a:off x="4987140" y="3464781"/>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Patch Plate Materials Compatibility Assessment Task</a:t>
          </a:r>
        </a:p>
      </dsp:txBody>
      <dsp:txXfrm>
        <a:off x="5011688" y="3489329"/>
        <a:ext cx="1270788" cy="789030"/>
      </dsp:txXfrm>
    </dsp:sp>
    <dsp:sp modelId="{B1F2FC5E-0125-43E9-8BD3-B01BE6DA4D9A}">
      <dsp:nvSpPr>
        <dsp:cNvPr id="0" name=""/>
        <dsp:cNvSpPr/>
      </dsp:nvSpPr>
      <dsp:spPr>
        <a:xfrm>
          <a:off x="6453678" y="3325460"/>
          <a:ext cx="1319884" cy="838126"/>
        </a:xfrm>
        <a:prstGeom prst="roundRect">
          <a:avLst>
            <a:gd name="adj" fmla="val 10000"/>
          </a:avLst>
        </a:prstGeom>
        <a:solidFill>
          <a:schemeClr val="accent1">
            <a:tint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E11CCA-E644-48E5-A0A9-4B5E4F97403F}">
      <dsp:nvSpPr>
        <dsp:cNvPr id="0" name=""/>
        <dsp:cNvSpPr/>
      </dsp:nvSpPr>
      <dsp:spPr>
        <a:xfrm>
          <a:off x="6600332" y="3464781"/>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Electrodynamic Dust Shield Task</a:t>
          </a:r>
        </a:p>
      </dsp:txBody>
      <dsp:txXfrm>
        <a:off x="6624880" y="3489329"/>
        <a:ext cx="1270788" cy="789030"/>
      </dsp:txXfrm>
    </dsp:sp>
    <dsp:sp modelId="{6629B2AD-CB85-4C39-9404-D6807A32B64C}">
      <dsp:nvSpPr>
        <dsp:cNvPr id="0" name=""/>
        <dsp:cNvSpPr/>
      </dsp:nvSpPr>
      <dsp:spPr>
        <a:xfrm>
          <a:off x="8873465" y="2103467"/>
          <a:ext cx="1319884" cy="83812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6C2141-F2FF-4B98-A475-C953902CAF71}">
      <dsp:nvSpPr>
        <dsp:cNvPr id="0" name=""/>
        <dsp:cNvSpPr/>
      </dsp:nvSpPr>
      <dsp:spPr>
        <a:xfrm>
          <a:off x="9020119" y="2242789"/>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Dust Mitigation Standards Project</a:t>
          </a:r>
        </a:p>
      </dsp:txBody>
      <dsp:txXfrm>
        <a:off x="9044667" y="2267337"/>
        <a:ext cx="1270788" cy="789030"/>
      </dsp:txXfrm>
    </dsp:sp>
    <dsp:sp modelId="{49DA71AE-F6B9-4A96-B361-4D85C4C6929B}">
      <dsp:nvSpPr>
        <dsp:cNvPr id="0" name=""/>
        <dsp:cNvSpPr/>
      </dsp:nvSpPr>
      <dsp:spPr>
        <a:xfrm>
          <a:off x="8066869" y="3325460"/>
          <a:ext cx="1319884" cy="838126"/>
        </a:xfrm>
        <a:prstGeom prst="roundRect">
          <a:avLst>
            <a:gd name="adj" fmla="val 10000"/>
          </a:avLst>
        </a:prstGeom>
        <a:solidFill>
          <a:schemeClr val="accent1">
            <a:tint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7643A0-EDC8-401A-A2B9-4D6FA043400A}">
      <dsp:nvSpPr>
        <dsp:cNvPr id="0" name=""/>
        <dsp:cNvSpPr/>
      </dsp:nvSpPr>
      <dsp:spPr>
        <a:xfrm>
          <a:off x="8213523" y="3464781"/>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Dust Mitigation Best Practices Guide Task</a:t>
          </a:r>
        </a:p>
      </dsp:txBody>
      <dsp:txXfrm>
        <a:off x="8238071" y="3489329"/>
        <a:ext cx="1270788" cy="789030"/>
      </dsp:txXfrm>
    </dsp:sp>
    <dsp:sp modelId="{8BE567C6-3A1E-4FC6-AFE8-6ED9301B541F}">
      <dsp:nvSpPr>
        <dsp:cNvPr id="0" name=""/>
        <dsp:cNvSpPr/>
      </dsp:nvSpPr>
      <dsp:spPr>
        <a:xfrm>
          <a:off x="9680061" y="3325460"/>
          <a:ext cx="1319884" cy="83812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C018E9-D2C8-416F-A324-A94B6521F569}">
      <dsp:nvSpPr>
        <dsp:cNvPr id="0" name=""/>
        <dsp:cNvSpPr/>
      </dsp:nvSpPr>
      <dsp:spPr>
        <a:xfrm>
          <a:off x="9826715" y="3464781"/>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Dusty Environments Classifications Task</a:t>
          </a:r>
        </a:p>
      </dsp:txBody>
      <dsp:txXfrm>
        <a:off x="9851263" y="3489329"/>
        <a:ext cx="1270788" cy="789030"/>
      </dsp:txXfrm>
    </dsp:sp>
    <dsp:sp modelId="{C09379CA-8C3D-45A9-B390-8ED4235FD47E}">
      <dsp:nvSpPr>
        <dsp:cNvPr id="0" name=""/>
        <dsp:cNvSpPr/>
      </dsp:nvSpPr>
      <dsp:spPr>
        <a:xfrm>
          <a:off x="8873465" y="4547453"/>
          <a:ext cx="1319884" cy="83812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72ED77-C125-4587-B1F4-182F282C1651}">
      <dsp:nvSpPr>
        <dsp:cNvPr id="0" name=""/>
        <dsp:cNvSpPr/>
      </dsp:nvSpPr>
      <dsp:spPr>
        <a:xfrm>
          <a:off x="9020119" y="4686774"/>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Dusty Environments Classifications Document</a:t>
          </a:r>
        </a:p>
      </dsp:txBody>
      <dsp:txXfrm>
        <a:off x="9044667" y="4711322"/>
        <a:ext cx="1270788" cy="789030"/>
      </dsp:txXfrm>
    </dsp:sp>
    <dsp:sp modelId="{BE7F12BE-74C3-455D-9E37-ADF0FF8B1E1E}">
      <dsp:nvSpPr>
        <dsp:cNvPr id="0" name=""/>
        <dsp:cNvSpPr/>
      </dsp:nvSpPr>
      <dsp:spPr>
        <a:xfrm>
          <a:off x="10486657" y="4547453"/>
          <a:ext cx="1319884" cy="838126"/>
        </a:xfrm>
        <a:prstGeom prst="roundRect">
          <a:avLst>
            <a:gd name="adj" fmla="val 10000"/>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E1B0C-8E46-4AF0-AD83-C21042E5AB9C}">
      <dsp:nvSpPr>
        <dsp:cNvPr id="0" name=""/>
        <dsp:cNvSpPr/>
      </dsp:nvSpPr>
      <dsp:spPr>
        <a:xfrm>
          <a:off x="10633310" y="4686774"/>
          <a:ext cx="1319884" cy="838126"/>
        </a:xfrm>
        <a:prstGeom prst="roundRect">
          <a:avLst>
            <a:gd name="adj" fmla="val 10000"/>
          </a:avLst>
        </a:prstGeom>
        <a:solidFill>
          <a:schemeClr val="lt1">
            <a:alpha val="90000"/>
            <a:hueOff val="0"/>
            <a:satOff val="0"/>
            <a:lumOff val="0"/>
            <a:alphaOff val="0"/>
          </a:schemeClr>
        </a:solidFill>
        <a:ln w="19050" cap="rnd" cmpd="sng" algn="ctr">
          <a:solidFill>
            <a:schemeClr val="accent1">
              <a:tint val="7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Integrated Test Campaign for Lunar Dust Mitigation</a:t>
          </a:r>
        </a:p>
      </dsp:txBody>
      <dsp:txXfrm>
        <a:off x="10657858" y="4711322"/>
        <a:ext cx="1270788" cy="789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A0012-7DBE-4420-A7F8-947D64BB772F}">
      <dsp:nvSpPr>
        <dsp:cNvPr id="0" name=""/>
        <dsp:cNvSpPr/>
      </dsp:nvSpPr>
      <dsp:spPr>
        <a:xfrm>
          <a:off x="5719233" y="3024321"/>
          <a:ext cx="5238690" cy="277015"/>
        </a:xfrm>
        <a:custGeom>
          <a:avLst/>
          <a:gdLst/>
          <a:ahLst/>
          <a:cxnLst/>
          <a:rect l="0" t="0" r="0" b="0"/>
          <a:pathLst>
            <a:path>
              <a:moveTo>
                <a:pt x="0" y="0"/>
              </a:moveTo>
              <a:lnTo>
                <a:pt x="0" y="188778"/>
              </a:lnTo>
              <a:lnTo>
                <a:pt x="5238690" y="188778"/>
              </a:lnTo>
              <a:lnTo>
                <a:pt x="5238690"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18A107-7544-4B4C-9595-906CEF22BE1F}">
      <dsp:nvSpPr>
        <dsp:cNvPr id="0" name=""/>
        <dsp:cNvSpPr/>
      </dsp:nvSpPr>
      <dsp:spPr>
        <a:xfrm>
          <a:off x="5719233" y="3024321"/>
          <a:ext cx="4074537" cy="277015"/>
        </a:xfrm>
        <a:custGeom>
          <a:avLst/>
          <a:gdLst/>
          <a:ahLst/>
          <a:cxnLst/>
          <a:rect l="0" t="0" r="0" b="0"/>
          <a:pathLst>
            <a:path>
              <a:moveTo>
                <a:pt x="0" y="0"/>
              </a:moveTo>
              <a:lnTo>
                <a:pt x="0" y="188778"/>
              </a:lnTo>
              <a:lnTo>
                <a:pt x="4074537" y="188778"/>
              </a:lnTo>
              <a:lnTo>
                <a:pt x="4074537"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7B2F99-E9E2-4B3F-8D53-E343CC63C21D}">
      <dsp:nvSpPr>
        <dsp:cNvPr id="0" name=""/>
        <dsp:cNvSpPr/>
      </dsp:nvSpPr>
      <dsp:spPr>
        <a:xfrm>
          <a:off x="5719233" y="3024321"/>
          <a:ext cx="2910383" cy="277015"/>
        </a:xfrm>
        <a:custGeom>
          <a:avLst/>
          <a:gdLst/>
          <a:ahLst/>
          <a:cxnLst/>
          <a:rect l="0" t="0" r="0" b="0"/>
          <a:pathLst>
            <a:path>
              <a:moveTo>
                <a:pt x="0" y="0"/>
              </a:moveTo>
              <a:lnTo>
                <a:pt x="0" y="188778"/>
              </a:lnTo>
              <a:lnTo>
                <a:pt x="2910383" y="188778"/>
              </a:lnTo>
              <a:lnTo>
                <a:pt x="2910383"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A5F367-E01B-4E51-B108-C523DCD41B77}">
      <dsp:nvSpPr>
        <dsp:cNvPr id="0" name=""/>
        <dsp:cNvSpPr/>
      </dsp:nvSpPr>
      <dsp:spPr>
        <a:xfrm>
          <a:off x="5719233" y="3024321"/>
          <a:ext cx="1746230" cy="277015"/>
        </a:xfrm>
        <a:custGeom>
          <a:avLst/>
          <a:gdLst/>
          <a:ahLst/>
          <a:cxnLst/>
          <a:rect l="0" t="0" r="0" b="0"/>
          <a:pathLst>
            <a:path>
              <a:moveTo>
                <a:pt x="0" y="0"/>
              </a:moveTo>
              <a:lnTo>
                <a:pt x="0" y="188778"/>
              </a:lnTo>
              <a:lnTo>
                <a:pt x="1746230" y="188778"/>
              </a:lnTo>
              <a:lnTo>
                <a:pt x="1746230"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48DDA4-986B-4E23-BE68-46AF508D5661}">
      <dsp:nvSpPr>
        <dsp:cNvPr id="0" name=""/>
        <dsp:cNvSpPr/>
      </dsp:nvSpPr>
      <dsp:spPr>
        <a:xfrm>
          <a:off x="5719233" y="3024321"/>
          <a:ext cx="582076" cy="277015"/>
        </a:xfrm>
        <a:custGeom>
          <a:avLst/>
          <a:gdLst/>
          <a:ahLst/>
          <a:cxnLst/>
          <a:rect l="0" t="0" r="0" b="0"/>
          <a:pathLst>
            <a:path>
              <a:moveTo>
                <a:pt x="0" y="0"/>
              </a:moveTo>
              <a:lnTo>
                <a:pt x="0" y="188778"/>
              </a:lnTo>
              <a:lnTo>
                <a:pt x="582076" y="188778"/>
              </a:lnTo>
              <a:lnTo>
                <a:pt x="582076"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906BD3-D82D-410E-8D7F-4BD031E08CB6}">
      <dsp:nvSpPr>
        <dsp:cNvPr id="0" name=""/>
        <dsp:cNvSpPr/>
      </dsp:nvSpPr>
      <dsp:spPr>
        <a:xfrm>
          <a:off x="5137156" y="3024321"/>
          <a:ext cx="582076" cy="277015"/>
        </a:xfrm>
        <a:custGeom>
          <a:avLst/>
          <a:gdLst/>
          <a:ahLst/>
          <a:cxnLst/>
          <a:rect l="0" t="0" r="0" b="0"/>
          <a:pathLst>
            <a:path>
              <a:moveTo>
                <a:pt x="582076" y="0"/>
              </a:moveTo>
              <a:lnTo>
                <a:pt x="582076" y="188778"/>
              </a:lnTo>
              <a:lnTo>
                <a:pt x="0" y="188778"/>
              </a:lnTo>
              <a:lnTo>
                <a:pt x="0"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92395C-C2CD-42E2-BB51-40A9919B1303}">
      <dsp:nvSpPr>
        <dsp:cNvPr id="0" name=""/>
        <dsp:cNvSpPr/>
      </dsp:nvSpPr>
      <dsp:spPr>
        <a:xfrm>
          <a:off x="3973003" y="3024321"/>
          <a:ext cx="1746230" cy="277015"/>
        </a:xfrm>
        <a:custGeom>
          <a:avLst/>
          <a:gdLst/>
          <a:ahLst/>
          <a:cxnLst/>
          <a:rect l="0" t="0" r="0" b="0"/>
          <a:pathLst>
            <a:path>
              <a:moveTo>
                <a:pt x="1746230" y="0"/>
              </a:moveTo>
              <a:lnTo>
                <a:pt x="1746230" y="188778"/>
              </a:lnTo>
              <a:lnTo>
                <a:pt x="0" y="188778"/>
              </a:lnTo>
              <a:lnTo>
                <a:pt x="0"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E98B1A-98B1-4426-9E5B-BF26EAB5A655}">
      <dsp:nvSpPr>
        <dsp:cNvPr id="0" name=""/>
        <dsp:cNvSpPr/>
      </dsp:nvSpPr>
      <dsp:spPr>
        <a:xfrm>
          <a:off x="2808849" y="3024321"/>
          <a:ext cx="2910383" cy="277015"/>
        </a:xfrm>
        <a:custGeom>
          <a:avLst/>
          <a:gdLst/>
          <a:ahLst/>
          <a:cxnLst/>
          <a:rect l="0" t="0" r="0" b="0"/>
          <a:pathLst>
            <a:path>
              <a:moveTo>
                <a:pt x="2910383" y="0"/>
              </a:moveTo>
              <a:lnTo>
                <a:pt x="2910383" y="188778"/>
              </a:lnTo>
              <a:lnTo>
                <a:pt x="0" y="188778"/>
              </a:lnTo>
              <a:lnTo>
                <a:pt x="0"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3C0E6C-12DF-4D3D-858D-AAFC88524664}">
      <dsp:nvSpPr>
        <dsp:cNvPr id="0" name=""/>
        <dsp:cNvSpPr/>
      </dsp:nvSpPr>
      <dsp:spPr>
        <a:xfrm>
          <a:off x="1644696" y="3024321"/>
          <a:ext cx="4074537" cy="277015"/>
        </a:xfrm>
        <a:custGeom>
          <a:avLst/>
          <a:gdLst/>
          <a:ahLst/>
          <a:cxnLst/>
          <a:rect l="0" t="0" r="0" b="0"/>
          <a:pathLst>
            <a:path>
              <a:moveTo>
                <a:pt x="4074537" y="0"/>
              </a:moveTo>
              <a:lnTo>
                <a:pt x="4074537" y="188778"/>
              </a:lnTo>
              <a:lnTo>
                <a:pt x="0" y="188778"/>
              </a:lnTo>
              <a:lnTo>
                <a:pt x="0"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D04C90-8FE0-4D6F-B897-8FC4BBF559CB}">
      <dsp:nvSpPr>
        <dsp:cNvPr id="0" name=""/>
        <dsp:cNvSpPr/>
      </dsp:nvSpPr>
      <dsp:spPr>
        <a:xfrm>
          <a:off x="480542" y="3024321"/>
          <a:ext cx="5238690" cy="277015"/>
        </a:xfrm>
        <a:custGeom>
          <a:avLst/>
          <a:gdLst/>
          <a:ahLst/>
          <a:cxnLst/>
          <a:rect l="0" t="0" r="0" b="0"/>
          <a:pathLst>
            <a:path>
              <a:moveTo>
                <a:pt x="5238690" y="0"/>
              </a:moveTo>
              <a:lnTo>
                <a:pt x="5238690" y="188778"/>
              </a:lnTo>
              <a:lnTo>
                <a:pt x="0" y="188778"/>
              </a:lnTo>
              <a:lnTo>
                <a:pt x="0" y="277015"/>
              </a:lnTo>
            </a:path>
          </a:pathLst>
        </a:custGeom>
        <a:noFill/>
        <a:ln w="19050" cap="rnd"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4ECB1E-9177-44F6-9204-7F225BF55A95}">
      <dsp:nvSpPr>
        <dsp:cNvPr id="0" name=""/>
        <dsp:cNvSpPr/>
      </dsp:nvSpPr>
      <dsp:spPr>
        <a:xfrm>
          <a:off x="5242988" y="2419491"/>
          <a:ext cx="952489" cy="604830"/>
        </a:xfrm>
        <a:prstGeom prst="roundRect">
          <a:avLst>
            <a:gd name="adj" fmla="val 10000"/>
          </a:avLst>
        </a:prstGeom>
        <a:solidFill>
          <a:schemeClr val="accent1">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1C9A34-D371-4F38-A08C-F1C2F245684F}">
      <dsp:nvSpPr>
        <dsp:cNvPr id="0" name=""/>
        <dsp:cNvSpPr/>
      </dsp:nvSpPr>
      <dsp:spPr>
        <a:xfrm>
          <a:off x="5348820" y="2520031"/>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Integrated Test Campaign for Lunar Dust Mitigation</a:t>
          </a:r>
        </a:p>
      </dsp:txBody>
      <dsp:txXfrm>
        <a:off x="5366535" y="2537746"/>
        <a:ext cx="917059" cy="569400"/>
      </dsp:txXfrm>
    </dsp:sp>
    <dsp:sp modelId="{5CC8BF10-482A-4D24-9180-3470929991D1}">
      <dsp:nvSpPr>
        <dsp:cNvPr id="0" name=""/>
        <dsp:cNvSpPr/>
      </dsp:nvSpPr>
      <dsp:spPr>
        <a:xfrm>
          <a:off x="4298"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49A03B-4A9C-4A33-9234-32EAA1EB7632}">
      <dsp:nvSpPr>
        <dsp:cNvPr id="0" name=""/>
        <dsp:cNvSpPr/>
      </dsp:nvSpPr>
      <dsp:spPr>
        <a:xfrm>
          <a:off x="110130"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Vacuum Cleaner Testing</a:t>
          </a:r>
        </a:p>
      </dsp:txBody>
      <dsp:txXfrm>
        <a:off x="127845" y="3419593"/>
        <a:ext cx="917059" cy="569400"/>
      </dsp:txXfrm>
    </dsp:sp>
    <dsp:sp modelId="{66BBA7C7-B81F-41B7-87FF-37881716020F}">
      <dsp:nvSpPr>
        <dsp:cNvPr id="0" name=""/>
        <dsp:cNvSpPr/>
      </dsp:nvSpPr>
      <dsp:spPr>
        <a:xfrm>
          <a:off x="1168451"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F706A1-9376-4007-B062-7CD3BB8C35E8}">
      <dsp:nvSpPr>
        <dsp:cNvPr id="0" name=""/>
        <dsp:cNvSpPr/>
      </dsp:nvSpPr>
      <dsp:spPr>
        <a:xfrm>
          <a:off x="1274283"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Dust &amp; Airlocks</a:t>
          </a:r>
        </a:p>
      </dsp:txBody>
      <dsp:txXfrm>
        <a:off x="1291998" y="3419593"/>
        <a:ext cx="917059" cy="569400"/>
      </dsp:txXfrm>
    </dsp:sp>
    <dsp:sp modelId="{F99E3861-0B6B-48BF-BB2A-5D27839DBA23}">
      <dsp:nvSpPr>
        <dsp:cNvPr id="0" name=""/>
        <dsp:cNvSpPr/>
      </dsp:nvSpPr>
      <dsp:spPr>
        <a:xfrm>
          <a:off x="2332605"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BD3F3E-618C-4453-AC3A-3A09883DD606}">
      <dsp:nvSpPr>
        <dsp:cNvPr id="0" name=""/>
        <dsp:cNvSpPr/>
      </dsp:nvSpPr>
      <dsp:spPr>
        <a:xfrm>
          <a:off x="2438437"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DM Slide</a:t>
          </a:r>
        </a:p>
      </dsp:txBody>
      <dsp:txXfrm>
        <a:off x="2456152" y="3419593"/>
        <a:ext cx="917059" cy="569400"/>
      </dsp:txXfrm>
    </dsp:sp>
    <dsp:sp modelId="{B526BBA6-FE38-499B-9E98-9A44D8E73310}">
      <dsp:nvSpPr>
        <dsp:cNvPr id="0" name=""/>
        <dsp:cNvSpPr/>
      </dsp:nvSpPr>
      <dsp:spPr>
        <a:xfrm>
          <a:off x="3496758"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7BB6DA-7A94-4810-AE35-BC34DF9F83AF}">
      <dsp:nvSpPr>
        <dsp:cNvPr id="0" name=""/>
        <dsp:cNvSpPr/>
      </dsp:nvSpPr>
      <dsp:spPr>
        <a:xfrm>
          <a:off x="3602590"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Charge to Mass Ratio Experiments</a:t>
          </a:r>
        </a:p>
      </dsp:txBody>
      <dsp:txXfrm>
        <a:off x="3620305" y="3419593"/>
        <a:ext cx="917059" cy="569400"/>
      </dsp:txXfrm>
    </dsp:sp>
    <dsp:sp modelId="{E172526B-664D-47A9-93AB-6420E2FD932D}">
      <dsp:nvSpPr>
        <dsp:cNvPr id="0" name=""/>
        <dsp:cNvSpPr/>
      </dsp:nvSpPr>
      <dsp:spPr>
        <a:xfrm>
          <a:off x="4660912"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208200-6E37-42B0-918D-F24731F02A66}">
      <dsp:nvSpPr>
        <dsp:cNvPr id="0" name=""/>
        <dsp:cNvSpPr/>
      </dsp:nvSpPr>
      <dsp:spPr>
        <a:xfrm>
          <a:off x="4766744"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Lunar Dust Contamination on Spacesuit Fabrics</a:t>
          </a:r>
        </a:p>
      </dsp:txBody>
      <dsp:txXfrm>
        <a:off x="4784459" y="3419593"/>
        <a:ext cx="917059" cy="569400"/>
      </dsp:txXfrm>
    </dsp:sp>
    <dsp:sp modelId="{D25D73A7-8D60-405E-8043-4A73C7E66C38}">
      <dsp:nvSpPr>
        <dsp:cNvPr id="0" name=""/>
        <dsp:cNvSpPr/>
      </dsp:nvSpPr>
      <dsp:spPr>
        <a:xfrm>
          <a:off x="5825065"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BEBF0A-B4F1-4157-98D7-07C95DC1CFBD}">
      <dsp:nvSpPr>
        <dsp:cNvPr id="0" name=""/>
        <dsp:cNvSpPr/>
      </dsp:nvSpPr>
      <dsp:spPr>
        <a:xfrm>
          <a:off x="5930897"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Simulant Bake-out Method Timescale Experiments</a:t>
          </a:r>
        </a:p>
      </dsp:txBody>
      <dsp:txXfrm>
        <a:off x="5948612" y="3419593"/>
        <a:ext cx="917059" cy="569400"/>
      </dsp:txXfrm>
    </dsp:sp>
    <dsp:sp modelId="{50F91E1A-E596-4F85-B75C-9A324D46F6AC}">
      <dsp:nvSpPr>
        <dsp:cNvPr id="0" name=""/>
        <dsp:cNvSpPr/>
      </dsp:nvSpPr>
      <dsp:spPr>
        <a:xfrm>
          <a:off x="6989219"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0C1E4B-C6D4-4498-B543-D511F277EE2F}">
      <dsp:nvSpPr>
        <dsp:cNvPr id="0" name=""/>
        <dsp:cNvSpPr/>
      </dsp:nvSpPr>
      <dsp:spPr>
        <a:xfrm>
          <a:off x="7095051"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Cyclone Separators</a:t>
          </a:r>
        </a:p>
      </dsp:txBody>
      <dsp:txXfrm>
        <a:off x="7112766" y="3419593"/>
        <a:ext cx="917059" cy="569400"/>
      </dsp:txXfrm>
    </dsp:sp>
    <dsp:sp modelId="{D27D16A9-EB62-4CF6-8E01-676F1D786D7C}">
      <dsp:nvSpPr>
        <dsp:cNvPr id="0" name=""/>
        <dsp:cNvSpPr/>
      </dsp:nvSpPr>
      <dsp:spPr>
        <a:xfrm>
          <a:off x="8153372"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1F244D-2CDC-4BDB-A055-13B4C88C627C}">
      <dsp:nvSpPr>
        <dsp:cNvPr id="0" name=""/>
        <dsp:cNvSpPr/>
      </dsp:nvSpPr>
      <dsp:spPr>
        <a:xfrm>
          <a:off x="8259204"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Tech 8</a:t>
          </a:r>
        </a:p>
      </dsp:txBody>
      <dsp:txXfrm>
        <a:off x="8276919" y="3419593"/>
        <a:ext cx="917059" cy="569400"/>
      </dsp:txXfrm>
    </dsp:sp>
    <dsp:sp modelId="{74F27F7A-EB96-457C-84E6-14A4C62109CC}">
      <dsp:nvSpPr>
        <dsp:cNvPr id="0" name=""/>
        <dsp:cNvSpPr/>
      </dsp:nvSpPr>
      <dsp:spPr>
        <a:xfrm>
          <a:off x="9317526"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A0BCA3-43F5-4AE6-920F-623514B50DA0}">
      <dsp:nvSpPr>
        <dsp:cNvPr id="0" name=""/>
        <dsp:cNvSpPr/>
      </dsp:nvSpPr>
      <dsp:spPr>
        <a:xfrm>
          <a:off x="9423358"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Tech 9</a:t>
          </a:r>
        </a:p>
      </dsp:txBody>
      <dsp:txXfrm>
        <a:off x="9441073" y="3419593"/>
        <a:ext cx="917059" cy="569400"/>
      </dsp:txXfrm>
    </dsp:sp>
    <dsp:sp modelId="{0E6EBFAA-A2BA-4432-A2E0-E69093035C54}">
      <dsp:nvSpPr>
        <dsp:cNvPr id="0" name=""/>
        <dsp:cNvSpPr/>
      </dsp:nvSpPr>
      <dsp:spPr>
        <a:xfrm>
          <a:off x="10481679" y="3301337"/>
          <a:ext cx="952489" cy="604830"/>
        </a:xfrm>
        <a:prstGeom prst="roundRect">
          <a:avLst>
            <a:gd name="adj" fmla="val 10000"/>
          </a:avLst>
        </a:prstGeom>
        <a:solidFill>
          <a:schemeClr val="accent1">
            <a:tint val="99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156BCC-747D-47EA-9544-FD52E1493937}">
      <dsp:nvSpPr>
        <dsp:cNvPr id="0" name=""/>
        <dsp:cNvSpPr/>
      </dsp:nvSpPr>
      <dsp:spPr>
        <a:xfrm>
          <a:off x="10587511" y="3401878"/>
          <a:ext cx="952489" cy="604830"/>
        </a:xfrm>
        <a:prstGeom prst="roundRect">
          <a:avLst>
            <a:gd name="adj" fmla="val 10000"/>
          </a:avLst>
        </a:prstGeom>
        <a:solidFill>
          <a:schemeClr val="lt1">
            <a:alpha val="90000"/>
            <a:hueOff val="0"/>
            <a:satOff val="0"/>
            <a:lumOff val="0"/>
            <a:alphaOff val="0"/>
          </a:schemeClr>
        </a:solidFill>
        <a:ln w="19050" cap="rnd"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dirty="0"/>
            <a:t>Tech 10</a:t>
          </a:r>
        </a:p>
      </dsp:txBody>
      <dsp:txXfrm>
        <a:off x="10605226" y="3419593"/>
        <a:ext cx="917059" cy="5694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9/7/2021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9/7/2021</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dirty="0"/>
          </a:p>
        </p:txBody>
      </p:sp>
    </p:spTree>
    <p:extLst>
      <p:ext uri="{BB962C8B-B14F-4D97-AF65-F5344CB8AC3E}">
        <p14:creationId xmlns:p14="http://schemas.microsoft.com/office/powerpoint/2010/main" val="38907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600" dirty="0"/>
              <a:t>Provide an overview of the Project/Task</a:t>
            </a:r>
          </a:p>
          <a:p>
            <a:pPr marL="971550" lvl="1" indent="-285750">
              <a:buFont typeface="Wingdings" panose="05000000000000000000" pitchFamily="2" charset="2"/>
              <a:buChar char="§"/>
            </a:pPr>
            <a:r>
              <a:rPr lang="en-US" sz="1400" dirty="0">
                <a:solidFill>
                  <a:srgbClr val="FF0000"/>
                </a:solidFill>
              </a:rPr>
              <a:t>The slide content is intended to remain static unless significant changes are made to the Project</a:t>
            </a:r>
          </a:p>
          <a:p>
            <a:pPr marL="971550" lvl="1" indent="-285750">
              <a:buFont typeface="Wingdings" panose="05000000000000000000" pitchFamily="2" charset="2"/>
              <a:buChar char="§"/>
            </a:pPr>
            <a:r>
              <a:rPr lang="en-US" sz="1400" dirty="0">
                <a:solidFill>
                  <a:srgbClr val="FF0000"/>
                </a:solidFill>
              </a:rPr>
              <a:t>Pictures are encouraged, please provide new pictures as frequently as possible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128"/>
              <a:cs typeface="+mn-cs"/>
            </a:endParaRPr>
          </a:p>
        </p:txBody>
      </p:sp>
    </p:spTree>
    <p:extLst>
      <p:ext uri="{BB962C8B-B14F-4D97-AF65-F5344CB8AC3E}">
        <p14:creationId xmlns:p14="http://schemas.microsoft.com/office/powerpoint/2010/main" val="4061466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711671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571317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indent="-333375">
              <a:buFont typeface="Wingdings" panose="05000000000000000000" pitchFamily="2" charset="2"/>
              <a:buChar char="§"/>
            </a:pPr>
            <a:r>
              <a:rPr lang="en-US" sz="1200" dirty="0">
                <a:solidFill>
                  <a:srgbClr val="FF0000"/>
                </a:solidFill>
                <a:latin typeface="Arial" panose="020B0604020202020204" pitchFamily="34" charset="0"/>
                <a:cs typeface="Arial" panose="020B0604020202020204" pitchFamily="34" charset="0"/>
              </a:rPr>
              <a:t>Provide a title for the accomplishment </a:t>
            </a:r>
          </a:p>
          <a:p>
            <a:pPr marL="685800" indent="-333375">
              <a:buFont typeface="Wingdings" panose="05000000000000000000" pitchFamily="2" charset="2"/>
              <a:buChar char="§"/>
            </a:pPr>
            <a:r>
              <a:rPr lang="en-US" sz="1400" dirty="0">
                <a:solidFill>
                  <a:srgbClr val="FF0000"/>
                </a:solidFill>
                <a:latin typeface="Arial" panose="020B0604020202020204" pitchFamily="34" charset="0"/>
                <a:cs typeface="Arial" panose="020B0604020202020204" pitchFamily="34" charset="0"/>
              </a:rPr>
              <a:t>Element – Portfolio Project:  Specific Facet.  Other:  Map to Tech Assessment / Tech Element / Tasks</a:t>
            </a:r>
          </a:p>
          <a:p>
            <a:pPr marL="685800" indent="-333375">
              <a:buFont typeface="Wingdings" panose="05000000000000000000" pitchFamily="2" charset="2"/>
              <a:buChar char="§"/>
            </a:pPr>
            <a:r>
              <a:rPr lang="en-US" sz="1200" dirty="0">
                <a:solidFill>
                  <a:srgbClr val="FF0000"/>
                </a:solidFill>
                <a:latin typeface="Arial" panose="020B0604020202020204" pitchFamily="34" charset="0"/>
                <a:cs typeface="Arial" panose="020B0604020202020204" pitchFamily="34" charset="0"/>
              </a:rPr>
              <a:t>Type – Milestone, EPO, Test, etc..  Provide your description.  New Image for EPO – Yes – Project Overview Slide or No.  Highlight Submitted – No, Yes, Will submit on XX/XX/XXXX.</a:t>
            </a:r>
            <a:endParaRPr lang="en-US" sz="1400"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0992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598957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838748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167205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Organization and approach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Calibri"/>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Tree>
    <p:extLst>
      <p:ext uri="{BB962C8B-B14F-4D97-AF65-F5344CB8AC3E}">
        <p14:creationId xmlns:p14="http://schemas.microsoft.com/office/powerpoint/2010/main" val="1457664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12</a:t>
            </a:fld>
            <a:endParaRPr lang="en-US" altLang="x-none" dirty="0"/>
          </a:p>
        </p:txBody>
      </p:sp>
    </p:spTree>
    <p:extLst>
      <p:ext uri="{BB962C8B-B14F-4D97-AF65-F5344CB8AC3E}">
        <p14:creationId xmlns:p14="http://schemas.microsoft.com/office/powerpoint/2010/main" val="2241636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13</a:t>
            </a:fld>
            <a:endParaRPr lang="en-US" altLang="x-none" dirty="0"/>
          </a:p>
        </p:txBody>
      </p:sp>
    </p:spTree>
    <p:extLst>
      <p:ext uri="{BB962C8B-B14F-4D97-AF65-F5344CB8AC3E}">
        <p14:creationId xmlns:p14="http://schemas.microsoft.com/office/powerpoint/2010/main" val="1478323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14</a:t>
            </a:fld>
            <a:endParaRPr lang="en-US" altLang="x-none" dirty="0"/>
          </a:p>
        </p:txBody>
      </p:sp>
    </p:spTree>
    <p:extLst>
      <p:ext uri="{BB962C8B-B14F-4D97-AF65-F5344CB8AC3E}">
        <p14:creationId xmlns:p14="http://schemas.microsoft.com/office/powerpoint/2010/main" val="2276497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Mid Year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FY21</a:t>
            </a:r>
            <a:r>
              <a:rPr lang="en-US" sz="800" baseline="0" dirty="0">
                <a:solidFill>
                  <a:schemeClr val="tx1"/>
                </a:solidFill>
              </a:rPr>
              <a:t> Annual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extLst>
      <p:ext uri="{BB962C8B-B14F-4D97-AF65-F5344CB8AC3E}">
        <p14:creationId xmlns:p14="http://schemas.microsoft.com/office/powerpoint/2010/main" val="70493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 Annual</a:t>
            </a:r>
            <a:r>
              <a:rPr lang="en-US" sz="800" baseline="0" dirty="0">
                <a:solidFill>
                  <a:schemeClr val="bg1"/>
                </a:solidFill>
              </a:rPr>
              <a:t> Review</a:t>
            </a:r>
            <a:endParaRPr lang="en-US" sz="800" dirty="0">
              <a:solidFill>
                <a:schemeClr val="bg1"/>
              </a:solidFill>
            </a:endParaRPr>
          </a:p>
        </p:txBody>
      </p:sp>
    </p:spTree>
    <p:extLst>
      <p:ext uri="{BB962C8B-B14F-4D97-AF65-F5344CB8AC3E}">
        <p14:creationId xmlns:p14="http://schemas.microsoft.com/office/powerpoint/2010/main" val="1467239926"/>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 Annual</a:t>
            </a:r>
            <a:r>
              <a:rPr lang="en-US" sz="800" baseline="0" dirty="0">
                <a:solidFill>
                  <a:schemeClr val="bg1"/>
                </a:solidFill>
              </a:rPr>
              <a:t> Review</a:t>
            </a:r>
            <a:endParaRPr lang="en-US" sz="800" dirty="0">
              <a:solidFill>
                <a:schemeClr val="bg1"/>
              </a:solidFill>
            </a:endParaRPr>
          </a:p>
        </p:txBody>
      </p:sp>
    </p:spTree>
    <p:extLst>
      <p:ext uri="{BB962C8B-B14F-4D97-AF65-F5344CB8AC3E}">
        <p14:creationId xmlns:p14="http://schemas.microsoft.com/office/powerpoint/2010/main" val="3947328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 Annual</a:t>
            </a:r>
            <a:r>
              <a:rPr lang="en-US" sz="800" baseline="0" dirty="0">
                <a:solidFill>
                  <a:schemeClr val="bg1"/>
                </a:solidFill>
              </a:rPr>
              <a:t> Review</a:t>
            </a:r>
            <a:endParaRPr lang="en-US" sz="800" dirty="0">
              <a:solidFill>
                <a:schemeClr val="bg1"/>
              </a:solidFill>
            </a:endParaRPr>
          </a:p>
        </p:txBody>
      </p:sp>
    </p:spTree>
    <p:extLst>
      <p:ext uri="{BB962C8B-B14F-4D97-AF65-F5344CB8AC3E}">
        <p14:creationId xmlns:p14="http://schemas.microsoft.com/office/powerpoint/2010/main" val="2384214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FY21</a:t>
            </a:r>
            <a:r>
              <a:rPr lang="en-US" sz="800" baseline="0" dirty="0">
                <a:solidFill>
                  <a:schemeClr val="tx1"/>
                </a:solidFill>
              </a:rPr>
              <a:t> Annual Review</a:t>
            </a:r>
            <a:endParaRPr lang="en-US" sz="800" dirty="0">
              <a:solidFill>
                <a:schemeClr val="tx1"/>
              </a:solidFill>
            </a:endParaRPr>
          </a:p>
        </p:txBody>
      </p:sp>
    </p:spTree>
    <p:extLst>
      <p:ext uri="{BB962C8B-B14F-4D97-AF65-F5344CB8AC3E}">
        <p14:creationId xmlns:p14="http://schemas.microsoft.com/office/powerpoint/2010/main" val="32664736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 Annual </a:t>
            </a:r>
            <a:r>
              <a:rPr lang="en-US" sz="800" baseline="0" dirty="0">
                <a:solidFill>
                  <a:schemeClr val="bg1"/>
                </a:solidFill>
              </a:rPr>
              <a:t>Review</a:t>
            </a:r>
            <a:endParaRPr lang="en-US" sz="800" dirty="0">
              <a:solidFill>
                <a:schemeClr val="bg1"/>
              </a:solidFill>
            </a:endParaRPr>
          </a:p>
        </p:txBody>
      </p:sp>
    </p:spTree>
    <p:extLst>
      <p:ext uri="{BB962C8B-B14F-4D97-AF65-F5344CB8AC3E}">
        <p14:creationId xmlns:p14="http://schemas.microsoft.com/office/powerpoint/2010/main" val="661939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 Annual</a:t>
            </a:r>
            <a:r>
              <a:rPr lang="en-US" sz="800" baseline="0" dirty="0">
                <a:solidFill>
                  <a:schemeClr val="bg1"/>
                </a:solidFill>
              </a:rPr>
              <a:t> Review</a:t>
            </a:r>
            <a:endParaRPr lang="en-US" sz="800" dirty="0">
              <a:solidFill>
                <a:schemeClr val="bg1"/>
              </a:solidFill>
            </a:endParaRPr>
          </a:p>
        </p:txBody>
      </p:sp>
    </p:spTree>
    <p:extLst>
      <p:ext uri="{BB962C8B-B14F-4D97-AF65-F5344CB8AC3E}">
        <p14:creationId xmlns:p14="http://schemas.microsoft.com/office/powerpoint/2010/main" val="3770972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 Annual</a:t>
            </a:r>
            <a:r>
              <a:rPr lang="en-US" sz="800" baseline="0" dirty="0">
                <a:solidFill>
                  <a:schemeClr val="bg1"/>
                </a:solidFill>
              </a:rPr>
              <a:t> Review</a:t>
            </a:r>
            <a:endParaRPr lang="en-US" sz="800" dirty="0">
              <a:solidFill>
                <a:schemeClr val="bg1"/>
              </a:solidFill>
            </a:endParaRPr>
          </a:p>
        </p:txBody>
      </p:sp>
    </p:spTree>
    <p:extLst>
      <p:ext uri="{BB962C8B-B14F-4D97-AF65-F5344CB8AC3E}">
        <p14:creationId xmlns:p14="http://schemas.microsoft.com/office/powerpoint/2010/main" val="2946429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 Annual</a:t>
            </a:r>
            <a:r>
              <a:rPr lang="en-US" sz="800" baseline="0" dirty="0">
                <a:solidFill>
                  <a:schemeClr val="bg1"/>
                </a:solidFill>
              </a:rPr>
              <a:t> Review</a:t>
            </a:r>
            <a:endParaRPr lang="en-US" sz="800" dirty="0">
              <a:solidFill>
                <a:schemeClr val="bg1"/>
              </a:solidFill>
            </a:endParaRPr>
          </a:p>
        </p:txBody>
      </p:sp>
    </p:spTree>
    <p:extLst>
      <p:ext uri="{BB962C8B-B14F-4D97-AF65-F5344CB8AC3E}">
        <p14:creationId xmlns:p14="http://schemas.microsoft.com/office/powerpoint/2010/main" val="394864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20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8101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8013" y="317500"/>
            <a:ext cx="9905998" cy="1905000"/>
          </a:xfrm>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38859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288409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9" name="Title 1"/>
          <p:cNvSpPr>
            <a:spLocks noGrp="1"/>
          </p:cNvSpPr>
          <p:nvPr>
            <p:ph type="title"/>
          </p:nvPr>
        </p:nvSpPr>
        <p:spPr>
          <a:xfrm>
            <a:off x="608013" y="317500"/>
            <a:ext cx="9905998" cy="1905000"/>
          </a:xfrm>
        </p:spPr>
        <p:txBody>
          <a:bodyPr/>
          <a:lstStyle/>
          <a:p>
            <a:r>
              <a:rPr lang="en-US"/>
              <a:t>Click to edit Master title style</a:t>
            </a:r>
            <a:endParaRPr lang="en-US" dirty="0"/>
          </a:p>
        </p:txBody>
      </p:sp>
    </p:spTree>
    <p:extLst>
      <p:ext uri="{BB962C8B-B14F-4D97-AF65-F5344CB8AC3E}">
        <p14:creationId xmlns:p14="http://schemas.microsoft.com/office/powerpoint/2010/main" val="7794592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itle 1"/>
          <p:cNvSpPr>
            <a:spLocks noGrp="1"/>
          </p:cNvSpPr>
          <p:nvPr>
            <p:ph type="title"/>
          </p:nvPr>
        </p:nvSpPr>
        <p:spPr>
          <a:xfrm>
            <a:off x="608013" y="317500"/>
            <a:ext cx="9905998" cy="1905000"/>
          </a:xfrm>
        </p:spPr>
        <p:txBody>
          <a:bodyPr/>
          <a:lstStyle/>
          <a:p>
            <a:r>
              <a:rPr lang="en-US"/>
              <a:t>Click to edit Master title style</a:t>
            </a:r>
            <a:endParaRPr lang="en-US" dirty="0"/>
          </a:p>
        </p:txBody>
      </p:sp>
    </p:spTree>
    <p:extLst>
      <p:ext uri="{BB962C8B-B14F-4D97-AF65-F5344CB8AC3E}">
        <p14:creationId xmlns:p14="http://schemas.microsoft.com/office/powerpoint/2010/main" val="947253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Title 1"/>
          <p:cNvSpPr>
            <a:spLocks noGrp="1"/>
          </p:cNvSpPr>
          <p:nvPr>
            <p:ph type="title"/>
          </p:nvPr>
        </p:nvSpPr>
        <p:spPr>
          <a:xfrm>
            <a:off x="608013" y="317500"/>
            <a:ext cx="9905998" cy="1905000"/>
          </a:xfrm>
        </p:spPr>
        <p:txBody>
          <a:bodyPr/>
          <a:lstStyle/>
          <a:p>
            <a:r>
              <a:rPr lang="en-US"/>
              <a:t>Click to edit Master title style</a:t>
            </a:r>
            <a:endParaRPr lang="en-US" dirty="0"/>
          </a:p>
        </p:txBody>
      </p:sp>
    </p:spTree>
    <p:extLst>
      <p:ext uri="{BB962C8B-B14F-4D97-AF65-F5344CB8AC3E}">
        <p14:creationId xmlns:p14="http://schemas.microsoft.com/office/powerpoint/2010/main" val="4138353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511971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681880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9/7/2021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06239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39423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21289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22396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412851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653490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50452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25783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610935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102539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624271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139339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495329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itle 1"/>
          <p:cNvSpPr txBox="1">
            <a:spLocks/>
          </p:cNvSpPr>
          <p:nvPr userDrawn="1"/>
        </p:nvSpPr>
        <p:spPr>
          <a:xfrm>
            <a:off x="2667000" y="0"/>
            <a:ext cx="6858000" cy="10668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a:lstStyle>
          <a:p>
            <a:pPr algn="ctr"/>
            <a:r>
              <a:rPr lang="en-US" sz="4000" dirty="0">
                <a:solidFill>
                  <a:schemeClr val="bg1">
                    <a:lumMod val="85000"/>
                  </a:schemeClr>
                </a:solidFill>
                <a:latin typeface="Arial Bold" charset="0"/>
                <a:ea typeface="ＭＳ Ｐゴシック" charset="-128"/>
                <a:cs typeface="ＭＳ Ｐゴシック" charset="-128"/>
              </a:rPr>
              <a:t> </a:t>
            </a:r>
          </a:p>
        </p:txBody>
      </p:sp>
    </p:spTree>
    <p:extLst>
      <p:ext uri="{BB962C8B-B14F-4D97-AF65-F5344CB8AC3E}">
        <p14:creationId xmlns:p14="http://schemas.microsoft.com/office/powerpoint/2010/main" val="7447599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Tree>
    <p:extLst>
      <p:ext uri="{BB962C8B-B14F-4D97-AF65-F5344CB8AC3E}">
        <p14:creationId xmlns:p14="http://schemas.microsoft.com/office/powerpoint/2010/main" val="3940893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42B4-57FC-6D43-9C26-6525D39D00E0}"/>
              </a:ext>
            </a:extLst>
          </p:cNvPr>
          <p:cNvSpPr>
            <a:spLocks noGrp="1"/>
          </p:cNvSpPr>
          <p:nvPr>
            <p:ph type="title"/>
          </p:nvPr>
        </p:nvSpPr>
        <p:spPr>
          <a:xfrm>
            <a:off x="202017" y="63798"/>
            <a:ext cx="0" cy="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6A51B40-5F63-254C-91DC-B72B59A8C9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F20A-B28D-1843-A046-353014303A97}"/>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D8E2CDA9-A4D6-9941-83C1-D0D499A1A8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3E09F9-2E14-424D-8B0E-7FAEF023CA85}"/>
              </a:ext>
            </a:extLst>
          </p:cNvPr>
          <p:cNvSpPr>
            <a:spLocks noGrp="1"/>
          </p:cNvSpPr>
          <p:nvPr>
            <p:ph type="sldNum" sz="quarter" idx="12"/>
          </p:nvPr>
        </p:nvSpPr>
        <p:spPr/>
        <p:txBody>
          <a:bodyPr/>
          <a:lstStyle/>
          <a:p>
            <a:fld id="{41C508F0-1AA7-8449-B96D-5FDB74B9F69F}" type="slidenum">
              <a:rPr lang="en-US" smtClean="0"/>
              <a:t>‹#›</a:t>
            </a:fld>
            <a:endParaRPr lang="en-US" dirty="0"/>
          </a:p>
        </p:txBody>
      </p:sp>
    </p:spTree>
    <p:extLst>
      <p:ext uri="{BB962C8B-B14F-4D97-AF65-F5344CB8AC3E}">
        <p14:creationId xmlns:p14="http://schemas.microsoft.com/office/powerpoint/2010/main" val="39418298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5BF0-1988-1F4A-B1ED-418386DD9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2641B3-6E76-DE45-A04E-B98CA15EBDD2}"/>
              </a:ext>
            </a:extLst>
          </p:cNvPr>
          <p:cNvSpPr>
            <a:spLocks noGrp="1"/>
          </p:cNvSpPr>
          <p:nvPr>
            <p:ph type="dt" sz="half" idx="10"/>
          </p:nvPr>
        </p:nvSpPr>
        <p:spPr/>
        <p:txBody>
          <a:bodyPr/>
          <a:lstStyle/>
          <a:p>
            <a:fld id="{479890CF-BF4D-4B11-8F98-B8F8383BB9BE}" type="datetime1">
              <a:rPr lang="en-US" smtClean="0"/>
              <a:t>9/7/2021</a:t>
            </a:fld>
            <a:endParaRPr lang="en-US" dirty="0"/>
          </a:p>
        </p:txBody>
      </p:sp>
      <p:sp>
        <p:nvSpPr>
          <p:cNvPr id="4" name="Footer Placeholder 3">
            <a:extLst>
              <a:ext uri="{FF2B5EF4-FFF2-40B4-BE49-F238E27FC236}">
                <a16:creationId xmlns:a16="http://schemas.microsoft.com/office/drawing/2014/main" id="{BA0BCDEE-E59D-DC4C-8560-90A2629D5E6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FEC1A1E-38B7-944A-8949-A01017821B68}"/>
              </a:ext>
            </a:extLst>
          </p:cNvPr>
          <p:cNvSpPr>
            <a:spLocks noGrp="1"/>
          </p:cNvSpPr>
          <p:nvPr>
            <p:ph type="sldNum" sz="quarter" idx="12"/>
          </p:nvPr>
        </p:nvSpPr>
        <p:spPr/>
        <p:txBody>
          <a:bodyPr/>
          <a:lstStyle/>
          <a:p>
            <a:fld id="{41C508F0-1AA7-8449-B96D-5FDB74B9F69F}" type="slidenum">
              <a:rPr lang="en-US" smtClean="0"/>
              <a:t>‹#›</a:t>
            </a:fld>
            <a:endParaRPr lang="en-US" dirty="0"/>
          </a:p>
        </p:txBody>
      </p:sp>
    </p:spTree>
    <p:extLst>
      <p:ext uri="{BB962C8B-B14F-4D97-AF65-F5344CB8AC3E}">
        <p14:creationId xmlns:p14="http://schemas.microsoft.com/office/powerpoint/2010/main" val="29780041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6018926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4227120751"/>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929066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9298391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FY21</a:t>
            </a:r>
            <a:r>
              <a:rPr lang="en-US" sz="800" baseline="0" dirty="0">
                <a:solidFill>
                  <a:schemeClr val="tx1"/>
                </a:solidFill>
              </a:rPr>
              <a:t> Mid Year Review</a:t>
            </a:r>
            <a:endParaRPr lang="en-US" sz="800" dirty="0">
              <a:solidFill>
                <a:schemeClr val="tx1"/>
              </a:solidFill>
            </a:endParaRPr>
          </a:p>
        </p:txBody>
      </p:sp>
    </p:spTree>
    <p:extLst>
      <p:ext uri="{BB962C8B-B14F-4D97-AF65-F5344CB8AC3E}">
        <p14:creationId xmlns:p14="http://schemas.microsoft.com/office/powerpoint/2010/main" val="3061940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9464334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1254370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7390697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24956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pic>
        <p:nvPicPr>
          <p:cNvPr id="5" name="Picture 4">
            <a:extLst>
              <a:ext uri="{FF2B5EF4-FFF2-40B4-BE49-F238E27FC236}">
                <a16:creationId xmlns:a16="http://schemas.microsoft.com/office/drawing/2014/main" id="{195172C7-468B-4A3D-B4A1-2F5FE94F886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214"/>
          <a:stretch/>
        </p:blipFill>
        <p:spPr>
          <a:xfrm>
            <a:off x="0" y="-144127"/>
            <a:ext cx="12192000" cy="6019130"/>
          </a:xfrm>
          <a:prstGeom prst="rect">
            <a:avLst/>
          </a:prstGeom>
        </p:spPr>
      </p:pic>
      <p:sp>
        <p:nvSpPr>
          <p:cNvPr id="7" name="Rectangle 6">
            <a:extLst>
              <a:ext uri="{FF2B5EF4-FFF2-40B4-BE49-F238E27FC236}">
                <a16:creationId xmlns:a16="http://schemas.microsoft.com/office/drawing/2014/main" id="{CA4A1C4B-25BB-4850-876C-137E8B85B00D}"/>
              </a:ext>
            </a:extLst>
          </p:cNvPr>
          <p:cNvSpPr/>
          <p:nvPr userDrawn="1"/>
        </p:nvSpPr>
        <p:spPr>
          <a:xfrm>
            <a:off x="0" y="5608319"/>
            <a:ext cx="12192000" cy="1285875"/>
          </a:xfrm>
          <a:prstGeom prst="rect">
            <a:avLst/>
          </a:prstGeom>
          <a:solidFill>
            <a:srgbClr val="0B3D9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BAE2ED49-EA24-43B3-A44A-90F1E80A8BDB}"/>
              </a:ext>
            </a:extLst>
          </p:cNvPr>
          <p:cNvSpPr txBox="1"/>
          <p:nvPr userDrawn="1"/>
        </p:nvSpPr>
        <p:spPr>
          <a:xfrm>
            <a:off x="0" y="5638800"/>
            <a:ext cx="7381875" cy="984885"/>
          </a:xfrm>
          <a:prstGeom prst="rect">
            <a:avLst/>
          </a:prstGeom>
          <a:noFill/>
        </p:spPr>
        <p:txBody>
          <a:bodyPr wrap="square" rtlCol="0">
            <a:spAutoFit/>
          </a:bodyPr>
          <a:lstStyle/>
          <a:p>
            <a:pPr>
              <a:lnSpc>
                <a:spcPts val="2400"/>
              </a:lnSpc>
            </a:pPr>
            <a:r>
              <a:rPr lang="en-US" sz="2100" b="1" dirty="0">
                <a:latin typeface="Helvetica Neue"/>
                <a:ea typeface="MS PGothic"/>
              </a:rPr>
              <a:t>Lunar Surface Innovation Initiative </a:t>
            </a:r>
          </a:p>
          <a:p>
            <a:pPr>
              <a:lnSpc>
                <a:spcPts val="2400"/>
              </a:lnSpc>
            </a:pPr>
            <a:r>
              <a:rPr lang="en-US" sz="2100" b="1" dirty="0">
                <a:latin typeface="Helvetica Neue"/>
                <a:ea typeface="MS PGothic"/>
              </a:rPr>
              <a:t>2021 Dust Mitigation Technical Interchange </a:t>
            </a:r>
            <a:endParaRPr lang="en-US" sz="2100" dirty="0"/>
          </a:p>
          <a:p>
            <a:endParaRPr lang="en-US" dirty="0"/>
          </a:p>
        </p:txBody>
      </p:sp>
    </p:spTree>
    <p:extLst>
      <p:ext uri="{BB962C8B-B14F-4D97-AF65-F5344CB8AC3E}">
        <p14:creationId xmlns:p14="http://schemas.microsoft.com/office/powerpoint/2010/main" val="14477967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230886" y="6562725"/>
            <a:ext cx="11961114" cy="2667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7" name="Text Placeholder 6">
            <a:extLst>
              <a:ext uri="{FF2B5EF4-FFF2-40B4-BE49-F238E27FC236}">
                <a16:creationId xmlns:a16="http://schemas.microsoft.com/office/drawing/2014/main" id="{BA987C6D-4B78-4BAE-BF4B-0A4A7631F262}"/>
              </a:ext>
            </a:extLst>
          </p:cNvPr>
          <p:cNvSpPr>
            <a:spLocks noGrp="1"/>
          </p:cNvSpPr>
          <p:nvPr>
            <p:ph type="body" sz="quarter" idx="11"/>
          </p:nvPr>
        </p:nvSpPr>
        <p:spPr>
          <a:xfrm>
            <a:off x="428625" y="1400175"/>
            <a:ext cx="10553700" cy="4410075"/>
          </a:xfrm>
          <a:prstGeom prst="rect">
            <a:avLst/>
          </a:prstGeom>
        </p:spPr>
        <p:txBody>
          <a:bodyPr/>
          <a:lstStyle>
            <a:lvl1pPr>
              <a:defRPr sz="2800">
                <a:solidFill>
                  <a:schemeClr val="bg1"/>
                </a:solidFill>
              </a:defRPr>
            </a:lvl1pPr>
            <a:lvl2pPr>
              <a:defRPr sz="2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a:extLst>
              <a:ext uri="{FF2B5EF4-FFF2-40B4-BE49-F238E27FC236}">
                <a16:creationId xmlns:a16="http://schemas.microsoft.com/office/drawing/2014/main" id="{98BEEBCB-4332-4EDE-AC6F-0F7E1314405D}"/>
              </a:ext>
            </a:extLst>
          </p:cNvPr>
          <p:cNvSpPr>
            <a:spLocks noGrp="1"/>
          </p:cNvSpPr>
          <p:nvPr>
            <p:ph type="title"/>
          </p:nvPr>
        </p:nvSpPr>
        <p:spPr>
          <a:xfrm>
            <a:off x="428625" y="361156"/>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10530819"/>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9791707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941569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3600" baseline="0">
                <a:solidFill>
                  <a:schemeClr val="bg1"/>
                </a:solidFill>
                <a:latin typeface="Arial Bold" charset="0"/>
              </a:defRPr>
            </a:lvl1pPr>
          </a:lstStyle>
          <a:p>
            <a:pPr lvl="0"/>
            <a:r>
              <a:rPr lang="en-US" dirty="0"/>
              <a:t>Click to edit Master title style</a:t>
            </a:r>
          </a:p>
        </p:txBody>
      </p:sp>
    </p:spTree>
    <p:extLst>
      <p:ext uri="{BB962C8B-B14F-4D97-AF65-F5344CB8AC3E}">
        <p14:creationId xmlns:p14="http://schemas.microsoft.com/office/powerpoint/2010/main" val="18258083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2103675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17236339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itle 1">
            <a:extLst>
              <a:ext uri="{FF2B5EF4-FFF2-40B4-BE49-F238E27FC236}">
                <a16:creationId xmlns:a16="http://schemas.microsoft.com/office/drawing/2014/main" id="{E4A66694-0AEF-49E9-A504-124EF883CB32}"/>
              </a:ext>
            </a:extLst>
          </p:cNvPr>
          <p:cNvSpPr txBox="1">
            <a:spLocks/>
          </p:cNvSpPr>
          <p:nvPr userDrawn="1"/>
        </p:nvSpPr>
        <p:spPr>
          <a:xfrm>
            <a:off x="1634067" y="0"/>
            <a:ext cx="9144000" cy="1066800"/>
          </a:xfrm>
          <a:prstGeom prst="rect">
            <a:avLst/>
          </a:prstGeom>
        </p:spPr>
        <p:txBody>
          <a:bodyPr anchor="ctr"/>
          <a:lstStyle>
            <a:lvl1pPr algn="ctr" defTabSz="457200" rtl="0" eaLnBrk="0" fontAlgn="base" hangingPunct="0">
              <a:spcBef>
                <a:spcPct val="0"/>
              </a:spcBef>
              <a:spcAft>
                <a:spcPct val="0"/>
              </a:spcAft>
              <a:defRPr sz="3600" kern="1200" baseline="0">
                <a:solidFill>
                  <a:schemeClr val="tx2"/>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dirty="0"/>
              <a:t>Click to edit Master title style</a:t>
            </a:r>
          </a:p>
        </p:txBody>
      </p:sp>
    </p:spTree>
    <p:extLst>
      <p:ext uri="{BB962C8B-B14F-4D97-AF65-F5344CB8AC3E}">
        <p14:creationId xmlns:p14="http://schemas.microsoft.com/office/powerpoint/2010/main" val="23604849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9082716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extLst>
      <p:ext uri="{BB962C8B-B14F-4D97-AF65-F5344CB8AC3E}">
        <p14:creationId xmlns:p14="http://schemas.microsoft.com/office/powerpoint/2010/main" val="35896674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627886828"/>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2722706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6491929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Tree>
    <p:extLst>
      <p:ext uri="{BB962C8B-B14F-4D97-AF65-F5344CB8AC3E}">
        <p14:creationId xmlns:p14="http://schemas.microsoft.com/office/powerpoint/2010/main" val="37808519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6062422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31542083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4418850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12373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5.png"/><Relationship Id="rId5" Type="http://schemas.openxmlformats.org/officeDocument/2006/relationships/slideLayout" Target="../slideLayouts/slideLayout41.xml"/><Relationship Id="rId10" Type="http://schemas.openxmlformats.org/officeDocument/2006/relationships/image" Target="../media/image4.png"/><Relationship Id="rId4" Type="http://schemas.openxmlformats.org/officeDocument/2006/relationships/slideLayout" Target="../slideLayouts/slideLayout40.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image" Target="../media/image2.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1.jpeg"/><Relationship Id="rId5" Type="http://schemas.openxmlformats.org/officeDocument/2006/relationships/slideLayout" Target="../slideLayouts/slideLayout49.xml"/><Relationship Id="rId10" Type="http://schemas.openxmlformats.org/officeDocument/2006/relationships/theme" Target="../theme/theme5.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6.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image" Target="../media/image2.png"/><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image" Target="../media/image1.jpeg"/><Relationship Id="rId5" Type="http://schemas.openxmlformats.org/officeDocument/2006/relationships/slideLayout" Target="../slideLayouts/slideLayout58.xml"/><Relationship Id="rId10" Type="http://schemas.openxmlformats.org/officeDocument/2006/relationships/theme" Target="../theme/theme6.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2.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jpeg"/><Relationship Id="rId5" Type="http://schemas.openxmlformats.org/officeDocument/2006/relationships/slideLayout" Target="../slideLayouts/slideLayout67.xml"/><Relationship Id="rId10" Type="http://schemas.openxmlformats.org/officeDocument/2006/relationships/theme" Target="../theme/theme7.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612090934"/>
      </p:ext>
    </p:extLst>
  </p:cSld>
  <p:clrMap bg1="dk1" tx1="lt1" bg2="dk2" tx2="lt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9/7/2021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89712696"/>
      </p:ext>
    </p:extLst>
  </p:cSld>
  <p:clrMap bg1="dk1" tx1="lt1" bg2="dk2" tx2="lt2" accent1="accent1" accent2="accent2" accent3="accent3" accent4="accent4" accent5="accent5" accent6="accent6" hlink="hlink" folHlink="folHlink"/>
  <p:sldLayoutIdLst>
    <p:sldLayoutId id="2147484447" r:id="rId1"/>
    <p:sldLayoutId id="2147484448" r:id="rId2"/>
    <p:sldLayoutId id="2147484449" r:id="rId3"/>
    <p:sldLayoutId id="2147484450" r:id="rId4"/>
    <p:sldLayoutId id="2147484451" r:id="rId5"/>
    <p:sldLayoutId id="2147484452" r:id="rId6"/>
    <p:sldLayoutId id="2147484453" r:id="rId7"/>
    <p:sldLayoutId id="2147484454" r:id="rId8"/>
    <p:sldLayoutId id="2147484455" r:id="rId9"/>
    <p:sldLayoutId id="2147484456" r:id="rId10"/>
    <p:sldLayoutId id="2147484457" r:id="rId11"/>
    <p:sldLayoutId id="2147484458" r:id="rId12"/>
    <p:sldLayoutId id="2147484459" r:id="rId13"/>
    <p:sldLayoutId id="2147484460" r:id="rId14"/>
    <p:sldLayoutId id="2147484461" r:id="rId15"/>
    <p:sldLayoutId id="2147484462" r:id="rId16"/>
    <p:sldLayoutId id="2147484463"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0"/>
          <a:stretch>
            <a:fillRect/>
          </a:stretch>
        </p:blipFill>
        <p:spPr>
          <a:xfrm>
            <a:off x="-1" y="-1"/>
            <a:ext cx="12185909" cy="897468"/>
          </a:xfrm>
          <a:prstGeom prst="rect">
            <a:avLst/>
          </a:prstGeom>
        </p:spPr>
      </p:pic>
      <p:sp>
        <p:nvSpPr>
          <p:cNvPr id="5" name="Slide Number Placeholder 5"/>
          <p:cNvSpPr>
            <a:spLocks noGrp="1"/>
          </p:cNvSpPr>
          <p:nvPr>
            <p:ph type="sldNum" sz="quarter" idx="4"/>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pic>
        <p:nvPicPr>
          <p:cNvPr id="6" name="Picture 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1072245" y="33088"/>
            <a:ext cx="990306" cy="824176"/>
          </a:xfrm>
          <a:prstGeom prst="rect">
            <a:avLst/>
          </a:prstGeom>
        </p:spPr>
      </p:pic>
    </p:spTree>
    <p:extLst>
      <p:ext uri="{BB962C8B-B14F-4D97-AF65-F5344CB8AC3E}">
        <p14:creationId xmlns:p14="http://schemas.microsoft.com/office/powerpoint/2010/main" val="1955845722"/>
      </p:ext>
    </p:extLst>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Lst>
  <p:txStyles>
    <p:title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443780501"/>
      </p:ext>
    </p:extLst>
  </p:cSld>
  <p:clrMap bg1="dk1" tx1="lt1" bg2="dk2" tx2="lt2" accent1="accent1" accent2="accent2" accent3="accent3" accent4="accent4" accent5="accent5" accent6="accent6" hlink="hlink" folHlink="folHlink"/>
  <p:sldLayoutIdLst>
    <p:sldLayoutId id="2147484474" r:id="rId1"/>
    <p:sldLayoutId id="2147484475" r:id="rId2"/>
    <p:sldLayoutId id="2147484476" r:id="rId3"/>
    <p:sldLayoutId id="2147484477" r:id="rId4"/>
    <p:sldLayoutId id="2147484478" r:id="rId5"/>
    <p:sldLayoutId id="2147484479" r:id="rId6"/>
    <p:sldLayoutId id="2147484480" r:id="rId7"/>
    <p:sldLayoutId id="2147484481" r:id="rId8"/>
    <p:sldLayoutId id="2147484482"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pic>
        <p:nvPicPr>
          <p:cNvPr id="4" name="Picture 3" descr="Icon&#10;&#10;Description automatically generated">
            <a:extLst>
              <a:ext uri="{FF2B5EF4-FFF2-40B4-BE49-F238E27FC236}">
                <a16:creationId xmlns:a16="http://schemas.microsoft.com/office/drawing/2014/main" id="{3C4A524A-B071-4F01-9D59-106068297C26}"/>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10094562" y="0"/>
            <a:ext cx="2425484" cy="1212742"/>
          </a:xfrm>
          <a:prstGeom prst="rect">
            <a:avLst/>
          </a:prstGeom>
        </p:spPr>
      </p:pic>
    </p:spTree>
    <p:extLst>
      <p:ext uri="{BB962C8B-B14F-4D97-AF65-F5344CB8AC3E}">
        <p14:creationId xmlns:p14="http://schemas.microsoft.com/office/powerpoint/2010/main" val="2302930467"/>
      </p:ext>
    </p:extLst>
  </p:cSld>
  <p:clrMap bg1="dk1" tx1="lt1" bg2="dk2" tx2="lt2" accent1="accent1" accent2="accent2" accent3="accent3" accent4="accent4" accent5="accent5" accent6="accent6" hlink="hlink" folHlink="folHlink"/>
  <p:sldLayoutIdLst>
    <p:sldLayoutId id="2147484484" r:id="rId1"/>
    <p:sldLayoutId id="2147484485" r:id="rId2"/>
    <p:sldLayoutId id="2147484486" r:id="rId3"/>
    <p:sldLayoutId id="2147484487" r:id="rId4"/>
    <p:sldLayoutId id="2147484488" r:id="rId5"/>
    <p:sldLayoutId id="2147484489" r:id="rId6"/>
    <p:sldLayoutId id="2147484490" r:id="rId7"/>
    <p:sldLayoutId id="2147484491" r:id="rId8"/>
    <p:sldLayoutId id="2147484492" r:id="rId9"/>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2254667391"/>
      </p:ext>
    </p:extLst>
  </p:cSld>
  <p:clrMap bg1="dk1" tx1="lt1" bg2="dk2" tx2="lt2" accent1="accent1" accent2="accent2" accent3="accent3" accent4="accent4" accent5="accent5" accent6="accent6" hlink="hlink" folHlink="folHlink"/>
  <p:sldLayoutIdLst>
    <p:sldLayoutId id="2147484494" r:id="rId1"/>
    <p:sldLayoutId id="2147484495" r:id="rId2"/>
    <p:sldLayoutId id="2147484496" r:id="rId3"/>
    <p:sldLayoutId id="2147484497" r:id="rId4"/>
    <p:sldLayoutId id="2147484498" r:id="rId5"/>
    <p:sldLayoutId id="2147484499" r:id="rId6"/>
    <p:sldLayoutId id="2147484500" r:id="rId7"/>
    <p:sldLayoutId id="2147484501" r:id="rId8"/>
    <p:sldLayoutId id="2147484502"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3.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9.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4.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21.xml"/><Relationship Id="rId6" Type="http://schemas.microsoft.com/office/2007/relationships/diagramDrawing" Target="../diagrams/drawing2.xml"/><Relationship Id="rId11" Type="http://schemas.openxmlformats.org/officeDocument/2006/relationships/image" Target="../media/image24.jpeg"/><Relationship Id="rId5" Type="http://schemas.openxmlformats.org/officeDocument/2006/relationships/diagramColors" Target="../diagrams/colors2.xml"/><Relationship Id="rId10" Type="http://schemas.openxmlformats.org/officeDocument/2006/relationships/image" Target="../media/image23.jpeg"/><Relationship Id="rId4" Type="http://schemas.openxmlformats.org/officeDocument/2006/relationships/diagramQuickStyle" Target="../diagrams/quickStyle2.xml"/><Relationship Id="rId9"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dirty="0">
                <a:solidFill>
                  <a:prstClr val="white"/>
                </a:solidFill>
                <a:latin typeface="Helvetica Neue" charset="0"/>
                <a:ea typeface="Helvetica Neue" charset="0"/>
                <a:cs typeface="Helvetica Neue" charset="0"/>
              </a:rPr>
              <a:t>Space Technology Mission Directorate</a:t>
            </a:r>
          </a:p>
          <a:p>
            <a:pPr>
              <a:lnSpc>
                <a:spcPts val="2400"/>
              </a:lnSpc>
            </a:pPr>
            <a:r>
              <a:rPr lang="en-US" sz="2100" b="1" dirty="0">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34286" y="6131643"/>
            <a:ext cx="11077561" cy="523220"/>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Presenter: Charles (Chuck) Rogers | Moderator: Kristen John | FY21 Dust Mitigation Standards | </a:t>
            </a:r>
            <a:r>
              <a:rPr lang="en-US" sz="1400" dirty="0"/>
              <a:t>Dusty Environments Classifications Task</a:t>
            </a:r>
            <a:r>
              <a:rPr lang="en-US" sz="1400" dirty="0">
                <a:solidFill>
                  <a:prstClr val="white"/>
                </a:solidFill>
                <a:latin typeface="Helvetica Neue" charset="0"/>
                <a:ea typeface="Helvetica Neue" charset="0"/>
                <a:cs typeface="Helvetica Neue" charset="0"/>
              </a:rPr>
              <a:t> | </a:t>
            </a:r>
            <a:endParaRPr lang="en-US" sz="1400" dirty="0"/>
          </a:p>
          <a:p>
            <a:r>
              <a:rPr lang="en-US" sz="1400" dirty="0">
                <a:solidFill>
                  <a:prstClr val="white"/>
                </a:solidFill>
                <a:latin typeface="Helvetica Neue" charset="0"/>
                <a:ea typeface="Helvetica Neue" charset="0"/>
                <a:cs typeface="Helvetica Neue" charset="0"/>
              </a:rPr>
              <a:t>Annual Review Presentation | 09.15.21</a:t>
            </a:r>
          </a:p>
        </p:txBody>
      </p:sp>
      <p:pic>
        <p:nvPicPr>
          <p:cNvPr id="6" name="Picture 5">
            <a:extLst>
              <a:ext uri="{FF2B5EF4-FFF2-40B4-BE49-F238E27FC236}">
                <a16:creationId xmlns:a16="http://schemas.microsoft.com/office/drawing/2014/main" id="{A420CC32-D9AB-40BD-939B-C1B6417A1C5C}"/>
              </a:ext>
            </a:extLst>
          </p:cNvPr>
          <p:cNvPicPr>
            <a:picLocks noChangeAspect="1"/>
          </p:cNvPicPr>
          <p:nvPr/>
        </p:nvPicPr>
        <p:blipFill rotWithShape="1">
          <a:blip r:embed="rId4"/>
          <a:srcRect l="14942" t="2660" r="12444" b="1"/>
          <a:stretch/>
        </p:blipFill>
        <p:spPr>
          <a:xfrm>
            <a:off x="2674666" y="834221"/>
            <a:ext cx="1277813" cy="1280160"/>
          </a:xfrm>
          <a:prstGeom prst="flowChartConnector">
            <a:avLst/>
          </a:prstGeom>
        </p:spPr>
      </p:pic>
      <p:pic>
        <p:nvPicPr>
          <p:cNvPr id="5" name="Picture 4">
            <a:extLst>
              <a:ext uri="{FF2B5EF4-FFF2-40B4-BE49-F238E27FC236}">
                <a16:creationId xmlns:a16="http://schemas.microsoft.com/office/drawing/2014/main" id="{5FA76215-8890-449B-A5BE-32EDED1D29E9}"/>
              </a:ext>
            </a:extLst>
          </p:cNvPr>
          <p:cNvPicPr>
            <a:picLocks noChangeAspect="1"/>
          </p:cNvPicPr>
          <p:nvPr/>
        </p:nvPicPr>
        <p:blipFill rotWithShape="1">
          <a:blip r:embed="rId5">
            <a:extLst>
              <a:ext uri="{28A0092B-C50C-407E-A947-70E740481C1C}">
                <a14:useLocalDpi xmlns:a14="http://schemas.microsoft.com/office/drawing/2010/main" val="0"/>
              </a:ext>
            </a:extLst>
          </a:blip>
          <a:srcRect l="8019" t="896" r="17545" b="1"/>
          <a:stretch/>
        </p:blipFill>
        <p:spPr>
          <a:xfrm>
            <a:off x="5390119" y="980574"/>
            <a:ext cx="1950501" cy="1947672"/>
          </a:xfrm>
          <a:prstGeom prst="flowChartConnector">
            <a:avLst/>
          </a:prstGeom>
        </p:spPr>
      </p:pic>
      <p:pic>
        <p:nvPicPr>
          <p:cNvPr id="10" name="Picture 9">
            <a:extLst>
              <a:ext uri="{FF2B5EF4-FFF2-40B4-BE49-F238E27FC236}">
                <a16:creationId xmlns:a16="http://schemas.microsoft.com/office/drawing/2014/main" id="{ED3A3BBB-6DD1-479A-941A-C32CC8FFD044}"/>
              </a:ext>
            </a:extLst>
          </p:cNvPr>
          <p:cNvPicPr>
            <a:picLocks noChangeAspect="1"/>
          </p:cNvPicPr>
          <p:nvPr/>
        </p:nvPicPr>
        <p:blipFill rotWithShape="1">
          <a:blip r:embed="rId6"/>
          <a:srcRect l="60787" t="31074" r="24340" b="17333"/>
          <a:stretch/>
        </p:blipFill>
        <p:spPr>
          <a:xfrm>
            <a:off x="5809965" y="4014783"/>
            <a:ext cx="999976" cy="1005840"/>
          </a:xfrm>
          <a:prstGeom prst="flowChartConnector">
            <a:avLst/>
          </a:prstGeom>
        </p:spPr>
      </p:pic>
      <p:pic>
        <p:nvPicPr>
          <p:cNvPr id="13" name="Picture 12">
            <a:extLst>
              <a:ext uri="{FF2B5EF4-FFF2-40B4-BE49-F238E27FC236}">
                <a16:creationId xmlns:a16="http://schemas.microsoft.com/office/drawing/2014/main" id="{D6C32AA0-7FFA-47C7-B048-CC637C708E7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719" b="24186"/>
          <a:stretch/>
        </p:blipFill>
        <p:spPr>
          <a:xfrm>
            <a:off x="8672740" y="1423902"/>
            <a:ext cx="1598153" cy="1600200"/>
          </a:xfrm>
          <a:prstGeom prst="flowChartConnector">
            <a:avLst/>
          </a:prstGeom>
        </p:spPr>
      </p:pic>
      <p:pic>
        <p:nvPicPr>
          <p:cNvPr id="14" name="Picture 13">
            <a:extLst>
              <a:ext uri="{FF2B5EF4-FFF2-40B4-BE49-F238E27FC236}">
                <a16:creationId xmlns:a16="http://schemas.microsoft.com/office/drawing/2014/main" id="{8EAD28E6-64F0-42B0-8FDF-79D037A9E09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880" r="21880"/>
          <a:stretch/>
        </p:blipFill>
        <p:spPr>
          <a:xfrm>
            <a:off x="7441760" y="3268856"/>
            <a:ext cx="1645920" cy="1645920"/>
          </a:xfrm>
          <a:prstGeom prst="flowChartConnector">
            <a:avLst/>
          </a:prstGeom>
        </p:spPr>
      </p:pic>
      <p:pic>
        <p:nvPicPr>
          <p:cNvPr id="15" name="Picture 14">
            <a:extLst>
              <a:ext uri="{FF2B5EF4-FFF2-40B4-BE49-F238E27FC236}">
                <a16:creationId xmlns:a16="http://schemas.microsoft.com/office/drawing/2014/main" id="{DD3CD6B2-1D6E-4127-99AC-77AA4814CE0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56512" r="9466" b="8784"/>
          <a:stretch/>
        </p:blipFill>
        <p:spPr>
          <a:xfrm>
            <a:off x="3471253" y="2840154"/>
            <a:ext cx="1394110" cy="1399032"/>
          </a:xfrm>
          <a:prstGeom prst="flowChartConnector">
            <a:avLst/>
          </a:prstGeom>
        </p:spPr>
      </p:pic>
    </p:spTree>
    <p:extLst>
      <p:ext uri="{BB962C8B-B14F-4D97-AF65-F5344CB8AC3E}">
        <p14:creationId xmlns:p14="http://schemas.microsoft.com/office/powerpoint/2010/main" val="3886642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a:xfrm>
            <a:off x="10514012" y="6386707"/>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86C4F4-269D-4205-8AE7-69A0C7CBDF5D}" type="slidenum">
              <a:rPr kumimoji="0" lang="en-US" sz="900" b="1" i="0" u="none" strike="noStrike" kern="1200" cap="none" spc="0" normalizeH="0" baseline="0" noProof="0" smtClean="0">
                <a:ln>
                  <a:noFill/>
                </a:ln>
                <a:solidFill>
                  <a:prstClr val="white">
                    <a:lumMod val="75000"/>
                  </a:prstClr>
                </a:solidFill>
                <a:effectLst>
                  <a:outerShdw blurRad="50800" dist="38100" dir="2700000" algn="tl" rotWithShape="0">
                    <a:srgbClr val="000000">
                      <a:alpha val="43000"/>
                    </a:srgbClr>
                  </a:outerShdw>
                </a:effectLst>
                <a:uLnTx/>
                <a:uFillTx/>
                <a:latin typeface="Century Gothic" panose="020B0502020202020204"/>
                <a:ea typeface="MS PGothic"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900" b="1" i="0" u="none" strike="noStrike" kern="1200" cap="none" spc="0" normalizeH="0" baseline="0" noProof="0" dirty="0">
              <a:ln>
                <a:noFill/>
              </a:ln>
              <a:solidFill>
                <a:prstClr val="white">
                  <a:lumMod val="75000"/>
                </a:prstClr>
              </a:solidFill>
              <a:effectLst>
                <a:outerShdw blurRad="50800" dist="38100" dir="2700000" algn="tl" rotWithShape="0">
                  <a:srgbClr val="000000">
                    <a:alpha val="43000"/>
                  </a:srgbClr>
                </a:outerShdw>
              </a:effectLst>
              <a:uLnTx/>
              <a:uFillTx/>
              <a:latin typeface="Century Gothic" panose="020B0502020202020204"/>
              <a:ea typeface="MS PGothic" charset="-128"/>
              <a:cs typeface="+mn-cs"/>
            </a:endParaRPr>
          </a:p>
        </p:txBody>
      </p:sp>
      <p:graphicFrame>
        <p:nvGraphicFramePr>
          <p:cNvPr id="4" name="Diagram 3"/>
          <p:cNvGraphicFramePr/>
          <p:nvPr>
            <p:extLst>
              <p:ext uri="{D42A27DB-BD31-4B8C-83A1-F6EECF244321}">
                <p14:modId xmlns:p14="http://schemas.microsoft.com/office/powerpoint/2010/main" val="3790860042"/>
              </p:ext>
            </p:extLst>
          </p:nvPr>
        </p:nvGraphicFramePr>
        <p:xfrm>
          <a:off x="111512" y="798369"/>
          <a:ext cx="11954107" cy="6406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itle 1">
            <a:extLst>
              <a:ext uri="{FF2B5EF4-FFF2-40B4-BE49-F238E27FC236}">
                <a16:creationId xmlns:a16="http://schemas.microsoft.com/office/drawing/2014/main" id="{C9D2527C-92E6-49B8-B4AC-BF3B5A8345FD}"/>
              </a:ext>
            </a:extLst>
          </p:cNvPr>
          <p:cNvSpPr txBox="1">
            <a:spLocks/>
          </p:cNvSpPr>
          <p:nvPr/>
        </p:nvSpPr>
        <p:spPr>
          <a:xfrm>
            <a:off x="1132743" y="195206"/>
            <a:ext cx="992651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STMD GCD Dust Projects</a:t>
            </a:r>
          </a:p>
          <a:p>
            <a:pPr marL="0" marR="0" lvl="0" indent="0" algn="ctr" defTabSz="457200" rtl="0" eaLnBrk="0" fontAlgn="base" latinLnBrk="0" hangingPunct="0">
              <a:lnSpc>
                <a:spcPct val="100000"/>
              </a:lnSpc>
              <a:spcBef>
                <a:spcPct val="0"/>
              </a:spcBef>
              <a:spcAft>
                <a:spcPct val="0"/>
              </a:spcAft>
              <a:buClrTx/>
              <a:buSzTx/>
              <a:buFontTx/>
              <a:buNone/>
              <a:tabLst/>
              <a:defRPr/>
            </a:pPr>
            <a:r>
              <a:rPr lang="en-US" sz="2800" dirty="0">
                <a:solidFill>
                  <a:sysClr val="window" lastClr="FFFFFF">
                    <a:lumMod val="85000"/>
                  </a:sysClr>
                </a:solidFill>
              </a:rPr>
              <a:t>Dust Mitigation Standards Project</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Dusty Environments Classifications Task</a:t>
            </a:r>
          </a:p>
        </p:txBody>
      </p:sp>
    </p:spTree>
    <p:extLst>
      <p:ext uri="{BB962C8B-B14F-4D97-AF65-F5344CB8AC3E}">
        <p14:creationId xmlns:p14="http://schemas.microsoft.com/office/powerpoint/2010/main" val="1353703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0200" y="118983"/>
            <a:ext cx="10439399"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cs typeface="ＭＳ Ｐゴシック" charset="-128"/>
              </a:rPr>
              <a:t>Dusty Environments Classifications Overview</a:t>
            </a:r>
          </a:p>
        </p:txBody>
      </p:sp>
      <p:sp>
        <p:nvSpPr>
          <p:cNvPr id="25" name="Content Placeholder 2"/>
          <p:cNvSpPr txBox="1">
            <a:spLocks/>
          </p:cNvSpPr>
          <p:nvPr/>
        </p:nvSpPr>
        <p:spPr>
          <a:xfrm>
            <a:off x="145619" y="908026"/>
            <a:ext cx="7350334" cy="5657575"/>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Technology Product Capability</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738188" marR="0" lvl="1" indent="-280988"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Establish NASA Lunar Dust Classification Standards and Requirements for Testing Systems and Hardware Exposed to Lunar Dust</a:t>
            </a:r>
          </a:p>
          <a:p>
            <a:pPr marL="738188" marR="0" lvl="1" indent="-280988"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Standards to be used in dusty environments for design and testing of all technologies, lunar surface systems and operations exposed to lunar dust</a:t>
            </a:r>
          </a:p>
          <a:p>
            <a:pPr marL="738188" marR="0" lvl="1" indent="-280988"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Perform integrated tests in relevant environments</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Technical Capabilities </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742950" marR="0" lvl="1" indent="-285750" algn="l" defTabSz="4572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Form team of representatives across Agency to define standards</a:t>
            </a:r>
          </a:p>
          <a:p>
            <a:pPr marL="742950" marR="0" lvl="1" indent="-285750" algn="l" defTabSz="4572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Bring in SME’s as needed to review standards</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Exploration &amp; Science Applicability </a:t>
            </a:r>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738188" marR="0" lvl="1" indent="-280988"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Publication and distribution of NASA-STD-1008, Classifications and Requirements for Testing Systems and Hardware to be Exposed to Dust in Planetary Environments</a:t>
            </a:r>
          </a:p>
          <a:p>
            <a:pPr marL="1138238" marR="0" lvl="2" indent="-280988"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For use by designers, commercial partners, and service providers</a:t>
            </a:r>
          </a:p>
          <a:p>
            <a:pPr marL="738188" marR="0" lvl="1" indent="-280988"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Relevant to Artemis, CLPS, Gateway, HLS, LTV, etc.</a:t>
            </a: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charset="-128"/>
              </a:rPr>
              <a:t>			</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dirty="0">
              <a:ln>
                <a:noFill/>
              </a:ln>
              <a:solidFill>
                <a:prstClr val="black"/>
              </a:solidFill>
              <a:effectLst/>
              <a:uLnTx/>
              <a:uFillTx/>
              <a:latin typeface="Arial" charset="0"/>
              <a:cs typeface="+mn-cs"/>
            </a:endParaRPr>
          </a:p>
        </p:txBody>
      </p:sp>
      <p:pic>
        <p:nvPicPr>
          <p:cNvPr id="11" name="Picture 10">
            <a:extLst>
              <a:ext uri="{FF2B5EF4-FFF2-40B4-BE49-F238E27FC236}">
                <a16:creationId xmlns:a16="http://schemas.microsoft.com/office/drawing/2014/main" id="{D3054B8E-81F7-43BD-8B96-DACF553104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532339" y="1372698"/>
            <a:ext cx="4397912" cy="1646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a:extLst>
              <a:ext uri="{FF2B5EF4-FFF2-40B4-BE49-F238E27FC236}">
                <a16:creationId xmlns:a16="http://schemas.microsoft.com/office/drawing/2014/main" id="{0CBEC432-0919-41FB-A2A8-EA5E0D3C946B}"/>
              </a:ext>
            </a:extLst>
          </p:cNvPr>
          <p:cNvSpPr txBox="1"/>
          <p:nvPr/>
        </p:nvSpPr>
        <p:spPr>
          <a:xfrm>
            <a:off x="7334388" y="3018889"/>
            <a:ext cx="479381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S PGothic" charset="-128"/>
                <a:cs typeface="+mn-cs"/>
              </a:rPr>
              <a:t>Lunar dust is angular and abrasive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S PGothic" charset="-128"/>
                <a:cs typeface="+mn-cs"/>
              </a:rPr>
              <a:t>(Average particle size is 72 µm)</a:t>
            </a:r>
          </a:p>
        </p:txBody>
      </p:sp>
      <p:pic>
        <p:nvPicPr>
          <p:cNvPr id="14" name="Content Placeholder 3">
            <a:extLst>
              <a:ext uri="{FF2B5EF4-FFF2-40B4-BE49-F238E27FC236}">
                <a16:creationId xmlns:a16="http://schemas.microsoft.com/office/drawing/2014/main" id="{064E94A2-5E5D-42B0-8D20-EAC6347B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5037" y="3740540"/>
            <a:ext cx="4106474" cy="2325499"/>
          </a:xfrm>
          <a:prstGeom prst="rect">
            <a:avLst/>
          </a:prstGeom>
        </p:spPr>
      </p:pic>
      <p:sp>
        <p:nvSpPr>
          <p:cNvPr id="15" name="TextBox 14">
            <a:extLst>
              <a:ext uri="{FF2B5EF4-FFF2-40B4-BE49-F238E27FC236}">
                <a16:creationId xmlns:a16="http://schemas.microsoft.com/office/drawing/2014/main" id="{E018BAA9-7564-4A64-BEEB-2594D6607B79}"/>
              </a:ext>
            </a:extLst>
          </p:cNvPr>
          <p:cNvSpPr txBox="1"/>
          <p:nvPr/>
        </p:nvSpPr>
        <p:spPr>
          <a:xfrm>
            <a:off x="7249099" y="6080690"/>
            <a:ext cx="479381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S PGothic" charset="-128"/>
                <a:cs typeface="+mn-cs"/>
              </a:rPr>
              <a:t>Regolith Test Bed at KSC Swamp Works</a:t>
            </a:r>
          </a:p>
        </p:txBody>
      </p:sp>
    </p:spTree>
    <p:extLst>
      <p:ext uri="{BB962C8B-B14F-4D97-AF65-F5344CB8AC3E}">
        <p14:creationId xmlns:p14="http://schemas.microsoft.com/office/powerpoint/2010/main" val="39210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30822"/>
            <a:ext cx="9926514" cy="1066800"/>
          </a:xfrm>
        </p:spPr>
        <p:txBody>
          <a:bodyPr/>
          <a:lstStyle/>
          <a:p>
            <a:r>
              <a:rPr lang="en-US" sz="3200" dirty="0">
                <a:solidFill>
                  <a:schemeClr val="bg1">
                    <a:lumMod val="85000"/>
                  </a:schemeClr>
                </a:solidFill>
              </a:rPr>
              <a:t>Dusty Environments Classifications</a:t>
            </a:r>
            <a:br>
              <a:rPr lang="en-US" sz="3200" dirty="0">
                <a:solidFill>
                  <a:schemeClr val="bg1">
                    <a:lumMod val="85000"/>
                  </a:schemeClr>
                </a:solidFill>
              </a:rPr>
            </a:br>
            <a:r>
              <a:rPr lang="en-US" sz="3200" dirty="0">
                <a:solidFill>
                  <a:schemeClr val="bg1">
                    <a:lumMod val="85000"/>
                  </a:schemeClr>
                </a:solidFill>
              </a:rPr>
              <a:t>Technology Goals &amp; Project Objectives</a:t>
            </a:r>
          </a:p>
        </p:txBody>
      </p:sp>
      <p:graphicFrame>
        <p:nvGraphicFramePr>
          <p:cNvPr id="4" name="Table 3"/>
          <p:cNvGraphicFramePr>
            <a:graphicFrameLocks noGrp="1"/>
          </p:cNvGraphicFramePr>
          <p:nvPr/>
        </p:nvGraphicFramePr>
        <p:xfrm>
          <a:off x="641839" y="1356599"/>
          <a:ext cx="10946423" cy="1500058"/>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Develop NASA Lunar Dust Classifications Standards.  S</a:t>
                      </a:r>
                      <a:r>
                        <a:rPr lang="en-US" sz="1600" dirty="0">
                          <a:latin typeface="Arial" panose="020B0604020202020204" pitchFamily="34" charset="0"/>
                          <a:cs typeface="Arial" panose="020B0604020202020204" pitchFamily="34" charset="0"/>
                        </a:rPr>
                        <a:t>tandards to be used in dusty environments for design and testing of all technologies, lunar surface systems and operations exposed to lunar dust.</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Apply Lunar Dust Classification S</a:t>
                      </a:r>
                      <a:r>
                        <a:rPr lang="en-US" sz="1600" dirty="0">
                          <a:latin typeface="Arial" panose="020B0604020202020204" pitchFamily="34" charset="0"/>
                          <a:cs typeface="Arial" panose="020B0604020202020204" pitchFamily="34" charset="0"/>
                        </a:rPr>
                        <a:t>tandards in an Integrated Test Campaign for Lunar Dust Mitigation.</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9506285"/>
                  </a:ext>
                </a:extLst>
              </a:tr>
            </a:tbl>
          </a:graphicData>
        </a:graphic>
      </p:graphicFrame>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aphicFrame>
        <p:nvGraphicFramePr>
          <p:cNvPr id="9" name="Table 8"/>
          <p:cNvGraphicFramePr>
            <a:graphicFrameLocks noGrp="1"/>
          </p:cNvGraphicFramePr>
          <p:nvPr/>
        </p:nvGraphicFramePr>
        <p:xfrm>
          <a:off x="641839" y="3157858"/>
          <a:ext cx="10946422" cy="2265045"/>
        </p:xfrm>
        <a:graphic>
          <a:graphicData uri="http://schemas.openxmlformats.org/drawingml/2006/table">
            <a:tbl>
              <a:tblPr/>
              <a:tblGrid>
                <a:gridCol w="1366726">
                  <a:extLst>
                    <a:ext uri="{9D8B030D-6E8A-4147-A177-3AD203B41FA5}">
                      <a16:colId xmlns:a16="http://schemas.microsoft.com/office/drawing/2014/main" val="20000"/>
                    </a:ext>
                  </a:extLst>
                </a:gridCol>
                <a:gridCol w="9579696">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ct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a:t>
                      </a:r>
                      <a:r>
                        <a:rPr lang="en-US" sz="1600" b="1"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E</a:t>
                      </a:r>
                      <a:r>
                        <a:rPr lang="en-US" sz="1600" dirty="0">
                          <a:latin typeface="Arial" panose="020B0604020202020204" pitchFamily="34" charset="0"/>
                          <a:cs typeface="Arial" panose="020B0604020202020204" pitchFamily="34" charset="0"/>
                        </a:rPr>
                        <a:t>nsure that the Lunar Dust Classification Standards will be applicable to all Government Furnished Equipment (GFE) activities, as well as to all related contractor, subcontractor and commercial efforts that will be exposed to lunar dust</a:t>
                      </a: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a:t>
                      </a:r>
                      <a:endParaRPr lang="en-US" sz="16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ct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a:t>
                      </a:r>
                      <a:r>
                        <a:rPr lang="en-US" sz="1600" b="1"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Determine the effectiveness of the Lunar Dust Classification S</a:t>
                      </a:r>
                      <a:r>
                        <a:rPr lang="en-US" sz="1600" dirty="0">
                          <a:latin typeface="Arial" panose="020B0604020202020204" pitchFamily="34" charset="0"/>
                          <a:cs typeface="Arial" panose="020B0604020202020204" pitchFamily="34" charset="0"/>
                        </a:rPr>
                        <a:t>tandards by applying the Standards in an Integrated Test Campaign for Lunar Dust Mitigation.  P</a:t>
                      </a:r>
                      <a:r>
                        <a:rPr lang="en-US" sz="1600" i="0" dirty="0">
                          <a:latin typeface="Arial" panose="020B0604020202020204" pitchFamily="34" charset="0"/>
                          <a:cs typeface="Arial" panose="020B0604020202020204" pitchFamily="34" charset="0"/>
                        </a:rPr>
                        <a:t>erform Integrated tests in re</a:t>
                      </a:r>
                      <a:r>
                        <a:rPr lang="en-US" sz="1600" dirty="0">
                          <a:latin typeface="Arial" panose="020B0604020202020204" pitchFamily="34" charset="0"/>
                          <a:cs typeface="Arial" panose="020B0604020202020204" pitchFamily="34" charset="0"/>
                        </a:rPr>
                        <a:t>levant testing environments.  Infuse technologies into various programs and projects based on testing-informed analysis.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87951348"/>
                  </a:ext>
                </a:extLst>
              </a:tr>
            </a:tbl>
          </a:graphicData>
        </a:graphic>
      </p:graphicFrame>
    </p:spTree>
    <p:extLst>
      <p:ext uri="{BB962C8B-B14F-4D97-AF65-F5344CB8AC3E}">
        <p14:creationId xmlns:p14="http://schemas.microsoft.com/office/powerpoint/2010/main" val="280213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
        <p:nvSpPr>
          <p:cNvPr id="6" name="Content Placeholder 2">
            <a:extLst>
              <a:ext uri="{FF2B5EF4-FFF2-40B4-BE49-F238E27FC236}">
                <a16:creationId xmlns:a16="http://schemas.microsoft.com/office/drawing/2014/main" id="{93900794-252C-4EAC-8AAE-6602053D1795}"/>
              </a:ext>
            </a:extLst>
          </p:cNvPr>
          <p:cNvSpPr txBox="1">
            <a:spLocks/>
          </p:cNvSpPr>
          <p:nvPr/>
        </p:nvSpPr>
        <p:spPr>
          <a:xfrm>
            <a:off x="131755" y="1487055"/>
            <a:ext cx="11657909" cy="5251205"/>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ts val="0"/>
              </a:spcBef>
              <a:spcAft>
                <a:spcPts val="0"/>
              </a:spcAft>
              <a:buClrTx/>
              <a:buSzTx/>
              <a:buFont typeface="Arial" charset="0"/>
              <a:buNone/>
              <a:tabLst/>
              <a:defRPr/>
            </a:pPr>
            <a:r>
              <a:rPr kumimoji="0" lang="en-US" sz="1800" b="1" i="0" u="none" strike="noStrike" kern="1200" cap="none" spc="0" normalizeH="0" baseline="0" noProof="0" dirty="0">
                <a:ln>
                  <a:noFill/>
                </a:ln>
                <a:solidFill>
                  <a:srgbClr val="3333CC"/>
                </a:solidFill>
                <a:effectLst/>
                <a:uLnTx/>
                <a:uFillTx/>
                <a:latin typeface="Calibri"/>
                <a:ea typeface="ＭＳ Ｐゴシック" charset="-128"/>
              </a:rPr>
              <a:t>Accomplishments</a:t>
            </a:r>
            <a:endParaRPr kumimoji="0" lang="en-US" sz="1800" b="0" i="0" u="none" strike="noStrike" kern="1200" cap="none" spc="0" normalizeH="0" baseline="0" noProof="0" dirty="0">
              <a:ln>
                <a:noFill/>
              </a:ln>
              <a:solidFill>
                <a:prstClr val="black"/>
              </a:solidFill>
              <a:effectLst/>
              <a:uLnTx/>
              <a:uFillTx/>
              <a:latin typeface="Calibri"/>
              <a:ea typeface="ＭＳ Ｐゴシック" charset="-128"/>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sz="400" b="0" i="0" u="none" strike="noStrike" kern="1200" cap="none" spc="0" normalizeH="0" baseline="0" noProof="0" dirty="0">
              <a:ln>
                <a:noFill/>
              </a:ln>
              <a:solidFill>
                <a:prstClr val="black"/>
              </a:solidFill>
              <a:effectLst/>
              <a:uLnTx/>
              <a:uFillTx/>
              <a:latin typeface="Calibri"/>
              <a:ea typeface="ＭＳ Ｐゴシック" charset="-128"/>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Completion of NASA-STD-1008; to be released this month</a:t>
            </a:r>
          </a:p>
          <a:p>
            <a:pPr lvl="1" indent="-342900">
              <a:spcBef>
                <a:spcPts val="0"/>
              </a:spcBef>
              <a:spcAft>
                <a:spcPts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NASA Centers completed review of </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N</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ASA-STD-1008: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Classifications and Requirements for Testing Systems and Hardware to be Exposed to Dust in Planetary Environments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on Aug 2.</a:t>
            </a:r>
          </a:p>
          <a:p>
            <a:pPr lvl="1" indent="-342900">
              <a:spcBef>
                <a:spcPts val="0"/>
              </a:spcBef>
              <a:spcAft>
                <a:spcPts val="0"/>
              </a:spcAft>
              <a:buFont typeface="Wingdings" panose="05000000000000000000" pitchFamily="2" charset="2"/>
              <a:buChar char="§"/>
              <a:defRPr/>
            </a:pPr>
            <a:r>
              <a:rPr lang="en-US" sz="1200" dirty="0">
                <a:solidFill>
                  <a:prstClr val="black"/>
                </a:solidFill>
                <a:latin typeface="Arial" panose="020B0604020202020204" pitchFamily="34" charset="0"/>
                <a:cs typeface="Arial" panose="020B0604020202020204" pitchFamily="34" charset="0"/>
              </a:rPr>
              <a:t>JSC Export Control review completed August 16.  Document will be publicly accessible.</a:t>
            </a:r>
          </a:p>
          <a:p>
            <a:pPr lvl="1" indent="-342900">
              <a:spcBef>
                <a:spcPts val="0"/>
              </a:spcBef>
              <a:spcAft>
                <a:spcPts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Final step for release of the document is Engineering Management Board (EMB) approvals expected Sept 9, followed by NASA’s Chief Engineer approval.</a:t>
            </a:r>
          </a:p>
          <a:p>
            <a:pPr marL="685800" marR="0" lvl="1" indent="-28575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Continuing Test Planning for Part 2 of effort, applying Classifications and Standards to Dust Mitigation Testing, with first tests</a:t>
            </a:r>
          </a:p>
          <a:p>
            <a:pPr lvl="1" indent="-342900">
              <a:spcBef>
                <a:spcPts val="0"/>
              </a:spcBef>
              <a:spcAft>
                <a:spcPts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Test of a Vacuum Cleaner in a simulated lunar dust environment – ongoing –  At JSC</a:t>
            </a:r>
            <a:endParaRPr lang="en-US" sz="1200" noProof="0" dirty="0">
              <a:solidFill>
                <a:prstClr val="black"/>
              </a:solidFill>
              <a:latin typeface="Arial" panose="020B0604020202020204" pitchFamily="34" charset="0"/>
              <a:cs typeface="Arial" panose="020B0604020202020204" pitchFamily="34" charset="0"/>
            </a:endParaRPr>
          </a:p>
          <a:p>
            <a:pPr lvl="1" indent="-342900">
              <a:spcBef>
                <a:spcPts val="0"/>
              </a:spcBef>
              <a:spcAft>
                <a:spcPts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Tests of Brushes, Wipes and Tapes with lunar dust on material samples – ongoing –  At GRC</a:t>
            </a:r>
          </a:p>
          <a:p>
            <a:pPr lvl="1" indent="-342900">
              <a:spcBef>
                <a:spcPts val="0"/>
              </a:spcBef>
              <a:spcAft>
                <a:spcPts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Study of dust mitigation in airlock – ongoing – At JSC</a:t>
            </a:r>
          </a:p>
          <a:p>
            <a:pPr lvl="1" indent="-342900">
              <a:spcBef>
                <a:spcPts val="0"/>
              </a:spcBef>
              <a:spcAft>
                <a:spcPts val="0"/>
              </a:spcAft>
              <a:buFont typeface="Wingdings" panose="05000000000000000000" pitchFamily="2" charset="2"/>
              <a:buChar char="§"/>
              <a:defRPr/>
            </a:pPr>
            <a:r>
              <a:rPr lang="en-US" sz="1200" dirty="0">
                <a:solidFill>
                  <a:prstClr val="black"/>
                </a:solidFill>
                <a:latin typeface="Arial" panose="020B0604020202020204" pitchFamily="34" charset="0"/>
                <a:cs typeface="Arial" panose="020B0604020202020204" pitchFamily="34" charset="0"/>
              </a:rPr>
              <a:t>Charge to mass ratio experiments – recently kicked-off – At KSC</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685800" marR="0" lvl="1" indent="-28575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Hired contractor at NASA GRC who is an aerosol expert for the Agency &amp; purchased equipment for GRC GASP Lab</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lang="en-US" sz="1600" dirty="0">
                <a:solidFill>
                  <a:prstClr val="black"/>
                </a:solidFill>
                <a:latin typeface="Arial" panose="020B0604020202020204" pitchFamily="34" charset="0"/>
                <a:cs typeface="Arial" panose="020B0604020202020204" pitchFamily="34" charset="0"/>
              </a:rPr>
              <a:t>Purchased equipment for testing at JSC</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457200" marR="0" lvl="1" indent="0" algn="l" defTabSz="457200" rtl="0" eaLnBrk="0" fontAlgn="base" latinLnBrk="0" hangingPunct="0">
              <a:lnSpc>
                <a:spcPct val="100000"/>
              </a:lnSpc>
              <a:spcBef>
                <a:spcPts val="0"/>
              </a:spcBef>
              <a:spcAft>
                <a:spcPts val="0"/>
              </a:spcAft>
              <a:buClrTx/>
              <a:buSzTx/>
              <a:buFont typeface="Arial" charset="0"/>
              <a:buNone/>
              <a:tabLst/>
              <a:defRPr/>
            </a:pPr>
            <a:endParaRPr kumimoji="0" lang="en-US" sz="1200" b="0" i="0" u="none" strike="noStrike" kern="1200" cap="none" spc="0" normalizeH="0" baseline="0" noProof="0" dirty="0">
              <a:ln>
                <a:noFill/>
              </a:ln>
              <a:solidFill>
                <a:prstClr val="black"/>
              </a:solidFill>
              <a:effectLst/>
              <a:uLnTx/>
              <a:uFillTx/>
              <a:latin typeface="Calibri"/>
              <a:ea typeface="ＭＳ Ｐゴシック" charset="-128"/>
              <a:cs typeface="+mn-cs"/>
            </a:endParaRPr>
          </a:p>
          <a:p>
            <a:pPr marL="0" marR="0" lvl="0" indent="0" algn="l" defTabSz="457200" rtl="0" eaLnBrk="0" fontAlgn="base" latinLnBrk="0" hangingPunct="0">
              <a:lnSpc>
                <a:spcPct val="100000"/>
              </a:lnSpc>
              <a:spcBef>
                <a:spcPts val="0"/>
              </a:spcBef>
              <a:spcAft>
                <a:spcPts val="0"/>
              </a:spcAft>
              <a:buClrTx/>
              <a:buSzTx/>
              <a:buFont typeface="Arial" charset="0"/>
              <a:buNone/>
              <a:tabLst/>
              <a:defRPr/>
            </a:pPr>
            <a:r>
              <a:rPr kumimoji="0" lang="en-US" sz="1800" b="1" i="0" u="none" strike="noStrike" kern="1200" cap="none" spc="0" normalizeH="0" baseline="0" noProof="0" dirty="0">
                <a:ln>
                  <a:noFill/>
                </a:ln>
                <a:solidFill>
                  <a:srgbClr val="3333CC"/>
                </a:solidFill>
                <a:effectLst/>
                <a:uLnTx/>
                <a:uFillTx/>
                <a:latin typeface="Calibri"/>
                <a:ea typeface="ＭＳ Ｐゴシック" charset="-128"/>
              </a:rPr>
              <a:t>Current Status</a:t>
            </a:r>
          </a:p>
          <a:p>
            <a:pPr marL="0" marR="0" lvl="0" indent="0" algn="l" defTabSz="457200" rtl="0" eaLnBrk="0" fontAlgn="base" latinLnBrk="0" hangingPunct="0">
              <a:lnSpc>
                <a:spcPct val="100000"/>
              </a:lnSpc>
              <a:spcBef>
                <a:spcPts val="0"/>
              </a:spcBef>
              <a:spcAft>
                <a:spcPts val="0"/>
              </a:spcAft>
              <a:buClrTx/>
              <a:buSzTx/>
              <a:buFont typeface="Arial" charset="0"/>
              <a:buNone/>
              <a:tabLst/>
              <a:defRPr/>
            </a:pPr>
            <a:endParaRPr kumimoji="0" lang="en-US" sz="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Estimating NASA-STD-1008 will be formally released in September.  </a:t>
            </a: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(Any day now!!!)</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sz="700" b="0" i="1"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Ongoing testing efforts</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sz="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Kicking off new testing efforts for FY22</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prstClr val="black"/>
              </a:solidFill>
              <a:effectLst/>
              <a:uLnTx/>
              <a:uFillTx/>
              <a:latin typeface="Calibri"/>
              <a:ea typeface="ＭＳ Ｐゴシック" charset="-128"/>
            </a:endParaRPr>
          </a:p>
        </p:txBody>
      </p:sp>
      <p:sp>
        <p:nvSpPr>
          <p:cNvPr id="8" name="Title 1">
            <a:extLst>
              <a:ext uri="{FF2B5EF4-FFF2-40B4-BE49-F238E27FC236}">
                <a16:creationId xmlns:a16="http://schemas.microsoft.com/office/drawing/2014/main" id="{321FF842-0FED-467F-B77F-D40FC86FB464}"/>
              </a:ext>
            </a:extLst>
          </p:cNvPr>
          <p:cNvSpPr>
            <a:spLocks noGrp="1"/>
          </p:cNvSpPr>
          <p:nvPr>
            <p:ph type="title"/>
          </p:nvPr>
        </p:nvSpPr>
        <p:spPr>
          <a:xfrm>
            <a:off x="1132743" y="30822"/>
            <a:ext cx="9926514" cy="1066800"/>
          </a:xfrm>
        </p:spPr>
        <p:txBody>
          <a:bodyPr/>
          <a:lstStyle/>
          <a:p>
            <a:r>
              <a:rPr lang="en-US" sz="3200" dirty="0">
                <a:solidFill>
                  <a:schemeClr val="bg1">
                    <a:lumMod val="85000"/>
                  </a:schemeClr>
                </a:solidFill>
              </a:rPr>
              <a:t>Dusty Environments Classifications</a:t>
            </a:r>
            <a:br>
              <a:rPr lang="en-US" sz="3200" dirty="0">
                <a:solidFill>
                  <a:schemeClr val="bg1">
                    <a:lumMod val="85000"/>
                  </a:schemeClr>
                </a:solidFill>
              </a:rPr>
            </a:br>
            <a:r>
              <a:rPr lang="en-US" sz="3200" dirty="0">
                <a:solidFill>
                  <a:schemeClr val="bg1">
                    <a:lumMod val="85000"/>
                  </a:schemeClr>
                </a:solidFill>
              </a:rPr>
              <a:t>Accomplishments and Current Status</a:t>
            </a:r>
          </a:p>
        </p:txBody>
      </p:sp>
    </p:spTree>
    <p:extLst>
      <p:ext uri="{BB962C8B-B14F-4D97-AF65-F5344CB8AC3E}">
        <p14:creationId xmlns:p14="http://schemas.microsoft.com/office/powerpoint/2010/main" val="4191273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286" y="187227"/>
            <a:ext cx="9601200" cy="722420"/>
          </a:xfrm>
        </p:spPr>
        <p:txBody>
          <a:bodyPr/>
          <a:lstStyle/>
          <a:p>
            <a:pPr algn="ctr"/>
            <a:r>
              <a:rPr lang="en-US" sz="3200" dirty="0">
                <a:solidFill>
                  <a:schemeClr val="bg1">
                    <a:lumMod val="85000"/>
                  </a:schemeClr>
                </a:solidFill>
                <a:latin typeface="Arial Bold" panose="020B0704020202020204" pitchFamily="34" charset="0"/>
                <a:cs typeface="Arial Bold" panose="020B0704020202020204" pitchFamily="34" charset="0"/>
              </a:rPr>
              <a:t>Dusty Environments Classifications Schedule</a:t>
            </a:r>
          </a:p>
        </p:txBody>
      </p:sp>
      <p:sp>
        <p:nvSpPr>
          <p:cNvPr id="8" name="Rectangle 1">
            <a:extLst>
              <a:ext uri="{FF2B5EF4-FFF2-40B4-BE49-F238E27FC236}">
                <a16:creationId xmlns:a16="http://schemas.microsoft.com/office/drawing/2014/main" id="{1FC14E00-B12C-4522-AAE7-ADD1347AF621}"/>
              </a:ext>
            </a:extLst>
          </p:cNvPr>
          <p:cNvSpPr>
            <a:spLocks noChangeArrowheads="1"/>
          </p:cNvSpPr>
          <p:nvPr/>
        </p:nvSpPr>
        <p:spPr bwMode="auto">
          <a:xfrm>
            <a:off x="1363663" y="17716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prstClr val="black"/>
              </a:solidFill>
              <a:effectLst/>
              <a:uLnTx/>
              <a:uFillTx/>
              <a:latin typeface="Arial" charset="0"/>
              <a:cs typeface="+mn-cs"/>
            </a:endParaRPr>
          </a:p>
        </p:txBody>
      </p:sp>
      <p:pic>
        <p:nvPicPr>
          <p:cNvPr id="4" name="Picture 3">
            <a:extLst>
              <a:ext uri="{FF2B5EF4-FFF2-40B4-BE49-F238E27FC236}">
                <a16:creationId xmlns:a16="http://schemas.microsoft.com/office/drawing/2014/main" id="{D8C2CAA3-08C1-4C83-86C5-563E5A500BF3}"/>
              </a:ext>
            </a:extLst>
          </p:cNvPr>
          <p:cNvPicPr>
            <a:picLocks noChangeAspect="1"/>
          </p:cNvPicPr>
          <p:nvPr/>
        </p:nvPicPr>
        <p:blipFill>
          <a:blip r:embed="rId3"/>
          <a:stretch>
            <a:fillRect/>
          </a:stretch>
        </p:blipFill>
        <p:spPr>
          <a:xfrm>
            <a:off x="401200" y="1461659"/>
            <a:ext cx="11431527" cy="3491345"/>
          </a:xfrm>
          <a:prstGeom prst="rect">
            <a:avLst/>
          </a:prstGeom>
        </p:spPr>
      </p:pic>
      <p:sp>
        <p:nvSpPr>
          <p:cNvPr id="5" name="Rectangle 4">
            <a:extLst>
              <a:ext uri="{FF2B5EF4-FFF2-40B4-BE49-F238E27FC236}">
                <a16:creationId xmlns:a16="http://schemas.microsoft.com/office/drawing/2014/main" id="{A1CD3167-8810-4750-A160-73F60D1CE11A}"/>
              </a:ext>
            </a:extLst>
          </p:cNvPr>
          <p:cNvSpPr/>
          <p:nvPr/>
        </p:nvSpPr>
        <p:spPr>
          <a:xfrm>
            <a:off x="401200" y="5024685"/>
            <a:ext cx="1139935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Arial" panose="020B0604020202020204" pitchFamily="34" charset="0"/>
              </a:rPr>
              <a:t>Dusty Environments Classifications Schedule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826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198"/>
            <a:ext cx="12192000" cy="1066800"/>
          </a:xfrm>
        </p:spPr>
        <p:txBody>
          <a:bodyPr/>
          <a:lstStyle/>
          <a:p>
            <a:r>
              <a:rPr lang="en-US" sz="3200" dirty="0">
                <a:solidFill>
                  <a:schemeClr val="bg1">
                    <a:lumMod val="85000"/>
                  </a:schemeClr>
                </a:solidFill>
                <a:latin typeface="Arial Bold" panose="020B0704020202020204" pitchFamily="34" charset="0"/>
                <a:cs typeface="Arial Bold" panose="020B0704020202020204" pitchFamily="34" charset="0"/>
              </a:rPr>
              <a:t>Dusty Environments Classifications</a:t>
            </a:r>
            <a:br>
              <a:rPr lang="en-US" sz="3200" dirty="0">
                <a:solidFill>
                  <a:schemeClr val="bg1">
                    <a:lumMod val="85000"/>
                  </a:schemeClr>
                </a:solidFill>
              </a:rPr>
            </a:br>
            <a:r>
              <a:rPr lang="en-US" sz="3200" dirty="0">
                <a:solidFill>
                  <a:schemeClr val="bg1">
                    <a:lumMod val="85000"/>
                  </a:schemeClr>
                </a:solidFill>
              </a:rPr>
              <a:t>Risk Summary</a:t>
            </a:r>
          </a:p>
        </p:txBody>
      </p:sp>
      <p:grpSp>
        <p:nvGrpSpPr>
          <p:cNvPr id="82" name="Group 81"/>
          <p:cNvGrpSpPr/>
          <p:nvPr/>
        </p:nvGrpSpPr>
        <p:grpSpPr>
          <a:xfrm>
            <a:off x="102501" y="1173949"/>
            <a:ext cx="4232107" cy="3175503"/>
            <a:chOff x="128509" y="1185061"/>
            <a:chExt cx="4232107" cy="3175503"/>
          </a:xfrm>
        </p:grpSpPr>
        <p:sp>
          <p:nvSpPr>
            <p:cNvPr id="6" name="Rectangle 13"/>
            <p:cNvSpPr>
              <a:spLocks noChangeArrowheads="1"/>
            </p:cNvSpPr>
            <p:nvPr/>
          </p:nvSpPr>
          <p:spPr bwMode="auto">
            <a:xfrm>
              <a:off x="1010792" y="3885352"/>
              <a:ext cx="21688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1</a:t>
              </a:r>
            </a:p>
          </p:txBody>
        </p:sp>
        <p:sp>
          <p:nvSpPr>
            <p:cNvPr id="7" name="Rectangle 14"/>
            <p:cNvSpPr>
              <a:spLocks noChangeArrowheads="1"/>
            </p:cNvSpPr>
            <p:nvPr/>
          </p:nvSpPr>
          <p:spPr bwMode="auto">
            <a:xfrm>
              <a:off x="1750066" y="388535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2</a:t>
              </a:r>
            </a:p>
          </p:txBody>
        </p:sp>
        <p:sp>
          <p:nvSpPr>
            <p:cNvPr id="8" name="Rectangle 15"/>
            <p:cNvSpPr>
              <a:spLocks noChangeArrowheads="1"/>
            </p:cNvSpPr>
            <p:nvPr/>
          </p:nvSpPr>
          <p:spPr bwMode="auto">
            <a:xfrm>
              <a:off x="2489342" y="3885351"/>
              <a:ext cx="21688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3</a:t>
              </a:r>
            </a:p>
          </p:txBody>
        </p:sp>
        <p:sp>
          <p:nvSpPr>
            <p:cNvPr id="9" name="Rectangle 16"/>
            <p:cNvSpPr>
              <a:spLocks noChangeArrowheads="1"/>
            </p:cNvSpPr>
            <p:nvPr/>
          </p:nvSpPr>
          <p:spPr bwMode="auto">
            <a:xfrm>
              <a:off x="3228616" y="3885351"/>
              <a:ext cx="21688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4</a:t>
              </a:r>
            </a:p>
          </p:txBody>
        </p:sp>
        <p:sp>
          <p:nvSpPr>
            <p:cNvPr id="10" name="Rectangle 17"/>
            <p:cNvSpPr>
              <a:spLocks noChangeArrowheads="1"/>
            </p:cNvSpPr>
            <p:nvPr/>
          </p:nvSpPr>
          <p:spPr bwMode="auto">
            <a:xfrm>
              <a:off x="3967889" y="388535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5</a:t>
              </a:r>
            </a:p>
          </p:txBody>
        </p:sp>
        <p:sp>
          <p:nvSpPr>
            <p:cNvPr id="35" name="Rectangle 42"/>
            <p:cNvSpPr>
              <a:spLocks noChangeArrowheads="1"/>
            </p:cNvSpPr>
            <p:nvPr/>
          </p:nvSpPr>
          <p:spPr bwMode="auto">
            <a:xfrm>
              <a:off x="519862" y="1345014"/>
              <a:ext cx="21688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5</a:t>
              </a:r>
            </a:p>
          </p:txBody>
        </p:sp>
        <p:sp>
          <p:nvSpPr>
            <p:cNvPr id="36" name="Rectangle 43"/>
            <p:cNvSpPr>
              <a:spLocks noChangeArrowheads="1"/>
            </p:cNvSpPr>
            <p:nvPr/>
          </p:nvSpPr>
          <p:spPr bwMode="auto">
            <a:xfrm>
              <a:off x="519862" y="186617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4</a:t>
              </a:r>
            </a:p>
          </p:txBody>
        </p:sp>
        <p:sp>
          <p:nvSpPr>
            <p:cNvPr id="37" name="Rectangle 44"/>
            <p:cNvSpPr>
              <a:spLocks noChangeArrowheads="1"/>
            </p:cNvSpPr>
            <p:nvPr/>
          </p:nvSpPr>
          <p:spPr bwMode="auto">
            <a:xfrm>
              <a:off x="546238" y="2387329"/>
              <a:ext cx="21688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3</a:t>
              </a:r>
            </a:p>
          </p:txBody>
        </p:sp>
        <p:sp>
          <p:nvSpPr>
            <p:cNvPr id="38" name="Rectangle 45"/>
            <p:cNvSpPr>
              <a:spLocks noChangeArrowheads="1"/>
            </p:cNvSpPr>
            <p:nvPr/>
          </p:nvSpPr>
          <p:spPr bwMode="auto">
            <a:xfrm>
              <a:off x="519862" y="290848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2</a:t>
              </a:r>
            </a:p>
          </p:txBody>
        </p:sp>
        <p:sp>
          <p:nvSpPr>
            <p:cNvPr id="39" name="Rectangle 46"/>
            <p:cNvSpPr>
              <a:spLocks noChangeArrowheads="1"/>
            </p:cNvSpPr>
            <p:nvPr/>
          </p:nvSpPr>
          <p:spPr bwMode="auto">
            <a:xfrm>
              <a:off x="519862" y="342964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1</a:t>
              </a:r>
            </a:p>
          </p:txBody>
        </p:sp>
        <p:sp>
          <p:nvSpPr>
            <p:cNvPr id="40" name="Rectangle 47"/>
            <p:cNvSpPr>
              <a:spLocks noChangeArrowheads="1"/>
            </p:cNvSpPr>
            <p:nvPr/>
          </p:nvSpPr>
          <p:spPr bwMode="auto">
            <a:xfrm>
              <a:off x="128509" y="1185061"/>
              <a:ext cx="313067" cy="2769989"/>
            </a:xfrm>
            <a:prstGeom prst="rect">
              <a:avLst/>
            </a:prstGeom>
            <a:solidFill>
              <a:srgbClr val="A8C1FE"/>
            </a:solidFill>
            <a:ln w="9525">
              <a:solidFill>
                <a:schemeClr val="tx1"/>
              </a:solidFill>
              <a:miter lim="800000"/>
              <a:headEnd/>
              <a:tailEnd/>
            </a:ln>
          </p:spPr>
          <p:txBody>
            <a:bodyPr lIns="0" tIns="457200" rIns="0" bIns="457200" anchor="ctr">
              <a:spAutoFit/>
            </a:bodyPr>
            <a:lstStyle/>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L</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I</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K</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E</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L</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I</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H</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O</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O</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D</a:t>
              </a:r>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endParaRPr>
            </a:p>
          </p:txBody>
        </p:sp>
        <p:sp>
          <p:nvSpPr>
            <p:cNvPr id="42" name="Rectangle 48"/>
            <p:cNvSpPr>
              <a:spLocks noChangeArrowheads="1"/>
            </p:cNvSpPr>
            <p:nvPr/>
          </p:nvSpPr>
          <p:spPr bwMode="auto">
            <a:xfrm>
              <a:off x="736747" y="4138314"/>
              <a:ext cx="3623869" cy="222250"/>
            </a:xfrm>
            <a:prstGeom prst="rect">
              <a:avLst/>
            </a:prstGeom>
            <a:solidFill>
              <a:srgbClr val="A8C1FE"/>
            </a:solidFill>
            <a:ln w="9525">
              <a:solidFill>
                <a:schemeClr val="tx1"/>
              </a:solidFill>
              <a:miter lim="800000"/>
              <a:headEnd/>
              <a:tailEnd/>
            </a:ln>
          </p:spPr>
          <p:txBody>
            <a:bodyPr wrap="square" lIns="0" tIns="0" rIns="0" bIns="0">
              <a:spAutoFit/>
            </a:bodyPr>
            <a:lstStyle/>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CONSEQUENCES</a:t>
              </a:r>
              <a:endParaRPr kumimoji="0" lang="en-US" sz="800" b="0"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endParaRPr>
            </a:p>
          </p:txBody>
        </p:sp>
      </p:grpSp>
      <p:graphicFrame>
        <p:nvGraphicFramePr>
          <p:cNvPr id="57" name="Table 56"/>
          <p:cNvGraphicFramePr>
            <a:graphicFrameLocks noGrp="1"/>
          </p:cNvGraphicFramePr>
          <p:nvPr/>
        </p:nvGraphicFramePr>
        <p:xfrm>
          <a:off x="721283" y="1186549"/>
          <a:ext cx="3613325" cy="2654015"/>
        </p:xfrm>
        <a:graphic>
          <a:graphicData uri="http://schemas.openxmlformats.org/drawingml/2006/table">
            <a:tbl>
              <a:tblPr firstRow="1" bandRow="1">
                <a:tableStyleId>{5C22544A-7EE6-4342-B048-85BDC9FD1C3A}</a:tableStyleId>
              </a:tblPr>
              <a:tblGrid>
                <a:gridCol w="722665">
                  <a:extLst>
                    <a:ext uri="{9D8B030D-6E8A-4147-A177-3AD203B41FA5}">
                      <a16:colId xmlns:a16="http://schemas.microsoft.com/office/drawing/2014/main" val="497075010"/>
                    </a:ext>
                  </a:extLst>
                </a:gridCol>
                <a:gridCol w="722665">
                  <a:extLst>
                    <a:ext uri="{9D8B030D-6E8A-4147-A177-3AD203B41FA5}">
                      <a16:colId xmlns:a16="http://schemas.microsoft.com/office/drawing/2014/main" val="916435836"/>
                    </a:ext>
                  </a:extLst>
                </a:gridCol>
                <a:gridCol w="722665">
                  <a:extLst>
                    <a:ext uri="{9D8B030D-6E8A-4147-A177-3AD203B41FA5}">
                      <a16:colId xmlns:a16="http://schemas.microsoft.com/office/drawing/2014/main" val="939616828"/>
                    </a:ext>
                  </a:extLst>
                </a:gridCol>
                <a:gridCol w="722665">
                  <a:extLst>
                    <a:ext uri="{9D8B030D-6E8A-4147-A177-3AD203B41FA5}">
                      <a16:colId xmlns:a16="http://schemas.microsoft.com/office/drawing/2014/main" val="1721341597"/>
                    </a:ext>
                  </a:extLst>
                </a:gridCol>
                <a:gridCol w="722665">
                  <a:extLst>
                    <a:ext uri="{9D8B030D-6E8A-4147-A177-3AD203B41FA5}">
                      <a16:colId xmlns:a16="http://schemas.microsoft.com/office/drawing/2014/main" val="4091835808"/>
                    </a:ext>
                  </a:extLst>
                </a:gridCol>
              </a:tblGrid>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148351713"/>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896838398"/>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889991741"/>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247335671"/>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658269138"/>
                  </a:ext>
                </a:extLst>
              </a:tr>
            </a:tbl>
          </a:graphicData>
        </a:graphic>
      </p:graphicFrame>
      <p:pic>
        <p:nvPicPr>
          <p:cNvPr id="33" name="Picture 3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pic>
        <p:nvPicPr>
          <p:cNvPr id="5" name="Picture 4"/>
          <p:cNvPicPr>
            <a:picLocks noChangeAspect="1"/>
          </p:cNvPicPr>
          <p:nvPr/>
        </p:nvPicPr>
        <p:blipFill>
          <a:blip r:embed="rId4"/>
          <a:stretch>
            <a:fillRect/>
          </a:stretch>
        </p:blipFill>
        <p:spPr>
          <a:xfrm>
            <a:off x="259034" y="4396893"/>
            <a:ext cx="4139383" cy="1593118"/>
          </a:xfrm>
          <a:prstGeom prst="rect">
            <a:avLst/>
          </a:prstGeom>
        </p:spPr>
      </p:pic>
      <p:sp>
        <p:nvSpPr>
          <p:cNvPr id="11" name="Slide Number Placeholder 10"/>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aphicFrame>
        <p:nvGraphicFramePr>
          <p:cNvPr id="23" name="Group 1371">
            <a:extLst>
              <a:ext uri="{FF2B5EF4-FFF2-40B4-BE49-F238E27FC236}">
                <a16:creationId xmlns:a16="http://schemas.microsoft.com/office/drawing/2014/main" id="{11FDFE71-630C-427B-B72F-D4D4BA5A0B66}"/>
              </a:ext>
            </a:extLst>
          </p:cNvPr>
          <p:cNvGraphicFramePr>
            <a:graphicFrameLocks noGrp="1"/>
          </p:cNvGraphicFramePr>
          <p:nvPr/>
        </p:nvGraphicFramePr>
        <p:xfrm>
          <a:off x="4535661" y="1711413"/>
          <a:ext cx="7518593" cy="317204"/>
        </p:xfrm>
        <a:graphic>
          <a:graphicData uri="http://schemas.openxmlformats.org/drawingml/2006/table">
            <a:tbl>
              <a:tblPr/>
              <a:tblGrid>
                <a:gridCol w="7518593">
                  <a:extLst>
                    <a:ext uri="{9D8B030D-6E8A-4147-A177-3AD203B41FA5}">
                      <a16:colId xmlns:a16="http://schemas.microsoft.com/office/drawing/2014/main" val="20002"/>
                    </a:ext>
                  </a:extLst>
                </a:gridCol>
              </a:tblGrid>
              <a:tr h="317204">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Currently No Risks</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4" name="Group 1371">
            <a:extLst>
              <a:ext uri="{FF2B5EF4-FFF2-40B4-BE49-F238E27FC236}">
                <a16:creationId xmlns:a16="http://schemas.microsoft.com/office/drawing/2014/main" id="{1BD2A9E7-96D4-4538-9CC9-8D25FF9885D8}"/>
              </a:ext>
            </a:extLst>
          </p:cNvPr>
          <p:cNvGraphicFramePr>
            <a:graphicFrameLocks noGrp="1"/>
          </p:cNvGraphicFramePr>
          <p:nvPr/>
        </p:nvGraphicFramePr>
        <p:xfrm>
          <a:off x="4535661" y="1315207"/>
          <a:ext cx="7518594" cy="396206"/>
        </p:xfrm>
        <a:graphic>
          <a:graphicData uri="http://schemas.openxmlformats.org/drawingml/2006/table">
            <a:tbl>
              <a:tblPr/>
              <a:tblGrid>
                <a:gridCol w="418184">
                  <a:extLst>
                    <a:ext uri="{9D8B030D-6E8A-4147-A177-3AD203B41FA5}">
                      <a16:colId xmlns:a16="http://schemas.microsoft.com/office/drawing/2014/main" val="20000"/>
                    </a:ext>
                  </a:extLst>
                </a:gridCol>
                <a:gridCol w="646855">
                  <a:extLst>
                    <a:ext uri="{9D8B030D-6E8A-4147-A177-3AD203B41FA5}">
                      <a16:colId xmlns:a16="http://schemas.microsoft.com/office/drawing/2014/main" val="20001"/>
                    </a:ext>
                  </a:extLst>
                </a:gridCol>
                <a:gridCol w="2956492">
                  <a:extLst>
                    <a:ext uri="{9D8B030D-6E8A-4147-A177-3AD203B41FA5}">
                      <a16:colId xmlns:a16="http://schemas.microsoft.com/office/drawing/2014/main" val="20002"/>
                    </a:ext>
                  </a:extLst>
                </a:gridCol>
                <a:gridCol w="2726991">
                  <a:extLst>
                    <a:ext uri="{9D8B030D-6E8A-4147-A177-3AD203B41FA5}">
                      <a16:colId xmlns:a16="http://schemas.microsoft.com/office/drawing/2014/main" val="681082533"/>
                    </a:ext>
                  </a:extLst>
                </a:gridCol>
                <a:gridCol w="770072">
                  <a:extLst>
                    <a:ext uri="{9D8B030D-6E8A-4147-A177-3AD203B41FA5}">
                      <a16:colId xmlns:a16="http://schemas.microsoft.com/office/drawing/2014/main" val="1300324858"/>
                    </a:ext>
                  </a:extLst>
                </a:gridCol>
              </a:tblGrid>
              <a:tr h="380348">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n-lt"/>
                        </a:rPr>
                        <a:t>Risk ID </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n-lt"/>
                        </a:rPr>
                        <a:t>Affinity</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mn-lt"/>
                        </a:rPr>
                        <a:t>Description/Status</a:t>
                      </a:r>
                    </a:p>
                  </a:txBody>
                  <a:tcPr marT="45703" marB="45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mn-lt"/>
                        </a:rPr>
                        <a:t>Proposed Mitigation</a:t>
                      </a:r>
                    </a:p>
                  </a:txBody>
                  <a:tcPr marT="45703" marB="45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mn-lt"/>
                        </a:rPr>
                        <a:t>Trend </a:t>
                      </a:r>
                    </a:p>
                  </a:txBody>
                  <a:tcPr marT="45703" marB="45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788917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12743"/>
            <a:ext cx="7737985" cy="1066800"/>
          </a:xfrm>
        </p:spPr>
        <p:txBody>
          <a:bodyPr/>
          <a:lstStyle/>
          <a:p>
            <a:r>
              <a:rPr lang="en-US" sz="3200" dirty="0">
                <a:solidFill>
                  <a:schemeClr val="bg1">
                    <a:lumMod val="85000"/>
                  </a:schemeClr>
                </a:solidFill>
              </a:rPr>
              <a:t>Dusty Environments Classifications 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2596668866"/>
              </p:ext>
            </p:extLst>
          </p:nvPr>
        </p:nvGraphicFramePr>
        <p:xfrm>
          <a:off x="502846" y="1260956"/>
          <a:ext cx="11140514" cy="538791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dirty="0">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dirty="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r>
                        <a:rPr lang="en-US" sz="2400" b="0" i="0" u="none" strike="noStrike" kern="1200" dirty="0">
                          <a:solidFill>
                            <a:srgbClr val="000000"/>
                          </a:solidFill>
                          <a:effectLst/>
                          <a:latin typeface="Arial" panose="020B0604020202020204" pitchFamily="34" charset="0"/>
                          <a:ea typeface="+mn-ea"/>
                          <a:cs typeface="Arial" panose="020B0604020202020204" pitchFamily="34" charset="0"/>
                        </a:rPr>
                        <a:t>G</a:t>
                      </a: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E00"/>
                    </a:solidFill>
                  </a:tcPr>
                </a:tc>
                <a:tc>
                  <a:txBody>
                    <a:bodyPr/>
                    <a:lstStyle/>
                    <a:p>
                      <a:pPr marL="0" algn="ctr" defTabSz="457200" rtl="0" eaLnBrk="1" fontAlgn="ctr" latinLnBrk="0" hangingPunct="1"/>
                      <a:r>
                        <a:rPr lang="en-US" sz="2400" b="0" i="0" u="none" strike="noStrike" kern="1200" dirty="0">
                          <a:solidFill>
                            <a:srgbClr val="000000"/>
                          </a:solidFill>
                          <a:effectLst/>
                          <a:latin typeface="Arial" panose="020B0604020202020204" pitchFamily="34" charset="0"/>
                          <a:ea typeface="+mn-ea"/>
                          <a:cs typeface="Arial" panose="020B0604020202020204" pitchFamily="34" charset="0"/>
                        </a:rPr>
                        <a:t>G</a:t>
                      </a: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E00"/>
                    </a:solidFill>
                  </a:tcPr>
                </a:tc>
                <a:tc>
                  <a:txBody>
                    <a:bodyPr/>
                    <a:lstStyle/>
                    <a:p>
                      <a:pPr algn="ctr"/>
                      <a:r>
                        <a:rPr lang="en-US" sz="2400" dirty="0">
                          <a:latin typeface="Arial" panose="020B0604020202020204" pitchFamily="34" charset="0"/>
                          <a:cs typeface="Arial" panose="020B0604020202020204" pitchFamily="34" charset="0"/>
                        </a:rPr>
                        <a:t>G</a:t>
                      </a: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E00"/>
                    </a:solidFill>
                  </a:tcPr>
                </a:tc>
                <a:tc>
                  <a:txBody>
                    <a:bodyPr/>
                    <a:lstStyle/>
                    <a:p>
                      <a:pPr algn="ctr"/>
                      <a:r>
                        <a:rPr lang="en-US" sz="2400" dirty="0">
                          <a:latin typeface="Arial" panose="020B0604020202020204" pitchFamily="34" charset="0"/>
                          <a:cs typeface="Arial" panose="020B0604020202020204" pitchFamily="34" charset="0"/>
                        </a:rPr>
                        <a:t>G</a:t>
                      </a: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E00"/>
                    </a:solidFill>
                  </a:tcPr>
                </a:tc>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sz="1500" b="0" i="0" u="none" strike="noStrike" dirty="0">
                          <a:solidFill>
                            <a:srgbClr val="000000"/>
                          </a:solidFill>
                          <a:effectLst/>
                          <a:latin typeface="Arial" panose="020B0604020202020204" pitchFamily="34" charset="0"/>
                          <a:cs typeface="Arial" panose="020B0604020202020204" pitchFamily="34" charset="0"/>
                        </a:rPr>
                        <a:t>Technical</a:t>
                      </a:r>
                      <a:r>
                        <a:rPr lang="en-US" sz="1500" b="0" i="0" u="none" strike="noStrike" dirty="0">
                          <a:solidFill>
                            <a:srgbClr val="000000"/>
                          </a:solidFill>
                          <a:effectLst/>
                          <a:latin typeface="Arial"/>
                          <a:cs typeface="Arial"/>
                        </a:rPr>
                        <a:t> - </a:t>
                      </a:r>
                      <a:r>
                        <a:rPr lang="en-US" sz="1500" dirty="0">
                          <a:solidFill>
                            <a:srgbClr val="000000"/>
                          </a:solidFill>
                          <a:latin typeface="Arial"/>
                          <a:cs typeface="Arial"/>
                        </a:rPr>
                        <a:t>No technical issues at this time.</a:t>
                      </a:r>
                      <a:endParaRPr lang="en-US" sz="1500" b="0" i="0" u="none" strike="noStrike" baseline="0" dirty="0">
                        <a:solidFill>
                          <a:srgbClr val="000000"/>
                        </a:solidFill>
                        <a:effectLst/>
                        <a:latin typeface="Arial" panose="020B0604020202020204" pitchFamily="34" charset="0"/>
                        <a:cs typeface="Arial" panose="020B0604020202020204" pitchFamily="34" charset="0"/>
                      </a:endParaRPr>
                    </a:p>
                    <a:p>
                      <a:pPr algn="l" rtl="0" fontAlgn="b"/>
                      <a:r>
                        <a:rPr lang="en-US" sz="1500" b="0" i="0" u="none" strike="noStrike" baseline="0" dirty="0">
                          <a:solidFill>
                            <a:srgbClr val="000000"/>
                          </a:solidFill>
                          <a:effectLst/>
                          <a:latin typeface="Arial" panose="020B0604020202020204" pitchFamily="34" charset="0"/>
                          <a:cs typeface="Arial" panose="020B0604020202020204" pitchFamily="34" charset="0"/>
                        </a:rPr>
                        <a:t>Cost</a:t>
                      </a:r>
                      <a:r>
                        <a:rPr lang="en-US" sz="1500" b="0" i="0" u="none" strike="noStrike" baseline="0" dirty="0">
                          <a:solidFill>
                            <a:srgbClr val="000000"/>
                          </a:solidFill>
                          <a:effectLst/>
                          <a:latin typeface="Arial"/>
                          <a:cs typeface="Arial"/>
                        </a:rPr>
                        <a:t> - </a:t>
                      </a:r>
                      <a:r>
                        <a:rPr lang="en-US" sz="1500" dirty="0">
                          <a:solidFill>
                            <a:srgbClr val="000000"/>
                          </a:solidFill>
                          <a:latin typeface="Arial"/>
                          <a:cs typeface="Arial"/>
                        </a:rPr>
                        <a:t>N</a:t>
                      </a:r>
                      <a:r>
                        <a:rPr lang="en-US" sz="1500" dirty="0">
                          <a:solidFill>
                            <a:srgbClr val="000000"/>
                          </a:solidFill>
                          <a:latin typeface="Arial" panose="020B0604020202020204" pitchFamily="34" charset="0"/>
                          <a:cs typeface="Arial" panose="020B0604020202020204" pitchFamily="34" charset="0"/>
                        </a:rPr>
                        <a:t>o cost issues at this time.</a:t>
                      </a:r>
                      <a:endParaRPr lang="en-US" sz="1500" b="0" i="0" u="none" strike="noStrike" baseline="0" dirty="0">
                        <a:solidFill>
                          <a:srgbClr val="000000"/>
                        </a:solidFill>
                        <a:effectLst/>
                        <a:latin typeface="Arial" panose="020B0604020202020204" pitchFamily="34" charset="0"/>
                        <a:cs typeface="Arial" panose="020B0604020202020204" pitchFamily="34" charset="0"/>
                      </a:endParaRPr>
                    </a:p>
                    <a:p>
                      <a:pPr algn="l" rtl="0" fontAlgn="b"/>
                      <a:r>
                        <a:rPr lang="en-US" sz="1500" b="0" i="0" u="none" strike="noStrike" baseline="0" dirty="0">
                          <a:solidFill>
                            <a:srgbClr val="000000"/>
                          </a:solidFill>
                          <a:effectLst/>
                          <a:latin typeface="Arial" panose="020B0604020202020204" pitchFamily="34" charset="0"/>
                          <a:cs typeface="Arial" panose="020B0604020202020204" pitchFamily="34" charset="0"/>
                        </a:rPr>
                        <a:t>Schedule</a:t>
                      </a:r>
                      <a:endParaRPr lang="en-US" sz="1500" dirty="0">
                        <a:solidFill>
                          <a:srgbClr val="000000"/>
                        </a:solidFill>
                        <a:latin typeface="Arial"/>
                        <a:cs typeface="Calibri"/>
                      </a:endParaRPr>
                    </a:p>
                    <a:p>
                      <a:pPr marL="285750" indent="-285750" defTabSz="457200">
                        <a:buFont typeface="Arial" panose="020B0604020202020204" pitchFamily="34" charset="0"/>
                        <a:buChar char="•"/>
                      </a:pPr>
                      <a:r>
                        <a:rPr lang="en-US" sz="1500" dirty="0">
                          <a:solidFill>
                            <a:srgbClr val="000000"/>
                          </a:solidFill>
                          <a:latin typeface="Arial" panose="020B0604020202020204" pitchFamily="34" charset="0"/>
                          <a:cs typeface="Arial" panose="020B0604020202020204" pitchFamily="34" charset="0"/>
                        </a:rPr>
                        <a:t>It is estimated that the release of N</a:t>
                      </a:r>
                      <a:r>
                        <a:rPr lang="en-US" sz="1500" dirty="0">
                          <a:solidFill>
                            <a:prstClr val="black"/>
                          </a:solidFill>
                          <a:latin typeface="Arial" panose="020B0604020202020204" pitchFamily="34" charset="0"/>
                          <a:cs typeface="Arial" panose="020B0604020202020204" pitchFamily="34" charset="0"/>
                        </a:rPr>
                        <a:t>ASA-STD-1008 will be 2.5 months late from the original milestone scheduled completion date.</a:t>
                      </a:r>
                    </a:p>
                    <a:p>
                      <a:pPr marL="742950" lvl="1" indent="-285750" defTabSz="457200" eaLnBrk="1" fontAlgn="auto" hangingPunct="1">
                        <a:spcBef>
                          <a:spcPts val="0"/>
                        </a:spcBef>
                        <a:spcAft>
                          <a:spcPts val="0"/>
                        </a:spcAft>
                        <a:buFont typeface="Arial" panose="020B0604020202020204" pitchFamily="34" charset="0"/>
                        <a:buChar char="•"/>
                        <a:defRPr/>
                      </a:pPr>
                      <a:r>
                        <a:rPr lang="en-US" sz="1500" dirty="0">
                          <a:solidFill>
                            <a:prstClr val="black"/>
                          </a:solidFill>
                          <a:latin typeface="Arial" panose="020B0604020202020204" pitchFamily="34" charset="0"/>
                          <a:ea typeface="ＭＳ Ｐゴシック" charset="-128"/>
                          <a:cs typeface="Arial" panose="020B0604020202020204" pitchFamily="34" charset="0"/>
                        </a:rPr>
                        <a:t>Document entered NASA-wide review on Jan 4, comments were due back on Feb 8, comments still coming in on Mar 1.</a:t>
                      </a:r>
                    </a:p>
                    <a:p>
                      <a:pPr marL="742950" lvl="1" indent="-285750" defTabSz="457200" eaLnBrk="1" fontAlgn="auto" hangingPunct="1">
                        <a:spcBef>
                          <a:spcPts val="0"/>
                        </a:spcBef>
                        <a:spcAft>
                          <a:spcPts val="0"/>
                        </a:spcAft>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Late release of document not considered an issue at this time.</a:t>
                      </a:r>
                      <a:endParaRPr lang="en-US" sz="1500" b="0" i="0" u="none" strike="noStrike" baseline="0" dirty="0">
                        <a:solidFill>
                          <a:srgbClr val="000000"/>
                        </a:solidFill>
                        <a:effectLst/>
                        <a:latin typeface="Arial" panose="020B0604020202020204" pitchFamily="34" charset="0"/>
                        <a:cs typeface="Arial" panose="020B0604020202020204" pitchFamily="34" charset="0"/>
                      </a:endParaRPr>
                    </a:p>
                    <a:p>
                      <a:pPr algn="l" rtl="0" fontAlgn="b"/>
                      <a:r>
                        <a:rPr lang="en-US" sz="1500" b="0" i="0" u="none" strike="noStrike" baseline="0" dirty="0">
                          <a:solidFill>
                            <a:srgbClr val="000000"/>
                          </a:solidFill>
                          <a:effectLst/>
                          <a:latin typeface="Arial" panose="020B0604020202020204" pitchFamily="34" charset="0"/>
                          <a:cs typeface="Arial" panose="020B0604020202020204" pitchFamily="34" charset="0"/>
                        </a:rPr>
                        <a:t>Programmatic - </a:t>
                      </a:r>
                      <a:r>
                        <a:rPr lang="en-US" sz="1500" dirty="0">
                          <a:solidFill>
                            <a:srgbClr val="000000"/>
                          </a:solidFill>
                          <a:latin typeface="arial"/>
                          <a:ea typeface="ＭＳ Ｐゴシック"/>
                          <a:cs typeface="Arial"/>
                        </a:rPr>
                        <a:t>No programmatic issues at this time.</a:t>
                      </a:r>
                      <a:endParaRPr lang="en-US" sz="1500" dirty="0">
                        <a:solidFill>
                          <a:srgbClr val="000000"/>
                        </a:solidFill>
                        <a:latin typeface="Arial"/>
                        <a:cs typeface="Arial"/>
                      </a:endParaRP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2400" b="0" i="0" u="none" strike="noStrike" kern="1200" dirty="0">
                          <a:solidFill>
                            <a:srgbClr val="000000"/>
                          </a:solidFill>
                          <a:effectLst/>
                          <a:latin typeface="Arial" panose="020B0604020202020204" pitchFamily="34" charset="0"/>
                          <a:ea typeface="+mn-ea"/>
                          <a:cs typeface="Arial" panose="020B0604020202020204" pitchFamily="34" charset="0"/>
                        </a:rPr>
                        <a:t>G</a:t>
                      </a: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E00"/>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2400" b="0" i="0" u="none" strike="noStrike" kern="1200" dirty="0">
                          <a:solidFill>
                            <a:srgbClr val="000000"/>
                          </a:solidFill>
                          <a:effectLst/>
                          <a:latin typeface="Arial" panose="020B0604020202020204" pitchFamily="34" charset="0"/>
                          <a:ea typeface="+mn-ea"/>
                          <a:cs typeface="Arial" panose="020B0604020202020204" pitchFamily="34" charset="0"/>
                        </a:rPr>
                        <a:t>G</a:t>
                      </a: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E00"/>
                    </a:solidFill>
                  </a:tcPr>
                </a:tc>
                <a:tc>
                  <a:txBody>
                    <a:bodyPr/>
                    <a:lstStyle/>
                    <a:p>
                      <a:pPr algn="ctr"/>
                      <a:r>
                        <a:rPr lang="en-US" sz="2400" dirty="0">
                          <a:latin typeface="Arial" panose="020B0604020202020204" pitchFamily="34" charset="0"/>
                          <a:cs typeface="Arial" panose="020B0604020202020204" pitchFamily="34" charset="0"/>
                        </a:rPr>
                        <a:t>G</a:t>
                      </a: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E00"/>
                    </a:solidFill>
                  </a:tcPr>
                </a:tc>
                <a:tc>
                  <a:txBody>
                    <a:bodyPr/>
                    <a:lstStyle/>
                    <a:p>
                      <a:pPr algn="ctr"/>
                      <a:r>
                        <a:rPr lang="en-US" sz="2400" dirty="0">
                          <a:latin typeface="Arial" panose="020B0604020202020204" pitchFamily="34" charset="0"/>
                          <a:cs typeface="Arial" panose="020B0604020202020204" pitchFamily="34" charset="0"/>
                        </a:rPr>
                        <a:t>G</a:t>
                      </a: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E00"/>
                    </a:solidFill>
                  </a:tcPr>
                </a:tc>
                <a:tc>
                  <a:txBody>
                    <a:bodyPr/>
                    <a:lstStyle/>
                    <a:p>
                      <a:pPr algn="l" rtl="0" fontAlgn="b"/>
                      <a:r>
                        <a:rPr lang="en-US" sz="1500" b="0" i="0" u="none" strike="noStrike" dirty="0">
                          <a:solidFill>
                            <a:srgbClr val="000000"/>
                          </a:solidFill>
                          <a:effectLst/>
                          <a:latin typeface="Arial" panose="020B0604020202020204" pitchFamily="34" charset="0"/>
                          <a:cs typeface="Arial" panose="020B0604020202020204" pitchFamily="34" charset="0"/>
                        </a:rPr>
                        <a:t>Technical</a:t>
                      </a:r>
                      <a:r>
                        <a:rPr lang="en-US" sz="1500" b="0" i="0" u="none" strike="noStrike" dirty="0">
                          <a:solidFill>
                            <a:srgbClr val="000000"/>
                          </a:solidFill>
                          <a:effectLst/>
                          <a:latin typeface="Arial"/>
                          <a:cs typeface="Arial"/>
                        </a:rPr>
                        <a:t> - </a:t>
                      </a:r>
                      <a:r>
                        <a:rPr lang="en-US" sz="1500" dirty="0">
                          <a:solidFill>
                            <a:srgbClr val="000000"/>
                          </a:solidFill>
                          <a:latin typeface="Arial"/>
                          <a:cs typeface="Arial"/>
                        </a:rPr>
                        <a:t>No technical issues at this time.</a:t>
                      </a:r>
                      <a:endParaRPr lang="en-US" sz="1500" b="0" i="0" u="none" strike="noStrike" baseline="0" dirty="0">
                        <a:solidFill>
                          <a:srgbClr val="000000"/>
                        </a:solidFill>
                        <a:effectLst/>
                        <a:latin typeface="Arial" panose="020B0604020202020204" pitchFamily="34" charset="0"/>
                        <a:cs typeface="Arial" panose="020B0604020202020204" pitchFamily="34" charset="0"/>
                      </a:endParaRPr>
                    </a:p>
                    <a:p>
                      <a:pPr algn="l" rtl="0" fontAlgn="b"/>
                      <a:r>
                        <a:rPr lang="en-US" sz="1500" b="0" i="0" u="none" strike="noStrike" baseline="0" dirty="0">
                          <a:solidFill>
                            <a:srgbClr val="000000"/>
                          </a:solidFill>
                          <a:effectLst/>
                          <a:latin typeface="Arial" panose="020B0604020202020204" pitchFamily="34" charset="0"/>
                          <a:cs typeface="Arial" panose="020B0604020202020204" pitchFamily="34" charset="0"/>
                        </a:rPr>
                        <a:t>Cost</a:t>
                      </a:r>
                      <a:r>
                        <a:rPr lang="en-US" sz="1500" b="0" i="0" u="none" strike="noStrike" baseline="0" dirty="0">
                          <a:solidFill>
                            <a:srgbClr val="000000"/>
                          </a:solidFill>
                          <a:effectLst/>
                          <a:latin typeface="Arial"/>
                          <a:cs typeface="Arial"/>
                        </a:rPr>
                        <a:t> - </a:t>
                      </a:r>
                      <a:r>
                        <a:rPr lang="en-US" sz="1500" dirty="0">
                          <a:solidFill>
                            <a:srgbClr val="000000"/>
                          </a:solidFill>
                          <a:latin typeface="Arial"/>
                          <a:cs typeface="Arial"/>
                        </a:rPr>
                        <a:t>N</a:t>
                      </a:r>
                      <a:r>
                        <a:rPr lang="en-US" sz="1500" dirty="0">
                          <a:solidFill>
                            <a:srgbClr val="000000"/>
                          </a:solidFill>
                          <a:latin typeface="Arial" panose="020B0604020202020204" pitchFamily="34" charset="0"/>
                          <a:cs typeface="Arial" panose="020B0604020202020204" pitchFamily="34" charset="0"/>
                        </a:rPr>
                        <a:t>o cost issues at this time.</a:t>
                      </a:r>
                      <a:endParaRPr lang="en-US" sz="1500" b="0" i="0" u="none" strike="noStrike" baseline="0" dirty="0">
                        <a:solidFill>
                          <a:srgbClr val="000000"/>
                        </a:solidFill>
                        <a:effectLst/>
                        <a:latin typeface="Arial" panose="020B0604020202020204" pitchFamily="34" charset="0"/>
                        <a:cs typeface="Arial" panose="020B0604020202020204" pitchFamily="34" charset="0"/>
                      </a:endParaRPr>
                    </a:p>
                    <a:p>
                      <a:pPr algn="l" rtl="0" fontAlgn="b"/>
                      <a:r>
                        <a:rPr lang="en-US" sz="1500" b="0" i="0" u="none" strike="noStrike" baseline="0" dirty="0">
                          <a:solidFill>
                            <a:srgbClr val="000000"/>
                          </a:solidFill>
                          <a:effectLst/>
                          <a:latin typeface="Arial" panose="020B0604020202020204" pitchFamily="34" charset="0"/>
                          <a:cs typeface="Arial" panose="020B0604020202020204" pitchFamily="34" charset="0"/>
                        </a:rPr>
                        <a:t>Schedule</a:t>
                      </a:r>
                      <a:endParaRPr lang="en-US" sz="1500" dirty="0">
                        <a:solidFill>
                          <a:srgbClr val="000000"/>
                        </a:solidFill>
                        <a:latin typeface="Arial"/>
                        <a:cs typeface="Calibri"/>
                      </a:endParaRPr>
                    </a:p>
                    <a:p>
                      <a:pPr marL="285750" indent="-285750" defTabSz="457200">
                        <a:buFont typeface="Arial" panose="020B0604020202020204" pitchFamily="34" charset="0"/>
                        <a:buChar cha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S PGothic" charset="-128"/>
                          <a:cs typeface="Arial" panose="020B0604020202020204" pitchFamily="34" charset="0"/>
                        </a:rPr>
                        <a:t>N</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ASA Centers completed review of </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N</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ASA-STD-1008: </a:t>
                      </a:r>
                      <a:r>
                        <a:rPr kumimoji="0" lang="en-US" sz="1500" b="0" i="1"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Classifications and Requirements for Testing Systems and Hardware to be Exposed to Dust in Planetary Environments </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on Aug 2.</a:t>
                      </a:r>
                    </a:p>
                    <a:p>
                      <a:pPr marL="285750" indent="-285750" defTabSz="457200">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JSC Export Control review completed August 16.  Document will be publicly accessible.</a:t>
                      </a:r>
                    </a:p>
                    <a:p>
                      <a:pPr marL="285750" indent="-285750" defTabSz="457200">
                        <a:buFont typeface="Arial" panose="020B0604020202020204" pitchFamily="34" charset="0"/>
                        <a:buChar char="•"/>
                      </a:pP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Final step for release of the document is Engineering Management Board (EMB) approvals expected Sept 9, followed by NASA’s Chief Engineer approval.</a:t>
                      </a:r>
                      <a:endParaRPr lang="en-US" sz="1500" b="0" i="0" u="none" strike="noStrike" baseline="0" dirty="0">
                        <a:solidFill>
                          <a:srgbClr val="000000"/>
                        </a:solidFill>
                        <a:effectLst/>
                        <a:latin typeface="Arial" panose="020B0604020202020204" pitchFamily="34" charset="0"/>
                        <a:cs typeface="Arial" panose="020B0604020202020204" pitchFamily="34" charset="0"/>
                      </a:endParaRPr>
                    </a:p>
                    <a:p>
                      <a:pPr algn="l" rtl="0" fontAlgn="b"/>
                      <a:r>
                        <a:rPr lang="en-US" sz="1500" b="0" i="0" u="none" strike="noStrike" baseline="0" dirty="0">
                          <a:solidFill>
                            <a:srgbClr val="000000"/>
                          </a:solidFill>
                          <a:effectLst/>
                          <a:latin typeface="Arial" panose="020B0604020202020204" pitchFamily="34" charset="0"/>
                          <a:cs typeface="Arial" panose="020B0604020202020204" pitchFamily="34" charset="0"/>
                        </a:rPr>
                        <a:t>Programmatic - </a:t>
                      </a:r>
                      <a:r>
                        <a:rPr lang="en-US" sz="1500" dirty="0">
                          <a:solidFill>
                            <a:srgbClr val="000000"/>
                          </a:solidFill>
                          <a:latin typeface="arial"/>
                          <a:ea typeface="ＭＳ Ｐゴシック"/>
                          <a:cs typeface="Arial"/>
                        </a:rPr>
                        <a:t>No programmatic issues at this time.</a:t>
                      </a:r>
                      <a:endParaRPr lang="en-US" sz="1500" dirty="0">
                        <a:solidFill>
                          <a:srgbClr val="000000"/>
                        </a:solidFill>
                        <a:latin typeface="Arial"/>
                        <a:cs typeface="Arial"/>
                      </a:endParaRP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0" name="Slide Number Placeholder 9"/>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Tree>
    <p:extLst>
      <p:ext uri="{BB962C8B-B14F-4D97-AF65-F5344CB8AC3E}">
        <p14:creationId xmlns:p14="http://schemas.microsoft.com/office/powerpoint/2010/main" val="2372959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
        <p:nvSpPr>
          <p:cNvPr id="6" name="Content Placeholder 2">
            <a:extLst>
              <a:ext uri="{FF2B5EF4-FFF2-40B4-BE49-F238E27FC236}">
                <a16:creationId xmlns:a16="http://schemas.microsoft.com/office/drawing/2014/main" id="{93900794-252C-4EAC-8AAE-6602053D1795}"/>
              </a:ext>
            </a:extLst>
          </p:cNvPr>
          <p:cNvSpPr txBox="1">
            <a:spLocks/>
          </p:cNvSpPr>
          <p:nvPr/>
        </p:nvSpPr>
        <p:spPr>
          <a:xfrm>
            <a:off x="131755" y="1284089"/>
            <a:ext cx="11657909" cy="5454171"/>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ts val="0"/>
              </a:spcBef>
              <a:spcAft>
                <a:spcPts val="0"/>
              </a:spcAft>
              <a:buClrTx/>
              <a:buSzTx/>
              <a:buFont typeface="Arial" charset="0"/>
              <a:buNone/>
              <a:tabLst/>
              <a:defRPr/>
            </a:pPr>
            <a:r>
              <a:rPr kumimoji="0" lang="en-US" sz="2000" b="1" i="0" u="none" strike="noStrike" kern="1200" cap="none" spc="0" normalizeH="0" baseline="0" noProof="0" dirty="0">
                <a:ln>
                  <a:noFill/>
                </a:ln>
                <a:solidFill>
                  <a:srgbClr val="3333CC"/>
                </a:solidFill>
                <a:effectLst/>
                <a:uLnTx/>
                <a:uFillTx/>
                <a:latin typeface="Calibri"/>
                <a:ea typeface="ＭＳ Ｐゴシック" charset="-128"/>
              </a:rPr>
              <a:t>Forward Plan</a:t>
            </a:r>
          </a:p>
          <a:p>
            <a:pPr marL="0" marR="0" lvl="0" indent="0" algn="l" defTabSz="457200" rtl="0" eaLnBrk="0" fontAlgn="base" latinLnBrk="0" hangingPunct="0">
              <a:lnSpc>
                <a:spcPct val="100000"/>
              </a:lnSpc>
              <a:spcBef>
                <a:spcPts val="0"/>
              </a:spcBef>
              <a:spcAft>
                <a:spcPts val="0"/>
              </a:spcAft>
              <a:buClrTx/>
              <a:buSzTx/>
              <a:buFont typeface="Arial" charset="0"/>
              <a:buNone/>
              <a:tabLst/>
              <a:defRPr/>
            </a:pPr>
            <a:endParaRPr kumimoji="0" lang="en-US" sz="5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Official release of NASA-STD-1008 </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Continue Vacuum Cleaner testing</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Continue DM Slide (Brushes, Wipes and Tapes)</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Continue charge to mass ratio experiments</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Continue development of dust mitigation test objectives for airlock in an analog mission environment</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Continue planning for future tests to begin in October</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Bringing on team member to help coordinate testing efforts, with a focus on LTV test plans</a:t>
            </a:r>
          </a:p>
          <a:p>
            <a:pPr marL="0" marR="0" lvl="0" indent="0" algn="l" defTabSz="457200" rtl="0" eaLnBrk="0" fontAlgn="base" latinLnBrk="0" hangingPunct="0">
              <a:lnSpc>
                <a:spcPct val="100000"/>
              </a:lnSpc>
              <a:spcBef>
                <a:spcPts val="0"/>
              </a:spcBef>
              <a:spcAft>
                <a:spcPts val="0"/>
              </a:spcAft>
              <a:buClrTx/>
              <a:buSzTx/>
              <a:buFont typeface="Arial" charset="0"/>
              <a:buNone/>
              <a:tabLst/>
              <a:defRPr/>
            </a:pPr>
            <a:endParaRPr kumimoji="0" lang="en-US" sz="2000" b="1" i="0" u="none" strike="noStrike" kern="1200" cap="none" spc="0" normalizeH="0" baseline="0" noProof="0" dirty="0">
              <a:ln>
                <a:noFill/>
              </a:ln>
              <a:solidFill>
                <a:srgbClr val="3333CC"/>
              </a:solidFill>
              <a:effectLst/>
              <a:uLnTx/>
              <a:uFillTx/>
              <a:latin typeface="Calibri"/>
              <a:ea typeface="ＭＳ Ｐゴシック" charset="-128"/>
            </a:endParaRPr>
          </a:p>
          <a:p>
            <a:pPr marL="0" marR="0" lvl="0" indent="0" algn="l" defTabSz="457200" rtl="0" eaLnBrk="0" fontAlgn="base" latinLnBrk="0" hangingPunct="0">
              <a:lnSpc>
                <a:spcPct val="100000"/>
              </a:lnSpc>
              <a:spcBef>
                <a:spcPts val="0"/>
              </a:spcBef>
              <a:spcAft>
                <a:spcPts val="0"/>
              </a:spcAft>
              <a:buClrTx/>
              <a:buSzTx/>
              <a:buFont typeface="Arial" charset="0"/>
              <a:buNone/>
              <a:tabLst/>
              <a:defRPr/>
            </a:pPr>
            <a:r>
              <a:rPr kumimoji="0" lang="en-US" sz="2000" b="1" i="0" u="none" strike="noStrike" kern="1200" cap="none" spc="0" normalizeH="0" baseline="0" noProof="0" dirty="0">
                <a:ln>
                  <a:noFill/>
                </a:ln>
                <a:solidFill>
                  <a:srgbClr val="3333CC"/>
                </a:solidFill>
                <a:effectLst/>
                <a:uLnTx/>
                <a:uFillTx/>
                <a:latin typeface="Calibri"/>
                <a:ea typeface="ＭＳ Ｐゴシック" charset="-128"/>
              </a:rPr>
              <a:t>Infusion</a:t>
            </a:r>
            <a:endParaRPr kumimoji="0" lang="en-US" sz="2000" b="0" i="0" u="none" strike="noStrike" kern="1200" cap="none" spc="0" normalizeH="0" baseline="0" noProof="0" dirty="0">
              <a:ln>
                <a:noFill/>
              </a:ln>
              <a:solidFill>
                <a:prstClr val="black"/>
              </a:solidFill>
              <a:effectLst/>
              <a:uLnTx/>
              <a:uFillTx/>
              <a:latin typeface="Calibri"/>
              <a:ea typeface="ＭＳ Ｐゴシック" charset="-128"/>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sz="500" b="0" i="0" u="none" strike="noStrike" kern="1200" cap="none" spc="0" normalizeH="0" baseline="0" noProof="0" dirty="0">
              <a:ln>
                <a:noFill/>
              </a:ln>
              <a:solidFill>
                <a:prstClr val="black"/>
              </a:solidFill>
              <a:effectLst/>
              <a:uLnTx/>
              <a:uFillTx/>
              <a:latin typeface="Calibri"/>
              <a:ea typeface="ＭＳ Ｐゴシック" charset="-128"/>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NASA-STD-1008 has made its way to several program managers and test leads</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Formal document to be distributed </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Several programs and projects will be kicking off dust mitigation testing efforts, using NASA-STD-1008 as a requirement, or in some cases, a reference</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Our team will be available to assist programs/projects/test leads</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We will also encourage any ongoing testing efforts to leverage this standard</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We will communicate to facility owners about the release and expectations of the standard</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a:ea typeface="ＭＳ Ｐゴシック" charset="-128"/>
            </a:endParaRPr>
          </a:p>
        </p:txBody>
      </p:sp>
      <p:sp>
        <p:nvSpPr>
          <p:cNvPr id="8" name="Title 1">
            <a:extLst>
              <a:ext uri="{FF2B5EF4-FFF2-40B4-BE49-F238E27FC236}">
                <a16:creationId xmlns:a16="http://schemas.microsoft.com/office/drawing/2014/main" id="{16D3356B-9229-4321-A96C-F6B53680561D}"/>
              </a:ext>
            </a:extLst>
          </p:cNvPr>
          <p:cNvSpPr>
            <a:spLocks noGrp="1"/>
          </p:cNvSpPr>
          <p:nvPr>
            <p:ph type="title"/>
          </p:nvPr>
        </p:nvSpPr>
        <p:spPr>
          <a:xfrm>
            <a:off x="2227007" y="12743"/>
            <a:ext cx="7737985" cy="1066800"/>
          </a:xfrm>
        </p:spPr>
        <p:txBody>
          <a:bodyPr/>
          <a:lstStyle/>
          <a:p>
            <a:r>
              <a:rPr lang="en-US" sz="3200" dirty="0">
                <a:solidFill>
                  <a:schemeClr val="bg1">
                    <a:lumMod val="85000"/>
                  </a:schemeClr>
                </a:solidFill>
              </a:rPr>
              <a:t>Dusty Environments Classifications Plans Forward and Infusion Plan</a:t>
            </a:r>
          </a:p>
        </p:txBody>
      </p:sp>
    </p:spTree>
    <p:extLst>
      <p:ext uri="{BB962C8B-B14F-4D97-AF65-F5344CB8AC3E}">
        <p14:creationId xmlns:p14="http://schemas.microsoft.com/office/powerpoint/2010/main" val="3867161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sz="3600" dirty="0">
                <a:solidFill>
                  <a:sysClr val="window" lastClr="FFFFFF">
                    <a:lumMod val="85000"/>
                  </a:sysClr>
                </a:solidFill>
              </a:rPr>
              <a:t>NASA-STD-1008 D</a:t>
            </a: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ocument Overview</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4" name="Content Placeholder 2">
            <a:extLst>
              <a:ext uri="{FF2B5EF4-FFF2-40B4-BE49-F238E27FC236}">
                <a16:creationId xmlns:a16="http://schemas.microsoft.com/office/drawing/2014/main" id="{B2ED24BC-6AEE-4130-9E14-330C32E149F1}"/>
              </a:ext>
            </a:extLst>
          </p:cNvPr>
          <p:cNvSpPr>
            <a:spLocks noGrp="1"/>
          </p:cNvSpPr>
          <p:nvPr>
            <p:ph idx="1"/>
          </p:nvPr>
        </p:nvSpPr>
        <p:spPr>
          <a:xfrm>
            <a:off x="146098" y="1228438"/>
            <a:ext cx="4201784" cy="4621916"/>
          </a:xfrm>
          <a:solidFill>
            <a:schemeClr val="tx1"/>
          </a:solidFill>
        </p:spPr>
        <p:txBody>
          <a:bodyPr/>
          <a:lstStyle/>
          <a:p>
            <a:r>
              <a:rPr lang="en-US" sz="2000" dirty="0"/>
              <a:t>SECTION 4. </a:t>
            </a:r>
          </a:p>
          <a:p>
            <a:r>
              <a:rPr lang="en-US" sz="1700" dirty="0"/>
              <a:t>Dust Requirements &amp; Standards</a:t>
            </a:r>
          </a:p>
          <a:p>
            <a:r>
              <a:rPr lang="en-US" sz="1700" b="0" dirty="0"/>
              <a:t>4.1	  Dust Impact Assessment Process</a:t>
            </a:r>
          </a:p>
          <a:p>
            <a:r>
              <a:rPr lang="en-US" sz="1700" b="0" dirty="0"/>
              <a:t>4.2	  Sources of Dust		</a:t>
            </a:r>
          </a:p>
          <a:p>
            <a:r>
              <a:rPr lang="en-US" sz="1700" b="0" dirty="0"/>
              <a:t>	a.  Planetary External (PE)</a:t>
            </a:r>
          </a:p>
          <a:p>
            <a:r>
              <a:rPr lang="en-US" sz="1700" b="0" dirty="0"/>
              <a:t>	b.  Planetary Pressurized (PP)</a:t>
            </a:r>
          </a:p>
          <a:p>
            <a:r>
              <a:rPr lang="en-US" sz="1700" b="0" dirty="0"/>
              <a:t>	c.  In-Space Pressurized (SP)</a:t>
            </a:r>
          </a:p>
          <a:p>
            <a:r>
              <a:rPr lang="en-US" sz="1700" b="0" dirty="0"/>
              <a:t>	d.  In-Space External (SE)</a:t>
            </a:r>
          </a:p>
        </p:txBody>
      </p:sp>
      <p:sp>
        <p:nvSpPr>
          <p:cNvPr id="10" name="Content Placeholder 2">
            <a:extLst>
              <a:ext uri="{FF2B5EF4-FFF2-40B4-BE49-F238E27FC236}">
                <a16:creationId xmlns:a16="http://schemas.microsoft.com/office/drawing/2014/main" id="{D12AFC30-E7B8-4745-B4BE-9BDB5A3FA2F1}"/>
              </a:ext>
            </a:extLst>
          </p:cNvPr>
          <p:cNvSpPr txBox="1">
            <a:spLocks/>
          </p:cNvSpPr>
          <p:nvPr/>
        </p:nvSpPr>
        <p:spPr>
          <a:xfrm>
            <a:off x="7823201" y="1228437"/>
            <a:ext cx="4368800" cy="4072908"/>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0"/>
              </a:spcBef>
              <a:spcAft>
                <a:spcPct val="0"/>
              </a:spcAft>
              <a:buClrTx/>
              <a:buSzTx/>
              <a:buFontTx/>
              <a:buNone/>
              <a:tabLst/>
              <a:defRPr/>
            </a:pPr>
            <a:r>
              <a:rPr lang="en-US" sz="1300" b="0" dirty="0">
                <a:solidFill>
                  <a:prstClr val="black"/>
                </a:solidFill>
              </a:rPr>
              <a:t>	</a:t>
            </a:r>
            <a:r>
              <a:rPr lang="en-US" sz="1400" b="0" dirty="0">
                <a:solidFill>
                  <a:prstClr val="black"/>
                </a:solidFill>
              </a:rPr>
              <a:t>5.1.1 Particle Separation</a:t>
            </a:r>
          </a:p>
          <a:p>
            <a:pPr marL="0" marR="0" lvl="0" indent="0" algn="l" defTabSz="457200" rtl="0" eaLnBrk="0" fontAlgn="base" latinLnBrk="0" hangingPunct="0">
              <a:lnSpc>
                <a:spcPct val="95000"/>
              </a:lnSpc>
              <a:spcBef>
                <a:spcPts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ＭＳ Ｐゴシック" charset="-128"/>
              </a:rPr>
              <a:t>	5.1.2 Bake-out</a:t>
            </a:r>
          </a:p>
          <a:p>
            <a:pPr marL="0" marR="0" lvl="0" indent="0" algn="l" defTabSz="457200" rtl="0" eaLnBrk="0" fontAlgn="base" latinLnBrk="0" hangingPunct="0">
              <a:lnSpc>
                <a:spcPct val="95000"/>
              </a:lnSpc>
              <a:spcBef>
                <a:spcPts val="0"/>
              </a:spcBef>
              <a:spcAft>
                <a:spcPct val="0"/>
              </a:spcAft>
              <a:buClrTx/>
              <a:buSzTx/>
              <a:buFontTx/>
              <a:buNone/>
              <a:tabLst/>
              <a:defRPr/>
            </a:pPr>
            <a:r>
              <a:rPr lang="en-US" sz="1400" b="0" dirty="0">
                <a:solidFill>
                  <a:prstClr val="black"/>
                </a:solidFill>
              </a:rPr>
              <a:t>	5.1.3 Storage</a:t>
            </a:r>
            <a:endParaRPr kumimoji="0" lang="en-US" sz="1400" b="0" i="0" u="none" strike="noStrike" kern="1200" cap="none" spc="0" normalizeH="0" baseline="0" noProof="0" dirty="0">
              <a:ln>
                <a:noFill/>
              </a:ln>
              <a:solidFill>
                <a:prstClr val="black"/>
              </a:solidFill>
              <a:effectLst/>
              <a:uLnTx/>
              <a:uFillTx/>
              <a:latin typeface="arial" charset="0"/>
              <a:ea typeface="ＭＳ Ｐゴシック" charset="-128"/>
            </a:endParaRP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0"/>
              </a:spcBef>
              <a:spcAft>
                <a:spcPct val="0"/>
              </a:spcAft>
              <a:buClrTx/>
              <a:buSzTx/>
              <a:buFontTx/>
              <a:buNone/>
              <a:tabLst/>
              <a:defRPr/>
            </a:pPr>
            <a:r>
              <a:rPr lang="en-US" sz="1200" b="0" dirty="0">
                <a:solidFill>
                  <a:prstClr val="black"/>
                </a:solidFill>
              </a:rPr>
              <a:t>	</a:t>
            </a:r>
            <a:r>
              <a:rPr lang="en-US" sz="1400" b="0" dirty="0">
                <a:solidFill>
                  <a:prstClr val="black"/>
                </a:solidFill>
              </a:rPr>
              <a:t>5.2.1 Surface Accumulated Loading</a:t>
            </a:r>
          </a:p>
          <a:p>
            <a:pPr marL="0" marR="0" lvl="0" indent="0" algn="l" defTabSz="457200" rtl="0" eaLnBrk="0" fontAlgn="base" latinLnBrk="0" hangingPunct="0">
              <a:lnSpc>
                <a:spcPct val="95000"/>
              </a:lnSpc>
              <a:spcBef>
                <a:spcPts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ＭＳ Ｐゴシック" charset="-128"/>
              </a:rPr>
              <a:t>	5.2.2 Volumetric Loading</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lvl="0">
              <a:lnSpc>
                <a:spcPct val="75000"/>
              </a:lnSpc>
              <a:spcBef>
                <a:spcPts val="0"/>
              </a:spcBef>
              <a:defRPr/>
            </a:pPr>
            <a:r>
              <a:rPr lang="en-US" sz="1600" b="0" dirty="0">
                <a:solidFill>
                  <a:prstClr val="black"/>
                </a:solidFill>
              </a:rPr>
              <a:t>	</a:t>
            </a:r>
            <a:r>
              <a:rPr lang="en-US" sz="1400" b="0" dirty="0">
                <a:solidFill>
                  <a:prstClr val="black"/>
                </a:solidFill>
              </a:rPr>
              <a:t>5.3.1 Aerosol Ingestion		</a:t>
            </a:r>
          </a:p>
          <a:p>
            <a:pPr lvl="0">
              <a:lnSpc>
                <a:spcPct val="75000"/>
              </a:lnSpc>
              <a:spcBef>
                <a:spcPts val="0"/>
              </a:spcBef>
              <a:defRPr/>
            </a:pPr>
            <a:r>
              <a:rPr lang="en-US" sz="1400" b="0" dirty="0">
                <a:solidFill>
                  <a:prstClr val="black"/>
                </a:solidFill>
              </a:rPr>
              <a:t>	5.3.2 Abrasion</a:t>
            </a:r>
          </a:p>
          <a:p>
            <a:pPr lvl="0">
              <a:spcBef>
                <a:spcPts val="0"/>
              </a:spcBef>
              <a:defRPr/>
            </a:pPr>
            <a:r>
              <a:rPr lang="en-US" sz="1400" b="0" dirty="0">
                <a:solidFill>
                  <a:prstClr val="black"/>
                </a:solidFill>
              </a:rPr>
              <a:t>	5.3.3 Optical</a:t>
            </a:r>
          </a:p>
          <a:p>
            <a:pPr lvl="0">
              <a:spcBef>
                <a:spcPts val="0"/>
              </a:spcBef>
              <a:defRPr/>
            </a:pPr>
            <a:r>
              <a:rPr lang="en-US" sz="1400" b="0" dirty="0">
                <a:solidFill>
                  <a:prstClr val="black"/>
                </a:solidFill>
              </a:rPr>
              <a:t>	5.3.4 Thermal</a:t>
            </a:r>
          </a:p>
          <a:p>
            <a:pPr lvl="0">
              <a:spcBef>
                <a:spcPts val="0"/>
              </a:spcBef>
              <a:defRPr/>
            </a:pPr>
            <a:r>
              <a:rPr lang="en-US" sz="1400" b="0" dirty="0">
                <a:solidFill>
                  <a:prstClr val="black"/>
                </a:solidFill>
              </a:rPr>
              <a:t>	5.3.5 Mechanisms</a:t>
            </a:r>
          </a:p>
          <a:p>
            <a:pPr lvl="0">
              <a:spcBef>
                <a:spcPts val="0"/>
              </a:spcBef>
              <a:defRPr/>
            </a:pPr>
            <a:r>
              <a:rPr lang="en-US" sz="1400" b="0" dirty="0">
                <a:solidFill>
                  <a:prstClr val="black"/>
                </a:solidFill>
              </a:rPr>
              <a:t>	5.3.6 Seals &amp; Mating Surfaces</a:t>
            </a:r>
          </a:p>
          <a:p>
            <a:pPr lvl="0">
              <a:spcBef>
                <a:spcPts val="0"/>
              </a:spcBef>
              <a:defRPr/>
            </a:pPr>
            <a:r>
              <a:rPr lang="en-US" sz="1400" b="0" dirty="0">
                <a:solidFill>
                  <a:prstClr val="black"/>
                </a:solidFill>
              </a:rPr>
              <a:t>	5.3.7 Reactivity</a:t>
            </a:r>
          </a:p>
          <a:p>
            <a:pPr lvl="0">
              <a:spcBef>
                <a:spcPts val="0"/>
              </a:spcBef>
              <a:defRPr/>
            </a:pPr>
            <a:r>
              <a:rPr lang="en-US" sz="1400" b="0" dirty="0">
                <a:solidFill>
                  <a:prstClr val="black"/>
                </a:solidFill>
              </a:rPr>
              <a:t>	5.3.8 Electrostatic Properties</a:t>
            </a:r>
          </a:p>
          <a:p>
            <a:pPr lvl="0">
              <a:spcBef>
                <a:spcPts val="0"/>
              </a:spcBef>
              <a:defRPr/>
            </a:pPr>
            <a:r>
              <a:rPr lang="en-US" sz="1400" b="0" dirty="0">
                <a:solidFill>
                  <a:prstClr val="black"/>
                </a:solidFill>
              </a:rPr>
              <a:t>	5.3.9 Plume Surface Interaction</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5.5	Facilities </a:t>
            </a:r>
          </a:p>
        </p:txBody>
      </p:sp>
      <p:pic>
        <p:nvPicPr>
          <p:cNvPr id="3" name="Picture 2"/>
          <p:cNvPicPr>
            <a:picLocks noChangeAspect="1"/>
          </p:cNvPicPr>
          <p:nvPr/>
        </p:nvPicPr>
        <p:blipFill rotWithShape="1">
          <a:blip r:embed="rId4"/>
          <a:srcRect l="4136" r="4699"/>
          <a:stretch/>
        </p:blipFill>
        <p:spPr>
          <a:xfrm>
            <a:off x="4202820" y="1735475"/>
            <a:ext cx="3529727" cy="3852740"/>
          </a:xfrm>
          <a:prstGeom prst="rect">
            <a:avLst/>
          </a:prstGeom>
        </p:spPr>
      </p:pic>
      <p:pic>
        <p:nvPicPr>
          <p:cNvPr id="2" name="Picture 1">
            <a:extLst>
              <a:ext uri="{FF2B5EF4-FFF2-40B4-BE49-F238E27FC236}">
                <a16:creationId xmlns:a16="http://schemas.microsoft.com/office/drawing/2014/main" id="{FC8EBA20-62C7-4BCA-AA67-7BD3D49EB153}"/>
              </a:ext>
            </a:extLst>
          </p:cNvPr>
          <p:cNvPicPr>
            <a:picLocks noChangeAspect="1"/>
          </p:cNvPicPr>
          <p:nvPr/>
        </p:nvPicPr>
        <p:blipFill>
          <a:blip r:embed="rId5"/>
          <a:stretch>
            <a:fillRect/>
          </a:stretch>
        </p:blipFill>
        <p:spPr>
          <a:xfrm>
            <a:off x="216219" y="4422819"/>
            <a:ext cx="3861064" cy="2171849"/>
          </a:xfrm>
          <a:prstGeom prst="rect">
            <a:avLst/>
          </a:prstGeom>
        </p:spPr>
      </p:pic>
    </p:spTree>
    <p:extLst>
      <p:ext uri="{BB962C8B-B14F-4D97-AF65-F5344CB8AC3E}">
        <p14:creationId xmlns:p14="http://schemas.microsoft.com/office/powerpoint/2010/main" val="3848939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916415968"/>
              </p:ext>
            </p:extLst>
          </p:nvPr>
        </p:nvGraphicFramePr>
        <p:xfrm>
          <a:off x="355600" y="-825500"/>
          <a:ext cx="11544299" cy="642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2">
            <a:extLst>
              <a:ext uri="{FF2B5EF4-FFF2-40B4-BE49-F238E27FC236}">
                <a16:creationId xmlns:a16="http://schemas.microsoft.com/office/drawing/2014/main" id="{28C5F403-7716-4411-9DD7-A0BDAF4F0B1C}"/>
              </a:ext>
            </a:extLst>
          </p:cNvPr>
          <p:cNvSpPr txBox="1">
            <a:spLocks/>
          </p:cNvSpPr>
          <p:nvPr/>
        </p:nvSpPr>
        <p:spPr>
          <a:xfrm>
            <a:off x="194541" y="3679767"/>
            <a:ext cx="3342988" cy="1622425"/>
          </a:xfrm>
          <a:prstGeom prst="rect">
            <a:avLst/>
          </a:prstGeom>
        </p:spPr>
        <p:txBody>
          <a:bodyPr vert="horz" lIns="91440" tIns="45720" rIns="91440" bIns="45720" rtlCol="0" anchor="t" anchorCtr="0">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685800" indent="-228600" algn="l" defTabSz="457200" rtl="0" eaLnBrk="1" latinLnBrk="0" hangingPunct="1">
              <a:spcBef>
                <a:spcPct val="20000"/>
              </a:spcBef>
              <a:spcAft>
                <a:spcPts val="600"/>
              </a:spcAft>
              <a:buClr>
                <a:schemeClr val="tx1"/>
              </a:buClr>
              <a:buSzPct val="100000"/>
              <a:buFont typeface="High Tower Text" panose="02040502050506030303" pitchFamily="18" charset="0"/>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457200" marR="0" lvl="1" indent="0" algn="ctr" defTabSz="457200" rtl="0" eaLnBrk="1" fontAlgn="auto" latinLnBrk="0" hangingPunct="1">
              <a:lnSpc>
                <a:spcPct val="100000"/>
              </a:lnSpc>
              <a:spcBef>
                <a:spcPct val="20000"/>
              </a:spcBef>
              <a:spcAft>
                <a:spcPts val="600"/>
              </a:spcAft>
              <a:buClr>
                <a:sysClr val="window" lastClr="FFFFFF"/>
              </a:buClr>
              <a:buSzPct val="100000"/>
              <a:buFont typeface="High Tower Text" panose="02040502050506030303" pitchFamily="18" charset="0"/>
              <a:buNone/>
              <a:tabLst/>
              <a:defRPr/>
            </a:pPr>
            <a:r>
              <a:rPr kumimoji="0" lang="en-US" sz="1600" b="0" i="0" u="none" strike="noStrike" kern="1200" cap="none" spc="0" normalizeH="0" baseline="0" noProof="0" dirty="0">
                <a:ln>
                  <a:noFill/>
                </a:ln>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effectLst>
                <a:uLnTx/>
                <a:uFillTx/>
                <a:latin typeface="Century Gothic" panose="020B0502020202020204"/>
                <a:ea typeface="+mn-ea"/>
                <a:cs typeface="+mn-cs"/>
              </a:rPr>
              <a:t>FY21 Technologies to Test</a:t>
            </a:r>
          </a:p>
          <a:p>
            <a:pPr marL="457200" marR="0" lvl="1" indent="0" algn="ctr" defTabSz="457200" rtl="0" eaLnBrk="1" fontAlgn="auto" latinLnBrk="0" hangingPunct="1">
              <a:lnSpc>
                <a:spcPct val="100000"/>
              </a:lnSpc>
              <a:spcBef>
                <a:spcPct val="20000"/>
              </a:spcBef>
              <a:spcAft>
                <a:spcPts val="600"/>
              </a:spcAft>
              <a:buClr>
                <a:sysClr val="window" lastClr="FFFFFF"/>
              </a:buClr>
              <a:buSzPct val="100000"/>
              <a:buFont typeface="High Tower Text" panose="02040502050506030303" pitchFamily="18" charset="0"/>
              <a:buNone/>
              <a:tabLst/>
              <a:defRPr/>
            </a:pPr>
            <a:r>
              <a:rPr lang="en-US" sz="1200" dirty="0">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effectLst>
                <a:latin typeface="Century Gothic" panose="020B0502020202020204"/>
              </a:rPr>
              <a:t>(continuing in FY22)</a:t>
            </a:r>
            <a:endParaRPr kumimoji="0" lang="en-US" sz="1200" b="0" i="0" u="none" strike="noStrike" kern="1200" cap="none" spc="0" normalizeH="0" baseline="0" noProof="0" dirty="0">
              <a:ln>
                <a:noFill/>
              </a:ln>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effectLst>
              <a:uLnTx/>
              <a:uFillTx/>
              <a:latin typeface="Century Gothic" panose="020B0502020202020204"/>
            </a:endParaRPr>
          </a:p>
        </p:txBody>
      </p:sp>
      <p:sp>
        <p:nvSpPr>
          <p:cNvPr id="2" name="Right Brace 1"/>
          <p:cNvSpPr/>
          <p:nvPr/>
        </p:nvSpPr>
        <p:spPr>
          <a:xfrm rot="5400000">
            <a:off x="1929038" y="1813160"/>
            <a:ext cx="335808" cy="3342988"/>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Right Brace 7"/>
          <p:cNvSpPr/>
          <p:nvPr/>
        </p:nvSpPr>
        <p:spPr>
          <a:xfrm rot="5400000">
            <a:off x="7758629" y="-488715"/>
            <a:ext cx="335806" cy="7946736"/>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Content Placeholder 2">
            <a:extLst>
              <a:ext uri="{FF2B5EF4-FFF2-40B4-BE49-F238E27FC236}">
                <a16:creationId xmlns:a16="http://schemas.microsoft.com/office/drawing/2014/main" id="{28C5F403-7716-4411-9DD7-A0BDAF4F0B1C}"/>
              </a:ext>
            </a:extLst>
          </p:cNvPr>
          <p:cNvSpPr txBox="1">
            <a:spLocks/>
          </p:cNvSpPr>
          <p:nvPr/>
        </p:nvSpPr>
        <p:spPr>
          <a:xfrm>
            <a:off x="6205681" y="3660089"/>
            <a:ext cx="3441701" cy="1622425"/>
          </a:xfrm>
          <a:prstGeom prst="rect">
            <a:avLst/>
          </a:prstGeom>
        </p:spPr>
        <p:txBody>
          <a:bodyPr vert="horz" lIns="91440" tIns="45720" rIns="91440" bIns="45720" rtlCol="0" anchor="t" anchorCtr="0">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685800" indent="-228600" algn="l" defTabSz="457200" rtl="0" eaLnBrk="1" latinLnBrk="0" hangingPunct="1">
              <a:spcBef>
                <a:spcPct val="20000"/>
              </a:spcBef>
              <a:spcAft>
                <a:spcPts val="600"/>
              </a:spcAft>
              <a:buClr>
                <a:schemeClr val="tx1"/>
              </a:buClr>
              <a:buSzPct val="100000"/>
              <a:buFont typeface="High Tower Text" panose="02040502050506030303" pitchFamily="18" charset="0"/>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457200" marR="0" lvl="1" indent="0" algn="l" defTabSz="457200" rtl="0" eaLnBrk="1" fontAlgn="auto" latinLnBrk="0" hangingPunct="1">
              <a:lnSpc>
                <a:spcPct val="100000"/>
              </a:lnSpc>
              <a:spcBef>
                <a:spcPct val="20000"/>
              </a:spcBef>
              <a:spcAft>
                <a:spcPts val="600"/>
              </a:spcAft>
              <a:buClr>
                <a:sysClr val="window" lastClr="FFFFFF"/>
              </a:buClr>
              <a:buSzPct val="100000"/>
              <a:buFont typeface="High Tower Text" panose="02040502050506030303" pitchFamily="18" charset="0"/>
              <a:buNone/>
              <a:tabLst/>
              <a:defRPr/>
            </a:pPr>
            <a:r>
              <a:rPr kumimoji="0" lang="en-US" sz="1600" b="0" i="0" u="none" strike="noStrike" kern="1200" cap="none" spc="0" normalizeH="0" baseline="0" noProof="0" dirty="0">
                <a:ln>
                  <a:noFill/>
                </a:ln>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outerShdw blurRad="44450" dist="12700" dir="13860000" algn="tl" rotWithShape="0">
                    <a:srgbClr val="000000">
                      <a:alpha val="20000"/>
                    </a:srgbClr>
                  </a:outerShdw>
                </a:effectLst>
                <a:uLnTx/>
                <a:uFillTx/>
                <a:latin typeface="Century Gothic" panose="020B0502020202020204"/>
                <a:ea typeface="+mn-ea"/>
                <a:cs typeface="+mn-cs"/>
              </a:rPr>
              <a:t>FY22 Technologies to Test</a:t>
            </a:r>
          </a:p>
        </p:txBody>
      </p:sp>
      <p:pic>
        <p:nvPicPr>
          <p:cNvPr id="10" name="Picture 9"/>
          <p:cNvPicPr>
            <a:picLocks noChangeAspect="1"/>
          </p:cNvPicPr>
          <p:nvPr/>
        </p:nvPicPr>
        <p:blipFill rotWithShape="1">
          <a:blip r:embed="rId7"/>
          <a:srcRect l="6883"/>
          <a:stretch/>
        </p:blipFill>
        <p:spPr>
          <a:xfrm>
            <a:off x="217715" y="4564177"/>
            <a:ext cx="2569036" cy="2061931"/>
          </a:xfrm>
          <a:prstGeom prst="rect">
            <a:avLst/>
          </a:prstGeom>
        </p:spPr>
      </p:pic>
      <p:pic>
        <p:nvPicPr>
          <p:cNvPr id="3" name="Picture 2"/>
          <p:cNvPicPr>
            <a:picLocks noChangeAspect="1"/>
          </p:cNvPicPr>
          <p:nvPr/>
        </p:nvPicPr>
        <p:blipFill rotWithShape="1">
          <a:blip r:embed="rId8"/>
          <a:srcRect l="60787" t="7154" r="2600" b="3562"/>
          <a:stretch/>
        </p:blipFill>
        <p:spPr>
          <a:xfrm>
            <a:off x="5562816" y="4564177"/>
            <a:ext cx="2915982" cy="2061931"/>
          </a:xfrm>
          <a:prstGeom prst="rect">
            <a:avLst/>
          </a:prstGeom>
        </p:spPr>
      </p:pic>
      <p:pic>
        <p:nvPicPr>
          <p:cNvPr id="5" name="Picture 4"/>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929440" y="4541271"/>
            <a:ext cx="1186249" cy="2108887"/>
          </a:xfrm>
          <a:prstGeom prst="rect">
            <a:avLst/>
          </a:prstGeom>
        </p:spPr>
      </p:pic>
      <p:pic>
        <p:nvPicPr>
          <p:cNvPr id="11" name="Picture 10"/>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4258378" y="4564177"/>
            <a:ext cx="1161749" cy="2065331"/>
          </a:xfrm>
          <a:prstGeom prst="rect">
            <a:avLst/>
          </a:prstGeom>
        </p:spPr>
      </p:pic>
      <p:pic>
        <p:nvPicPr>
          <p:cNvPr id="13" name="Picture 12"/>
          <p:cNvPicPr>
            <a:picLocks noChangeAspect="1"/>
          </p:cNvPicPr>
          <p:nvPr/>
        </p:nvPicPr>
        <p:blipFill rotWithShape="1">
          <a:blip r:embed="rId11" cstate="hqprint">
            <a:extLst>
              <a:ext uri="{28A0092B-C50C-407E-A947-70E740481C1C}">
                <a14:useLocalDpi xmlns:a14="http://schemas.microsoft.com/office/drawing/2010/main" val="0"/>
              </a:ext>
            </a:extLst>
          </a:blip>
          <a:srcRect l="1464" r="29654" b="42222"/>
          <a:stretch/>
        </p:blipFill>
        <p:spPr>
          <a:xfrm>
            <a:off x="8621487" y="4564178"/>
            <a:ext cx="3367315" cy="2118346"/>
          </a:xfrm>
          <a:prstGeom prst="rect">
            <a:avLst/>
          </a:prstGeom>
        </p:spPr>
      </p:pic>
      <p:sp>
        <p:nvSpPr>
          <p:cNvPr id="12" name="Title 1">
            <a:extLst>
              <a:ext uri="{FF2B5EF4-FFF2-40B4-BE49-F238E27FC236}">
                <a16:creationId xmlns:a16="http://schemas.microsoft.com/office/drawing/2014/main" id="{875FCD3D-1E9F-4C71-8F28-D8EA3E1D9E19}"/>
              </a:ext>
            </a:extLst>
          </p:cNvPr>
          <p:cNvSpPr txBox="1">
            <a:spLocks/>
          </p:cNvSpPr>
          <p:nvPr/>
        </p:nvSpPr>
        <p:spPr>
          <a:xfrm>
            <a:off x="1514475" y="30822"/>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sz="3200" dirty="0">
                <a:solidFill>
                  <a:sysClr val="window" lastClr="FFFFFF">
                    <a:lumMod val="85000"/>
                  </a:sysClr>
                </a:solidFill>
              </a:rPr>
              <a:t>Dusty Environments Classifications</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Testing Overview</a:t>
            </a:r>
          </a:p>
        </p:txBody>
      </p:sp>
      <p:sp>
        <p:nvSpPr>
          <p:cNvPr id="14" name="Content Placeholder 2">
            <a:extLst>
              <a:ext uri="{FF2B5EF4-FFF2-40B4-BE49-F238E27FC236}">
                <a16:creationId xmlns:a16="http://schemas.microsoft.com/office/drawing/2014/main" id="{95AA7259-DD16-4A14-9C49-FE3D3783FDEA}"/>
              </a:ext>
            </a:extLst>
          </p:cNvPr>
          <p:cNvSpPr txBox="1">
            <a:spLocks/>
          </p:cNvSpPr>
          <p:nvPr/>
        </p:nvSpPr>
        <p:spPr>
          <a:xfrm rot="883844">
            <a:off x="9218418" y="924366"/>
            <a:ext cx="2614781" cy="862629"/>
          </a:xfrm>
          <a:prstGeom prst="rect">
            <a:avLst/>
          </a:prstGeom>
        </p:spPr>
        <p:txBody>
          <a:bodyPr vert="horz" lIns="91440" tIns="45720" rIns="91440" bIns="45720" rtlCol="0" anchor="t" anchorCtr="0">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685800" indent="-228600" algn="l" defTabSz="457200" rtl="0" eaLnBrk="1" latinLnBrk="0" hangingPunct="1">
              <a:spcBef>
                <a:spcPct val="20000"/>
              </a:spcBef>
              <a:spcAft>
                <a:spcPts val="600"/>
              </a:spcAft>
              <a:buClr>
                <a:schemeClr val="tx1"/>
              </a:buClr>
              <a:buSzPct val="100000"/>
              <a:buFont typeface="High Tower Text" panose="02040502050506030303" pitchFamily="18" charset="0"/>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457200" marR="0" lvl="1" indent="0" algn="ctr" defTabSz="457200" rtl="0" eaLnBrk="1" fontAlgn="auto" latinLnBrk="0" hangingPunct="1">
              <a:lnSpc>
                <a:spcPct val="100000"/>
              </a:lnSpc>
              <a:spcBef>
                <a:spcPct val="20000"/>
              </a:spcBef>
              <a:spcAft>
                <a:spcPts val="600"/>
              </a:spcAft>
              <a:buClr>
                <a:sysClr val="window" lastClr="FFFFFF"/>
              </a:buClr>
              <a:buSzPct val="100000"/>
              <a:buFont typeface="High Tower Text" panose="02040502050506030303" pitchFamily="18" charset="0"/>
              <a:buNone/>
              <a:tabLst/>
              <a:defRPr/>
            </a:pPr>
            <a:r>
              <a:rPr kumimoji="0" lang="en-US" sz="1600" b="1" i="0" u="none" strike="noStrike" kern="1200" cap="none" spc="0" normalizeH="0" baseline="0" noProof="0" dirty="0">
                <a:ln>
                  <a:noFill/>
                </a:ln>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outerShdw blurRad="44450" dist="12700" dir="13860000" algn="tl" rotWithShape="0">
                    <a:srgbClr val="000000">
                      <a:alpha val="20000"/>
                    </a:srgbClr>
                  </a:outerShdw>
                </a:effectLst>
                <a:uLnTx/>
                <a:uFillTx/>
                <a:latin typeface="Century Gothic" panose="020B0502020202020204"/>
                <a:ea typeface="+mn-ea"/>
                <a:cs typeface="+mn-cs"/>
              </a:rPr>
              <a:t>SMEs at JSC, KSC, GRC, GSFC, MSFC, LaRC, &amp; AFRC</a:t>
            </a:r>
          </a:p>
        </p:txBody>
      </p:sp>
      <p:sp>
        <p:nvSpPr>
          <p:cNvPr id="15" name="Content Placeholder 2">
            <a:extLst>
              <a:ext uri="{FF2B5EF4-FFF2-40B4-BE49-F238E27FC236}">
                <a16:creationId xmlns:a16="http://schemas.microsoft.com/office/drawing/2014/main" id="{E1B2DEC2-E939-47EF-9D10-9C944EB7BC06}"/>
              </a:ext>
            </a:extLst>
          </p:cNvPr>
          <p:cNvSpPr txBox="1">
            <a:spLocks/>
          </p:cNvSpPr>
          <p:nvPr/>
        </p:nvSpPr>
        <p:spPr>
          <a:xfrm rot="20406288">
            <a:off x="-29722" y="1176397"/>
            <a:ext cx="2471050" cy="862629"/>
          </a:xfrm>
          <a:prstGeom prst="rect">
            <a:avLst/>
          </a:prstGeom>
        </p:spPr>
        <p:txBody>
          <a:bodyPr vert="horz" lIns="91440" tIns="45720" rIns="91440" bIns="45720" rtlCol="0" anchor="t" anchorCtr="0">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685800" indent="-228600" algn="l" defTabSz="457200" rtl="0" eaLnBrk="1" latinLnBrk="0" hangingPunct="1">
              <a:spcBef>
                <a:spcPct val="20000"/>
              </a:spcBef>
              <a:spcAft>
                <a:spcPts val="600"/>
              </a:spcAft>
              <a:buClr>
                <a:schemeClr val="tx1"/>
              </a:buClr>
              <a:buSzPct val="100000"/>
              <a:buFont typeface="High Tower Text" panose="02040502050506030303" pitchFamily="18" charset="0"/>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457200" marR="0" lvl="1" indent="0" algn="ctr" defTabSz="457200" rtl="0" eaLnBrk="1" fontAlgn="auto" latinLnBrk="0" hangingPunct="1">
              <a:lnSpc>
                <a:spcPct val="100000"/>
              </a:lnSpc>
              <a:spcBef>
                <a:spcPct val="20000"/>
              </a:spcBef>
              <a:spcAft>
                <a:spcPts val="600"/>
              </a:spcAft>
              <a:buClr>
                <a:sysClr val="window" lastClr="FFFFFF"/>
              </a:buClr>
              <a:buSzPct val="100000"/>
              <a:buFont typeface="High Tower Text" panose="02040502050506030303" pitchFamily="18" charset="0"/>
              <a:buNone/>
              <a:tabLst/>
              <a:defRPr/>
            </a:pPr>
            <a:r>
              <a:rPr kumimoji="0" lang="en-US" sz="1600" b="1" i="0" u="none" strike="noStrike" kern="1200" cap="none" spc="0" normalizeH="0" baseline="0" noProof="0" dirty="0">
                <a:ln>
                  <a:noFill/>
                </a:ln>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outerShdw blurRad="44450" dist="12700" dir="13860000" algn="tl" rotWithShape="0">
                    <a:srgbClr val="000000">
                      <a:alpha val="20000"/>
                    </a:srgbClr>
                  </a:outerShdw>
                </a:effectLst>
                <a:uLnTx/>
                <a:uFillTx/>
                <a:latin typeface="Century Gothic" panose="020B0502020202020204"/>
                <a:ea typeface="+mn-ea"/>
                <a:cs typeface="+mn-cs"/>
              </a:rPr>
              <a:t>Testing at JSC, GRC, and KSC</a:t>
            </a:r>
          </a:p>
        </p:txBody>
      </p:sp>
    </p:spTree>
    <p:extLst>
      <p:ext uri="{BB962C8B-B14F-4D97-AF65-F5344CB8AC3E}">
        <p14:creationId xmlns:p14="http://schemas.microsoft.com/office/powerpoint/2010/main" val="1681523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E9747A-C03F-4D26-B854-6A6B90CAE2B9}"/>
              </a:ext>
            </a:extLst>
          </p:cNvPr>
          <p:cNvSpPr>
            <a:spLocks noGrp="1"/>
          </p:cNvSpPr>
          <p:nvPr>
            <p:ph sz="half" idx="1"/>
          </p:nvPr>
        </p:nvSpPr>
        <p:spPr>
          <a:xfrm>
            <a:off x="609600" y="1600201"/>
            <a:ext cx="5486400" cy="4525963"/>
          </a:xfrm>
          <a:ln>
            <a:solidFill>
              <a:schemeClr val="bg1"/>
            </a:solidFill>
          </a:ln>
        </p:spPr>
        <p:txBody>
          <a:bodyPr/>
          <a:lstStyle/>
          <a:p>
            <a:r>
              <a:rPr lang="en-US" dirty="0"/>
              <a:t>Close to releasing NASA-STD-1008</a:t>
            </a:r>
          </a:p>
        </p:txBody>
      </p:sp>
      <p:sp>
        <p:nvSpPr>
          <p:cNvPr id="9" name="Content Placeholder 8">
            <a:extLst>
              <a:ext uri="{FF2B5EF4-FFF2-40B4-BE49-F238E27FC236}">
                <a16:creationId xmlns:a16="http://schemas.microsoft.com/office/drawing/2014/main" id="{A83859CB-90C9-4423-A605-5B0A53FF71DF}"/>
              </a:ext>
            </a:extLst>
          </p:cNvPr>
          <p:cNvSpPr>
            <a:spLocks noGrp="1"/>
          </p:cNvSpPr>
          <p:nvPr>
            <p:ph sz="half" idx="2"/>
          </p:nvPr>
        </p:nvSpPr>
        <p:spPr>
          <a:ln>
            <a:solidFill>
              <a:schemeClr val="bg1"/>
            </a:solidFill>
          </a:ln>
        </p:spPr>
        <p:txBody>
          <a:bodyPr/>
          <a:lstStyle/>
          <a:p>
            <a:r>
              <a:rPr lang="en-US" dirty="0"/>
              <a:t>Testing efforts underway and more kicking off shortly</a:t>
            </a:r>
          </a:p>
        </p:txBody>
      </p:sp>
      <p:sp>
        <p:nvSpPr>
          <p:cNvPr id="6" name="Slide Number Placeholder 5"/>
          <p:cNvSpPr>
            <a:spLocks noGrp="1"/>
          </p:cNvSpPr>
          <p:nvPr>
            <p:ph type="sldNum" sz="quarter" idx="4294967295"/>
          </p:nvPr>
        </p:nvSpPr>
        <p:spPr>
          <a:xfrm>
            <a:off x="11790363" y="6629400"/>
            <a:ext cx="401637" cy="228600"/>
          </a:xfrm>
          <a:prstGeom prst="rect">
            <a:avLst/>
          </a:prstGeom>
        </p:spPr>
        <p:txBody>
          <a:bodyPr/>
          <a:lstStyle/>
          <a:p>
            <a:pPr>
              <a:defRPr/>
            </a:pPr>
            <a:fld id="{75D13D49-2B6F-174C-9E1E-1013A06E5C50}" type="slidenum">
              <a:rPr lang="uk-UA" smtClean="0"/>
              <a:pPr>
                <a:defRPr/>
              </a:pPr>
              <a:t>12</a:t>
            </a:fld>
            <a:endParaRPr lang="uk-UA"/>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pic>
        <p:nvPicPr>
          <p:cNvPr id="8" name="Picture 7">
            <a:extLst>
              <a:ext uri="{FF2B5EF4-FFF2-40B4-BE49-F238E27FC236}">
                <a16:creationId xmlns:a16="http://schemas.microsoft.com/office/drawing/2014/main" id="{C119F8E1-D974-44FC-BD41-4C194DD9972E}"/>
              </a:ext>
            </a:extLst>
          </p:cNvPr>
          <p:cNvPicPr>
            <a:picLocks noChangeAspect="1"/>
          </p:cNvPicPr>
          <p:nvPr/>
        </p:nvPicPr>
        <p:blipFill rotWithShape="1">
          <a:blip r:embed="rId4"/>
          <a:srcRect l="4136" r="4699"/>
          <a:stretch/>
        </p:blipFill>
        <p:spPr>
          <a:xfrm>
            <a:off x="1587936" y="2257259"/>
            <a:ext cx="3529727" cy="3852740"/>
          </a:xfrm>
          <a:prstGeom prst="rect">
            <a:avLst/>
          </a:prstGeom>
        </p:spPr>
      </p:pic>
      <p:pic>
        <p:nvPicPr>
          <p:cNvPr id="10" name="Picture 9">
            <a:extLst>
              <a:ext uri="{FF2B5EF4-FFF2-40B4-BE49-F238E27FC236}">
                <a16:creationId xmlns:a16="http://schemas.microsoft.com/office/drawing/2014/main" id="{04A1E150-1141-4031-B47C-5F13F9EEDAEA}"/>
              </a:ext>
            </a:extLst>
          </p:cNvPr>
          <p:cNvPicPr>
            <a:picLocks noChangeAspect="1"/>
          </p:cNvPicPr>
          <p:nvPr/>
        </p:nvPicPr>
        <p:blipFill rotWithShape="1">
          <a:blip r:embed="rId5"/>
          <a:srcRect l="60787" t="7154" r="2600" b="3562"/>
          <a:stretch/>
        </p:blipFill>
        <p:spPr>
          <a:xfrm>
            <a:off x="6836140" y="2827741"/>
            <a:ext cx="4107719" cy="2904625"/>
          </a:xfrm>
          <a:prstGeom prst="rect">
            <a:avLst/>
          </a:prstGeom>
        </p:spPr>
      </p:pic>
      <p:sp>
        <p:nvSpPr>
          <p:cNvPr id="11" name="Title 1">
            <a:extLst>
              <a:ext uri="{FF2B5EF4-FFF2-40B4-BE49-F238E27FC236}">
                <a16:creationId xmlns:a16="http://schemas.microsoft.com/office/drawing/2014/main" id="{AE60BCAE-05E0-4CAC-994B-DB75B96379BC}"/>
              </a:ext>
            </a:extLst>
          </p:cNvPr>
          <p:cNvSpPr txBox="1">
            <a:spLocks/>
          </p:cNvSpPr>
          <p:nvPr/>
        </p:nvSpPr>
        <p:spPr>
          <a:xfrm>
            <a:off x="1514475" y="20548"/>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sz="3200" dirty="0">
                <a:solidFill>
                  <a:sysClr val="window" lastClr="FFFFFF">
                    <a:lumMod val="85000"/>
                  </a:sysClr>
                </a:solidFill>
              </a:rPr>
              <a:t>Dusty Environments Classifications</a:t>
            </a:r>
          </a:p>
          <a:p>
            <a:pPr marL="0" marR="0" lvl="0" indent="0" algn="ctr" defTabSz="457200" rtl="0" eaLnBrk="0" fontAlgn="base" latinLnBrk="0" hangingPunct="0">
              <a:lnSpc>
                <a:spcPct val="100000"/>
              </a:lnSpc>
              <a:spcBef>
                <a:spcPct val="0"/>
              </a:spcBef>
              <a:spcAft>
                <a:spcPct val="0"/>
              </a:spcAft>
              <a:buClrTx/>
              <a:buSzTx/>
              <a:buFontTx/>
              <a:buNone/>
              <a:tabLst/>
              <a:defRPr/>
            </a:pPr>
            <a:r>
              <a:rPr lang="en-US" sz="3200" dirty="0">
                <a:solidFill>
                  <a:sysClr val="window" lastClr="FFFFFF">
                    <a:lumMod val="85000"/>
                  </a:sysClr>
                </a:solidFill>
              </a:rPr>
              <a:t>Summary</a:t>
            </a:r>
            <a:endParaRPr kumimoji="0" lang="en-US" sz="32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endParaRPr>
          </a:p>
        </p:txBody>
      </p:sp>
    </p:spTree>
    <p:extLst>
      <p:ext uri="{BB962C8B-B14F-4D97-AF65-F5344CB8AC3E}">
        <p14:creationId xmlns:p14="http://schemas.microsoft.com/office/powerpoint/2010/main" val="3488932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Rectangle 5"/>
          <p:cNvSpPr/>
          <p:nvPr/>
        </p:nvSpPr>
        <p:spPr>
          <a:xfrm>
            <a:off x="3774685" y="3267076"/>
            <a:ext cx="4431323" cy="65063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BACKUP</a:t>
            </a: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p>
        </p:txBody>
      </p:sp>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13</a:t>
            </a:fld>
            <a:endParaRPr lang="uk-UA"/>
          </a:p>
        </p:txBody>
      </p:sp>
    </p:spTree>
    <p:extLst>
      <p:ext uri="{BB962C8B-B14F-4D97-AF65-F5344CB8AC3E}">
        <p14:creationId xmlns:p14="http://schemas.microsoft.com/office/powerpoint/2010/main" val="97219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963C98-70ED-4414-9C32-2E678E440931}"/>
              </a:ext>
            </a:extLst>
          </p:cNvPr>
          <p:cNvSpPr>
            <a:spLocks noGrp="1"/>
          </p:cNvSpPr>
          <p:nvPr>
            <p:ph type="sldNum" sz="quarter" idx="10"/>
          </p:nvPr>
        </p:nvSpPr>
        <p:spPr/>
        <p:txBody>
          <a:bodyPr/>
          <a:lstStyle/>
          <a:p>
            <a:pPr>
              <a:defRPr/>
            </a:pPr>
            <a:fld id="{75D13D49-2B6F-174C-9E1E-1013A06E5C50}" type="slidenum">
              <a:rPr lang="uk-UA" smtClean="0"/>
              <a:pPr>
                <a:defRPr/>
              </a:pPr>
              <a:t>14</a:t>
            </a:fld>
            <a:endParaRPr lang="uk-UA"/>
          </a:p>
        </p:txBody>
      </p:sp>
      <p:grpSp>
        <p:nvGrpSpPr>
          <p:cNvPr id="18" name="Group 17">
            <a:extLst>
              <a:ext uri="{FF2B5EF4-FFF2-40B4-BE49-F238E27FC236}">
                <a16:creationId xmlns:a16="http://schemas.microsoft.com/office/drawing/2014/main" id="{B9EC6EAC-932E-4BA1-8560-FC362705CD61}"/>
              </a:ext>
            </a:extLst>
          </p:cNvPr>
          <p:cNvGrpSpPr/>
          <p:nvPr/>
        </p:nvGrpSpPr>
        <p:grpSpPr>
          <a:xfrm>
            <a:off x="2300412" y="3672295"/>
            <a:ext cx="7711489" cy="2948609"/>
            <a:chOff x="323998" y="4015367"/>
            <a:chExt cx="4920225" cy="2318517"/>
          </a:xfrm>
        </p:grpSpPr>
        <p:sp>
          <p:nvSpPr>
            <p:cNvPr id="19" name="TextBox 18">
              <a:extLst>
                <a:ext uri="{FF2B5EF4-FFF2-40B4-BE49-F238E27FC236}">
                  <a16:creationId xmlns:a16="http://schemas.microsoft.com/office/drawing/2014/main" id="{E2C5DB97-04D6-43C3-8D15-BDBCC0D258A1}"/>
                </a:ext>
              </a:extLst>
            </p:cNvPr>
            <p:cNvSpPr txBox="1"/>
            <p:nvPr/>
          </p:nvSpPr>
          <p:spPr>
            <a:xfrm>
              <a:off x="323998" y="4016863"/>
              <a:ext cx="1423911" cy="217808"/>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Fixture for depositing simulant</a:t>
              </a:r>
            </a:p>
          </p:txBody>
        </p:sp>
        <p:sp>
          <p:nvSpPr>
            <p:cNvPr id="20" name="TextBox 19">
              <a:extLst>
                <a:ext uri="{FF2B5EF4-FFF2-40B4-BE49-F238E27FC236}">
                  <a16:creationId xmlns:a16="http://schemas.microsoft.com/office/drawing/2014/main" id="{29B302F4-899F-4DD2-B71A-B5432BD2E198}"/>
                </a:ext>
              </a:extLst>
            </p:cNvPr>
            <p:cNvSpPr txBox="1"/>
            <p:nvPr/>
          </p:nvSpPr>
          <p:spPr>
            <a:xfrm>
              <a:off x="2211339" y="4047872"/>
              <a:ext cx="971843" cy="217808"/>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Lunar dust simulant</a:t>
              </a:r>
            </a:p>
          </p:txBody>
        </p:sp>
        <p:sp>
          <p:nvSpPr>
            <p:cNvPr id="21" name="TextBox 20">
              <a:extLst>
                <a:ext uri="{FF2B5EF4-FFF2-40B4-BE49-F238E27FC236}">
                  <a16:creationId xmlns:a16="http://schemas.microsoft.com/office/drawing/2014/main" id="{B17C48D7-52C1-4CC1-9D7E-1DDC7946F64B}"/>
                </a:ext>
              </a:extLst>
            </p:cNvPr>
            <p:cNvSpPr txBox="1"/>
            <p:nvPr/>
          </p:nvSpPr>
          <p:spPr>
            <a:xfrm>
              <a:off x="3684475" y="4015367"/>
              <a:ext cx="1559748" cy="363013"/>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Microscope analysis of lunar simulant testing</a:t>
              </a:r>
            </a:p>
          </p:txBody>
        </p:sp>
        <p:sp>
          <p:nvSpPr>
            <p:cNvPr id="22" name="TextBox 21">
              <a:extLst>
                <a:ext uri="{FF2B5EF4-FFF2-40B4-BE49-F238E27FC236}">
                  <a16:creationId xmlns:a16="http://schemas.microsoft.com/office/drawing/2014/main" id="{3811069E-72BF-40E6-8F52-C0FECCAA1D19}"/>
                </a:ext>
              </a:extLst>
            </p:cNvPr>
            <p:cNvSpPr txBox="1"/>
            <p:nvPr/>
          </p:nvSpPr>
          <p:spPr>
            <a:xfrm>
              <a:off x="2111158" y="5941179"/>
              <a:ext cx="1318702" cy="363013"/>
            </a:xfrm>
            <a:prstGeom prst="rect">
              <a:avLst/>
            </a:prstGeom>
            <a:noFill/>
          </p:spPr>
          <p:txBody>
            <a:bodyPr wrap="square" rtlCol="0" anchor="b">
              <a:spAutoFit/>
            </a:bodyPr>
            <a:lstStyle/>
            <a:p>
              <a:pPr algn="ctr"/>
              <a:r>
                <a:rPr lang="en-US" sz="1200" dirty="0">
                  <a:latin typeface="Arial" panose="020B0604020202020204" pitchFamily="34" charset="0"/>
                  <a:cs typeface="Arial" panose="020B0604020202020204" pitchFamily="34" charset="0"/>
                </a:rPr>
                <a:t>Spacesuit fabric covered in lunar simulant</a:t>
              </a:r>
            </a:p>
          </p:txBody>
        </p:sp>
        <p:sp>
          <p:nvSpPr>
            <p:cNvPr id="23" name="TextBox 22">
              <a:extLst>
                <a:ext uri="{FF2B5EF4-FFF2-40B4-BE49-F238E27FC236}">
                  <a16:creationId xmlns:a16="http://schemas.microsoft.com/office/drawing/2014/main" id="{0C79A05A-78A4-46EB-BD6B-90AD5600545C}"/>
                </a:ext>
              </a:extLst>
            </p:cNvPr>
            <p:cNvSpPr txBox="1"/>
            <p:nvPr/>
          </p:nvSpPr>
          <p:spPr>
            <a:xfrm>
              <a:off x="3771030" y="5970871"/>
              <a:ext cx="1414308" cy="363013"/>
            </a:xfrm>
            <a:prstGeom prst="rect">
              <a:avLst/>
            </a:prstGeom>
            <a:noFill/>
          </p:spPr>
          <p:txBody>
            <a:bodyPr wrap="square" rtlCol="0" anchor="b">
              <a:spAutoFit/>
            </a:bodyPr>
            <a:lstStyle/>
            <a:p>
              <a:pPr lvl="0" algn="ctr" eaLnBrk="1" fontAlgn="auto" hangingPunct="1">
                <a:spcBef>
                  <a:spcPts val="0"/>
                </a:spcBef>
                <a:spcAft>
                  <a:spcPts val="0"/>
                </a:spcAft>
                <a:defRPr/>
              </a:pPr>
              <a:r>
                <a:rPr lang="en-US" sz="1200" dirty="0">
                  <a:solidFill>
                    <a:prstClr val="black"/>
                  </a:solidFill>
                  <a:latin typeface="Arial" panose="020B0604020202020204" pitchFamily="34" charset="0"/>
                  <a:cs typeface="Arial" panose="020B0604020202020204" pitchFamily="34" charset="0"/>
                </a:rPr>
                <a:t>Illustration depicting astronaut in a dusty lunar environment</a:t>
              </a:r>
            </a:p>
          </p:txBody>
        </p:sp>
        <p:sp>
          <p:nvSpPr>
            <p:cNvPr id="24" name="TextBox 23">
              <a:extLst>
                <a:ext uri="{FF2B5EF4-FFF2-40B4-BE49-F238E27FC236}">
                  <a16:creationId xmlns:a16="http://schemas.microsoft.com/office/drawing/2014/main" id="{13460FB2-C11C-4DE1-8D73-25EB20958D3F}"/>
                </a:ext>
              </a:extLst>
            </p:cNvPr>
            <p:cNvSpPr txBox="1"/>
            <p:nvPr/>
          </p:nvSpPr>
          <p:spPr>
            <a:xfrm>
              <a:off x="396734" y="5941179"/>
              <a:ext cx="1237513" cy="363013"/>
            </a:xfrm>
            <a:prstGeom prst="rect">
              <a:avLst/>
            </a:prstGeom>
            <a:noFill/>
          </p:spPr>
          <p:txBody>
            <a:bodyPr wrap="square" rtlCol="0" anchor="b">
              <a:spAutoFit/>
            </a:bodyPr>
            <a:lstStyle/>
            <a:p>
              <a:pPr algn="ctr"/>
              <a:r>
                <a:rPr lang="en-US" sz="1200" dirty="0">
                  <a:latin typeface="Arial" panose="020B0604020202020204" pitchFamily="34" charset="0"/>
                  <a:cs typeface="Arial" panose="020B0604020202020204" pitchFamily="34" charset="0"/>
                </a:rPr>
                <a:t>Image of lunar dust which is angular and abrasive</a:t>
              </a:r>
            </a:p>
          </p:txBody>
        </p:sp>
      </p:grpSp>
      <p:sp>
        <p:nvSpPr>
          <p:cNvPr id="25" name="TextBox 24">
            <a:extLst>
              <a:ext uri="{FF2B5EF4-FFF2-40B4-BE49-F238E27FC236}">
                <a16:creationId xmlns:a16="http://schemas.microsoft.com/office/drawing/2014/main" id="{22A7B128-B9EB-418C-8F6C-866725A0237E}"/>
              </a:ext>
            </a:extLst>
          </p:cNvPr>
          <p:cNvSpPr txBox="1"/>
          <p:nvPr/>
        </p:nvSpPr>
        <p:spPr>
          <a:xfrm>
            <a:off x="3777148" y="1121006"/>
            <a:ext cx="4590405" cy="461665"/>
          </a:xfrm>
          <a:prstGeom prst="rect">
            <a:avLst/>
          </a:prstGeom>
          <a:noFill/>
        </p:spPr>
        <p:txBody>
          <a:bodyPr wrap="square" rtlCol="0">
            <a:spAutoFit/>
          </a:bodyPr>
          <a:lstStyle/>
          <a:p>
            <a:pPr algn="ctr"/>
            <a:r>
              <a:rPr lang="en-US" sz="2400" u="sng" dirty="0">
                <a:latin typeface="Arial" panose="020B0604020202020204" pitchFamily="34" charset="0"/>
                <a:cs typeface="Arial" panose="020B0604020202020204" pitchFamily="34" charset="0"/>
              </a:rPr>
              <a:t>Annotated Cover Slide Images </a:t>
            </a:r>
          </a:p>
        </p:txBody>
      </p:sp>
      <p:pic>
        <p:nvPicPr>
          <p:cNvPr id="32" name="Picture 31">
            <a:extLst>
              <a:ext uri="{FF2B5EF4-FFF2-40B4-BE49-F238E27FC236}">
                <a16:creationId xmlns:a16="http://schemas.microsoft.com/office/drawing/2014/main" id="{CC213F79-EE33-4149-A1EE-7EEB9F09D053}"/>
              </a:ext>
            </a:extLst>
          </p:cNvPr>
          <p:cNvPicPr>
            <a:picLocks noChangeAspect="1"/>
          </p:cNvPicPr>
          <p:nvPr/>
        </p:nvPicPr>
        <p:blipFill rotWithShape="1">
          <a:blip r:embed="rId3"/>
          <a:srcRect l="14942" t="2660" r="12444" b="1"/>
          <a:stretch/>
        </p:blipFill>
        <p:spPr>
          <a:xfrm>
            <a:off x="2444212" y="1755486"/>
            <a:ext cx="1944101" cy="1947672"/>
          </a:xfrm>
          <a:prstGeom prst="flowChartProcess">
            <a:avLst/>
          </a:prstGeom>
        </p:spPr>
      </p:pic>
      <p:pic>
        <p:nvPicPr>
          <p:cNvPr id="33" name="Picture 32">
            <a:extLst>
              <a:ext uri="{FF2B5EF4-FFF2-40B4-BE49-F238E27FC236}">
                <a16:creationId xmlns:a16="http://schemas.microsoft.com/office/drawing/2014/main" id="{BD3F4E74-7D9E-4675-8438-FA31EF605B67}"/>
              </a:ext>
            </a:extLst>
          </p:cNvPr>
          <p:cNvPicPr>
            <a:picLocks noChangeAspect="1"/>
          </p:cNvPicPr>
          <p:nvPr/>
        </p:nvPicPr>
        <p:blipFill rotWithShape="1">
          <a:blip r:embed="rId4">
            <a:extLst>
              <a:ext uri="{28A0092B-C50C-407E-A947-70E740481C1C}">
                <a14:useLocalDpi xmlns:a14="http://schemas.microsoft.com/office/drawing/2010/main" val="0"/>
              </a:ext>
            </a:extLst>
          </a:blip>
          <a:srcRect l="8019" t="896" r="17545" b="1"/>
          <a:stretch/>
        </p:blipFill>
        <p:spPr>
          <a:xfrm>
            <a:off x="5056783" y="1755486"/>
            <a:ext cx="1950501" cy="1947672"/>
          </a:xfrm>
          <a:prstGeom prst="flowChartProcess">
            <a:avLst/>
          </a:prstGeom>
        </p:spPr>
      </p:pic>
      <p:pic>
        <p:nvPicPr>
          <p:cNvPr id="34" name="Picture 33">
            <a:extLst>
              <a:ext uri="{FF2B5EF4-FFF2-40B4-BE49-F238E27FC236}">
                <a16:creationId xmlns:a16="http://schemas.microsoft.com/office/drawing/2014/main" id="{317B8B17-CAED-4348-9873-B29BEC38CB9D}"/>
              </a:ext>
            </a:extLst>
          </p:cNvPr>
          <p:cNvPicPr>
            <a:picLocks noChangeAspect="1"/>
          </p:cNvPicPr>
          <p:nvPr/>
        </p:nvPicPr>
        <p:blipFill rotWithShape="1">
          <a:blip r:embed="rId5"/>
          <a:srcRect l="60787" t="31074" r="24340" b="17333"/>
          <a:stretch/>
        </p:blipFill>
        <p:spPr>
          <a:xfrm>
            <a:off x="5051879" y="4216368"/>
            <a:ext cx="1936317" cy="1947672"/>
          </a:xfrm>
          <a:prstGeom prst="flowChartProcess">
            <a:avLst/>
          </a:prstGeom>
        </p:spPr>
      </p:pic>
      <p:pic>
        <p:nvPicPr>
          <p:cNvPr id="35" name="Picture 34">
            <a:extLst>
              <a:ext uri="{FF2B5EF4-FFF2-40B4-BE49-F238E27FC236}">
                <a16:creationId xmlns:a16="http://schemas.microsoft.com/office/drawing/2014/main" id="{14F345B3-8C4D-4085-B327-A0F5B612ABD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719" b="24186"/>
          <a:stretch/>
        </p:blipFill>
        <p:spPr>
          <a:xfrm>
            <a:off x="7817010" y="1750781"/>
            <a:ext cx="1945181" cy="1947672"/>
          </a:xfrm>
          <a:prstGeom prst="flowChartProcess">
            <a:avLst/>
          </a:prstGeom>
        </p:spPr>
      </p:pic>
      <p:pic>
        <p:nvPicPr>
          <p:cNvPr id="36" name="Picture 35">
            <a:extLst>
              <a:ext uri="{FF2B5EF4-FFF2-40B4-BE49-F238E27FC236}">
                <a16:creationId xmlns:a16="http://schemas.microsoft.com/office/drawing/2014/main" id="{1D4E1356-B8FE-43C3-9E76-0C9FB9A9690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880" r="21880"/>
          <a:stretch/>
        </p:blipFill>
        <p:spPr>
          <a:xfrm>
            <a:off x="7829916" y="4216368"/>
            <a:ext cx="1947672" cy="1947672"/>
          </a:xfrm>
          <a:prstGeom prst="flowChartProcess">
            <a:avLst/>
          </a:prstGeom>
        </p:spPr>
      </p:pic>
      <p:pic>
        <p:nvPicPr>
          <p:cNvPr id="37" name="Picture 36">
            <a:extLst>
              <a:ext uri="{FF2B5EF4-FFF2-40B4-BE49-F238E27FC236}">
                <a16:creationId xmlns:a16="http://schemas.microsoft.com/office/drawing/2014/main" id="{A864AEF2-1F33-49AA-BCDB-37E6F0C636F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6512" r="9466" b="8784"/>
          <a:stretch/>
        </p:blipFill>
        <p:spPr>
          <a:xfrm>
            <a:off x="2445852" y="4216368"/>
            <a:ext cx="1940820" cy="1947672"/>
          </a:xfrm>
          <a:prstGeom prst="flowChartProcess">
            <a:avLst/>
          </a:prstGeom>
        </p:spPr>
      </p:pic>
      <p:sp>
        <p:nvSpPr>
          <p:cNvPr id="26" name="Title 1">
            <a:extLst>
              <a:ext uri="{FF2B5EF4-FFF2-40B4-BE49-F238E27FC236}">
                <a16:creationId xmlns:a16="http://schemas.microsoft.com/office/drawing/2014/main" id="{6E364D9E-363F-45A5-A3A8-5D0DFDAC6CFD}"/>
              </a:ext>
            </a:extLst>
          </p:cNvPr>
          <p:cNvSpPr>
            <a:spLocks noGrp="1"/>
          </p:cNvSpPr>
          <p:nvPr>
            <p:ph type="title"/>
          </p:nvPr>
        </p:nvSpPr>
        <p:spPr>
          <a:xfrm>
            <a:off x="2444212" y="186080"/>
            <a:ext cx="7333376" cy="720668"/>
          </a:xfrm>
        </p:spPr>
        <p:txBody>
          <a:bodyPr>
            <a:noAutofit/>
          </a:bodyPr>
          <a:lstStyle/>
          <a:p>
            <a:pPr algn="ctr"/>
            <a:r>
              <a:rPr lang="en-US" sz="3200" dirty="0">
                <a:solidFill>
                  <a:sysClr val="window" lastClr="FFFFFF">
                    <a:lumMod val="85000"/>
                  </a:sysClr>
                </a:solidFill>
                <a:latin typeface="Arial Bold" charset="0"/>
                <a:ea typeface="ＭＳ Ｐゴシック" charset="-128"/>
                <a:cs typeface="Arial Bold" panose="020B0704020202020204" pitchFamily="34" charset="0"/>
              </a:rPr>
              <a:t>D</a:t>
            </a:r>
            <a:r>
              <a:rPr lang="en-US" sz="3200" dirty="0">
                <a:solidFill>
                  <a:schemeClr val="bg1">
                    <a:lumMod val="85000"/>
                  </a:schemeClr>
                </a:solidFill>
                <a:latin typeface="Arial Bold" panose="020B0704020202020204" pitchFamily="34" charset="0"/>
                <a:cs typeface="Arial Bold" panose="020B0704020202020204" pitchFamily="34" charset="0"/>
              </a:rPr>
              <a:t>usty Environments Classifications</a:t>
            </a:r>
            <a:br>
              <a:rPr lang="en-US" sz="3200" dirty="0">
                <a:solidFill>
                  <a:sysClr val="window" lastClr="FFFFFF">
                    <a:lumMod val="85000"/>
                  </a:sysClr>
                </a:solidFill>
                <a:latin typeface="Arial Bold" charset="0"/>
                <a:ea typeface="ＭＳ Ｐゴシック" charset="-128"/>
                <a:cs typeface="ＭＳ Ｐゴシック" charset="-128"/>
              </a:rPr>
            </a:br>
            <a:r>
              <a:rPr lang="en-US" sz="3200" dirty="0">
                <a:solidFill>
                  <a:sysClr val="window" lastClr="FFFFFF">
                    <a:lumMod val="85000"/>
                  </a:sysClr>
                </a:solidFill>
                <a:latin typeface="Arial Bold" charset="0"/>
                <a:ea typeface="ＭＳ Ｐゴシック" charset="-128"/>
                <a:cs typeface="ＭＳ Ｐゴシック" charset="-128"/>
              </a:rPr>
              <a:t>Annotated Cover Slide Images</a:t>
            </a:r>
          </a:p>
        </p:txBody>
      </p:sp>
    </p:spTree>
    <p:extLst>
      <p:ext uri="{BB962C8B-B14F-4D97-AF65-F5344CB8AC3E}">
        <p14:creationId xmlns:p14="http://schemas.microsoft.com/office/powerpoint/2010/main" val="2525374226"/>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78E6CDEB8ED8541B7C710E57D5FF30F" ma:contentTypeVersion="11" ma:contentTypeDescription="Create a new document." ma:contentTypeScope="" ma:versionID="8764ac2fccccc982c9fd76de2f773a9b">
  <xsd:schema xmlns:xsd="http://www.w3.org/2001/XMLSchema" xmlns:xs="http://www.w3.org/2001/XMLSchema" xmlns:p="http://schemas.microsoft.com/office/2006/metadata/properties" xmlns:ns2="03a717bf-a043-4f37-8853-ec6ae64f71a0" xmlns:ns3="20c9bcb8-1af8-4526-a796-b3a4bc6d2e17" targetNamespace="http://schemas.microsoft.com/office/2006/metadata/properties" ma:root="true" ma:fieldsID="46fb0ea5bcfdf94e18f7ea66153e3494" ns2:_="" ns3:_="">
    <xsd:import namespace="03a717bf-a043-4f37-8853-ec6ae64f71a0"/>
    <xsd:import namespace="20c9bcb8-1af8-4526-a796-b3a4bc6d2e1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717bf-a043-4f37-8853-ec6ae64f71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0c9bcb8-1af8-4526-a796-b3a4bc6d2e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F6CF94-3835-4291-A7F5-6B61552363F6}">
  <ds:schemaRefs>
    <ds:schemaRef ds:uri="25b6e98b-6c2a-48dd-80e6-f891601c0e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10BA494-1EEA-4F8E-97C5-9BA78457C8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717bf-a043-4f37-8853-ec6ae64f71a0"/>
    <ds:schemaRef ds:uri="20c9bcb8-1af8-4526-a796-b3a4bc6d2e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AE54FD-935F-41B7-A2AD-D82757891F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213</TotalTime>
  <Words>1452</Words>
  <Application>Microsoft Office PowerPoint</Application>
  <PresentationFormat>Widescreen</PresentationFormat>
  <Paragraphs>244</Paragraphs>
  <Slides>14</Slides>
  <Notes>12</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14</vt:i4>
      </vt:variant>
    </vt:vector>
  </HeadingPairs>
  <TitlesOfParts>
    <vt:vector size="34" baseType="lpstr">
      <vt:lpstr>.AppleSystemUIFont</vt:lpstr>
      <vt:lpstr>Arial</vt:lpstr>
      <vt:lpstr>Arial</vt:lpstr>
      <vt:lpstr>Arial Bold</vt:lpstr>
      <vt:lpstr>Arial Narrow</vt:lpstr>
      <vt:lpstr>Calibri</vt:lpstr>
      <vt:lpstr>Calibri Light</vt:lpstr>
      <vt:lpstr>Century Gothic</vt:lpstr>
      <vt:lpstr>Courier New</vt:lpstr>
      <vt:lpstr>Helvetica Neue</vt:lpstr>
      <vt:lpstr>High Tower Text</vt:lpstr>
      <vt:lpstr>Times New Roman</vt:lpstr>
      <vt:lpstr>Wingdings</vt:lpstr>
      <vt:lpstr>2_Office Theme</vt:lpstr>
      <vt:lpstr>3_Office Theme</vt:lpstr>
      <vt:lpstr>Mesh</vt:lpstr>
      <vt:lpstr>Office Theme</vt:lpstr>
      <vt:lpstr>4_Office Theme</vt:lpstr>
      <vt:lpstr>5_Office Theme</vt:lpstr>
      <vt:lpstr>6_Office Theme</vt:lpstr>
      <vt:lpstr>PowerPoint Presentation</vt:lpstr>
      <vt:lpstr>PowerPoint Presentation</vt:lpstr>
      <vt:lpstr>PowerPoint Presentation</vt:lpstr>
      <vt:lpstr>Dusty Environments Classifications Technology Goals &amp; Project Objectives</vt:lpstr>
      <vt:lpstr>Dusty Environments Classifications Accomplishments and Current Status</vt:lpstr>
      <vt:lpstr>Dusty Environments Classifications Schedule</vt:lpstr>
      <vt:lpstr>Dusty Environments Classifications Risk Summary</vt:lpstr>
      <vt:lpstr>Dusty Environments Classifications Project Assessment Summary</vt:lpstr>
      <vt:lpstr>Dusty Environments Classifications Plans Forward and Infusion Plan</vt:lpstr>
      <vt:lpstr>PowerPoint Presentation</vt:lpstr>
      <vt:lpstr>PowerPoint Presentation</vt:lpstr>
      <vt:lpstr>PowerPoint Presentation</vt:lpstr>
      <vt:lpstr>PowerPoint Presentation</vt:lpstr>
      <vt:lpstr>Dusty Environments Classifications Annotated Cover Slide 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GCD Annual Program Review - Project Presentation Template</dc:title>
  <dc:creator>Lee</dc:creator>
  <cp:lastModifiedBy>John, Kristen K. (JSC-EX211)</cp:lastModifiedBy>
  <cp:revision>40</cp:revision>
  <cp:lastPrinted>2017-06-09T12:17:02Z</cp:lastPrinted>
  <dcterms:created xsi:type="dcterms:W3CDTF">2011-06-13T11:07:26Z</dcterms:created>
  <dcterms:modified xsi:type="dcterms:W3CDTF">2021-09-07T19:56:40Z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0x010100378E6CDEB8ED8541B7C710E57D5FF30F</vt:lpwstr>
  </property>
  <property fmtid="{D5CDD505-2E9C-101B-9397-08002B2CF9AE}" pid="3" name="Order">
    <vt:r8>939900</vt:r8>
  </property>
  <property fmtid="{D5CDD505-2E9C-101B-9397-08002B2CF9AE}" pid="4" name="ComplianceAssetId">
    <vt:lpwstr/>
  </property>
  <property fmtid="{D5CDD505-2E9C-101B-9397-08002B2CF9AE}" pid="5" name="PMDispositionComm">
    <vt:lpwstr/>
  </property>
  <property fmtid="{D5CDD505-2E9C-101B-9397-08002B2CF9AE}" pid="6" name="EvaluatorComments">
    <vt:lpwstr/>
  </property>
  <property fmtid="{D5CDD505-2E9C-101B-9397-08002B2CF9AE}" pid="7" name="Description0">
    <vt:lpwstr/>
  </property>
  <property fmtid="{D5CDD505-2E9C-101B-9397-08002B2CF9AE}" pid="8" name="ApprovedBy">
    <vt:lpwstr/>
  </property>
  <property fmtid="{D5CDD505-2E9C-101B-9397-08002B2CF9AE}" pid="9" name="Evaluators">
    <vt:lpwstr/>
  </property>
  <property fmtid="{D5CDD505-2E9C-101B-9397-08002B2CF9AE}" pid="10" name="DocumentLinkGen">
    <vt:lpwstr>, </vt:lpwstr>
  </property>
  <property fmtid="{D5CDD505-2E9C-101B-9397-08002B2CF9AE}" pid="11" name="DocumentLinkGenTest">
    <vt:lpwstr>, </vt:lpwstr>
  </property>
</Properties>
</file>