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5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6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7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8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theme/theme9.xml" ContentType="application/vnd.openxmlformats-officedocument.theme+xml"/>
  <Override PartName="/ppt/theme/themeOverride3.xml" ContentType="application/vnd.openxmlformats-officedocument.themeOverride+xml"/>
  <Override PartName="/ppt/theme/theme10.xml" ContentType="application/vnd.openxmlformats-officedocument.theme+xml"/>
  <Override PartName="/ppt/theme/theme11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7" r:id="rId4"/>
    <p:sldMasterId id="2147483819" r:id="rId5"/>
    <p:sldMasterId id="2147483959" r:id="rId6"/>
    <p:sldMasterId id="2147483982" r:id="rId7"/>
    <p:sldMasterId id="2147483876" r:id="rId8"/>
    <p:sldMasterId id="2147483910" r:id="rId9"/>
    <p:sldMasterId id="2147484021" r:id="rId10"/>
    <p:sldMasterId id="2147483893" r:id="rId11"/>
    <p:sldMasterId id="2147483927" r:id="rId12"/>
  </p:sldMasterIdLst>
  <p:notesMasterIdLst>
    <p:notesMasterId r:id="rId28"/>
  </p:notesMasterIdLst>
  <p:handoutMasterIdLst>
    <p:handoutMasterId r:id="rId29"/>
  </p:handoutMasterIdLst>
  <p:sldIdLst>
    <p:sldId id="545" r:id="rId13"/>
    <p:sldId id="395" r:id="rId14"/>
    <p:sldId id="546" r:id="rId15"/>
    <p:sldId id="547" r:id="rId16"/>
    <p:sldId id="548" r:id="rId17"/>
    <p:sldId id="549" r:id="rId18"/>
    <p:sldId id="550" r:id="rId19"/>
    <p:sldId id="551" r:id="rId20"/>
    <p:sldId id="552" r:id="rId21"/>
    <p:sldId id="553" r:id="rId22"/>
    <p:sldId id="554" r:id="rId23"/>
    <p:sldId id="555" r:id="rId24"/>
    <p:sldId id="556" r:id="rId25"/>
    <p:sldId id="557" r:id="rId26"/>
    <p:sldId id="558" r:id="rId27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SDL Blue with Sidebar" id="{8D81EB6E-521D-470A-9E55-15D7807508D2}">
          <p14:sldIdLst>
            <p14:sldId id="545"/>
            <p14:sldId id="395"/>
            <p14:sldId id="546"/>
            <p14:sldId id="547"/>
            <p14:sldId id="548"/>
            <p14:sldId id="549"/>
            <p14:sldId id="550"/>
            <p14:sldId id="551"/>
            <p14:sldId id="552"/>
            <p14:sldId id="553"/>
            <p14:sldId id="554"/>
            <p14:sldId id="555"/>
            <p14:sldId id="556"/>
            <p14:sldId id="557"/>
            <p14:sldId id="55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968" userDrawn="1">
          <p15:clr>
            <a:srgbClr val="A4A3A4"/>
          </p15:clr>
        </p15:guide>
        <p15:guide id="2" pos="285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gdatli, Burak" initials="BB" lastIdx="5" clrIdx="0">
    <p:extLst>
      <p:ext uri="{19B8F6BF-5375-455C-9EA6-DF929625EA0E}">
        <p15:presenceInfo xmlns:p15="http://schemas.microsoft.com/office/powerpoint/2012/main" userId="S-1-5-21-1177238915-2111687655-1060284298-285040" providerId="AD"/>
      </p:ext>
    </p:extLst>
  </p:cmAuthor>
  <p:cmAuthor id="2" name="Lee, Chung H" initials="LCH" lastIdx="1" clrIdx="1">
    <p:extLst>
      <p:ext uri="{19B8F6BF-5375-455C-9EA6-DF929625EA0E}">
        <p15:presenceInfo xmlns:p15="http://schemas.microsoft.com/office/powerpoint/2012/main" userId="S-1-5-21-1177238915-2111687655-1060284298-153289" providerId="AD"/>
      </p:ext>
    </p:extLst>
  </p:cmAuthor>
  <p:cmAuthor id="3" name="Kallou, Evanthia" initials="KE" lastIdx="9" clrIdx="2"/>
  <p:cmAuthor id="4" name="Reilley, Kevin A" initials="RKA" lastIdx="2" clrIdx="3">
    <p:extLst>
      <p:ext uri="{19B8F6BF-5375-455C-9EA6-DF929625EA0E}">
        <p15:presenceInfo xmlns:p15="http://schemas.microsoft.com/office/powerpoint/2012/main" userId="S-1-5-21-1177238915-2111687655-1060284298-287725" providerId="AD"/>
      </p:ext>
    </p:extLst>
  </p:cmAuthor>
  <p:cmAuthor id="5" name="Bagdatli, Burak" initials="BB [2]" lastIdx="1" clrIdx="4">
    <p:extLst>
      <p:ext uri="{19B8F6BF-5375-455C-9EA6-DF929625EA0E}">
        <p15:presenceInfo xmlns:p15="http://schemas.microsoft.com/office/powerpoint/2012/main" userId="Bagdatli, Burak" providerId="None"/>
      </p:ext>
    </p:extLst>
  </p:cmAuthor>
  <p:cmAuthor id="6" name="Cimtalay, Selcuk" initials="CS" lastIdx="1" clrIdx="5">
    <p:extLst>
      <p:ext uri="{19B8F6BF-5375-455C-9EA6-DF929625EA0E}">
        <p15:presenceInfo xmlns:p15="http://schemas.microsoft.com/office/powerpoint/2012/main" userId="S-1-5-21-1177238915-2111687655-1060284298-36473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AA00"/>
    <a:srgbClr val="B3A369"/>
    <a:srgbClr val="003057"/>
    <a:srgbClr val="000000"/>
    <a:srgbClr val="EDAC09"/>
    <a:srgbClr val="FFFFFF"/>
    <a:srgbClr val="004782"/>
    <a:srgbClr val="0E243B"/>
    <a:srgbClr val="339933"/>
    <a:srgbClr val="519B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073A0DAA-6AF3-43AB-8588-CEC1D06C72B9}"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90"/>
      </p:cViewPr>
      <p:guideLst>
        <p:guide orient="horz" pos="1968"/>
        <p:guide pos="285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slide" Target="slides/slide9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2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notesMaster" Target="notesMasters/notesMaster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commentAuthors" Target="commentAuthors.xml"/><Relationship Id="rId35" Type="http://schemas.microsoft.com/office/2016/11/relationships/changesInfo" Target="changesInfos/changesInfo1.xml"/><Relationship Id="rId8" Type="http://schemas.openxmlformats.org/officeDocument/2006/relationships/slideMaster" Target="slideMasters/slideMaster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bertson, Bradford E" userId="41a89e55-8d9b-4cc9-acfc-bfd72dfeaaae" providerId="ADAL" clId="{BA14EF5A-1AFE-4974-8A07-C7666CD19292}"/>
    <pc:docChg chg="custSel modSld">
      <pc:chgData name="Robertson, Bradford E" userId="41a89e55-8d9b-4cc9-acfc-bfd72dfeaaae" providerId="ADAL" clId="{BA14EF5A-1AFE-4974-8A07-C7666CD19292}" dt="2021-09-01T19:14:35.529" v="7" actId="1076"/>
      <pc:docMkLst>
        <pc:docMk/>
      </pc:docMkLst>
      <pc:sldChg chg="delSp modSp">
        <pc:chgData name="Robertson, Bradford E" userId="41a89e55-8d9b-4cc9-acfc-bfd72dfeaaae" providerId="ADAL" clId="{BA14EF5A-1AFE-4974-8A07-C7666CD19292}" dt="2021-09-01T19:14:35.529" v="7" actId="1076"/>
        <pc:sldMkLst>
          <pc:docMk/>
          <pc:sldMk cId="3168917043" sldId="395"/>
        </pc:sldMkLst>
        <pc:grpChg chg="del">
          <ac:chgData name="Robertson, Bradford E" userId="41a89e55-8d9b-4cc9-acfc-bfd72dfeaaae" providerId="ADAL" clId="{BA14EF5A-1AFE-4974-8A07-C7666CD19292}" dt="2021-09-01T19:14:21.026" v="6" actId="478"/>
          <ac:grpSpMkLst>
            <pc:docMk/>
            <pc:sldMk cId="3168917043" sldId="395"/>
            <ac:grpSpMk id="20" creationId="{F76B6E32-2B6A-4024-A9DF-028714462DB3}"/>
          </ac:grpSpMkLst>
        </pc:grpChg>
        <pc:picChg chg="mod">
          <ac:chgData name="Robertson, Bradford E" userId="41a89e55-8d9b-4cc9-acfc-bfd72dfeaaae" providerId="ADAL" clId="{BA14EF5A-1AFE-4974-8A07-C7666CD19292}" dt="2021-09-01T19:14:35.529" v="7" actId="1076"/>
          <ac:picMkLst>
            <pc:docMk/>
            <pc:sldMk cId="3168917043" sldId="395"/>
            <ac:picMk id="2" creationId="{FCDD79B7-CBB8-4421-B36C-76319F8DC11F}"/>
          </ac:picMkLst>
        </pc:picChg>
      </pc:sldChg>
      <pc:sldChg chg="delSp modSp">
        <pc:chgData name="Robertson, Bradford E" userId="41a89e55-8d9b-4cc9-acfc-bfd72dfeaaae" providerId="ADAL" clId="{BA14EF5A-1AFE-4974-8A07-C7666CD19292}" dt="2021-09-01T18:56:36.976" v="3" actId="1076"/>
        <pc:sldMkLst>
          <pc:docMk/>
          <pc:sldMk cId="1685798103" sldId="549"/>
        </pc:sldMkLst>
        <pc:spChg chg="mod">
          <ac:chgData name="Robertson, Bradford E" userId="41a89e55-8d9b-4cc9-acfc-bfd72dfeaaae" providerId="ADAL" clId="{BA14EF5A-1AFE-4974-8A07-C7666CD19292}" dt="2021-09-01T18:56:00.930" v="1" actId="207"/>
          <ac:spMkLst>
            <pc:docMk/>
            <pc:sldMk cId="1685798103" sldId="549"/>
            <ac:spMk id="41" creationId="{FB8A4535-4100-45BF-B8C4-F83D7CE7D677}"/>
          </ac:spMkLst>
        </pc:spChg>
        <pc:grpChg chg="del">
          <ac:chgData name="Robertson, Bradford E" userId="41a89e55-8d9b-4cc9-acfc-bfd72dfeaaae" providerId="ADAL" clId="{BA14EF5A-1AFE-4974-8A07-C7666CD19292}" dt="2021-09-01T18:56:29.714" v="2" actId="478"/>
          <ac:grpSpMkLst>
            <pc:docMk/>
            <pc:sldMk cId="1685798103" sldId="549"/>
            <ac:grpSpMk id="33" creationId="{878C443A-3941-4DAB-8309-A4B83597601E}"/>
          </ac:grpSpMkLst>
        </pc:grpChg>
        <pc:picChg chg="mod">
          <ac:chgData name="Robertson, Bradford E" userId="41a89e55-8d9b-4cc9-acfc-bfd72dfeaaae" providerId="ADAL" clId="{BA14EF5A-1AFE-4974-8A07-C7666CD19292}" dt="2021-09-01T18:56:36.976" v="3" actId="1076"/>
          <ac:picMkLst>
            <pc:docMk/>
            <pc:sldMk cId="1685798103" sldId="549"/>
            <ac:picMk id="2" creationId="{6AA77010-80A4-428A-B2E0-599FDA307F45}"/>
          </ac:picMkLst>
        </pc:picChg>
        <pc:cxnChg chg="mod">
          <ac:chgData name="Robertson, Bradford E" userId="41a89e55-8d9b-4cc9-acfc-bfd72dfeaaae" providerId="ADAL" clId="{BA14EF5A-1AFE-4974-8A07-C7666CD19292}" dt="2021-09-01T18:56:29.714" v="2" actId="478"/>
          <ac:cxnSpMkLst>
            <pc:docMk/>
            <pc:sldMk cId="1685798103" sldId="549"/>
            <ac:cxnSpMk id="42" creationId="{6C59F8A4-0D49-417C-847B-312E753E12B7}"/>
          </ac:cxnSpMkLst>
        </pc:cxnChg>
        <pc:cxnChg chg="mod">
          <ac:chgData name="Robertson, Bradford E" userId="41a89e55-8d9b-4cc9-acfc-bfd72dfeaaae" providerId="ADAL" clId="{BA14EF5A-1AFE-4974-8A07-C7666CD19292}" dt="2021-09-01T18:56:29.714" v="2" actId="478"/>
          <ac:cxnSpMkLst>
            <pc:docMk/>
            <pc:sldMk cId="1685798103" sldId="549"/>
            <ac:cxnSpMk id="43" creationId="{F8D38B37-E58D-4C42-95A1-407552B491E4}"/>
          </ac:cxnSpMkLst>
        </pc:cxnChg>
      </pc:sldChg>
      <pc:sldChg chg="modSp">
        <pc:chgData name="Robertson, Bradford E" userId="41a89e55-8d9b-4cc9-acfc-bfd72dfeaaae" providerId="ADAL" clId="{BA14EF5A-1AFE-4974-8A07-C7666CD19292}" dt="2021-09-01T18:57:04.584" v="5" actId="207"/>
        <pc:sldMkLst>
          <pc:docMk/>
          <pc:sldMk cId="3825940694" sldId="557"/>
        </pc:sldMkLst>
        <pc:spChg chg="mod">
          <ac:chgData name="Robertson, Bradford E" userId="41a89e55-8d9b-4cc9-acfc-bfd72dfeaaae" providerId="ADAL" clId="{BA14EF5A-1AFE-4974-8A07-C7666CD19292}" dt="2021-09-01T18:56:56.067" v="4" actId="207"/>
          <ac:spMkLst>
            <pc:docMk/>
            <pc:sldMk cId="3825940694" sldId="557"/>
            <ac:spMk id="11" creationId="{9942A8E2-E7E4-4E91-8902-D90D0535A113}"/>
          </ac:spMkLst>
        </pc:spChg>
        <pc:spChg chg="mod">
          <ac:chgData name="Robertson, Bradford E" userId="41a89e55-8d9b-4cc9-acfc-bfd72dfeaaae" providerId="ADAL" clId="{BA14EF5A-1AFE-4974-8A07-C7666CD19292}" dt="2021-09-01T18:57:04.584" v="5" actId="207"/>
          <ac:spMkLst>
            <pc:docMk/>
            <pc:sldMk cId="3825940694" sldId="557"/>
            <ac:spMk id="12" creationId="{2630227A-FB4D-4BEE-9D69-B047DE81F2DB}"/>
          </ac:spMkLst>
        </pc:spChg>
      </pc:sldChg>
    </pc:docChg>
  </pc:docChgLst>
  <pc:docChgLst>
    <pc:chgData name="Bagdatli, Burak" userId="6ee656c6-a984-4b42-b159-ac5a06f3774f" providerId="ADAL" clId="{4D90D00D-3A92-418D-BC48-9572F6614848}"/>
  </pc:docChgLst>
  <pc:docChgLst>
    <pc:chgData name="Bagdatli, Burak" userId="6ee656c6-a984-4b42-b159-ac5a06f3774f" providerId="ADAL" clId="{03E5A723-D381-4048-8E72-82CD3D4770BA}"/>
  </pc:docChgLst>
  <pc:docChgLst>
    <pc:chgData name="Bagdatli, Burak" userId="6ee656c6-a984-4b42-b159-ac5a06f3774f" providerId="ADAL" clId="{E972CB72-69BE-4898-863C-8F420F6A7A85}"/>
  </pc:docChgLst>
  <pc:docChgLst>
    <pc:chgData name="Bagdatli, Burak" userId="6ee656c6-a984-4b42-b159-ac5a06f3774f" providerId="ADAL" clId="{B41FA7C7-AFAA-4D37-9376-88A2D43FC0BA}"/>
  </pc:docChgLst>
  <pc:docChgLst>
    <pc:chgData name="Birbasov, Nikita S" userId="eba9c552-a88b-42f0-a386-b7b85b0e9792" providerId="ADAL" clId="{BEA1A6EA-1648-4B1B-BA07-8F83AD680A41}"/>
    <pc:docChg chg="undo custSel modSld">
      <pc:chgData name="Birbasov, Nikita S" userId="eba9c552-a88b-42f0-a386-b7b85b0e9792" providerId="ADAL" clId="{BEA1A6EA-1648-4B1B-BA07-8F83AD680A41}" dt="2021-09-01T18:57:09.286" v="52" actId="1582"/>
      <pc:docMkLst>
        <pc:docMk/>
      </pc:docMkLst>
      <pc:sldChg chg="modSp">
        <pc:chgData name="Birbasov, Nikita S" userId="eba9c552-a88b-42f0-a386-b7b85b0e9792" providerId="ADAL" clId="{BEA1A6EA-1648-4B1B-BA07-8F83AD680A41}" dt="2021-09-01T18:51:25.614" v="35" actId="208"/>
        <pc:sldMkLst>
          <pc:docMk/>
          <pc:sldMk cId="3168917043" sldId="395"/>
        </pc:sldMkLst>
        <pc:spChg chg="mod">
          <ac:chgData name="Birbasov, Nikita S" userId="eba9c552-a88b-42f0-a386-b7b85b0e9792" providerId="ADAL" clId="{BEA1A6EA-1648-4B1B-BA07-8F83AD680A41}" dt="2021-09-01T18:51:25.614" v="35" actId="208"/>
          <ac:spMkLst>
            <pc:docMk/>
            <pc:sldMk cId="3168917043" sldId="395"/>
            <ac:spMk id="21" creationId="{E12C00FA-6E07-4DFD-BD71-4328B572F869}"/>
          </ac:spMkLst>
        </pc:spChg>
        <pc:picChg chg="mod">
          <ac:chgData name="Birbasov, Nikita S" userId="eba9c552-a88b-42f0-a386-b7b85b0e9792" providerId="ADAL" clId="{BEA1A6EA-1648-4B1B-BA07-8F83AD680A41}" dt="2021-09-01T18:51:25.614" v="35" actId="208"/>
          <ac:picMkLst>
            <pc:docMk/>
            <pc:sldMk cId="3168917043" sldId="395"/>
            <ac:picMk id="22" creationId="{52070EA4-F294-45F3-BA7A-DE29FFAB93DA}"/>
          </ac:picMkLst>
        </pc:picChg>
      </pc:sldChg>
      <pc:sldChg chg="addSp delSp modSp">
        <pc:chgData name="Birbasov, Nikita S" userId="eba9c552-a88b-42f0-a386-b7b85b0e9792" providerId="ADAL" clId="{BEA1A6EA-1648-4B1B-BA07-8F83AD680A41}" dt="2021-09-01T18:47:45.345" v="1"/>
        <pc:sldMkLst>
          <pc:docMk/>
          <pc:sldMk cId="1585561218" sldId="546"/>
        </pc:sldMkLst>
        <pc:grpChg chg="del">
          <ac:chgData name="Birbasov, Nikita S" userId="eba9c552-a88b-42f0-a386-b7b85b0e9792" providerId="ADAL" clId="{BEA1A6EA-1648-4B1B-BA07-8F83AD680A41}" dt="2021-09-01T18:47:36.619" v="0" actId="478"/>
          <ac:grpSpMkLst>
            <pc:docMk/>
            <pc:sldMk cId="1585561218" sldId="546"/>
            <ac:grpSpMk id="14" creationId="{6E1F4764-0070-49ED-AA58-AC5CD56179D0}"/>
          </ac:grpSpMkLst>
        </pc:grpChg>
        <pc:grpChg chg="add">
          <ac:chgData name="Birbasov, Nikita S" userId="eba9c552-a88b-42f0-a386-b7b85b0e9792" providerId="ADAL" clId="{BEA1A6EA-1648-4B1B-BA07-8F83AD680A41}" dt="2021-09-01T18:47:45.345" v="1"/>
          <ac:grpSpMkLst>
            <pc:docMk/>
            <pc:sldMk cId="1585561218" sldId="546"/>
            <ac:grpSpMk id="69" creationId="{4C6139BA-4A76-481F-B794-23DEE4649869}"/>
          </ac:grpSpMkLst>
        </pc:grpChg>
        <pc:cxnChg chg="mod">
          <ac:chgData name="Birbasov, Nikita S" userId="eba9c552-a88b-42f0-a386-b7b85b0e9792" providerId="ADAL" clId="{BEA1A6EA-1648-4B1B-BA07-8F83AD680A41}" dt="2021-09-01T18:47:36.619" v="0" actId="478"/>
          <ac:cxnSpMkLst>
            <pc:docMk/>
            <pc:sldMk cId="1585561218" sldId="546"/>
            <ac:cxnSpMk id="26" creationId="{72E9CF84-E251-4985-A433-F7DDAADD35CA}"/>
          </ac:cxnSpMkLst>
        </pc:cxnChg>
        <pc:cxnChg chg="mod">
          <ac:chgData name="Birbasov, Nikita S" userId="eba9c552-a88b-42f0-a386-b7b85b0e9792" providerId="ADAL" clId="{BEA1A6EA-1648-4B1B-BA07-8F83AD680A41}" dt="2021-09-01T18:47:36.619" v="0" actId="478"/>
          <ac:cxnSpMkLst>
            <pc:docMk/>
            <pc:sldMk cId="1585561218" sldId="546"/>
            <ac:cxnSpMk id="27" creationId="{E5FE2050-2FEF-45A3-87EC-281AB2D486EC}"/>
          </ac:cxnSpMkLst>
        </pc:cxnChg>
        <pc:cxnChg chg="mod">
          <ac:chgData name="Birbasov, Nikita S" userId="eba9c552-a88b-42f0-a386-b7b85b0e9792" providerId="ADAL" clId="{BEA1A6EA-1648-4B1B-BA07-8F83AD680A41}" dt="2021-09-01T18:47:36.619" v="0" actId="478"/>
          <ac:cxnSpMkLst>
            <pc:docMk/>
            <pc:sldMk cId="1585561218" sldId="546"/>
            <ac:cxnSpMk id="30" creationId="{555C8493-2E49-49B5-BFF4-572C0FFC40D9}"/>
          </ac:cxnSpMkLst>
        </pc:cxnChg>
        <pc:cxnChg chg="mod">
          <ac:chgData name="Birbasov, Nikita S" userId="eba9c552-a88b-42f0-a386-b7b85b0e9792" providerId="ADAL" clId="{BEA1A6EA-1648-4B1B-BA07-8F83AD680A41}" dt="2021-09-01T18:47:36.619" v="0" actId="478"/>
          <ac:cxnSpMkLst>
            <pc:docMk/>
            <pc:sldMk cId="1585561218" sldId="546"/>
            <ac:cxnSpMk id="32" creationId="{E1E1751B-E133-4BA4-8FFC-8E2AA9DFB7A0}"/>
          </ac:cxnSpMkLst>
        </pc:cxnChg>
        <pc:cxnChg chg="mod">
          <ac:chgData name="Birbasov, Nikita S" userId="eba9c552-a88b-42f0-a386-b7b85b0e9792" providerId="ADAL" clId="{BEA1A6EA-1648-4B1B-BA07-8F83AD680A41}" dt="2021-09-01T18:47:36.619" v="0" actId="478"/>
          <ac:cxnSpMkLst>
            <pc:docMk/>
            <pc:sldMk cId="1585561218" sldId="546"/>
            <ac:cxnSpMk id="36" creationId="{CE658F92-0650-4896-93B0-CF69732DA428}"/>
          </ac:cxnSpMkLst>
        </pc:cxnChg>
        <pc:cxnChg chg="mod">
          <ac:chgData name="Birbasov, Nikita S" userId="eba9c552-a88b-42f0-a386-b7b85b0e9792" providerId="ADAL" clId="{BEA1A6EA-1648-4B1B-BA07-8F83AD680A41}" dt="2021-09-01T18:47:36.619" v="0" actId="478"/>
          <ac:cxnSpMkLst>
            <pc:docMk/>
            <pc:sldMk cId="1585561218" sldId="546"/>
            <ac:cxnSpMk id="37" creationId="{F3D965EC-AE1D-42AD-88AA-4AD1D83F8F79}"/>
          </ac:cxnSpMkLst>
        </pc:cxnChg>
        <pc:cxnChg chg="mod">
          <ac:chgData name="Birbasov, Nikita S" userId="eba9c552-a88b-42f0-a386-b7b85b0e9792" providerId="ADAL" clId="{BEA1A6EA-1648-4B1B-BA07-8F83AD680A41}" dt="2021-09-01T18:47:36.619" v="0" actId="478"/>
          <ac:cxnSpMkLst>
            <pc:docMk/>
            <pc:sldMk cId="1585561218" sldId="546"/>
            <ac:cxnSpMk id="42" creationId="{F51ECE66-41D2-4B92-AFC1-5FEF0F94A436}"/>
          </ac:cxnSpMkLst>
        </pc:cxnChg>
        <pc:cxnChg chg="mod">
          <ac:chgData name="Birbasov, Nikita S" userId="eba9c552-a88b-42f0-a386-b7b85b0e9792" providerId="ADAL" clId="{BEA1A6EA-1648-4B1B-BA07-8F83AD680A41}" dt="2021-09-01T18:47:36.619" v="0" actId="478"/>
          <ac:cxnSpMkLst>
            <pc:docMk/>
            <pc:sldMk cId="1585561218" sldId="546"/>
            <ac:cxnSpMk id="43" creationId="{901998EB-E589-4E5B-A3FD-4EC0C1CCAC26}"/>
          </ac:cxnSpMkLst>
        </pc:cxnChg>
        <pc:cxnChg chg="mod">
          <ac:chgData name="Birbasov, Nikita S" userId="eba9c552-a88b-42f0-a386-b7b85b0e9792" providerId="ADAL" clId="{BEA1A6EA-1648-4B1B-BA07-8F83AD680A41}" dt="2021-09-01T18:47:36.619" v="0" actId="478"/>
          <ac:cxnSpMkLst>
            <pc:docMk/>
            <pc:sldMk cId="1585561218" sldId="546"/>
            <ac:cxnSpMk id="44" creationId="{8EE079E1-5CA9-45B6-9C40-AAF2049FF93D}"/>
          </ac:cxnSpMkLst>
        </pc:cxnChg>
        <pc:cxnChg chg="mod">
          <ac:chgData name="Birbasov, Nikita S" userId="eba9c552-a88b-42f0-a386-b7b85b0e9792" providerId="ADAL" clId="{BEA1A6EA-1648-4B1B-BA07-8F83AD680A41}" dt="2021-09-01T18:47:36.619" v="0" actId="478"/>
          <ac:cxnSpMkLst>
            <pc:docMk/>
            <pc:sldMk cId="1585561218" sldId="546"/>
            <ac:cxnSpMk id="45" creationId="{16980B22-002D-40E0-A80A-9BA6932D1B24}"/>
          </ac:cxnSpMkLst>
        </pc:cxnChg>
        <pc:cxnChg chg="mod">
          <ac:chgData name="Birbasov, Nikita S" userId="eba9c552-a88b-42f0-a386-b7b85b0e9792" providerId="ADAL" clId="{BEA1A6EA-1648-4B1B-BA07-8F83AD680A41}" dt="2021-09-01T18:47:36.619" v="0" actId="478"/>
          <ac:cxnSpMkLst>
            <pc:docMk/>
            <pc:sldMk cId="1585561218" sldId="546"/>
            <ac:cxnSpMk id="46" creationId="{1CAB9B58-D3C8-4E1B-BBC7-D77D6D08D316}"/>
          </ac:cxnSpMkLst>
        </pc:cxnChg>
        <pc:cxnChg chg="mod">
          <ac:chgData name="Birbasov, Nikita S" userId="eba9c552-a88b-42f0-a386-b7b85b0e9792" providerId="ADAL" clId="{BEA1A6EA-1648-4B1B-BA07-8F83AD680A41}" dt="2021-09-01T18:47:36.619" v="0" actId="478"/>
          <ac:cxnSpMkLst>
            <pc:docMk/>
            <pc:sldMk cId="1585561218" sldId="546"/>
            <ac:cxnSpMk id="47" creationId="{062FD9CA-D71C-4183-B4C6-8EA0CD0E16FB}"/>
          </ac:cxnSpMkLst>
        </pc:cxnChg>
        <pc:cxnChg chg="mod">
          <ac:chgData name="Birbasov, Nikita S" userId="eba9c552-a88b-42f0-a386-b7b85b0e9792" providerId="ADAL" clId="{BEA1A6EA-1648-4B1B-BA07-8F83AD680A41}" dt="2021-09-01T18:47:36.619" v="0" actId="478"/>
          <ac:cxnSpMkLst>
            <pc:docMk/>
            <pc:sldMk cId="1585561218" sldId="546"/>
            <ac:cxnSpMk id="48" creationId="{5A93AF6F-E4E8-42D7-B91E-3BAD4E14489C}"/>
          </ac:cxnSpMkLst>
        </pc:cxnChg>
        <pc:cxnChg chg="mod">
          <ac:chgData name="Birbasov, Nikita S" userId="eba9c552-a88b-42f0-a386-b7b85b0e9792" providerId="ADAL" clId="{BEA1A6EA-1648-4B1B-BA07-8F83AD680A41}" dt="2021-09-01T18:47:36.619" v="0" actId="478"/>
          <ac:cxnSpMkLst>
            <pc:docMk/>
            <pc:sldMk cId="1585561218" sldId="546"/>
            <ac:cxnSpMk id="49" creationId="{0769701B-0798-40E6-BD58-DBBEF767756B}"/>
          </ac:cxnSpMkLst>
        </pc:cxnChg>
        <pc:cxnChg chg="mod">
          <ac:chgData name="Birbasov, Nikita S" userId="eba9c552-a88b-42f0-a386-b7b85b0e9792" providerId="ADAL" clId="{BEA1A6EA-1648-4B1B-BA07-8F83AD680A41}" dt="2021-09-01T18:47:36.619" v="0" actId="478"/>
          <ac:cxnSpMkLst>
            <pc:docMk/>
            <pc:sldMk cId="1585561218" sldId="546"/>
            <ac:cxnSpMk id="50" creationId="{95CE84BE-94C8-463A-843A-A2D6AFDB81D2}"/>
          </ac:cxnSpMkLst>
        </pc:cxnChg>
        <pc:cxnChg chg="mod">
          <ac:chgData name="Birbasov, Nikita S" userId="eba9c552-a88b-42f0-a386-b7b85b0e9792" providerId="ADAL" clId="{BEA1A6EA-1648-4B1B-BA07-8F83AD680A41}" dt="2021-09-01T18:47:36.619" v="0" actId="478"/>
          <ac:cxnSpMkLst>
            <pc:docMk/>
            <pc:sldMk cId="1585561218" sldId="546"/>
            <ac:cxnSpMk id="55" creationId="{34923912-A627-4518-90EF-FD5A082D00EE}"/>
          </ac:cxnSpMkLst>
        </pc:cxnChg>
        <pc:cxnChg chg="mod">
          <ac:chgData name="Birbasov, Nikita S" userId="eba9c552-a88b-42f0-a386-b7b85b0e9792" providerId="ADAL" clId="{BEA1A6EA-1648-4B1B-BA07-8F83AD680A41}" dt="2021-09-01T18:47:36.619" v="0" actId="478"/>
          <ac:cxnSpMkLst>
            <pc:docMk/>
            <pc:sldMk cId="1585561218" sldId="546"/>
            <ac:cxnSpMk id="57" creationId="{9D0FCC9A-038C-4E71-B646-B55FE5AC61DD}"/>
          </ac:cxnSpMkLst>
        </pc:cxnChg>
      </pc:sldChg>
      <pc:sldChg chg="modSp">
        <pc:chgData name="Birbasov, Nikita S" userId="eba9c552-a88b-42f0-a386-b7b85b0e9792" providerId="ADAL" clId="{BEA1A6EA-1648-4B1B-BA07-8F83AD680A41}" dt="2021-09-01T18:51:07.168" v="34" actId="14100"/>
        <pc:sldMkLst>
          <pc:docMk/>
          <pc:sldMk cId="2002853187" sldId="548"/>
        </pc:sldMkLst>
        <pc:picChg chg="mod">
          <ac:chgData name="Birbasov, Nikita S" userId="eba9c552-a88b-42f0-a386-b7b85b0e9792" providerId="ADAL" clId="{BEA1A6EA-1648-4B1B-BA07-8F83AD680A41}" dt="2021-09-01T18:51:07.168" v="34" actId="14100"/>
          <ac:picMkLst>
            <pc:docMk/>
            <pc:sldMk cId="2002853187" sldId="548"/>
            <ac:picMk id="23" creationId="{C4C78A07-DB61-4A5B-95D0-F3072E257AE4}"/>
          </ac:picMkLst>
        </pc:picChg>
        <pc:picChg chg="mod">
          <ac:chgData name="Birbasov, Nikita S" userId="eba9c552-a88b-42f0-a386-b7b85b0e9792" providerId="ADAL" clId="{BEA1A6EA-1648-4B1B-BA07-8F83AD680A41}" dt="2021-09-01T18:51:07.168" v="34" actId="14100"/>
          <ac:picMkLst>
            <pc:docMk/>
            <pc:sldMk cId="2002853187" sldId="548"/>
            <ac:picMk id="24" creationId="{B2968B12-7CEB-4759-87F9-48D3A9FC1390}"/>
          </ac:picMkLst>
        </pc:picChg>
        <pc:picChg chg="mod">
          <ac:chgData name="Birbasov, Nikita S" userId="eba9c552-a88b-42f0-a386-b7b85b0e9792" providerId="ADAL" clId="{BEA1A6EA-1648-4B1B-BA07-8F83AD680A41}" dt="2021-09-01T18:51:07.168" v="34" actId="14100"/>
          <ac:picMkLst>
            <pc:docMk/>
            <pc:sldMk cId="2002853187" sldId="548"/>
            <ac:picMk id="25" creationId="{83D603F7-B663-4E4C-AA46-D835244608D5}"/>
          </ac:picMkLst>
        </pc:picChg>
      </pc:sldChg>
      <pc:sldChg chg="addSp delSp modSp">
        <pc:chgData name="Birbasov, Nikita S" userId="eba9c552-a88b-42f0-a386-b7b85b0e9792" providerId="ADAL" clId="{BEA1A6EA-1648-4B1B-BA07-8F83AD680A41}" dt="2021-09-01T18:48:16.674" v="3"/>
        <pc:sldMkLst>
          <pc:docMk/>
          <pc:sldMk cId="1685798103" sldId="549"/>
        </pc:sldMkLst>
        <pc:grpChg chg="del">
          <ac:chgData name="Birbasov, Nikita S" userId="eba9c552-a88b-42f0-a386-b7b85b0e9792" providerId="ADAL" clId="{BEA1A6EA-1648-4B1B-BA07-8F83AD680A41}" dt="2021-09-01T18:48:12.984" v="2" actId="478"/>
          <ac:grpSpMkLst>
            <pc:docMk/>
            <pc:sldMk cId="1685798103" sldId="549"/>
            <ac:grpSpMk id="23" creationId="{54D8A35E-77F6-4C73-911F-936C58E129D4}"/>
          </ac:grpSpMkLst>
        </pc:grpChg>
        <pc:grpChg chg="add">
          <ac:chgData name="Birbasov, Nikita S" userId="eba9c552-a88b-42f0-a386-b7b85b0e9792" providerId="ADAL" clId="{BEA1A6EA-1648-4B1B-BA07-8F83AD680A41}" dt="2021-09-01T18:48:16.674" v="3"/>
          <ac:grpSpMkLst>
            <pc:docMk/>
            <pc:sldMk cId="1685798103" sldId="549"/>
            <ac:grpSpMk id="46" creationId="{B05DE75D-F96D-4789-A064-A2C1E87556C8}"/>
          </ac:grpSpMkLst>
        </pc:grpChg>
        <pc:cxnChg chg="mod">
          <ac:chgData name="Birbasov, Nikita S" userId="eba9c552-a88b-42f0-a386-b7b85b0e9792" providerId="ADAL" clId="{BEA1A6EA-1648-4B1B-BA07-8F83AD680A41}" dt="2021-09-01T18:48:12.984" v="2" actId="478"/>
          <ac:cxnSpMkLst>
            <pc:docMk/>
            <pc:sldMk cId="1685798103" sldId="549"/>
            <ac:cxnSpMk id="30" creationId="{91E91890-6B91-4D5C-9410-C489EDB4A8C5}"/>
          </ac:cxnSpMkLst>
        </pc:cxnChg>
      </pc:sldChg>
      <pc:sldChg chg="addSp delSp modSp">
        <pc:chgData name="Birbasov, Nikita S" userId="eba9c552-a88b-42f0-a386-b7b85b0e9792" providerId="ADAL" clId="{BEA1A6EA-1648-4B1B-BA07-8F83AD680A41}" dt="2021-09-01T18:48:46.875" v="7" actId="404"/>
        <pc:sldMkLst>
          <pc:docMk/>
          <pc:sldMk cId="1328545301" sldId="551"/>
        </pc:sldMkLst>
        <pc:spChg chg="mod">
          <ac:chgData name="Birbasov, Nikita S" userId="eba9c552-a88b-42f0-a386-b7b85b0e9792" providerId="ADAL" clId="{BEA1A6EA-1648-4B1B-BA07-8F83AD680A41}" dt="2021-09-01T18:48:46.875" v="7" actId="404"/>
          <ac:spMkLst>
            <pc:docMk/>
            <pc:sldMk cId="1328545301" sldId="551"/>
            <ac:spMk id="77" creationId="{BC38C265-9704-4DDB-B6BA-964496E4F7D2}"/>
          </ac:spMkLst>
        </pc:spChg>
        <pc:grpChg chg="del">
          <ac:chgData name="Birbasov, Nikita S" userId="eba9c552-a88b-42f0-a386-b7b85b0e9792" providerId="ADAL" clId="{BEA1A6EA-1648-4B1B-BA07-8F83AD680A41}" dt="2021-09-01T18:48:32.943" v="4" actId="478"/>
          <ac:grpSpMkLst>
            <pc:docMk/>
            <pc:sldMk cId="1328545301" sldId="551"/>
            <ac:grpSpMk id="23" creationId="{10906B3D-FFD0-4ADC-BC75-EC14DBA6DCA8}"/>
          </ac:grpSpMkLst>
        </pc:grpChg>
        <pc:grpChg chg="add mod">
          <ac:chgData name="Birbasov, Nikita S" userId="eba9c552-a88b-42f0-a386-b7b85b0e9792" providerId="ADAL" clId="{BEA1A6EA-1648-4B1B-BA07-8F83AD680A41}" dt="2021-09-01T18:48:40.164" v="6" actId="14100"/>
          <ac:grpSpMkLst>
            <pc:docMk/>
            <pc:sldMk cId="1328545301" sldId="551"/>
            <ac:grpSpMk id="60" creationId="{3C786B7B-9BF4-4DCD-8F52-AFEAF23BD320}"/>
          </ac:grpSpMkLst>
        </pc:grpChg>
        <pc:cxnChg chg="mod">
          <ac:chgData name="Birbasov, Nikita S" userId="eba9c552-a88b-42f0-a386-b7b85b0e9792" providerId="ADAL" clId="{BEA1A6EA-1648-4B1B-BA07-8F83AD680A41}" dt="2021-09-01T18:48:32.943" v="4" actId="478"/>
          <ac:cxnSpMkLst>
            <pc:docMk/>
            <pc:sldMk cId="1328545301" sldId="551"/>
            <ac:cxnSpMk id="28" creationId="{4E6461B9-5FBC-4288-A0F7-5A1BE349CBBA}"/>
          </ac:cxnSpMkLst>
        </pc:cxnChg>
        <pc:cxnChg chg="mod">
          <ac:chgData name="Birbasov, Nikita S" userId="eba9c552-a88b-42f0-a386-b7b85b0e9792" providerId="ADAL" clId="{BEA1A6EA-1648-4B1B-BA07-8F83AD680A41}" dt="2021-09-01T18:48:32.943" v="4" actId="478"/>
          <ac:cxnSpMkLst>
            <pc:docMk/>
            <pc:sldMk cId="1328545301" sldId="551"/>
            <ac:cxnSpMk id="29" creationId="{0F02707D-A3C1-41B4-8F73-06EEC7060236}"/>
          </ac:cxnSpMkLst>
        </pc:cxnChg>
        <pc:cxnChg chg="mod">
          <ac:chgData name="Birbasov, Nikita S" userId="eba9c552-a88b-42f0-a386-b7b85b0e9792" providerId="ADAL" clId="{BEA1A6EA-1648-4B1B-BA07-8F83AD680A41}" dt="2021-09-01T18:48:32.943" v="4" actId="478"/>
          <ac:cxnSpMkLst>
            <pc:docMk/>
            <pc:sldMk cId="1328545301" sldId="551"/>
            <ac:cxnSpMk id="30" creationId="{B4674A5C-5660-4F2A-8D9F-D2CD8673B200}"/>
          </ac:cxnSpMkLst>
        </pc:cxnChg>
        <pc:cxnChg chg="mod">
          <ac:chgData name="Birbasov, Nikita S" userId="eba9c552-a88b-42f0-a386-b7b85b0e9792" providerId="ADAL" clId="{BEA1A6EA-1648-4B1B-BA07-8F83AD680A41}" dt="2021-09-01T18:48:32.943" v="4" actId="478"/>
          <ac:cxnSpMkLst>
            <pc:docMk/>
            <pc:sldMk cId="1328545301" sldId="551"/>
            <ac:cxnSpMk id="31" creationId="{FA4D93A0-ADA6-4CBD-AAE3-E648B6F04CDF}"/>
          </ac:cxnSpMkLst>
        </pc:cxnChg>
        <pc:cxnChg chg="mod">
          <ac:chgData name="Birbasov, Nikita S" userId="eba9c552-a88b-42f0-a386-b7b85b0e9792" providerId="ADAL" clId="{BEA1A6EA-1648-4B1B-BA07-8F83AD680A41}" dt="2021-09-01T18:48:32.943" v="4" actId="478"/>
          <ac:cxnSpMkLst>
            <pc:docMk/>
            <pc:sldMk cId="1328545301" sldId="551"/>
            <ac:cxnSpMk id="32" creationId="{881EB73A-4EB3-47DE-A9F8-5BB13E68801D}"/>
          </ac:cxnSpMkLst>
        </pc:cxnChg>
        <pc:cxnChg chg="mod">
          <ac:chgData name="Birbasov, Nikita S" userId="eba9c552-a88b-42f0-a386-b7b85b0e9792" providerId="ADAL" clId="{BEA1A6EA-1648-4B1B-BA07-8F83AD680A41}" dt="2021-09-01T18:48:32.943" v="4" actId="478"/>
          <ac:cxnSpMkLst>
            <pc:docMk/>
            <pc:sldMk cId="1328545301" sldId="551"/>
            <ac:cxnSpMk id="43" creationId="{BEC6F4ED-4CBA-4C77-8F6A-147B01092F47}"/>
          </ac:cxnSpMkLst>
        </pc:cxnChg>
      </pc:sldChg>
      <pc:sldChg chg="addSp delSp">
        <pc:chgData name="Birbasov, Nikita S" userId="eba9c552-a88b-42f0-a386-b7b85b0e9792" providerId="ADAL" clId="{BEA1A6EA-1648-4B1B-BA07-8F83AD680A41}" dt="2021-09-01T18:49:04.108" v="9"/>
        <pc:sldMkLst>
          <pc:docMk/>
          <pc:sldMk cId="636010912" sldId="553"/>
        </pc:sldMkLst>
        <pc:graphicFrameChg chg="del">
          <ac:chgData name="Birbasov, Nikita S" userId="eba9c552-a88b-42f0-a386-b7b85b0e9792" providerId="ADAL" clId="{BEA1A6EA-1648-4B1B-BA07-8F83AD680A41}" dt="2021-09-01T18:49:00.937" v="8" actId="478"/>
          <ac:graphicFrameMkLst>
            <pc:docMk/>
            <pc:sldMk cId="636010912" sldId="553"/>
            <ac:graphicFrameMk id="63" creationId="{1A01F12B-7961-48F0-A56F-D59CB872A9F0}"/>
          </ac:graphicFrameMkLst>
        </pc:graphicFrameChg>
        <pc:graphicFrameChg chg="add">
          <ac:chgData name="Birbasov, Nikita S" userId="eba9c552-a88b-42f0-a386-b7b85b0e9792" providerId="ADAL" clId="{BEA1A6EA-1648-4B1B-BA07-8F83AD680A41}" dt="2021-09-01T18:49:04.108" v="9"/>
          <ac:graphicFrameMkLst>
            <pc:docMk/>
            <pc:sldMk cId="636010912" sldId="553"/>
            <ac:graphicFrameMk id="65" creationId="{B126ADEC-12B4-4932-9857-816D7582B111}"/>
          </ac:graphicFrameMkLst>
        </pc:graphicFrameChg>
      </pc:sldChg>
      <pc:sldChg chg="modSp">
        <pc:chgData name="Birbasov, Nikita S" userId="eba9c552-a88b-42f0-a386-b7b85b0e9792" providerId="ADAL" clId="{BEA1A6EA-1648-4B1B-BA07-8F83AD680A41}" dt="2021-09-01T18:50:53.199" v="16" actId="208"/>
        <pc:sldMkLst>
          <pc:docMk/>
          <pc:sldMk cId="772066587" sldId="554"/>
        </pc:sldMkLst>
        <pc:spChg chg="mod">
          <ac:chgData name="Birbasov, Nikita S" userId="eba9c552-a88b-42f0-a386-b7b85b0e9792" providerId="ADAL" clId="{BEA1A6EA-1648-4B1B-BA07-8F83AD680A41}" dt="2021-09-01T18:49:27.180" v="10" actId="207"/>
          <ac:spMkLst>
            <pc:docMk/>
            <pc:sldMk cId="772066587" sldId="554"/>
            <ac:spMk id="7" creationId="{CD820B4A-1C51-4FA9-9452-08E7CB110919}"/>
          </ac:spMkLst>
        </pc:spChg>
        <pc:picChg chg="mod">
          <ac:chgData name="Birbasov, Nikita S" userId="eba9c552-a88b-42f0-a386-b7b85b0e9792" providerId="ADAL" clId="{BEA1A6EA-1648-4B1B-BA07-8F83AD680A41}" dt="2021-09-01T18:50:53.199" v="16" actId="208"/>
          <ac:picMkLst>
            <pc:docMk/>
            <pc:sldMk cId="772066587" sldId="554"/>
            <ac:picMk id="20" creationId="{701C3B8E-F664-4A28-994B-7294202C895C}"/>
          </ac:picMkLst>
        </pc:picChg>
        <pc:picChg chg="mod">
          <ac:chgData name="Birbasov, Nikita S" userId="eba9c552-a88b-42f0-a386-b7b85b0e9792" providerId="ADAL" clId="{BEA1A6EA-1648-4B1B-BA07-8F83AD680A41}" dt="2021-09-01T18:50:51.058" v="15" actId="208"/>
          <ac:picMkLst>
            <pc:docMk/>
            <pc:sldMk cId="772066587" sldId="554"/>
            <ac:picMk id="21" creationId="{177A37D1-68B5-43A7-BFAC-A7CFF142381F}"/>
          </ac:picMkLst>
        </pc:picChg>
      </pc:sldChg>
      <pc:sldChg chg="addSp delSp modSp">
        <pc:chgData name="Birbasov, Nikita S" userId="eba9c552-a88b-42f0-a386-b7b85b0e9792" providerId="ADAL" clId="{BEA1A6EA-1648-4B1B-BA07-8F83AD680A41}" dt="2021-09-01T18:57:09.286" v="52" actId="1582"/>
        <pc:sldMkLst>
          <pc:docMk/>
          <pc:sldMk cId="1137015730" sldId="555"/>
        </pc:sldMkLst>
        <pc:spChg chg="mod">
          <ac:chgData name="Birbasov, Nikita S" userId="eba9c552-a88b-42f0-a386-b7b85b0e9792" providerId="ADAL" clId="{BEA1A6EA-1648-4B1B-BA07-8F83AD680A41}" dt="2021-09-01T18:55:02.553" v="40" actId="14100"/>
          <ac:spMkLst>
            <pc:docMk/>
            <pc:sldMk cId="1137015730" sldId="555"/>
            <ac:spMk id="30" creationId="{FB09321B-D638-4247-9D81-C177AC2F1C10}"/>
          </ac:spMkLst>
        </pc:spChg>
        <pc:spChg chg="mod">
          <ac:chgData name="Birbasov, Nikita S" userId="eba9c552-a88b-42f0-a386-b7b85b0e9792" providerId="ADAL" clId="{BEA1A6EA-1648-4B1B-BA07-8F83AD680A41}" dt="2021-09-01T18:54:59.625" v="39" actId="14100"/>
          <ac:spMkLst>
            <pc:docMk/>
            <pc:sldMk cId="1137015730" sldId="555"/>
            <ac:spMk id="31" creationId="{2B718F49-90F5-4985-9CE6-56C8F8080E3D}"/>
          </ac:spMkLst>
        </pc:spChg>
        <pc:spChg chg="mod">
          <ac:chgData name="Birbasov, Nikita S" userId="eba9c552-a88b-42f0-a386-b7b85b0e9792" providerId="ADAL" clId="{BEA1A6EA-1648-4B1B-BA07-8F83AD680A41}" dt="2021-09-01T18:54:57.909" v="38" actId="14100"/>
          <ac:spMkLst>
            <pc:docMk/>
            <pc:sldMk cId="1137015730" sldId="555"/>
            <ac:spMk id="32" creationId="{D47098FF-00CE-4E95-87AF-5B2F5F93D3CF}"/>
          </ac:spMkLst>
        </pc:spChg>
        <pc:spChg chg="mod">
          <ac:chgData name="Birbasov, Nikita S" userId="eba9c552-a88b-42f0-a386-b7b85b0e9792" providerId="ADAL" clId="{BEA1A6EA-1648-4B1B-BA07-8F83AD680A41}" dt="2021-09-01T18:54:55.930" v="37" actId="14100"/>
          <ac:spMkLst>
            <pc:docMk/>
            <pc:sldMk cId="1137015730" sldId="555"/>
            <ac:spMk id="33" creationId="{CF809DA1-34A0-4279-A846-C8077CA36E42}"/>
          </ac:spMkLst>
        </pc:spChg>
        <pc:grpChg chg="del">
          <ac:chgData name="Birbasov, Nikita S" userId="eba9c552-a88b-42f0-a386-b7b85b0e9792" providerId="ADAL" clId="{BEA1A6EA-1648-4B1B-BA07-8F83AD680A41}" dt="2021-09-01T18:56:05.488" v="41" actId="165"/>
          <ac:grpSpMkLst>
            <pc:docMk/>
            <pc:sldMk cId="1137015730" sldId="555"/>
            <ac:grpSpMk id="26" creationId="{B4E970F9-AB03-45CE-948B-1CFD3AF88F9A}"/>
          </ac:grpSpMkLst>
        </pc:grpChg>
        <pc:graphicFrameChg chg="add modGraphic">
          <ac:chgData name="Birbasov, Nikita S" userId="eba9c552-a88b-42f0-a386-b7b85b0e9792" providerId="ADAL" clId="{BEA1A6EA-1648-4B1B-BA07-8F83AD680A41}" dt="2021-09-01T18:56:10.823" v="43" actId="14734"/>
          <ac:graphicFrameMkLst>
            <pc:docMk/>
            <pc:sldMk cId="1137015730" sldId="555"/>
            <ac:graphicFrameMk id="23" creationId="{FD47006E-6DEA-4F23-A662-2A49CDC824A8}"/>
          </ac:graphicFrameMkLst>
        </pc:graphicFrameChg>
        <pc:graphicFrameChg chg="del">
          <ac:chgData name="Birbasov, Nikita S" userId="eba9c552-a88b-42f0-a386-b7b85b0e9792" providerId="ADAL" clId="{BEA1A6EA-1648-4B1B-BA07-8F83AD680A41}" dt="2021-09-01T18:49:36.722" v="11" actId="478"/>
          <ac:graphicFrameMkLst>
            <pc:docMk/>
            <pc:sldMk cId="1137015730" sldId="555"/>
            <ac:graphicFrameMk id="24" creationId="{2891C2C1-55F2-4BAF-98C2-4E8A7E705A0E}"/>
          </ac:graphicFrameMkLst>
        </pc:graphicFrameChg>
        <pc:graphicFrameChg chg="del">
          <ac:chgData name="Birbasov, Nikita S" userId="eba9c552-a88b-42f0-a386-b7b85b0e9792" providerId="ADAL" clId="{BEA1A6EA-1648-4B1B-BA07-8F83AD680A41}" dt="2021-09-01T18:49:36.722" v="11" actId="478"/>
          <ac:graphicFrameMkLst>
            <pc:docMk/>
            <pc:sldMk cId="1137015730" sldId="555"/>
            <ac:graphicFrameMk id="25" creationId="{126B9889-02CF-4835-8D57-C6A9302E6C7C}"/>
          </ac:graphicFrameMkLst>
        </pc:graphicFrameChg>
        <pc:graphicFrameChg chg="add modGraphic">
          <ac:chgData name="Birbasov, Nikita S" userId="eba9c552-a88b-42f0-a386-b7b85b0e9792" providerId="ADAL" clId="{BEA1A6EA-1648-4B1B-BA07-8F83AD680A41}" dt="2021-09-01T18:52:09.185" v="36" actId="207"/>
          <ac:graphicFrameMkLst>
            <pc:docMk/>
            <pc:sldMk cId="1137015730" sldId="555"/>
            <ac:graphicFrameMk id="37" creationId="{2E781426-6FC3-4A37-8E9B-89D08E17D222}"/>
          </ac:graphicFrameMkLst>
        </pc:graphicFrameChg>
        <pc:picChg chg="add del mod topLvl modCrop">
          <ac:chgData name="Birbasov, Nikita S" userId="eba9c552-a88b-42f0-a386-b7b85b0e9792" providerId="ADAL" clId="{BEA1A6EA-1648-4B1B-BA07-8F83AD680A41}" dt="2021-09-01T18:57:09.286" v="52" actId="1582"/>
          <ac:picMkLst>
            <pc:docMk/>
            <pc:sldMk cId="1137015730" sldId="555"/>
            <ac:picMk id="27" creationId="{C6208736-D891-4DEA-A8C7-A444FBDD2EE7}"/>
          </ac:picMkLst>
        </pc:picChg>
        <pc:picChg chg="del mod topLvl">
          <ac:chgData name="Birbasov, Nikita S" userId="eba9c552-a88b-42f0-a386-b7b85b0e9792" providerId="ADAL" clId="{BEA1A6EA-1648-4B1B-BA07-8F83AD680A41}" dt="2021-09-01T18:56:12.543" v="44" actId="478"/>
          <ac:picMkLst>
            <pc:docMk/>
            <pc:sldMk cId="1137015730" sldId="555"/>
            <ac:picMk id="28" creationId="{49CA710A-F28E-4A26-B1C0-36638A8F0835}"/>
          </ac:picMkLst>
        </pc:picChg>
      </pc:sldChg>
      <pc:sldChg chg="modSp">
        <pc:chgData name="Birbasov, Nikita S" userId="eba9c552-a88b-42f0-a386-b7b85b0e9792" providerId="ADAL" clId="{BEA1A6EA-1648-4B1B-BA07-8F83AD680A41}" dt="2021-09-01T18:50:17.097" v="14" actId="207"/>
        <pc:sldMkLst>
          <pc:docMk/>
          <pc:sldMk cId="3825940694" sldId="557"/>
        </pc:sldMkLst>
        <pc:spChg chg="mod">
          <ac:chgData name="Birbasov, Nikita S" userId="eba9c552-a88b-42f0-a386-b7b85b0e9792" providerId="ADAL" clId="{BEA1A6EA-1648-4B1B-BA07-8F83AD680A41}" dt="2021-09-01T18:50:17.097" v="14" actId="207"/>
          <ac:spMkLst>
            <pc:docMk/>
            <pc:sldMk cId="3825940694" sldId="557"/>
            <ac:spMk id="7" creationId="{CD820B4A-1C51-4FA9-9452-08E7CB11091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1524000" y="0"/>
          <a:ext cx="0" cy="0"/>
          <a:chOff x="152400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52400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408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Arial" charset="0"/>
              </a:defRPr>
            </a:lvl1pPr>
          </a:lstStyle>
          <a:p>
            <a:pPr>
              <a:defRPr/>
            </a:pPr>
            <a:fld id="{7D99C69A-BADA-4439-82D7-196897CAB60D}" type="datetimeFigureOut">
              <a:rPr lang="en-US"/>
              <a:pPr>
                <a:defRPr/>
              </a:pPr>
              <a:t>9/1/2021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52400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408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Arial" charset="0"/>
              </a:defRPr>
            </a:lvl1pPr>
          </a:lstStyle>
          <a:p>
            <a:pPr>
              <a:defRPr/>
            </a:pPr>
            <a:fld id="{F4C77C47-E37D-4A3B-AC35-CD0A3D4A1D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1524000" y="0"/>
          <a:ext cx="0" cy="0"/>
          <a:chOff x="152400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5240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408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9D8324-F981-413C-9CD5-14DB1937BB3B}" type="datetimeFigureOut">
              <a:rPr lang="en-US" smtClean="0"/>
              <a:pPr/>
              <a:t>9/1/2021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667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209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5240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408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62C4DA-AD1C-45BE-8789-8D6CD82E0D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slideMaster" Target="../slideMasters/slideMaster3.xml"/><Relationship Id="rId16" Type="http://schemas.openxmlformats.org/officeDocument/2006/relationships/image" Target="../media/image16.png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sv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9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28.png"/><Relationship Id="rId16" Type="http://schemas.openxmlformats.org/officeDocument/2006/relationships/image" Target="../media/image15.png"/><Relationship Id="rId20" Type="http://schemas.openxmlformats.org/officeDocument/2006/relationships/image" Target="../media/image27.sv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26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9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28.png"/><Relationship Id="rId16" Type="http://schemas.openxmlformats.org/officeDocument/2006/relationships/image" Target="../media/image15.png"/><Relationship Id="rId20" Type="http://schemas.openxmlformats.org/officeDocument/2006/relationships/image" Target="../media/image27.sv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26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9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28.png"/><Relationship Id="rId16" Type="http://schemas.openxmlformats.org/officeDocument/2006/relationships/image" Target="../media/image15.png"/><Relationship Id="rId20" Type="http://schemas.openxmlformats.org/officeDocument/2006/relationships/image" Target="../media/image27.sv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26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31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30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31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30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30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slideMaster" Target="../slideMasters/slideMaster9.xml"/><Relationship Id="rId16" Type="http://schemas.openxmlformats.org/officeDocument/2006/relationships/image" Target="../media/image16.png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31.sv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24461" y="3793068"/>
            <a:ext cx="6795913" cy="168486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ts val="3600"/>
              </a:lnSpc>
              <a:buNone/>
              <a:defRPr sz="2800" b="0" cap="none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Roboto Condensed Light" pitchFamily="2" charset="0"/>
                <a:cs typeface="Calibri Light" panose="020F0302020204030204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17EE9D9-49A7-AE42-84D1-352EBEE407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24462" y="333633"/>
            <a:ext cx="6795913" cy="3459435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ts val="4800"/>
              </a:lnSpc>
              <a:defRPr sz="3600" b="1" cap="none" spc="0" baseline="0">
                <a:solidFill>
                  <a:srgbClr val="A7934B"/>
                </a:solidFill>
                <a:latin typeface="Calibri" panose="020F0502020204030204" pitchFamily="34" charset="0"/>
                <a:ea typeface="Roboto" panose="020B060402020202020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06197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9D4293B4-318B-4431-8979-CB86A1ACE05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81000" y="1209228"/>
            <a:ext cx="11430000" cy="488964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4C9A25-09E5-4199-ABE3-BD664B6D6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18B538-5102-4D9F-A751-55F8B6E09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35DB5-79E3-4950-B536-B118223F0427}" type="datetime4">
              <a:rPr lang="en-US" smtClean="0"/>
              <a:t>September 1, 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57EDB5-1E8B-4AD1-B828-3FAA43798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Presenter Name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AE9BF1-763C-471B-8151-C932D6EA6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78206-0642-9F48-9727-6B519CB28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4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B768D-628B-BB40-BEE5-32E27182F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DA323E-BF1A-8C44-9650-0F8A4E12DC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9048" y="1215483"/>
            <a:ext cx="5615353" cy="4883392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1EEF26-478D-684B-BFF1-D8FD9BE7D5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215483"/>
            <a:ext cx="5613400" cy="4883392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ABF72E-E074-E741-8514-3417AC9D8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2104529-5956-4CA8-9F30-9C64775BFA74}" type="datetime4">
              <a:rPr lang="en-US" smtClean="0"/>
              <a:t>September 1,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752637-104D-064E-9B91-0BC72B6E1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Presenter Name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44C3EF-E136-164D-954C-112EADD99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78206-0642-9F48-9727-6B519CB28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005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310077-12D2-2D4D-8F51-D9CB6B044F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1" y="1235113"/>
            <a:ext cx="561763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0DF7D1-4D77-4C46-B579-F5861C7459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1001" y="2078658"/>
            <a:ext cx="5617633" cy="402021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19A1FD-16BD-7B41-8D0F-269780D1BB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35113"/>
            <a:ext cx="56388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BAF2E0-F5E8-3946-89DE-62BFD441B2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078658"/>
            <a:ext cx="5638800" cy="402021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5BD322-BC93-4244-92C5-7651A7979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FFC4D6-467F-4EE9-BA56-41AE8572B8AD}" type="datetime4">
              <a:rPr lang="en-US" smtClean="0"/>
              <a:t>September 1, 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E79E3B-E843-6343-9ECC-916F6A2E3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Presenter Name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3D151B-D611-8446-9323-A31F43088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78206-0642-9F48-9727-6B519CB285F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419FCA3D-219A-9547-A7A7-4EB9BE7DD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00722"/>
            <a:ext cx="11430000" cy="10147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83773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ECED4-665E-45E8-B385-1E88CC161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5708B9-97B2-4E2A-B140-B1A4A324D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5D29B-6B0E-4D68-8169-D7C37AE0CD13}" type="datetime4">
              <a:rPr lang="en-US" smtClean="0"/>
              <a:t>September 1, 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281127-895A-420F-9C86-98B1CC166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Presenter Name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2C6D77-3BCD-4A00-B95D-76E61A87D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78206-0642-9F48-9727-6B519CB28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53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5708B9-97B2-4E2A-B140-B1A4A324D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1BB72-05A1-4825-8D87-8D27D87D0462}" type="datetime4">
              <a:rPr lang="en-US" smtClean="0"/>
              <a:t>September 1, 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281127-895A-420F-9C86-98B1CC166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Presenter Name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2C6D77-3BCD-4A00-B95D-76E61A87D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78206-0642-9F48-9727-6B519CB28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507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25352" y="6"/>
            <a:ext cx="2041094" cy="1586937"/>
          </a:xfrm>
          <a:prstGeom prst="rect">
            <a:avLst/>
          </a:prstGeom>
          <a:effectLst>
            <a:outerShdw blurRad="419100" sx="111000" sy="111000" algn="ctr" rotWithShape="0">
              <a:sysClr val="windowText" lastClr="000000">
                <a:alpha val="88000"/>
              </a:sysClr>
            </a:outerShdw>
          </a:effectLst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07723" y="680456"/>
            <a:ext cx="2057400" cy="2010455"/>
          </a:xfrm>
          <a:prstGeom prst="rect">
            <a:avLst/>
          </a:prstGeom>
          <a:effectLst>
            <a:outerShdw blurRad="419100" sx="111000" sy="111000" algn="ctr" rotWithShape="0">
              <a:sysClr val="windowText" lastClr="000000">
                <a:alpha val="88000"/>
              </a:sysClr>
            </a:outerShdw>
          </a:effectLst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4209" y="4621903"/>
            <a:ext cx="2474076" cy="2152407"/>
          </a:xfrm>
          <a:prstGeom prst="rect">
            <a:avLst/>
          </a:prstGeom>
          <a:effectLst>
            <a:outerShdw blurRad="419100" sx="111000" sy="111000" algn="ctr" rotWithShape="0">
              <a:sysClr val="windowText" lastClr="000000">
                <a:alpha val="88000"/>
              </a:sys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85245" y="5651600"/>
            <a:ext cx="1981200" cy="1158783"/>
          </a:xfrm>
          <a:prstGeom prst="rect">
            <a:avLst/>
          </a:prstGeom>
          <a:effectLst>
            <a:outerShdw blurRad="419100" sx="111000" sy="111000" algn="ctr" rotWithShape="0">
              <a:sysClr val="windowText" lastClr="000000">
                <a:alpha val="88000"/>
              </a:sys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78867" y="2"/>
            <a:ext cx="1406134" cy="530724"/>
          </a:xfrm>
          <a:prstGeom prst="rect">
            <a:avLst/>
          </a:prstGeom>
          <a:effectLst>
            <a:outerShdw blurRad="215900" sx="108000" sy="108000" algn="ctr" rotWithShape="0">
              <a:sysClr val="windowText" lastClr="000000">
                <a:alpha val="80000"/>
              </a:sys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70258" y="8"/>
            <a:ext cx="1188292" cy="622841"/>
          </a:xfrm>
          <a:prstGeom prst="rect">
            <a:avLst/>
          </a:prstGeom>
          <a:effectLst>
            <a:outerShdw blurRad="215900" sx="108000" sy="108000" algn="ctr" rotWithShape="0">
              <a:sysClr val="windowText" lastClr="000000">
                <a:alpha val="80000"/>
              </a:sysClr>
            </a:outerShdw>
          </a:effectLst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7915" y="6"/>
            <a:ext cx="1431882" cy="1178455"/>
          </a:xfrm>
          <a:prstGeom prst="rect">
            <a:avLst/>
          </a:prstGeom>
          <a:effectLst>
            <a:outerShdw blurRad="215900" sx="108000" sy="108000" algn="ctr" rotWithShape="0">
              <a:sysClr val="windowText" lastClr="000000">
                <a:alpha val="80000"/>
              </a:sysClr>
            </a:outerShdw>
          </a:effectLst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9593" y="5074270"/>
            <a:ext cx="1422160" cy="1146628"/>
          </a:xfrm>
          <a:prstGeom prst="rect">
            <a:avLst/>
          </a:prstGeom>
          <a:effectLst>
            <a:outerShdw blurRad="215900" sx="108000" sy="108000" algn="ctr" rotWithShape="0">
              <a:sysClr val="windowText" lastClr="000000">
                <a:alpha val="80000"/>
              </a:sysClr>
            </a:outerShdw>
          </a:effectLst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2212" y="5712966"/>
            <a:ext cx="1313312" cy="1115904"/>
          </a:xfrm>
          <a:prstGeom prst="rect">
            <a:avLst/>
          </a:prstGeom>
          <a:effectLst>
            <a:outerShdw blurRad="215900" sx="108000" sy="108000" algn="ctr" rotWithShape="0">
              <a:sysClr val="windowText" lastClr="000000">
                <a:alpha val="80000"/>
              </a:sysClr>
            </a:outerShdw>
          </a:effectLst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390" y="342636"/>
            <a:ext cx="1612537" cy="1649331"/>
          </a:xfrm>
          <a:prstGeom prst="rect">
            <a:avLst/>
          </a:prstGeom>
          <a:effectLst>
            <a:outerShdw blurRad="215900" sx="108000" sy="108000" algn="ctr" rotWithShape="0">
              <a:sysClr val="windowText" lastClr="000000">
                <a:alpha val="80000"/>
              </a:sysClr>
            </a:outerShdw>
          </a:effectLst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0039" y="570137"/>
            <a:ext cx="1563059" cy="1343255"/>
          </a:xfrm>
          <a:prstGeom prst="rect">
            <a:avLst/>
          </a:prstGeom>
          <a:effectLst>
            <a:outerShdw blurRad="215900" sx="108000" sy="108000" algn="ctr" rotWithShape="0">
              <a:sysClr val="windowText" lastClr="000000">
                <a:alpha val="80000"/>
              </a:sysClr>
            </a:outerShdw>
          </a:effectLst>
        </p:spPr>
      </p:pic>
      <p:sp>
        <p:nvSpPr>
          <p:cNvPr id="19" name="Hexagon 18"/>
          <p:cNvSpPr/>
          <p:nvPr userDrawn="1"/>
        </p:nvSpPr>
        <p:spPr>
          <a:xfrm>
            <a:off x="6908800" y="1676400"/>
            <a:ext cx="1944624" cy="1676400"/>
          </a:xfrm>
          <a:prstGeom prst="hexagon">
            <a:avLst/>
          </a:prstGeom>
          <a:noFill/>
          <a:ln w="25400" cap="flat" cmpd="sng" algn="ctr">
            <a:gradFill flip="none" rotWithShape="1">
              <a:gsLst>
                <a:gs pos="0">
                  <a:srgbClr val="1F497D"/>
                </a:gs>
                <a:gs pos="24000">
                  <a:srgbClr val="1F497D"/>
                </a:gs>
                <a:gs pos="73000">
                  <a:sysClr val="windowText" lastClr="000000">
                    <a:alpha val="0"/>
                  </a:sysClr>
                </a:gs>
              </a:gsLst>
              <a:lin ang="7200000" scaled="0"/>
              <a:tileRect/>
            </a:gra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</a:endParaRPr>
          </a:p>
        </p:txBody>
      </p:sp>
      <p:sp>
        <p:nvSpPr>
          <p:cNvPr id="20" name="Hexagon 19"/>
          <p:cNvSpPr/>
          <p:nvPr userDrawn="1"/>
        </p:nvSpPr>
        <p:spPr>
          <a:xfrm>
            <a:off x="8439049" y="2614256"/>
            <a:ext cx="2127352" cy="1833927"/>
          </a:xfrm>
          <a:prstGeom prst="hexagon">
            <a:avLst/>
          </a:prstGeom>
          <a:noFill/>
          <a:ln w="25400" cap="flat" cmpd="sng" algn="ctr">
            <a:gradFill flip="none" rotWithShape="1">
              <a:gsLst>
                <a:gs pos="0">
                  <a:srgbClr val="1F497D"/>
                </a:gs>
                <a:gs pos="24000">
                  <a:srgbClr val="1F497D"/>
                </a:gs>
                <a:gs pos="73000">
                  <a:sysClr val="windowText" lastClr="000000">
                    <a:alpha val="0"/>
                  </a:sysClr>
                </a:gs>
              </a:gsLst>
              <a:lin ang="10800000" scaled="1"/>
              <a:tileRect/>
            </a:gra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</a:endParaRPr>
          </a:p>
        </p:txBody>
      </p:sp>
      <p:sp>
        <p:nvSpPr>
          <p:cNvPr id="21" name="Hexagon 20"/>
          <p:cNvSpPr/>
          <p:nvPr userDrawn="1"/>
        </p:nvSpPr>
        <p:spPr>
          <a:xfrm>
            <a:off x="4286823" y="1322080"/>
            <a:ext cx="1587834" cy="1368823"/>
          </a:xfrm>
          <a:prstGeom prst="hexagon">
            <a:avLst/>
          </a:prstGeom>
          <a:noFill/>
          <a:ln w="25400" cap="flat" cmpd="sng" algn="ctr">
            <a:gradFill flip="none" rotWithShape="1">
              <a:gsLst>
                <a:gs pos="0">
                  <a:srgbClr val="1F497D"/>
                </a:gs>
                <a:gs pos="24000">
                  <a:srgbClr val="1F497D"/>
                </a:gs>
                <a:gs pos="73000">
                  <a:sysClr val="windowText" lastClr="000000">
                    <a:alpha val="0"/>
                  </a:sysClr>
                </a:gs>
              </a:gsLst>
              <a:lin ang="5400000" scaled="1"/>
              <a:tileRect/>
            </a:gra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</a:endParaRPr>
          </a:p>
        </p:txBody>
      </p:sp>
      <p:sp>
        <p:nvSpPr>
          <p:cNvPr id="22" name="Hexagon 21"/>
          <p:cNvSpPr/>
          <p:nvPr userDrawn="1"/>
        </p:nvSpPr>
        <p:spPr>
          <a:xfrm>
            <a:off x="7221495" y="4557414"/>
            <a:ext cx="1199110" cy="1033716"/>
          </a:xfrm>
          <a:prstGeom prst="hexagon">
            <a:avLst/>
          </a:prstGeom>
          <a:noFill/>
          <a:ln w="25400" cap="flat" cmpd="sng" algn="ctr">
            <a:gradFill flip="none" rotWithShape="1">
              <a:gsLst>
                <a:gs pos="0">
                  <a:srgbClr val="1F497D"/>
                </a:gs>
                <a:gs pos="24000">
                  <a:srgbClr val="1F497D"/>
                </a:gs>
                <a:gs pos="73000">
                  <a:sysClr val="windowText" lastClr="000000">
                    <a:alpha val="0"/>
                  </a:sysClr>
                </a:gs>
              </a:gsLst>
              <a:lin ang="16200000" scaled="1"/>
              <a:tileRect/>
            </a:gra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</a:endParaRPr>
          </a:p>
        </p:txBody>
      </p:sp>
      <p:sp>
        <p:nvSpPr>
          <p:cNvPr id="23" name="Hexagon 22"/>
          <p:cNvSpPr/>
          <p:nvPr userDrawn="1"/>
        </p:nvSpPr>
        <p:spPr>
          <a:xfrm>
            <a:off x="4964524" y="4579186"/>
            <a:ext cx="1199110" cy="1033716"/>
          </a:xfrm>
          <a:prstGeom prst="hexagon">
            <a:avLst/>
          </a:prstGeom>
          <a:noFill/>
          <a:ln w="25400" cap="flat" cmpd="sng" algn="ctr">
            <a:gradFill flip="none" rotWithShape="1">
              <a:gsLst>
                <a:gs pos="0">
                  <a:srgbClr val="1F497D"/>
                </a:gs>
                <a:gs pos="24000">
                  <a:srgbClr val="1F497D"/>
                </a:gs>
                <a:gs pos="73000">
                  <a:sysClr val="windowText" lastClr="000000">
                    <a:alpha val="0"/>
                  </a:sysClr>
                </a:gs>
              </a:gsLst>
              <a:lin ang="16200000" scaled="1"/>
              <a:tileRect/>
            </a:gra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</a:endParaRPr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15051" y="-18499"/>
            <a:ext cx="2452750" cy="1689955"/>
          </a:xfrm>
          <a:prstGeom prst="rect">
            <a:avLst/>
          </a:prstGeom>
        </p:spPr>
      </p:pic>
      <p:grpSp>
        <p:nvGrpSpPr>
          <p:cNvPr id="27" name="Group 26"/>
          <p:cNvGrpSpPr/>
          <p:nvPr userDrawn="1"/>
        </p:nvGrpSpPr>
        <p:grpSpPr>
          <a:xfrm>
            <a:off x="10264655" y="1586945"/>
            <a:ext cx="2141660" cy="1885359"/>
            <a:chOff x="20410571" y="4406507"/>
            <a:chExt cx="2111152" cy="1858504"/>
          </a:xfrm>
        </p:grpSpPr>
        <p:sp>
          <p:nvSpPr>
            <p:cNvPr id="28" name="Hexagon 27"/>
            <p:cNvSpPr/>
            <p:nvPr/>
          </p:nvSpPr>
          <p:spPr>
            <a:xfrm>
              <a:off x="20410571" y="4445051"/>
              <a:ext cx="2111152" cy="1819960"/>
            </a:xfrm>
            <a:prstGeom prst="hexagon">
              <a:avLst>
                <a:gd name="adj" fmla="val 27050"/>
                <a:gd name="vf" fmla="val 115470"/>
              </a:avLst>
            </a:prstGeom>
            <a:gradFill flip="none" rotWithShape="1">
              <a:gsLst>
                <a:gs pos="18000">
                  <a:schemeClr val="accent1">
                    <a:lumMod val="60000"/>
                    <a:lumOff val="40000"/>
                  </a:schemeClr>
                </a:gs>
                <a:gs pos="84000">
                  <a:schemeClr val="tx1">
                    <a:lumMod val="95000"/>
                    <a:lumOff val="5000"/>
                    <a:alpha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pic>
          <p:nvPicPr>
            <p:cNvPr id="29" name="Picture 2"/>
            <p:cNvPicPr>
              <a:picLocks noChangeAspect="1" noChangeArrowheads="1"/>
            </p:cNvPicPr>
            <p:nvPr/>
          </p:nvPicPr>
          <p:blipFill rotWithShape="1">
            <a:blip r:embed="rId15" cstate="screen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0453600" y="4406507"/>
              <a:ext cx="1835003" cy="1531499"/>
            </a:xfrm>
            <a:prstGeom prst="rect">
              <a:avLst/>
            </a:prstGeom>
            <a:noFill/>
            <a:ln>
              <a:noFill/>
            </a:ln>
            <a:effectLst>
              <a:outerShdw blurRad="165100" sx="102000" sy="102000" algn="ctr" rotWithShape="0">
                <a:prstClr val="black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" name="Picture 29"/>
          <p:cNvPicPr>
            <a:picLocks noChangeAspect="1"/>
          </p:cNvPicPr>
          <p:nvPr userDrawn="1"/>
        </p:nvPicPr>
        <p:blipFill rotWithShape="1"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41818" y="3533782"/>
            <a:ext cx="2124629" cy="2220087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0824" y="5591175"/>
            <a:ext cx="1408176" cy="1253488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7E9DAB7C-314B-4FEF-A36F-E50707ECE3EF}"/>
              </a:ext>
            </a:extLst>
          </p:cNvPr>
          <p:cNvSpPr/>
          <p:nvPr userDrawn="1"/>
        </p:nvSpPr>
        <p:spPr>
          <a:xfrm>
            <a:off x="0" y="-344"/>
            <a:ext cx="12192000" cy="6858000"/>
          </a:xfrm>
          <a:prstGeom prst="rect">
            <a:avLst/>
          </a:prstGeom>
          <a:solidFill>
            <a:srgbClr val="FFFFFF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B3A369"/>
              </a:solidFill>
            </a:endParaRPr>
          </a:p>
        </p:txBody>
      </p:sp>
      <p:sp>
        <p:nvSpPr>
          <p:cNvPr id="34" name="Title 1"/>
          <p:cNvSpPr>
            <a:spLocks noGrp="1"/>
          </p:cNvSpPr>
          <p:nvPr userDrawn="1">
            <p:ph type="ctrTitle"/>
          </p:nvPr>
        </p:nvSpPr>
        <p:spPr>
          <a:xfrm>
            <a:off x="1524000" y="1122362"/>
            <a:ext cx="9144000" cy="264614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3200" dirty="0">
                <a:solidFill>
                  <a:srgbClr val="B3A36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5" name="Subtitle 2"/>
          <p:cNvSpPr>
            <a:spLocks noGrp="1"/>
          </p:cNvSpPr>
          <p:nvPr userDrawn="1">
            <p:ph type="subTitle" idx="1"/>
          </p:nvPr>
        </p:nvSpPr>
        <p:spPr>
          <a:xfrm>
            <a:off x="1524000" y="3879604"/>
            <a:ext cx="9144000" cy="9107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rgbClr val="003057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41848A4-19B5-4403-9658-98C38D5A67C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0" y="5290396"/>
            <a:ext cx="5124450" cy="73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534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GT">
    <p:bg>
      <p:bgPr>
        <a:blipFill dpi="0" rotWithShape="1">
          <a:blip r:embed="rId3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24461" y="3793068"/>
            <a:ext cx="6795913" cy="168486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ts val="3600"/>
              </a:lnSpc>
              <a:buNone/>
              <a:defRPr sz="2400" b="0" cap="none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ea typeface="Roboto Condensed Light" pitchFamily="2" charset="0"/>
                <a:cs typeface="Calibri Light" panose="020F0302020204030204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17EE9D9-49A7-AE42-84D1-352EBEE407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24462" y="333633"/>
            <a:ext cx="6795913" cy="3459435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ts val="4800"/>
              </a:lnSpc>
              <a:defRPr sz="3200" b="1" cap="none" spc="0" baseline="0">
                <a:solidFill>
                  <a:srgbClr val="A7934B"/>
                </a:solidFill>
                <a:latin typeface="Calibri" panose="020F0502020204030204" pitchFamily="34" charset="0"/>
                <a:ea typeface="Roboto" panose="020B060402020202020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007670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1524000" y="0"/>
          <a:ext cx="0" cy="0"/>
          <a:chOff x="152400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03FAB429-2CDB-4227-AE68-5A9CC880DD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64614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3200" dirty="0">
                <a:solidFill>
                  <a:srgbClr val="B3A36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4166256-C2BF-40FD-930A-C0CED5B914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79604"/>
            <a:ext cx="9144000" cy="9107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rgbClr val="003057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402EB6-EF5D-4B58-9847-D4903FEF3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3057"/>
                </a:solidFill>
              </a:defRPr>
            </a:lvl1pPr>
          </a:lstStyle>
          <a:p>
            <a:fld id="{6AA0F56D-6A31-4548-BE4B-C3F021D737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6582CF1-7923-4E7F-8499-0F76D366F7B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1524000" y="6446836"/>
            <a:ext cx="9144000" cy="365125"/>
          </a:xfrm>
        </p:spPr>
        <p:txBody>
          <a:bodyPr/>
          <a:lstStyle/>
          <a:p>
            <a:pPr algn="ctr">
              <a:lnSpc>
                <a:spcPts val="1200"/>
              </a:lnSpc>
            </a:pPr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3789577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Simpler">
    <p:spTree>
      <p:nvGrpSpPr>
        <p:cNvPr id="1" name=""/>
        <p:cNvGrpSpPr/>
        <p:nvPr/>
      </p:nvGrpSpPr>
      <p:grpSpPr>
        <a:xfrm>
          <a:off x="1524000" y="0"/>
          <a:ext cx="0" cy="0"/>
          <a:chOff x="152400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03FAB429-2CDB-4227-AE68-5A9CC880DD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64614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3200" dirty="0">
                <a:solidFill>
                  <a:srgbClr val="B3A36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4166256-C2BF-40FD-930A-C0CED5B914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79604"/>
            <a:ext cx="9144000" cy="9107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rgbClr val="003057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402EB6-EF5D-4B58-9847-D4903FEF3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rgbClr val="003057"/>
                </a:solidFill>
              </a:defRPr>
            </a:lvl1pPr>
          </a:lstStyle>
          <a:p>
            <a:fld id="{6AA0F56D-6A31-4548-BE4B-C3F021D737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75C63E2-A62C-4170-87BA-97413C88C40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1524000" y="6446836"/>
            <a:ext cx="9144000" cy="365125"/>
          </a:xfrm>
        </p:spPr>
        <p:txBody>
          <a:bodyPr/>
          <a:lstStyle/>
          <a:p>
            <a:pPr algn="ctr">
              <a:lnSpc>
                <a:spcPts val="1200"/>
              </a:lnSpc>
            </a:pPr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3374073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426396E-E3F7-41F7-94C3-B44FF7D2B91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915035"/>
            <a:ext cx="11286226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3057"/>
                </a:solidFill>
              </a:defRPr>
            </a:lvl1pPr>
          </a:lstStyle>
          <a:p>
            <a:fld id="{6AA0F56D-6A31-4548-BE4B-C3F021D737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320ABA-E3ED-43DC-88EE-F21B11200FD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ctr">
              <a:lnSpc>
                <a:spcPts val="1200"/>
              </a:lnSpc>
            </a:pPr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7832494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57200" y="915035"/>
            <a:ext cx="5486400" cy="54857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3057"/>
                </a:solidFill>
              </a:defRPr>
            </a:lvl1pPr>
          </a:lstStyle>
          <a:p>
            <a:fld id="{6AA0F56D-6A31-4548-BE4B-C3F021D737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6257026" y="915035"/>
            <a:ext cx="5486400" cy="54857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23E8946-195D-4981-BE67-C0E08BD560F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algn="ctr">
              <a:lnSpc>
                <a:spcPts val="1200"/>
              </a:lnSpc>
            </a:pPr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39814555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2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57200" y="915034"/>
            <a:ext cx="7315200" cy="54857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3057"/>
                </a:solidFill>
              </a:defRPr>
            </a:lvl1pPr>
          </a:lstStyle>
          <a:p>
            <a:fld id="{6AA0F56D-6A31-4548-BE4B-C3F021D737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8085827" y="915034"/>
            <a:ext cx="3657600" cy="54857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15BE59D-E842-4BEB-88E6-041A9E12C49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algn="ctr">
              <a:lnSpc>
                <a:spcPts val="1200"/>
              </a:lnSpc>
            </a:pPr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7058344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1: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57200" y="915034"/>
            <a:ext cx="3657600" cy="54857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3057"/>
                </a:solidFill>
              </a:defRPr>
            </a:lvl1pPr>
          </a:lstStyle>
          <a:p>
            <a:fld id="{6AA0F56D-6A31-4548-BE4B-C3F021D737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4428227" y="915034"/>
            <a:ext cx="7315200" cy="54857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FB5C146-EB55-4A58-8B59-34B14A0FFBA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algn="ctr">
              <a:lnSpc>
                <a:spcPts val="1200"/>
              </a:lnSpc>
            </a:pPr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2942963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2:(1: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57200" y="915034"/>
            <a:ext cx="7315200" cy="54857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3057"/>
                </a:solidFill>
              </a:defRPr>
            </a:lvl1pPr>
          </a:lstStyle>
          <a:p>
            <a:fld id="{6AA0F56D-6A31-4548-BE4B-C3F021D737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8085827" y="915034"/>
            <a:ext cx="3657600" cy="26974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10">
            <a:extLst>
              <a:ext uri="{FF2B5EF4-FFF2-40B4-BE49-F238E27FC236}">
                <a16:creationId xmlns:a16="http://schemas.microsoft.com/office/drawing/2014/main" id="{A95C6ED5-977E-4B4D-BC6E-F98765D2F5C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085827" y="3703319"/>
            <a:ext cx="3657600" cy="26974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7E95D56-6D58-48D6-9B5A-8225BAF06A5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algn="ctr">
              <a:lnSpc>
                <a:spcPts val="1200"/>
              </a:lnSpc>
            </a:pPr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21299536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(1:1):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57200" y="915034"/>
            <a:ext cx="3657600" cy="26974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3057"/>
                </a:solidFill>
              </a:defRPr>
            </a:lvl1pPr>
          </a:lstStyle>
          <a:p>
            <a:fld id="{6AA0F56D-6A31-4548-BE4B-C3F021D737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4428227" y="915034"/>
            <a:ext cx="7315200" cy="54857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10">
            <a:extLst>
              <a:ext uri="{FF2B5EF4-FFF2-40B4-BE49-F238E27FC236}">
                <a16:creationId xmlns:a16="http://schemas.microsoft.com/office/drawing/2014/main" id="{A305AF19-DEA2-4EA8-AAFF-29394B48EFA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0" y="3703319"/>
            <a:ext cx="3657600" cy="26974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FB07757-C4A7-40E8-B89E-852EDB3DF0D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algn="ctr">
              <a:lnSpc>
                <a:spcPts val="1200"/>
              </a:lnSpc>
            </a:pPr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596614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57200" y="915035"/>
            <a:ext cx="11286226" cy="26974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3057"/>
                </a:solidFill>
              </a:defRPr>
            </a:lvl1pPr>
          </a:lstStyle>
          <a:p>
            <a:fld id="{6AA0F56D-6A31-4548-BE4B-C3F021D737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457200" y="3703320"/>
            <a:ext cx="11286226" cy="26974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645B9D2-DC67-4298-9F67-3D2DA8B78C5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algn="ctr">
              <a:lnSpc>
                <a:spcPts val="1200"/>
              </a:lnSpc>
            </a:pPr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12823309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Rows 2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57200" y="915035"/>
            <a:ext cx="11286226" cy="362102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3057"/>
                </a:solidFill>
              </a:defRPr>
            </a:lvl1pPr>
          </a:lstStyle>
          <a:p>
            <a:fld id="{6AA0F56D-6A31-4548-BE4B-C3F021D737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457200" y="4590288"/>
            <a:ext cx="11286226" cy="18105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61F0A13-A7FA-4522-AC01-A6DA9ADF330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algn="ctr">
              <a:lnSpc>
                <a:spcPts val="1200"/>
              </a:lnSpc>
            </a:pPr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3781583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Rows 1: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57200" y="915035"/>
            <a:ext cx="11286226" cy="18105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3057"/>
                </a:solidFill>
              </a:defRPr>
            </a:lvl1pPr>
          </a:lstStyle>
          <a:p>
            <a:fld id="{6AA0F56D-6A31-4548-BE4B-C3F021D737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457200" y="2779776"/>
            <a:ext cx="11286226" cy="362102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53638C2-E646-41A2-9E06-93C234B463DE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algn="ctr">
              <a:lnSpc>
                <a:spcPts val="1200"/>
              </a:lnSpc>
            </a:pPr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20159419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57200" y="915034"/>
            <a:ext cx="3657600" cy="54857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3057"/>
                </a:solidFill>
              </a:defRPr>
            </a:lvl1pPr>
          </a:lstStyle>
          <a:p>
            <a:fld id="{6AA0F56D-6A31-4548-BE4B-C3F021D737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10"/>
          <p:cNvSpPr>
            <a:spLocks noGrp="1"/>
          </p:cNvSpPr>
          <p:nvPr>
            <p:ph sz="quarter" idx="12"/>
          </p:nvPr>
        </p:nvSpPr>
        <p:spPr>
          <a:xfrm>
            <a:off x="8095591" y="915034"/>
            <a:ext cx="3657600" cy="54857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10"/>
          <p:cNvSpPr>
            <a:spLocks noGrp="1"/>
          </p:cNvSpPr>
          <p:nvPr>
            <p:ph sz="quarter" idx="13"/>
          </p:nvPr>
        </p:nvSpPr>
        <p:spPr>
          <a:xfrm>
            <a:off x="4264571" y="915035"/>
            <a:ext cx="3657600" cy="54857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74A535-8986-4545-B76C-D3E612085CB0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ctr">
              <a:lnSpc>
                <a:spcPts val="1200"/>
              </a:lnSpc>
            </a:pPr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2416953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ncy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57200" y="1463674"/>
            <a:ext cx="5486400" cy="49371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3057"/>
                </a:solidFill>
              </a:defRPr>
            </a:lvl1pPr>
          </a:lstStyle>
          <a:p>
            <a:fld id="{6AA0F56D-6A31-4548-BE4B-C3F021D737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6257026" y="1463674"/>
            <a:ext cx="5486400" cy="49371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57200" y="915035"/>
            <a:ext cx="5486400" cy="5486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/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6257026" y="915034"/>
            <a:ext cx="5486400" cy="5486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/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B8086F5-3628-4473-9345-9313A725EF0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ctr">
              <a:lnSpc>
                <a:spcPts val="1200"/>
              </a:lnSpc>
            </a:pPr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24779427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ncy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57200" y="1463674"/>
            <a:ext cx="3657600" cy="49371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3057"/>
                </a:solidFill>
              </a:defRPr>
            </a:lvl1pPr>
          </a:lstStyle>
          <a:p>
            <a:fld id="{6AA0F56D-6A31-4548-BE4B-C3F021D737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8085825" y="1463674"/>
            <a:ext cx="3657600" cy="49371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57200" y="915035"/>
            <a:ext cx="3657600" cy="5486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/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085824" y="915034"/>
            <a:ext cx="3657601" cy="5486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/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10"/>
          <p:cNvSpPr>
            <a:spLocks noGrp="1"/>
          </p:cNvSpPr>
          <p:nvPr>
            <p:ph sz="quarter" idx="15"/>
          </p:nvPr>
        </p:nvSpPr>
        <p:spPr>
          <a:xfrm>
            <a:off x="4271512" y="1463674"/>
            <a:ext cx="3657600" cy="493712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271512" y="915034"/>
            <a:ext cx="3657600" cy="5486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/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3B876A3-210E-476A-8AA6-01F4F3598B3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algn="ctr">
              <a:lnSpc>
                <a:spcPts val="1200"/>
              </a:lnSpc>
            </a:pPr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35025986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3057"/>
                </a:solidFill>
              </a:defRPr>
            </a:lvl1pPr>
          </a:lstStyle>
          <a:p>
            <a:fld id="{6AA0F56D-6A31-4548-BE4B-C3F021D737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8D99DD2-C2D3-4165-9736-D5640BD57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>
              <a:lnSpc>
                <a:spcPts val="1200"/>
              </a:lnSpc>
            </a:pPr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30212730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Slide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3057"/>
                </a:solidFill>
              </a:defRPr>
            </a:lvl1pPr>
          </a:lstStyle>
          <a:p>
            <a:fld id="{6AA0F56D-6A31-4548-BE4B-C3F021D737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93E895-C631-4032-B179-46295EE61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>
              <a:lnSpc>
                <a:spcPts val="1200"/>
              </a:lnSpc>
            </a:pPr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5228586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08110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2582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tally Blank no Backgroun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82040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SDL Fancy Blank 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398B50F8-0153-4A05-ABB2-916C8979AF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7199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SDL Fancy Blank Gol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8C250019-F3F3-472B-9254-660F642AB7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1399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SDL Fancy Blank Buzz Gol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C7DC69B2-CF07-4402-9100-88058B1EC1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9269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 userDrawn="1"/>
        </p:nvGrpSpPr>
        <p:grpSpPr>
          <a:xfrm>
            <a:off x="-518944" y="-26498"/>
            <a:ext cx="12925259" cy="6884498"/>
            <a:chOff x="-518944" y="-26498"/>
            <a:chExt cx="12925259" cy="6884498"/>
          </a:xfrm>
        </p:grpSpPr>
        <p:pic>
          <p:nvPicPr>
            <p:cNvPr id="4" name="Picture 2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flipH="1" flipV="1">
              <a:off x="0" y="4674669"/>
              <a:ext cx="12192000" cy="2183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2"/>
            <p:cNvPicPr>
              <a:picLocks noChangeAspect="1" noChangeArrowheads="1"/>
            </p:cNvPicPr>
            <p:nvPr userDrawn="1"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0" y="-26497"/>
              <a:ext cx="12192000" cy="4878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Freeform 5"/>
            <p:cNvSpPr/>
            <p:nvPr userDrawn="1"/>
          </p:nvSpPr>
          <p:spPr>
            <a:xfrm>
              <a:off x="293111" y="3926492"/>
              <a:ext cx="5485774" cy="2746376"/>
            </a:xfrm>
            <a:custGeom>
              <a:avLst/>
              <a:gdLst>
                <a:gd name="connsiteX0" fmla="*/ 38100 w 1727200"/>
                <a:gd name="connsiteY0" fmla="*/ 1206500 h 1244600"/>
                <a:gd name="connsiteX1" fmla="*/ 1727200 w 1727200"/>
                <a:gd name="connsiteY1" fmla="*/ 1193800 h 1244600"/>
                <a:gd name="connsiteX2" fmla="*/ 1727200 w 1727200"/>
                <a:gd name="connsiteY2" fmla="*/ 0 h 1244600"/>
                <a:gd name="connsiteX3" fmla="*/ 0 w 1727200"/>
                <a:gd name="connsiteY3" fmla="*/ 1244600 h 1244600"/>
                <a:gd name="connsiteX4" fmla="*/ 38100 w 1727200"/>
                <a:gd name="connsiteY4" fmla="*/ 1206500 h 1244600"/>
                <a:gd name="connsiteX0" fmla="*/ 0 w 1727200"/>
                <a:gd name="connsiteY0" fmla="*/ 1244600 h 1244600"/>
                <a:gd name="connsiteX1" fmla="*/ 1727200 w 1727200"/>
                <a:gd name="connsiteY1" fmla="*/ 1193800 h 1244600"/>
                <a:gd name="connsiteX2" fmla="*/ 1727200 w 1727200"/>
                <a:gd name="connsiteY2" fmla="*/ 0 h 1244600"/>
                <a:gd name="connsiteX3" fmla="*/ 0 w 1727200"/>
                <a:gd name="connsiteY3" fmla="*/ 1244600 h 1244600"/>
                <a:gd name="connsiteX0" fmla="*/ 0 w 1743075"/>
                <a:gd name="connsiteY0" fmla="*/ 1244600 h 1247775"/>
                <a:gd name="connsiteX1" fmla="*/ 1743075 w 1743075"/>
                <a:gd name="connsiteY1" fmla="*/ 1247775 h 1247775"/>
                <a:gd name="connsiteX2" fmla="*/ 1727200 w 1743075"/>
                <a:gd name="connsiteY2" fmla="*/ 0 h 1247775"/>
                <a:gd name="connsiteX3" fmla="*/ 0 w 1743075"/>
                <a:gd name="connsiteY3" fmla="*/ 1244600 h 1247775"/>
                <a:gd name="connsiteX0" fmla="*/ 0 w 1743075"/>
                <a:gd name="connsiteY0" fmla="*/ 1244600 h 1247775"/>
                <a:gd name="connsiteX1" fmla="*/ 1743075 w 1743075"/>
                <a:gd name="connsiteY1" fmla="*/ 1247775 h 1247775"/>
                <a:gd name="connsiteX2" fmla="*/ 1743075 w 1743075"/>
                <a:gd name="connsiteY2" fmla="*/ 0 h 1247775"/>
                <a:gd name="connsiteX3" fmla="*/ 0 w 1743075"/>
                <a:gd name="connsiteY3" fmla="*/ 1244600 h 1247775"/>
                <a:gd name="connsiteX0" fmla="*/ 0 w 1743075"/>
                <a:gd name="connsiteY0" fmla="*/ 1244600 h 1247775"/>
                <a:gd name="connsiteX1" fmla="*/ 1743075 w 1743075"/>
                <a:gd name="connsiteY1" fmla="*/ 1247775 h 1247775"/>
                <a:gd name="connsiteX2" fmla="*/ 1730375 w 1743075"/>
                <a:gd name="connsiteY2" fmla="*/ 0 h 1247775"/>
                <a:gd name="connsiteX3" fmla="*/ 0 w 1743075"/>
                <a:gd name="connsiteY3" fmla="*/ 1244600 h 1247775"/>
                <a:gd name="connsiteX0" fmla="*/ 0 w 1733550"/>
                <a:gd name="connsiteY0" fmla="*/ 1244600 h 1247775"/>
                <a:gd name="connsiteX1" fmla="*/ 1733550 w 1733550"/>
                <a:gd name="connsiteY1" fmla="*/ 1247775 h 1247775"/>
                <a:gd name="connsiteX2" fmla="*/ 1730375 w 1733550"/>
                <a:gd name="connsiteY2" fmla="*/ 0 h 1247775"/>
                <a:gd name="connsiteX3" fmla="*/ 0 w 1733550"/>
                <a:gd name="connsiteY3" fmla="*/ 1244600 h 1247775"/>
                <a:gd name="connsiteX0" fmla="*/ 0 w 1733550"/>
                <a:gd name="connsiteY0" fmla="*/ 1244600 h 1247775"/>
                <a:gd name="connsiteX1" fmla="*/ 1733550 w 1733550"/>
                <a:gd name="connsiteY1" fmla="*/ 1247775 h 1247775"/>
                <a:gd name="connsiteX2" fmla="*/ 1730375 w 1733550"/>
                <a:gd name="connsiteY2" fmla="*/ 0 h 1247775"/>
                <a:gd name="connsiteX3" fmla="*/ 0 w 1733550"/>
                <a:gd name="connsiteY3" fmla="*/ 1244600 h 1247775"/>
                <a:gd name="connsiteX0" fmla="*/ 0 w 1733550"/>
                <a:gd name="connsiteY0" fmla="*/ 1244600 h 1247775"/>
                <a:gd name="connsiteX1" fmla="*/ 1733550 w 1733550"/>
                <a:gd name="connsiteY1" fmla="*/ 1247775 h 1247775"/>
                <a:gd name="connsiteX2" fmla="*/ 1730375 w 1733550"/>
                <a:gd name="connsiteY2" fmla="*/ 0 h 1247775"/>
                <a:gd name="connsiteX3" fmla="*/ 0 w 1733550"/>
                <a:gd name="connsiteY3" fmla="*/ 1244600 h 1247775"/>
                <a:gd name="connsiteX0" fmla="*/ 0 w 1739172"/>
                <a:gd name="connsiteY0" fmla="*/ 1244600 h 1247775"/>
                <a:gd name="connsiteX1" fmla="*/ 1733550 w 1739172"/>
                <a:gd name="connsiteY1" fmla="*/ 1247775 h 1247775"/>
                <a:gd name="connsiteX2" fmla="*/ 1739072 w 1739172"/>
                <a:gd name="connsiteY2" fmla="*/ 0 h 1247775"/>
                <a:gd name="connsiteX3" fmla="*/ 0 w 1739172"/>
                <a:gd name="connsiteY3" fmla="*/ 1244600 h 1247775"/>
                <a:gd name="connsiteX0" fmla="*/ 0 w 1739208"/>
                <a:gd name="connsiteY0" fmla="*/ 1244600 h 1247775"/>
                <a:gd name="connsiteX1" fmla="*/ 1735724 w 1739208"/>
                <a:gd name="connsiteY1" fmla="*/ 1247775 h 1247775"/>
                <a:gd name="connsiteX2" fmla="*/ 1739072 w 1739208"/>
                <a:gd name="connsiteY2" fmla="*/ 0 h 1247775"/>
                <a:gd name="connsiteX3" fmla="*/ 0 w 1739208"/>
                <a:gd name="connsiteY3" fmla="*/ 1244600 h 1247775"/>
                <a:gd name="connsiteX0" fmla="*/ 0 w 1739208"/>
                <a:gd name="connsiteY0" fmla="*/ 1244600 h 1247775"/>
                <a:gd name="connsiteX1" fmla="*/ 1735724 w 1739208"/>
                <a:gd name="connsiteY1" fmla="*/ 1247775 h 1247775"/>
                <a:gd name="connsiteX2" fmla="*/ 1739072 w 1739208"/>
                <a:gd name="connsiteY2" fmla="*/ 0 h 1247775"/>
                <a:gd name="connsiteX3" fmla="*/ 0 w 1739208"/>
                <a:gd name="connsiteY3" fmla="*/ 1244600 h 124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39208" h="1247775">
                  <a:moveTo>
                    <a:pt x="1524000" y="1244600"/>
                  </a:moveTo>
                  <a:lnTo>
                    <a:pt x="3259724" y="1247775"/>
                  </a:lnTo>
                  <a:cubicBezTo>
                    <a:pt x="3258666" y="831850"/>
                    <a:pt x="3264130" y="415925"/>
                    <a:pt x="3263072" y="0"/>
                  </a:cubicBezTo>
                  <a:cubicBezTo>
                    <a:pt x="2394180" y="160867"/>
                    <a:pt x="1932517" y="597958"/>
                    <a:pt x="1524000" y="124460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ysClr val="windowText" lastClr="000000"/>
                </a:gs>
                <a:gs pos="63000">
                  <a:sysClr val="windowText" lastClr="000000">
                    <a:alpha val="39000"/>
                  </a:sysClr>
                </a:gs>
                <a:gs pos="0">
                  <a:srgbClr val="002852"/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393700" dist="38100" dir="13500000" sx="116000" sy="116000" algn="br" rotWithShape="0">
                <a:sysClr val="windowText" lastClr="000000">
                  <a:alpha val="96000"/>
                </a:sys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7" name="Freeform 6"/>
            <p:cNvSpPr/>
            <p:nvPr userDrawn="1"/>
          </p:nvSpPr>
          <p:spPr>
            <a:xfrm>
              <a:off x="-518944" y="3112244"/>
              <a:ext cx="6781646" cy="3736975"/>
            </a:xfrm>
            <a:custGeom>
              <a:avLst/>
              <a:gdLst>
                <a:gd name="connsiteX0" fmla="*/ 38100 w 1727200"/>
                <a:gd name="connsiteY0" fmla="*/ 1206500 h 1244600"/>
                <a:gd name="connsiteX1" fmla="*/ 1727200 w 1727200"/>
                <a:gd name="connsiteY1" fmla="*/ 1193800 h 1244600"/>
                <a:gd name="connsiteX2" fmla="*/ 1727200 w 1727200"/>
                <a:gd name="connsiteY2" fmla="*/ 0 h 1244600"/>
                <a:gd name="connsiteX3" fmla="*/ 0 w 1727200"/>
                <a:gd name="connsiteY3" fmla="*/ 1244600 h 1244600"/>
                <a:gd name="connsiteX4" fmla="*/ 38100 w 1727200"/>
                <a:gd name="connsiteY4" fmla="*/ 1206500 h 1244600"/>
                <a:gd name="connsiteX0" fmla="*/ 0 w 1727200"/>
                <a:gd name="connsiteY0" fmla="*/ 1244600 h 1244600"/>
                <a:gd name="connsiteX1" fmla="*/ 1727200 w 1727200"/>
                <a:gd name="connsiteY1" fmla="*/ 1193800 h 1244600"/>
                <a:gd name="connsiteX2" fmla="*/ 1727200 w 1727200"/>
                <a:gd name="connsiteY2" fmla="*/ 0 h 1244600"/>
                <a:gd name="connsiteX3" fmla="*/ 0 w 1727200"/>
                <a:gd name="connsiteY3" fmla="*/ 1244600 h 1244600"/>
                <a:gd name="connsiteX0" fmla="*/ 0 w 1743075"/>
                <a:gd name="connsiteY0" fmla="*/ 1244600 h 1247775"/>
                <a:gd name="connsiteX1" fmla="*/ 1743075 w 1743075"/>
                <a:gd name="connsiteY1" fmla="*/ 1247775 h 1247775"/>
                <a:gd name="connsiteX2" fmla="*/ 1727200 w 1743075"/>
                <a:gd name="connsiteY2" fmla="*/ 0 h 1247775"/>
                <a:gd name="connsiteX3" fmla="*/ 0 w 1743075"/>
                <a:gd name="connsiteY3" fmla="*/ 1244600 h 1247775"/>
                <a:gd name="connsiteX0" fmla="*/ 0 w 1743075"/>
                <a:gd name="connsiteY0" fmla="*/ 1244600 h 1247775"/>
                <a:gd name="connsiteX1" fmla="*/ 1743075 w 1743075"/>
                <a:gd name="connsiteY1" fmla="*/ 1247775 h 1247775"/>
                <a:gd name="connsiteX2" fmla="*/ 1743075 w 1743075"/>
                <a:gd name="connsiteY2" fmla="*/ 0 h 1247775"/>
                <a:gd name="connsiteX3" fmla="*/ 0 w 1743075"/>
                <a:gd name="connsiteY3" fmla="*/ 1244600 h 1247775"/>
                <a:gd name="connsiteX0" fmla="*/ 0 w 1743075"/>
                <a:gd name="connsiteY0" fmla="*/ 1244600 h 1247775"/>
                <a:gd name="connsiteX1" fmla="*/ 1743075 w 1743075"/>
                <a:gd name="connsiteY1" fmla="*/ 1247775 h 1247775"/>
                <a:gd name="connsiteX2" fmla="*/ 1730375 w 1743075"/>
                <a:gd name="connsiteY2" fmla="*/ 0 h 1247775"/>
                <a:gd name="connsiteX3" fmla="*/ 0 w 1743075"/>
                <a:gd name="connsiteY3" fmla="*/ 1244600 h 1247775"/>
                <a:gd name="connsiteX0" fmla="*/ 0 w 1733550"/>
                <a:gd name="connsiteY0" fmla="*/ 1244600 h 1247775"/>
                <a:gd name="connsiteX1" fmla="*/ 1733550 w 1733550"/>
                <a:gd name="connsiteY1" fmla="*/ 1247775 h 1247775"/>
                <a:gd name="connsiteX2" fmla="*/ 1730375 w 1733550"/>
                <a:gd name="connsiteY2" fmla="*/ 0 h 1247775"/>
                <a:gd name="connsiteX3" fmla="*/ 0 w 1733550"/>
                <a:gd name="connsiteY3" fmla="*/ 1244600 h 1247775"/>
                <a:gd name="connsiteX0" fmla="*/ 0 w 1733550"/>
                <a:gd name="connsiteY0" fmla="*/ 1244600 h 1247775"/>
                <a:gd name="connsiteX1" fmla="*/ 1733550 w 1733550"/>
                <a:gd name="connsiteY1" fmla="*/ 1247775 h 1247775"/>
                <a:gd name="connsiteX2" fmla="*/ 1730375 w 1733550"/>
                <a:gd name="connsiteY2" fmla="*/ 0 h 1247775"/>
                <a:gd name="connsiteX3" fmla="*/ 0 w 1733550"/>
                <a:gd name="connsiteY3" fmla="*/ 1244600 h 1247775"/>
                <a:gd name="connsiteX0" fmla="*/ 0 w 1733550"/>
                <a:gd name="connsiteY0" fmla="*/ 1244600 h 1247775"/>
                <a:gd name="connsiteX1" fmla="*/ 1733550 w 1733550"/>
                <a:gd name="connsiteY1" fmla="*/ 1247775 h 1247775"/>
                <a:gd name="connsiteX2" fmla="*/ 1730375 w 1733550"/>
                <a:gd name="connsiteY2" fmla="*/ 0 h 1247775"/>
                <a:gd name="connsiteX3" fmla="*/ 0 w 1733550"/>
                <a:gd name="connsiteY3" fmla="*/ 1244600 h 1247775"/>
                <a:gd name="connsiteX0" fmla="*/ 0 w 1739172"/>
                <a:gd name="connsiteY0" fmla="*/ 1244600 h 1247775"/>
                <a:gd name="connsiteX1" fmla="*/ 1733550 w 1739172"/>
                <a:gd name="connsiteY1" fmla="*/ 1247775 h 1247775"/>
                <a:gd name="connsiteX2" fmla="*/ 1739072 w 1739172"/>
                <a:gd name="connsiteY2" fmla="*/ 0 h 1247775"/>
                <a:gd name="connsiteX3" fmla="*/ 0 w 1739172"/>
                <a:gd name="connsiteY3" fmla="*/ 1244600 h 1247775"/>
                <a:gd name="connsiteX0" fmla="*/ 0 w 1739208"/>
                <a:gd name="connsiteY0" fmla="*/ 1244600 h 1247775"/>
                <a:gd name="connsiteX1" fmla="*/ 1735724 w 1739208"/>
                <a:gd name="connsiteY1" fmla="*/ 1247775 h 1247775"/>
                <a:gd name="connsiteX2" fmla="*/ 1739072 w 1739208"/>
                <a:gd name="connsiteY2" fmla="*/ 0 h 1247775"/>
                <a:gd name="connsiteX3" fmla="*/ 0 w 1739208"/>
                <a:gd name="connsiteY3" fmla="*/ 1244600 h 1247775"/>
                <a:gd name="connsiteX0" fmla="*/ 0 w 1739208"/>
                <a:gd name="connsiteY0" fmla="*/ 1244600 h 1247775"/>
                <a:gd name="connsiteX1" fmla="*/ 1735724 w 1739208"/>
                <a:gd name="connsiteY1" fmla="*/ 1247775 h 1247775"/>
                <a:gd name="connsiteX2" fmla="*/ 1739072 w 1739208"/>
                <a:gd name="connsiteY2" fmla="*/ 0 h 1247775"/>
                <a:gd name="connsiteX3" fmla="*/ 0 w 1739208"/>
                <a:gd name="connsiteY3" fmla="*/ 1244600 h 1247775"/>
                <a:gd name="connsiteX0" fmla="*/ 0 w 1739208"/>
                <a:gd name="connsiteY0" fmla="*/ 1244600 h 1247775"/>
                <a:gd name="connsiteX1" fmla="*/ 1735724 w 1739208"/>
                <a:gd name="connsiteY1" fmla="*/ 1247775 h 1247775"/>
                <a:gd name="connsiteX2" fmla="*/ 1739072 w 1739208"/>
                <a:gd name="connsiteY2" fmla="*/ 0 h 1247775"/>
                <a:gd name="connsiteX3" fmla="*/ 0 w 1739208"/>
                <a:gd name="connsiteY3" fmla="*/ 1244600 h 124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39208" h="1247775">
                  <a:moveTo>
                    <a:pt x="1524000" y="1244600"/>
                  </a:moveTo>
                  <a:lnTo>
                    <a:pt x="3259724" y="1247775"/>
                  </a:lnTo>
                  <a:cubicBezTo>
                    <a:pt x="3258666" y="831850"/>
                    <a:pt x="3264130" y="415925"/>
                    <a:pt x="3263072" y="0"/>
                  </a:cubicBezTo>
                  <a:cubicBezTo>
                    <a:pt x="2693109" y="849639"/>
                    <a:pt x="1932517" y="597958"/>
                    <a:pt x="1524000" y="124460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ysClr val="windowText" lastClr="000000"/>
                </a:gs>
                <a:gs pos="63000">
                  <a:sysClr val="windowText" lastClr="000000">
                    <a:alpha val="39000"/>
                  </a:sysClr>
                </a:gs>
                <a:gs pos="0">
                  <a:srgbClr val="002852"/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63500" dist="38100" dir="13500000" sx="116000" sy="116000" algn="br" rotWithShape="0">
                <a:srgbClr val="4F81BD">
                  <a:alpha val="66000"/>
                </a:s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125352" y="6"/>
              <a:ext cx="2041094" cy="1586937"/>
            </a:xfrm>
            <a:prstGeom prst="rect">
              <a:avLst/>
            </a:prstGeom>
            <a:effectLst>
              <a:outerShdw blurRad="419100" sx="111000" sy="111000" algn="ctr" rotWithShape="0">
                <a:sysClr val="windowText" lastClr="000000">
                  <a:alpha val="88000"/>
                </a:sysClr>
              </a:outerShdw>
            </a:effectLst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407723" y="680456"/>
              <a:ext cx="2057400" cy="2010455"/>
            </a:xfrm>
            <a:prstGeom prst="rect">
              <a:avLst/>
            </a:prstGeom>
            <a:effectLst>
              <a:outerShdw blurRad="419100" sx="111000" sy="111000" algn="ctr" rotWithShape="0">
                <a:sysClr val="windowText" lastClr="000000">
                  <a:alpha val="88000"/>
                </a:sysClr>
              </a:outerShdw>
            </a:effectLst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74209" y="4621903"/>
              <a:ext cx="2474076" cy="2152407"/>
            </a:xfrm>
            <a:prstGeom prst="rect">
              <a:avLst/>
            </a:prstGeom>
            <a:effectLst>
              <a:outerShdw blurRad="419100" sx="111000" sy="111000" algn="ctr" rotWithShape="0">
                <a:sysClr val="windowText" lastClr="000000">
                  <a:alpha val="88000"/>
                </a:sysClr>
              </a:outerShdw>
            </a:effectLst>
          </p:spPr>
        </p:pic>
        <p:pic>
          <p:nvPicPr>
            <p:cNvPr id="11" name="Picture 10"/>
            <p:cNvPicPr>
              <a:picLocks noChangeAspect="1"/>
            </p:cNvPicPr>
            <p:nvPr userDrawn="1"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185245" y="5651600"/>
              <a:ext cx="1981200" cy="1158783"/>
            </a:xfrm>
            <a:prstGeom prst="rect">
              <a:avLst/>
            </a:prstGeom>
            <a:effectLst>
              <a:outerShdw blurRad="419100" sx="111000" sy="111000" algn="ctr" rotWithShape="0">
                <a:sysClr val="windowText" lastClr="000000">
                  <a:alpha val="88000"/>
                </a:sysClr>
              </a:outerShdw>
            </a:effectLst>
          </p:spPr>
        </p:pic>
        <p:pic>
          <p:nvPicPr>
            <p:cNvPr id="12" name="Picture 11"/>
            <p:cNvPicPr>
              <a:picLocks noChangeAspect="1"/>
            </p:cNvPicPr>
            <p:nvPr userDrawn="1"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578867" y="2"/>
              <a:ext cx="1406134" cy="530724"/>
            </a:xfrm>
            <a:prstGeom prst="rect">
              <a:avLst/>
            </a:prstGeom>
            <a:effectLst>
              <a:outerShdw blurRad="215900" sx="108000" sy="108000" algn="ctr" rotWithShape="0">
                <a:sysClr val="windowText" lastClr="000000">
                  <a:alpha val="80000"/>
                </a:sysClr>
              </a:outerShdw>
            </a:effectLst>
          </p:spPr>
        </p:pic>
        <p:pic>
          <p:nvPicPr>
            <p:cNvPr id="13" name="Picture 12"/>
            <p:cNvPicPr>
              <a:picLocks noChangeAspect="1"/>
            </p:cNvPicPr>
            <p:nvPr userDrawn="1"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770258" y="8"/>
              <a:ext cx="1188292" cy="622841"/>
            </a:xfrm>
            <a:prstGeom prst="rect">
              <a:avLst/>
            </a:prstGeom>
            <a:effectLst>
              <a:outerShdw blurRad="215900" sx="108000" sy="108000" algn="ctr" rotWithShape="0">
                <a:sysClr val="windowText" lastClr="000000">
                  <a:alpha val="80000"/>
                </a:sysClr>
              </a:outerShdw>
            </a:effectLst>
          </p:spPr>
        </p:pic>
        <p:pic>
          <p:nvPicPr>
            <p:cNvPr id="14" name="Picture 13"/>
            <p:cNvPicPr>
              <a:picLocks noChangeAspect="1"/>
            </p:cNvPicPr>
            <p:nvPr userDrawn="1"/>
          </p:nvPicPr>
          <p:blipFill rotWithShape="1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357915" y="6"/>
              <a:ext cx="1431882" cy="1178455"/>
            </a:xfrm>
            <a:prstGeom prst="rect">
              <a:avLst/>
            </a:prstGeom>
            <a:effectLst>
              <a:outerShdw blurRad="215900" sx="108000" sy="108000" algn="ctr" rotWithShape="0">
                <a:sysClr val="windowText" lastClr="000000">
                  <a:alpha val="80000"/>
                </a:sysClr>
              </a:outerShdw>
            </a:effectLst>
          </p:spPr>
        </p:pic>
        <p:pic>
          <p:nvPicPr>
            <p:cNvPr id="15" name="Picture 14"/>
            <p:cNvPicPr>
              <a:picLocks noChangeAspect="1"/>
            </p:cNvPicPr>
            <p:nvPr userDrawn="1"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69593" y="5074270"/>
              <a:ext cx="1422160" cy="1146628"/>
            </a:xfrm>
            <a:prstGeom prst="rect">
              <a:avLst/>
            </a:prstGeom>
            <a:effectLst>
              <a:outerShdw blurRad="215900" sx="108000" sy="108000" algn="ctr" rotWithShape="0">
                <a:sysClr val="windowText" lastClr="000000">
                  <a:alpha val="80000"/>
                </a:sysClr>
              </a:outerShdw>
            </a:effectLst>
          </p:spPr>
        </p:pic>
        <p:pic>
          <p:nvPicPr>
            <p:cNvPr id="16" name="Picture 15"/>
            <p:cNvPicPr>
              <a:picLocks noChangeAspect="1"/>
            </p:cNvPicPr>
            <p:nvPr userDrawn="1"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22212" y="5712966"/>
              <a:ext cx="1313312" cy="1115904"/>
            </a:xfrm>
            <a:prstGeom prst="rect">
              <a:avLst/>
            </a:prstGeom>
            <a:effectLst>
              <a:outerShdw blurRad="215900" sx="108000" sy="108000" algn="ctr" rotWithShape="0">
                <a:sysClr val="windowText" lastClr="000000">
                  <a:alpha val="80000"/>
                </a:sysClr>
              </a:outerShdw>
            </a:effectLst>
          </p:spPr>
        </p:pic>
        <p:pic>
          <p:nvPicPr>
            <p:cNvPr id="17" name="Picture 16"/>
            <p:cNvPicPr>
              <a:picLocks noChangeAspect="1"/>
            </p:cNvPicPr>
            <p:nvPr userDrawn="1"/>
          </p:nvPicPr>
          <p:blipFill rotWithShape="1"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390" y="342636"/>
              <a:ext cx="1612537" cy="1649331"/>
            </a:xfrm>
            <a:prstGeom prst="rect">
              <a:avLst/>
            </a:prstGeom>
            <a:effectLst>
              <a:outerShdw blurRad="215900" sx="108000" sy="108000" algn="ctr" rotWithShape="0">
                <a:sysClr val="windowText" lastClr="000000">
                  <a:alpha val="80000"/>
                </a:sysClr>
              </a:outerShdw>
            </a:effectLst>
          </p:spPr>
        </p:pic>
        <p:pic>
          <p:nvPicPr>
            <p:cNvPr id="18" name="Picture 17"/>
            <p:cNvPicPr>
              <a:picLocks noChangeAspect="1"/>
            </p:cNvPicPr>
            <p:nvPr userDrawn="1"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90039" y="570137"/>
              <a:ext cx="1563059" cy="1343255"/>
            </a:xfrm>
            <a:prstGeom prst="rect">
              <a:avLst/>
            </a:prstGeom>
            <a:effectLst>
              <a:outerShdw blurRad="215900" sx="108000" sy="108000" algn="ctr" rotWithShape="0">
                <a:sysClr val="windowText" lastClr="000000">
                  <a:alpha val="80000"/>
                </a:sysClr>
              </a:outerShdw>
            </a:effectLst>
          </p:spPr>
        </p:pic>
        <p:sp>
          <p:nvSpPr>
            <p:cNvPr id="19" name="Hexagon 18"/>
            <p:cNvSpPr/>
            <p:nvPr userDrawn="1"/>
          </p:nvSpPr>
          <p:spPr>
            <a:xfrm>
              <a:off x="6908800" y="1676400"/>
              <a:ext cx="1944624" cy="1676400"/>
            </a:xfrm>
            <a:prstGeom prst="hexagon">
              <a:avLst/>
            </a:prstGeom>
            <a:noFill/>
            <a:ln w="25400" cap="flat" cmpd="sng" algn="ctr">
              <a:gradFill flip="none" rotWithShape="1">
                <a:gsLst>
                  <a:gs pos="0">
                    <a:srgbClr val="1F497D"/>
                  </a:gs>
                  <a:gs pos="24000">
                    <a:srgbClr val="1F497D"/>
                  </a:gs>
                  <a:gs pos="73000">
                    <a:sysClr val="windowText" lastClr="000000">
                      <a:alpha val="0"/>
                    </a:sysClr>
                  </a:gs>
                </a:gsLst>
                <a:lin ang="7200000" scaled="0"/>
                <a:tileRect/>
              </a:gra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20" name="Hexagon 19"/>
            <p:cNvSpPr/>
            <p:nvPr userDrawn="1"/>
          </p:nvSpPr>
          <p:spPr>
            <a:xfrm>
              <a:off x="8439049" y="2614256"/>
              <a:ext cx="2127352" cy="1833927"/>
            </a:xfrm>
            <a:prstGeom prst="hexagon">
              <a:avLst/>
            </a:prstGeom>
            <a:noFill/>
            <a:ln w="25400" cap="flat" cmpd="sng" algn="ctr">
              <a:gradFill flip="none" rotWithShape="1">
                <a:gsLst>
                  <a:gs pos="0">
                    <a:srgbClr val="1F497D"/>
                  </a:gs>
                  <a:gs pos="24000">
                    <a:srgbClr val="1F497D"/>
                  </a:gs>
                  <a:gs pos="73000">
                    <a:sysClr val="windowText" lastClr="000000">
                      <a:alpha val="0"/>
                    </a:sysClr>
                  </a:gs>
                </a:gsLst>
                <a:lin ang="10800000" scaled="1"/>
                <a:tileRect/>
              </a:gra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21" name="Hexagon 20"/>
            <p:cNvSpPr/>
            <p:nvPr userDrawn="1"/>
          </p:nvSpPr>
          <p:spPr>
            <a:xfrm>
              <a:off x="4286823" y="1322080"/>
              <a:ext cx="1587834" cy="1368823"/>
            </a:xfrm>
            <a:prstGeom prst="hexagon">
              <a:avLst/>
            </a:prstGeom>
            <a:noFill/>
            <a:ln w="25400" cap="flat" cmpd="sng" algn="ctr">
              <a:gradFill flip="none" rotWithShape="1">
                <a:gsLst>
                  <a:gs pos="0">
                    <a:srgbClr val="1F497D"/>
                  </a:gs>
                  <a:gs pos="24000">
                    <a:srgbClr val="1F497D"/>
                  </a:gs>
                  <a:gs pos="73000">
                    <a:sysClr val="windowText" lastClr="000000">
                      <a:alpha val="0"/>
                    </a:sysClr>
                  </a:gs>
                </a:gsLst>
                <a:lin ang="5400000" scaled="1"/>
                <a:tileRect/>
              </a:gra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22" name="Hexagon 21"/>
            <p:cNvSpPr/>
            <p:nvPr userDrawn="1"/>
          </p:nvSpPr>
          <p:spPr>
            <a:xfrm>
              <a:off x="7221495" y="4557414"/>
              <a:ext cx="1199110" cy="1033716"/>
            </a:xfrm>
            <a:prstGeom prst="hexagon">
              <a:avLst/>
            </a:prstGeom>
            <a:noFill/>
            <a:ln w="25400" cap="flat" cmpd="sng" algn="ctr">
              <a:gradFill flip="none" rotWithShape="1">
                <a:gsLst>
                  <a:gs pos="0">
                    <a:srgbClr val="1F497D"/>
                  </a:gs>
                  <a:gs pos="24000">
                    <a:srgbClr val="1F497D"/>
                  </a:gs>
                  <a:gs pos="73000">
                    <a:sysClr val="windowText" lastClr="000000">
                      <a:alpha val="0"/>
                    </a:sysClr>
                  </a:gs>
                </a:gsLst>
                <a:lin ang="16200000" scaled="1"/>
                <a:tileRect/>
              </a:gra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23" name="Hexagon 22"/>
            <p:cNvSpPr/>
            <p:nvPr userDrawn="1"/>
          </p:nvSpPr>
          <p:spPr>
            <a:xfrm>
              <a:off x="4964524" y="4579186"/>
              <a:ext cx="1199110" cy="1033716"/>
            </a:xfrm>
            <a:prstGeom prst="hexagon">
              <a:avLst/>
            </a:prstGeom>
            <a:noFill/>
            <a:ln w="25400" cap="flat" cmpd="sng" algn="ctr">
              <a:gradFill flip="none" rotWithShape="1">
                <a:gsLst>
                  <a:gs pos="0">
                    <a:srgbClr val="1F497D"/>
                  </a:gs>
                  <a:gs pos="24000">
                    <a:srgbClr val="1F497D"/>
                  </a:gs>
                  <a:gs pos="73000">
                    <a:sysClr val="windowText" lastClr="000000">
                      <a:alpha val="0"/>
                    </a:sysClr>
                  </a:gs>
                </a:gsLst>
                <a:lin ang="16200000" scaled="1"/>
                <a:tileRect/>
              </a:gra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24" name="Hexagon 23"/>
            <p:cNvSpPr/>
            <p:nvPr userDrawn="1"/>
          </p:nvSpPr>
          <p:spPr>
            <a:xfrm>
              <a:off x="2428152" y="5167014"/>
              <a:ext cx="1199110" cy="1033716"/>
            </a:xfrm>
            <a:prstGeom prst="hexagon">
              <a:avLst/>
            </a:prstGeom>
            <a:noFill/>
            <a:ln w="25400" cap="flat" cmpd="sng" algn="ctr">
              <a:gradFill flip="none" rotWithShape="1">
                <a:gsLst>
                  <a:gs pos="0">
                    <a:srgbClr val="1F497D"/>
                  </a:gs>
                  <a:gs pos="24000">
                    <a:srgbClr val="1F497D"/>
                  </a:gs>
                  <a:gs pos="73000">
                    <a:sysClr val="windowText" lastClr="000000">
                      <a:alpha val="0"/>
                    </a:sysClr>
                  </a:gs>
                </a:gsLst>
                <a:lin ang="16200000" scaled="1"/>
                <a:tileRect/>
              </a:gra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25" name="Hexagon 24"/>
            <p:cNvSpPr/>
            <p:nvPr userDrawn="1"/>
          </p:nvSpPr>
          <p:spPr>
            <a:xfrm>
              <a:off x="1609709" y="5889527"/>
              <a:ext cx="979791" cy="844648"/>
            </a:xfrm>
            <a:prstGeom prst="hexagon">
              <a:avLst/>
            </a:prstGeom>
            <a:noFill/>
            <a:ln w="25400" cap="flat" cmpd="sng" algn="ctr">
              <a:gradFill flip="none" rotWithShape="1">
                <a:gsLst>
                  <a:gs pos="0">
                    <a:srgbClr val="1F497D"/>
                  </a:gs>
                  <a:gs pos="100000">
                    <a:srgbClr val="1F497D"/>
                  </a:gs>
                  <a:gs pos="100000">
                    <a:sysClr val="windowText" lastClr="000000">
                      <a:alpha val="0"/>
                    </a:sysClr>
                  </a:gs>
                </a:gsLst>
                <a:lin ang="16200000" scaled="1"/>
                <a:tileRect/>
              </a:gra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pic>
          <p:nvPicPr>
            <p:cNvPr id="26" name="Picture 25"/>
            <p:cNvPicPr>
              <a:picLocks noChangeAspect="1"/>
            </p:cNvPicPr>
            <p:nvPr userDrawn="1"/>
          </p:nvPicPr>
          <p:blipFill rotWithShape="1"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615051" y="-18499"/>
              <a:ext cx="2452750" cy="1689955"/>
            </a:xfrm>
            <a:prstGeom prst="rect">
              <a:avLst/>
            </a:prstGeom>
          </p:spPr>
        </p:pic>
        <p:grpSp>
          <p:nvGrpSpPr>
            <p:cNvPr id="27" name="Group 26"/>
            <p:cNvGrpSpPr/>
            <p:nvPr userDrawn="1"/>
          </p:nvGrpSpPr>
          <p:grpSpPr>
            <a:xfrm>
              <a:off x="10264655" y="1586945"/>
              <a:ext cx="2141660" cy="1885359"/>
              <a:chOff x="20410571" y="4406507"/>
              <a:chExt cx="2111152" cy="1858504"/>
            </a:xfrm>
          </p:grpSpPr>
          <p:sp>
            <p:nvSpPr>
              <p:cNvPr id="28" name="Hexagon 27"/>
              <p:cNvSpPr/>
              <p:nvPr/>
            </p:nvSpPr>
            <p:spPr>
              <a:xfrm>
                <a:off x="20410571" y="4445051"/>
                <a:ext cx="2111152" cy="1819960"/>
              </a:xfrm>
              <a:prstGeom prst="hexagon">
                <a:avLst>
                  <a:gd name="adj" fmla="val 27050"/>
                  <a:gd name="vf" fmla="val 115470"/>
                </a:avLst>
              </a:prstGeom>
              <a:gradFill flip="none" rotWithShape="1">
                <a:gsLst>
                  <a:gs pos="18000">
                    <a:schemeClr val="accent1">
                      <a:lumMod val="60000"/>
                      <a:lumOff val="40000"/>
                    </a:schemeClr>
                  </a:gs>
                  <a:gs pos="84000">
                    <a:schemeClr val="tx1">
                      <a:lumMod val="95000"/>
                      <a:lumOff val="5000"/>
                      <a:alpha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FFFF"/>
                  </a:solidFill>
                </a:endParaRPr>
              </a:p>
            </p:txBody>
          </p:sp>
          <p:pic>
            <p:nvPicPr>
              <p:cNvPr id="29" name="Picture 2"/>
              <p:cNvPicPr>
                <a:picLocks noChangeAspect="1" noChangeArrowheads="1"/>
              </p:cNvPicPr>
              <p:nvPr/>
            </p:nvPicPr>
            <p:blipFill rotWithShape="1">
              <a:blip r:embed="rId16" cstate="screen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20453600" y="4406507"/>
                <a:ext cx="1835003" cy="153149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65100" sx="102000" sy="102000" algn="ctr" rotWithShape="0">
                  <a:prstClr val="black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30" name="Picture 29"/>
            <p:cNvPicPr>
              <a:picLocks noChangeAspect="1"/>
            </p:cNvPicPr>
            <p:nvPr userDrawn="1"/>
          </p:nvPicPr>
          <p:blipFill rotWithShape="1"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041818" y="3533782"/>
              <a:ext cx="2124629" cy="2220087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 userDrawn="1"/>
          </p:nvPicPr>
          <p:blipFill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00824" y="5591175"/>
              <a:ext cx="1408176" cy="1253488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 userDrawn="1"/>
          </p:nvSpPr>
          <p:spPr>
            <a:xfrm>
              <a:off x="0" y="-26498"/>
              <a:ext cx="12192000" cy="6884497"/>
            </a:xfrm>
            <a:prstGeom prst="rect">
              <a:avLst/>
            </a:prstGeom>
            <a:gradFill flip="none" rotWithShape="1">
              <a:gsLst>
                <a:gs pos="81000">
                  <a:srgbClr val="002852">
                    <a:alpha val="10000"/>
                  </a:srgbClr>
                </a:gs>
                <a:gs pos="61000">
                  <a:srgbClr val="000C1A">
                    <a:alpha val="80000"/>
                  </a:srgbClr>
                </a:gs>
                <a:gs pos="41000">
                  <a:sysClr val="windowText" lastClr="000000">
                    <a:alpha val="80000"/>
                  </a:sysClr>
                </a:gs>
                <a:gs pos="22000">
                  <a:srgbClr val="002852">
                    <a:alpha val="10000"/>
                  </a:srgbClr>
                </a:gs>
                <a:gs pos="0">
                  <a:srgbClr val="002852">
                    <a:alpha val="70000"/>
                  </a:srgbClr>
                </a:gs>
                <a:gs pos="100000">
                  <a:srgbClr val="002852">
                    <a:alpha val="70000"/>
                  </a:srgbClr>
                </a:gs>
              </a:gsLst>
              <a:lin ang="54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</p:grpSp>
      <p:sp>
        <p:nvSpPr>
          <p:cNvPr id="34" name="Titl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64614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5" name="Subtitle 2"/>
          <p:cNvSpPr>
            <a:spLocks noGrp="1"/>
          </p:cNvSpPr>
          <p:nvPr>
            <p:ph type="subTitle" idx="1"/>
          </p:nvPr>
        </p:nvSpPr>
        <p:spPr>
          <a:xfrm>
            <a:off x="1524000" y="3879604"/>
            <a:ext cx="9144000" cy="9107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37" name="Graphic 36">
            <a:extLst>
              <a:ext uri="{FF2B5EF4-FFF2-40B4-BE49-F238E27FC236}">
                <a16:creationId xmlns:a16="http://schemas.microsoft.com/office/drawing/2014/main" id="{8A9E30C6-FC18-4F82-B70E-9BF55C303BA4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0" y="6152701"/>
            <a:ext cx="4902497" cy="701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16850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1524000" y="0"/>
          <a:ext cx="0" cy="0"/>
          <a:chOff x="152400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03FAB429-2CDB-4227-AE68-5A9CC880DD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64614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4166256-C2BF-40FD-930A-C0CED5B914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79604"/>
            <a:ext cx="9144000" cy="9107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A3BB14-DBCA-47C8-A1D7-226CD02A5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5C379C-0A54-42D2-BC13-C27234CD091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Presenter Name / Notes / Copyright Statement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813EE09F-4D2D-4CC3-8A5B-C885F8296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87023" y="6400048"/>
            <a:ext cx="3199720" cy="45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87905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426396E-E3F7-41F7-94C3-B44FF7D2B91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915035"/>
            <a:ext cx="11286226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8BFD23C-FAE2-4F52-9244-4667C7F9F74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C082DFF-46ED-4A23-B542-179CDD563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734F52E5-666E-4DC9-9EC0-D2E27F5DE42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32185428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57200" y="915035"/>
            <a:ext cx="5486400" cy="54857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6257026" y="915035"/>
            <a:ext cx="5486400" cy="54857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F91F66-94AD-42A2-B23C-3841563B26A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765EBF-D04E-40F0-94B7-2FC2B179C1F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36703447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2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57200" y="915034"/>
            <a:ext cx="7315200" cy="54857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8085827" y="915034"/>
            <a:ext cx="3657600" cy="54857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BE686DC-C66F-4D22-BB60-D5BA3B4139C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285548376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1: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57200" y="915034"/>
            <a:ext cx="3657600" cy="54857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4428227" y="915034"/>
            <a:ext cx="7315200" cy="54857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665A381-FA8A-450C-B4FD-433BA81D426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14176623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2:(1: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57200" y="915034"/>
            <a:ext cx="7315200" cy="54857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8085827" y="915034"/>
            <a:ext cx="3657600" cy="26974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10">
            <a:extLst>
              <a:ext uri="{FF2B5EF4-FFF2-40B4-BE49-F238E27FC236}">
                <a16:creationId xmlns:a16="http://schemas.microsoft.com/office/drawing/2014/main" id="{9AEE82ED-84D0-45FA-A1D1-1F6DFD1EDB4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085827" y="3703319"/>
            <a:ext cx="3657600" cy="26974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7148875-89CC-46B7-8CEE-9CB11D4246B8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93475491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(1:1):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57200" y="915034"/>
            <a:ext cx="3657600" cy="26974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4428227" y="915034"/>
            <a:ext cx="7315200" cy="54857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10">
            <a:extLst>
              <a:ext uri="{FF2B5EF4-FFF2-40B4-BE49-F238E27FC236}">
                <a16:creationId xmlns:a16="http://schemas.microsoft.com/office/drawing/2014/main" id="{30480305-592C-410D-89D2-D9E3B4F59311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0" y="3703319"/>
            <a:ext cx="3657600" cy="26974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C36A331-89E1-4F9A-A676-5C83649A710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156679312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57200" y="915035"/>
            <a:ext cx="11286226" cy="26974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457200" y="3703320"/>
            <a:ext cx="11286226" cy="26974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8B5B365-7C8C-4112-930F-FCF26F33C4D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153095295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Rows 2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57200" y="915035"/>
            <a:ext cx="11286226" cy="362102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457200" y="4590288"/>
            <a:ext cx="11286226" cy="18105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74D9BD6-DC34-4993-A0E1-74FE29B882F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355680689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Rows 1: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57200" y="915035"/>
            <a:ext cx="11286226" cy="18105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457200" y="2779776"/>
            <a:ext cx="11286226" cy="362102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F84329A-8EEA-4A58-964A-B57AA5F866D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285104902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57200" y="915034"/>
            <a:ext cx="3657600" cy="54857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Content Placeholder 10"/>
          <p:cNvSpPr>
            <a:spLocks noGrp="1"/>
          </p:cNvSpPr>
          <p:nvPr>
            <p:ph sz="quarter" idx="12"/>
          </p:nvPr>
        </p:nvSpPr>
        <p:spPr>
          <a:xfrm>
            <a:off x="8095591" y="915034"/>
            <a:ext cx="3657600" cy="54857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10"/>
          <p:cNvSpPr>
            <a:spLocks noGrp="1"/>
          </p:cNvSpPr>
          <p:nvPr>
            <p:ph sz="quarter" idx="13"/>
          </p:nvPr>
        </p:nvSpPr>
        <p:spPr>
          <a:xfrm>
            <a:off x="4264571" y="915035"/>
            <a:ext cx="3657600" cy="54857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33726A-9B41-458D-80F8-F241E0F43B0D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31668212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ncy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57200" y="1463674"/>
            <a:ext cx="5486400" cy="49371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6257026" y="1463674"/>
            <a:ext cx="5486400" cy="49371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57200" y="915035"/>
            <a:ext cx="5486400" cy="5486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/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6257026" y="915034"/>
            <a:ext cx="5486400" cy="5486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/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82E0EF3-9601-4B31-B4C0-D40C0E5917C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390838702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ncy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57200" y="1463674"/>
            <a:ext cx="3657600" cy="49371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8085825" y="1463674"/>
            <a:ext cx="3657600" cy="49371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57200" y="915035"/>
            <a:ext cx="3657600" cy="5486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/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085824" y="915034"/>
            <a:ext cx="3657601" cy="5486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/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10"/>
          <p:cNvSpPr>
            <a:spLocks noGrp="1"/>
          </p:cNvSpPr>
          <p:nvPr>
            <p:ph sz="quarter" idx="15"/>
          </p:nvPr>
        </p:nvSpPr>
        <p:spPr>
          <a:xfrm>
            <a:off x="4271512" y="1463674"/>
            <a:ext cx="3657600" cy="493712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271512" y="915034"/>
            <a:ext cx="3657600" cy="5486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/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11E01DB-414E-4461-8A4B-01491D552C70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297312350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3F7ED6-29DA-4349-A60C-F2B3FC0CA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390421012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Slide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7F98E1-640A-4034-9228-7D9C691EB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367335110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6B0C20CF-6AF8-4CB5-A2AA-81DB1C9938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87023" y="6400048"/>
            <a:ext cx="3199720" cy="45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84922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102267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 userDrawn="1"/>
        </p:nvGrpSpPr>
        <p:grpSpPr>
          <a:xfrm>
            <a:off x="-518944" y="-26498"/>
            <a:ext cx="12925259" cy="6884498"/>
            <a:chOff x="-518944" y="-26498"/>
            <a:chExt cx="12925259" cy="6884498"/>
          </a:xfrm>
        </p:grpSpPr>
        <p:pic>
          <p:nvPicPr>
            <p:cNvPr id="4" name="Picture 2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flipH="1" flipV="1">
              <a:off x="0" y="4674669"/>
              <a:ext cx="12192000" cy="2183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2"/>
            <p:cNvPicPr>
              <a:picLocks noChangeAspect="1" noChangeArrowheads="1"/>
            </p:cNvPicPr>
            <p:nvPr userDrawn="1"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0" y="-26497"/>
              <a:ext cx="12192000" cy="4878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Freeform 5"/>
            <p:cNvSpPr/>
            <p:nvPr userDrawn="1"/>
          </p:nvSpPr>
          <p:spPr>
            <a:xfrm>
              <a:off x="293111" y="3926492"/>
              <a:ext cx="5485774" cy="2746376"/>
            </a:xfrm>
            <a:custGeom>
              <a:avLst/>
              <a:gdLst>
                <a:gd name="connsiteX0" fmla="*/ 38100 w 1727200"/>
                <a:gd name="connsiteY0" fmla="*/ 1206500 h 1244600"/>
                <a:gd name="connsiteX1" fmla="*/ 1727200 w 1727200"/>
                <a:gd name="connsiteY1" fmla="*/ 1193800 h 1244600"/>
                <a:gd name="connsiteX2" fmla="*/ 1727200 w 1727200"/>
                <a:gd name="connsiteY2" fmla="*/ 0 h 1244600"/>
                <a:gd name="connsiteX3" fmla="*/ 0 w 1727200"/>
                <a:gd name="connsiteY3" fmla="*/ 1244600 h 1244600"/>
                <a:gd name="connsiteX4" fmla="*/ 38100 w 1727200"/>
                <a:gd name="connsiteY4" fmla="*/ 1206500 h 1244600"/>
                <a:gd name="connsiteX0" fmla="*/ 0 w 1727200"/>
                <a:gd name="connsiteY0" fmla="*/ 1244600 h 1244600"/>
                <a:gd name="connsiteX1" fmla="*/ 1727200 w 1727200"/>
                <a:gd name="connsiteY1" fmla="*/ 1193800 h 1244600"/>
                <a:gd name="connsiteX2" fmla="*/ 1727200 w 1727200"/>
                <a:gd name="connsiteY2" fmla="*/ 0 h 1244600"/>
                <a:gd name="connsiteX3" fmla="*/ 0 w 1727200"/>
                <a:gd name="connsiteY3" fmla="*/ 1244600 h 1244600"/>
                <a:gd name="connsiteX0" fmla="*/ 0 w 1743075"/>
                <a:gd name="connsiteY0" fmla="*/ 1244600 h 1247775"/>
                <a:gd name="connsiteX1" fmla="*/ 1743075 w 1743075"/>
                <a:gd name="connsiteY1" fmla="*/ 1247775 h 1247775"/>
                <a:gd name="connsiteX2" fmla="*/ 1727200 w 1743075"/>
                <a:gd name="connsiteY2" fmla="*/ 0 h 1247775"/>
                <a:gd name="connsiteX3" fmla="*/ 0 w 1743075"/>
                <a:gd name="connsiteY3" fmla="*/ 1244600 h 1247775"/>
                <a:gd name="connsiteX0" fmla="*/ 0 w 1743075"/>
                <a:gd name="connsiteY0" fmla="*/ 1244600 h 1247775"/>
                <a:gd name="connsiteX1" fmla="*/ 1743075 w 1743075"/>
                <a:gd name="connsiteY1" fmla="*/ 1247775 h 1247775"/>
                <a:gd name="connsiteX2" fmla="*/ 1743075 w 1743075"/>
                <a:gd name="connsiteY2" fmla="*/ 0 h 1247775"/>
                <a:gd name="connsiteX3" fmla="*/ 0 w 1743075"/>
                <a:gd name="connsiteY3" fmla="*/ 1244600 h 1247775"/>
                <a:gd name="connsiteX0" fmla="*/ 0 w 1743075"/>
                <a:gd name="connsiteY0" fmla="*/ 1244600 h 1247775"/>
                <a:gd name="connsiteX1" fmla="*/ 1743075 w 1743075"/>
                <a:gd name="connsiteY1" fmla="*/ 1247775 h 1247775"/>
                <a:gd name="connsiteX2" fmla="*/ 1730375 w 1743075"/>
                <a:gd name="connsiteY2" fmla="*/ 0 h 1247775"/>
                <a:gd name="connsiteX3" fmla="*/ 0 w 1743075"/>
                <a:gd name="connsiteY3" fmla="*/ 1244600 h 1247775"/>
                <a:gd name="connsiteX0" fmla="*/ 0 w 1733550"/>
                <a:gd name="connsiteY0" fmla="*/ 1244600 h 1247775"/>
                <a:gd name="connsiteX1" fmla="*/ 1733550 w 1733550"/>
                <a:gd name="connsiteY1" fmla="*/ 1247775 h 1247775"/>
                <a:gd name="connsiteX2" fmla="*/ 1730375 w 1733550"/>
                <a:gd name="connsiteY2" fmla="*/ 0 h 1247775"/>
                <a:gd name="connsiteX3" fmla="*/ 0 w 1733550"/>
                <a:gd name="connsiteY3" fmla="*/ 1244600 h 1247775"/>
                <a:gd name="connsiteX0" fmla="*/ 0 w 1733550"/>
                <a:gd name="connsiteY0" fmla="*/ 1244600 h 1247775"/>
                <a:gd name="connsiteX1" fmla="*/ 1733550 w 1733550"/>
                <a:gd name="connsiteY1" fmla="*/ 1247775 h 1247775"/>
                <a:gd name="connsiteX2" fmla="*/ 1730375 w 1733550"/>
                <a:gd name="connsiteY2" fmla="*/ 0 h 1247775"/>
                <a:gd name="connsiteX3" fmla="*/ 0 w 1733550"/>
                <a:gd name="connsiteY3" fmla="*/ 1244600 h 1247775"/>
                <a:gd name="connsiteX0" fmla="*/ 0 w 1733550"/>
                <a:gd name="connsiteY0" fmla="*/ 1244600 h 1247775"/>
                <a:gd name="connsiteX1" fmla="*/ 1733550 w 1733550"/>
                <a:gd name="connsiteY1" fmla="*/ 1247775 h 1247775"/>
                <a:gd name="connsiteX2" fmla="*/ 1730375 w 1733550"/>
                <a:gd name="connsiteY2" fmla="*/ 0 h 1247775"/>
                <a:gd name="connsiteX3" fmla="*/ 0 w 1733550"/>
                <a:gd name="connsiteY3" fmla="*/ 1244600 h 1247775"/>
                <a:gd name="connsiteX0" fmla="*/ 0 w 1739172"/>
                <a:gd name="connsiteY0" fmla="*/ 1244600 h 1247775"/>
                <a:gd name="connsiteX1" fmla="*/ 1733550 w 1739172"/>
                <a:gd name="connsiteY1" fmla="*/ 1247775 h 1247775"/>
                <a:gd name="connsiteX2" fmla="*/ 1739072 w 1739172"/>
                <a:gd name="connsiteY2" fmla="*/ 0 h 1247775"/>
                <a:gd name="connsiteX3" fmla="*/ 0 w 1739172"/>
                <a:gd name="connsiteY3" fmla="*/ 1244600 h 1247775"/>
                <a:gd name="connsiteX0" fmla="*/ 0 w 1739208"/>
                <a:gd name="connsiteY0" fmla="*/ 1244600 h 1247775"/>
                <a:gd name="connsiteX1" fmla="*/ 1735724 w 1739208"/>
                <a:gd name="connsiteY1" fmla="*/ 1247775 h 1247775"/>
                <a:gd name="connsiteX2" fmla="*/ 1739072 w 1739208"/>
                <a:gd name="connsiteY2" fmla="*/ 0 h 1247775"/>
                <a:gd name="connsiteX3" fmla="*/ 0 w 1739208"/>
                <a:gd name="connsiteY3" fmla="*/ 1244600 h 1247775"/>
                <a:gd name="connsiteX0" fmla="*/ 0 w 1739208"/>
                <a:gd name="connsiteY0" fmla="*/ 1244600 h 1247775"/>
                <a:gd name="connsiteX1" fmla="*/ 1735724 w 1739208"/>
                <a:gd name="connsiteY1" fmla="*/ 1247775 h 1247775"/>
                <a:gd name="connsiteX2" fmla="*/ 1739072 w 1739208"/>
                <a:gd name="connsiteY2" fmla="*/ 0 h 1247775"/>
                <a:gd name="connsiteX3" fmla="*/ 0 w 1739208"/>
                <a:gd name="connsiteY3" fmla="*/ 1244600 h 124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39208" h="1247775">
                  <a:moveTo>
                    <a:pt x="1524000" y="1244600"/>
                  </a:moveTo>
                  <a:lnTo>
                    <a:pt x="3259724" y="1247775"/>
                  </a:lnTo>
                  <a:cubicBezTo>
                    <a:pt x="3258666" y="831850"/>
                    <a:pt x="3264130" y="415925"/>
                    <a:pt x="3263072" y="0"/>
                  </a:cubicBezTo>
                  <a:cubicBezTo>
                    <a:pt x="2394180" y="160867"/>
                    <a:pt x="1932517" y="597958"/>
                    <a:pt x="1524000" y="124460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ysClr val="windowText" lastClr="000000"/>
                </a:gs>
                <a:gs pos="63000">
                  <a:sysClr val="windowText" lastClr="000000">
                    <a:alpha val="39000"/>
                  </a:sysClr>
                </a:gs>
                <a:gs pos="0">
                  <a:srgbClr val="002852"/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393700" dist="38100" dir="13500000" sx="116000" sy="116000" algn="br" rotWithShape="0">
                <a:sysClr val="windowText" lastClr="000000">
                  <a:alpha val="96000"/>
                </a:sys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7" name="Freeform 6"/>
            <p:cNvSpPr/>
            <p:nvPr userDrawn="1"/>
          </p:nvSpPr>
          <p:spPr>
            <a:xfrm>
              <a:off x="-518944" y="3112244"/>
              <a:ext cx="6781646" cy="3736975"/>
            </a:xfrm>
            <a:custGeom>
              <a:avLst/>
              <a:gdLst>
                <a:gd name="connsiteX0" fmla="*/ 38100 w 1727200"/>
                <a:gd name="connsiteY0" fmla="*/ 1206500 h 1244600"/>
                <a:gd name="connsiteX1" fmla="*/ 1727200 w 1727200"/>
                <a:gd name="connsiteY1" fmla="*/ 1193800 h 1244600"/>
                <a:gd name="connsiteX2" fmla="*/ 1727200 w 1727200"/>
                <a:gd name="connsiteY2" fmla="*/ 0 h 1244600"/>
                <a:gd name="connsiteX3" fmla="*/ 0 w 1727200"/>
                <a:gd name="connsiteY3" fmla="*/ 1244600 h 1244600"/>
                <a:gd name="connsiteX4" fmla="*/ 38100 w 1727200"/>
                <a:gd name="connsiteY4" fmla="*/ 1206500 h 1244600"/>
                <a:gd name="connsiteX0" fmla="*/ 0 w 1727200"/>
                <a:gd name="connsiteY0" fmla="*/ 1244600 h 1244600"/>
                <a:gd name="connsiteX1" fmla="*/ 1727200 w 1727200"/>
                <a:gd name="connsiteY1" fmla="*/ 1193800 h 1244600"/>
                <a:gd name="connsiteX2" fmla="*/ 1727200 w 1727200"/>
                <a:gd name="connsiteY2" fmla="*/ 0 h 1244600"/>
                <a:gd name="connsiteX3" fmla="*/ 0 w 1727200"/>
                <a:gd name="connsiteY3" fmla="*/ 1244600 h 1244600"/>
                <a:gd name="connsiteX0" fmla="*/ 0 w 1743075"/>
                <a:gd name="connsiteY0" fmla="*/ 1244600 h 1247775"/>
                <a:gd name="connsiteX1" fmla="*/ 1743075 w 1743075"/>
                <a:gd name="connsiteY1" fmla="*/ 1247775 h 1247775"/>
                <a:gd name="connsiteX2" fmla="*/ 1727200 w 1743075"/>
                <a:gd name="connsiteY2" fmla="*/ 0 h 1247775"/>
                <a:gd name="connsiteX3" fmla="*/ 0 w 1743075"/>
                <a:gd name="connsiteY3" fmla="*/ 1244600 h 1247775"/>
                <a:gd name="connsiteX0" fmla="*/ 0 w 1743075"/>
                <a:gd name="connsiteY0" fmla="*/ 1244600 h 1247775"/>
                <a:gd name="connsiteX1" fmla="*/ 1743075 w 1743075"/>
                <a:gd name="connsiteY1" fmla="*/ 1247775 h 1247775"/>
                <a:gd name="connsiteX2" fmla="*/ 1743075 w 1743075"/>
                <a:gd name="connsiteY2" fmla="*/ 0 h 1247775"/>
                <a:gd name="connsiteX3" fmla="*/ 0 w 1743075"/>
                <a:gd name="connsiteY3" fmla="*/ 1244600 h 1247775"/>
                <a:gd name="connsiteX0" fmla="*/ 0 w 1743075"/>
                <a:gd name="connsiteY0" fmla="*/ 1244600 h 1247775"/>
                <a:gd name="connsiteX1" fmla="*/ 1743075 w 1743075"/>
                <a:gd name="connsiteY1" fmla="*/ 1247775 h 1247775"/>
                <a:gd name="connsiteX2" fmla="*/ 1730375 w 1743075"/>
                <a:gd name="connsiteY2" fmla="*/ 0 h 1247775"/>
                <a:gd name="connsiteX3" fmla="*/ 0 w 1743075"/>
                <a:gd name="connsiteY3" fmla="*/ 1244600 h 1247775"/>
                <a:gd name="connsiteX0" fmla="*/ 0 w 1733550"/>
                <a:gd name="connsiteY0" fmla="*/ 1244600 h 1247775"/>
                <a:gd name="connsiteX1" fmla="*/ 1733550 w 1733550"/>
                <a:gd name="connsiteY1" fmla="*/ 1247775 h 1247775"/>
                <a:gd name="connsiteX2" fmla="*/ 1730375 w 1733550"/>
                <a:gd name="connsiteY2" fmla="*/ 0 h 1247775"/>
                <a:gd name="connsiteX3" fmla="*/ 0 w 1733550"/>
                <a:gd name="connsiteY3" fmla="*/ 1244600 h 1247775"/>
                <a:gd name="connsiteX0" fmla="*/ 0 w 1733550"/>
                <a:gd name="connsiteY0" fmla="*/ 1244600 h 1247775"/>
                <a:gd name="connsiteX1" fmla="*/ 1733550 w 1733550"/>
                <a:gd name="connsiteY1" fmla="*/ 1247775 h 1247775"/>
                <a:gd name="connsiteX2" fmla="*/ 1730375 w 1733550"/>
                <a:gd name="connsiteY2" fmla="*/ 0 h 1247775"/>
                <a:gd name="connsiteX3" fmla="*/ 0 w 1733550"/>
                <a:gd name="connsiteY3" fmla="*/ 1244600 h 1247775"/>
                <a:gd name="connsiteX0" fmla="*/ 0 w 1733550"/>
                <a:gd name="connsiteY0" fmla="*/ 1244600 h 1247775"/>
                <a:gd name="connsiteX1" fmla="*/ 1733550 w 1733550"/>
                <a:gd name="connsiteY1" fmla="*/ 1247775 h 1247775"/>
                <a:gd name="connsiteX2" fmla="*/ 1730375 w 1733550"/>
                <a:gd name="connsiteY2" fmla="*/ 0 h 1247775"/>
                <a:gd name="connsiteX3" fmla="*/ 0 w 1733550"/>
                <a:gd name="connsiteY3" fmla="*/ 1244600 h 1247775"/>
                <a:gd name="connsiteX0" fmla="*/ 0 w 1739172"/>
                <a:gd name="connsiteY0" fmla="*/ 1244600 h 1247775"/>
                <a:gd name="connsiteX1" fmla="*/ 1733550 w 1739172"/>
                <a:gd name="connsiteY1" fmla="*/ 1247775 h 1247775"/>
                <a:gd name="connsiteX2" fmla="*/ 1739072 w 1739172"/>
                <a:gd name="connsiteY2" fmla="*/ 0 h 1247775"/>
                <a:gd name="connsiteX3" fmla="*/ 0 w 1739172"/>
                <a:gd name="connsiteY3" fmla="*/ 1244600 h 1247775"/>
                <a:gd name="connsiteX0" fmla="*/ 0 w 1739208"/>
                <a:gd name="connsiteY0" fmla="*/ 1244600 h 1247775"/>
                <a:gd name="connsiteX1" fmla="*/ 1735724 w 1739208"/>
                <a:gd name="connsiteY1" fmla="*/ 1247775 h 1247775"/>
                <a:gd name="connsiteX2" fmla="*/ 1739072 w 1739208"/>
                <a:gd name="connsiteY2" fmla="*/ 0 h 1247775"/>
                <a:gd name="connsiteX3" fmla="*/ 0 w 1739208"/>
                <a:gd name="connsiteY3" fmla="*/ 1244600 h 1247775"/>
                <a:gd name="connsiteX0" fmla="*/ 0 w 1739208"/>
                <a:gd name="connsiteY0" fmla="*/ 1244600 h 1247775"/>
                <a:gd name="connsiteX1" fmla="*/ 1735724 w 1739208"/>
                <a:gd name="connsiteY1" fmla="*/ 1247775 h 1247775"/>
                <a:gd name="connsiteX2" fmla="*/ 1739072 w 1739208"/>
                <a:gd name="connsiteY2" fmla="*/ 0 h 1247775"/>
                <a:gd name="connsiteX3" fmla="*/ 0 w 1739208"/>
                <a:gd name="connsiteY3" fmla="*/ 1244600 h 1247775"/>
                <a:gd name="connsiteX0" fmla="*/ 0 w 1739208"/>
                <a:gd name="connsiteY0" fmla="*/ 1244600 h 1247775"/>
                <a:gd name="connsiteX1" fmla="*/ 1735724 w 1739208"/>
                <a:gd name="connsiteY1" fmla="*/ 1247775 h 1247775"/>
                <a:gd name="connsiteX2" fmla="*/ 1739072 w 1739208"/>
                <a:gd name="connsiteY2" fmla="*/ 0 h 1247775"/>
                <a:gd name="connsiteX3" fmla="*/ 0 w 1739208"/>
                <a:gd name="connsiteY3" fmla="*/ 1244600 h 124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39208" h="1247775">
                  <a:moveTo>
                    <a:pt x="1524000" y="1244600"/>
                  </a:moveTo>
                  <a:lnTo>
                    <a:pt x="3259724" y="1247775"/>
                  </a:lnTo>
                  <a:cubicBezTo>
                    <a:pt x="3258666" y="831850"/>
                    <a:pt x="3264130" y="415925"/>
                    <a:pt x="3263072" y="0"/>
                  </a:cubicBezTo>
                  <a:cubicBezTo>
                    <a:pt x="2693109" y="849639"/>
                    <a:pt x="1932517" y="597958"/>
                    <a:pt x="1524000" y="124460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ysClr val="windowText" lastClr="000000"/>
                </a:gs>
                <a:gs pos="63000">
                  <a:sysClr val="windowText" lastClr="000000">
                    <a:alpha val="39000"/>
                  </a:sysClr>
                </a:gs>
                <a:gs pos="0">
                  <a:srgbClr val="002852"/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63500" dist="38100" dir="13500000" sx="116000" sy="116000" algn="br" rotWithShape="0">
                <a:srgbClr val="4F81BD">
                  <a:alpha val="66000"/>
                </a:s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125352" y="6"/>
              <a:ext cx="2041094" cy="1586937"/>
            </a:xfrm>
            <a:prstGeom prst="rect">
              <a:avLst/>
            </a:prstGeom>
            <a:effectLst>
              <a:outerShdw blurRad="419100" sx="111000" sy="111000" algn="ctr" rotWithShape="0">
                <a:sysClr val="windowText" lastClr="000000">
                  <a:alpha val="88000"/>
                </a:sysClr>
              </a:outerShdw>
            </a:effectLst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407723" y="680456"/>
              <a:ext cx="2057400" cy="2010455"/>
            </a:xfrm>
            <a:prstGeom prst="rect">
              <a:avLst/>
            </a:prstGeom>
            <a:effectLst>
              <a:outerShdw blurRad="419100" sx="111000" sy="111000" algn="ctr" rotWithShape="0">
                <a:sysClr val="windowText" lastClr="000000">
                  <a:alpha val="88000"/>
                </a:sysClr>
              </a:outerShdw>
            </a:effectLst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74209" y="4621903"/>
              <a:ext cx="2474076" cy="2152407"/>
            </a:xfrm>
            <a:prstGeom prst="rect">
              <a:avLst/>
            </a:prstGeom>
            <a:effectLst>
              <a:outerShdw blurRad="419100" sx="111000" sy="111000" algn="ctr" rotWithShape="0">
                <a:sysClr val="windowText" lastClr="000000">
                  <a:alpha val="88000"/>
                </a:sysClr>
              </a:outerShdw>
            </a:effectLst>
          </p:spPr>
        </p:pic>
        <p:pic>
          <p:nvPicPr>
            <p:cNvPr id="11" name="Picture 10"/>
            <p:cNvPicPr>
              <a:picLocks noChangeAspect="1"/>
            </p:cNvPicPr>
            <p:nvPr userDrawn="1"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185245" y="5651600"/>
              <a:ext cx="1981200" cy="1158783"/>
            </a:xfrm>
            <a:prstGeom prst="rect">
              <a:avLst/>
            </a:prstGeom>
            <a:effectLst>
              <a:outerShdw blurRad="419100" sx="111000" sy="111000" algn="ctr" rotWithShape="0">
                <a:sysClr val="windowText" lastClr="000000">
                  <a:alpha val="88000"/>
                </a:sysClr>
              </a:outerShdw>
            </a:effectLst>
          </p:spPr>
        </p:pic>
        <p:pic>
          <p:nvPicPr>
            <p:cNvPr id="12" name="Picture 11"/>
            <p:cNvPicPr>
              <a:picLocks noChangeAspect="1"/>
            </p:cNvPicPr>
            <p:nvPr userDrawn="1"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578867" y="2"/>
              <a:ext cx="1406134" cy="530724"/>
            </a:xfrm>
            <a:prstGeom prst="rect">
              <a:avLst/>
            </a:prstGeom>
            <a:effectLst>
              <a:outerShdw blurRad="215900" sx="108000" sy="108000" algn="ctr" rotWithShape="0">
                <a:sysClr val="windowText" lastClr="000000">
                  <a:alpha val="80000"/>
                </a:sysClr>
              </a:outerShdw>
            </a:effectLst>
          </p:spPr>
        </p:pic>
        <p:pic>
          <p:nvPicPr>
            <p:cNvPr id="13" name="Picture 12"/>
            <p:cNvPicPr>
              <a:picLocks noChangeAspect="1"/>
            </p:cNvPicPr>
            <p:nvPr userDrawn="1"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770258" y="8"/>
              <a:ext cx="1188292" cy="622841"/>
            </a:xfrm>
            <a:prstGeom prst="rect">
              <a:avLst/>
            </a:prstGeom>
            <a:effectLst>
              <a:outerShdw blurRad="215900" sx="108000" sy="108000" algn="ctr" rotWithShape="0">
                <a:sysClr val="windowText" lastClr="000000">
                  <a:alpha val="80000"/>
                </a:sysClr>
              </a:outerShdw>
            </a:effectLst>
          </p:spPr>
        </p:pic>
        <p:pic>
          <p:nvPicPr>
            <p:cNvPr id="14" name="Picture 13"/>
            <p:cNvPicPr>
              <a:picLocks noChangeAspect="1"/>
            </p:cNvPicPr>
            <p:nvPr userDrawn="1"/>
          </p:nvPicPr>
          <p:blipFill rotWithShape="1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357915" y="6"/>
              <a:ext cx="1431882" cy="1178455"/>
            </a:xfrm>
            <a:prstGeom prst="rect">
              <a:avLst/>
            </a:prstGeom>
            <a:effectLst>
              <a:outerShdw blurRad="215900" sx="108000" sy="108000" algn="ctr" rotWithShape="0">
                <a:sysClr val="windowText" lastClr="000000">
                  <a:alpha val="80000"/>
                </a:sysClr>
              </a:outerShdw>
            </a:effectLst>
          </p:spPr>
        </p:pic>
        <p:pic>
          <p:nvPicPr>
            <p:cNvPr id="15" name="Picture 14"/>
            <p:cNvPicPr>
              <a:picLocks noChangeAspect="1"/>
            </p:cNvPicPr>
            <p:nvPr userDrawn="1"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69593" y="5074270"/>
              <a:ext cx="1422160" cy="1146628"/>
            </a:xfrm>
            <a:prstGeom prst="rect">
              <a:avLst/>
            </a:prstGeom>
            <a:effectLst>
              <a:outerShdw blurRad="215900" sx="108000" sy="108000" algn="ctr" rotWithShape="0">
                <a:sysClr val="windowText" lastClr="000000">
                  <a:alpha val="80000"/>
                </a:sysClr>
              </a:outerShdw>
            </a:effectLst>
          </p:spPr>
        </p:pic>
        <p:pic>
          <p:nvPicPr>
            <p:cNvPr id="16" name="Picture 15"/>
            <p:cNvPicPr>
              <a:picLocks noChangeAspect="1"/>
            </p:cNvPicPr>
            <p:nvPr userDrawn="1"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22212" y="5712966"/>
              <a:ext cx="1313312" cy="1115904"/>
            </a:xfrm>
            <a:prstGeom prst="rect">
              <a:avLst/>
            </a:prstGeom>
            <a:effectLst>
              <a:outerShdw blurRad="215900" sx="108000" sy="108000" algn="ctr" rotWithShape="0">
                <a:sysClr val="windowText" lastClr="000000">
                  <a:alpha val="80000"/>
                </a:sysClr>
              </a:outerShdw>
            </a:effectLst>
          </p:spPr>
        </p:pic>
        <p:pic>
          <p:nvPicPr>
            <p:cNvPr id="17" name="Picture 16"/>
            <p:cNvPicPr>
              <a:picLocks noChangeAspect="1"/>
            </p:cNvPicPr>
            <p:nvPr userDrawn="1"/>
          </p:nvPicPr>
          <p:blipFill rotWithShape="1"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390" y="342636"/>
              <a:ext cx="1612537" cy="1649331"/>
            </a:xfrm>
            <a:prstGeom prst="rect">
              <a:avLst/>
            </a:prstGeom>
            <a:effectLst>
              <a:outerShdw blurRad="215900" sx="108000" sy="108000" algn="ctr" rotWithShape="0">
                <a:sysClr val="windowText" lastClr="000000">
                  <a:alpha val="80000"/>
                </a:sysClr>
              </a:outerShdw>
            </a:effectLst>
          </p:spPr>
        </p:pic>
        <p:pic>
          <p:nvPicPr>
            <p:cNvPr id="18" name="Picture 17"/>
            <p:cNvPicPr>
              <a:picLocks noChangeAspect="1"/>
            </p:cNvPicPr>
            <p:nvPr userDrawn="1"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90039" y="570137"/>
              <a:ext cx="1563059" cy="1343255"/>
            </a:xfrm>
            <a:prstGeom prst="rect">
              <a:avLst/>
            </a:prstGeom>
            <a:effectLst>
              <a:outerShdw blurRad="215900" sx="108000" sy="108000" algn="ctr" rotWithShape="0">
                <a:sysClr val="windowText" lastClr="000000">
                  <a:alpha val="80000"/>
                </a:sysClr>
              </a:outerShdw>
            </a:effectLst>
          </p:spPr>
        </p:pic>
        <p:sp>
          <p:nvSpPr>
            <p:cNvPr id="19" name="Hexagon 18"/>
            <p:cNvSpPr/>
            <p:nvPr userDrawn="1"/>
          </p:nvSpPr>
          <p:spPr>
            <a:xfrm>
              <a:off x="6908800" y="1676400"/>
              <a:ext cx="1944624" cy="1676400"/>
            </a:xfrm>
            <a:prstGeom prst="hexagon">
              <a:avLst/>
            </a:prstGeom>
            <a:noFill/>
            <a:ln w="25400" cap="flat" cmpd="sng" algn="ctr">
              <a:gradFill flip="none" rotWithShape="1">
                <a:gsLst>
                  <a:gs pos="0">
                    <a:srgbClr val="1F497D"/>
                  </a:gs>
                  <a:gs pos="24000">
                    <a:srgbClr val="1F497D"/>
                  </a:gs>
                  <a:gs pos="73000">
                    <a:sysClr val="windowText" lastClr="000000">
                      <a:alpha val="0"/>
                    </a:sysClr>
                  </a:gs>
                </a:gsLst>
                <a:lin ang="7200000" scaled="0"/>
                <a:tileRect/>
              </a:gra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20" name="Hexagon 19"/>
            <p:cNvSpPr/>
            <p:nvPr userDrawn="1"/>
          </p:nvSpPr>
          <p:spPr>
            <a:xfrm>
              <a:off x="8439049" y="2614256"/>
              <a:ext cx="2127352" cy="1833927"/>
            </a:xfrm>
            <a:prstGeom prst="hexagon">
              <a:avLst/>
            </a:prstGeom>
            <a:noFill/>
            <a:ln w="25400" cap="flat" cmpd="sng" algn="ctr">
              <a:gradFill flip="none" rotWithShape="1">
                <a:gsLst>
                  <a:gs pos="0">
                    <a:srgbClr val="1F497D"/>
                  </a:gs>
                  <a:gs pos="24000">
                    <a:srgbClr val="1F497D"/>
                  </a:gs>
                  <a:gs pos="73000">
                    <a:sysClr val="windowText" lastClr="000000">
                      <a:alpha val="0"/>
                    </a:sysClr>
                  </a:gs>
                </a:gsLst>
                <a:lin ang="10800000" scaled="1"/>
                <a:tileRect/>
              </a:gra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21" name="Hexagon 20"/>
            <p:cNvSpPr/>
            <p:nvPr userDrawn="1"/>
          </p:nvSpPr>
          <p:spPr>
            <a:xfrm>
              <a:off x="4286823" y="1322080"/>
              <a:ext cx="1587834" cy="1368823"/>
            </a:xfrm>
            <a:prstGeom prst="hexagon">
              <a:avLst/>
            </a:prstGeom>
            <a:noFill/>
            <a:ln w="25400" cap="flat" cmpd="sng" algn="ctr">
              <a:gradFill flip="none" rotWithShape="1">
                <a:gsLst>
                  <a:gs pos="0">
                    <a:srgbClr val="1F497D"/>
                  </a:gs>
                  <a:gs pos="24000">
                    <a:srgbClr val="1F497D"/>
                  </a:gs>
                  <a:gs pos="73000">
                    <a:sysClr val="windowText" lastClr="000000">
                      <a:alpha val="0"/>
                    </a:sysClr>
                  </a:gs>
                </a:gsLst>
                <a:lin ang="5400000" scaled="1"/>
                <a:tileRect/>
              </a:gra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22" name="Hexagon 21"/>
            <p:cNvSpPr/>
            <p:nvPr userDrawn="1"/>
          </p:nvSpPr>
          <p:spPr>
            <a:xfrm>
              <a:off x="7221495" y="4557414"/>
              <a:ext cx="1199110" cy="1033716"/>
            </a:xfrm>
            <a:prstGeom prst="hexagon">
              <a:avLst/>
            </a:prstGeom>
            <a:noFill/>
            <a:ln w="25400" cap="flat" cmpd="sng" algn="ctr">
              <a:gradFill flip="none" rotWithShape="1">
                <a:gsLst>
                  <a:gs pos="0">
                    <a:srgbClr val="1F497D"/>
                  </a:gs>
                  <a:gs pos="24000">
                    <a:srgbClr val="1F497D"/>
                  </a:gs>
                  <a:gs pos="73000">
                    <a:sysClr val="windowText" lastClr="000000">
                      <a:alpha val="0"/>
                    </a:sysClr>
                  </a:gs>
                </a:gsLst>
                <a:lin ang="16200000" scaled="1"/>
                <a:tileRect/>
              </a:gra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23" name="Hexagon 22"/>
            <p:cNvSpPr/>
            <p:nvPr userDrawn="1"/>
          </p:nvSpPr>
          <p:spPr>
            <a:xfrm>
              <a:off x="4964524" y="4579186"/>
              <a:ext cx="1199110" cy="1033716"/>
            </a:xfrm>
            <a:prstGeom prst="hexagon">
              <a:avLst/>
            </a:prstGeom>
            <a:noFill/>
            <a:ln w="25400" cap="flat" cmpd="sng" algn="ctr">
              <a:gradFill flip="none" rotWithShape="1">
                <a:gsLst>
                  <a:gs pos="0">
                    <a:srgbClr val="1F497D"/>
                  </a:gs>
                  <a:gs pos="24000">
                    <a:srgbClr val="1F497D"/>
                  </a:gs>
                  <a:gs pos="73000">
                    <a:sysClr val="windowText" lastClr="000000">
                      <a:alpha val="0"/>
                    </a:sysClr>
                  </a:gs>
                </a:gsLst>
                <a:lin ang="16200000" scaled="1"/>
                <a:tileRect/>
              </a:gra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24" name="Hexagon 23"/>
            <p:cNvSpPr/>
            <p:nvPr userDrawn="1"/>
          </p:nvSpPr>
          <p:spPr>
            <a:xfrm>
              <a:off x="2428152" y="5167014"/>
              <a:ext cx="1199110" cy="1033716"/>
            </a:xfrm>
            <a:prstGeom prst="hexagon">
              <a:avLst/>
            </a:prstGeom>
            <a:noFill/>
            <a:ln w="25400" cap="flat" cmpd="sng" algn="ctr">
              <a:gradFill flip="none" rotWithShape="1">
                <a:gsLst>
                  <a:gs pos="0">
                    <a:srgbClr val="1F497D"/>
                  </a:gs>
                  <a:gs pos="24000">
                    <a:srgbClr val="1F497D"/>
                  </a:gs>
                  <a:gs pos="73000">
                    <a:sysClr val="windowText" lastClr="000000">
                      <a:alpha val="0"/>
                    </a:sysClr>
                  </a:gs>
                </a:gsLst>
                <a:lin ang="16200000" scaled="1"/>
                <a:tileRect/>
              </a:gra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25" name="Hexagon 24"/>
            <p:cNvSpPr/>
            <p:nvPr userDrawn="1"/>
          </p:nvSpPr>
          <p:spPr>
            <a:xfrm>
              <a:off x="1609709" y="5889527"/>
              <a:ext cx="979791" cy="844648"/>
            </a:xfrm>
            <a:prstGeom prst="hexagon">
              <a:avLst/>
            </a:prstGeom>
            <a:noFill/>
            <a:ln w="25400" cap="flat" cmpd="sng" algn="ctr">
              <a:gradFill flip="none" rotWithShape="1">
                <a:gsLst>
                  <a:gs pos="0">
                    <a:srgbClr val="1F497D"/>
                  </a:gs>
                  <a:gs pos="100000">
                    <a:srgbClr val="1F497D"/>
                  </a:gs>
                  <a:gs pos="100000">
                    <a:sysClr val="windowText" lastClr="000000">
                      <a:alpha val="0"/>
                    </a:sysClr>
                  </a:gs>
                </a:gsLst>
                <a:lin ang="16200000" scaled="1"/>
                <a:tileRect/>
              </a:gra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pic>
          <p:nvPicPr>
            <p:cNvPr id="26" name="Picture 25"/>
            <p:cNvPicPr>
              <a:picLocks noChangeAspect="1"/>
            </p:cNvPicPr>
            <p:nvPr userDrawn="1"/>
          </p:nvPicPr>
          <p:blipFill rotWithShape="1"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615051" y="-18499"/>
              <a:ext cx="2452750" cy="1689955"/>
            </a:xfrm>
            <a:prstGeom prst="rect">
              <a:avLst/>
            </a:prstGeom>
          </p:spPr>
        </p:pic>
        <p:grpSp>
          <p:nvGrpSpPr>
            <p:cNvPr id="27" name="Group 26"/>
            <p:cNvGrpSpPr/>
            <p:nvPr userDrawn="1"/>
          </p:nvGrpSpPr>
          <p:grpSpPr>
            <a:xfrm>
              <a:off x="10264655" y="1586945"/>
              <a:ext cx="2141660" cy="1885359"/>
              <a:chOff x="20410571" y="4406507"/>
              <a:chExt cx="2111152" cy="1858504"/>
            </a:xfrm>
          </p:grpSpPr>
          <p:sp>
            <p:nvSpPr>
              <p:cNvPr id="28" name="Hexagon 27"/>
              <p:cNvSpPr/>
              <p:nvPr/>
            </p:nvSpPr>
            <p:spPr>
              <a:xfrm>
                <a:off x="20410571" y="4445051"/>
                <a:ext cx="2111152" cy="1819960"/>
              </a:xfrm>
              <a:prstGeom prst="hexagon">
                <a:avLst>
                  <a:gd name="adj" fmla="val 27050"/>
                  <a:gd name="vf" fmla="val 115470"/>
                </a:avLst>
              </a:prstGeom>
              <a:gradFill flip="none" rotWithShape="1">
                <a:gsLst>
                  <a:gs pos="18000">
                    <a:schemeClr val="accent1">
                      <a:lumMod val="60000"/>
                      <a:lumOff val="40000"/>
                    </a:schemeClr>
                  </a:gs>
                  <a:gs pos="84000">
                    <a:schemeClr val="tx1">
                      <a:lumMod val="95000"/>
                      <a:lumOff val="5000"/>
                      <a:alpha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FFFF"/>
                  </a:solidFill>
                </a:endParaRPr>
              </a:p>
            </p:txBody>
          </p:sp>
          <p:pic>
            <p:nvPicPr>
              <p:cNvPr id="29" name="Picture 2"/>
              <p:cNvPicPr>
                <a:picLocks noChangeAspect="1" noChangeArrowheads="1"/>
              </p:cNvPicPr>
              <p:nvPr/>
            </p:nvPicPr>
            <p:blipFill rotWithShape="1">
              <a:blip r:embed="rId16" cstate="screen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20453600" y="4406507"/>
                <a:ext cx="1835003" cy="153149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65100" sx="102000" sy="102000" algn="ctr" rotWithShape="0">
                  <a:prstClr val="black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30" name="Picture 29"/>
            <p:cNvPicPr>
              <a:picLocks noChangeAspect="1"/>
            </p:cNvPicPr>
            <p:nvPr userDrawn="1"/>
          </p:nvPicPr>
          <p:blipFill rotWithShape="1"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041818" y="3533782"/>
              <a:ext cx="2124629" cy="2220087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 userDrawn="1"/>
          </p:nvPicPr>
          <p:blipFill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00824" y="5591175"/>
              <a:ext cx="1408176" cy="1253488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 userDrawn="1"/>
          </p:nvSpPr>
          <p:spPr>
            <a:xfrm>
              <a:off x="0" y="-26498"/>
              <a:ext cx="12192000" cy="6884497"/>
            </a:xfrm>
            <a:prstGeom prst="rect">
              <a:avLst/>
            </a:prstGeom>
            <a:gradFill flip="none" rotWithShape="1">
              <a:gsLst>
                <a:gs pos="81000">
                  <a:srgbClr val="002852">
                    <a:alpha val="10000"/>
                  </a:srgbClr>
                </a:gs>
                <a:gs pos="61000">
                  <a:srgbClr val="000C1A">
                    <a:alpha val="80000"/>
                  </a:srgbClr>
                </a:gs>
                <a:gs pos="41000">
                  <a:sysClr val="windowText" lastClr="000000">
                    <a:alpha val="80000"/>
                  </a:sysClr>
                </a:gs>
                <a:gs pos="22000">
                  <a:srgbClr val="002852">
                    <a:alpha val="10000"/>
                  </a:srgbClr>
                </a:gs>
                <a:gs pos="0">
                  <a:srgbClr val="002852">
                    <a:alpha val="70000"/>
                  </a:srgbClr>
                </a:gs>
                <a:gs pos="100000">
                  <a:srgbClr val="002852">
                    <a:alpha val="70000"/>
                  </a:srgbClr>
                </a:gs>
              </a:gsLst>
              <a:lin ang="54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</p:grpSp>
      <p:sp>
        <p:nvSpPr>
          <p:cNvPr id="34" name="Title 1"/>
          <p:cNvSpPr>
            <a:spLocks noGrp="1"/>
          </p:cNvSpPr>
          <p:nvPr>
            <p:ph type="ctrTitle"/>
          </p:nvPr>
        </p:nvSpPr>
        <p:spPr>
          <a:xfrm>
            <a:off x="2140607" y="1122362"/>
            <a:ext cx="9143999" cy="2646143"/>
          </a:xfrm>
        </p:spPr>
        <p:txBody>
          <a:bodyPr vert="horz" lIns="91440" tIns="45720" rIns="91440" bIns="45720" rtlCol="0" anchor="b">
            <a:normAutofit/>
          </a:bodyPr>
          <a:lstStyle>
            <a:lvl1pPr algn="ctr"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5" name="Subtitle 2"/>
          <p:cNvSpPr>
            <a:spLocks noGrp="1"/>
          </p:cNvSpPr>
          <p:nvPr>
            <p:ph type="subTitle" idx="1"/>
          </p:nvPr>
        </p:nvSpPr>
        <p:spPr>
          <a:xfrm>
            <a:off x="2140604" y="3879604"/>
            <a:ext cx="9144001" cy="9107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0" name="Graphic 39">
            <a:extLst>
              <a:ext uri="{FF2B5EF4-FFF2-40B4-BE49-F238E27FC236}">
                <a16:creationId xmlns:a16="http://schemas.microsoft.com/office/drawing/2014/main" id="{CBDA18AE-5EC7-4D3E-BD4F-3D31F18536EA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609709" y="6160731"/>
            <a:ext cx="4902497" cy="701658"/>
          </a:xfrm>
          <a:prstGeom prst="rect">
            <a:avLst/>
          </a:prstGeom>
        </p:spPr>
      </p:pic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5A6E3FC7-A308-4C68-AA15-6BAC84C02755}"/>
              </a:ext>
            </a:extLst>
          </p:cNvPr>
          <p:cNvCxnSpPr>
            <a:cxnSpLocks/>
          </p:cNvCxnSpPr>
          <p:nvPr userDrawn="1"/>
        </p:nvCxnSpPr>
        <p:spPr>
          <a:xfrm>
            <a:off x="1613197" y="2"/>
            <a:ext cx="0" cy="6857997"/>
          </a:xfrm>
          <a:prstGeom prst="line">
            <a:avLst/>
          </a:prstGeom>
          <a:ln>
            <a:solidFill>
              <a:srgbClr val="EDAC09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917708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1524000" y="0"/>
          <a:ext cx="0" cy="0"/>
          <a:chOff x="152400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03FAB429-2CDB-4227-AE68-5A9CC880DD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40608" y="1122362"/>
            <a:ext cx="9143999" cy="264614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4166256-C2BF-40FD-930A-C0CED5B914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40608" y="3879604"/>
            <a:ext cx="9143999" cy="9107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1C208C5-BBA1-4AC2-AF4B-9B32C15E7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7107B30-7180-4CD5-B5AE-31613DE7F6A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418593843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426396E-E3F7-41F7-94C3-B44FF7D2B91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683405" y="915035"/>
            <a:ext cx="10424159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8BFD23C-FAE2-4F52-9244-4667C7F9F74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01A5A0-0021-4E4D-9A11-596E3BA53BD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207541840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1684216" y="915035"/>
            <a:ext cx="5120640" cy="54857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6986927" y="915035"/>
            <a:ext cx="5120640" cy="54857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F91F66-94AD-42A2-B23C-3841563B26A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14A03A-59C2-4389-9AC6-0FDD28B090B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329880039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2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1683407" y="915034"/>
            <a:ext cx="6858000" cy="54857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8678567" y="915034"/>
            <a:ext cx="3429000" cy="54857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650B0AA-2AEB-4CFC-9E21-2EB88FBDEC6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323070117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1: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1683407" y="915034"/>
            <a:ext cx="3429000" cy="54857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5249567" y="915034"/>
            <a:ext cx="6858000" cy="54857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FB34CA3-EACE-4FEB-BC61-937352772D1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158163139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2:(1: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1683407" y="915034"/>
            <a:ext cx="6858000" cy="54857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8678567" y="915034"/>
            <a:ext cx="3429000" cy="26974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10">
            <a:extLst>
              <a:ext uri="{FF2B5EF4-FFF2-40B4-BE49-F238E27FC236}">
                <a16:creationId xmlns:a16="http://schemas.microsoft.com/office/drawing/2014/main" id="{5757874D-2EB8-477A-89D8-3BD128C72D2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678567" y="3703319"/>
            <a:ext cx="3429000" cy="26974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C0F8232-CCC6-492C-8FA1-3C880E8E7715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277559177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(1:1):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1683407" y="915034"/>
            <a:ext cx="3429000" cy="26974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5249567" y="915034"/>
            <a:ext cx="6858000" cy="54857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10">
            <a:extLst>
              <a:ext uri="{FF2B5EF4-FFF2-40B4-BE49-F238E27FC236}">
                <a16:creationId xmlns:a16="http://schemas.microsoft.com/office/drawing/2014/main" id="{2CE0C23D-9D47-4B86-B59B-5CA72289835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683407" y="3703319"/>
            <a:ext cx="3429000" cy="26974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7CF0DF1-862F-416D-92B5-B08D432B878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8407316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1683406" y="915035"/>
            <a:ext cx="10424160" cy="26974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1683405" y="3703320"/>
            <a:ext cx="10424159" cy="26974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0EB4605-5F57-4DF1-B005-F6CCEB300CA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270899940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Rows 2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1683406" y="915035"/>
            <a:ext cx="10424160" cy="362102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1683406" y="4590288"/>
            <a:ext cx="10424160" cy="18105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469C009-5335-4EC1-A474-6B6F280B7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404565874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Rows 1: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1683406" y="915035"/>
            <a:ext cx="10424158" cy="18105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1683405" y="2779776"/>
            <a:ext cx="10424159" cy="362102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19172D3-BE59-4B6C-B825-7AB1C14EFD7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173931881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1683407" y="915034"/>
            <a:ext cx="3429000" cy="54857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Content Placeholder 10"/>
          <p:cNvSpPr>
            <a:spLocks noGrp="1"/>
          </p:cNvSpPr>
          <p:nvPr>
            <p:ph sz="quarter" idx="12"/>
          </p:nvPr>
        </p:nvSpPr>
        <p:spPr>
          <a:xfrm>
            <a:off x="8678567" y="924294"/>
            <a:ext cx="3429000" cy="54857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10"/>
          <p:cNvSpPr>
            <a:spLocks noGrp="1"/>
          </p:cNvSpPr>
          <p:nvPr>
            <p:ph sz="quarter" idx="13"/>
          </p:nvPr>
        </p:nvSpPr>
        <p:spPr>
          <a:xfrm>
            <a:off x="5180987" y="924294"/>
            <a:ext cx="3429000" cy="54857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CCFCCB-F7E3-4772-83E6-36468B0C8AFB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358288027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ncy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1683406" y="1463674"/>
            <a:ext cx="5120640" cy="49371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6986927" y="1463674"/>
            <a:ext cx="5120640" cy="49371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1683406" y="915035"/>
            <a:ext cx="5120640" cy="5486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/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6986926" y="915034"/>
            <a:ext cx="5120640" cy="5486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/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B8D8DDC-BF05-4459-B25D-7A543AFBD6B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383897918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ncy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1683406" y="1463672"/>
            <a:ext cx="3429000" cy="49371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8678567" y="1463674"/>
            <a:ext cx="3429000" cy="49371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1683406" y="915035"/>
            <a:ext cx="3429000" cy="5486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/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78566" y="915034"/>
            <a:ext cx="3428999" cy="5486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/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10"/>
          <p:cNvSpPr>
            <a:spLocks noGrp="1"/>
          </p:cNvSpPr>
          <p:nvPr>
            <p:ph sz="quarter" idx="15"/>
          </p:nvPr>
        </p:nvSpPr>
        <p:spPr>
          <a:xfrm>
            <a:off x="5180986" y="1463673"/>
            <a:ext cx="3429000" cy="493712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5180986" y="915034"/>
            <a:ext cx="3429000" cy="5486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/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A1374CF-D935-4991-9200-E4F8BAE9E030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173842053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14EFE60-B766-411B-B9EE-3D7562254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355812124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Slide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06B06B-2FEA-4DE3-9523-4BF3C5DBE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408216210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880326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225146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 userDrawn="1"/>
        </p:nvGrpSpPr>
        <p:grpSpPr>
          <a:xfrm>
            <a:off x="-518944" y="-26498"/>
            <a:ext cx="12925259" cy="6884498"/>
            <a:chOff x="-518944" y="-26498"/>
            <a:chExt cx="12925259" cy="6884498"/>
          </a:xfrm>
        </p:grpSpPr>
        <p:pic>
          <p:nvPicPr>
            <p:cNvPr id="4" name="Picture 2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flipH="1" flipV="1">
              <a:off x="0" y="4674669"/>
              <a:ext cx="12192000" cy="2183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2"/>
            <p:cNvPicPr>
              <a:picLocks noChangeAspect="1" noChangeArrowheads="1"/>
            </p:cNvPicPr>
            <p:nvPr userDrawn="1"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0" y="-26497"/>
              <a:ext cx="12192000" cy="4878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Freeform 5"/>
            <p:cNvSpPr/>
            <p:nvPr userDrawn="1"/>
          </p:nvSpPr>
          <p:spPr>
            <a:xfrm>
              <a:off x="293111" y="3926492"/>
              <a:ext cx="5485774" cy="2746376"/>
            </a:xfrm>
            <a:custGeom>
              <a:avLst/>
              <a:gdLst>
                <a:gd name="connsiteX0" fmla="*/ 38100 w 1727200"/>
                <a:gd name="connsiteY0" fmla="*/ 1206500 h 1244600"/>
                <a:gd name="connsiteX1" fmla="*/ 1727200 w 1727200"/>
                <a:gd name="connsiteY1" fmla="*/ 1193800 h 1244600"/>
                <a:gd name="connsiteX2" fmla="*/ 1727200 w 1727200"/>
                <a:gd name="connsiteY2" fmla="*/ 0 h 1244600"/>
                <a:gd name="connsiteX3" fmla="*/ 0 w 1727200"/>
                <a:gd name="connsiteY3" fmla="*/ 1244600 h 1244600"/>
                <a:gd name="connsiteX4" fmla="*/ 38100 w 1727200"/>
                <a:gd name="connsiteY4" fmla="*/ 1206500 h 1244600"/>
                <a:gd name="connsiteX0" fmla="*/ 0 w 1727200"/>
                <a:gd name="connsiteY0" fmla="*/ 1244600 h 1244600"/>
                <a:gd name="connsiteX1" fmla="*/ 1727200 w 1727200"/>
                <a:gd name="connsiteY1" fmla="*/ 1193800 h 1244600"/>
                <a:gd name="connsiteX2" fmla="*/ 1727200 w 1727200"/>
                <a:gd name="connsiteY2" fmla="*/ 0 h 1244600"/>
                <a:gd name="connsiteX3" fmla="*/ 0 w 1727200"/>
                <a:gd name="connsiteY3" fmla="*/ 1244600 h 1244600"/>
                <a:gd name="connsiteX0" fmla="*/ 0 w 1743075"/>
                <a:gd name="connsiteY0" fmla="*/ 1244600 h 1247775"/>
                <a:gd name="connsiteX1" fmla="*/ 1743075 w 1743075"/>
                <a:gd name="connsiteY1" fmla="*/ 1247775 h 1247775"/>
                <a:gd name="connsiteX2" fmla="*/ 1727200 w 1743075"/>
                <a:gd name="connsiteY2" fmla="*/ 0 h 1247775"/>
                <a:gd name="connsiteX3" fmla="*/ 0 w 1743075"/>
                <a:gd name="connsiteY3" fmla="*/ 1244600 h 1247775"/>
                <a:gd name="connsiteX0" fmla="*/ 0 w 1743075"/>
                <a:gd name="connsiteY0" fmla="*/ 1244600 h 1247775"/>
                <a:gd name="connsiteX1" fmla="*/ 1743075 w 1743075"/>
                <a:gd name="connsiteY1" fmla="*/ 1247775 h 1247775"/>
                <a:gd name="connsiteX2" fmla="*/ 1743075 w 1743075"/>
                <a:gd name="connsiteY2" fmla="*/ 0 h 1247775"/>
                <a:gd name="connsiteX3" fmla="*/ 0 w 1743075"/>
                <a:gd name="connsiteY3" fmla="*/ 1244600 h 1247775"/>
                <a:gd name="connsiteX0" fmla="*/ 0 w 1743075"/>
                <a:gd name="connsiteY0" fmla="*/ 1244600 h 1247775"/>
                <a:gd name="connsiteX1" fmla="*/ 1743075 w 1743075"/>
                <a:gd name="connsiteY1" fmla="*/ 1247775 h 1247775"/>
                <a:gd name="connsiteX2" fmla="*/ 1730375 w 1743075"/>
                <a:gd name="connsiteY2" fmla="*/ 0 h 1247775"/>
                <a:gd name="connsiteX3" fmla="*/ 0 w 1743075"/>
                <a:gd name="connsiteY3" fmla="*/ 1244600 h 1247775"/>
                <a:gd name="connsiteX0" fmla="*/ 0 w 1733550"/>
                <a:gd name="connsiteY0" fmla="*/ 1244600 h 1247775"/>
                <a:gd name="connsiteX1" fmla="*/ 1733550 w 1733550"/>
                <a:gd name="connsiteY1" fmla="*/ 1247775 h 1247775"/>
                <a:gd name="connsiteX2" fmla="*/ 1730375 w 1733550"/>
                <a:gd name="connsiteY2" fmla="*/ 0 h 1247775"/>
                <a:gd name="connsiteX3" fmla="*/ 0 w 1733550"/>
                <a:gd name="connsiteY3" fmla="*/ 1244600 h 1247775"/>
                <a:gd name="connsiteX0" fmla="*/ 0 w 1733550"/>
                <a:gd name="connsiteY0" fmla="*/ 1244600 h 1247775"/>
                <a:gd name="connsiteX1" fmla="*/ 1733550 w 1733550"/>
                <a:gd name="connsiteY1" fmla="*/ 1247775 h 1247775"/>
                <a:gd name="connsiteX2" fmla="*/ 1730375 w 1733550"/>
                <a:gd name="connsiteY2" fmla="*/ 0 h 1247775"/>
                <a:gd name="connsiteX3" fmla="*/ 0 w 1733550"/>
                <a:gd name="connsiteY3" fmla="*/ 1244600 h 1247775"/>
                <a:gd name="connsiteX0" fmla="*/ 0 w 1733550"/>
                <a:gd name="connsiteY0" fmla="*/ 1244600 h 1247775"/>
                <a:gd name="connsiteX1" fmla="*/ 1733550 w 1733550"/>
                <a:gd name="connsiteY1" fmla="*/ 1247775 h 1247775"/>
                <a:gd name="connsiteX2" fmla="*/ 1730375 w 1733550"/>
                <a:gd name="connsiteY2" fmla="*/ 0 h 1247775"/>
                <a:gd name="connsiteX3" fmla="*/ 0 w 1733550"/>
                <a:gd name="connsiteY3" fmla="*/ 1244600 h 1247775"/>
                <a:gd name="connsiteX0" fmla="*/ 0 w 1739172"/>
                <a:gd name="connsiteY0" fmla="*/ 1244600 h 1247775"/>
                <a:gd name="connsiteX1" fmla="*/ 1733550 w 1739172"/>
                <a:gd name="connsiteY1" fmla="*/ 1247775 h 1247775"/>
                <a:gd name="connsiteX2" fmla="*/ 1739072 w 1739172"/>
                <a:gd name="connsiteY2" fmla="*/ 0 h 1247775"/>
                <a:gd name="connsiteX3" fmla="*/ 0 w 1739172"/>
                <a:gd name="connsiteY3" fmla="*/ 1244600 h 1247775"/>
                <a:gd name="connsiteX0" fmla="*/ 0 w 1739208"/>
                <a:gd name="connsiteY0" fmla="*/ 1244600 h 1247775"/>
                <a:gd name="connsiteX1" fmla="*/ 1735724 w 1739208"/>
                <a:gd name="connsiteY1" fmla="*/ 1247775 h 1247775"/>
                <a:gd name="connsiteX2" fmla="*/ 1739072 w 1739208"/>
                <a:gd name="connsiteY2" fmla="*/ 0 h 1247775"/>
                <a:gd name="connsiteX3" fmla="*/ 0 w 1739208"/>
                <a:gd name="connsiteY3" fmla="*/ 1244600 h 1247775"/>
                <a:gd name="connsiteX0" fmla="*/ 0 w 1739208"/>
                <a:gd name="connsiteY0" fmla="*/ 1244600 h 1247775"/>
                <a:gd name="connsiteX1" fmla="*/ 1735724 w 1739208"/>
                <a:gd name="connsiteY1" fmla="*/ 1247775 h 1247775"/>
                <a:gd name="connsiteX2" fmla="*/ 1739072 w 1739208"/>
                <a:gd name="connsiteY2" fmla="*/ 0 h 1247775"/>
                <a:gd name="connsiteX3" fmla="*/ 0 w 1739208"/>
                <a:gd name="connsiteY3" fmla="*/ 1244600 h 124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39208" h="1247775">
                  <a:moveTo>
                    <a:pt x="1524000" y="1244600"/>
                  </a:moveTo>
                  <a:lnTo>
                    <a:pt x="3259724" y="1247775"/>
                  </a:lnTo>
                  <a:cubicBezTo>
                    <a:pt x="3258666" y="831850"/>
                    <a:pt x="3264130" y="415925"/>
                    <a:pt x="3263072" y="0"/>
                  </a:cubicBezTo>
                  <a:cubicBezTo>
                    <a:pt x="2394180" y="160867"/>
                    <a:pt x="1932517" y="597958"/>
                    <a:pt x="1524000" y="124460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ysClr val="windowText" lastClr="000000"/>
                </a:gs>
                <a:gs pos="63000">
                  <a:sysClr val="windowText" lastClr="000000">
                    <a:alpha val="39000"/>
                  </a:sysClr>
                </a:gs>
                <a:gs pos="0">
                  <a:srgbClr val="002852"/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393700" dist="38100" dir="13500000" sx="116000" sy="116000" algn="br" rotWithShape="0">
                <a:sysClr val="windowText" lastClr="000000">
                  <a:alpha val="96000"/>
                </a:sys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7" name="Freeform 6"/>
            <p:cNvSpPr/>
            <p:nvPr userDrawn="1"/>
          </p:nvSpPr>
          <p:spPr>
            <a:xfrm>
              <a:off x="-518944" y="3112244"/>
              <a:ext cx="6781646" cy="3736975"/>
            </a:xfrm>
            <a:custGeom>
              <a:avLst/>
              <a:gdLst>
                <a:gd name="connsiteX0" fmla="*/ 38100 w 1727200"/>
                <a:gd name="connsiteY0" fmla="*/ 1206500 h 1244600"/>
                <a:gd name="connsiteX1" fmla="*/ 1727200 w 1727200"/>
                <a:gd name="connsiteY1" fmla="*/ 1193800 h 1244600"/>
                <a:gd name="connsiteX2" fmla="*/ 1727200 w 1727200"/>
                <a:gd name="connsiteY2" fmla="*/ 0 h 1244600"/>
                <a:gd name="connsiteX3" fmla="*/ 0 w 1727200"/>
                <a:gd name="connsiteY3" fmla="*/ 1244600 h 1244600"/>
                <a:gd name="connsiteX4" fmla="*/ 38100 w 1727200"/>
                <a:gd name="connsiteY4" fmla="*/ 1206500 h 1244600"/>
                <a:gd name="connsiteX0" fmla="*/ 0 w 1727200"/>
                <a:gd name="connsiteY0" fmla="*/ 1244600 h 1244600"/>
                <a:gd name="connsiteX1" fmla="*/ 1727200 w 1727200"/>
                <a:gd name="connsiteY1" fmla="*/ 1193800 h 1244600"/>
                <a:gd name="connsiteX2" fmla="*/ 1727200 w 1727200"/>
                <a:gd name="connsiteY2" fmla="*/ 0 h 1244600"/>
                <a:gd name="connsiteX3" fmla="*/ 0 w 1727200"/>
                <a:gd name="connsiteY3" fmla="*/ 1244600 h 1244600"/>
                <a:gd name="connsiteX0" fmla="*/ 0 w 1743075"/>
                <a:gd name="connsiteY0" fmla="*/ 1244600 h 1247775"/>
                <a:gd name="connsiteX1" fmla="*/ 1743075 w 1743075"/>
                <a:gd name="connsiteY1" fmla="*/ 1247775 h 1247775"/>
                <a:gd name="connsiteX2" fmla="*/ 1727200 w 1743075"/>
                <a:gd name="connsiteY2" fmla="*/ 0 h 1247775"/>
                <a:gd name="connsiteX3" fmla="*/ 0 w 1743075"/>
                <a:gd name="connsiteY3" fmla="*/ 1244600 h 1247775"/>
                <a:gd name="connsiteX0" fmla="*/ 0 w 1743075"/>
                <a:gd name="connsiteY0" fmla="*/ 1244600 h 1247775"/>
                <a:gd name="connsiteX1" fmla="*/ 1743075 w 1743075"/>
                <a:gd name="connsiteY1" fmla="*/ 1247775 h 1247775"/>
                <a:gd name="connsiteX2" fmla="*/ 1743075 w 1743075"/>
                <a:gd name="connsiteY2" fmla="*/ 0 h 1247775"/>
                <a:gd name="connsiteX3" fmla="*/ 0 w 1743075"/>
                <a:gd name="connsiteY3" fmla="*/ 1244600 h 1247775"/>
                <a:gd name="connsiteX0" fmla="*/ 0 w 1743075"/>
                <a:gd name="connsiteY0" fmla="*/ 1244600 h 1247775"/>
                <a:gd name="connsiteX1" fmla="*/ 1743075 w 1743075"/>
                <a:gd name="connsiteY1" fmla="*/ 1247775 h 1247775"/>
                <a:gd name="connsiteX2" fmla="*/ 1730375 w 1743075"/>
                <a:gd name="connsiteY2" fmla="*/ 0 h 1247775"/>
                <a:gd name="connsiteX3" fmla="*/ 0 w 1743075"/>
                <a:gd name="connsiteY3" fmla="*/ 1244600 h 1247775"/>
                <a:gd name="connsiteX0" fmla="*/ 0 w 1733550"/>
                <a:gd name="connsiteY0" fmla="*/ 1244600 h 1247775"/>
                <a:gd name="connsiteX1" fmla="*/ 1733550 w 1733550"/>
                <a:gd name="connsiteY1" fmla="*/ 1247775 h 1247775"/>
                <a:gd name="connsiteX2" fmla="*/ 1730375 w 1733550"/>
                <a:gd name="connsiteY2" fmla="*/ 0 h 1247775"/>
                <a:gd name="connsiteX3" fmla="*/ 0 w 1733550"/>
                <a:gd name="connsiteY3" fmla="*/ 1244600 h 1247775"/>
                <a:gd name="connsiteX0" fmla="*/ 0 w 1733550"/>
                <a:gd name="connsiteY0" fmla="*/ 1244600 h 1247775"/>
                <a:gd name="connsiteX1" fmla="*/ 1733550 w 1733550"/>
                <a:gd name="connsiteY1" fmla="*/ 1247775 h 1247775"/>
                <a:gd name="connsiteX2" fmla="*/ 1730375 w 1733550"/>
                <a:gd name="connsiteY2" fmla="*/ 0 h 1247775"/>
                <a:gd name="connsiteX3" fmla="*/ 0 w 1733550"/>
                <a:gd name="connsiteY3" fmla="*/ 1244600 h 1247775"/>
                <a:gd name="connsiteX0" fmla="*/ 0 w 1733550"/>
                <a:gd name="connsiteY0" fmla="*/ 1244600 h 1247775"/>
                <a:gd name="connsiteX1" fmla="*/ 1733550 w 1733550"/>
                <a:gd name="connsiteY1" fmla="*/ 1247775 h 1247775"/>
                <a:gd name="connsiteX2" fmla="*/ 1730375 w 1733550"/>
                <a:gd name="connsiteY2" fmla="*/ 0 h 1247775"/>
                <a:gd name="connsiteX3" fmla="*/ 0 w 1733550"/>
                <a:gd name="connsiteY3" fmla="*/ 1244600 h 1247775"/>
                <a:gd name="connsiteX0" fmla="*/ 0 w 1739172"/>
                <a:gd name="connsiteY0" fmla="*/ 1244600 h 1247775"/>
                <a:gd name="connsiteX1" fmla="*/ 1733550 w 1739172"/>
                <a:gd name="connsiteY1" fmla="*/ 1247775 h 1247775"/>
                <a:gd name="connsiteX2" fmla="*/ 1739072 w 1739172"/>
                <a:gd name="connsiteY2" fmla="*/ 0 h 1247775"/>
                <a:gd name="connsiteX3" fmla="*/ 0 w 1739172"/>
                <a:gd name="connsiteY3" fmla="*/ 1244600 h 1247775"/>
                <a:gd name="connsiteX0" fmla="*/ 0 w 1739208"/>
                <a:gd name="connsiteY0" fmla="*/ 1244600 h 1247775"/>
                <a:gd name="connsiteX1" fmla="*/ 1735724 w 1739208"/>
                <a:gd name="connsiteY1" fmla="*/ 1247775 h 1247775"/>
                <a:gd name="connsiteX2" fmla="*/ 1739072 w 1739208"/>
                <a:gd name="connsiteY2" fmla="*/ 0 h 1247775"/>
                <a:gd name="connsiteX3" fmla="*/ 0 w 1739208"/>
                <a:gd name="connsiteY3" fmla="*/ 1244600 h 1247775"/>
                <a:gd name="connsiteX0" fmla="*/ 0 w 1739208"/>
                <a:gd name="connsiteY0" fmla="*/ 1244600 h 1247775"/>
                <a:gd name="connsiteX1" fmla="*/ 1735724 w 1739208"/>
                <a:gd name="connsiteY1" fmla="*/ 1247775 h 1247775"/>
                <a:gd name="connsiteX2" fmla="*/ 1739072 w 1739208"/>
                <a:gd name="connsiteY2" fmla="*/ 0 h 1247775"/>
                <a:gd name="connsiteX3" fmla="*/ 0 w 1739208"/>
                <a:gd name="connsiteY3" fmla="*/ 1244600 h 1247775"/>
                <a:gd name="connsiteX0" fmla="*/ 0 w 1739208"/>
                <a:gd name="connsiteY0" fmla="*/ 1244600 h 1247775"/>
                <a:gd name="connsiteX1" fmla="*/ 1735724 w 1739208"/>
                <a:gd name="connsiteY1" fmla="*/ 1247775 h 1247775"/>
                <a:gd name="connsiteX2" fmla="*/ 1739072 w 1739208"/>
                <a:gd name="connsiteY2" fmla="*/ 0 h 1247775"/>
                <a:gd name="connsiteX3" fmla="*/ 0 w 1739208"/>
                <a:gd name="connsiteY3" fmla="*/ 1244600 h 124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39208" h="1247775">
                  <a:moveTo>
                    <a:pt x="1524000" y="1244600"/>
                  </a:moveTo>
                  <a:lnTo>
                    <a:pt x="3259724" y="1247775"/>
                  </a:lnTo>
                  <a:cubicBezTo>
                    <a:pt x="3258666" y="831850"/>
                    <a:pt x="3264130" y="415925"/>
                    <a:pt x="3263072" y="0"/>
                  </a:cubicBezTo>
                  <a:cubicBezTo>
                    <a:pt x="2693109" y="849639"/>
                    <a:pt x="1932517" y="597958"/>
                    <a:pt x="1524000" y="124460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ysClr val="windowText" lastClr="000000"/>
                </a:gs>
                <a:gs pos="63000">
                  <a:sysClr val="windowText" lastClr="000000">
                    <a:alpha val="39000"/>
                  </a:sysClr>
                </a:gs>
                <a:gs pos="0">
                  <a:srgbClr val="002852"/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63500" dist="38100" dir="13500000" sx="116000" sy="116000" algn="br" rotWithShape="0">
                <a:srgbClr val="4F81BD">
                  <a:alpha val="66000"/>
                </a:s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125352" y="6"/>
              <a:ext cx="2041094" cy="1586937"/>
            </a:xfrm>
            <a:prstGeom prst="rect">
              <a:avLst/>
            </a:prstGeom>
            <a:effectLst>
              <a:outerShdw blurRad="419100" sx="111000" sy="111000" algn="ctr" rotWithShape="0">
                <a:sysClr val="windowText" lastClr="000000">
                  <a:alpha val="88000"/>
                </a:sysClr>
              </a:outerShdw>
            </a:effectLst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407723" y="680456"/>
              <a:ext cx="2057400" cy="2010455"/>
            </a:xfrm>
            <a:prstGeom prst="rect">
              <a:avLst/>
            </a:prstGeom>
            <a:effectLst>
              <a:outerShdw blurRad="419100" sx="111000" sy="111000" algn="ctr" rotWithShape="0">
                <a:sysClr val="windowText" lastClr="000000">
                  <a:alpha val="88000"/>
                </a:sysClr>
              </a:outerShdw>
            </a:effectLst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74209" y="4621903"/>
              <a:ext cx="2474076" cy="2152407"/>
            </a:xfrm>
            <a:prstGeom prst="rect">
              <a:avLst/>
            </a:prstGeom>
            <a:effectLst>
              <a:outerShdw blurRad="419100" sx="111000" sy="111000" algn="ctr" rotWithShape="0">
                <a:sysClr val="windowText" lastClr="000000">
                  <a:alpha val="88000"/>
                </a:sysClr>
              </a:outerShdw>
            </a:effectLst>
          </p:spPr>
        </p:pic>
        <p:pic>
          <p:nvPicPr>
            <p:cNvPr id="11" name="Picture 10"/>
            <p:cNvPicPr>
              <a:picLocks noChangeAspect="1"/>
            </p:cNvPicPr>
            <p:nvPr userDrawn="1"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185245" y="5651600"/>
              <a:ext cx="1981200" cy="1158783"/>
            </a:xfrm>
            <a:prstGeom prst="rect">
              <a:avLst/>
            </a:prstGeom>
            <a:effectLst>
              <a:outerShdw blurRad="419100" sx="111000" sy="111000" algn="ctr" rotWithShape="0">
                <a:sysClr val="windowText" lastClr="000000">
                  <a:alpha val="88000"/>
                </a:sysClr>
              </a:outerShdw>
            </a:effectLst>
          </p:spPr>
        </p:pic>
        <p:pic>
          <p:nvPicPr>
            <p:cNvPr id="12" name="Picture 11"/>
            <p:cNvPicPr>
              <a:picLocks noChangeAspect="1"/>
            </p:cNvPicPr>
            <p:nvPr userDrawn="1"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578867" y="2"/>
              <a:ext cx="1406134" cy="530724"/>
            </a:xfrm>
            <a:prstGeom prst="rect">
              <a:avLst/>
            </a:prstGeom>
            <a:effectLst>
              <a:outerShdw blurRad="215900" sx="108000" sy="108000" algn="ctr" rotWithShape="0">
                <a:sysClr val="windowText" lastClr="000000">
                  <a:alpha val="80000"/>
                </a:sysClr>
              </a:outerShdw>
            </a:effectLst>
          </p:spPr>
        </p:pic>
        <p:pic>
          <p:nvPicPr>
            <p:cNvPr id="13" name="Picture 12"/>
            <p:cNvPicPr>
              <a:picLocks noChangeAspect="1"/>
            </p:cNvPicPr>
            <p:nvPr userDrawn="1"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770258" y="8"/>
              <a:ext cx="1188292" cy="622841"/>
            </a:xfrm>
            <a:prstGeom prst="rect">
              <a:avLst/>
            </a:prstGeom>
            <a:effectLst>
              <a:outerShdw blurRad="215900" sx="108000" sy="108000" algn="ctr" rotWithShape="0">
                <a:sysClr val="windowText" lastClr="000000">
                  <a:alpha val="80000"/>
                </a:sysClr>
              </a:outerShdw>
            </a:effectLst>
          </p:spPr>
        </p:pic>
        <p:pic>
          <p:nvPicPr>
            <p:cNvPr id="14" name="Picture 13"/>
            <p:cNvPicPr>
              <a:picLocks noChangeAspect="1"/>
            </p:cNvPicPr>
            <p:nvPr userDrawn="1"/>
          </p:nvPicPr>
          <p:blipFill rotWithShape="1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357915" y="6"/>
              <a:ext cx="1431882" cy="1178455"/>
            </a:xfrm>
            <a:prstGeom prst="rect">
              <a:avLst/>
            </a:prstGeom>
            <a:effectLst>
              <a:outerShdw blurRad="215900" sx="108000" sy="108000" algn="ctr" rotWithShape="0">
                <a:sysClr val="windowText" lastClr="000000">
                  <a:alpha val="80000"/>
                </a:sysClr>
              </a:outerShdw>
            </a:effectLst>
          </p:spPr>
        </p:pic>
        <p:pic>
          <p:nvPicPr>
            <p:cNvPr id="15" name="Picture 14"/>
            <p:cNvPicPr>
              <a:picLocks noChangeAspect="1"/>
            </p:cNvPicPr>
            <p:nvPr userDrawn="1"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69593" y="5074270"/>
              <a:ext cx="1422160" cy="1146628"/>
            </a:xfrm>
            <a:prstGeom prst="rect">
              <a:avLst/>
            </a:prstGeom>
            <a:effectLst>
              <a:outerShdw blurRad="215900" sx="108000" sy="108000" algn="ctr" rotWithShape="0">
                <a:sysClr val="windowText" lastClr="000000">
                  <a:alpha val="80000"/>
                </a:sysClr>
              </a:outerShdw>
            </a:effectLst>
          </p:spPr>
        </p:pic>
        <p:pic>
          <p:nvPicPr>
            <p:cNvPr id="16" name="Picture 15"/>
            <p:cNvPicPr>
              <a:picLocks noChangeAspect="1"/>
            </p:cNvPicPr>
            <p:nvPr userDrawn="1"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22212" y="5712966"/>
              <a:ext cx="1313312" cy="1115904"/>
            </a:xfrm>
            <a:prstGeom prst="rect">
              <a:avLst/>
            </a:prstGeom>
            <a:effectLst>
              <a:outerShdw blurRad="215900" sx="108000" sy="108000" algn="ctr" rotWithShape="0">
                <a:sysClr val="windowText" lastClr="000000">
                  <a:alpha val="80000"/>
                </a:sysClr>
              </a:outerShdw>
            </a:effectLst>
          </p:spPr>
        </p:pic>
        <p:pic>
          <p:nvPicPr>
            <p:cNvPr id="17" name="Picture 16"/>
            <p:cNvPicPr>
              <a:picLocks noChangeAspect="1"/>
            </p:cNvPicPr>
            <p:nvPr userDrawn="1"/>
          </p:nvPicPr>
          <p:blipFill rotWithShape="1"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390" y="342636"/>
              <a:ext cx="1612537" cy="1649331"/>
            </a:xfrm>
            <a:prstGeom prst="rect">
              <a:avLst/>
            </a:prstGeom>
            <a:effectLst>
              <a:outerShdw blurRad="215900" sx="108000" sy="108000" algn="ctr" rotWithShape="0">
                <a:sysClr val="windowText" lastClr="000000">
                  <a:alpha val="80000"/>
                </a:sysClr>
              </a:outerShdw>
            </a:effectLst>
          </p:spPr>
        </p:pic>
        <p:pic>
          <p:nvPicPr>
            <p:cNvPr id="18" name="Picture 17"/>
            <p:cNvPicPr>
              <a:picLocks noChangeAspect="1"/>
            </p:cNvPicPr>
            <p:nvPr userDrawn="1"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90039" y="570137"/>
              <a:ext cx="1563059" cy="1343255"/>
            </a:xfrm>
            <a:prstGeom prst="rect">
              <a:avLst/>
            </a:prstGeom>
            <a:effectLst>
              <a:outerShdw blurRad="215900" sx="108000" sy="108000" algn="ctr" rotWithShape="0">
                <a:sysClr val="windowText" lastClr="000000">
                  <a:alpha val="80000"/>
                </a:sysClr>
              </a:outerShdw>
            </a:effectLst>
          </p:spPr>
        </p:pic>
        <p:sp>
          <p:nvSpPr>
            <p:cNvPr id="19" name="Hexagon 18"/>
            <p:cNvSpPr/>
            <p:nvPr userDrawn="1"/>
          </p:nvSpPr>
          <p:spPr>
            <a:xfrm>
              <a:off x="6908800" y="1676400"/>
              <a:ext cx="1944624" cy="1676400"/>
            </a:xfrm>
            <a:prstGeom prst="hexagon">
              <a:avLst/>
            </a:prstGeom>
            <a:noFill/>
            <a:ln w="25400" cap="flat" cmpd="sng" algn="ctr">
              <a:gradFill flip="none" rotWithShape="1">
                <a:gsLst>
                  <a:gs pos="0">
                    <a:srgbClr val="1F497D"/>
                  </a:gs>
                  <a:gs pos="24000">
                    <a:srgbClr val="1F497D"/>
                  </a:gs>
                  <a:gs pos="73000">
                    <a:sysClr val="windowText" lastClr="000000">
                      <a:alpha val="0"/>
                    </a:sysClr>
                  </a:gs>
                </a:gsLst>
                <a:lin ang="7200000" scaled="0"/>
                <a:tileRect/>
              </a:gra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20" name="Hexagon 19"/>
            <p:cNvSpPr/>
            <p:nvPr userDrawn="1"/>
          </p:nvSpPr>
          <p:spPr>
            <a:xfrm>
              <a:off x="8439049" y="2614256"/>
              <a:ext cx="2127352" cy="1833927"/>
            </a:xfrm>
            <a:prstGeom prst="hexagon">
              <a:avLst/>
            </a:prstGeom>
            <a:noFill/>
            <a:ln w="25400" cap="flat" cmpd="sng" algn="ctr">
              <a:gradFill flip="none" rotWithShape="1">
                <a:gsLst>
                  <a:gs pos="0">
                    <a:srgbClr val="1F497D"/>
                  </a:gs>
                  <a:gs pos="24000">
                    <a:srgbClr val="1F497D"/>
                  </a:gs>
                  <a:gs pos="73000">
                    <a:sysClr val="windowText" lastClr="000000">
                      <a:alpha val="0"/>
                    </a:sysClr>
                  </a:gs>
                </a:gsLst>
                <a:lin ang="10800000" scaled="1"/>
                <a:tileRect/>
              </a:gra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21" name="Hexagon 20"/>
            <p:cNvSpPr/>
            <p:nvPr userDrawn="1"/>
          </p:nvSpPr>
          <p:spPr>
            <a:xfrm>
              <a:off x="4286823" y="1322080"/>
              <a:ext cx="1587834" cy="1368823"/>
            </a:xfrm>
            <a:prstGeom prst="hexagon">
              <a:avLst/>
            </a:prstGeom>
            <a:noFill/>
            <a:ln w="25400" cap="flat" cmpd="sng" algn="ctr">
              <a:gradFill flip="none" rotWithShape="1">
                <a:gsLst>
                  <a:gs pos="0">
                    <a:srgbClr val="1F497D"/>
                  </a:gs>
                  <a:gs pos="24000">
                    <a:srgbClr val="1F497D"/>
                  </a:gs>
                  <a:gs pos="73000">
                    <a:sysClr val="windowText" lastClr="000000">
                      <a:alpha val="0"/>
                    </a:sysClr>
                  </a:gs>
                </a:gsLst>
                <a:lin ang="5400000" scaled="1"/>
                <a:tileRect/>
              </a:gra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22" name="Hexagon 21"/>
            <p:cNvSpPr/>
            <p:nvPr userDrawn="1"/>
          </p:nvSpPr>
          <p:spPr>
            <a:xfrm>
              <a:off x="7221495" y="4557414"/>
              <a:ext cx="1199110" cy="1033716"/>
            </a:xfrm>
            <a:prstGeom prst="hexagon">
              <a:avLst/>
            </a:prstGeom>
            <a:noFill/>
            <a:ln w="25400" cap="flat" cmpd="sng" algn="ctr">
              <a:gradFill flip="none" rotWithShape="1">
                <a:gsLst>
                  <a:gs pos="0">
                    <a:srgbClr val="1F497D"/>
                  </a:gs>
                  <a:gs pos="24000">
                    <a:srgbClr val="1F497D"/>
                  </a:gs>
                  <a:gs pos="73000">
                    <a:sysClr val="windowText" lastClr="000000">
                      <a:alpha val="0"/>
                    </a:sysClr>
                  </a:gs>
                </a:gsLst>
                <a:lin ang="16200000" scaled="1"/>
                <a:tileRect/>
              </a:gra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23" name="Hexagon 22"/>
            <p:cNvSpPr/>
            <p:nvPr userDrawn="1"/>
          </p:nvSpPr>
          <p:spPr>
            <a:xfrm>
              <a:off x="4964524" y="4579186"/>
              <a:ext cx="1199110" cy="1033716"/>
            </a:xfrm>
            <a:prstGeom prst="hexagon">
              <a:avLst/>
            </a:prstGeom>
            <a:noFill/>
            <a:ln w="25400" cap="flat" cmpd="sng" algn="ctr">
              <a:gradFill flip="none" rotWithShape="1">
                <a:gsLst>
                  <a:gs pos="0">
                    <a:srgbClr val="1F497D"/>
                  </a:gs>
                  <a:gs pos="24000">
                    <a:srgbClr val="1F497D"/>
                  </a:gs>
                  <a:gs pos="73000">
                    <a:sysClr val="windowText" lastClr="000000">
                      <a:alpha val="0"/>
                    </a:sysClr>
                  </a:gs>
                </a:gsLst>
                <a:lin ang="16200000" scaled="1"/>
                <a:tileRect/>
              </a:gra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24" name="Hexagon 23"/>
            <p:cNvSpPr/>
            <p:nvPr userDrawn="1"/>
          </p:nvSpPr>
          <p:spPr>
            <a:xfrm>
              <a:off x="2428152" y="5167014"/>
              <a:ext cx="1199110" cy="1033716"/>
            </a:xfrm>
            <a:prstGeom prst="hexagon">
              <a:avLst/>
            </a:prstGeom>
            <a:noFill/>
            <a:ln w="25400" cap="flat" cmpd="sng" algn="ctr">
              <a:gradFill flip="none" rotWithShape="1">
                <a:gsLst>
                  <a:gs pos="0">
                    <a:srgbClr val="1F497D"/>
                  </a:gs>
                  <a:gs pos="24000">
                    <a:srgbClr val="1F497D"/>
                  </a:gs>
                  <a:gs pos="73000">
                    <a:sysClr val="windowText" lastClr="000000">
                      <a:alpha val="0"/>
                    </a:sysClr>
                  </a:gs>
                </a:gsLst>
                <a:lin ang="16200000" scaled="1"/>
                <a:tileRect/>
              </a:gra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25" name="Hexagon 24"/>
            <p:cNvSpPr/>
            <p:nvPr userDrawn="1"/>
          </p:nvSpPr>
          <p:spPr>
            <a:xfrm>
              <a:off x="1609709" y="5889527"/>
              <a:ext cx="979791" cy="844648"/>
            </a:xfrm>
            <a:prstGeom prst="hexagon">
              <a:avLst/>
            </a:prstGeom>
            <a:noFill/>
            <a:ln w="25400" cap="flat" cmpd="sng" algn="ctr">
              <a:gradFill flip="none" rotWithShape="1">
                <a:gsLst>
                  <a:gs pos="0">
                    <a:srgbClr val="1F497D"/>
                  </a:gs>
                  <a:gs pos="100000">
                    <a:srgbClr val="1F497D"/>
                  </a:gs>
                  <a:gs pos="100000">
                    <a:sysClr val="windowText" lastClr="000000">
                      <a:alpha val="0"/>
                    </a:sysClr>
                  </a:gs>
                </a:gsLst>
                <a:lin ang="16200000" scaled="1"/>
                <a:tileRect/>
              </a:gra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pic>
          <p:nvPicPr>
            <p:cNvPr id="26" name="Picture 25"/>
            <p:cNvPicPr>
              <a:picLocks noChangeAspect="1"/>
            </p:cNvPicPr>
            <p:nvPr userDrawn="1"/>
          </p:nvPicPr>
          <p:blipFill rotWithShape="1"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615051" y="-18499"/>
              <a:ext cx="2452750" cy="1689955"/>
            </a:xfrm>
            <a:prstGeom prst="rect">
              <a:avLst/>
            </a:prstGeom>
          </p:spPr>
        </p:pic>
        <p:grpSp>
          <p:nvGrpSpPr>
            <p:cNvPr id="27" name="Group 26"/>
            <p:cNvGrpSpPr/>
            <p:nvPr userDrawn="1"/>
          </p:nvGrpSpPr>
          <p:grpSpPr>
            <a:xfrm>
              <a:off x="10264655" y="1586945"/>
              <a:ext cx="2141660" cy="1885359"/>
              <a:chOff x="20410571" y="4406507"/>
              <a:chExt cx="2111152" cy="1858504"/>
            </a:xfrm>
          </p:grpSpPr>
          <p:sp>
            <p:nvSpPr>
              <p:cNvPr id="28" name="Hexagon 27"/>
              <p:cNvSpPr/>
              <p:nvPr/>
            </p:nvSpPr>
            <p:spPr>
              <a:xfrm>
                <a:off x="20410571" y="4445051"/>
                <a:ext cx="2111152" cy="1819960"/>
              </a:xfrm>
              <a:prstGeom prst="hexagon">
                <a:avLst>
                  <a:gd name="adj" fmla="val 27050"/>
                  <a:gd name="vf" fmla="val 115470"/>
                </a:avLst>
              </a:prstGeom>
              <a:gradFill flip="none" rotWithShape="1">
                <a:gsLst>
                  <a:gs pos="18000">
                    <a:schemeClr val="accent1">
                      <a:lumMod val="60000"/>
                      <a:lumOff val="40000"/>
                    </a:schemeClr>
                  </a:gs>
                  <a:gs pos="84000">
                    <a:schemeClr val="tx1">
                      <a:lumMod val="95000"/>
                      <a:lumOff val="5000"/>
                      <a:alpha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FFFF"/>
                  </a:solidFill>
                </a:endParaRPr>
              </a:p>
            </p:txBody>
          </p:sp>
          <p:pic>
            <p:nvPicPr>
              <p:cNvPr id="29" name="Picture 2"/>
              <p:cNvPicPr>
                <a:picLocks noChangeAspect="1" noChangeArrowheads="1"/>
              </p:cNvPicPr>
              <p:nvPr/>
            </p:nvPicPr>
            <p:blipFill rotWithShape="1">
              <a:blip r:embed="rId16" cstate="screen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20453600" y="4406507"/>
                <a:ext cx="1835003" cy="153149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65100" sx="102000" sy="102000" algn="ctr" rotWithShape="0">
                  <a:prstClr val="black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30" name="Picture 29"/>
            <p:cNvPicPr>
              <a:picLocks noChangeAspect="1"/>
            </p:cNvPicPr>
            <p:nvPr userDrawn="1"/>
          </p:nvPicPr>
          <p:blipFill rotWithShape="1"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041818" y="3533782"/>
              <a:ext cx="2124629" cy="2220087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 userDrawn="1"/>
          </p:nvPicPr>
          <p:blipFill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00824" y="5591175"/>
              <a:ext cx="1408176" cy="1253488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 userDrawn="1"/>
          </p:nvSpPr>
          <p:spPr>
            <a:xfrm>
              <a:off x="0" y="-26498"/>
              <a:ext cx="12192000" cy="6884497"/>
            </a:xfrm>
            <a:prstGeom prst="rect">
              <a:avLst/>
            </a:prstGeom>
            <a:gradFill flip="none" rotWithShape="1">
              <a:gsLst>
                <a:gs pos="81000">
                  <a:srgbClr val="002852">
                    <a:alpha val="10000"/>
                  </a:srgbClr>
                </a:gs>
                <a:gs pos="61000">
                  <a:srgbClr val="000C1A">
                    <a:alpha val="80000"/>
                  </a:srgbClr>
                </a:gs>
                <a:gs pos="41000">
                  <a:sysClr val="windowText" lastClr="000000">
                    <a:alpha val="80000"/>
                  </a:sysClr>
                </a:gs>
                <a:gs pos="22000">
                  <a:srgbClr val="002852">
                    <a:alpha val="10000"/>
                  </a:srgbClr>
                </a:gs>
                <a:gs pos="0">
                  <a:srgbClr val="002852">
                    <a:alpha val="70000"/>
                  </a:srgbClr>
                </a:gs>
                <a:gs pos="100000">
                  <a:srgbClr val="002852">
                    <a:alpha val="70000"/>
                  </a:srgbClr>
                </a:gs>
              </a:gsLst>
              <a:lin ang="54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</p:grpSp>
      <p:sp>
        <p:nvSpPr>
          <p:cNvPr id="34" name="Titl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64614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5" name="Subtitle 2"/>
          <p:cNvSpPr>
            <a:spLocks noGrp="1"/>
          </p:cNvSpPr>
          <p:nvPr>
            <p:ph type="subTitle" idx="1"/>
          </p:nvPr>
        </p:nvSpPr>
        <p:spPr>
          <a:xfrm>
            <a:off x="1524000" y="3879604"/>
            <a:ext cx="9144000" cy="9107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37" name="Graphic 36">
            <a:extLst>
              <a:ext uri="{FF2B5EF4-FFF2-40B4-BE49-F238E27FC236}">
                <a16:creationId xmlns:a16="http://schemas.microsoft.com/office/drawing/2014/main" id="{E2EAFB97-FA01-4D19-BD02-D38697E7E2CA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0" y="6152701"/>
            <a:ext cx="4902497" cy="701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03670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1524000" y="0"/>
          <a:ext cx="0" cy="0"/>
          <a:chOff x="152400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03FAB429-2CDB-4227-AE68-5A9CC880DD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64614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4166256-C2BF-40FD-930A-C0CED5B914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79604"/>
            <a:ext cx="9144000" cy="9107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A3BB14-DBCA-47C8-A1D7-226CD02A5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9CDF00-CA5F-451C-96B3-AC16656937A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algn="ctr">
              <a:lnSpc>
                <a:spcPts val="1200"/>
              </a:lnSpc>
            </a:pPr>
            <a:r>
              <a:rPr lang="en-US"/>
              <a:t>Presenter Name / Notes / Copyright Statement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7609A1C-ED67-4D52-8949-9EAA1E7D6B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87023" y="6400048"/>
            <a:ext cx="3199720" cy="45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53547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426396E-E3F7-41F7-94C3-B44FF7D2B91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48574" y="1370961"/>
            <a:ext cx="11286226" cy="50291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8BFD23C-FAE2-4F52-9244-4667C7F9F74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F5DC37-4CD0-4A5E-A14E-312C12A2D0F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ctr">
              <a:lnSpc>
                <a:spcPts val="1200"/>
              </a:lnSpc>
            </a:pPr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409602926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48574" y="1370961"/>
            <a:ext cx="5486400" cy="50298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6252713" y="1370952"/>
            <a:ext cx="5486400" cy="502984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F91F66-94AD-42A2-B23C-3841563B26A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94C051-C8A6-443E-9303-AB82AB0DA66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ctr">
              <a:lnSpc>
                <a:spcPts val="1200"/>
              </a:lnSpc>
            </a:pPr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361199611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2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48574" y="1371599"/>
            <a:ext cx="7315200" cy="50291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8077201" y="1371598"/>
            <a:ext cx="3657600" cy="50291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1DCA9BD-CC38-431E-B3AC-61241AC42B0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algn="ctr">
              <a:lnSpc>
                <a:spcPts val="1200"/>
              </a:lnSpc>
            </a:pPr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146584331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1: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48574" y="1371598"/>
            <a:ext cx="3657600" cy="50291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4419601" y="1371598"/>
            <a:ext cx="7315200" cy="50291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3692E5E-F411-4B62-B7E5-6DACBC419E6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algn="ctr">
              <a:lnSpc>
                <a:spcPts val="1200"/>
              </a:lnSpc>
            </a:pPr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360534612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2:(1: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48574" y="1371599"/>
            <a:ext cx="7315200" cy="50291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8077201" y="1371598"/>
            <a:ext cx="3657600" cy="24688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10">
            <a:extLst>
              <a:ext uri="{FF2B5EF4-FFF2-40B4-BE49-F238E27FC236}">
                <a16:creationId xmlns:a16="http://schemas.microsoft.com/office/drawing/2014/main" id="{33A7D193-0BB3-4187-BD58-DD09D9C4111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077201" y="3931915"/>
            <a:ext cx="3657600" cy="24688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EDE737B-A4FB-4CCB-814A-B8176241A666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algn="ctr">
              <a:lnSpc>
                <a:spcPts val="1200"/>
              </a:lnSpc>
            </a:pPr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388930271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(1:1):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48574" y="1371598"/>
            <a:ext cx="3657600" cy="24688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4419601" y="1371598"/>
            <a:ext cx="7315200" cy="50291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10">
            <a:extLst>
              <a:ext uri="{FF2B5EF4-FFF2-40B4-BE49-F238E27FC236}">
                <a16:creationId xmlns:a16="http://schemas.microsoft.com/office/drawing/2014/main" id="{37839357-E7D8-4A72-8A33-75CBBEED5A32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48574" y="3931913"/>
            <a:ext cx="3657600" cy="24688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0979CE1-953B-40F6-8C33-27719851026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algn="ctr">
              <a:lnSpc>
                <a:spcPts val="1200"/>
              </a:lnSpc>
            </a:pPr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151621223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48574" y="1371598"/>
            <a:ext cx="11286226" cy="24688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448573" y="3931915"/>
            <a:ext cx="11286227" cy="24688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B55B652-4154-4AD0-A884-EBA056F8396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algn="ctr">
              <a:lnSpc>
                <a:spcPts val="1200"/>
              </a:lnSpc>
            </a:pPr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306765801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Rows 2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48574" y="1370962"/>
            <a:ext cx="11286226" cy="3291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448574" y="4754869"/>
            <a:ext cx="11286226" cy="164592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8C46E14-A032-4206-B6EC-2FE49C110C3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algn="ctr">
              <a:lnSpc>
                <a:spcPts val="1200"/>
              </a:lnSpc>
            </a:pPr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406171007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Rows 1: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48574" y="1370962"/>
            <a:ext cx="11286226" cy="164592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448574" y="3108949"/>
            <a:ext cx="11286226" cy="3291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4D1DA88-838A-4E10-93B2-9CCA9913D1FE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algn="ctr">
              <a:lnSpc>
                <a:spcPts val="1200"/>
              </a:lnSpc>
            </a:pPr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100212257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48574" y="1371598"/>
            <a:ext cx="3657600" cy="502919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Content Placeholder 10"/>
          <p:cNvSpPr>
            <a:spLocks noGrp="1"/>
          </p:cNvSpPr>
          <p:nvPr>
            <p:ph sz="quarter" idx="12"/>
          </p:nvPr>
        </p:nvSpPr>
        <p:spPr>
          <a:xfrm>
            <a:off x="8081025" y="1371595"/>
            <a:ext cx="3657600" cy="502919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10"/>
          <p:cNvSpPr>
            <a:spLocks noGrp="1"/>
          </p:cNvSpPr>
          <p:nvPr>
            <p:ph sz="quarter" idx="13"/>
          </p:nvPr>
        </p:nvSpPr>
        <p:spPr>
          <a:xfrm>
            <a:off x="4264799" y="1371595"/>
            <a:ext cx="3657600" cy="502919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00B0D5-2178-47EB-85CB-CAE8B018E3D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ctr">
              <a:lnSpc>
                <a:spcPts val="1200"/>
              </a:lnSpc>
            </a:pPr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174479121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ncy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48574" y="1919590"/>
            <a:ext cx="5486400" cy="448121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6257026" y="1919590"/>
            <a:ext cx="5486400" cy="448121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48574" y="1370951"/>
            <a:ext cx="5486400" cy="5486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/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6257026" y="1370950"/>
            <a:ext cx="5486400" cy="5486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/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C2FDFBD-AC9B-4F8C-A521-6270C4C2C22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ctr">
              <a:lnSpc>
                <a:spcPts val="1200"/>
              </a:lnSpc>
            </a:pPr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166066419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ncy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48574" y="1919592"/>
            <a:ext cx="3657600" cy="448120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8085825" y="1919592"/>
            <a:ext cx="3657600" cy="448120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48573" y="1370952"/>
            <a:ext cx="3657600" cy="5486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/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085824" y="1370952"/>
            <a:ext cx="3657601" cy="5486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/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10"/>
          <p:cNvSpPr>
            <a:spLocks noGrp="1"/>
          </p:cNvSpPr>
          <p:nvPr>
            <p:ph sz="quarter" idx="15"/>
          </p:nvPr>
        </p:nvSpPr>
        <p:spPr>
          <a:xfrm>
            <a:off x="4262885" y="1919592"/>
            <a:ext cx="3657600" cy="448120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262884" y="1370952"/>
            <a:ext cx="3657600" cy="5486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/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0F29BB22-AE5A-4AD8-BE16-82FDA4CCCEB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algn="ctr">
              <a:lnSpc>
                <a:spcPts val="1200"/>
              </a:lnSpc>
            </a:pPr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254549254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86EC98-01E5-4615-A8A9-C506AC716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>
              <a:lnSpc>
                <a:spcPts val="1200"/>
              </a:lnSpc>
            </a:pPr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329950078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Slide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5E1E3B-F3E1-4E2A-B0DF-51523DAC6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>
              <a:lnSpc>
                <a:spcPts val="1200"/>
              </a:lnSpc>
            </a:pPr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359613045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022052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029432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5C24DF30-AC6F-4DAC-B507-F4171BB495EC}"/>
              </a:ext>
            </a:extLst>
          </p:cNvPr>
          <p:cNvSpPr/>
          <p:nvPr userDrawn="1"/>
        </p:nvSpPr>
        <p:spPr>
          <a:xfrm>
            <a:off x="1" y="1"/>
            <a:ext cx="12192000" cy="6857992"/>
          </a:xfrm>
          <a:prstGeom prst="rect">
            <a:avLst/>
          </a:prstGeom>
          <a:gradFill>
            <a:gsLst>
              <a:gs pos="15000">
                <a:schemeClr val="bg1"/>
              </a:gs>
              <a:gs pos="0">
                <a:srgbClr val="003057"/>
              </a:gs>
              <a:gs pos="85000">
                <a:schemeClr val="bg1"/>
              </a:gs>
              <a:gs pos="100000">
                <a:srgbClr val="003057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25352" y="6"/>
            <a:ext cx="2041094" cy="1586937"/>
          </a:xfrm>
          <a:prstGeom prst="rect">
            <a:avLst/>
          </a:prstGeom>
          <a:effectLst>
            <a:outerShdw blurRad="419100" sx="111000" sy="111000" algn="ctr" rotWithShape="0">
              <a:sysClr val="windowText" lastClr="000000">
                <a:alpha val="88000"/>
              </a:sysClr>
            </a:outerShdw>
          </a:effectLst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07723" y="680456"/>
            <a:ext cx="2057400" cy="2010455"/>
          </a:xfrm>
          <a:prstGeom prst="rect">
            <a:avLst/>
          </a:prstGeom>
          <a:effectLst>
            <a:outerShdw blurRad="419100" sx="111000" sy="111000" algn="ctr" rotWithShape="0">
              <a:sysClr val="windowText" lastClr="000000">
                <a:alpha val="88000"/>
              </a:sysClr>
            </a:outerShdw>
          </a:effectLst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4209" y="4621903"/>
            <a:ext cx="2474076" cy="2152407"/>
          </a:xfrm>
          <a:prstGeom prst="rect">
            <a:avLst/>
          </a:prstGeom>
          <a:effectLst>
            <a:outerShdw blurRad="419100" sx="111000" sy="111000" algn="ctr" rotWithShape="0">
              <a:sysClr val="windowText" lastClr="000000">
                <a:alpha val="88000"/>
              </a:sys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85245" y="5651600"/>
            <a:ext cx="1981200" cy="1158783"/>
          </a:xfrm>
          <a:prstGeom prst="rect">
            <a:avLst/>
          </a:prstGeom>
          <a:effectLst>
            <a:outerShdw blurRad="419100" sx="111000" sy="111000" algn="ctr" rotWithShape="0">
              <a:sysClr val="windowText" lastClr="000000">
                <a:alpha val="88000"/>
              </a:sys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78867" y="2"/>
            <a:ext cx="1406134" cy="530724"/>
          </a:xfrm>
          <a:prstGeom prst="rect">
            <a:avLst/>
          </a:prstGeom>
          <a:effectLst>
            <a:outerShdw blurRad="215900" sx="108000" sy="108000" algn="ctr" rotWithShape="0">
              <a:sysClr val="windowText" lastClr="000000">
                <a:alpha val="80000"/>
              </a:sys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70258" y="8"/>
            <a:ext cx="1188292" cy="622841"/>
          </a:xfrm>
          <a:prstGeom prst="rect">
            <a:avLst/>
          </a:prstGeom>
          <a:effectLst>
            <a:outerShdw blurRad="215900" sx="108000" sy="108000" algn="ctr" rotWithShape="0">
              <a:sysClr val="windowText" lastClr="000000">
                <a:alpha val="80000"/>
              </a:sysClr>
            </a:outerShdw>
          </a:effectLst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7915" y="6"/>
            <a:ext cx="1431882" cy="1178455"/>
          </a:xfrm>
          <a:prstGeom prst="rect">
            <a:avLst/>
          </a:prstGeom>
          <a:effectLst>
            <a:outerShdw blurRad="215900" sx="108000" sy="108000" algn="ctr" rotWithShape="0">
              <a:sysClr val="windowText" lastClr="000000">
                <a:alpha val="80000"/>
              </a:sysClr>
            </a:outerShdw>
          </a:effectLst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9593" y="5074270"/>
            <a:ext cx="1422160" cy="1146628"/>
          </a:xfrm>
          <a:prstGeom prst="rect">
            <a:avLst/>
          </a:prstGeom>
          <a:effectLst>
            <a:outerShdw blurRad="215900" sx="108000" sy="108000" algn="ctr" rotWithShape="0">
              <a:sysClr val="windowText" lastClr="000000">
                <a:alpha val="80000"/>
              </a:sysClr>
            </a:outerShdw>
          </a:effectLst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2212" y="5712966"/>
            <a:ext cx="1313312" cy="1115904"/>
          </a:xfrm>
          <a:prstGeom prst="rect">
            <a:avLst/>
          </a:prstGeom>
          <a:effectLst>
            <a:outerShdw blurRad="215900" sx="108000" sy="108000" algn="ctr" rotWithShape="0">
              <a:sysClr val="windowText" lastClr="000000">
                <a:alpha val="80000"/>
              </a:sysClr>
            </a:outerShdw>
          </a:effectLst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390" y="342636"/>
            <a:ext cx="1612537" cy="1649331"/>
          </a:xfrm>
          <a:prstGeom prst="rect">
            <a:avLst/>
          </a:prstGeom>
          <a:effectLst>
            <a:outerShdw blurRad="215900" sx="108000" sy="108000" algn="ctr" rotWithShape="0">
              <a:sysClr val="windowText" lastClr="000000">
                <a:alpha val="80000"/>
              </a:sysClr>
            </a:outerShdw>
          </a:effectLst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0039" y="570137"/>
            <a:ext cx="1563059" cy="1343255"/>
          </a:xfrm>
          <a:prstGeom prst="rect">
            <a:avLst/>
          </a:prstGeom>
          <a:effectLst>
            <a:outerShdw blurRad="215900" sx="108000" sy="108000" algn="ctr" rotWithShape="0">
              <a:sysClr val="windowText" lastClr="000000">
                <a:alpha val="80000"/>
              </a:sysClr>
            </a:outerShdw>
          </a:effectLst>
        </p:spPr>
      </p:pic>
      <p:sp>
        <p:nvSpPr>
          <p:cNvPr id="19" name="Hexagon 18"/>
          <p:cNvSpPr/>
          <p:nvPr userDrawn="1"/>
        </p:nvSpPr>
        <p:spPr>
          <a:xfrm>
            <a:off x="6908800" y="1676400"/>
            <a:ext cx="1944624" cy="1676400"/>
          </a:xfrm>
          <a:prstGeom prst="hexagon">
            <a:avLst/>
          </a:prstGeom>
          <a:noFill/>
          <a:ln w="25400" cap="flat" cmpd="sng" algn="ctr">
            <a:gradFill flip="none" rotWithShape="1">
              <a:gsLst>
                <a:gs pos="0">
                  <a:srgbClr val="1F497D"/>
                </a:gs>
                <a:gs pos="24000">
                  <a:srgbClr val="1F497D"/>
                </a:gs>
                <a:gs pos="73000">
                  <a:sysClr val="windowText" lastClr="000000">
                    <a:alpha val="0"/>
                  </a:sysClr>
                </a:gs>
              </a:gsLst>
              <a:lin ang="7200000" scaled="0"/>
              <a:tileRect/>
            </a:gra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</a:endParaRPr>
          </a:p>
        </p:txBody>
      </p:sp>
      <p:sp>
        <p:nvSpPr>
          <p:cNvPr id="20" name="Hexagon 19"/>
          <p:cNvSpPr/>
          <p:nvPr userDrawn="1"/>
        </p:nvSpPr>
        <p:spPr>
          <a:xfrm>
            <a:off x="8439049" y="2614256"/>
            <a:ext cx="2127352" cy="1833927"/>
          </a:xfrm>
          <a:prstGeom prst="hexagon">
            <a:avLst/>
          </a:prstGeom>
          <a:noFill/>
          <a:ln w="25400" cap="flat" cmpd="sng" algn="ctr">
            <a:gradFill flip="none" rotWithShape="1">
              <a:gsLst>
                <a:gs pos="0">
                  <a:srgbClr val="1F497D"/>
                </a:gs>
                <a:gs pos="24000">
                  <a:srgbClr val="1F497D"/>
                </a:gs>
                <a:gs pos="73000">
                  <a:sysClr val="windowText" lastClr="000000">
                    <a:alpha val="0"/>
                  </a:sysClr>
                </a:gs>
              </a:gsLst>
              <a:lin ang="10800000" scaled="1"/>
              <a:tileRect/>
            </a:gra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</a:endParaRPr>
          </a:p>
        </p:txBody>
      </p:sp>
      <p:sp>
        <p:nvSpPr>
          <p:cNvPr id="21" name="Hexagon 20"/>
          <p:cNvSpPr/>
          <p:nvPr userDrawn="1"/>
        </p:nvSpPr>
        <p:spPr>
          <a:xfrm>
            <a:off x="4286823" y="1322080"/>
            <a:ext cx="1587834" cy="1368823"/>
          </a:xfrm>
          <a:prstGeom prst="hexagon">
            <a:avLst/>
          </a:prstGeom>
          <a:noFill/>
          <a:ln w="25400" cap="flat" cmpd="sng" algn="ctr">
            <a:gradFill flip="none" rotWithShape="1">
              <a:gsLst>
                <a:gs pos="0">
                  <a:srgbClr val="1F497D"/>
                </a:gs>
                <a:gs pos="24000">
                  <a:srgbClr val="1F497D"/>
                </a:gs>
                <a:gs pos="73000">
                  <a:sysClr val="windowText" lastClr="000000">
                    <a:alpha val="0"/>
                  </a:sysClr>
                </a:gs>
              </a:gsLst>
              <a:lin ang="5400000" scaled="1"/>
              <a:tileRect/>
            </a:gra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</a:endParaRPr>
          </a:p>
        </p:txBody>
      </p:sp>
      <p:sp>
        <p:nvSpPr>
          <p:cNvPr id="22" name="Hexagon 21"/>
          <p:cNvSpPr/>
          <p:nvPr userDrawn="1"/>
        </p:nvSpPr>
        <p:spPr>
          <a:xfrm>
            <a:off x="7221495" y="4557414"/>
            <a:ext cx="1199110" cy="1033716"/>
          </a:xfrm>
          <a:prstGeom prst="hexagon">
            <a:avLst/>
          </a:prstGeom>
          <a:noFill/>
          <a:ln w="25400" cap="flat" cmpd="sng" algn="ctr">
            <a:gradFill flip="none" rotWithShape="1">
              <a:gsLst>
                <a:gs pos="0">
                  <a:srgbClr val="1F497D"/>
                </a:gs>
                <a:gs pos="24000">
                  <a:srgbClr val="1F497D"/>
                </a:gs>
                <a:gs pos="73000">
                  <a:sysClr val="windowText" lastClr="000000">
                    <a:alpha val="0"/>
                  </a:sysClr>
                </a:gs>
              </a:gsLst>
              <a:lin ang="16200000" scaled="1"/>
              <a:tileRect/>
            </a:gra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</a:endParaRPr>
          </a:p>
        </p:txBody>
      </p:sp>
      <p:sp>
        <p:nvSpPr>
          <p:cNvPr id="23" name="Hexagon 22"/>
          <p:cNvSpPr/>
          <p:nvPr userDrawn="1"/>
        </p:nvSpPr>
        <p:spPr>
          <a:xfrm>
            <a:off x="4964524" y="4579186"/>
            <a:ext cx="1199110" cy="1033716"/>
          </a:xfrm>
          <a:prstGeom prst="hexagon">
            <a:avLst/>
          </a:prstGeom>
          <a:noFill/>
          <a:ln w="25400" cap="flat" cmpd="sng" algn="ctr">
            <a:gradFill flip="none" rotWithShape="1">
              <a:gsLst>
                <a:gs pos="0">
                  <a:srgbClr val="1F497D"/>
                </a:gs>
                <a:gs pos="24000">
                  <a:srgbClr val="1F497D"/>
                </a:gs>
                <a:gs pos="73000">
                  <a:sysClr val="windowText" lastClr="000000">
                    <a:alpha val="0"/>
                  </a:sysClr>
                </a:gs>
              </a:gsLst>
              <a:lin ang="16200000" scaled="1"/>
              <a:tileRect/>
            </a:gra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</a:endParaRPr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15051" y="-18499"/>
            <a:ext cx="2452750" cy="1689955"/>
          </a:xfrm>
          <a:prstGeom prst="rect">
            <a:avLst/>
          </a:prstGeom>
        </p:spPr>
      </p:pic>
      <p:grpSp>
        <p:nvGrpSpPr>
          <p:cNvPr id="27" name="Group 26"/>
          <p:cNvGrpSpPr/>
          <p:nvPr userDrawn="1"/>
        </p:nvGrpSpPr>
        <p:grpSpPr>
          <a:xfrm>
            <a:off x="10264655" y="1586945"/>
            <a:ext cx="2141660" cy="1885359"/>
            <a:chOff x="20410571" y="4406507"/>
            <a:chExt cx="2111152" cy="1858504"/>
          </a:xfrm>
        </p:grpSpPr>
        <p:sp>
          <p:nvSpPr>
            <p:cNvPr id="28" name="Hexagon 27"/>
            <p:cNvSpPr/>
            <p:nvPr/>
          </p:nvSpPr>
          <p:spPr>
            <a:xfrm>
              <a:off x="20410571" y="4445051"/>
              <a:ext cx="2111152" cy="1819960"/>
            </a:xfrm>
            <a:prstGeom prst="hexagon">
              <a:avLst>
                <a:gd name="adj" fmla="val 27050"/>
                <a:gd name="vf" fmla="val 115470"/>
              </a:avLst>
            </a:prstGeom>
            <a:gradFill flip="none" rotWithShape="1">
              <a:gsLst>
                <a:gs pos="18000">
                  <a:schemeClr val="accent1">
                    <a:lumMod val="60000"/>
                    <a:lumOff val="40000"/>
                  </a:schemeClr>
                </a:gs>
                <a:gs pos="84000">
                  <a:schemeClr val="tx1">
                    <a:lumMod val="95000"/>
                    <a:lumOff val="5000"/>
                    <a:alpha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pic>
          <p:nvPicPr>
            <p:cNvPr id="29" name="Picture 2"/>
            <p:cNvPicPr>
              <a:picLocks noChangeAspect="1" noChangeArrowheads="1"/>
            </p:cNvPicPr>
            <p:nvPr/>
          </p:nvPicPr>
          <p:blipFill rotWithShape="1">
            <a:blip r:embed="rId14" cstate="screen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0453600" y="4406507"/>
              <a:ext cx="1835003" cy="1531499"/>
            </a:xfrm>
            <a:prstGeom prst="rect">
              <a:avLst/>
            </a:prstGeom>
            <a:noFill/>
            <a:ln>
              <a:noFill/>
            </a:ln>
            <a:effectLst>
              <a:outerShdw blurRad="165100" sx="102000" sy="102000" algn="ctr" rotWithShape="0">
                <a:prstClr val="black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" name="Picture 29"/>
          <p:cNvPicPr>
            <a:picLocks noChangeAspect="1"/>
          </p:cNvPicPr>
          <p:nvPr userDrawn="1"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41818" y="3533782"/>
            <a:ext cx="2124629" cy="2220087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0824" y="5591175"/>
            <a:ext cx="1408176" cy="1253488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7E9DAB7C-314B-4FEF-A36F-E50707ECE3E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itle 1"/>
          <p:cNvSpPr>
            <a:spLocks noGrp="1"/>
          </p:cNvSpPr>
          <p:nvPr userDrawn="1">
            <p:ph type="ctrTitle"/>
          </p:nvPr>
        </p:nvSpPr>
        <p:spPr>
          <a:xfrm>
            <a:off x="1524000" y="1122362"/>
            <a:ext cx="9144000" cy="264614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>
                <a:solidFill>
                  <a:srgbClr val="003057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5" name="Subtitle 2"/>
          <p:cNvSpPr>
            <a:spLocks noGrp="1"/>
          </p:cNvSpPr>
          <p:nvPr userDrawn="1">
            <p:ph type="subTitle" idx="1"/>
          </p:nvPr>
        </p:nvSpPr>
        <p:spPr>
          <a:xfrm>
            <a:off x="1524000" y="3879604"/>
            <a:ext cx="9144000" cy="9107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rgbClr val="003057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36" name="Graphic 35">
            <a:extLst>
              <a:ext uri="{FF2B5EF4-FFF2-40B4-BE49-F238E27FC236}">
                <a16:creationId xmlns:a16="http://schemas.microsoft.com/office/drawing/2014/main" id="{21BBF6BC-9163-48B4-9290-A0B15176ACCA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-2" y="5290389"/>
            <a:ext cx="5124450" cy="73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5679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1524000" y="0"/>
          <a:ext cx="0" cy="0"/>
          <a:chOff x="152400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03FAB429-2CDB-4227-AE68-5A9CC880DD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64614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>
                <a:solidFill>
                  <a:srgbClr val="003057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4166256-C2BF-40FD-930A-C0CED5B914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79604"/>
            <a:ext cx="9144000" cy="9107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rgbClr val="003057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402EB6-EF5D-4B58-9847-D4903FEF3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8684B70-76BE-40C1-B8F1-ABCC6AC7BF7E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algn="ctr">
              <a:lnSpc>
                <a:spcPts val="1200"/>
              </a:lnSpc>
            </a:pPr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164246707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Simpl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1524000" y="0"/>
          <a:ext cx="0" cy="0"/>
          <a:chOff x="152400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03FAB429-2CDB-4227-AE68-5A9CC880DD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64614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>
                <a:solidFill>
                  <a:srgbClr val="003057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4166256-C2BF-40FD-930A-C0CED5B914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79604"/>
            <a:ext cx="9144000" cy="9107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rgbClr val="003057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402EB6-EF5D-4B58-9847-D4903FEF3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rgbClr val="003057"/>
                </a:solidFill>
              </a:defRPr>
            </a:lvl1pPr>
          </a:lstStyle>
          <a:p>
            <a:fld id="{6AA0F56D-6A31-4548-BE4B-C3F021D737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2031EE0-D7D7-4626-ABC9-4FD4E3D300C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algn="ctr">
              <a:lnSpc>
                <a:spcPts val="1200"/>
              </a:lnSpc>
            </a:pPr>
            <a:r>
              <a:rPr lang="en-US"/>
              <a:t>Presenter Name / Notes / Copyright Statement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F9460B2-0CE1-41A8-A3F8-6FBCB49CF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92280" y="6400048"/>
            <a:ext cx="3199720" cy="45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40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426396E-E3F7-41F7-94C3-B44FF7D2B91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915035"/>
            <a:ext cx="11286226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E1498F-FBAC-4B09-9F2B-CE7CFBB1581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ctr">
              <a:lnSpc>
                <a:spcPts val="1200"/>
              </a:lnSpc>
            </a:pPr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411072315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57200" y="915035"/>
            <a:ext cx="5486400" cy="54857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6257026" y="915035"/>
            <a:ext cx="5486400" cy="54857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6BB447E-4030-42FC-AC01-87B2E497582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algn="ctr">
              <a:lnSpc>
                <a:spcPts val="1200"/>
              </a:lnSpc>
            </a:pPr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263681983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2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57200" y="915034"/>
            <a:ext cx="7315200" cy="54857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8085827" y="915034"/>
            <a:ext cx="3657600" cy="54857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AD6526B-4CF8-4C39-9799-D6AB850763C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algn="ctr">
              <a:lnSpc>
                <a:spcPts val="1200"/>
              </a:lnSpc>
            </a:pPr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425013355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1: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57200" y="915034"/>
            <a:ext cx="3657600" cy="54857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4428227" y="915034"/>
            <a:ext cx="7315200" cy="54857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B0F4598-5EA0-43CD-9DB7-C0B09F7FE1C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algn="ctr">
              <a:lnSpc>
                <a:spcPts val="1200"/>
              </a:lnSpc>
            </a:pPr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105310583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2:(1: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57200" y="915034"/>
            <a:ext cx="7315200" cy="54857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8085827" y="915034"/>
            <a:ext cx="3657600" cy="26974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10">
            <a:extLst>
              <a:ext uri="{FF2B5EF4-FFF2-40B4-BE49-F238E27FC236}">
                <a16:creationId xmlns:a16="http://schemas.microsoft.com/office/drawing/2014/main" id="{A95C6ED5-977E-4B4D-BC6E-F98765D2F5C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085827" y="3703319"/>
            <a:ext cx="3657600" cy="26974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11CF582-B52A-4F95-BE45-7C00663F6F7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algn="ctr">
              <a:lnSpc>
                <a:spcPts val="1200"/>
              </a:lnSpc>
            </a:pPr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58662140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(1:1):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57200" y="915034"/>
            <a:ext cx="3657600" cy="26974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4428227" y="915034"/>
            <a:ext cx="7315200" cy="54857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10">
            <a:extLst>
              <a:ext uri="{FF2B5EF4-FFF2-40B4-BE49-F238E27FC236}">
                <a16:creationId xmlns:a16="http://schemas.microsoft.com/office/drawing/2014/main" id="{A305AF19-DEA2-4EA8-AAFF-29394B48EFA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0" y="3703319"/>
            <a:ext cx="3657600" cy="26974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A6FD28E-E177-43AE-8FEF-D184FFC73AF6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algn="ctr">
              <a:lnSpc>
                <a:spcPts val="1200"/>
              </a:lnSpc>
            </a:pPr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172190476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57200" y="915035"/>
            <a:ext cx="11286226" cy="26974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457200" y="3703320"/>
            <a:ext cx="11286226" cy="26974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826BEB3-7C55-4375-A750-9A218AB2262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algn="ctr">
              <a:lnSpc>
                <a:spcPts val="1200"/>
              </a:lnSpc>
            </a:pPr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377095451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Rows 2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57200" y="915035"/>
            <a:ext cx="11286226" cy="362102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457200" y="4590288"/>
            <a:ext cx="11286226" cy="18105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5C11770-3C4E-407D-AE68-96837D5D7D1E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algn="ctr">
              <a:lnSpc>
                <a:spcPts val="1200"/>
              </a:lnSpc>
            </a:pPr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354439537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Rows 1: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57200" y="915035"/>
            <a:ext cx="11286226" cy="18105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457200" y="2779776"/>
            <a:ext cx="11286226" cy="362102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BAEAAD0-D59F-469A-B14B-BE0E50CBCD5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algn="ctr">
              <a:lnSpc>
                <a:spcPts val="1200"/>
              </a:lnSpc>
            </a:pPr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47132898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57200" y="915034"/>
            <a:ext cx="3657600" cy="54857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Content Placeholder 10"/>
          <p:cNvSpPr>
            <a:spLocks noGrp="1"/>
          </p:cNvSpPr>
          <p:nvPr>
            <p:ph sz="quarter" idx="12"/>
          </p:nvPr>
        </p:nvSpPr>
        <p:spPr>
          <a:xfrm>
            <a:off x="8095591" y="915034"/>
            <a:ext cx="3657600" cy="54857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10"/>
          <p:cNvSpPr>
            <a:spLocks noGrp="1"/>
          </p:cNvSpPr>
          <p:nvPr>
            <p:ph sz="quarter" idx="13"/>
          </p:nvPr>
        </p:nvSpPr>
        <p:spPr>
          <a:xfrm>
            <a:off x="4264571" y="915035"/>
            <a:ext cx="3657600" cy="54857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A741DF-5743-420F-9D8B-457740DFF56D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ctr">
              <a:lnSpc>
                <a:spcPts val="1200"/>
              </a:lnSpc>
            </a:pPr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166192703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ncy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57200" y="1463674"/>
            <a:ext cx="5486400" cy="49371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6257026" y="1463674"/>
            <a:ext cx="5486400" cy="49371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57200" y="915035"/>
            <a:ext cx="5486400" cy="5486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/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6257026" y="915034"/>
            <a:ext cx="5486400" cy="5486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/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31DF3263-DB2C-4205-A5D8-736F6A2E9F5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ctr">
              <a:lnSpc>
                <a:spcPts val="1200"/>
              </a:lnSpc>
            </a:pPr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200980806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ncy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57200" y="1463674"/>
            <a:ext cx="3657600" cy="49371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8085825" y="1463674"/>
            <a:ext cx="3657600" cy="49371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57200" y="915035"/>
            <a:ext cx="3657600" cy="5486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/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085824" y="915034"/>
            <a:ext cx="3657601" cy="5486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/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10"/>
          <p:cNvSpPr>
            <a:spLocks noGrp="1"/>
          </p:cNvSpPr>
          <p:nvPr>
            <p:ph sz="quarter" idx="15"/>
          </p:nvPr>
        </p:nvSpPr>
        <p:spPr>
          <a:xfrm>
            <a:off x="4271512" y="1463674"/>
            <a:ext cx="3657600" cy="493712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271512" y="915034"/>
            <a:ext cx="3657600" cy="5486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/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29997D2-0FA2-40CA-B70A-2695ED3CE15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algn="ctr">
              <a:lnSpc>
                <a:spcPts val="1200"/>
              </a:lnSpc>
            </a:pPr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202001948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12DA0CA-70AD-4B9C-87A9-B3989F508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>
              <a:lnSpc>
                <a:spcPts val="1200"/>
              </a:lnSpc>
            </a:pPr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45721097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Slide Numb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3057"/>
                </a:solidFill>
              </a:defRPr>
            </a:lvl1pPr>
          </a:lstStyle>
          <a:p>
            <a:fld id="{6AA0F56D-6A31-4548-BE4B-C3F021D737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C079E9-CE52-415D-93D2-6E3B6483B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>
              <a:lnSpc>
                <a:spcPts val="1200"/>
              </a:lnSpc>
            </a:pPr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5564850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47141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tally 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42115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50E40FC0-BAFC-4BAC-B973-9C955AB9FDE6}"/>
              </a:ext>
            </a:extLst>
          </p:cNvPr>
          <p:cNvSpPr/>
          <p:nvPr userDrawn="1"/>
        </p:nvSpPr>
        <p:spPr>
          <a:xfrm>
            <a:off x="1" y="1"/>
            <a:ext cx="12192000" cy="6857992"/>
          </a:xfrm>
          <a:prstGeom prst="rect">
            <a:avLst/>
          </a:prstGeom>
          <a:gradFill>
            <a:gsLst>
              <a:gs pos="15000">
                <a:schemeClr val="bg1"/>
              </a:gs>
              <a:gs pos="0">
                <a:srgbClr val="003057"/>
              </a:gs>
              <a:gs pos="85000">
                <a:schemeClr val="bg1"/>
              </a:gs>
              <a:gs pos="100000">
                <a:srgbClr val="003057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25352" y="6"/>
            <a:ext cx="2041094" cy="1586937"/>
          </a:xfrm>
          <a:prstGeom prst="rect">
            <a:avLst/>
          </a:prstGeom>
          <a:effectLst>
            <a:outerShdw blurRad="419100" sx="111000" sy="111000" algn="ctr" rotWithShape="0">
              <a:sysClr val="windowText" lastClr="000000">
                <a:alpha val="88000"/>
              </a:sysClr>
            </a:outerShdw>
          </a:effectLst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07723" y="680456"/>
            <a:ext cx="2057400" cy="2010455"/>
          </a:xfrm>
          <a:prstGeom prst="rect">
            <a:avLst/>
          </a:prstGeom>
          <a:effectLst>
            <a:outerShdw blurRad="419100" sx="111000" sy="111000" algn="ctr" rotWithShape="0">
              <a:sysClr val="windowText" lastClr="000000">
                <a:alpha val="88000"/>
              </a:sysClr>
            </a:outerShdw>
          </a:effectLst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4209" y="4621903"/>
            <a:ext cx="2474076" cy="2152407"/>
          </a:xfrm>
          <a:prstGeom prst="rect">
            <a:avLst/>
          </a:prstGeom>
          <a:effectLst>
            <a:outerShdw blurRad="419100" sx="111000" sy="111000" algn="ctr" rotWithShape="0">
              <a:sysClr val="windowText" lastClr="000000">
                <a:alpha val="88000"/>
              </a:sys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85245" y="5651600"/>
            <a:ext cx="1981200" cy="1158783"/>
          </a:xfrm>
          <a:prstGeom prst="rect">
            <a:avLst/>
          </a:prstGeom>
          <a:effectLst>
            <a:outerShdw blurRad="419100" sx="111000" sy="111000" algn="ctr" rotWithShape="0">
              <a:sysClr val="windowText" lastClr="000000">
                <a:alpha val="88000"/>
              </a:sys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78867" y="2"/>
            <a:ext cx="1406134" cy="530724"/>
          </a:xfrm>
          <a:prstGeom prst="rect">
            <a:avLst/>
          </a:prstGeom>
          <a:effectLst>
            <a:outerShdw blurRad="215900" sx="108000" sy="108000" algn="ctr" rotWithShape="0">
              <a:sysClr val="windowText" lastClr="000000">
                <a:alpha val="80000"/>
              </a:sys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70258" y="8"/>
            <a:ext cx="1188292" cy="622841"/>
          </a:xfrm>
          <a:prstGeom prst="rect">
            <a:avLst/>
          </a:prstGeom>
          <a:effectLst>
            <a:outerShdw blurRad="215900" sx="108000" sy="108000" algn="ctr" rotWithShape="0">
              <a:sysClr val="windowText" lastClr="000000">
                <a:alpha val="80000"/>
              </a:sysClr>
            </a:outerShdw>
          </a:effectLst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7915" y="6"/>
            <a:ext cx="1431882" cy="1178455"/>
          </a:xfrm>
          <a:prstGeom prst="rect">
            <a:avLst/>
          </a:prstGeom>
          <a:effectLst>
            <a:outerShdw blurRad="215900" sx="108000" sy="108000" algn="ctr" rotWithShape="0">
              <a:sysClr val="windowText" lastClr="000000">
                <a:alpha val="80000"/>
              </a:sysClr>
            </a:outerShdw>
          </a:effectLst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9593" y="5074270"/>
            <a:ext cx="1422160" cy="1146628"/>
          </a:xfrm>
          <a:prstGeom prst="rect">
            <a:avLst/>
          </a:prstGeom>
          <a:effectLst>
            <a:outerShdw blurRad="215900" sx="108000" sy="108000" algn="ctr" rotWithShape="0">
              <a:sysClr val="windowText" lastClr="000000">
                <a:alpha val="80000"/>
              </a:sysClr>
            </a:outerShdw>
          </a:effectLst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2212" y="5712966"/>
            <a:ext cx="1313312" cy="1115904"/>
          </a:xfrm>
          <a:prstGeom prst="rect">
            <a:avLst/>
          </a:prstGeom>
          <a:effectLst>
            <a:outerShdw blurRad="215900" sx="108000" sy="108000" algn="ctr" rotWithShape="0">
              <a:sysClr val="windowText" lastClr="000000">
                <a:alpha val="80000"/>
              </a:sysClr>
            </a:outerShdw>
          </a:effectLst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390" y="342636"/>
            <a:ext cx="1612537" cy="1649331"/>
          </a:xfrm>
          <a:prstGeom prst="rect">
            <a:avLst/>
          </a:prstGeom>
          <a:effectLst>
            <a:outerShdw blurRad="215900" sx="108000" sy="108000" algn="ctr" rotWithShape="0">
              <a:sysClr val="windowText" lastClr="000000">
                <a:alpha val="80000"/>
              </a:sysClr>
            </a:outerShdw>
          </a:effectLst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0039" y="570137"/>
            <a:ext cx="1563059" cy="1343255"/>
          </a:xfrm>
          <a:prstGeom prst="rect">
            <a:avLst/>
          </a:prstGeom>
          <a:effectLst>
            <a:outerShdw blurRad="215900" sx="108000" sy="108000" algn="ctr" rotWithShape="0">
              <a:sysClr val="windowText" lastClr="000000">
                <a:alpha val="80000"/>
              </a:sysClr>
            </a:outerShdw>
          </a:effectLst>
        </p:spPr>
      </p:pic>
      <p:sp>
        <p:nvSpPr>
          <p:cNvPr id="19" name="Hexagon 18"/>
          <p:cNvSpPr/>
          <p:nvPr userDrawn="1"/>
        </p:nvSpPr>
        <p:spPr>
          <a:xfrm>
            <a:off x="6908800" y="1676400"/>
            <a:ext cx="1944624" cy="1676400"/>
          </a:xfrm>
          <a:prstGeom prst="hexagon">
            <a:avLst/>
          </a:prstGeom>
          <a:noFill/>
          <a:ln w="25400" cap="flat" cmpd="sng" algn="ctr">
            <a:gradFill flip="none" rotWithShape="1">
              <a:gsLst>
                <a:gs pos="0">
                  <a:srgbClr val="1F497D"/>
                </a:gs>
                <a:gs pos="24000">
                  <a:srgbClr val="1F497D"/>
                </a:gs>
                <a:gs pos="73000">
                  <a:sysClr val="windowText" lastClr="000000">
                    <a:alpha val="0"/>
                  </a:sysClr>
                </a:gs>
              </a:gsLst>
              <a:lin ang="7200000" scaled="0"/>
              <a:tileRect/>
            </a:gra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</a:endParaRPr>
          </a:p>
        </p:txBody>
      </p:sp>
      <p:sp>
        <p:nvSpPr>
          <p:cNvPr id="20" name="Hexagon 19"/>
          <p:cNvSpPr/>
          <p:nvPr userDrawn="1"/>
        </p:nvSpPr>
        <p:spPr>
          <a:xfrm>
            <a:off x="8439049" y="2614256"/>
            <a:ext cx="2127352" cy="1833927"/>
          </a:xfrm>
          <a:prstGeom prst="hexagon">
            <a:avLst/>
          </a:prstGeom>
          <a:noFill/>
          <a:ln w="25400" cap="flat" cmpd="sng" algn="ctr">
            <a:gradFill flip="none" rotWithShape="1">
              <a:gsLst>
                <a:gs pos="0">
                  <a:srgbClr val="1F497D"/>
                </a:gs>
                <a:gs pos="24000">
                  <a:srgbClr val="1F497D"/>
                </a:gs>
                <a:gs pos="73000">
                  <a:sysClr val="windowText" lastClr="000000">
                    <a:alpha val="0"/>
                  </a:sysClr>
                </a:gs>
              </a:gsLst>
              <a:lin ang="10800000" scaled="1"/>
              <a:tileRect/>
            </a:gra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</a:endParaRPr>
          </a:p>
        </p:txBody>
      </p:sp>
      <p:sp>
        <p:nvSpPr>
          <p:cNvPr id="21" name="Hexagon 20"/>
          <p:cNvSpPr/>
          <p:nvPr userDrawn="1"/>
        </p:nvSpPr>
        <p:spPr>
          <a:xfrm>
            <a:off x="4286823" y="1322080"/>
            <a:ext cx="1587834" cy="1368823"/>
          </a:xfrm>
          <a:prstGeom prst="hexagon">
            <a:avLst/>
          </a:prstGeom>
          <a:noFill/>
          <a:ln w="25400" cap="flat" cmpd="sng" algn="ctr">
            <a:gradFill flip="none" rotWithShape="1">
              <a:gsLst>
                <a:gs pos="0">
                  <a:srgbClr val="1F497D"/>
                </a:gs>
                <a:gs pos="24000">
                  <a:srgbClr val="1F497D"/>
                </a:gs>
                <a:gs pos="73000">
                  <a:sysClr val="windowText" lastClr="000000">
                    <a:alpha val="0"/>
                  </a:sysClr>
                </a:gs>
              </a:gsLst>
              <a:lin ang="5400000" scaled="1"/>
              <a:tileRect/>
            </a:gra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</a:endParaRPr>
          </a:p>
        </p:txBody>
      </p:sp>
      <p:sp>
        <p:nvSpPr>
          <p:cNvPr id="22" name="Hexagon 21"/>
          <p:cNvSpPr/>
          <p:nvPr userDrawn="1"/>
        </p:nvSpPr>
        <p:spPr>
          <a:xfrm>
            <a:off x="7221495" y="4557414"/>
            <a:ext cx="1199110" cy="1033716"/>
          </a:xfrm>
          <a:prstGeom prst="hexagon">
            <a:avLst/>
          </a:prstGeom>
          <a:noFill/>
          <a:ln w="25400" cap="flat" cmpd="sng" algn="ctr">
            <a:gradFill flip="none" rotWithShape="1">
              <a:gsLst>
                <a:gs pos="0">
                  <a:srgbClr val="1F497D"/>
                </a:gs>
                <a:gs pos="24000">
                  <a:srgbClr val="1F497D"/>
                </a:gs>
                <a:gs pos="73000">
                  <a:sysClr val="windowText" lastClr="000000">
                    <a:alpha val="0"/>
                  </a:sysClr>
                </a:gs>
              </a:gsLst>
              <a:lin ang="16200000" scaled="1"/>
              <a:tileRect/>
            </a:gra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</a:endParaRPr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15051" y="-18499"/>
            <a:ext cx="2452750" cy="1689955"/>
          </a:xfrm>
          <a:prstGeom prst="rect">
            <a:avLst/>
          </a:prstGeom>
        </p:spPr>
      </p:pic>
      <p:grpSp>
        <p:nvGrpSpPr>
          <p:cNvPr id="27" name="Group 26"/>
          <p:cNvGrpSpPr/>
          <p:nvPr userDrawn="1"/>
        </p:nvGrpSpPr>
        <p:grpSpPr>
          <a:xfrm>
            <a:off x="10264655" y="1586945"/>
            <a:ext cx="2141660" cy="1885359"/>
            <a:chOff x="20410571" y="4406507"/>
            <a:chExt cx="2111152" cy="1858504"/>
          </a:xfrm>
        </p:grpSpPr>
        <p:sp>
          <p:nvSpPr>
            <p:cNvPr id="28" name="Hexagon 27"/>
            <p:cNvSpPr/>
            <p:nvPr/>
          </p:nvSpPr>
          <p:spPr>
            <a:xfrm>
              <a:off x="20410571" y="4445051"/>
              <a:ext cx="2111152" cy="1819960"/>
            </a:xfrm>
            <a:prstGeom prst="hexagon">
              <a:avLst>
                <a:gd name="adj" fmla="val 27050"/>
                <a:gd name="vf" fmla="val 115470"/>
              </a:avLst>
            </a:prstGeom>
            <a:gradFill flip="none" rotWithShape="1">
              <a:gsLst>
                <a:gs pos="18000">
                  <a:schemeClr val="accent1">
                    <a:lumMod val="60000"/>
                    <a:lumOff val="40000"/>
                  </a:schemeClr>
                </a:gs>
                <a:gs pos="84000">
                  <a:schemeClr val="tx1">
                    <a:lumMod val="95000"/>
                    <a:lumOff val="5000"/>
                    <a:alpha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pic>
          <p:nvPicPr>
            <p:cNvPr id="29" name="Picture 2"/>
            <p:cNvPicPr>
              <a:picLocks noChangeAspect="1" noChangeArrowheads="1"/>
            </p:cNvPicPr>
            <p:nvPr/>
          </p:nvPicPr>
          <p:blipFill rotWithShape="1">
            <a:blip r:embed="rId14" cstate="screen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0453600" y="4406507"/>
              <a:ext cx="1835003" cy="1531499"/>
            </a:xfrm>
            <a:prstGeom prst="rect">
              <a:avLst/>
            </a:prstGeom>
            <a:noFill/>
            <a:ln>
              <a:noFill/>
            </a:ln>
            <a:effectLst>
              <a:outerShdw blurRad="165100" sx="102000" sy="102000" algn="ctr" rotWithShape="0">
                <a:prstClr val="black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" name="Picture 29"/>
          <p:cNvPicPr>
            <a:picLocks noChangeAspect="1"/>
          </p:cNvPicPr>
          <p:nvPr userDrawn="1"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41818" y="3533782"/>
            <a:ext cx="2124629" cy="2220087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0824" y="5591175"/>
            <a:ext cx="1408176" cy="1253488"/>
          </a:xfrm>
          <a:prstGeom prst="rect">
            <a:avLst/>
          </a:prstGeom>
        </p:spPr>
      </p:pic>
      <p:sp>
        <p:nvSpPr>
          <p:cNvPr id="67" name="Rectangle 66">
            <a:extLst>
              <a:ext uri="{FF2B5EF4-FFF2-40B4-BE49-F238E27FC236}">
                <a16:creationId xmlns:a16="http://schemas.microsoft.com/office/drawing/2014/main" id="{FCC5A23F-2652-4C8E-95FF-4E542DBCD8A3}"/>
              </a:ext>
            </a:extLst>
          </p:cNvPr>
          <p:cNvSpPr/>
          <p:nvPr userDrawn="1"/>
        </p:nvSpPr>
        <p:spPr>
          <a:xfrm>
            <a:off x="-1" y="-8"/>
            <a:ext cx="12192000" cy="6858000"/>
          </a:xfrm>
          <a:prstGeom prst="rect">
            <a:avLst/>
          </a:prstGeom>
          <a:solidFill>
            <a:srgbClr val="FFFFFF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itle 1"/>
          <p:cNvSpPr>
            <a:spLocks noGrp="1"/>
          </p:cNvSpPr>
          <p:nvPr userDrawn="1">
            <p:ph type="ctrTitle"/>
          </p:nvPr>
        </p:nvSpPr>
        <p:spPr>
          <a:xfrm>
            <a:off x="2140607" y="1122362"/>
            <a:ext cx="9143999" cy="2646143"/>
          </a:xfrm>
        </p:spPr>
        <p:txBody>
          <a:bodyPr vert="horz" lIns="91440" tIns="45720" rIns="91440" bIns="45720" rtlCol="0" anchor="b">
            <a:normAutofit/>
          </a:bodyPr>
          <a:lstStyle>
            <a:lvl1pPr algn="ctr">
              <a:defRPr lang="en-US">
                <a:solidFill>
                  <a:srgbClr val="003057"/>
                </a:solidFill>
              </a:defRPr>
            </a:lvl1pPr>
          </a:lstStyle>
          <a:p>
            <a:pPr lvl="0" algn="ctr"/>
            <a:r>
              <a:rPr lang="en-US"/>
              <a:t>Click to edit Master title style</a:t>
            </a:r>
          </a:p>
        </p:txBody>
      </p:sp>
      <p:sp>
        <p:nvSpPr>
          <p:cNvPr id="35" name="Subtitle 2"/>
          <p:cNvSpPr>
            <a:spLocks noGrp="1"/>
          </p:cNvSpPr>
          <p:nvPr userDrawn="1">
            <p:ph type="subTitle" idx="1"/>
          </p:nvPr>
        </p:nvSpPr>
        <p:spPr>
          <a:xfrm>
            <a:off x="2140604" y="3879604"/>
            <a:ext cx="9144001" cy="910742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0" indent="0" algn="ctr">
              <a:buNone/>
              <a:defRPr lang="en-US" sz="2400">
                <a:solidFill>
                  <a:srgbClr val="003057"/>
                </a:solidFill>
              </a:defRPr>
            </a:lvl1pPr>
          </a:lstStyle>
          <a:p>
            <a:pPr marL="342900" lvl="0" indent="-342900" algn="ctr"/>
            <a:r>
              <a:rPr lang="en-US"/>
              <a:t>Click to edit Master subtitle style</a:t>
            </a:r>
          </a:p>
        </p:txBody>
      </p:sp>
      <p:pic>
        <p:nvPicPr>
          <p:cNvPr id="33" name="Graphic 32">
            <a:extLst>
              <a:ext uri="{FF2B5EF4-FFF2-40B4-BE49-F238E27FC236}">
                <a16:creationId xmlns:a16="http://schemas.microsoft.com/office/drawing/2014/main" id="{ACAF9C03-F4EF-4AD5-AF14-14468404F076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619609" y="4682089"/>
            <a:ext cx="4800502" cy="687061"/>
          </a:xfrm>
          <a:prstGeom prst="rect">
            <a:avLst/>
          </a:prstGeom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9F71F4D5-710C-4AAD-BD14-738E63F7CA54}"/>
              </a:ext>
            </a:extLst>
          </p:cNvPr>
          <p:cNvCxnSpPr>
            <a:cxnSpLocks/>
          </p:cNvCxnSpPr>
          <p:nvPr userDrawn="1"/>
        </p:nvCxnSpPr>
        <p:spPr>
          <a:xfrm>
            <a:off x="1613136" y="0"/>
            <a:ext cx="1" cy="6858000"/>
          </a:xfrm>
          <a:prstGeom prst="line">
            <a:avLst/>
          </a:prstGeom>
          <a:ln>
            <a:solidFill>
              <a:srgbClr val="EAAA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557999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1524000" y="0"/>
          <a:ext cx="0" cy="0"/>
          <a:chOff x="152400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03FAB429-2CDB-4227-AE68-5A9CC880DD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40608" y="1122362"/>
            <a:ext cx="9143999" cy="2646143"/>
          </a:xfrm>
        </p:spPr>
        <p:txBody>
          <a:bodyPr vert="horz" lIns="91440" tIns="45720" rIns="91440" bIns="45720" rtlCol="0" anchor="b">
            <a:normAutofit/>
          </a:bodyPr>
          <a:lstStyle>
            <a:lvl1pPr algn="ctr">
              <a:defRPr lang="en-US" dirty="0">
                <a:solidFill>
                  <a:srgbClr val="003057"/>
                </a:solidFill>
              </a:defRPr>
            </a:lvl1pPr>
          </a:lstStyle>
          <a:p>
            <a:pPr lvl="0" algn="ctr"/>
            <a:r>
              <a:rPr lang="en-US"/>
              <a:t>Click to edit Master 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4166256-C2BF-40FD-930A-C0CED5B914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40608" y="3879604"/>
            <a:ext cx="9143999" cy="910742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0" indent="0" algn="ctr">
              <a:buNone/>
              <a:defRPr lang="en-US" sz="2400" dirty="0"/>
            </a:lvl1pPr>
          </a:lstStyle>
          <a:p>
            <a:pPr marL="342900" lvl="0" indent="-342900" algn="ctr"/>
            <a:r>
              <a:rPr lang="en-US"/>
              <a:t>Click to edit Master subtitle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8F7B15-1DFA-4DDC-871A-CE87A344B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86B575-639F-4501-AEBD-146390FA8E0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384954589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Simpl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1524000" y="0"/>
          <a:ext cx="0" cy="0"/>
          <a:chOff x="152400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03FAB429-2CDB-4227-AE68-5A9CC880DD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40608" y="1122362"/>
            <a:ext cx="9143999" cy="2646143"/>
          </a:xfrm>
        </p:spPr>
        <p:txBody>
          <a:bodyPr vert="horz" lIns="91440" tIns="45720" rIns="91440" bIns="45720" rtlCol="0" anchor="b">
            <a:normAutofit/>
          </a:bodyPr>
          <a:lstStyle>
            <a:lvl1pPr algn="ctr">
              <a:defRPr lang="en-US" dirty="0">
                <a:solidFill>
                  <a:srgbClr val="003057"/>
                </a:solidFill>
              </a:defRPr>
            </a:lvl1pPr>
          </a:lstStyle>
          <a:p>
            <a:pPr lvl="0" algn="ctr"/>
            <a:r>
              <a:rPr lang="en-US"/>
              <a:t>Click to edit Master 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4166256-C2BF-40FD-930A-C0CED5B914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40608" y="3879604"/>
            <a:ext cx="9143999" cy="910742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0" indent="0" algn="ctr">
              <a:buNone/>
              <a:defRPr lang="en-US" sz="2400" dirty="0"/>
            </a:lvl1pPr>
          </a:lstStyle>
          <a:p>
            <a:pPr marL="342900" lvl="0" indent="-342900" algn="ctr"/>
            <a:r>
              <a:rPr lang="en-US"/>
              <a:t>Click to edit Master subtitle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8F7B15-1DFA-4DDC-871A-CE87A344B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>
            <a:lvl1pPr algn="r">
              <a:defRPr lang="en-US" smtClean="0">
                <a:solidFill>
                  <a:srgbClr val="003057"/>
                </a:solidFill>
              </a:defRPr>
            </a:lvl1pPr>
          </a:lstStyle>
          <a:p>
            <a:fld id="{6AA0F56D-6A31-4548-BE4B-C3F021D737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A8815-9576-40DD-A888-C63DA0DC952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Presenter Name / Notes / Copyright Statement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A7C0B439-E10A-4680-A293-BF2D6059A06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92280" y="6400048"/>
            <a:ext cx="3199720" cy="457952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0EA0477-BAFE-488E-810F-8E639A41898F}"/>
              </a:ext>
            </a:extLst>
          </p:cNvPr>
          <p:cNvCxnSpPr>
            <a:cxnSpLocks/>
          </p:cNvCxnSpPr>
          <p:nvPr userDrawn="1"/>
        </p:nvCxnSpPr>
        <p:spPr>
          <a:xfrm>
            <a:off x="1613136" y="0"/>
            <a:ext cx="1" cy="6858000"/>
          </a:xfrm>
          <a:prstGeom prst="line">
            <a:avLst/>
          </a:prstGeom>
          <a:ln>
            <a:solidFill>
              <a:srgbClr val="EAAA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25513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426396E-E3F7-41F7-94C3-B44FF7D2B91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683405" y="915035"/>
            <a:ext cx="10424159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8BFD23C-FAE2-4F52-9244-4667C7F9F74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4E7080-DACA-4FEB-B044-F0A384394EB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175456042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1684216" y="915035"/>
            <a:ext cx="5120640" cy="54857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6986927" y="915035"/>
            <a:ext cx="5120640" cy="54857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F91F66-94AD-42A2-B23C-3841563B26A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A2337E-96DC-4D96-A33A-85E35B79557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243043326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2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1683407" y="915034"/>
            <a:ext cx="6858000" cy="54857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8678567" y="915034"/>
            <a:ext cx="3429000" cy="54857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80E57D2-305F-4163-B9C7-3E354411F83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280082241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1: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1683407" y="915034"/>
            <a:ext cx="3429000" cy="54857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5249567" y="915034"/>
            <a:ext cx="6858000" cy="54857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C884687-D3CE-4464-9A37-01901B44066E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167197663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2:(1: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1683407" y="915034"/>
            <a:ext cx="6858000" cy="54857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8678567" y="915034"/>
            <a:ext cx="3429000" cy="26974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10">
            <a:extLst>
              <a:ext uri="{FF2B5EF4-FFF2-40B4-BE49-F238E27FC236}">
                <a16:creationId xmlns:a16="http://schemas.microsoft.com/office/drawing/2014/main" id="{A3519A0A-90BA-4225-9CC8-47D60B871A5D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678567" y="3703319"/>
            <a:ext cx="3429000" cy="26974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F290C84-A22D-482B-871D-C2AF73E1BD2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11990873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(1:1):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1683407" y="915034"/>
            <a:ext cx="3429000" cy="26974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5249567" y="915034"/>
            <a:ext cx="6858000" cy="54857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10">
            <a:extLst>
              <a:ext uri="{FF2B5EF4-FFF2-40B4-BE49-F238E27FC236}">
                <a16:creationId xmlns:a16="http://schemas.microsoft.com/office/drawing/2014/main" id="{9C63BACC-A980-4E1A-88C7-72D75E9EBB2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683407" y="3703319"/>
            <a:ext cx="3429000" cy="26974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4D767BA-F6F7-4393-BDD3-D4693EA3DE4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151151913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1683406" y="915035"/>
            <a:ext cx="10424160" cy="26974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1683405" y="3703320"/>
            <a:ext cx="10424159" cy="26974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425BE7C-1C0C-477B-8BEF-0125BDCDCEC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334011718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Rows 2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1683406" y="915035"/>
            <a:ext cx="10424160" cy="362102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1683406" y="4590288"/>
            <a:ext cx="10424160" cy="18105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BF5874D-A511-47A4-AF07-E05B92F5376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142317967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Rows 1: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1683406" y="915035"/>
            <a:ext cx="10424158" cy="18105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1683405" y="2779776"/>
            <a:ext cx="10424159" cy="362102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931C835-29BF-430B-9760-A3CFBEE26BD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17582704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1683407" y="915034"/>
            <a:ext cx="3429000" cy="54857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Content Placeholder 10"/>
          <p:cNvSpPr>
            <a:spLocks noGrp="1"/>
          </p:cNvSpPr>
          <p:nvPr>
            <p:ph sz="quarter" idx="12"/>
          </p:nvPr>
        </p:nvSpPr>
        <p:spPr>
          <a:xfrm>
            <a:off x="8678567" y="924294"/>
            <a:ext cx="3429000" cy="54857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10"/>
          <p:cNvSpPr>
            <a:spLocks noGrp="1"/>
          </p:cNvSpPr>
          <p:nvPr>
            <p:ph sz="quarter" idx="13"/>
          </p:nvPr>
        </p:nvSpPr>
        <p:spPr>
          <a:xfrm>
            <a:off x="5180987" y="924294"/>
            <a:ext cx="3429000" cy="54857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44BD89-A527-4573-AEC6-9A6FD810833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2848816319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ncy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1683406" y="1463674"/>
            <a:ext cx="5120640" cy="49371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6986927" y="1463674"/>
            <a:ext cx="5120640" cy="49371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1683406" y="915035"/>
            <a:ext cx="5120640" cy="5486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/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6986926" y="915034"/>
            <a:ext cx="5120640" cy="5486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/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05D60A1-318D-4069-BEF0-728DA842865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59968254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ncy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1683406" y="1463672"/>
            <a:ext cx="3429000" cy="49371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8678567" y="1463674"/>
            <a:ext cx="3429000" cy="49371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1683406" y="915035"/>
            <a:ext cx="3429000" cy="5486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/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678566" y="915034"/>
            <a:ext cx="3428999" cy="5486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/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10"/>
          <p:cNvSpPr>
            <a:spLocks noGrp="1"/>
          </p:cNvSpPr>
          <p:nvPr>
            <p:ph sz="quarter" idx="15"/>
          </p:nvPr>
        </p:nvSpPr>
        <p:spPr>
          <a:xfrm>
            <a:off x="5180986" y="1463673"/>
            <a:ext cx="3429000" cy="493712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5180986" y="915034"/>
            <a:ext cx="3429000" cy="5486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/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A81F6A6-ADF6-4B80-92C2-3DE02C40442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1290755853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D038221-E70C-499C-BEB1-926EF6A0A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311171784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Slide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6AA0F56D-6A31-4548-BE4B-C3F021D737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497134-1A71-407A-9C3E-C15C3FE15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Presenter Name / Notes / Copyright Statement</a:t>
            </a:r>
          </a:p>
        </p:txBody>
      </p:sp>
    </p:spTree>
    <p:extLst>
      <p:ext uri="{BB962C8B-B14F-4D97-AF65-F5344CB8AC3E}">
        <p14:creationId xmlns:p14="http://schemas.microsoft.com/office/powerpoint/2010/main" val="262124675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13136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tally 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EA185E2-7DC5-404B-AD5A-8E65099E19A4}"/>
              </a:ext>
            </a:extLst>
          </p:cNvPr>
          <p:cNvCxnSpPr>
            <a:cxnSpLocks/>
          </p:cNvCxnSpPr>
          <p:nvPr userDrawn="1"/>
        </p:nvCxnSpPr>
        <p:spPr>
          <a:xfrm>
            <a:off x="1613136" y="0"/>
            <a:ext cx="1" cy="6858000"/>
          </a:xfrm>
          <a:prstGeom prst="line">
            <a:avLst/>
          </a:prstGeom>
          <a:ln>
            <a:solidFill>
              <a:srgbClr val="EAAA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50589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gradFill flip="none" rotWithShape="1">
          <a:gsLst>
            <a:gs pos="100000">
              <a:schemeClr val="bg1">
                <a:lumMod val="100000"/>
              </a:schemeClr>
            </a:gs>
            <a:gs pos="15000">
              <a:srgbClr val="FFFFFF"/>
            </a:gs>
            <a:gs pos="10000">
              <a:srgbClr val="003057"/>
            </a:gs>
            <a:gs pos="7000">
              <a:srgbClr val="003057">
                <a:lumMod val="100000"/>
              </a:srgbClr>
            </a:gs>
            <a:gs pos="0">
              <a:srgbClr val="003057">
                <a:lumMod val="75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2809C924-CDE8-450C-9879-03E358C29828}"/>
              </a:ext>
            </a:extLst>
          </p:cNvPr>
          <p:cNvSpPr/>
          <p:nvPr userDrawn="1"/>
        </p:nvSpPr>
        <p:spPr>
          <a:xfrm>
            <a:off x="1" y="1"/>
            <a:ext cx="12192000" cy="6857992"/>
          </a:xfrm>
          <a:prstGeom prst="rect">
            <a:avLst/>
          </a:prstGeom>
          <a:gradFill>
            <a:gsLst>
              <a:gs pos="15000">
                <a:schemeClr val="bg1"/>
              </a:gs>
              <a:gs pos="0">
                <a:srgbClr val="003057"/>
              </a:gs>
              <a:gs pos="85000">
                <a:schemeClr val="bg1"/>
              </a:gs>
              <a:gs pos="100000">
                <a:srgbClr val="003057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25352" y="6"/>
            <a:ext cx="2041094" cy="1586937"/>
          </a:xfrm>
          <a:prstGeom prst="rect">
            <a:avLst/>
          </a:prstGeom>
          <a:effectLst>
            <a:outerShdw blurRad="419100" sx="111000" sy="111000" algn="ctr" rotWithShape="0">
              <a:sysClr val="windowText" lastClr="000000">
                <a:alpha val="88000"/>
              </a:sysClr>
            </a:outerShdw>
          </a:effectLst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07723" y="680456"/>
            <a:ext cx="2057400" cy="2010455"/>
          </a:xfrm>
          <a:prstGeom prst="rect">
            <a:avLst/>
          </a:prstGeom>
          <a:effectLst>
            <a:outerShdw blurRad="419100" sx="111000" sy="111000" algn="ctr" rotWithShape="0">
              <a:sysClr val="windowText" lastClr="000000">
                <a:alpha val="88000"/>
              </a:sysClr>
            </a:outerShdw>
          </a:effectLst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4209" y="4621903"/>
            <a:ext cx="2474076" cy="2152407"/>
          </a:xfrm>
          <a:prstGeom prst="rect">
            <a:avLst/>
          </a:prstGeom>
          <a:effectLst>
            <a:outerShdw blurRad="419100" sx="111000" sy="111000" algn="ctr" rotWithShape="0">
              <a:sysClr val="windowText" lastClr="000000">
                <a:alpha val="88000"/>
              </a:sys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85245" y="5651600"/>
            <a:ext cx="1981200" cy="1158783"/>
          </a:xfrm>
          <a:prstGeom prst="rect">
            <a:avLst/>
          </a:prstGeom>
          <a:effectLst>
            <a:outerShdw blurRad="419100" sx="111000" sy="111000" algn="ctr" rotWithShape="0">
              <a:sysClr val="windowText" lastClr="000000">
                <a:alpha val="88000"/>
              </a:sys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78867" y="2"/>
            <a:ext cx="1406134" cy="530724"/>
          </a:xfrm>
          <a:prstGeom prst="rect">
            <a:avLst/>
          </a:prstGeom>
          <a:effectLst>
            <a:outerShdw blurRad="215900" sx="108000" sy="108000" algn="ctr" rotWithShape="0">
              <a:sysClr val="windowText" lastClr="000000">
                <a:alpha val="80000"/>
              </a:sys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70258" y="8"/>
            <a:ext cx="1188292" cy="622841"/>
          </a:xfrm>
          <a:prstGeom prst="rect">
            <a:avLst/>
          </a:prstGeom>
          <a:effectLst>
            <a:outerShdw blurRad="215900" sx="108000" sy="108000" algn="ctr" rotWithShape="0">
              <a:sysClr val="windowText" lastClr="000000">
                <a:alpha val="80000"/>
              </a:sysClr>
            </a:outerShdw>
          </a:effectLst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7915" y="6"/>
            <a:ext cx="1431882" cy="1178455"/>
          </a:xfrm>
          <a:prstGeom prst="rect">
            <a:avLst/>
          </a:prstGeom>
          <a:effectLst>
            <a:outerShdw blurRad="215900" sx="108000" sy="108000" algn="ctr" rotWithShape="0">
              <a:sysClr val="windowText" lastClr="000000">
                <a:alpha val="80000"/>
              </a:sysClr>
            </a:outerShdw>
          </a:effectLst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9593" y="5074270"/>
            <a:ext cx="1422160" cy="1146628"/>
          </a:xfrm>
          <a:prstGeom prst="rect">
            <a:avLst/>
          </a:prstGeom>
          <a:effectLst>
            <a:outerShdw blurRad="215900" sx="108000" sy="108000" algn="ctr" rotWithShape="0">
              <a:sysClr val="windowText" lastClr="000000">
                <a:alpha val="80000"/>
              </a:sysClr>
            </a:outerShdw>
          </a:effectLst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2212" y="5712966"/>
            <a:ext cx="1313312" cy="1115904"/>
          </a:xfrm>
          <a:prstGeom prst="rect">
            <a:avLst/>
          </a:prstGeom>
          <a:effectLst>
            <a:outerShdw blurRad="215900" sx="108000" sy="108000" algn="ctr" rotWithShape="0">
              <a:sysClr val="windowText" lastClr="000000">
                <a:alpha val="80000"/>
              </a:sysClr>
            </a:outerShdw>
          </a:effectLst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390" y="342636"/>
            <a:ext cx="1612537" cy="1649331"/>
          </a:xfrm>
          <a:prstGeom prst="rect">
            <a:avLst/>
          </a:prstGeom>
          <a:effectLst>
            <a:outerShdw blurRad="215900" sx="108000" sy="108000" algn="ctr" rotWithShape="0">
              <a:sysClr val="windowText" lastClr="000000">
                <a:alpha val="80000"/>
              </a:sysClr>
            </a:outerShdw>
          </a:effectLst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0039" y="570137"/>
            <a:ext cx="1563059" cy="1343255"/>
          </a:xfrm>
          <a:prstGeom prst="rect">
            <a:avLst/>
          </a:prstGeom>
          <a:effectLst>
            <a:outerShdw blurRad="215900" sx="108000" sy="108000" algn="ctr" rotWithShape="0">
              <a:sysClr val="windowText" lastClr="000000">
                <a:alpha val="80000"/>
              </a:sysClr>
            </a:outerShdw>
          </a:effectLst>
        </p:spPr>
      </p:pic>
      <p:sp>
        <p:nvSpPr>
          <p:cNvPr id="19" name="Hexagon 18"/>
          <p:cNvSpPr/>
          <p:nvPr userDrawn="1"/>
        </p:nvSpPr>
        <p:spPr>
          <a:xfrm>
            <a:off x="6908800" y="1676400"/>
            <a:ext cx="1944624" cy="1676400"/>
          </a:xfrm>
          <a:prstGeom prst="hexagon">
            <a:avLst/>
          </a:prstGeom>
          <a:noFill/>
          <a:ln w="25400" cap="flat" cmpd="sng" algn="ctr">
            <a:gradFill flip="none" rotWithShape="1">
              <a:gsLst>
                <a:gs pos="0">
                  <a:srgbClr val="1F497D"/>
                </a:gs>
                <a:gs pos="24000">
                  <a:srgbClr val="1F497D"/>
                </a:gs>
                <a:gs pos="73000">
                  <a:sysClr val="windowText" lastClr="000000">
                    <a:alpha val="0"/>
                  </a:sysClr>
                </a:gs>
              </a:gsLst>
              <a:lin ang="7200000" scaled="0"/>
              <a:tileRect/>
            </a:gra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</a:endParaRPr>
          </a:p>
        </p:txBody>
      </p:sp>
      <p:sp>
        <p:nvSpPr>
          <p:cNvPr id="20" name="Hexagon 19"/>
          <p:cNvSpPr/>
          <p:nvPr userDrawn="1"/>
        </p:nvSpPr>
        <p:spPr>
          <a:xfrm>
            <a:off x="8439049" y="2614256"/>
            <a:ext cx="2127352" cy="1833927"/>
          </a:xfrm>
          <a:prstGeom prst="hexagon">
            <a:avLst/>
          </a:prstGeom>
          <a:noFill/>
          <a:ln w="25400" cap="flat" cmpd="sng" algn="ctr">
            <a:gradFill flip="none" rotWithShape="1">
              <a:gsLst>
                <a:gs pos="0">
                  <a:srgbClr val="1F497D"/>
                </a:gs>
                <a:gs pos="24000">
                  <a:srgbClr val="1F497D"/>
                </a:gs>
                <a:gs pos="73000">
                  <a:sysClr val="windowText" lastClr="000000">
                    <a:alpha val="0"/>
                  </a:sysClr>
                </a:gs>
              </a:gsLst>
              <a:lin ang="10800000" scaled="1"/>
              <a:tileRect/>
            </a:gra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</a:endParaRPr>
          </a:p>
        </p:txBody>
      </p:sp>
      <p:sp>
        <p:nvSpPr>
          <p:cNvPr id="21" name="Hexagon 20"/>
          <p:cNvSpPr/>
          <p:nvPr userDrawn="1"/>
        </p:nvSpPr>
        <p:spPr>
          <a:xfrm>
            <a:off x="4286823" y="1322080"/>
            <a:ext cx="1587834" cy="1368823"/>
          </a:xfrm>
          <a:prstGeom prst="hexagon">
            <a:avLst/>
          </a:prstGeom>
          <a:noFill/>
          <a:ln w="25400" cap="flat" cmpd="sng" algn="ctr">
            <a:gradFill flip="none" rotWithShape="1">
              <a:gsLst>
                <a:gs pos="0">
                  <a:srgbClr val="1F497D"/>
                </a:gs>
                <a:gs pos="24000">
                  <a:srgbClr val="1F497D"/>
                </a:gs>
                <a:gs pos="73000">
                  <a:sysClr val="windowText" lastClr="000000">
                    <a:alpha val="0"/>
                  </a:sysClr>
                </a:gs>
              </a:gsLst>
              <a:lin ang="5400000" scaled="1"/>
              <a:tileRect/>
            </a:gra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</a:endParaRPr>
          </a:p>
        </p:txBody>
      </p:sp>
      <p:sp>
        <p:nvSpPr>
          <p:cNvPr id="22" name="Hexagon 21"/>
          <p:cNvSpPr/>
          <p:nvPr userDrawn="1"/>
        </p:nvSpPr>
        <p:spPr>
          <a:xfrm>
            <a:off x="7221495" y="4557414"/>
            <a:ext cx="1199110" cy="1033716"/>
          </a:xfrm>
          <a:prstGeom prst="hexagon">
            <a:avLst/>
          </a:prstGeom>
          <a:noFill/>
          <a:ln w="25400" cap="flat" cmpd="sng" algn="ctr">
            <a:gradFill flip="none" rotWithShape="1">
              <a:gsLst>
                <a:gs pos="0">
                  <a:srgbClr val="1F497D"/>
                </a:gs>
                <a:gs pos="24000">
                  <a:srgbClr val="1F497D"/>
                </a:gs>
                <a:gs pos="73000">
                  <a:sysClr val="windowText" lastClr="000000">
                    <a:alpha val="0"/>
                  </a:sysClr>
                </a:gs>
              </a:gsLst>
              <a:lin ang="16200000" scaled="1"/>
              <a:tileRect/>
            </a:gra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</a:endParaRPr>
          </a:p>
        </p:txBody>
      </p:sp>
      <p:sp>
        <p:nvSpPr>
          <p:cNvPr id="23" name="Hexagon 22"/>
          <p:cNvSpPr/>
          <p:nvPr userDrawn="1"/>
        </p:nvSpPr>
        <p:spPr>
          <a:xfrm>
            <a:off x="4964524" y="4579186"/>
            <a:ext cx="1199110" cy="1033716"/>
          </a:xfrm>
          <a:prstGeom prst="hexagon">
            <a:avLst/>
          </a:prstGeom>
          <a:noFill/>
          <a:ln w="25400" cap="flat" cmpd="sng" algn="ctr">
            <a:gradFill flip="none" rotWithShape="1">
              <a:gsLst>
                <a:gs pos="0">
                  <a:srgbClr val="1F497D"/>
                </a:gs>
                <a:gs pos="24000">
                  <a:srgbClr val="1F497D"/>
                </a:gs>
                <a:gs pos="73000">
                  <a:sysClr val="windowText" lastClr="000000">
                    <a:alpha val="0"/>
                  </a:sysClr>
                </a:gs>
              </a:gsLst>
              <a:lin ang="16200000" scaled="1"/>
              <a:tileRect/>
            </a:gra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</a:endParaRPr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15051" y="-18499"/>
            <a:ext cx="2452750" cy="1689955"/>
          </a:xfrm>
          <a:prstGeom prst="rect">
            <a:avLst/>
          </a:prstGeom>
        </p:spPr>
      </p:pic>
      <p:grpSp>
        <p:nvGrpSpPr>
          <p:cNvPr id="27" name="Group 26"/>
          <p:cNvGrpSpPr/>
          <p:nvPr userDrawn="1"/>
        </p:nvGrpSpPr>
        <p:grpSpPr>
          <a:xfrm>
            <a:off x="10264655" y="1586945"/>
            <a:ext cx="2141660" cy="1885359"/>
            <a:chOff x="20410571" y="4406507"/>
            <a:chExt cx="2111152" cy="1858504"/>
          </a:xfrm>
        </p:grpSpPr>
        <p:sp>
          <p:nvSpPr>
            <p:cNvPr id="28" name="Hexagon 27"/>
            <p:cNvSpPr/>
            <p:nvPr/>
          </p:nvSpPr>
          <p:spPr>
            <a:xfrm>
              <a:off x="20410571" y="4445051"/>
              <a:ext cx="2111152" cy="1819960"/>
            </a:xfrm>
            <a:prstGeom prst="hexagon">
              <a:avLst>
                <a:gd name="adj" fmla="val 27050"/>
                <a:gd name="vf" fmla="val 115470"/>
              </a:avLst>
            </a:prstGeom>
            <a:gradFill flip="none" rotWithShape="1">
              <a:gsLst>
                <a:gs pos="18000">
                  <a:schemeClr val="accent1">
                    <a:lumMod val="60000"/>
                    <a:lumOff val="40000"/>
                  </a:schemeClr>
                </a:gs>
                <a:gs pos="84000">
                  <a:schemeClr val="tx1">
                    <a:lumMod val="95000"/>
                    <a:lumOff val="5000"/>
                    <a:alpha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pic>
          <p:nvPicPr>
            <p:cNvPr id="29" name="Picture 2"/>
            <p:cNvPicPr>
              <a:picLocks noChangeAspect="1" noChangeArrowheads="1"/>
            </p:cNvPicPr>
            <p:nvPr/>
          </p:nvPicPr>
          <p:blipFill rotWithShape="1">
            <a:blip r:embed="rId15" cstate="screen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0453600" y="4406507"/>
              <a:ext cx="1835003" cy="1531499"/>
            </a:xfrm>
            <a:prstGeom prst="rect">
              <a:avLst/>
            </a:prstGeom>
            <a:noFill/>
            <a:ln>
              <a:noFill/>
            </a:ln>
            <a:effectLst>
              <a:outerShdw blurRad="165100" sx="102000" sy="102000" algn="ctr" rotWithShape="0">
                <a:prstClr val="black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" name="Picture 29"/>
          <p:cNvPicPr>
            <a:picLocks noChangeAspect="1"/>
          </p:cNvPicPr>
          <p:nvPr userDrawn="1"/>
        </p:nvPicPr>
        <p:blipFill rotWithShape="1"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41818" y="3533782"/>
            <a:ext cx="2124629" cy="2220087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0824" y="5591175"/>
            <a:ext cx="1408176" cy="1253488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6E764E26-D5B6-4AE4-B130-5B210B99E7FD}"/>
              </a:ext>
            </a:extLst>
          </p:cNvPr>
          <p:cNvSpPr/>
          <p:nvPr userDrawn="1"/>
        </p:nvSpPr>
        <p:spPr>
          <a:xfrm>
            <a:off x="-2568" y="-8"/>
            <a:ext cx="12194568" cy="6858000"/>
          </a:xfrm>
          <a:prstGeom prst="rect">
            <a:avLst/>
          </a:prstGeom>
          <a:solidFill>
            <a:srgbClr val="FFFFFF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itle 1"/>
          <p:cNvSpPr>
            <a:spLocks noGrp="1"/>
          </p:cNvSpPr>
          <p:nvPr userDrawn="1">
            <p:ph type="ctrTitle"/>
          </p:nvPr>
        </p:nvSpPr>
        <p:spPr>
          <a:xfrm>
            <a:off x="1524000" y="1122362"/>
            <a:ext cx="9144000" cy="2646143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lang="en-US">
                <a:solidFill>
                  <a:srgbClr val="003057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5" name="Subtitle 2"/>
          <p:cNvSpPr>
            <a:spLocks noGrp="1"/>
          </p:cNvSpPr>
          <p:nvPr userDrawn="1">
            <p:ph type="subTitle" idx="1"/>
          </p:nvPr>
        </p:nvSpPr>
        <p:spPr>
          <a:xfrm>
            <a:off x="1524000" y="3879604"/>
            <a:ext cx="9144000" cy="910742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0" indent="0" algn="ctr">
              <a:buNone/>
              <a:defRPr lang="en-US" sz="2400">
                <a:solidFill>
                  <a:srgbClr val="003057"/>
                </a:solidFill>
              </a:defRPr>
            </a:lvl1pPr>
          </a:lstStyle>
          <a:p>
            <a:pPr marL="342900" lvl="0" indent="-342900" algn="ctr"/>
            <a:r>
              <a:rPr lang="en-US"/>
              <a:t>Click to edit Master subtitle style</a:t>
            </a:r>
          </a:p>
        </p:txBody>
      </p:sp>
      <p:pic>
        <p:nvPicPr>
          <p:cNvPr id="32" name="Graphic 31">
            <a:extLst>
              <a:ext uri="{FF2B5EF4-FFF2-40B4-BE49-F238E27FC236}">
                <a16:creationId xmlns:a16="http://schemas.microsoft.com/office/drawing/2014/main" id="{5BA18153-86A5-4CF6-BA99-8EFE48B3B96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-2" y="5290389"/>
            <a:ext cx="5124450" cy="73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4715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1524000" y="0"/>
          <a:ext cx="0" cy="0"/>
          <a:chOff x="152400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03FAB429-2CDB-4227-AE68-5A9CC880DD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64614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>
                <a:solidFill>
                  <a:srgbClr val="003057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4166256-C2BF-40FD-930A-C0CED5B914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79604"/>
            <a:ext cx="9144000" cy="910742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0" indent="0" algn="ctr">
              <a:buNone/>
              <a:defRPr lang="en-US" sz="2400" dirty="0">
                <a:solidFill>
                  <a:srgbClr val="003057"/>
                </a:solidFill>
              </a:defRPr>
            </a:lvl1pPr>
          </a:lstStyle>
          <a:p>
            <a:pPr marL="342900" lvl="0" indent="-342900" algn="ctr"/>
            <a:r>
              <a:rPr lang="en-US"/>
              <a:t>Click to edit Master subtitle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A3BB14-DBCA-47C8-A1D7-226CD02A5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E7C26C-3FF8-4FD4-A55D-44B9DB73545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ts val="1200"/>
              </a:lnSpc>
            </a:pPr>
            <a:r>
              <a:rPr lang="en-US"/>
              <a:t>Presenter Name / Notes / Copyright Notice</a:t>
            </a:r>
          </a:p>
        </p:txBody>
      </p:sp>
    </p:spTree>
    <p:extLst>
      <p:ext uri="{BB962C8B-B14F-4D97-AF65-F5344CB8AC3E}">
        <p14:creationId xmlns:p14="http://schemas.microsoft.com/office/powerpoint/2010/main" val="2383360597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Simpl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1524000" y="0"/>
          <a:ext cx="0" cy="0"/>
          <a:chOff x="152400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03FAB429-2CDB-4227-AE68-5A9CC880DD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64614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>
                <a:solidFill>
                  <a:srgbClr val="003057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4166256-C2BF-40FD-930A-C0CED5B914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79604"/>
            <a:ext cx="9144000" cy="910742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0" indent="0" algn="ctr">
              <a:buNone/>
              <a:defRPr lang="en-US" sz="2400" dirty="0">
                <a:solidFill>
                  <a:srgbClr val="003057"/>
                </a:solidFill>
              </a:defRPr>
            </a:lvl1pPr>
          </a:lstStyle>
          <a:p>
            <a:pPr marL="342900" lvl="0" indent="-342900" algn="ctr"/>
            <a:r>
              <a:rPr lang="en-US"/>
              <a:t>Click to edit Master subtitle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A3BB14-DBCA-47C8-A1D7-226CD02A5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>
            <a:lvl1pPr algn="r">
              <a:defRPr lang="en-US" smtClean="0">
                <a:solidFill>
                  <a:srgbClr val="003057"/>
                </a:solidFill>
              </a:defRPr>
            </a:lvl1pPr>
          </a:lstStyle>
          <a:p>
            <a:fld id="{6AA0F56D-6A31-4548-BE4B-C3F021D737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64041-74B7-44D2-A881-25EBA8E8904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ts val="1200"/>
              </a:lnSpc>
            </a:pPr>
            <a:r>
              <a:rPr lang="en-US"/>
              <a:t>Presenter Name / Notes / Copyright Notice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987DA612-AF51-4CF9-888B-27C0878E70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92280" y="6400048"/>
            <a:ext cx="3199720" cy="45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251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426396E-E3F7-41F7-94C3-B44FF7D2B91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48574" y="1370961"/>
            <a:ext cx="11286226" cy="5029195"/>
          </a:xfrm>
        </p:spPr>
        <p:txBody>
          <a:bodyPr vert="horz" lIns="45720" tIns="45720" rIns="45720" bIns="45720" rtlCol="0">
            <a:normAutofit/>
          </a:bodyPr>
          <a:lstStyle>
            <a:lvl1pPr>
              <a:defRPr lang="en-US" dirty="0">
                <a:solidFill>
                  <a:srgbClr val="003057"/>
                </a:solidFill>
              </a:defRPr>
            </a:lvl1pPr>
            <a:lvl2pPr>
              <a:defRPr lang="en-US" dirty="0">
                <a:solidFill>
                  <a:srgbClr val="003057"/>
                </a:solidFill>
              </a:defRPr>
            </a:lvl2pPr>
            <a:lvl3pPr>
              <a:defRPr lang="en-US" dirty="0">
                <a:solidFill>
                  <a:srgbClr val="003057"/>
                </a:solidFill>
              </a:defRPr>
            </a:lvl3pPr>
            <a:lvl4pPr>
              <a:defRPr lang="en-US" dirty="0">
                <a:solidFill>
                  <a:srgbClr val="003057"/>
                </a:solidFill>
              </a:defRPr>
            </a:lvl4pPr>
            <a:lvl5pPr>
              <a:defRPr lang="en-US" dirty="0">
                <a:solidFill>
                  <a:srgbClr val="00305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8BFD23C-FAE2-4F52-9244-4667C7F9F74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0CDA4D-3E26-49CD-A1FD-845C9CA2435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lnSpc>
                <a:spcPts val="1200"/>
              </a:lnSpc>
            </a:pPr>
            <a:r>
              <a:rPr lang="en-US"/>
              <a:t>Presenter Name / Notes / Copyright Notice</a:t>
            </a:r>
          </a:p>
        </p:txBody>
      </p:sp>
    </p:spTree>
    <p:extLst>
      <p:ext uri="{BB962C8B-B14F-4D97-AF65-F5344CB8AC3E}">
        <p14:creationId xmlns:p14="http://schemas.microsoft.com/office/powerpoint/2010/main" val="172264670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48574" y="1370961"/>
            <a:ext cx="5486400" cy="5029837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>
              <a:defRPr lang="en-US" dirty="0">
                <a:solidFill>
                  <a:srgbClr val="003057"/>
                </a:solidFill>
              </a:defRPr>
            </a:lvl1pPr>
            <a:lvl2pPr>
              <a:defRPr lang="en-US" dirty="0">
                <a:solidFill>
                  <a:srgbClr val="003057"/>
                </a:solidFill>
              </a:defRPr>
            </a:lvl2pPr>
            <a:lvl3pPr>
              <a:defRPr lang="en-US" dirty="0">
                <a:solidFill>
                  <a:srgbClr val="003057"/>
                </a:solidFill>
              </a:defRPr>
            </a:lvl3pPr>
            <a:lvl4pPr>
              <a:defRPr lang="en-US" dirty="0">
                <a:solidFill>
                  <a:srgbClr val="003057"/>
                </a:solidFill>
              </a:defRPr>
            </a:lvl4pPr>
            <a:lvl5pPr>
              <a:defRPr lang="en-US" dirty="0">
                <a:solidFill>
                  <a:srgbClr val="003057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6252713" y="1370952"/>
            <a:ext cx="5486400" cy="5029846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>
              <a:defRPr lang="en-US" dirty="0">
                <a:solidFill>
                  <a:srgbClr val="003057"/>
                </a:solidFill>
              </a:defRPr>
            </a:lvl1pPr>
            <a:lvl2pPr>
              <a:defRPr lang="en-US" dirty="0">
                <a:solidFill>
                  <a:srgbClr val="003057"/>
                </a:solidFill>
              </a:defRPr>
            </a:lvl2pPr>
            <a:lvl3pPr>
              <a:defRPr lang="en-US" dirty="0">
                <a:solidFill>
                  <a:srgbClr val="003057"/>
                </a:solidFill>
              </a:defRPr>
            </a:lvl3pPr>
            <a:lvl4pPr>
              <a:defRPr lang="en-US" dirty="0">
                <a:solidFill>
                  <a:srgbClr val="003057"/>
                </a:solidFill>
              </a:defRPr>
            </a:lvl4pPr>
            <a:lvl5pPr>
              <a:defRPr lang="en-US" dirty="0">
                <a:solidFill>
                  <a:srgbClr val="003057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F91F66-94AD-42A2-B23C-3841563B26A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D319C7-DDEB-4D3C-830F-DA7661A0BC9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lnSpc>
                <a:spcPts val="1200"/>
              </a:lnSpc>
            </a:pPr>
            <a:r>
              <a:rPr lang="en-US"/>
              <a:t>Presenter Name / Notes / Copyright Notice</a:t>
            </a:r>
          </a:p>
        </p:txBody>
      </p:sp>
    </p:spTree>
    <p:extLst>
      <p:ext uri="{BB962C8B-B14F-4D97-AF65-F5344CB8AC3E}">
        <p14:creationId xmlns:p14="http://schemas.microsoft.com/office/powerpoint/2010/main" val="404704140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2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48574" y="1371599"/>
            <a:ext cx="7315200" cy="5029196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>
              <a:defRPr lang="en-US" dirty="0">
                <a:solidFill>
                  <a:srgbClr val="003057"/>
                </a:solidFill>
              </a:defRPr>
            </a:lvl1pPr>
            <a:lvl2pPr>
              <a:defRPr lang="en-US" dirty="0">
                <a:solidFill>
                  <a:srgbClr val="003057"/>
                </a:solidFill>
              </a:defRPr>
            </a:lvl2pPr>
            <a:lvl3pPr>
              <a:defRPr lang="en-US" dirty="0">
                <a:solidFill>
                  <a:srgbClr val="003057"/>
                </a:solidFill>
              </a:defRPr>
            </a:lvl3pPr>
            <a:lvl4pPr>
              <a:defRPr lang="en-US" dirty="0">
                <a:solidFill>
                  <a:srgbClr val="003057"/>
                </a:solidFill>
              </a:defRPr>
            </a:lvl4pPr>
            <a:lvl5pPr>
              <a:defRPr lang="en-US" dirty="0">
                <a:solidFill>
                  <a:srgbClr val="003057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8077201" y="1371598"/>
            <a:ext cx="3657600" cy="5029195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>
              <a:defRPr lang="en-US" dirty="0">
                <a:solidFill>
                  <a:srgbClr val="003057"/>
                </a:solidFill>
              </a:defRPr>
            </a:lvl1pPr>
            <a:lvl2pPr>
              <a:defRPr lang="en-US" dirty="0">
                <a:solidFill>
                  <a:srgbClr val="003057"/>
                </a:solidFill>
              </a:defRPr>
            </a:lvl2pPr>
            <a:lvl3pPr>
              <a:defRPr lang="en-US" dirty="0">
                <a:solidFill>
                  <a:srgbClr val="003057"/>
                </a:solidFill>
              </a:defRPr>
            </a:lvl3pPr>
            <a:lvl4pPr>
              <a:defRPr lang="en-US" dirty="0">
                <a:solidFill>
                  <a:srgbClr val="003057"/>
                </a:solidFill>
              </a:defRPr>
            </a:lvl4pPr>
            <a:lvl5pPr>
              <a:defRPr lang="en-US" dirty="0">
                <a:solidFill>
                  <a:srgbClr val="003057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EF35B92-BF67-4D72-A3D1-C7C843A805A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ts val="1200"/>
              </a:lnSpc>
            </a:pPr>
            <a:r>
              <a:rPr lang="en-US"/>
              <a:t>Presenter Name / Notes / Copyright Notice</a:t>
            </a:r>
          </a:p>
        </p:txBody>
      </p:sp>
    </p:spTree>
    <p:extLst>
      <p:ext uri="{BB962C8B-B14F-4D97-AF65-F5344CB8AC3E}">
        <p14:creationId xmlns:p14="http://schemas.microsoft.com/office/powerpoint/2010/main" val="1970782441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1: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48574" y="1371598"/>
            <a:ext cx="3657600" cy="5029195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>
              <a:defRPr lang="en-US">
                <a:solidFill>
                  <a:srgbClr val="003057"/>
                </a:solidFill>
              </a:defRPr>
            </a:lvl1pPr>
            <a:lvl2pPr>
              <a:defRPr lang="en-US">
                <a:solidFill>
                  <a:srgbClr val="003057"/>
                </a:solidFill>
              </a:defRPr>
            </a:lvl2pPr>
            <a:lvl3pPr>
              <a:defRPr lang="en-US">
                <a:solidFill>
                  <a:srgbClr val="003057"/>
                </a:solidFill>
              </a:defRPr>
            </a:lvl3pPr>
            <a:lvl4pPr>
              <a:defRPr lang="en-US">
                <a:solidFill>
                  <a:srgbClr val="003057"/>
                </a:solidFill>
              </a:defRPr>
            </a:lvl4pPr>
            <a:lvl5pPr>
              <a:defRPr lang="en-US">
                <a:solidFill>
                  <a:srgbClr val="003057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4419601" y="1371598"/>
            <a:ext cx="7315200" cy="5029195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>
              <a:defRPr lang="en-US" dirty="0">
                <a:solidFill>
                  <a:srgbClr val="003057"/>
                </a:solidFill>
              </a:defRPr>
            </a:lvl1pPr>
            <a:lvl2pPr>
              <a:defRPr lang="en-US" dirty="0">
                <a:solidFill>
                  <a:srgbClr val="003057"/>
                </a:solidFill>
              </a:defRPr>
            </a:lvl2pPr>
            <a:lvl3pPr>
              <a:defRPr lang="en-US" dirty="0">
                <a:solidFill>
                  <a:srgbClr val="003057"/>
                </a:solidFill>
              </a:defRPr>
            </a:lvl3pPr>
            <a:lvl4pPr>
              <a:defRPr lang="en-US" dirty="0">
                <a:solidFill>
                  <a:srgbClr val="003057"/>
                </a:solidFill>
              </a:defRPr>
            </a:lvl4pPr>
            <a:lvl5pPr>
              <a:defRPr lang="en-US" dirty="0">
                <a:solidFill>
                  <a:srgbClr val="003057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3CBFC51-A383-4C20-AED1-7AEFFD44A00E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ts val="1200"/>
              </a:lnSpc>
            </a:pPr>
            <a:r>
              <a:rPr lang="en-US"/>
              <a:t>Presenter Name / Notes / Copyright Notice</a:t>
            </a:r>
          </a:p>
        </p:txBody>
      </p:sp>
    </p:spTree>
    <p:extLst>
      <p:ext uri="{BB962C8B-B14F-4D97-AF65-F5344CB8AC3E}">
        <p14:creationId xmlns:p14="http://schemas.microsoft.com/office/powerpoint/2010/main" val="380004895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2:(1: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48574" y="1371599"/>
            <a:ext cx="7315200" cy="5029196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>
              <a:defRPr lang="en-US" dirty="0">
                <a:solidFill>
                  <a:srgbClr val="003057"/>
                </a:solidFill>
              </a:defRPr>
            </a:lvl1pPr>
            <a:lvl2pPr>
              <a:defRPr lang="en-US" dirty="0">
                <a:solidFill>
                  <a:srgbClr val="003057"/>
                </a:solidFill>
              </a:defRPr>
            </a:lvl2pPr>
            <a:lvl3pPr>
              <a:defRPr lang="en-US" dirty="0">
                <a:solidFill>
                  <a:srgbClr val="003057"/>
                </a:solidFill>
              </a:defRPr>
            </a:lvl3pPr>
            <a:lvl4pPr>
              <a:defRPr lang="en-US" dirty="0">
                <a:solidFill>
                  <a:srgbClr val="003057"/>
                </a:solidFill>
              </a:defRPr>
            </a:lvl4pPr>
            <a:lvl5pPr>
              <a:defRPr lang="en-US" dirty="0">
                <a:solidFill>
                  <a:srgbClr val="003057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8077201" y="1371598"/>
            <a:ext cx="3657600" cy="246888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>
              <a:defRPr lang="en-US" dirty="0">
                <a:solidFill>
                  <a:srgbClr val="003057"/>
                </a:solidFill>
              </a:defRPr>
            </a:lvl1pPr>
            <a:lvl2pPr>
              <a:defRPr lang="en-US" dirty="0">
                <a:solidFill>
                  <a:srgbClr val="003057"/>
                </a:solidFill>
              </a:defRPr>
            </a:lvl2pPr>
            <a:lvl3pPr>
              <a:defRPr lang="en-US" dirty="0">
                <a:solidFill>
                  <a:srgbClr val="003057"/>
                </a:solidFill>
              </a:defRPr>
            </a:lvl3pPr>
            <a:lvl4pPr>
              <a:defRPr lang="en-US" dirty="0">
                <a:solidFill>
                  <a:srgbClr val="003057"/>
                </a:solidFill>
              </a:defRPr>
            </a:lvl4pPr>
            <a:lvl5pPr>
              <a:defRPr lang="en-US" dirty="0">
                <a:solidFill>
                  <a:srgbClr val="003057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10">
            <a:extLst>
              <a:ext uri="{FF2B5EF4-FFF2-40B4-BE49-F238E27FC236}">
                <a16:creationId xmlns:a16="http://schemas.microsoft.com/office/drawing/2014/main" id="{4F089056-A2D5-4F48-AED4-2C40073C233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077201" y="3931915"/>
            <a:ext cx="3657600" cy="246888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>
              <a:defRPr lang="en-US" dirty="0">
                <a:solidFill>
                  <a:srgbClr val="003057"/>
                </a:solidFill>
              </a:defRPr>
            </a:lvl1pPr>
            <a:lvl2pPr>
              <a:defRPr lang="en-US" dirty="0">
                <a:solidFill>
                  <a:srgbClr val="003057"/>
                </a:solidFill>
              </a:defRPr>
            </a:lvl2pPr>
            <a:lvl3pPr>
              <a:defRPr lang="en-US" dirty="0">
                <a:solidFill>
                  <a:srgbClr val="003057"/>
                </a:solidFill>
              </a:defRPr>
            </a:lvl3pPr>
            <a:lvl4pPr>
              <a:defRPr lang="en-US" dirty="0">
                <a:solidFill>
                  <a:srgbClr val="003057"/>
                </a:solidFill>
              </a:defRPr>
            </a:lvl4pPr>
            <a:lvl5pPr>
              <a:defRPr lang="en-US" dirty="0">
                <a:solidFill>
                  <a:srgbClr val="003057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51FEC22-BEA5-4459-B7BF-47EEEA3CC29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>
              <a:lnSpc>
                <a:spcPts val="1200"/>
              </a:lnSpc>
            </a:pPr>
            <a:r>
              <a:rPr lang="en-US"/>
              <a:t>Presenter Name / Notes / Copyright Notice</a:t>
            </a:r>
          </a:p>
        </p:txBody>
      </p:sp>
    </p:spTree>
    <p:extLst>
      <p:ext uri="{BB962C8B-B14F-4D97-AF65-F5344CB8AC3E}">
        <p14:creationId xmlns:p14="http://schemas.microsoft.com/office/powerpoint/2010/main" val="3217309869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(1:1):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48574" y="1371598"/>
            <a:ext cx="3657600" cy="246888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>
              <a:defRPr lang="en-US">
                <a:solidFill>
                  <a:srgbClr val="003057"/>
                </a:solidFill>
              </a:defRPr>
            </a:lvl1pPr>
            <a:lvl2pPr>
              <a:defRPr lang="en-US">
                <a:solidFill>
                  <a:srgbClr val="003057"/>
                </a:solidFill>
              </a:defRPr>
            </a:lvl2pPr>
            <a:lvl3pPr>
              <a:defRPr lang="en-US">
                <a:solidFill>
                  <a:srgbClr val="003057"/>
                </a:solidFill>
              </a:defRPr>
            </a:lvl3pPr>
            <a:lvl4pPr>
              <a:defRPr lang="en-US">
                <a:solidFill>
                  <a:srgbClr val="003057"/>
                </a:solidFill>
              </a:defRPr>
            </a:lvl4pPr>
            <a:lvl5pPr>
              <a:defRPr lang="en-US">
                <a:solidFill>
                  <a:srgbClr val="003057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4419601" y="1371598"/>
            <a:ext cx="7315200" cy="5029195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>
              <a:defRPr lang="en-US" dirty="0">
                <a:solidFill>
                  <a:srgbClr val="003057"/>
                </a:solidFill>
              </a:defRPr>
            </a:lvl1pPr>
            <a:lvl2pPr>
              <a:defRPr lang="en-US" dirty="0">
                <a:solidFill>
                  <a:srgbClr val="003057"/>
                </a:solidFill>
              </a:defRPr>
            </a:lvl2pPr>
            <a:lvl3pPr>
              <a:defRPr lang="en-US" dirty="0">
                <a:solidFill>
                  <a:srgbClr val="003057"/>
                </a:solidFill>
              </a:defRPr>
            </a:lvl3pPr>
            <a:lvl4pPr>
              <a:defRPr lang="en-US" dirty="0">
                <a:solidFill>
                  <a:srgbClr val="003057"/>
                </a:solidFill>
              </a:defRPr>
            </a:lvl4pPr>
            <a:lvl5pPr>
              <a:defRPr lang="en-US" dirty="0">
                <a:solidFill>
                  <a:srgbClr val="003057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10">
            <a:extLst>
              <a:ext uri="{FF2B5EF4-FFF2-40B4-BE49-F238E27FC236}">
                <a16:creationId xmlns:a16="http://schemas.microsoft.com/office/drawing/2014/main" id="{5EAC1244-AEFD-4B3E-9608-7EA06182D01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48574" y="3931913"/>
            <a:ext cx="3657600" cy="246888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>
              <a:defRPr lang="en-US">
                <a:solidFill>
                  <a:srgbClr val="003057"/>
                </a:solidFill>
              </a:defRPr>
            </a:lvl1pPr>
            <a:lvl2pPr>
              <a:defRPr lang="en-US">
                <a:solidFill>
                  <a:srgbClr val="003057"/>
                </a:solidFill>
              </a:defRPr>
            </a:lvl2pPr>
            <a:lvl3pPr>
              <a:defRPr lang="en-US">
                <a:solidFill>
                  <a:srgbClr val="003057"/>
                </a:solidFill>
              </a:defRPr>
            </a:lvl3pPr>
            <a:lvl4pPr>
              <a:defRPr lang="en-US">
                <a:solidFill>
                  <a:srgbClr val="003057"/>
                </a:solidFill>
              </a:defRPr>
            </a:lvl4pPr>
            <a:lvl5pPr>
              <a:defRPr lang="en-US">
                <a:solidFill>
                  <a:srgbClr val="003057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214801B-DD80-4630-B191-0F0AFAEF6AA5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>
              <a:lnSpc>
                <a:spcPts val="1200"/>
              </a:lnSpc>
            </a:pPr>
            <a:r>
              <a:rPr lang="en-US"/>
              <a:t>Presenter Name / Notes / Copyright Notice</a:t>
            </a:r>
          </a:p>
        </p:txBody>
      </p:sp>
    </p:spTree>
    <p:extLst>
      <p:ext uri="{BB962C8B-B14F-4D97-AF65-F5344CB8AC3E}">
        <p14:creationId xmlns:p14="http://schemas.microsoft.com/office/powerpoint/2010/main" val="284871543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48574" y="1371598"/>
            <a:ext cx="11286226" cy="24688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448573" y="3931915"/>
            <a:ext cx="11286227" cy="24688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3B35D26-03F1-410F-B226-66744A119A6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ts val="1200"/>
              </a:lnSpc>
            </a:pPr>
            <a:r>
              <a:rPr lang="en-US"/>
              <a:t>Presenter Name / Notes / Copyright Notice</a:t>
            </a:r>
          </a:p>
        </p:txBody>
      </p:sp>
    </p:spTree>
    <p:extLst>
      <p:ext uri="{BB962C8B-B14F-4D97-AF65-F5344CB8AC3E}">
        <p14:creationId xmlns:p14="http://schemas.microsoft.com/office/powerpoint/2010/main" val="91503715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Rows 2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48574" y="1370962"/>
            <a:ext cx="11286226" cy="3291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448574" y="4754869"/>
            <a:ext cx="11286226" cy="164592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F96BD88-BC5C-43E6-8E2C-68A7460130A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ts val="1200"/>
              </a:lnSpc>
            </a:pPr>
            <a:r>
              <a:rPr lang="en-US"/>
              <a:t>Presenter Name / Notes / Copyright Notice</a:t>
            </a:r>
          </a:p>
        </p:txBody>
      </p:sp>
    </p:spTree>
    <p:extLst>
      <p:ext uri="{BB962C8B-B14F-4D97-AF65-F5344CB8AC3E}">
        <p14:creationId xmlns:p14="http://schemas.microsoft.com/office/powerpoint/2010/main" val="1888250521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Rows 1: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48574" y="1370962"/>
            <a:ext cx="11286226" cy="164592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448574" y="3108949"/>
            <a:ext cx="11286226" cy="32918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3E3FB34-34C4-4102-A3EA-A5496A67AF2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ts val="1200"/>
              </a:lnSpc>
            </a:pPr>
            <a:r>
              <a:rPr lang="en-US"/>
              <a:t>Presenter Name / Notes / Copyright Notice</a:t>
            </a:r>
          </a:p>
        </p:txBody>
      </p:sp>
    </p:spTree>
    <p:extLst>
      <p:ext uri="{BB962C8B-B14F-4D97-AF65-F5344CB8AC3E}">
        <p14:creationId xmlns:p14="http://schemas.microsoft.com/office/powerpoint/2010/main" val="188943591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48574" y="1371598"/>
            <a:ext cx="3657600" cy="502919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Content Placeholder 10"/>
          <p:cNvSpPr>
            <a:spLocks noGrp="1"/>
          </p:cNvSpPr>
          <p:nvPr>
            <p:ph sz="quarter" idx="12"/>
          </p:nvPr>
        </p:nvSpPr>
        <p:spPr>
          <a:xfrm>
            <a:off x="8081025" y="1371595"/>
            <a:ext cx="3657600" cy="502919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10"/>
          <p:cNvSpPr>
            <a:spLocks noGrp="1"/>
          </p:cNvSpPr>
          <p:nvPr>
            <p:ph sz="quarter" idx="13"/>
          </p:nvPr>
        </p:nvSpPr>
        <p:spPr>
          <a:xfrm>
            <a:off x="4264799" y="1371595"/>
            <a:ext cx="3657600" cy="502919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E906A3-CE1E-4A12-AE5F-9268522126B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lnSpc>
                <a:spcPts val="1200"/>
              </a:lnSpc>
            </a:pPr>
            <a:r>
              <a:rPr lang="en-US"/>
              <a:t>Presenter Name / Notes / Copyright Notice</a:t>
            </a:r>
          </a:p>
        </p:txBody>
      </p:sp>
    </p:spTree>
    <p:extLst>
      <p:ext uri="{BB962C8B-B14F-4D97-AF65-F5344CB8AC3E}">
        <p14:creationId xmlns:p14="http://schemas.microsoft.com/office/powerpoint/2010/main" val="3612056976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ncy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48574" y="1919590"/>
            <a:ext cx="5486400" cy="448121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6257026" y="1919590"/>
            <a:ext cx="5486400" cy="448121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48574" y="1370951"/>
            <a:ext cx="5486400" cy="5486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/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6257026" y="1370950"/>
            <a:ext cx="5486400" cy="5486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/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B7039D2-B56F-4AA1-B2EC-627E9F759CF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lnSpc>
                <a:spcPts val="1200"/>
              </a:lnSpc>
            </a:pPr>
            <a:r>
              <a:rPr lang="en-US"/>
              <a:t>Presenter Name / Notes / Copyright Notice</a:t>
            </a:r>
          </a:p>
        </p:txBody>
      </p:sp>
    </p:spTree>
    <p:extLst>
      <p:ext uri="{BB962C8B-B14F-4D97-AF65-F5344CB8AC3E}">
        <p14:creationId xmlns:p14="http://schemas.microsoft.com/office/powerpoint/2010/main" val="629438917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ncy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448574" y="1919592"/>
            <a:ext cx="3657600" cy="448120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Content Placeholder 10"/>
          <p:cNvSpPr>
            <a:spLocks noGrp="1"/>
          </p:cNvSpPr>
          <p:nvPr>
            <p:ph sz="quarter" idx="12"/>
          </p:nvPr>
        </p:nvSpPr>
        <p:spPr>
          <a:xfrm>
            <a:off x="8085825" y="1919592"/>
            <a:ext cx="3657600" cy="448120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48573" y="1370952"/>
            <a:ext cx="3657600" cy="5486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/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085824" y="1370952"/>
            <a:ext cx="3657601" cy="5486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/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10"/>
          <p:cNvSpPr>
            <a:spLocks noGrp="1"/>
          </p:cNvSpPr>
          <p:nvPr>
            <p:ph sz="quarter" idx="15"/>
          </p:nvPr>
        </p:nvSpPr>
        <p:spPr>
          <a:xfrm>
            <a:off x="4262885" y="1919592"/>
            <a:ext cx="3657600" cy="448120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262884" y="1370952"/>
            <a:ext cx="3657600" cy="5486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/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A65FDAF-A8DE-47BB-BC27-7D55F85056F6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>
              <a:lnSpc>
                <a:spcPts val="1200"/>
              </a:lnSpc>
            </a:pPr>
            <a:r>
              <a:rPr lang="en-US"/>
              <a:t>Presenter Name / Notes / Copyright Notice</a:t>
            </a:r>
          </a:p>
        </p:txBody>
      </p:sp>
    </p:spTree>
    <p:extLst>
      <p:ext uri="{BB962C8B-B14F-4D97-AF65-F5344CB8AC3E}">
        <p14:creationId xmlns:p14="http://schemas.microsoft.com/office/powerpoint/2010/main" val="3302095829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0D077B-913D-417F-9889-C00ACC847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ts val="1200"/>
              </a:lnSpc>
            </a:pPr>
            <a:r>
              <a:rPr lang="en-US"/>
              <a:t>Presenter Name / Notes / Copyright Notice</a:t>
            </a:r>
          </a:p>
        </p:txBody>
      </p:sp>
    </p:spTree>
    <p:extLst>
      <p:ext uri="{BB962C8B-B14F-4D97-AF65-F5344CB8AC3E}">
        <p14:creationId xmlns:p14="http://schemas.microsoft.com/office/powerpoint/2010/main" val="506620340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Slide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504302-3DD1-4D59-9EB1-22DFB03FA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ts val="1200"/>
              </a:lnSpc>
            </a:pPr>
            <a:r>
              <a:rPr lang="en-US"/>
              <a:t>Presenter Name / Notes / Copyright Notice</a:t>
            </a:r>
          </a:p>
        </p:txBody>
      </p:sp>
    </p:spTree>
    <p:extLst>
      <p:ext uri="{BB962C8B-B14F-4D97-AF65-F5344CB8AC3E}">
        <p14:creationId xmlns:p14="http://schemas.microsoft.com/office/powerpoint/2010/main" val="395056798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5974516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tally 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69762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26" Type="http://schemas.openxmlformats.org/officeDocument/2006/relationships/image" Target="../media/image2.jpeg"/><Relationship Id="rId3" Type="http://schemas.openxmlformats.org/officeDocument/2006/relationships/slideLayout" Target="../slideLayouts/slideLayout9.xml"/><Relationship Id="rId21" Type="http://schemas.openxmlformats.org/officeDocument/2006/relationships/slideLayout" Target="../slideLayouts/slideLayout27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0" Type="http://schemas.openxmlformats.org/officeDocument/2006/relationships/slideLayout" Target="../slideLayouts/slideLayout26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24" Type="http://schemas.openxmlformats.org/officeDocument/2006/relationships/slideLayout" Target="../slideLayouts/slideLayout30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3.xml"/><Relationship Id="rId21" Type="http://schemas.openxmlformats.org/officeDocument/2006/relationships/image" Target="../media/image27.svg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0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1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51.xml"/><Relationship Id="rId21" Type="http://schemas.openxmlformats.org/officeDocument/2006/relationships/image" Target="../media/image27.svg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17" Type="http://schemas.openxmlformats.org/officeDocument/2006/relationships/slideLayout" Target="../slideLayouts/slideLayout65.xml"/><Relationship Id="rId2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64.xml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58.xml"/><Relationship Id="rId19" Type="http://schemas.openxmlformats.org/officeDocument/2006/relationships/theme" Target="../theme/theme5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slideLayout" Target="../slideLayouts/slideLayout6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slideLayout" Target="../slideLayouts/slideLayout84.xml"/><Relationship Id="rId3" Type="http://schemas.openxmlformats.org/officeDocument/2006/relationships/slideLayout" Target="../slideLayouts/slideLayout69.xml"/><Relationship Id="rId21" Type="http://schemas.openxmlformats.org/officeDocument/2006/relationships/image" Target="../media/image27.svg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83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76.xml"/><Relationship Id="rId19" Type="http://schemas.openxmlformats.org/officeDocument/2006/relationships/theme" Target="../theme/theme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slideLayout" Target="../slideLayouts/slideLayout97.xml"/><Relationship Id="rId18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87.xml"/><Relationship Id="rId21" Type="http://schemas.openxmlformats.org/officeDocument/2006/relationships/image" Target="../media/image30.png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17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86.xml"/><Relationship Id="rId16" Type="http://schemas.openxmlformats.org/officeDocument/2006/relationships/slideLayout" Target="../slideLayouts/slideLayout100.xml"/><Relationship Id="rId20" Type="http://schemas.openxmlformats.org/officeDocument/2006/relationships/theme" Target="../theme/theme7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5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94.xml"/><Relationship Id="rId19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slideLayout" Target="../slideLayouts/slideLayout98.xml"/><Relationship Id="rId22" Type="http://schemas.openxmlformats.org/officeDocument/2006/relationships/image" Target="../media/image31.sv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slideLayout" Target="../slideLayouts/slideLayout116.xml"/><Relationship Id="rId18" Type="http://schemas.openxmlformats.org/officeDocument/2006/relationships/slideLayout" Target="../slideLayouts/slideLayout121.xml"/><Relationship Id="rId3" Type="http://schemas.openxmlformats.org/officeDocument/2006/relationships/slideLayout" Target="../slideLayouts/slideLayout106.xml"/><Relationship Id="rId21" Type="http://schemas.openxmlformats.org/officeDocument/2006/relationships/image" Target="../media/image30.png"/><Relationship Id="rId7" Type="http://schemas.openxmlformats.org/officeDocument/2006/relationships/slideLayout" Target="../slideLayouts/slideLayout110.xml"/><Relationship Id="rId12" Type="http://schemas.openxmlformats.org/officeDocument/2006/relationships/slideLayout" Target="../slideLayouts/slideLayout115.xml"/><Relationship Id="rId17" Type="http://schemas.openxmlformats.org/officeDocument/2006/relationships/slideLayout" Target="../slideLayouts/slideLayout120.xml"/><Relationship Id="rId2" Type="http://schemas.openxmlformats.org/officeDocument/2006/relationships/slideLayout" Target="../slideLayouts/slideLayout105.xml"/><Relationship Id="rId16" Type="http://schemas.openxmlformats.org/officeDocument/2006/relationships/slideLayout" Target="../slideLayouts/slideLayout119.xml"/><Relationship Id="rId20" Type="http://schemas.openxmlformats.org/officeDocument/2006/relationships/theme" Target="../theme/theme8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5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113.xml"/><Relationship Id="rId19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slideLayout" Target="../slideLayouts/slideLayout117.xml"/><Relationship Id="rId22" Type="http://schemas.openxmlformats.org/officeDocument/2006/relationships/image" Target="../media/image31.sv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1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25.xml"/><Relationship Id="rId21" Type="http://schemas.openxmlformats.org/officeDocument/2006/relationships/image" Target="../media/image30.png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17" Type="http://schemas.openxmlformats.org/officeDocument/2006/relationships/slideLayout" Target="../slideLayouts/slideLayout139.xml"/><Relationship Id="rId2" Type="http://schemas.openxmlformats.org/officeDocument/2006/relationships/slideLayout" Target="../slideLayouts/slideLayout124.xml"/><Relationship Id="rId16" Type="http://schemas.openxmlformats.org/officeDocument/2006/relationships/slideLayout" Target="../slideLayouts/slideLayout138.xml"/><Relationship Id="rId20" Type="http://schemas.openxmlformats.org/officeDocument/2006/relationships/theme" Target="../theme/theme9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32.xml"/><Relationship Id="rId19" Type="http://schemas.openxmlformats.org/officeDocument/2006/relationships/slideLayout" Target="../slideLayouts/slideLayout141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Relationship Id="rId22" Type="http://schemas.openxmlformats.org/officeDocument/2006/relationships/image" Target="../media/image31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0988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</p:sldLayoutIdLst>
  <p:hf hdr="0"/>
  <p:txStyles>
    <p:titleStyle>
      <a:lvl1pPr algn="l" defTabSz="342900" rtl="0" eaLnBrk="1" latinLnBrk="0" hangingPunct="1">
        <a:spcBef>
          <a:spcPct val="0"/>
        </a:spcBef>
        <a:buNone/>
        <a:defRPr sz="3600" b="1" kern="1200">
          <a:solidFill>
            <a:srgbClr val="857437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66794E2-0939-7444-A82A-8BD5C7FA1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00722"/>
            <a:ext cx="11430000" cy="10147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16A5F8-57A3-204B-9489-10B6EA0973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215484"/>
            <a:ext cx="11430000" cy="48833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2C088-FD5F-6E47-B5E9-B42B8CA51A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286282"/>
            <a:ext cx="1828800" cy="3465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57C80A5D-D4D3-4F8A-AD01-DE7BD0B6A36A}" type="datetime4">
              <a:rPr lang="en-US" smtClean="0"/>
              <a:pPr/>
              <a:t>September 1,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B8B9A-12D6-EA40-AB29-6918054B5D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09800" y="6280027"/>
            <a:ext cx="7408653" cy="34652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Presenter Name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9F842A-A21A-C542-88CC-30F0DD78DA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18453" y="6286282"/>
            <a:ext cx="1371600" cy="34652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AE678206-0642-9F48-9727-6B519CB285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70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 baseline="0">
          <a:solidFill>
            <a:srgbClr val="A7934B"/>
          </a:solidFill>
          <a:latin typeface="Calibri" panose="020F0502020204030204" pitchFamily="34" charset="0"/>
          <a:ea typeface="Roboto" panose="02000000000000000000" pitchFamily="2" charset="0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kern="1200">
          <a:solidFill>
            <a:schemeClr val="tx1"/>
          </a:solidFill>
          <a:latin typeface="Calibri" panose="020F0502020204030204" pitchFamily="34" charset="0"/>
          <a:ea typeface="Roboto" panose="02000000000000000000" pitchFamily="2" charset="0"/>
          <a:cs typeface="Calibri" panose="020F050202020403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kern="1200">
          <a:solidFill>
            <a:schemeClr val="tx1"/>
          </a:solidFill>
          <a:latin typeface="Calibri" panose="020F0502020204030204" pitchFamily="34" charset="0"/>
          <a:ea typeface="Roboto" panose="02000000000000000000" pitchFamily="2" charset="0"/>
          <a:cs typeface="Calibri" panose="020F050202020403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kern="1200">
          <a:solidFill>
            <a:schemeClr val="tx1"/>
          </a:solidFill>
          <a:latin typeface="Calibri" panose="020F0502020204030204" pitchFamily="34" charset="0"/>
          <a:ea typeface="Roboto" panose="02000000000000000000" pitchFamily="2" charset="0"/>
          <a:cs typeface="Calibri" panose="020F05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kern="1200">
          <a:solidFill>
            <a:schemeClr val="tx1"/>
          </a:solidFill>
          <a:latin typeface="Calibri" panose="020F0502020204030204" pitchFamily="34" charset="0"/>
          <a:ea typeface="Roboto" panose="02000000000000000000" pitchFamily="2" charset="0"/>
          <a:cs typeface="Calibri" panose="020F05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kern="1200">
          <a:solidFill>
            <a:schemeClr val="tx1"/>
          </a:solidFill>
          <a:latin typeface="Calibri" panose="020F0502020204030204" pitchFamily="34" charset="0"/>
          <a:ea typeface="Roboto" panose="02000000000000000000" pitchFamily="2" charset="0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1524000" y="0"/>
          <a:ext cx="0" cy="0"/>
          <a:chOff x="1524000" y="0"/>
          <a:chExt cx="0" cy="0"/>
        </a:xfrm>
      </p:grpSpPr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457201" y="0"/>
            <a:ext cx="11286226" cy="756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15035"/>
            <a:ext cx="11286226" cy="548640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11743426" y="268014"/>
            <a:ext cx="443317" cy="306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3057"/>
                </a:solidFill>
                <a:latin typeface="+mn-lt"/>
              </a:defRPr>
            </a:lvl1pPr>
          </a:lstStyle>
          <a:p>
            <a:fld id="{6AA0F56D-6A31-4548-BE4B-C3F021D7375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6">
            <a:extLst>
              <a:ext uri="{FF2B5EF4-FFF2-40B4-BE49-F238E27FC236}">
                <a16:creationId xmlns:a16="http://schemas.microsoft.com/office/drawing/2014/main" id="{C5CC6D6D-3539-4358-92E7-869C5C9058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199" y="6446836"/>
            <a:ext cx="11286225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>
              <a:defRPr lang="en-US" sz="1200" b="0" kern="1200" dirty="0" smtClean="0">
                <a:solidFill>
                  <a:srgbClr val="003057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algn="ctr">
              <a:lnSpc>
                <a:spcPts val="1200"/>
              </a:lnSpc>
            </a:pPr>
            <a:r>
              <a:rPr lang="en-US"/>
              <a:t>Presenter Name / Notes / Copyright Statement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97ED287-8C7D-4EED-A3AD-5617F178711D}"/>
              </a:ext>
            </a:extLst>
          </p:cNvPr>
          <p:cNvCxnSpPr>
            <a:cxnSpLocks/>
          </p:cNvCxnSpPr>
          <p:nvPr userDrawn="1"/>
        </p:nvCxnSpPr>
        <p:spPr>
          <a:xfrm flipH="1">
            <a:off x="3" y="835889"/>
            <a:ext cx="12191997" cy="0"/>
          </a:xfrm>
          <a:prstGeom prst="line">
            <a:avLst/>
          </a:prstGeom>
          <a:ln>
            <a:solidFill>
              <a:srgbClr val="B3A369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5143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81" r:id="rId2"/>
    <p:sldLayoutId id="2147483961" r:id="rId3"/>
    <p:sldLayoutId id="2147483962" r:id="rId4"/>
    <p:sldLayoutId id="2147483963" r:id="rId5"/>
    <p:sldLayoutId id="2147483964" r:id="rId6"/>
    <p:sldLayoutId id="2147483965" r:id="rId7"/>
    <p:sldLayoutId id="2147483966" r:id="rId8"/>
    <p:sldLayoutId id="2147483967" r:id="rId9"/>
    <p:sldLayoutId id="2147483968" r:id="rId10"/>
    <p:sldLayoutId id="2147483969" r:id="rId11"/>
    <p:sldLayoutId id="2147483970" r:id="rId12"/>
    <p:sldLayoutId id="2147483971" r:id="rId13"/>
    <p:sldLayoutId id="2147483972" r:id="rId14"/>
    <p:sldLayoutId id="2147483973" r:id="rId15"/>
    <p:sldLayoutId id="2147483974" r:id="rId16"/>
    <p:sldLayoutId id="2147483975" r:id="rId17"/>
    <p:sldLayoutId id="2147483976" r:id="rId18"/>
    <p:sldLayoutId id="2147483977" r:id="rId19"/>
    <p:sldLayoutId id="2147483978" r:id="rId20"/>
    <p:sldLayoutId id="2147483979" r:id="rId21"/>
    <p:sldLayoutId id="2147484043" r:id="rId22"/>
    <p:sldLayoutId id="2147484041" r:id="rId23"/>
    <p:sldLayoutId id="2147484042" r:id="rId24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3200" b="1" kern="1200">
          <a:solidFill>
            <a:srgbClr val="B3A369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lang="en-US" sz="2400" kern="1200">
          <a:solidFill>
            <a:srgbClr val="003057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lang="en-US" sz="2000" kern="1200">
          <a:solidFill>
            <a:srgbClr val="003057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lang="en-US" sz="1800" kern="1200">
          <a:solidFill>
            <a:srgbClr val="003057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lang="en-US" sz="1600" kern="1200">
          <a:solidFill>
            <a:srgbClr val="003057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lang="en-US" sz="1600" kern="1200">
          <a:solidFill>
            <a:srgbClr val="003057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85000">
              <a:srgbClr val="003057"/>
            </a:gs>
            <a:gs pos="20000">
              <a:srgbClr val="003057"/>
            </a:gs>
            <a:gs pos="0">
              <a:srgbClr val="003057">
                <a:lumMod val="50000"/>
              </a:srgbClr>
            </a:gs>
            <a:gs pos="100000">
              <a:srgbClr val="003057">
                <a:lumMod val="50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1524000" y="0"/>
          <a:ext cx="0" cy="0"/>
          <a:chOff x="1524000" y="0"/>
          <a:chExt cx="0" cy="0"/>
        </a:xfrm>
      </p:grpSpPr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457201" y="0"/>
            <a:ext cx="11286226" cy="756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15035"/>
            <a:ext cx="11286226" cy="548640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11743426" y="268014"/>
            <a:ext cx="443317" cy="306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0BB30BA-62F9-4251-A4D0-10A1A140DF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94461" y="6452557"/>
            <a:ext cx="57978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lnSpc>
                <a:spcPts val="1200"/>
              </a:lnSpc>
              <a:defRPr sz="1200" b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Presenter Name / Notes / Copyright Statement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B04DCF3-882C-4545-86E8-F38A8280721F}"/>
              </a:ext>
            </a:extLst>
          </p:cNvPr>
          <p:cNvCxnSpPr>
            <a:cxnSpLocks/>
          </p:cNvCxnSpPr>
          <p:nvPr userDrawn="1"/>
        </p:nvCxnSpPr>
        <p:spPr>
          <a:xfrm flipH="1">
            <a:off x="3" y="835889"/>
            <a:ext cx="12191997" cy="0"/>
          </a:xfrm>
          <a:prstGeom prst="line">
            <a:avLst/>
          </a:prstGeom>
          <a:ln>
            <a:solidFill>
              <a:srgbClr val="EDAC09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2" name="Graphic 11">
            <a:extLst>
              <a:ext uri="{FF2B5EF4-FFF2-40B4-BE49-F238E27FC236}">
                <a16:creationId xmlns:a16="http://schemas.microsoft.com/office/drawing/2014/main" id="{3FBF3C30-6EF8-4684-9582-3FCB3D7917BC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8987023" y="6400048"/>
            <a:ext cx="3199720" cy="45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474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  <p:sldLayoutId id="2147483994" r:id="rId12"/>
    <p:sldLayoutId id="2147483995" r:id="rId13"/>
    <p:sldLayoutId id="2147483996" r:id="rId14"/>
    <p:sldLayoutId id="2147483997" r:id="rId15"/>
    <p:sldLayoutId id="2147483998" r:id="rId16"/>
    <p:sldLayoutId id="2147483999" r:id="rId17"/>
    <p:sldLayoutId id="2147484000" r:id="rId18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lang="en-US"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lang="en-US"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lang="en-US"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lang="en-US"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lang="en-US"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85000">
              <a:srgbClr val="003057"/>
            </a:gs>
            <a:gs pos="20000">
              <a:srgbClr val="003057"/>
            </a:gs>
            <a:gs pos="0">
              <a:srgbClr val="003057">
                <a:lumMod val="50000"/>
              </a:srgbClr>
            </a:gs>
            <a:gs pos="100000">
              <a:srgbClr val="003057">
                <a:lumMod val="50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1524000" y="0"/>
          <a:ext cx="0" cy="0"/>
          <a:chOff x="152400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2218D8F-EFFC-4C96-A15A-DE20310A02BD}"/>
              </a:ext>
            </a:extLst>
          </p:cNvPr>
          <p:cNvCxnSpPr>
            <a:cxnSpLocks/>
          </p:cNvCxnSpPr>
          <p:nvPr userDrawn="1"/>
        </p:nvCxnSpPr>
        <p:spPr>
          <a:xfrm>
            <a:off x="1613197" y="2"/>
            <a:ext cx="0" cy="6857997"/>
          </a:xfrm>
          <a:prstGeom prst="line">
            <a:avLst/>
          </a:prstGeom>
          <a:ln>
            <a:solidFill>
              <a:srgbClr val="EDAC09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1683407" y="0"/>
            <a:ext cx="10060013" cy="756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83407" y="914399"/>
            <a:ext cx="10424160" cy="548640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11743426" y="225287"/>
            <a:ext cx="443317" cy="306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0BB30BA-62F9-4251-A4D0-10A1A140DF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83407" y="6446836"/>
            <a:ext cx="73088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ts val="1200"/>
              </a:lnSpc>
              <a:defRPr sz="1200" b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Presenter Name / Notes / Copyright Statement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D861F211-83C8-45DE-A80C-742D68CDAE8D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8987023" y="6400048"/>
            <a:ext cx="3199720" cy="45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45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949" r:id="rId7"/>
    <p:sldLayoutId id="2147483950" r:id="rId8"/>
    <p:sldLayoutId id="2147483883" r:id="rId9"/>
    <p:sldLayoutId id="2147483884" r:id="rId10"/>
    <p:sldLayoutId id="2147483885" r:id="rId11"/>
    <p:sldLayoutId id="2147483886" r:id="rId12"/>
    <p:sldLayoutId id="2147483887" r:id="rId13"/>
    <p:sldLayoutId id="2147483888" r:id="rId14"/>
    <p:sldLayoutId id="2147483889" r:id="rId15"/>
    <p:sldLayoutId id="2147483890" r:id="rId16"/>
    <p:sldLayoutId id="2147483891" r:id="rId17"/>
    <p:sldLayoutId id="2147483892" r:id="rId18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lang="en-US"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lang="en-US"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lang="en-US"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lang="en-US"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lang="en-US"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85000">
              <a:srgbClr val="003057"/>
            </a:gs>
            <a:gs pos="20000">
              <a:srgbClr val="003057"/>
            </a:gs>
            <a:gs pos="0">
              <a:srgbClr val="003057">
                <a:lumMod val="50000"/>
              </a:srgbClr>
            </a:gs>
            <a:gs pos="100000">
              <a:srgbClr val="003057">
                <a:lumMod val="50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1524000" y="0"/>
          <a:ext cx="0" cy="0"/>
          <a:chOff x="1524000" y="0"/>
          <a:chExt cx="0" cy="0"/>
        </a:xfrm>
      </p:grpSpPr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452887" y="456565"/>
            <a:ext cx="11286226" cy="756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2888" y="1371599"/>
            <a:ext cx="11286226" cy="5029836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11753362" y="681852"/>
            <a:ext cx="443317" cy="306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0BB30BA-62F9-4251-A4D0-10A1A140DF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94462" y="6444763"/>
            <a:ext cx="5797818" cy="3729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en-US" sz="1200" b="0" smtClean="0">
                <a:solidFill>
                  <a:schemeClr val="bg1"/>
                </a:solidFill>
                <a:latin typeface="+mn-lt"/>
              </a:defRPr>
            </a:lvl1pPr>
          </a:lstStyle>
          <a:p>
            <a:pPr algn="ctr">
              <a:lnSpc>
                <a:spcPts val="1200"/>
              </a:lnSpc>
            </a:pPr>
            <a:r>
              <a:rPr lang="en-US"/>
              <a:t>Presenter Name / Notes / Copyright Statement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B1711E2-E704-4EA5-88DE-F4883D70D90A}"/>
              </a:ext>
            </a:extLst>
          </p:cNvPr>
          <p:cNvCxnSpPr>
            <a:cxnSpLocks/>
          </p:cNvCxnSpPr>
          <p:nvPr userDrawn="1"/>
        </p:nvCxnSpPr>
        <p:spPr>
          <a:xfrm flipH="1">
            <a:off x="-4283" y="1292454"/>
            <a:ext cx="12191997" cy="0"/>
          </a:xfrm>
          <a:prstGeom prst="line">
            <a:avLst/>
          </a:prstGeom>
          <a:ln>
            <a:solidFill>
              <a:srgbClr val="EDAC09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3" name="Graphic 12">
            <a:extLst>
              <a:ext uri="{FF2B5EF4-FFF2-40B4-BE49-F238E27FC236}">
                <a16:creationId xmlns:a16="http://schemas.microsoft.com/office/drawing/2014/main" id="{049A9743-BA32-47F7-8167-A427C9C3BABD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8987023" y="6400048"/>
            <a:ext cx="3199720" cy="45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595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51" r:id="rId7"/>
    <p:sldLayoutId id="2147483952" r:id="rId8"/>
    <p:sldLayoutId id="2147483917" r:id="rId9"/>
    <p:sldLayoutId id="2147483918" r:id="rId10"/>
    <p:sldLayoutId id="2147483919" r:id="rId11"/>
    <p:sldLayoutId id="2147483920" r:id="rId12"/>
    <p:sldLayoutId id="2147483921" r:id="rId13"/>
    <p:sldLayoutId id="2147483922" r:id="rId14"/>
    <p:sldLayoutId id="2147483923" r:id="rId15"/>
    <p:sldLayoutId id="2147483924" r:id="rId16"/>
    <p:sldLayoutId id="2147483925" r:id="rId17"/>
    <p:sldLayoutId id="2147483926" r:id="rId18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lang="en-US"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lang="en-US"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lang="en-US"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lang="en-US"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lang="en-US"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00">
              <a:schemeClr val="bg1">
                <a:lumMod val="100000"/>
              </a:schemeClr>
            </a:gs>
            <a:gs pos="13000">
              <a:srgbClr val="FFFFFF"/>
            </a:gs>
            <a:gs pos="12000">
              <a:srgbClr val="003057">
                <a:lumMod val="100000"/>
              </a:srgbClr>
            </a:gs>
            <a:gs pos="0">
              <a:srgbClr val="003057">
                <a:lumMod val="75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1524000" y="0"/>
          <a:ext cx="0" cy="0"/>
          <a:chOff x="1524000" y="0"/>
          <a:chExt cx="0" cy="0"/>
        </a:xfrm>
      </p:grpSpPr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457201" y="0"/>
            <a:ext cx="11286226" cy="756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15035"/>
            <a:ext cx="11286226" cy="548640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11743426" y="268014"/>
            <a:ext cx="443317" cy="306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ooter Placeholder 6">
            <a:extLst>
              <a:ext uri="{FF2B5EF4-FFF2-40B4-BE49-F238E27FC236}">
                <a16:creationId xmlns:a16="http://schemas.microsoft.com/office/drawing/2014/main" id="{C5CC6D6D-3539-4358-92E7-869C5C9058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94462" y="6446836"/>
            <a:ext cx="579781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en-US" sz="1200" b="0" smtClean="0">
                <a:solidFill>
                  <a:srgbClr val="003057"/>
                </a:solidFill>
                <a:latin typeface="+mn-lt"/>
              </a:defRPr>
            </a:lvl1pPr>
          </a:lstStyle>
          <a:p>
            <a:pPr algn="ctr">
              <a:lnSpc>
                <a:spcPts val="1200"/>
              </a:lnSpc>
            </a:pPr>
            <a:r>
              <a:rPr lang="en-US"/>
              <a:t>Presenter Name / Notes / Copyright Statement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97ED287-8C7D-4EED-A3AD-5617F178711D}"/>
              </a:ext>
            </a:extLst>
          </p:cNvPr>
          <p:cNvCxnSpPr>
            <a:cxnSpLocks/>
          </p:cNvCxnSpPr>
          <p:nvPr userDrawn="1"/>
        </p:nvCxnSpPr>
        <p:spPr>
          <a:xfrm flipH="1">
            <a:off x="3" y="845125"/>
            <a:ext cx="12191997" cy="0"/>
          </a:xfrm>
          <a:prstGeom prst="line">
            <a:avLst/>
          </a:prstGeom>
          <a:ln>
            <a:solidFill>
              <a:srgbClr val="EAAA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0" name="Graphic 9">
            <a:extLst>
              <a:ext uri="{FF2B5EF4-FFF2-40B4-BE49-F238E27FC236}">
                <a16:creationId xmlns:a16="http://schemas.microsoft.com/office/drawing/2014/main" id="{862248C9-3E2F-4C5D-BDEA-7471C6D7F884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8992280" y="6400048"/>
            <a:ext cx="3199720" cy="45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188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2" r:id="rId1"/>
    <p:sldLayoutId id="2147484023" r:id="rId2"/>
    <p:sldLayoutId id="2147484024" r:id="rId3"/>
    <p:sldLayoutId id="2147484025" r:id="rId4"/>
    <p:sldLayoutId id="2147484026" r:id="rId5"/>
    <p:sldLayoutId id="2147484027" r:id="rId6"/>
    <p:sldLayoutId id="2147484028" r:id="rId7"/>
    <p:sldLayoutId id="2147484029" r:id="rId8"/>
    <p:sldLayoutId id="2147484030" r:id="rId9"/>
    <p:sldLayoutId id="2147484031" r:id="rId10"/>
    <p:sldLayoutId id="2147484032" r:id="rId11"/>
    <p:sldLayoutId id="2147484033" r:id="rId12"/>
    <p:sldLayoutId id="2147484034" r:id="rId13"/>
    <p:sldLayoutId id="2147484035" r:id="rId14"/>
    <p:sldLayoutId id="2147484036" r:id="rId15"/>
    <p:sldLayoutId id="2147484037" r:id="rId16"/>
    <p:sldLayoutId id="2147484038" r:id="rId17"/>
    <p:sldLayoutId id="2147484039" r:id="rId18"/>
    <p:sldLayoutId id="2147484040" r:id="rId19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lang="en-US" sz="2400" kern="1200">
          <a:solidFill>
            <a:srgbClr val="003057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lang="en-US" sz="2000" kern="1200">
          <a:solidFill>
            <a:srgbClr val="003057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lang="en-US" sz="1800" kern="1200">
          <a:solidFill>
            <a:srgbClr val="003057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lang="en-US" sz="1600" kern="1200">
          <a:solidFill>
            <a:srgbClr val="003057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lang="en-US" sz="1600" kern="1200">
          <a:solidFill>
            <a:srgbClr val="003057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00">
              <a:schemeClr val="bg1">
                <a:lumMod val="100000"/>
              </a:schemeClr>
            </a:gs>
            <a:gs pos="13000">
              <a:srgbClr val="FFFFFF"/>
            </a:gs>
            <a:gs pos="12000">
              <a:srgbClr val="003057">
                <a:lumMod val="100000"/>
              </a:srgbClr>
            </a:gs>
            <a:gs pos="0">
              <a:srgbClr val="003057">
                <a:lumMod val="75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1524000" y="0"/>
          <a:ext cx="0" cy="0"/>
          <a:chOff x="1524000" y="0"/>
          <a:chExt cx="0" cy="0"/>
        </a:xfrm>
      </p:grpSpPr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1683407" y="0"/>
            <a:ext cx="10068323" cy="756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83407" y="914399"/>
            <a:ext cx="10424160" cy="548640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11751733" y="225287"/>
            <a:ext cx="443317" cy="306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0BB30BA-62F9-4251-A4D0-10A1A140DF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83407" y="6446836"/>
            <a:ext cx="73088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ts val="1200"/>
              </a:lnSpc>
              <a:defRPr sz="1200" b="0">
                <a:solidFill>
                  <a:srgbClr val="003057"/>
                </a:solidFill>
                <a:latin typeface="+mn-lt"/>
              </a:defRPr>
            </a:lvl1pPr>
          </a:lstStyle>
          <a:p>
            <a:r>
              <a:rPr lang="en-US"/>
              <a:t>Presenter Name / Notes / Copyright Statement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DC8F207-A4F7-4152-B8D8-5494F35F24D8}"/>
              </a:ext>
            </a:extLst>
          </p:cNvPr>
          <p:cNvCxnSpPr>
            <a:cxnSpLocks/>
          </p:cNvCxnSpPr>
          <p:nvPr userDrawn="1"/>
        </p:nvCxnSpPr>
        <p:spPr>
          <a:xfrm>
            <a:off x="1613136" y="0"/>
            <a:ext cx="1" cy="6858000"/>
          </a:xfrm>
          <a:prstGeom prst="line">
            <a:avLst/>
          </a:prstGeom>
          <a:ln>
            <a:solidFill>
              <a:srgbClr val="EAAA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0" name="Graphic 9">
            <a:extLst>
              <a:ext uri="{FF2B5EF4-FFF2-40B4-BE49-F238E27FC236}">
                <a16:creationId xmlns:a16="http://schemas.microsoft.com/office/drawing/2014/main" id="{75C788ED-D116-4205-AA13-17954B476C5F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8992280" y="6400048"/>
            <a:ext cx="3199720" cy="45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266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945" r:id="rId3"/>
    <p:sldLayoutId id="2147483896" r:id="rId4"/>
    <p:sldLayoutId id="2147483897" r:id="rId5"/>
    <p:sldLayoutId id="2147483898" r:id="rId6"/>
    <p:sldLayoutId id="2147483899" r:id="rId7"/>
    <p:sldLayoutId id="2147483956" r:id="rId8"/>
    <p:sldLayoutId id="2147483955" r:id="rId9"/>
    <p:sldLayoutId id="2147483900" r:id="rId10"/>
    <p:sldLayoutId id="2147483901" r:id="rId11"/>
    <p:sldLayoutId id="2147483902" r:id="rId12"/>
    <p:sldLayoutId id="2147483903" r:id="rId13"/>
    <p:sldLayoutId id="2147483904" r:id="rId14"/>
    <p:sldLayoutId id="2147483905" r:id="rId15"/>
    <p:sldLayoutId id="2147483906" r:id="rId16"/>
    <p:sldLayoutId id="2147483907" r:id="rId17"/>
    <p:sldLayoutId id="2147483908" r:id="rId18"/>
    <p:sldLayoutId id="2147483909" r:id="rId19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lang="en-US" sz="3200" kern="1200" dirty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lang="en-US" sz="2400" kern="1200" dirty="0">
          <a:solidFill>
            <a:srgbClr val="003057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lang="en-US" sz="2000" kern="1200" dirty="0">
          <a:solidFill>
            <a:srgbClr val="003057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lang="en-US" sz="1800" kern="1200" dirty="0">
          <a:solidFill>
            <a:srgbClr val="003057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lang="en-US" sz="1600" kern="1200" dirty="0">
          <a:solidFill>
            <a:srgbClr val="003057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lang="en-US" sz="1600" kern="1200" dirty="0">
          <a:solidFill>
            <a:srgbClr val="003057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00">
              <a:schemeClr val="bg1">
                <a:lumMod val="100000"/>
              </a:schemeClr>
            </a:gs>
            <a:gs pos="20000">
              <a:srgbClr val="FFFFFF"/>
            </a:gs>
            <a:gs pos="18000">
              <a:srgbClr val="003057">
                <a:lumMod val="100000"/>
              </a:srgbClr>
            </a:gs>
            <a:gs pos="0">
              <a:srgbClr val="003057">
                <a:lumMod val="75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1524000" y="0"/>
          <a:ext cx="0" cy="0"/>
          <a:chOff x="1524000" y="0"/>
          <a:chExt cx="0" cy="0"/>
        </a:xfrm>
      </p:grpSpPr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452887" y="456565"/>
            <a:ext cx="11286226" cy="756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2888" y="1371599"/>
            <a:ext cx="11286226" cy="5029836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11753362" y="681852"/>
            <a:ext cx="443317" cy="306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0BB30BA-62F9-4251-A4D0-10A1A140DF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94462" y="6444763"/>
            <a:ext cx="5797818" cy="3729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1200" b="0" smtClean="0">
                <a:solidFill>
                  <a:srgbClr val="003057"/>
                </a:solidFill>
                <a:latin typeface="+mn-lt"/>
              </a:defRPr>
            </a:lvl1pPr>
          </a:lstStyle>
          <a:p>
            <a:pPr>
              <a:lnSpc>
                <a:spcPts val="1200"/>
              </a:lnSpc>
            </a:pPr>
            <a:r>
              <a:rPr lang="en-US"/>
              <a:t>Presenter Name / Notes / Copyright Notice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B04DCF3-882C-4545-86E8-F38A8280721F}"/>
              </a:ext>
            </a:extLst>
          </p:cNvPr>
          <p:cNvCxnSpPr>
            <a:cxnSpLocks/>
          </p:cNvCxnSpPr>
          <p:nvPr userDrawn="1"/>
        </p:nvCxnSpPr>
        <p:spPr>
          <a:xfrm flipH="1">
            <a:off x="2" y="1292454"/>
            <a:ext cx="12191997" cy="0"/>
          </a:xfrm>
          <a:prstGeom prst="line">
            <a:avLst/>
          </a:prstGeom>
          <a:ln>
            <a:solidFill>
              <a:srgbClr val="EAAA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8" name="Graphic 7">
            <a:extLst>
              <a:ext uri="{FF2B5EF4-FFF2-40B4-BE49-F238E27FC236}">
                <a16:creationId xmlns:a16="http://schemas.microsoft.com/office/drawing/2014/main" id="{76BE3495-3597-4ABD-8EB3-B8B59858F9BF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8992280" y="6400048"/>
            <a:ext cx="3199720" cy="45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60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44" r:id="rId3"/>
    <p:sldLayoutId id="2147483930" r:id="rId4"/>
    <p:sldLayoutId id="2147483931" r:id="rId5"/>
    <p:sldLayoutId id="2147483932" r:id="rId6"/>
    <p:sldLayoutId id="2147483933" r:id="rId7"/>
    <p:sldLayoutId id="2147483958" r:id="rId8"/>
    <p:sldLayoutId id="2147483957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  <p:sldLayoutId id="2147483940" r:id="rId16"/>
    <p:sldLayoutId id="2147483941" r:id="rId17"/>
    <p:sldLayoutId id="2147483942" r:id="rId18"/>
    <p:sldLayoutId id="2147483943" r:id="rId19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lang="en-US" sz="2400" kern="1200" dirty="0">
          <a:solidFill>
            <a:srgbClr val="003057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lang="en-US" sz="2000" kern="1200" dirty="0">
          <a:solidFill>
            <a:srgbClr val="003057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lang="en-US" sz="1800" kern="1200" dirty="0">
          <a:solidFill>
            <a:srgbClr val="003057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lang="en-US" sz="1600" kern="1200" dirty="0">
          <a:solidFill>
            <a:srgbClr val="003057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lang="en-US" sz="1600" kern="1200" dirty="0">
          <a:solidFill>
            <a:srgbClr val="003057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5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29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3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5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5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ntrs.nasa.gov/search.jsp?R=20150004148" TargetMode="External"/><Relationship Id="rId2" Type="http://schemas.openxmlformats.org/officeDocument/2006/relationships/hyperlink" Target="https://trace.tennessee.edu/utk_gradthes/1197" TargetMode="External"/><Relationship Id="rId1" Type="http://schemas.openxmlformats.org/officeDocument/2006/relationships/slideLayout" Target="../slideLayouts/slideLayout69.xml"/><Relationship Id="rId6" Type="http://schemas.openxmlformats.org/officeDocument/2006/relationships/hyperlink" Target="https://doi.org/10.17226/9819" TargetMode="External"/><Relationship Id="rId5" Type="http://schemas.openxmlformats.org/officeDocument/2006/relationships/hyperlink" Target="https://forum.nasaspaceflight.com/index.php?action=dlattach;topic=37999.0;attach=1443211;sess=0" TargetMode="External"/><Relationship Id="rId4" Type="http://schemas.openxmlformats.org/officeDocument/2006/relationships/hyperlink" Target="https://bisresearch.com/industry-report/global-small-launch-vehicle-market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5EF0D-F70F-4D21-94AB-384C4AA46B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 Multi-Disciplinary Analysis Framework for the Design of Small Launch Vehicles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0FCC74-60DA-4D89-A770-271AA8112C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Presenter: Dr. Bradford Robertson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512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D820B4A-1C51-4FA9-9452-08E7CB11091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683405" y="915035"/>
            <a:ext cx="6014591" cy="5486400"/>
          </a:xfrm>
        </p:spPr>
        <p:txBody>
          <a:bodyPr>
            <a:normAutofit fontScale="77500" lnSpcReduction="20000"/>
          </a:bodyPr>
          <a:lstStyle/>
          <a:p>
            <a:r>
              <a:rPr lang="en-US" sz="3200" dirty="0"/>
              <a:t>As spacecraft become smaller and less expensive, the need for small launch vehicles increases</a:t>
            </a:r>
            <a:r>
              <a:rPr lang="en-US" sz="3200" baseline="30000" dirty="0"/>
              <a:t>[14]</a:t>
            </a:r>
          </a:p>
          <a:p>
            <a:pPr lvl="1"/>
            <a:r>
              <a:rPr lang="en-US" sz="2600" dirty="0"/>
              <a:t>Launching small payloads with medium/large vehicles results in disproportionately large and unnecessary costs </a:t>
            </a:r>
          </a:p>
          <a:p>
            <a:r>
              <a:rPr lang="en-US" sz="3200" dirty="0"/>
              <a:t>Number and rate of launches of small payloads expected to increase</a:t>
            </a:r>
            <a:r>
              <a:rPr lang="en-US" sz="3200" baseline="30000" dirty="0"/>
              <a:t>[14]</a:t>
            </a:r>
          </a:p>
          <a:p>
            <a:r>
              <a:rPr lang="en-US" sz="3200" dirty="0"/>
              <a:t>Small launch vehicles have low costs and short lead time</a:t>
            </a:r>
            <a:r>
              <a:rPr lang="en-US" sz="3200" baseline="30000" dirty="0"/>
              <a:t>[11], [12]</a:t>
            </a:r>
          </a:p>
          <a:p>
            <a:r>
              <a:rPr lang="en-US" sz="3200" dirty="0"/>
              <a:t>Ability to conduct research in areas inaccessible by satellites (sounding rockets)</a:t>
            </a:r>
          </a:p>
          <a:p>
            <a:r>
              <a:rPr lang="en-US" sz="3200" dirty="0"/>
              <a:t>Small launch vehicles do not require full launch pads</a:t>
            </a:r>
            <a:r>
              <a:rPr lang="en-US" sz="3200" baseline="30000" dirty="0"/>
              <a:t>[13]</a:t>
            </a:r>
          </a:p>
          <a:p>
            <a:pPr lvl="1"/>
            <a:r>
              <a:rPr lang="en-US" sz="2600" dirty="0"/>
              <a:t>Ground launch: temporary launch sites</a:t>
            </a:r>
          </a:p>
          <a:p>
            <a:pPr lvl="1"/>
            <a:r>
              <a:rPr lang="en-US" sz="2600" dirty="0"/>
              <a:t>Air launch</a:t>
            </a:r>
          </a:p>
          <a:p>
            <a:pPr lvl="1"/>
            <a:r>
              <a:rPr lang="en-US" sz="2600" dirty="0"/>
              <a:t>Weather balloon launch</a:t>
            </a:r>
          </a:p>
          <a:p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A452B00-948A-4EA0-9E20-576840477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Small Launch Vehicles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008CAF-9560-4CEF-9226-B57E441E4FF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918B21-7A0D-4DE8-A033-DA57C9B616D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Presenter: Dr. Bradford Robertson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C98E4F5-D589-48DB-B7C6-F4BBB0357933}"/>
              </a:ext>
            </a:extLst>
          </p:cNvPr>
          <p:cNvSpPr/>
          <p:nvPr/>
        </p:nvSpPr>
        <p:spPr>
          <a:xfrm>
            <a:off x="67287" y="914717"/>
            <a:ext cx="1463040" cy="731520"/>
          </a:xfrm>
          <a:prstGeom prst="rect">
            <a:avLst/>
          </a:prstGeom>
          <a:solidFill>
            <a:schemeClr val="bg1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3057"/>
                </a:solidFill>
              </a:rPr>
              <a:t>Introduction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1D82FEA-1289-4F6F-90C7-47C159262F52}"/>
              </a:ext>
            </a:extLst>
          </p:cNvPr>
          <p:cNvSpPr/>
          <p:nvPr/>
        </p:nvSpPr>
        <p:spPr>
          <a:xfrm>
            <a:off x="69012" y="1707144"/>
            <a:ext cx="1463040" cy="731520"/>
          </a:xfrm>
          <a:prstGeom prst="rect">
            <a:avLst/>
          </a:prstGeom>
          <a:solidFill>
            <a:srgbClr val="B3A369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Design Environment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D7FB38E-D890-45E6-AEE2-E9FD07D6703C}"/>
              </a:ext>
            </a:extLst>
          </p:cNvPr>
          <p:cNvSpPr/>
          <p:nvPr/>
        </p:nvSpPr>
        <p:spPr>
          <a:xfrm>
            <a:off x="69012" y="2499571"/>
            <a:ext cx="1463040" cy="731520"/>
          </a:xfrm>
          <a:prstGeom prst="rect">
            <a:avLst/>
          </a:prstGeom>
          <a:solidFill>
            <a:srgbClr val="003057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Sample Problem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E501FB8-264E-4A9A-B716-0901FAE8A791}"/>
              </a:ext>
            </a:extLst>
          </p:cNvPr>
          <p:cNvSpPr/>
          <p:nvPr/>
        </p:nvSpPr>
        <p:spPr>
          <a:xfrm>
            <a:off x="69012" y="3291998"/>
            <a:ext cx="1463040" cy="731520"/>
          </a:xfrm>
          <a:prstGeom prst="rect">
            <a:avLst/>
          </a:prstGeom>
          <a:solidFill>
            <a:srgbClr val="003057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Results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04D21E8-FEC6-4693-97B2-89FFD996651D}"/>
              </a:ext>
            </a:extLst>
          </p:cNvPr>
          <p:cNvSpPr/>
          <p:nvPr/>
        </p:nvSpPr>
        <p:spPr>
          <a:xfrm>
            <a:off x="69012" y="4084425"/>
            <a:ext cx="1463040" cy="731520"/>
          </a:xfrm>
          <a:prstGeom prst="rect">
            <a:avLst/>
          </a:prstGeom>
          <a:solidFill>
            <a:srgbClr val="003057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Conclusion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CDD79B7-CBB8-4421-B36C-76319F8DC1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7996" y="1646237"/>
            <a:ext cx="4500372" cy="303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917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D820B4A-1C51-4FA9-9452-08E7CB11091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683405" y="915035"/>
            <a:ext cx="6633821" cy="5486400"/>
          </a:xfrm>
        </p:spPr>
        <p:txBody>
          <a:bodyPr>
            <a:normAutofit fontScale="92500" lnSpcReduction="20000"/>
          </a:bodyPr>
          <a:lstStyle/>
          <a:p>
            <a:r>
              <a:rPr lang="en-US" sz="2900" dirty="0"/>
              <a:t>Construct a flexible environment for physics-based launch vehicle (LV) sizing utilizing multi-disciplinary analysis (MDA)</a:t>
            </a:r>
          </a:p>
          <a:p>
            <a:pPr marL="227965" indent="-227965"/>
            <a:r>
              <a:rPr lang="en-US" dirty="0"/>
              <a:t>Disciplines are synthesized and their respective tools can be integrated to size a launch vehicle</a:t>
            </a:r>
          </a:p>
          <a:p>
            <a:pPr marL="227965" indent="-227965"/>
            <a:r>
              <a:rPr lang="en-US" dirty="0"/>
              <a:t>In order to analyze the DOE options, a set of analysis capabilities are necessary</a:t>
            </a:r>
          </a:p>
          <a:p>
            <a:pPr lvl="1"/>
            <a:r>
              <a:rPr lang="en-US" dirty="0"/>
              <a:t>These are defined by what is needed to correctly predict the behavior of the LV</a:t>
            </a:r>
          </a:p>
          <a:p>
            <a:r>
              <a:rPr lang="en-US" dirty="0"/>
              <a:t>The main part of the LV is the motor</a:t>
            </a:r>
          </a:p>
          <a:p>
            <a:pPr lvl="1"/>
            <a:r>
              <a:rPr lang="en-US" dirty="0"/>
              <a:t>Mass Properties </a:t>
            </a:r>
          </a:p>
          <a:p>
            <a:pPr lvl="1"/>
            <a:r>
              <a:rPr lang="en-US" dirty="0"/>
              <a:t>Propulsion Profile </a:t>
            </a:r>
          </a:p>
          <a:p>
            <a:r>
              <a:rPr lang="en-US" dirty="0"/>
              <a:t>To figure out the achievable acceleration </a:t>
            </a:r>
          </a:p>
          <a:p>
            <a:pPr lvl="1"/>
            <a:r>
              <a:rPr lang="en-US" dirty="0"/>
              <a:t>Drag of the LV</a:t>
            </a:r>
          </a:p>
          <a:p>
            <a:pPr lvl="1"/>
            <a:r>
              <a:rPr lang="en-US" dirty="0"/>
              <a:t>Overall Mass</a:t>
            </a:r>
          </a:p>
          <a:p>
            <a:r>
              <a:rPr lang="en-US" dirty="0"/>
              <a:t>Calculating the best path to orbit</a:t>
            </a:r>
          </a:p>
          <a:p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A452B00-948A-4EA0-9E20-576840477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Framework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008CAF-9560-4CEF-9226-B57E441E4FF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918B21-7A0D-4DE8-A033-DA57C9B616D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Presenter: Dr. Bradford Robertson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C98E4F5-D589-48DB-B7C6-F4BBB0357933}"/>
              </a:ext>
            </a:extLst>
          </p:cNvPr>
          <p:cNvSpPr/>
          <p:nvPr/>
        </p:nvSpPr>
        <p:spPr>
          <a:xfrm>
            <a:off x="67287" y="914717"/>
            <a:ext cx="1463040" cy="731520"/>
          </a:xfrm>
          <a:prstGeom prst="rect">
            <a:avLst/>
          </a:prstGeom>
          <a:solidFill>
            <a:schemeClr val="bg1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3057"/>
                </a:solidFill>
              </a:rPr>
              <a:t>Introduction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31022093-027B-4F54-9810-78F494B30D7A}"/>
              </a:ext>
            </a:extLst>
          </p:cNvPr>
          <p:cNvSpPr/>
          <p:nvPr/>
        </p:nvSpPr>
        <p:spPr>
          <a:xfrm>
            <a:off x="67287" y="1716320"/>
            <a:ext cx="1463040" cy="731520"/>
          </a:xfrm>
          <a:prstGeom prst="rect">
            <a:avLst/>
          </a:prstGeom>
          <a:solidFill>
            <a:schemeClr val="bg1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3057"/>
                </a:solidFill>
              </a:rPr>
              <a:t>Design Environment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D7FB38E-D890-45E6-AEE2-E9FD07D6703C}"/>
              </a:ext>
            </a:extLst>
          </p:cNvPr>
          <p:cNvSpPr/>
          <p:nvPr/>
        </p:nvSpPr>
        <p:spPr>
          <a:xfrm>
            <a:off x="69012" y="2499571"/>
            <a:ext cx="1463040" cy="731520"/>
          </a:xfrm>
          <a:prstGeom prst="rect">
            <a:avLst/>
          </a:prstGeom>
          <a:solidFill>
            <a:srgbClr val="003057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Sample Problem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E501FB8-264E-4A9A-B716-0901FAE8A791}"/>
              </a:ext>
            </a:extLst>
          </p:cNvPr>
          <p:cNvSpPr/>
          <p:nvPr/>
        </p:nvSpPr>
        <p:spPr>
          <a:xfrm>
            <a:off x="69012" y="3291998"/>
            <a:ext cx="1463040" cy="731520"/>
          </a:xfrm>
          <a:prstGeom prst="rect">
            <a:avLst/>
          </a:prstGeom>
          <a:solidFill>
            <a:srgbClr val="003057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Results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04D21E8-FEC6-4693-97B2-89FFD996651D}"/>
              </a:ext>
            </a:extLst>
          </p:cNvPr>
          <p:cNvSpPr/>
          <p:nvPr/>
        </p:nvSpPr>
        <p:spPr>
          <a:xfrm>
            <a:off x="69012" y="4084425"/>
            <a:ext cx="1463040" cy="731520"/>
          </a:xfrm>
          <a:prstGeom prst="rect">
            <a:avLst/>
          </a:prstGeom>
          <a:solidFill>
            <a:srgbClr val="003057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Conclusion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84AB95CD-3291-4305-8C14-D8E210F18B54}"/>
              </a:ext>
            </a:extLst>
          </p:cNvPr>
          <p:cNvCxnSpPr>
            <a:cxnSpLocks/>
          </p:cNvCxnSpPr>
          <p:nvPr/>
        </p:nvCxnSpPr>
        <p:spPr>
          <a:xfrm>
            <a:off x="4960307" y="4304776"/>
            <a:ext cx="389142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9" name="Rectangle 58">
            <a:extLst>
              <a:ext uri="{FF2B5EF4-FFF2-40B4-BE49-F238E27FC236}">
                <a16:creationId xmlns:a16="http://schemas.microsoft.com/office/drawing/2014/main" id="{572E0135-08BD-4006-A9DB-01AD1DC78E9F}"/>
              </a:ext>
            </a:extLst>
          </p:cNvPr>
          <p:cNvSpPr/>
          <p:nvPr/>
        </p:nvSpPr>
        <p:spPr>
          <a:xfrm>
            <a:off x="8866017" y="3858286"/>
            <a:ext cx="2148396" cy="571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Propulsion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BB069F91-5E09-4596-937E-024C2A9E7641}"/>
              </a:ext>
            </a:extLst>
          </p:cNvPr>
          <p:cNvSpPr/>
          <p:nvPr/>
        </p:nvSpPr>
        <p:spPr>
          <a:xfrm>
            <a:off x="8866017" y="4476081"/>
            <a:ext cx="2148396" cy="571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Aerodynamics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B3F24B69-3884-43FD-A339-A93BF96C41DB}"/>
              </a:ext>
            </a:extLst>
          </p:cNvPr>
          <p:cNvSpPr/>
          <p:nvPr/>
        </p:nvSpPr>
        <p:spPr>
          <a:xfrm>
            <a:off x="8866017" y="5093877"/>
            <a:ext cx="2148396" cy="571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Structures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69D966D3-2BBF-4A51-B0D6-E4B707BA1398}"/>
              </a:ext>
            </a:extLst>
          </p:cNvPr>
          <p:cNvSpPr/>
          <p:nvPr/>
        </p:nvSpPr>
        <p:spPr>
          <a:xfrm>
            <a:off x="8866017" y="5715931"/>
            <a:ext cx="2148396" cy="571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Trajectory</a:t>
            </a:r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0E9A7BDF-7A89-4A5B-9E87-437621FCEED6}"/>
              </a:ext>
            </a:extLst>
          </p:cNvPr>
          <p:cNvCxnSpPr>
            <a:cxnSpLocks/>
          </p:cNvCxnSpPr>
          <p:nvPr/>
        </p:nvCxnSpPr>
        <p:spPr>
          <a:xfrm>
            <a:off x="4960307" y="5000530"/>
            <a:ext cx="389142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758F1C5F-12AE-40BA-BFB8-510AA5D4B0BB}"/>
              </a:ext>
            </a:extLst>
          </p:cNvPr>
          <p:cNvCxnSpPr>
            <a:cxnSpLocks/>
          </p:cNvCxnSpPr>
          <p:nvPr/>
        </p:nvCxnSpPr>
        <p:spPr>
          <a:xfrm>
            <a:off x="4960307" y="5383005"/>
            <a:ext cx="389142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6E4993DC-C47B-409E-913B-B4E4E5615CED}"/>
              </a:ext>
            </a:extLst>
          </p:cNvPr>
          <p:cNvCxnSpPr>
            <a:cxnSpLocks/>
          </p:cNvCxnSpPr>
          <p:nvPr/>
        </p:nvCxnSpPr>
        <p:spPr>
          <a:xfrm>
            <a:off x="6513534" y="5761204"/>
            <a:ext cx="225051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C291D37D-2B48-4DC7-A2CE-B7034A7A6E8B}"/>
              </a:ext>
            </a:extLst>
          </p:cNvPr>
          <p:cNvSpPr/>
          <p:nvPr/>
        </p:nvSpPr>
        <p:spPr>
          <a:xfrm>
            <a:off x="67287" y="914717"/>
            <a:ext cx="1463040" cy="731520"/>
          </a:xfrm>
          <a:prstGeom prst="rect">
            <a:avLst/>
          </a:prstGeom>
          <a:solidFill>
            <a:srgbClr val="003057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Introduction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C8455950-8782-4EC4-B142-2C7B3F77C44D}"/>
              </a:ext>
            </a:extLst>
          </p:cNvPr>
          <p:cNvSpPr/>
          <p:nvPr/>
        </p:nvSpPr>
        <p:spPr>
          <a:xfrm>
            <a:off x="70013" y="2504245"/>
            <a:ext cx="1463040" cy="731520"/>
          </a:xfrm>
          <a:prstGeom prst="rect">
            <a:avLst/>
          </a:prstGeom>
          <a:solidFill>
            <a:srgbClr val="B3A369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Sample Problem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4C6139BA-4A76-481F-B794-23DEE4649869}"/>
              </a:ext>
            </a:extLst>
          </p:cNvPr>
          <p:cNvGrpSpPr/>
          <p:nvPr/>
        </p:nvGrpSpPr>
        <p:grpSpPr>
          <a:xfrm>
            <a:off x="8439142" y="1473540"/>
            <a:ext cx="3675862" cy="2044034"/>
            <a:chOff x="8556969" y="2261148"/>
            <a:chExt cx="3480839" cy="1860295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A0C03BE9-7520-420C-B9DF-6B53756C619D}"/>
                </a:ext>
              </a:extLst>
            </p:cNvPr>
            <p:cNvGrpSpPr/>
            <p:nvPr/>
          </p:nvGrpSpPr>
          <p:grpSpPr>
            <a:xfrm>
              <a:off x="8556969" y="2261148"/>
              <a:ext cx="3480839" cy="1860295"/>
              <a:chOff x="9608888" y="2764000"/>
              <a:chExt cx="2428928" cy="1357440"/>
            </a:xfrm>
          </p:grpSpPr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5C4A6675-A83E-4CD4-81CC-F57C71AB654D}"/>
                  </a:ext>
                </a:extLst>
              </p:cNvPr>
              <p:cNvGrpSpPr/>
              <p:nvPr/>
            </p:nvGrpSpPr>
            <p:grpSpPr>
              <a:xfrm>
                <a:off x="9608888" y="2764000"/>
                <a:ext cx="2428928" cy="1357440"/>
                <a:chOff x="6815803" y="3184741"/>
                <a:chExt cx="4953000" cy="2483115"/>
              </a:xfrm>
            </p:grpSpPr>
            <p:sp>
              <p:nvSpPr>
                <p:cNvPr id="85" name="Rounded Rectangle 75">
                  <a:extLst>
                    <a:ext uri="{FF2B5EF4-FFF2-40B4-BE49-F238E27FC236}">
                      <a16:creationId xmlns:a16="http://schemas.microsoft.com/office/drawing/2014/main" id="{748952CF-96A1-4B59-996D-D616CFF362FF}"/>
                    </a:ext>
                  </a:extLst>
                </p:cNvPr>
                <p:cNvSpPr/>
                <p:nvPr/>
              </p:nvSpPr>
              <p:spPr bwMode="auto">
                <a:xfrm>
                  <a:off x="6815803" y="3184741"/>
                  <a:ext cx="1143000" cy="571500"/>
                </a:xfrm>
                <a:prstGeom prst="roundRect">
                  <a:avLst/>
                </a:prstGeom>
                <a:solidFill>
                  <a:srgbClr val="FFC000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76200" tIns="38100" rIns="76200" bIns="381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7619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ea typeface="+mn-ea"/>
                    </a:rPr>
                    <a:t>Discipline 1</a:t>
                  </a:r>
                </a:p>
              </p:txBody>
            </p:sp>
            <p:sp>
              <p:nvSpPr>
                <p:cNvPr id="86" name="Rounded Rectangle 83">
                  <a:extLst>
                    <a:ext uri="{FF2B5EF4-FFF2-40B4-BE49-F238E27FC236}">
                      <a16:creationId xmlns:a16="http://schemas.microsoft.com/office/drawing/2014/main" id="{6D48084D-83B1-4ECE-BDA4-E585D651F2EE}"/>
                    </a:ext>
                  </a:extLst>
                </p:cNvPr>
                <p:cNvSpPr/>
                <p:nvPr/>
              </p:nvSpPr>
              <p:spPr bwMode="auto">
                <a:xfrm>
                  <a:off x="8085803" y="3819741"/>
                  <a:ext cx="1143000" cy="571500"/>
                </a:xfrm>
                <a:prstGeom prst="roundRect">
                  <a:avLst/>
                </a:prstGeom>
                <a:solidFill>
                  <a:srgbClr val="FFC000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76200" tIns="38100" rIns="76200" bIns="381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7619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ea typeface="+mn-ea"/>
                    </a:rPr>
                    <a:t>Discipline 2</a:t>
                  </a:r>
                </a:p>
              </p:txBody>
            </p:sp>
            <p:sp>
              <p:nvSpPr>
                <p:cNvPr id="87" name="Rounded Rectangle 91">
                  <a:extLst>
                    <a:ext uri="{FF2B5EF4-FFF2-40B4-BE49-F238E27FC236}">
                      <a16:creationId xmlns:a16="http://schemas.microsoft.com/office/drawing/2014/main" id="{DBFC9077-0C47-4AE6-A1C1-FA84416AA8F6}"/>
                    </a:ext>
                  </a:extLst>
                </p:cNvPr>
                <p:cNvSpPr/>
                <p:nvPr/>
              </p:nvSpPr>
              <p:spPr bwMode="auto">
                <a:xfrm>
                  <a:off x="9355803" y="4458049"/>
                  <a:ext cx="1143000" cy="571500"/>
                </a:xfrm>
                <a:prstGeom prst="roundRect">
                  <a:avLst/>
                </a:prstGeom>
                <a:solidFill>
                  <a:srgbClr val="FFC000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76200" tIns="38100" rIns="76200" bIns="381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7619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ea typeface="+mn-ea"/>
                    </a:rPr>
                    <a:t>Discipline 3</a:t>
                  </a:r>
                </a:p>
              </p:txBody>
            </p:sp>
            <p:sp>
              <p:nvSpPr>
                <p:cNvPr id="88" name="Rounded Rectangle 99">
                  <a:extLst>
                    <a:ext uri="{FF2B5EF4-FFF2-40B4-BE49-F238E27FC236}">
                      <a16:creationId xmlns:a16="http://schemas.microsoft.com/office/drawing/2014/main" id="{B5509E22-7659-4843-B61E-3DB12ED59D17}"/>
                    </a:ext>
                  </a:extLst>
                </p:cNvPr>
                <p:cNvSpPr/>
                <p:nvPr/>
              </p:nvSpPr>
              <p:spPr bwMode="auto">
                <a:xfrm>
                  <a:off x="10625803" y="5096356"/>
                  <a:ext cx="1143000" cy="571500"/>
                </a:xfrm>
                <a:prstGeom prst="roundRect">
                  <a:avLst/>
                </a:prstGeom>
                <a:solidFill>
                  <a:srgbClr val="FFC000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76200" tIns="38100" rIns="76200" bIns="381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7619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ea typeface="+mn-ea"/>
                    </a:rPr>
                    <a:t>Discipline 4</a:t>
                  </a:r>
                </a:p>
              </p:txBody>
            </p:sp>
            <p:cxnSp>
              <p:nvCxnSpPr>
                <p:cNvPr id="89" name="Straight Arrow Connector 88">
                  <a:extLst>
                    <a:ext uri="{FF2B5EF4-FFF2-40B4-BE49-F238E27FC236}">
                      <a16:creationId xmlns:a16="http://schemas.microsoft.com/office/drawing/2014/main" id="{DD80B939-017C-40F7-A1CE-4403E25F6868}"/>
                    </a:ext>
                  </a:extLst>
                </p:cNvPr>
                <p:cNvCxnSpPr>
                  <a:cxnSpLocks/>
                  <a:stCxn id="98" idx="4"/>
                </p:cNvCxnSpPr>
                <p:nvPr/>
              </p:nvCxnSpPr>
              <p:spPr bwMode="auto">
                <a:xfrm>
                  <a:off x="8655029" y="3593974"/>
                  <a:ext cx="2274" cy="225767"/>
                </a:xfrm>
                <a:prstGeom prst="straightConnector1">
                  <a:avLst/>
                </a:prstGeom>
                <a:solidFill>
                  <a:srgbClr val="5B9BD5"/>
                </a:solidFill>
                <a:ln w="9525" cap="flat" cmpd="sng" algn="ctr">
                  <a:solidFill>
                    <a:sysClr val="window" lastClr="FFFFFF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90" name="Straight Arrow Connector 89">
                  <a:extLst>
                    <a:ext uri="{FF2B5EF4-FFF2-40B4-BE49-F238E27FC236}">
                      <a16:creationId xmlns:a16="http://schemas.microsoft.com/office/drawing/2014/main" id="{5AE3CD75-ABC0-45FD-87CB-54B5243C5BF7}"/>
                    </a:ext>
                  </a:extLst>
                </p:cNvPr>
                <p:cNvCxnSpPr>
                  <a:cxnSpLocks/>
                  <a:stCxn id="100" idx="4"/>
                </p:cNvCxnSpPr>
                <p:nvPr/>
              </p:nvCxnSpPr>
              <p:spPr bwMode="auto">
                <a:xfrm flipH="1">
                  <a:off x="9927303" y="4217913"/>
                  <a:ext cx="7087" cy="240136"/>
                </a:xfrm>
                <a:prstGeom prst="straightConnector1">
                  <a:avLst/>
                </a:prstGeom>
                <a:solidFill>
                  <a:srgbClr val="5B9BD5"/>
                </a:solidFill>
                <a:ln w="9525" cap="flat" cmpd="sng" algn="ctr">
                  <a:solidFill>
                    <a:sysClr val="window" lastClr="FFFFFF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91" name="Straight Connector 90">
                  <a:extLst>
                    <a:ext uri="{FF2B5EF4-FFF2-40B4-BE49-F238E27FC236}">
                      <a16:creationId xmlns:a16="http://schemas.microsoft.com/office/drawing/2014/main" id="{7F69DEEA-F3B4-4822-958B-270692397788}"/>
                    </a:ext>
                  </a:extLst>
                </p:cNvPr>
                <p:cNvCxnSpPr>
                  <a:cxnSpLocks/>
                  <a:stCxn id="99" idx="4"/>
                  <a:endCxn id="100" idx="0"/>
                </p:cNvCxnSpPr>
                <p:nvPr/>
              </p:nvCxnSpPr>
              <p:spPr bwMode="auto">
                <a:xfrm flipH="1">
                  <a:off x="9934390" y="3588930"/>
                  <a:ext cx="4012" cy="400383"/>
                </a:xfrm>
                <a:prstGeom prst="line">
                  <a:avLst/>
                </a:prstGeom>
                <a:solidFill>
                  <a:srgbClr val="5B9BD5"/>
                </a:solidFill>
                <a:ln w="9525" cap="flat" cmpd="sng" algn="ctr">
                  <a:solidFill>
                    <a:sysClr val="window" lastClr="FFFF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2" name="Straight Connector 91">
                  <a:extLst>
                    <a:ext uri="{FF2B5EF4-FFF2-40B4-BE49-F238E27FC236}">
                      <a16:creationId xmlns:a16="http://schemas.microsoft.com/office/drawing/2014/main" id="{B8E19845-B3EE-4FEC-9708-E05DE3179C10}"/>
                    </a:ext>
                  </a:extLst>
                </p:cNvPr>
                <p:cNvCxnSpPr>
                  <a:cxnSpLocks/>
                  <a:endCxn id="100" idx="2"/>
                </p:cNvCxnSpPr>
                <p:nvPr/>
              </p:nvCxnSpPr>
              <p:spPr bwMode="auto">
                <a:xfrm flipV="1">
                  <a:off x="9228803" y="4103613"/>
                  <a:ext cx="591287" cy="1878"/>
                </a:xfrm>
                <a:prstGeom prst="line">
                  <a:avLst/>
                </a:prstGeom>
                <a:solidFill>
                  <a:srgbClr val="5B9BD5"/>
                </a:solidFill>
                <a:ln w="9525" cap="flat" cmpd="sng" algn="ctr">
                  <a:solidFill>
                    <a:sysClr val="window" lastClr="FFFF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3" name="Straight Connector 92">
                  <a:extLst>
                    <a:ext uri="{FF2B5EF4-FFF2-40B4-BE49-F238E27FC236}">
                      <a16:creationId xmlns:a16="http://schemas.microsoft.com/office/drawing/2014/main" id="{C3842687-20B6-44E0-AA70-D5D6ECF5D7D7}"/>
                    </a:ext>
                  </a:extLst>
                </p:cNvPr>
                <p:cNvCxnSpPr>
                  <a:cxnSpLocks/>
                  <a:stCxn id="81" idx="0"/>
                  <a:endCxn id="101" idx="0"/>
                </p:cNvCxnSpPr>
                <p:nvPr/>
              </p:nvCxnSpPr>
              <p:spPr bwMode="auto">
                <a:xfrm flipH="1">
                  <a:off x="11197303" y="3364267"/>
                  <a:ext cx="12996" cy="1261410"/>
                </a:xfrm>
                <a:prstGeom prst="line">
                  <a:avLst/>
                </a:prstGeom>
                <a:solidFill>
                  <a:srgbClr val="5B9BD5"/>
                </a:solidFill>
                <a:ln w="9525" cap="flat" cmpd="sng" algn="ctr">
                  <a:solidFill>
                    <a:sysClr val="window" lastClr="FFFF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4" name="Straight Connector 93">
                  <a:extLst>
                    <a:ext uri="{FF2B5EF4-FFF2-40B4-BE49-F238E27FC236}">
                      <a16:creationId xmlns:a16="http://schemas.microsoft.com/office/drawing/2014/main" id="{461F446A-0AA5-4C24-9701-E7C55ABE39CB}"/>
                    </a:ext>
                  </a:extLst>
                </p:cNvPr>
                <p:cNvCxnSpPr>
                  <a:cxnSpLocks/>
                  <a:endCxn id="101" idx="2"/>
                </p:cNvCxnSpPr>
                <p:nvPr/>
              </p:nvCxnSpPr>
              <p:spPr bwMode="auto">
                <a:xfrm flipV="1">
                  <a:off x="10498803" y="4739977"/>
                  <a:ext cx="584200" cy="3822"/>
                </a:xfrm>
                <a:prstGeom prst="line">
                  <a:avLst/>
                </a:prstGeom>
                <a:solidFill>
                  <a:srgbClr val="5B9BD5"/>
                </a:solidFill>
                <a:ln w="9525" cap="flat" cmpd="sng" algn="ctr">
                  <a:solidFill>
                    <a:sysClr val="window" lastClr="FFFF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5" name="Straight Arrow Connector 94">
                  <a:extLst>
                    <a:ext uri="{FF2B5EF4-FFF2-40B4-BE49-F238E27FC236}">
                      <a16:creationId xmlns:a16="http://schemas.microsoft.com/office/drawing/2014/main" id="{550CB854-3DAA-42A6-A570-C34B432C25FF}"/>
                    </a:ext>
                  </a:extLst>
                </p:cNvPr>
                <p:cNvCxnSpPr>
                  <a:cxnSpLocks/>
                  <a:stCxn id="101" idx="4"/>
                </p:cNvCxnSpPr>
                <p:nvPr/>
              </p:nvCxnSpPr>
              <p:spPr bwMode="auto">
                <a:xfrm>
                  <a:off x="11197303" y="4854277"/>
                  <a:ext cx="0" cy="242079"/>
                </a:xfrm>
                <a:prstGeom prst="straightConnector1">
                  <a:avLst/>
                </a:prstGeom>
                <a:solidFill>
                  <a:srgbClr val="5B9BD5"/>
                </a:solidFill>
                <a:ln w="9525" cap="flat" cmpd="sng" algn="ctr">
                  <a:solidFill>
                    <a:sysClr val="window" lastClr="FFFFFF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96" name="Straight Connector 95">
                  <a:extLst>
                    <a:ext uri="{FF2B5EF4-FFF2-40B4-BE49-F238E27FC236}">
                      <a16:creationId xmlns:a16="http://schemas.microsoft.com/office/drawing/2014/main" id="{5B464D8C-E7CE-4EB0-AF06-5E3CC2E188F7}"/>
                    </a:ext>
                  </a:extLst>
                </p:cNvPr>
                <p:cNvCxnSpPr>
                  <a:cxnSpLocks/>
                  <a:stCxn id="85" idx="3"/>
                  <a:endCxn id="98" idx="2"/>
                </p:cNvCxnSpPr>
                <p:nvPr/>
              </p:nvCxnSpPr>
              <p:spPr bwMode="auto">
                <a:xfrm>
                  <a:off x="7958802" y="3470491"/>
                  <a:ext cx="581926" cy="0"/>
                </a:xfrm>
                <a:prstGeom prst="line">
                  <a:avLst/>
                </a:prstGeom>
                <a:solidFill>
                  <a:srgbClr val="5B9BD5"/>
                </a:solidFill>
                <a:ln w="9525" cap="flat" cmpd="sng" algn="ctr">
                  <a:solidFill>
                    <a:sysClr val="window" lastClr="FFFF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7" name="Straight Connector 96">
                  <a:extLst>
                    <a:ext uri="{FF2B5EF4-FFF2-40B4-BE49-F238E27FC236}">
                      <a16:creationId xmlns:a16="http://schemas.microsoft.com/office/drawing/2014/main" id="{BF896A8E-1907-490F-B281-186BCF43F79C}"/>
                    </a:ext>
                  </a:extLst>
                </p:cNvPr>
                <p:cNvCxnSpPr>
                  <a:cxnSpLocks/>
                  <a:stCxn id="98" idx="6"/>
                  <a:endCxn id="99" idx="2"/>
                </p:cNvCxnSpPr>
                <p:nvPr/>
              </p:nvCxnSpPr>
              <p:spPr bwMode="auto">
                <a:xfrm flipV="1">
                  <a:off x="8769329" y="3474630"/>
                  <a:ext cx="1054773" cy="5044"/>
                </a:xfrm>
                <a:prstGeom prst="line">
                  <a:avLst/>
                </a:prstGeom>
                <a:solidFill>
                  <a:srgbClr val="5B9BD5"/>
                </a:solidFill>
                <a:ln w="9525" cap="flat" cmpd="sng" algn="ctr">
                  <a:solidFill>
                    <a:sysClr val="window" lastClr="FFFF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934B00A0-6AB3-4C15-ACCE-25B044754175}"/>
                    </a:ext>
                  </a:extLst>
                </p:cNvPr>
                <p:cNvSpPr/>
                <p:nvPr/>
              </p:nvSpPr>
              <p:spPr>
                <a:xfrm>
                  <a:off x="8540729" y="3365374"/>
                  <a:ext cx="228600" cy="228600"/>
                </a:xfrm>
                <a:prstGeom prst="ellipse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9" name="Oval 98">
                  <a:extLst>
                    <a:ext uri="{FF2B5EF4-FFF2-40B4-BE49-F238E27FC236}">
                      <a16:creationId xmlns:a16="http://schemas.microsoft.com/office/drawing/2014/main" id="{2D6D6FEF-A279-4646-94C3-97689F7D2B58}"/>
                    </a:ext>
                  </a:extLst>
                </p:cNvPr>
                <p:cNvSpPr/>
                <p:nvPr/>
              </p:nvSpPr>
              <p:spPr>
                <a:xfrm>
                  <a:off x="9824102" y="3360330"/>
                  <a:ext cx="228600" cy="228600"/>
                </a:xfrm>
                <a:prstGeom prst="ellipse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0" name="Oval 99">
                  <a:extLst>
                    <a:ext uri="{FF2B5EF4-FFF2-40B4-BE49-F238E27FC236}">
                      <a16:creationId xmlns:a16="http://schemas.microsoft.com/office/drawing/2014/main" id="{837374EB-8C35-4C0F-AB97-C0E04D7A7EA3}"/>
                    </a:ext>
                  </a:extLst>
                </p:cNvPr>
                <p:cNvSpPr/>
                <p:nvPr/>
              </p:nvSpPr>
              <p:spPr>
                <a:xfrm>
                  <a:off x="9820090" y="3989313"/>
                  <a:ext cx="228600" cy="228600"/>
                </a:xfrm>
                <a:prstGeom prst="ellipse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1" name="Oval 100">
                  <a:extLst>
                    <a:ext uri="{FF2B5EF4-FFF2-40B4-BE49-F238E27FC236}">
                      <a16:creationId xmlns:a16="http://schemas.microsoft.com/office/drawing/2014/main" id="{7BE84064-903C-489F-A88A-3C9C71CBEFE1}"/>
                    </a:ext>
                  </a:extLst>
                </p:cNvPr>
                <p:cNvSpPr/>
                <p:nvPr/>
              </p:nvSpPr>
              <p:spPr>
                <a:xfrm>
                  <a:off x="11083003" y="4625677"/>
                  <a:ext cx="228600" cy="228600"/>
                </a:xfrm>
                <a:prstGeom prst="ellipse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cxnSp>
              <p:nvCxnSpPr>
                <p:cNvPr id="102" name="Straight Arrow Connector 101">
                  <a:extLst>
                    <a:ext uri="{FF2B5EF4-FFF2-40B4-BE49-F238E27FC236}">
                      <a16:creationId xmlns:a16="http://schemas.microsoft.com/office/drawing/2014/main" id="{78622310-39EE-447F-9A5E-7A61EB123118}"/>
                    </a:ext>
                  </a:extLst>
                </p:cNvPr>
                <p:cNvCxnSpPr>
                  <a:cxnSpLocks/>
                  <a:stCxn id="103" idx="0"/>
                  <a:endCxn id="86" idx="2"/>
                </p:cNvCxnSpPr>
                <p:nvPr/>
              </p:nvCxnSpPr>
              <p:spPr bwMode="auto">
                <a:xfrm flipV="1">
                  <a:off x="8650556" y="4391241"/>
                  <a:ext cx="6747" cy="876011"/>
                </a:xfrm>
                <a:prstGeom prst="straightConnector1">
                  <a:avLst/>
                </a:prstGeom>
                <a:solidFill>
                  <a:srgbClr val="5B9BD5"/>
                </a:solidFill>
                <a:ln w="9525" cap="flat" cmpd="sng" algn="ctr">
                  <a:solidFill>
                    <a:sysClr val="window" lastClr="FFFFFF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103" name="Oval 102">
                  <a:extLst>
                    <a:ext uri="{FF2B5EF4-FFF2-40B4-BE49-F238E27FC236}">
                      <a16:creationId xmlns:a16="http://schemas.microsoft.com/office/drawing/2014/main" id="{731CB17C-C3AA-455C-9C34-9FC7898B3BE5}"/>
                    </a:ext>
                  </a:extLst>
                </p:cNvPr>
                <p:cNvSpPr/>
                <p:nvPr/>
              </p:nvSpPr>
              <p:spPr>
                <a:xfrm>
                  <a:off x="8536256" y="5267252"/>
                  <a:ext cx="228600" cy="228600"/>
                </a:xfrm>
                <a:prstGeom prst="ellipse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cxnSp>
              <p:nvCxnSpPr>
                <p:cNvPr id="104" name="Straight Connector 103">
                  <a:extLst>
                    <a:ext uri="{FF2B5EF4-FFF2-40B4-BE49-F238E27FC236}">
                      <a16:creationId xmlns:a16="http://schemas.microsoft.com/office/drawing/2014/main" id="{1FD05DC0-286D-42A7-AFEC-036E96E527CB}"/>
                    </a:ext>
                  </a:extLst>
                </p:cNvPr>
                <p:cNvCxnSpPr>
                  <a:cxnSpLocks/>
                  <a:stCxn id="72" idx="2"/>
                  <a:endCxn id="88" idx="1"/>
                </p:cNvCxnSpPr>
                <p:nvPr/>
              </p:nvCxnSpPr>
              <p:spPr bwMode="auto">
                <a:xfrm flipV="1">
                  <a:off x="7266017" y="5382106"/>
                  <a:ext cx="3359787" cy="0"/>
                </a:xfrm>
                <a:prstGeom prst="line">
                  <a:avLst/>
                </a:prstGeom>
                <a:solidFill>
                  <a:srgbClr val="5B9BD5"/>
                </a:solidFill>
                <a:ln w="9525" cap="flat" cmpd="sng" algn="ctr">
                  <a:solidFill>
                    <a:sysClr val="window" lastClr="FFFF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4D809D88-9452-4A75-92D5-D68A70D34CFE}"/>
                  </a:ext>
                </a:extLst>
              </p:cNvPr>
              <p:cNvSpPr/>
              <p:nvPr/>
            </p:nvSpPr>
            <p:spPr>
              <a:xfrm>
                <a:off x="11707881" y="2862139"/>
                <a:ext cx="112104" cy="124968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4474AB5D-EE45-4CA0-94F3-3453A7143869}"/>
                  </a:ext>
                </a:extLst>
              </p:cNvPr>
              <p:cNvSpPr/>
              <p:nvPr/>
            </p:nvSpPr>
            <p:spPr>
              <a:xfrm>
                <a:off x="11701507" y="3197620"/>
                <a:ext cx="112104" cy="124968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1EAA9637-AA0D-402A-B757-3D8C3695C4EC}"/>
                  </a:ext>
                </a:extLst>
              </p:cNvPr>
              <p:cNvCxnSpPr>
                <a:stCxn id="99" idx="6"/>
                <a:endCxn id="81" idx="6"/>
              </p:cNvCxnSpPr>
              <p:nvPr/>
            </p:nvCxnSpPr>
            <p:spPr>
              <a:xfrm>
                <a:off x="11196252" y="2922471"/>
                <a:ext cx="623733" cy="2152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5F3997E1-E2BC-433A-BBF5-25B4832462B8}"/>
                  </a:ext>
                </a:extLst>
              </p:cNvPr>
              <p:cNvCxnSpPr>
                <a:cxnSpLocks/>
                <a:stCxn id="100" idx="6"/>
                <a:endCxn id="82" idx="6"/>
              </p:cNvCxnSpPr>
              <p:nvPr/>
            </p:nvCxnSpPr>
            <p:spPr>
              <a:xfrm flipV="1">
                <a:off x="11194284" y="3260104"/>
                <a:ext cx="619327" cy="0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BA73DC81-45E2-4D65-BA0A-8468EDC5259D}"/>
                </a:ext>
              </a:extLst>
            </p:cNvPr>
            <p:cNvSpPr/>
            <p:nvPr/>
          </p:nvSpPr>
          <p:spPr>
            <a:xfrm>
              <a:off x="10669725" y="3831648"/>
              <a:ext cx="160654" cy="171262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1055C67D-E2ED-4067-8750-9AF14BEC60FD}"/>
                </a:ext>
              </a:extLst>
            </p:cNvPr>
            <p:cNvSpPr/>
            <p:nvPr/>
          </p:nvSpPr>
          <p:spPr>
            <a:xfrm>
              <a:off x="8873377" y="3831648"/>
              <a:ext cx="160654" cy="171262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1C5872B3-739A-49A6-8F82-78BC635B7FA6}"/>
                </a:ext>
              </a:extLst>
            </p:cNvPr>
            <p:cNvCxnSpPr>
              <a:cxnSpLocks/>
              <a:stCxn id="71" idx="0"/>
              <a:endCxn id="87" idx="2"/>
            </p:cNvCxnSpPr>
            <p:nvPr/>
          </p:nvCxnSpPr>
          <p:spPr>
            <a:xfrm flipH="1" flipV="1">
              <a:off x="10743662" y="3643232"/>
              <a:ext cx="0" cy="188416"/>
            </a:xfrm>
            <a:prstGeom prst="straightConnector1">
              <a:avLst/>
            </a:prstGeom>
            <a:noFill/>
            <a:ln w="6350" cap="flat" cmpd="sng" algn="ctr">
              <a:solidFill>
                <a:sysClr val="window" lastClr="FFFFFF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C7686731-B687-4231-98BE-B7C4A9CE7FF8}"/>
                </a:ext>
              </a:extLst>
            </p:cNvPr>
            <p:cNvCxnSpPr>
              <a:cxnSpLocks/>
              <a:stCxn id="72" idx="0"/>
              <a:endCxn id="85" idx="2"/>
            </p:cNvCxnSpPr>
            <p:nvPr/>
          </p:nvCxnSpPr>
          <p:spPr>
            <a:xfrm flipV="1">
              <a:off x="8953704" y="2689299"/>
              <a:ext cx="0" cy="1142349"/>
            </a:xfrm>
            <a:prstGeom prst="straightConnector1">
              <a:avLst/>
            </a:prstGeom>
            <a:noFill/>
            <a:ln w="6350" cap="flat" cmpd="sng" algn="ctr">
              <a:solidFill>
                <a:sysClr val="window" lastClr="FFFFFF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3C881006-634A-4010-B678-45264F9CCE95}"/>
                </a:ext>
              </a:extLst>
            </p:cNvPr>
            <p:cNvSpPr/>
            <p:nvPr/>
          </p:nvSpPr>
          <p:spPr>
            <a:xfrm>
              <a:off x="8871434" y="3335652"/>
              <a:ext cx="160654" cy="171262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133FEABF-F49B-4C83-BA10-CD205342953D}"/>
                </a:ext>
              </a:extLst>
            </p:cNvPr>
            <p:cNvSpPr/>
            <p:nvPr/>
          </p:nvSpPr>
          <p:spPr>
            <a:xfrm>
              <a:off x="9763956" y="3338663"/>
              <a:ext cx="160654" cy="171262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87F69F0-AD5D-4DB6-91AE-EE4B1F477A4C}"/>
                </a:ext>
              </a:extLst>
            </p:cNvPr>
            <p:cNvCxnSpPr>
              <a:cxnSpLocks/>
              <a:stCxn id="87" idx="1"/>
              <a:endCxn id="75" idx="6"/>
            </p:cNvCxnSpPr>
            <p:nvPr/>
          </p:nvCxnSpPr>
          <p:spPr>
            <a:xfrm flipH="1" flipV="1">
              <a:off x="9032088" y="3421283"/>
              <a:ext cx="1309938" cy="0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</p:cxn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EEE29CE9-4B92-4300-A626-BCC2E184A3E3}"/>
                </a:ext>
              </a:extLst>
            </p:cNvPr>
            <p:cNvSpPr/>
            <p:nvPr/>
          </p:nvSpPr>
          <p:spPr>
            <a:xfrm>
              <a:off x="8878286" y="2862227"/>
              <a:ext cx="160654" cy="171262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2E471719-7768-4EF0-8FDD-6D9ADD2BB9D7}"/>
                </a:ext>
              </a:extLst>
            </p:cNvPr>
            <p:cNvCxnSpPr>
              <a:stCxn id="86" idx="1"/>
              <a:endCxn id="78" idx="6"/>
            </p:cNvCxnSpPr>
            <p:nvPr/>
          </p:nvCxnSpPr>
          <p:spPr>
            <a:xfrm flipH="1" flipV="1">
              <a:off x="9038940" y="2947858"/>
              <a:ext cx="410562" cy="3091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585561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D820B4A-1C51-4FA9-9452-08E7CB11091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683405" y="915035"/>
            <a:ext cx="10060013" cy="5486400"/>
          </a:xfrm>
        </p:spPr>
        <p:txBody>
          <a:bodyPr>
            <a:normAutofit/>
          </a:bodyPr>
          <a:lstStyle/>
          <a:p>
            <a:r>
              <a:rPr lang="en-US" dirty="0"/>
              <a:t>SMAC is a preliminary design tool for solid rocket motors </a:t>
            </a:r>
          </a:p>
          <a:p>
            <a:r>
              <a:rPr lang="en-US" dirty="0"/>
              <a:t>Its capabilities include </a:t>
            </a:r>
          </a:p>
          <a:p>
            <a:pPr lvl="1"/>
            <a:r>
              <a:rPr lang="en-US" dirty="0"/>
              <a:t>Mass estimation through regressions</a:t>
            </a:r>
          </a:p>
          <a:p>
            <a:pPr lvl="1"/>
            <a:r>
              <a:rPr lang="en-US" dirty="0"/>
              <a:t>Geometric burn simulation</a:t>
            </a:r>
          </a:p>
          <a:p>
            <a:pPr lvl="1"/>
            <a:r>
              <a:rPr lang="en-US" dirty="0"/>
              <a:t>Ballistic analysis </a:t>
            </a:r>
          </a:p>
          <a:p>
            <a:pPr lvl="1"/>
            <a:r>
              <a:rPr lang="en-US" dirty="0"/>
              <a:t>Prediction of thrust performance </a:t>
            </a:r>
          </a:p>
          <a:p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A452B00-948A-4EA0-9E20-576840477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Propulsion: Solid Motor Analysis Code (SMAC) </a:t>
            </a:r>
            <a:r>
              <a:rPr lang="en-US" sz="1050" dirty="0"/>
              <a:t>[1]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008CAF-9560-4CEF-9226-B57E441E4FF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918B21-7A0D-4DE8-A033-DA57C9B616D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Presenter: Dr. Bradford Robertson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8FED83D-E0B9-4C54-A974-B42003D74512}"/>
              </a:ext>
            </a:extLst>
          </p:cNvPr>
          <p:cNvSpPr/>
          <p:nvPr/>
        </p:nvSpPr>
        <p:spPr>
          <a:xfrm>
            <a:off x="67287" y="914717"/>
            <a:ext cx="1463040" cy="731520"/>
          </a:xfrm>
          <a:prstGeom prst="rect">
            <a:avLst/>
          </a:prstGeom>
          <a:solidFill>
            <a:schemeClr val="bg1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3057"/>
                </a:solidFill>
              </a:rPr>
              <a:t>Introduction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4AEAD77-0866-42CB-A931-C2CEA70C6418}"/>
              </a:ext>
            </a:extLst>
          </p:cNvPr>
          <p:cNvSpPr/>
          <p:nvPr/>
        </p:nvSpPr>
        <p:spPr>
          <a:xfrm>
            <a:off x="67287" y="1716320"/>
            <a:ext cx="1463040" cy="731520"/>
          </a:xfrm>
          <a:prstGeom prst="rect">
            <a:avLst/>
          </a:prstGeom>
          <a:solidFill>
            <a:schemeClr val="bg1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3057"/>
                </a:solidFill>
              </a:rPr>
              <a:t>Design Environment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5A2A213-BB39-4943-A100-B6F1EBAE9F10}"/>
              </a:ext>
            </a:extLst>
          </p:cNvPr>
          <p:cNvSpPr/>
          <p:nvPr/>
        </p:nvSpPr>
        <p:spPr>
          <a:xfrm>
            <a:off x="69012" y="2499571"/>
            <a:ext cx="1463040" cy="731520"/>
          </a:xfrm>
          <a:prstGeom prst="rect">
            <a:avLst/>
          </a:prstGeom>
          <a:solidFill>
            <a:srgbClr val="003057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Sample Problem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125AEBB-99E5-447B-923E-806D8063FE4F}"/>
              </a:ext>
            </a:extLst>
          </p:cNvPr>
          <p:cNvSpPr/>
          <p:nvPr/>
        </p:nvSpPr>
        <p:spPr>
          <a:xfrm>
            <a:off x="69012" y="3291998"/>
            <a:ext cx="1463040" cy="731520"/>
          </a:xfrm>
          <a:prstGeom prst="rect">
            <a:avLst/>
          </a:prstGeom>
          <a:solidFill>
            <a:srgbClr val="003057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Results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DAFEC7C-45D2-40BF-856D-18C63AA850B1}"/>
              </a:ext>
            </a:extLst>
          </p:cNvPr>
          <p:cNvSpPr/>
          <p:nvPr/>
        </p:nvSpPr>
        <p:spPr>
          <a:xfrm>
            <a:off x="69012" y="4084425"/>
            <a:ext cx="1463040" cy="731520"/>
          </a:xfrm>
          <a:prstGeom prst="rect">
            <a:avLst/>
          </a:prstGeom>
          <a:solidFill>
            <a:srgbClr val="003057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Conclusion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2A6BF2D-2EF6-4BFE-8E8F-03F67FAC3E39}"/>
              </a:ext>
            </a:extLst>
          </p:cNvPr>
          <p:cNvSpPr/>
          <p:nvPr/>
        </p:nvSpPr>
        <p:spPr>
          <a:xfrm>
            <a:off x="67287" y="914717"/>
            <a:ext cx="1463040" cy="731520"/>
          </a:xfrm>
          <a:prstGeom prst="rect">
            <a:avLst/>
          </a:prstGeom>
          <a:solidFill>
            <a:srgbClr val="003057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Introduction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CF036D2-E206-4740-BE9D-D95E91A10E88}"/>
              </a:ext>
            </a:extLst>
          </p:cNvPr>
          <p:cNvSpPr/>
          <p:nvPr/>
        </p:nvSpPr>
        <p:spPr>
          <a:xfrm>
            <a:off x="70013" y="2504245"/>
            <a:ext cx="1463040" cy="731520"/>
          </a:xfrm>
          <a:prstGeom prst="rect">
            <a:avLst/>
          </a:prstGeom>
          <a:solidFill>
            <a:srgbClr val="B3A369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Sample Problem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B5924C0-1F71-4011-979F-124FDC09B58B}"/>
              </a:ext>
            </a:extLst>
          </p:cNvPr>
          <p:cNvGrpSpPr/>
          <p:nvPr/>
        </p:nvGrpSpPr>
        <p:grpSpPr>
          <a:xfrm>
            <a:off x="7602317" y="1796189"/>
            <a:ext cx="4327217" cy="1487976"/>
            <a:chOff x="2157053" y="3723079"/>
            <a:chExt cx="5413665" cy="2111246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972E37DA-3D6C-4B48-A60A-ADDD365995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3252"/>
            <a:stretch/>
          </p:blipFill>
          <p:spPr bwMode="auto">
            <a:xfrm>
              <a:off x="2188362" y="3725292"/>
              <a:ext cx="905257" cy="1743544"/>
            </a:xfrm>
            <a:prstGeom prst="rect">
              <a:avLst/>
            </a:prstGeom>
            <a:noFill/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BB4A3CD-D328-4DCC-AEA4-FAE2F9034CBE}"/>
                </a:ext>
              </a:extLst>
            </p:cNvPr>
            <p:cNvSpPr/>
            <p:nvPr/>
          </p:nvSpPr>
          <p:spPr>
            <a:xfrm>
              <a:off x="2157053" y="5528638"/>
              <a:ext cx="2066040" cy="3056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800">
                  <a:solidFill>
                    <a:srgbClr val="FBB700"/>
                  </a:solidFill>
                </a:rPr>
                <a:t>Burn Progression Through Time</a:t>
              </a:r>
            </a:p>
          </p:txBody>
        </p:sp>
        <p:sp>
          <p:nvSpPr>
            <p:cNvPr id="26" name="Right Arrow 50">
              <a:extLst>
                <a:ext uri="{FF2B5EF4-FFF2-40B4-BE49-F238E27FC236}">
                  <a16:creationId xmlns:a16="http://schemas.microsoft.com/office/drawing/2014/main" id="{B79D17D8-C5E8-4414-B8F8-2D1A0499EA41}"/>
                </a:ext>
              </a:extLst>
            </p:cNvPr>
            <p:cNvSpPr/>
            <p:nvPr/>
          </p:nvSpPr>
          <p:spPr>
            <a:xfrm>
              <a:off x="4206367" y="5582610"/>
              <a:ext cx="3144486" cy="223027"/>
            </a:xfrm>
            <a:prstGeom prst="rightArrow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BB700"/>
                </a:solidFill>
              </a:endParaRPr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DC519136-EACF-4352-9B25-E4C97BD0FB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747" r="66688"/>
            <a:stretch/>
          </p:blipFill>
          <p:spPr bwMode="auto">
            <a:xfrm>
              <a:off x="3093619" y="3725292"/>
              <a:ext cx="895350" cy="1743544"/>
            </a:xfrm>
            <a:prstGeom prst="rect">
              <a:avLst/>
            </a:prstGeom>
            <a:noFill/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63D376D1-5C00-47F5-A2BD-DAB122A90F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489" r="49946"/>
            <a:stretch/>
          </p:blipFill>
          <p:spPr bwMode="auto">
            <a:xfrm>
              <a:off x="3988481" y="3728107"/>
              <a:ext cx="895349" cy="1743544"/>
            </a:xfrm>
            <a:prstGeom prst="rect">
              <a:avLst/>
            </a:prstGeom>
            <a:noFill/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685507FF-B584-4EBA-AA47-2BB091120F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46" r="33213"/>
            <a:stretch/>
          </p:blipFill>
          <p:spPr bwMode="auto">
            <a:xfrm>
              <a:off x="4883830" y="3728107"/>
              <a:ext cx="904875" cy="1743544"/>
            </a:xfrm>
            <a:prstGeom prst="rect">
              <a:avLst/>
            </a:prstGeom>
            <a:noFill/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1CFBA6ED-D6DB-4648-9419-DCA6CFDE97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855" r="16698"/>
            <a:stretch/>
          </p:blipFill>
          <p:spPr bwMode="auto">
            <a:xfrm>
              <a:off x="5786857" y="3728107"/>
              <a:ext cx="889000" cy="1743544"/>
            </a:xfrm>
            <a:prstGeom prst="rect">
              <a:avLst/>
            </a:prstGeom>
            <a:noFill/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5EB42655-CDBD-4819-97F2-1F021849CD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158" r="160"/>
            <a:stretch/>
          </p:blipFill>
          <p:spPr bwMode="auto">
            <a:xfrm>
              <a:off x="6669019" y="3723079"/>
              <a:ext cx="901699" cy="1743544"/>
            </a:xfrm>
            <a:prstGeom prst="rect">
              <a:avLst/>
            </a:prstGeom>
            <a:noFill/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2AB64CC-A3FF-4AB2-AEDE-A3E658A6F756}"/>
              </a:ext>
            </a:extLst>
          </p:cNvPr>
          <p:cNvGrpSpPr/>
          <p:nvPr/>
        </p:nvGrpSpPr>
        <p:grpSpPr>
          <a:xfrm>
            <a:off x="2555308" y="3738001"/>
            <a:ext cx="8547102" cy="2508994"/>
            <a:chOff x="775854" y="2262909"/>
            <a:chExt cx="11022585" cy="3870025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3DCC66F-34B1-4DEE-84E5-F517922AE9AB}"/>
                </a:ext>
              </a:extLst>
            </p:cNvPr>
            <p:cNvSpPr/>
            <p:nvPr/>
          </p:nvSpPr>
          <p:spPr>
            <a:xfrm>
              <a:off x="775855" y="2262909"/>
              <a:ext cx="1717962" cy="6650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/>
                <a:t>Propellant Properties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6C517862-B26D-403C-BF82-F322FDD0C279}"/>
                </a:ext>
              </a:extLst>
            </p:cNvPr>
            <p:cNvSpPr/>
            <p:nvPr/>
          </p:nvSpPr>
          <p:spPr>
            <a:xfrm>
              <a:off x="775855" y="3058613"/>
              <a:ext cx="1717962" cy="6650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/>
                <a:t>Grain Geometries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CEE0DD02-C649-4E43-B016-13759568955A}"/>
                </a:ext>
              </a:extLst>
            </p:cNvPr>
            <p:cNvSpPr/>
            <p:nvPr/>
          </p:nvSpPr>
          <p:spPr>
            <a:xfrm>
              <a:off x="775855" y="3861714"/>
              <a:ext cx="1717962" cy="6650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/>
                <a:t>Nozzle Design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F64C8F4A-5C9B-4D4D-8AD0-35B5A2E72C7F}"/>
                </a:ext>
              </a:extLst>
            </p:cNvPr>
            <p:cNvSpPr/>
            <p:nvPr/>
          </p:nvSpPr>
          <p:spPr>
            <a:xfrm>
              <a:off x="775854" y="4664815"/>
              <a:ext cx="1717963" cy="6650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/>
                <a:t>Operational Characteristics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51C0552-41C6-47B9-AD54-387A3CFDC5A5}"/>
                </a:ext>
              </a:extLst>
            </p:cNvPr>
            <p:cNvSpPr/>
            <p:nvPr/>
          </p:nvSpPr>
          <p:spPr>
            <a:xfrm>
              <a:off x="775855" y="5467916"/>
              <a:ext cx="1717962" cy="6650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/>
                <a:t>Materials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907D4BA5-3FBD-4756-9094-1595489D8449}"/>
                </a:ext>
              </a:extLst>
            </p:cNvPr>
            <p:cNvSpPr/>
            <p:nvPr/>
          </p:nvSpPr>
          <p:spPr>
            <a:xfrm>
              <a:off x="10079367" y="2262909"/>
              <a:ext cx="1719072" cy="6650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/>
                <a:t>Performance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3BE92D3E-211B-4711-A106-D16B09691541}"/>
                </a:ext>
              </a:extLst>
            </p:cNvPr>
            <p:cNvSpPr/>
            <p:nvPr/>
          </p:nvSpPr>
          <p:spPr>
            <a:xfrm>
              <a:off x="10079367" y="3058613"/>
              <a:ext cx="1719072" cy="6650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/>
                <a:t>Weight Regressions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828DEF1F-E19E-4D0E-9CC4-6005021FDE57}"/>
                    </a:ext>
                  </a:extLst>
                </p:cNvPr>
                <p:cNvSpPr/>
                <p:nvPr/>
              </p:nvSpPr>
              <p:spPr>
                <a:xfrm>
                  <a:off x="10079367" y="3861714"/>
                  <a:ext cx="1719072" cy="665018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400"/>
                    <a:t>P(t), T(t), </a:t>
                  </a:r>
                  <a14:m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</m:oMath>
                  </a14:m>
                  <a:r>
                    <a:rPr lang="en-US" sz="1400"/>
                    <a:t>(t)</a:t>
                  </a:r>
                </a:p>
              </p:txBody>
            </p:sp>
          </mc:Choice>
          <mc:Fallback xmlns="">
            <p:sp>
              <p:nvSpPr>
                <p:cNvPr id="67" name="Rectangle 6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79367" y="3861714"/>
                  <a:ext cx="1719072" cy="665018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E70B7ADE-61E3-4D75-A9A4-EF0A00B32393}"/>
                </a:ext>
              </a:extLst>
            </p:cNvPr>
            <p:cNvSpPr/>
            <p:nvPr/>
          </p:nvSpPr>
          <p:spPr>
            <a:xfrm>
              <a:off x="10079367" y="4664815"/>
              <a:ext cx="1719072" cy="6650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/>
                <a:t>Burn time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992DABE0-2555-4ECA-B624-580478EB982D}"/>
                </a:ext>
              </a:extLst>
            </p:cNvPr>
            <p:cNvSpPr/>
            <p:nvPr/>
          </p:nvSpPr>
          <p:spPr>
            <a:xfrm>
              <a:off x="10079367" y="5467916"/>
              <a:ext cx="1719072" cy="6650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/>
                <a:t>Nozzle Size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19EC2638-F253-4D7A-A110-ED4CCF10B1ED}"/>
                </a:ext>
              </a:extLst>
            </p:cNvPr>
            <p:cNvSpPr/>
            <p:nvPr/>
          </p:nvSpPr>
          <p:spPr>
            <a:xfrm>
              <a:off x="5427611" y="3861714"/>
              <a:ext cx="1717962" cy="6650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/>
                <a:t>SMAC</a:t>
              </a: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D8FFBB22-2D42-4C9C-A37A-2544ED06FEB7}"/>
                </a:ext>
              </a:extLst>
            </p:cNvPr>
            <p:cNvGrpSpPr/>
            <p:nvPr/>
          </p:nvGrpSpPr>
          <p:grpSpPr>
            <a:xfrm>
              <a:off x="2493817" y="2595418"/>
              <a:ext cx="2933794" cy="3205007"/>
              <a:chOff x="2493817" y="2595418"/>
              <a:chExt cx="2933794" cy="3205007"/>
            </a:xfrm>
          </p:grpSpPr>
          <p:cxnSp>
            <p:nvCxnSpPr>
              <p:cNvPr id="51" name="Elbow Connector 77">
                <a:extLst>
                  <a:ext uri="{FF2B5EF4-FFF2-40B4-BE49-F238E27FC236}">
                    <a16:creationId xmlns:a16="http://schemas.microsoft.com/office/drawing/2014/main" id="{2DEB97D0-C0BE-456A-B3AD-6DA870C0C3EF}"/>
                  </a:ext>
                </a:extLst>
              </p:cNvPr>
              <p:cNvCxnSpPr>
                <a:stCxn id="33" idx="3"/>
                <a:endCxn id="43" idx="1"/>
              </p:cNvCxnSpPr>
              <p:nvPr/>
            </p:nvCxnSpPr>
            <p:spPr>
              <a:xfrm>
                <a:off x="2493817" y="2595418"/>
                <a:ext cx="2933794" cy="1598805"/>
              </a:xfrm>
              <a:prstGeom prst="bentConnector3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Elbow Connector 78">
                <a:extLst>
                  <a:ext uri="{FF2B5EF4-FFF2-40B4-BE49-F238E27FC236}">
                    <a16:creationId xmlns:a16="http://schemas.microsoft.com/office/drawing/2014/main" id="{1329777F-50F6-406E-AC53-74BC925720E0}"/>
                  </a:ext>
                </a:extLst>
              </p:cNvPr>
              <p:cNvCxnSpPr>
                <a:stCxn id="37" idx="3"/>
                <a:endCxn id="43" idx="1"/>
              </p:cNvCxnSpPr>
              <p:nvPr/>
            </p:nvCxnSpPr>
            <p:spPr>
              <a:xfrm flipV="1">
                <a:off x="2493817" y="4194223"/>
                <a:ext cx="2933794" cy="1606202"/>
              </a:xfrm>
              <a:prstGeom prst="bentConnector3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D1198658-C258-43D7-B6C6-3A9F099AA153}"/>
                  </a:ext>
                </a:extLst>
              </p:cNvPr>
              <p:cNvCxnSpPr>
                <a:stCxn id="34" idx="3"/>
              </p:cNvCxnSpPr>
              <p:nvPr/>
            </p:nvCxnSpPr>
            <p:spPr>
              <a:xfrm>
                <a:off x="2493817" y="3391122"/>
                <a:ext cx="1466897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93596DAC-2675-495E-A01F-9E5B8629B042}"/>
                  </a:ext>
                </a:extLst>
              </p:cNvPr>
              <p:cNvCxnSpPr>
                <a:stCxn id="35" idx="3"/>
              </p:cNvCxnSpPr>
              <p:nvPr/>
            </p:nvCxnSpPr>
            <p:spPr>
              <a:xfrm>
                <a:off x="2493817" y="4194223"/>
                <a:ext cx="1542474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A5771DB7-ED56-4889-A915-1CD57F7F5958}"/>
                  </a:ext>
                </a:extLst>
              </p:cNvPr>
              <p:cNvCxnSpPr>
                <a:stCxn id="36" idx="3"/>
              </p:cNvCxnSpPr>
              <p:nvPr/>
            </p:nvCxnSpPr>
            <p:spPr>
              <a:xfrm>
                <a:off x="2493817" y="4997324"/>
                <a:ext cx="1466897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4956608A-60D1-4990-9A9A-8DDF11770C89}"/>
                </a:ext>
              </a:extLst>
            </p:cNvPr>
            <p:cNvGrpSpPr/>
            <p:nvPr/>
          </p:nvGrpSpPr>
          <p:grpSpPr>
            <a:xfrm>
              <a:off x="7145573" y="2595418"/>
              <a:ext cx="2933794" cy="3205007"/>
              <a:chOff x="7145573" y="2595418"/>
              <a:chExt cx="2933794" cy="3205007"/>
            </a:xfrm>
          </p:grpSpPr>
          <p:cxnSp>
            <p:nvCxnSpPr>
              <p:cNvPr id="46" name="Elbow Connector 72">
                <a:extLst>
                  <a:ext uri="{FF2B5EF4-FFF2-40B4-BE49-F238E27FC236}">
                    <a16:creationId xmlns:a16="http://schemas.microsoft.com/office/drawing/2014/main" id="{D6C8FF50-CE94-4F8A-A086-92F4EE873ABC}"/>
                  </a:ext>
                </a:extLst>
              </p:cNvPr>
              <p:cNvCxnSpPr>
                <a:stCxn id="43" idx="3"/>
                <a:endCxn id="38" idx="1"/>
              </p:cNvCxnSpPr>
              <p:nvPr/>
            </p:nvCxnSpPr>
            <p:spPr>
              <a:xfrm flipV="1">
                <a:off x="7145573" y="2595418"/>
                <a:ext cx="2933794" cy="1598805"/>
              </a:xfrm>
              <a:prstGeom prst="bentConnector3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Elbow Connector 73">
                <a:extLst>
                  <a:ext uri="{FF2B5EF4-FFF2-40B4-BE49-F238E27FC236}">
                    <a16:creationId xmlns:a16="http://schemas.microsoft.com/office/drawing/2014/main" id="{7B8913CE-3169-48ED-B9B9-FFD44E3D85F0}"/>
                  </a:ext>
                </a:extLst>
              </p:cNvPr>
              <p:cNvCxnSpPr>
                <a:stCxn id="43" idx="3"/>
                <a:endCxn id="42" idx="1"/>
              </p:cNvCxnSpPr>
              <p:nvPr/>
            </p:nvCxnSpPr>
            <p:spPr>
              <a:xfrm>
                <a:off x="7145573" y="4194223"/>
                <a:ext cx="2933794" cy="1606202"/>
              </a:xfrm>
              <a:prstGeom prst="bentConnector3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Arrow Connector 47">
                <a:extLst>
                  <a:ext uri="{FF2B5EF4-FFF2-40B4-BE49-F238E27FC236}">
                    <a16:creationId xmlns:a16="http://schemas.microsoft.com/office/drawing/2014/main" id="{EFC41395-AD88-40D2-A1C0-281B6E129B85}"/>
                  </a:ext>
                </a:extLst>
              </p:cNvPr>
              <p:cNvCxnSpPr>
                <a:stCxn id="43" idx="3"/>
                <a:endCxn id="40" idx="1"/>
              </p:cNvCxnSpPr>
              <p:nvPr/>
            </p:nvCxnSpPr>
            <p:spPr>
              <a:xfrm>
                <a:off x="7145573" y="4194223"/>
                <a:ext cx="2933794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Arrow Connector 48">
                <a:extLst>
                  <a:ext uri="{FF2B5EF4-FFF2-40B4-BE49-F238E27FC236}">
                    <a16:creationId xmlns:a16="http://schemas.microsoft.com/office/drawing/2014/main" id="{779CA7B9-C4D5-4FAC-B1CD-B73AC4BF3055}"/>
                  </a:ext>
                </a:extLst>
              </p:cNvPr>
              <p:cNvCxnSpPr/>
              <p:nvPr/>
            </p:nvCxnSpPr>
            <p:spPr>
              <a:xfrm>
                <a:off x="8654473" y="3391122"/>
                <a:ext cx="1403919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Arrow Connector 49">
                <a:extLst>
                  <a:ext uri="{FF2B5EF4-FFF2-40B4-BE49-F238E27FC236}">
                    <a16:creationId xmlns:a16="http://schemas.microsoft.com/office/drawing/2014/main" id="{6C6FDB40-E201-47D3-9A4E-E443B50B71DA}"/>
                  </a:ext>
                </a:extLst>
              </p:cNvPr>
              <p:cNvCxnSpPr/>
              <p:nvPr/>
            </p:nvCxnSpPr>
            <p:spPr>
              <a:xfrm>
                <a:off x="8649861" y="4984394"/>
                <a:ext cx="1403919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1967062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D820B4A-1C51-4FA9-9452-08E7CB11091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683405" y="915035"/>
            <a:ext cx="6629783" cy="5486400"/>
          </a:xfrm>
        </p:spPr>
        <p:txBody>
          <a:bodyPr>
            <a:normAutofit/>
          </a:bodyPr>
          <a:lstStyle/>
          <a:p>
            <a:r>
              <a:rPr lang="en-US" sz="2200" dirty="0"/>
              <a:t>Focuses on structural dynamic analysis with sizing capability</a:t>
            </a:r>
          </a:p>
          <a:p>
            <a:r>
              <a:rPr lang="en-US" sz="2200" dirty="0"/>
              <a:t>Assumes axisymmetric structures</a:t>
            </a:r>
          </a:p>
          <a:p>
            <a:r>
              <a:rPr lang="en-US" sz="2200" dirty="0"/>
              <a:t>No longer relying on CAD descriptions of structure</a:t>
            </a:r>
          </a:p>
          <a:p>
            <a:r>
              <a:rPr lang="en-US" sz="2200" dirty="0"/>
              <a:t>Covers most launch vehicles: missiles, core/boosters, etc.</a:t>
            </a:r>
          </a:p>
          <a:p>
            <a:r>
              <a:rPr lang="en-US" sz="2200" dirty="0"/>
              <a:t>Allows for analytical representations</a:t>
            </a:r>
          </a:p>
          <a:p>
            <a:r>
              <a:rPr lang="en-US" sz="2200" dirty="0"/>
              <a:t>Core functionality is describing vehicle</a:t>
            </a:r>
          </a:p>
          <a:p>
            <a:pPr lvl="1"/>
            <a:r>
              <a:rPr lang="en-US" sz="1800" dirty="0"/>
              <a:t>Geometric description</a:t>
            </a:r>
          </a:p>
          <a:p>
            <a:pPr lvl="1"/>
            <a:r>
              <a:rPr lang="en-US" sz="1800" dirty="0"/>
              <a:t>Profile definition</a:t>
            </a:r>
          </a:p>
          <a:p>
            <a:pPr lvl="1"/>
            <a:r>
              <a:rPr lang="en-US" sz="1800" dirty="0"/>
              <a:t>Component definition</a:t>
            </a:r>
          </a:p>
          <a:p>
            <a:pPr lvl="1"/>
            <a:r>
              <a:rPr lang="en-US" sz="1800" dirty="0"/>
              <a:t>Assembly definition/layout</a:t>
            </a:r>
          </a:p>
          <a:p>
            <a:pPr lvl="1"/>
            <a:r>
              <a:rPr lang="en-US" sz="1800" dirty="0"/>
              <a:t>Load initialization</a:t>
            </a:r>
          </a:p>
          <a:p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A452B00-948A-4EA0-9E20-576840477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Structures: Launch Vehicle Structural Analysis (LVSA)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008CAF-9560-4CEF-9226-B57E441E4FF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5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918B21-7A0D-4DE8-A033-DA57C9B616D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Presenter: Dr. Bradford Robertson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571D16F-2CCB-4993-ACD7-96083FC64B8E}"/>
              </a:ext>
            </a:extLst>
          </p:cNvPr>
          <p:cNvSpPr/>
          <p:nvPr/>
        </p:nvSpPr>
        <p:spPr>
          <a:xfrm>
            <a:off x="67287" y="914717"/>
            <a:ext cx="1463040" cy="731520"/>
          </a:xfrm>
          <a:prstGeom prst="rect">
            <a:avLst/>
          </a:prstGeom>
          <a:solidFill>
            <a:schemeClr val="bg1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3057"/>
                </a:solidFill>
              </a:rPr>
              <a:t>Introduction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5AC84AE-D86A-4D64-B4F5-80B3D4B94401}"/>
              </a:ext>
            </a:extLst>
          </p:cNvPr>
          <p:cNvSpPr/>
          <p:nvPr/>
        </p:nvSpPr>
        <p:spPr>
          <a:xfrm>
            <a:off x="67287" y="1716320"/>
            <a:ext cx="1463040" cy="731520"/>
          </a:xfrm>
          <a:prstGeom prst="rect">
            <a:avLst/>
          </a:prstGeom>
          <a:solidFill>
            <a:schemeClr val="bg1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3057"/>
                </a:solidFill>
              </a:rPr>
              <a:t>Design Environment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830DF0C-F44B-45BE-9BF2-38F6A9FA6F08}"/>
              </a:ext>
            </a:extLst>
          </p:cNvPr>
          <p:cNvSpPr/>
          <p:nvPr/>
        </p:nvSpPr>
        <p:spPr>
          <a:xfrm>
            <a:off x="69012" y="2499571"/>
            <a:ext cx="1463040" cy="731520"/>
          </a:xfrm>
          <a:prstGeom prst="rect">
            <a:avLst/>
          </a:prstGeom>
          <a:solidFill>
            <a:srgbClr val="003057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Sample Problem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AD3FC71-D99F-4C8C-A1F5-F06842AFC318}"/>
              </a:ext>
            </a:extLst>
          </p:cNvPr>
          <p:cNvSpPr/>
          <p:nvPr/>
        </p:nvSpPr>
        <p:spPr>
          <a:xfrm>
            <a:off x="69012" y="3291998"/>
            <a:ext cx="1463040" cy="731520"/>
          </a:xfrm>
          <a:prstGeom prst="rect">
            <a:avLst/>
          </a:prstGeom>
          <a:solidFill>
            <a:srgbClr val="003057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Results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2C6CA70-9150-44EB-A3EF-9C1AC06F8C20}"/>
              </a:ext>
            </a:extLst>
          </p:cNvPr>
          <p:cNvSpPr/>
          <p:nvPr/>
        </p:nvSpPr>
        <p:spPr>
          <a:xfrm>
            <a:off x="69012" y="4084425"/>
            <a:ext cx="1463040" cy="731520"/>
          </a:xfrm>
          <a:prstGeom prst="rect">
            <a:avLst/>
          </a:prstGeom>
          <a:solidFill>
            <a:srgbClr val="003057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Conclusion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A99F9BF-CF03-47C9-880D-41B6681CFC9B}"/>
              </a:ext>
            </a:extLst>
          </p:cNvPr>
          <p:cNvSpPr/>
          <p:nvPr/>
        </p:nvSpPr>
        <p:spPr>
          <a:xfrm>
            <a:off x="67287" y="914717"/>
            <a:ext cx="1463040" cy="731520"/>
          </a:xfrm>
          <a:prstGeom prst="rect">
            <a:avLst/>
          </a:prstGeom>
          <a:solidFill>
            <a:srgbClr val="003057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Introduction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D2BD0EB-316B-43FC-9716-1D4FC6396D0E}"/>
              </a:ext>
            </a:extLst>
          </p:cNvPr>
          <p:cNvSpPr/>
          <p:nvPr/>
        </p:nvSpPr>
        <p:spPr>
          <a:xfrm>
            <a:off x="70013" y="2504245"/>
            <a:ext cx="1463040" cy="731520"/>
          </a:xfrm>
          <a:prstGeom prst="rect">
            <a:avLst/>
          </a:prstGeom>
          <a:solidFill>
            <a:srgbClr val="B3A369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Sample Problem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4C78A07-DB61-4A5B-95D0-F3072E257A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5914" y="711621"/>
            <a:ext cx="3414728" cy="1754473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2968B12-7CEB-4759-87F9-48D3A9FC13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5914" y="2623836"/>
            <a:ext cx="3414728" cy="1754473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3D603F7-B663-4E4C-AA46-D835244608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5915" y="4548673"/>
            <a:ext cx="3414727" cy="1754473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0028531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CD820B4A-1C51-4FA9-9452-08E7CB110919}"/>
                  </a:ext>
                </a:extLst>
              </p:cNvPr>
              <p:cNvSpPr>
                <a:spLocks noGrp="1"/>
              </p:cNvSpPr>
              <p:nvPr>
                <p:ph sz="quarter" idx="11"/>
              </p:nvPr>
            </p:nvSpPr>
            <p:spPr>
              <a:xfrm>
                <a:off x="1683406" y="915035"/>
                <a:ext cx="6820420" cy="5486400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The DOE-provided variable is the diameter of the stage</a:t>
                </a:r>
              </a:p>
              <a:p>
                <a:pPr lvl="1"/>
                <a:r>
                  <a:rPr lang="en-US" dirty="0"/>
                  <a:t>Need to know allowable space for the fuel</a:t>
                </a:r>
              </a:p>
              <a:p>
                <a:r>
                  <a:rPr lang="en-US" dirty="0"/>
                  <a:t>Between SMAC and LVSA there is a loop that converges on radius of the fuel grain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𝑓𝑔</m:t>
                        </m:r>
                      </m:sub>
                    </m:sSub>
                  </m:oMath>
                </a14:m>
                <a:r>
                  <a:rPr lang="en-US" dirty="0"/>
                  <a:t>)</a:t>
                </a:r>
              </a:p>
              <a:p>
                <a:pPr lvl="1"/>
                <a:r>
                  <a:rPr lang="en-US" dirty="0"/>
                  <a:t>SMAC determines insulation thickness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)</a:t>
                </a:r>
              </a:p>
              <a:p>
                <a:pPr lvl="1"/>
                <a:r>
                  <a:rPr lang="en-US" dirty="0"/>
                  <a:t>LVSA determines casing thickness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dirty="0"/>
                  <a:t>)</a:t>
                </a:r>
              </a:p>
              <a:p>
                <a:pPr marL="457182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𝑓𝑔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𝑠𝑡𝑎𝑔𝑒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−(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After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𝑓𝑔</m:t>
                        </m:r>
                      </m:sub>
                    </m:sSub>
                  </m:oMath>
                </a14:m>
                <a:r>
                  <a:rPr lang="en-US" dirty="0"/>
                  <a:t> for a stage is within allowable tolerance between the runs that stage is considered to have converged </a:t>
                </a:r>
              </a:p>
              <a:p>
                <a:pPr lvl="1"/>
                <a:r>
                  <a:rPr lang="en-US" dirty="0"/>
                  <a:t>Process results if a converged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𝑓𝑔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for each stage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CD820B4A-1C51-4FA9-9452-08E7CB11091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1"/>
              </p:nvPr>
            </p:nvSpPr>
            <p:spPr>
              <a:xfrm>
                <a:off x="1683406" y="915035"/>
                <a:ext cx="6820420" cy="5486400"/>
              </a:xfrm>
              <a:blipFill>
                <a:blip r:embed="rId2"/>
                <a:stretch>
                  <a:fillRect l="-1877" t="-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le 5">
            <a:extLst>
              <a:ext uri="{FF2B5EF4-FFF2-40B4-BE49-F238E27FC236}">
                <a16:creationId xmlns:a16="http://schemas.microsoft.com/office/drawing/2014/main" id="{AA452B00-948A-4EA0-9E20-576840477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SMAC/LVSA Loop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008CAF-9560-4CEF-9226-B57E441E4FF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6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918B21-7A0D-4DE8-A033-DA57C9B616D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Presenter: Dr. Bradford Robertson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A30C7E8-84A3-4292-B07A-7ADE905187FB}"/>
              </a:ext>
            </a:extLst>
          </p:cNvPr>
          <p:cNvSpPr/>
          <p:nvPr/>
        </p:nvSpPr>
        <p:spPr>
          <a:xfrm>
            <a:off x="67287" y="914717"/>
            <a:ext cx="1463040" cy="731520"/>
          </a:xfrm>
          <a:prstGeom prst="rect">
            <a:avLst/>
          </a:prstGeom>
          <a:solidFill>
            <a:schemeClr val="bg1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3057"/>
                </a:solidFill>
              </a:rPr>
              <a:t>Introduction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2DF260-29C8-4D6A-AEAA-851DB285D493}"/>
              </a:ext>
            </a:extLst>
          </p:cNvPr>
          <p:cNvSpPr/>
          <p:nvPr/>
        </p:nvSpPr>
        <p:spPr>
          <a:xfrm>
            <a:off x="67287" y="1716320"/>
            <a:ext cx="1463040" cy="731520"/>
          </a:xfrm>
          <a:prstGeom prst="rect">
            <a:avLst/>
          </a:prstGeom>
          <a:solidFill>
            <a:schemeClr val="bg1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3057"/>
                </a:solidFill>
              </a:rPr>
              <a:t>Design Environment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B514D25-AEA7-4682-B0F4-04AC846AAB38}"/>
              </a:ext>
            </a:extLst>
          </p:cNvPr>
          <p:cNvSpPr/>
          <p:nvPr/>
        </p:nvSpPr>
        <p:spPr>
          <a:xfrm>
            <a:off x="69012" y="2499571"/>
            <a:ext cx="1463040" cy="731520"/>
          </a:xfrm>
          <a:prstGeom prst="rect">
            <a:avLst/>
          </a:prstGeom>
          <a:solidFill>
            <a:srgbClr val="003057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Sample Problem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B37038D-B45F-4E29-88E1-5F024405022D}"/>
              </a:ext>
            </a:extLst>
          </p:cNvPr>
          <p:cNvSpPr/>
          <p:nvPr/>
        </p:nvSpPr>
        <p:spPr>
          <a:xfrm>
            <a:off x="69012" y="3291998"/>
            <a:ext cx="1463040" cy="731520"/>
          </a:xfrm>
          <a:prstGeom prst="rect">
            <a:avLst/>
          </a:prstGeom>
          <a:solidFill>
            <a:srgbClr val="003057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Results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5C72774-28A6-44C7-B1CF-ABEAE3AA8495}"/>
              </a:ext>
            </a:extLst>
          </p:cNvPr>
          <p:cNvSpPr/>
          <p:nvPr/>
        </p:nvSpPr>
        <p:spPr>
          <a:xfrm>
            <a:off x="69012" y="4084425"/>
            <a:ext cx="1463040" cy="731520"/>
          </a:xfrm>
          <a:prstGeom prst="rect">
            <a:avLst/>
          </a:prstGeom>
          <a:solidFill>
            <a:srgbClr val="003057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Conclusion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43128C4-4EA6-4D92-8ABD-EB1C846597E6}"/>
              </a:ext>
            </a:extLst>
          </p:cNvPr>
          <p:cNvSpPr/>
          <p:nvPr/>
        </p:nvSpPr>
        <p:spPr>
          <a:xfrm>
            <a:off x="67287" y="914717"/>
            <a:ext cx="1463040" cy="731520"/>
          </a:xfrm>
          <a:prstGeom prst="rect">
            <a:avLst/>
          </a:prstGeom>
          <a:solidFill>
            <a:srgbClr val="003057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Introduction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F2FCA23-9912-40A8-8B77-F00BC822D789}"/>
              </a:ext>
            </a:extLst>
          </p:cNvPr>
          <p:cNvSpPr/>
          <p:nvPr/>
        </p:nvSpPr>
        <p:spPr>
          <a:xfrm>
            <a:off x="70013" y="2504245"/>
            <a:ext cx="1463040" cy="731520"/>
          </a:xfrm>
          <a:prstGeom prst="rect">
            <a:avLst/>
          </a:prstGeom>
          <a:solidFill>
            <a:srgbClr val="B3A369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Sample Problem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05DE75D-F96D-4789-A064-A2C1E87556C8}"/>
              </a:ext>
            </a:extLst>
          </p:cNvPr>
          <p:cNvGrpSpPr/>
          <p:nvPr/>
        </p:nvGrpSpPr>
        <p:grpSpPr>
          <a:xfrm>
            <a:off x="8520289" y="1234580"/>
            <a:ext cx="3409245" cy="1609368"/>
            <a:chOff x="7412857" y="4410791"/>
            <a:chExt cx="3409245" cy="1609368"/>
          </a:xfrm>
        </p:grpSpPr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6B4D807F-4449-456D-A0DF-8A2962F221A2}"/>
                </a:ext>
              </a:extLst>
            </p:cNvPr>
            <p:cNvSpPr/>
            <p:nvPr/>
          </p:nvSpPr>
          <p:spPr>
            <a:xfrm>
              <a:off x="7484893" y="4526095"/>
              <a:ext cx="1773382" cy="424873"/>
            </a:xfrm>
            <a:prstGeom prst="roundRect">
              <a:avLst/>
            </a:prstGeom>
            <a:solidFill>
              <a:srgbClr val="FFC000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7619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</a:rPr>
                <a:t>SMAC</a:t>
              </a:r>
            </a:p>
          </p:txBody>
        </p:sp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88F72220-A547-4A85-B175-D7E80A102FF3}"/>
                </a:ext>
              </a:extLst>
            </p:cNvPr>
            <p:cNvSpPr/>
            <p:nvPr/>
          </p:nvSpPr>
          <p:spPr>
            <a:xfrm>
              <a:off x="8953978" y="5258868"/>
              <a:ext cx="1773382" cy="424873"/>
            </a:xfrm>
            <a:prstGeom prst="roundRect">
              <a:avLst/>
            </a:prstGeom>
            <a:solidFill>
              <a:srgbClr val="FFC000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7619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</a:rPr>
                <a:t>LVSA</a:t>
              </a:r>
            </a:p>
          </p:txBody>
        </p:sp>
        <p:sp>
          <p:nvSpPr>
            <p:cNvPr id="49" name="Flowchart: Connector 48">
              <a:extLst>
                <a:ext uri="{FF2B5EF4-FFF2-40B4-BE49-F238E27FC236}">
                  <a16:creationId xmlns:a16="http://schemas.microsoft.com/office/drawing/2014/main" id="{87A4D485-3D10-4806-9449-D89A3CFA23CC}"/>
                </a:ext>
              </a:extLst>
            </p:cNvPr>
            <p:cNvSpPr/>
            <p:nvPr/>
          </p:nvSpPr>
          <p:spPr>
            <a:xfrm>
              <a:off x="9618311" y="4503635"/>
              <a:ext cx="457200" cy="457200"/>
            </a:xfrm>
            <a:prstGeom prst="flowChartConnector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7619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</a:rPr>
                <a:t>4</a:t>
              </a:r>
            </a:p>
          </p:txBody>
        </p:sp>
        <p:cxnSp>
          <p:nvCxnSpPr>
            <p:cNvPr id="50" name="Elbow Connector 26">
              <a:extLst>
                <a:ext uri="{FF2B5EF4-FFF2-40B4-BE49-F238E27FC236}">
                  <a16:creationId xmlns:a16="http://schemas.microsoft.com/office/drawing/2014/main" id="{CF6B977D-AD4F-4E0F-8796-3475C2F8A7F0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8371584" y="4950969"/>
              <a:ext cx="582394" cy="520337"/>
            </a:xfrm>
            <a:prstGeom prst="bentConnector2">
              <a:avLst/>
            </a:prstGeom>
            <a:solidFill>
              <a:srgbClr val="FFC000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1" name="Flowchart: Connector 50">
              <a:extLst>
                <a:ext uri="{FF2B5EF4-FFF2-40B4-BE49-F238E27FC236}">
                  <a16:creationId xmlns:a16="http://schemas.microsoft.com/office/drawing/2014/main" id="{9CB2BEAE-96EE-4567-9D9F-33F99F1AC3AE}"/>
                </a:ext>
              </a:extLst>
            </p:cNvPr>
            <p:cNvSpPr/>
            <p:nvPr/>
          </p:nvSpPr>
          <p:spPr>
            <a:xfrm>
              <a:off x="8142984" y="5247858"/>
              <a:ext cx="457200" cy="457200"/>
            </a:xfrm>
            <a:prstGeom prst="flowChartConnector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7619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</a:rPr>
                <a:t>8</a:t>
              </a:r>
            </a:p>
          </p:txBody>
        </p: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E35B8ABC-2B3A-4D2A-95CC-42F12FE5802C}"/>
                </a:ext>
              </a:extLst>
            </p:cNvPr>
            <p:cNvCxnSpPr/>
            <p:nvPr/>
          </p:nvCxnSpPr>
          <p:spPr>
            <a:xfrm flipV="1">
              <a:off x="9258275" y="4735246"/>
              <a:ext cx="405669" cy="3286"/>
            </a:xfrm>
            <a:prstGeom prst="straightConnector1">
              <a:avLst/>
            </a:prstGeom>
            <a:solidFill>
              <a:srgbClr val="FFC000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A1E691A2-3A7B-46FB-93C3-0996C09A2F6F}"/>
                </a:ext>
              </a:extLst>
            </p:cNvPr>
            <p:cNvCxnSpPr>
              <a:stCxn id="49" idx="4"/>
              <a:endCxn id="48" idx="0"/>
            </p:cNvCxnSpPr>
            <p:nvPr/>
          </p:nvCxnSpPr>
          <p:spPr>
            <a:xfrm flipH="1">
              <a:off x="9840669" y="4960835"/>
              <a:ext cx="6242" cy="298033"/>
            </a:xfrm>
            <a:prstGeom prst="straightConnector1">
              <a:avLst/>
            </a:prstGeom>
            <a:noFill/>
            <a:ln w="6350" cap="flat" cmpd="sng" algn="ctr">
              <a:solidFill>
                <a:sysClr val="window" lastClr="FFFFFF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350C6263-770E-4E54-992D-488ADB014F7F}"/>
                </a:ext>
              </a:extLst>
            </p:cNvPr>
            <p:cNvSpPr/>
            <p:nvPr/>
          </p:nvSpPr>
          <p:spPr>
            <a:xfrm>
              <a:off x="7412857" y="4410791"/>
              <a:ext cx="3409245" cy="1368485"/>
            </a:xfrm>
            <a:prstGeom prst="rect">
              <a:avLst/>
            </a:prstGeom>
            <a:noFill/>
            <a:ln w="28575" cap="flat" cmpd="sng" algn="ctr">
              <a:solidFill>
                <a:srgbClr val="00B05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09183513-FDE8-456B-A1D7-6E85C9F65999}"/>
                </a:ext>
              </a:extLst>
            </p:cNvPr>
            <p:cNvSpPr/>
            <p:nvPr/>
          </p:nvSpPr>
          <p:spPr>
            <a:xfrm>
              <a:off x="8447784" y="5791474"/>
              <a:ext cx="2374318" cy="228685"/>
            </a:xfrm>
            <a:prstGeom prst="rect">
              <a:avLst/>
            </a:prstGeom>
            <a:noFill/>
            <a:ln w="28575" cap="flat" cmpd="sng" algn="ctr">
              <a:solidFill>
                <a:srgbClr val="00B05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Convergence Loop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6AA77010-80A4-428A-B2E0-599FDA307F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0095" y="3657758"/>
            <a:ext cx="2389632" cy="1830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798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D820B4A-1C51-4FA9-9452-08E7CB11091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683405" y="915035"/>
            <a:ext cx="10060013" cy="5486400"/>
          </a:xfrm>
        </p:spPr>
        <p:txBody>
          <a:bodyPr>
            <a:normAutofit/>
          </a:bodyPr>
          <a:lstStyle/>
          <a:p>
            <a:r>
              <a:rPr lang="en-US" dirty="0"/>
              <a:t>Missile DATCOM is an aerodynamic design tool that was created for preliminary missile design</a:t>
            </a:r>
          </a:p>
          <a:p>
            <a:pPr lvl="1"/>
            <a:r>
              <a:rPr lang="en-US" dirty="0"/>
              <a:t>The code is flexible enough to be used to analyze small launch vehicles</a:t>
            </a:r>
            <a:r>
              <a:rPr lang="en-US" baseline="30000" dirty="0"/>
              <a:t>[2],[3]</a:t>
            </a:r>
          </a:p>
          <a:p>
            <a:pPr lvl="1"/>
            <a:r>
              <a:rPr lang="en-US" dirty="0"/>
              <a:t>Ability to incorporate fins and wings if required</a:t>
            </a:r>
          </a:p>
          <a:p>
            <a:r>
              <a:rPr lang="en-US" dirty="0"/>
              <a:t>POST2 enables trajectory analysis of vehicles operating near one attracting body</a:t>
            </a:r>
          </a:p>
          <a:p>
            <a:pPr lvl="1"/>
            <a:r>
              <a:rPr lang="en-US" dirty="0"/>
              <a:t>Attempts to target the desired orbit</a:t>
            </a:r>
          </a:p>
          <a:p>
            <a:pPr lvl="1"/>
            <a:r>
              <a:rPr lang="en-US" dirty="0"/>
              <a:t>Optimizes Payload Mass</a:t>
            </a:r>
          </a:p>
          <a:p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A452B00-948A-4EA0-9E20-576840477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Aerodynamics and Trajectory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008CAF-9560-4CEF-9226-B57E441E4FF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7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918B21-7A0D-4DE8-A033-DA57C9B616D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Presenter: Dr. Bradford Robertson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B7E831C-FD7E-4191-BCA0-E9E0A6A82F08}"/>
              </a:ext>
            </a:extLst>
          </p:cNvPr>
          <p:cNvSpPr/>
          <p:nvPr/>
        </p:nvSpPr>
        <p:spPr>
          <a:xfrm>
            <a:off x="67287" y="914717"/>
            <a:ext cx="1463040" cy="731520"/>
          </a:xfrm>
          <a:prstGeom prst="rect">
            <a:avLst/>
          </a:prstGeom>
          <a:solidFill>
            <a:schemeClr val="bg1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3057"/>
                </a:solidFill>
              </a:rPr>
              <a:t>Introduction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7E32FE-7800-42D0-9650-1620C2AB3026}"/>
              </a:ext>
            </a:extLst>
          </p:cNvPr>
          <p:cNvSpPr/>
          <p:nvPr/>
        </p:nvSpPr>
        <p:spPr>
          <a:xfrm>
            <a:off x="67287" y="1716320"/>
            <a:ext cx="1463040" cy="731520"/>
          </a:xfrm>
          <a:prstGeom prst="rect">
            <a:avLst/>
          </a:prstGeom>
          <a:solidFill>
            <a:schemeClr val="bg1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3057"/>
                </a:solidFill>
              </a:rPr>
              <a:t>Design Environment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9C863B-909C-4CE8-A0F8-A63ECF524074}"/>
              </a:ext>
            </a:extLst>
          </p:cNvPr>
          <p:cNvSpPr/>
          <p:nvPr/>
        </p:nvSpPr>
        <p:spPr>
          <a:xfrm>
            <a:off x="69012" y="2499571"/>
            <a:ext cx="1463040" cy="731520"/>
          </a:xfrm>
          <a:prstGeom prst="rect">
            <a:avLst/>
          </a:prstGeom>
          <a:solidFill>
            <a:srgbClr val="003057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Sample Problem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20E5CE6-4F59-43B0-B7AA-70607F8825AC}"/>
              </a:ext>
            </a:extLst>
          </p:cNvPr>
          <p:cNvSpPr/>
          <p:nvPr/>
        </p:nvSpPr>
        <p:spPr>
          <a:xfrm>
            <a:off x="69012" y="3291998"/>
            <a:ext cx="1463040" cy="731520"/>
          </a:xfrm>
          <a:prstGeom prst="rect">
            <a:avLst/>
          </a:prstGeom>
          <a:solidFill>
            <a:srgbClr val="003057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Results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40BAB25-0D72-4468-88F2-C218E38F9B36}"/>
              </a:ext>
            </a:extLst>
          </p:cNvPr>
          <p:cNvSpPr/>
          <p:nvPr/>
        </p:nvSpPr>
        <p:spPr>
          <a:xfrm>
            <a:off x="69012" y="4084425"/>
            <a:ext cx="1463040" cy="731520"/>
          </a:xfrm>
          <a:prstGeom prst="rect">
            <a:avLst/>
          </a:prstGeom>
          <a:solidFill>
            <a:srgbClr val="003057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Conclusion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44E5239-63F1-4316-BABF-6528EE35F5C4}"/>
              </a:ext>
            </a:extLst>
          </p:cNvPr>
          <p:cNvSpPr/>
          <p:nvPr/>
        </p:nvSpPr>
        <p:spPr>
          <a:xfrm>
            <a:off x="67287" y="914717"/>
            <a:ext cx="1463040" cy="731520"/>
          </a:xfrm>
          <a:prstGeom prst="rect">
            <a:avLst/>
          </a:prstGeom>
          <a:solidFill>
            <a:srgbClr val="003057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Introduction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9E5B327-2FCF-4976-843D-7BF597A6B320}"/>
              </a:ext>
            </a:extLst>
          </p:cNvPr>
          <p:cNvSpPr/>
          <p:nvPr/>
        </p:nvSpPr>
        <p:spPr>
          <a:xfrm>
            <a:off x="70013" y="2504245"/>
            <a:ext cx="1463040" cy="731520"/>
          </a:xfrm>
          <a:prstGeom prst="rect">
            <a:avLst/>
          </a:prstGeom>
          <a:solidFill>
            <a:srgbClr val="B3A369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Sample Problem</a:t>
            </a:r>
          </a:p>
        </p:txBody>
      </p:sp>
    </p:spTree>
    <p:extLst>
      <p:ext uri="{BB962C8B-B14F-4D97-AF65-F5344CB8AC3E}">
        <p14:creationId xmlns:p14="http://schemas.microsoft.com/office/powerpoint/2010/main" val="221487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A452B00-948A-4EA0-9E20-576840477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Integration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008CAF-9560-4CEF-9226-B57E441E4FF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918B21-7A0D-4DE8-A033-DA57C9B616D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Presenter: Dr. Bradford Robertson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252DB49-57D6-45C1-A176-6149A6BD0954}"/>
              </a:ext>
            </a:extLst>
          </p:cNvPr>
          <p:cNvSpPr/>
          <p:nvPr/>
        </p:nvSpPr>
        <p:spPr>
          <a:xfrm>
            <a:off x="67287" y="914717"/>
            <a:ext cx="1463040" cy="731520"/>
          </a:xfrm>
          <a:prstGeom prst="rect">
            <a:avLst/>
          </a:prstGeom>
          <a:solidFill>
            <a:schemeClr val="bg1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3057"/>
                </a:solidFill>
              </a:rPr>
              <a:t>Introduction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617ABF2-6D11-4B9C-A3D7-2A6B86DA904A}"/>
              </a:ext>
            </a:extLst>
          </p:cNvPr>
          <p:cNvSpPr/>
          <p:nvPr/>
        </p:nvSpPr>
        <p:spPr>
          <a:xfrm>
            <a:off x="67287" y="1716320"/>
            <a:ext cx="1463040" cy="731520"/>
          </a:xfrm>
          <a:prstGeom prst="rect">
            <a:avLst/>
          </a:prstGeom>
          <a:solidFill>
            <a:schemeClr val="bg1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3057"/>
                </a:solidFill>
              </a:rPr>
              <a:t>Design Environment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CDE50A2-CACA-4DDD-AC98-4C0781E342CE}"/>
              </a:ext>
            </a:extLst>
          </p:cNvPr>
          <p:cNvSpPr/>
          <p:nvPr/>
        </p:nvSpPr>
        <p:spPr>
          <a:xfrm>
            <a:off x="69012" y="2499571"/>
            <a:ext cx="1463040" cy="731520"/>
          </a:xfrm>
          <a:prstGeom prst="rect">
            <a:avLst/>
          </a:prstGeom>
          <a:solidFill>
            <a:srgbClr val="003057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Sample Problem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5E45D86-409B-4159-A1F8-BF9665D5F0BE}"/>
              </a:ext>
            </a:extLst>
          </p:cNvPr>
          <p:cNvSpPr/>
          <p:nvPr/>
        </p:nvSpPr>
        <p:spPr>
          <a:xfrm>
            <a:off x="69012" y="3291998"/>
            <a:ext cx="1463040" cy="731520"/>
          </a:xfrm>
          <a:prstGeom prst="rect">
            <a:avLst/>
          </a:prstGeom>
          <a:solidFill>
            <a:srgbClr val="003057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Results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4062A28-F1F9-4C16-9108-40918A527997}"/>
              </a:ext>
            </a:extLst>
          </p:cNvPr>
          <p:cNvSpPr/>
          <p:nvPr/>
        </p:nvSpPr>
        <p:spPr>
          <a:xfrm>
            <a:off x="69012" y="4084425"/>
            <a:ext cx="1463040" cy="731520"/>
          </a:xfrm>
          <a:prstGeom prst="rect">
            <a:avLst/>
          </a:prstGeom>
          <a:solidFill>
            <a:srgbClr val="003057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Conclusion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529DEEC-056C-4349-BC4F-CDEB59BF310B}"/>
              </a:ext>
            </a:extLst>
          </p:cNvPr>
          <p:cNvSpPr/>
          <p:nvPr/>
        </p:nvSpPr>
        <p:spPr>
          <a:xfrm>
            <a:off x="67287" y="914717"/>
            <a:ext cx="1463040" cy="731520"/>
          </a:xfrm>
          <a:prstGeom prst="rect">
            <a:avLst/>
          </a:prstGeom>
          <a:solidFill>
            <a:srgbClr val="003057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Introduction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49D0C51-2A9F-4EE7-91F7-62FE6702FB07}"/>
              </a:ext>
            </a:extLst>
          </p:cNvPr>
          <p:cNvSpPr/>
          <p:nvPr/>
        </p:nvSpPr>
        <p:spPr>
          <a:xfrm>
            <a:off x="70013" y="2504245"/>
            <a:ext cx="1463040" cy="731520"/>
          </a:xfrm>
          <a:prstGeom prst="rect">
            <a:avLst/>
          </a:prstGeom>
          <a:solidFill>
            <a:srgbClr val="B3A369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Sample Problem</a:t>
            </a: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072F701D-12EE-43E3-9575-42FF4C41DC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4175" y="2191916"/>
            <a:ext cx="4304356" cy="2734648"/>
          </a:xfrm>
          <a:prstGeom prst="rect">
            <a:avLst/>
          </a:prstGeom>
        </p:spPr>
      </p:pic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82D6477D-E822-45CE-92BB-513EEFA26B2B}"/>
              </a:ext>
            </a:extLst>
          </p:cNvPr>
          <p:cNvCxnSpPr>
            <a:cxnSpLocks/>
          </p:cNvCxnSpPr>
          <p:nvPr/>
        </p:nvCxnSpPr>
        <p:spPr>
          <a:xfrm>
            <a:off x="3851161" y="2192545"/>
            <a:ext cx="0" cy="2734019"/>
          </a:xfrm>
          <a:prstGeom prst="line">
            <a:avLst/>
          </a:prstGeom>
          <a:ln w="57150">
            <a:solidFill>
              <a:srgbClr val="FFC60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3" name="Table 62">
            <a:extLst>
              <a:ext uri="{FF2B5EF4-FFF2-40B4-BE49-F238E27FC236}">
                <a16:creationId xmlns:a16="http://schemas.microsoft.com/office/drawing/2014/main" id="{D0FE870A-44B0-4C12-AEE8-0467A52C36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8114542"/>
              </p:ext>
            </p:extLst>
          </p:nvPr>
        </p:nvGraphicFramePr>
        <p:xfrm>
          <a:off x="1718838" y="2171617"/>
          <a:ext cx="4339979" cy="2754947"/>
        </p:xfrm>
        <a:graphic>
          <a:graphicData uri="http://schemas.openxmlformats.org/drawingml/2006/table">
            <a:tbl>
              <a:tblPr/>
              <a:tblGrid>
                <a:gridCol w="4339979">
                  <a:extLst>
                    <a:ext uri="{9D8B030D-6E8A-4147-A177-3AD203B41FA5}">
                      <a16:colId xmlns:a16="http://schemas.microsoft.com/office/drawing/2014/main" val="3486779258"/>
                    </a:ext>
                  </a:extLst>
                </a:gridCol>
              </a:tblGrid>
              <a:tr h="275494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mpd="sng">
                      <a:solidFill>
                        <a:schemeClr val="bg1"/>
                      </a:solidFill>
                      <a:prstDash val="solid"/>
                    </a:lnL>
                    <a:lnR w="57150" cmpd="sng">
                      <a:solidFill>
                        <a:schemeClr val="bg1"/>
                      </a:solidFill>
                      <a:prstDash val="solid"/>
                    </a:lnR>
                    <a:lnT w="57150" cmpd="sng">
                      <a:solidFill>
                        <a:schemeClr val="bg1"/>
                      </a:solidFill>
                      <a:prstDash val="solid"/>
                    </a:lnT>
                    <a:lnB w="57150" cmpd="sng">
                      <a:solidFill>
                        <a:schemeClr val="bg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4773615"/>
                  </a:ext>
                </a:extLst>
              </a:tr>
            </a:tbl>
          </a:graphicData>
        </a:graphic>
      </p:graphicFrame>
      <p:grpSp>
        <p:nvGrpSpPr>
          <p:cNvPr id="60" name="Group 59">
            <a:extLst>
              <a:ext uri="{FF2B5EF4-FFF2-40B4-BE49-F238E27FC236}">
                <a16:creationId xmlns:a16="http://schemas.microsoft.com/office/drawing/2014/main" id="{3C786B7B-9BF4-4DCD-8F52-AFEAF23BD320}"/>
              </a:ext>
            </a:extLst>
          </p:cNvPr>
          <p:cNvGrpSpPr/>
          <p:nvPr/>
        </p:nvGrpSpPr>
        <p:grpSpPr>
          <a:xfrm>
            <a:off x="6153470" y="1243087"/>
            <a:ext cx="6015951" cy="4358029"/>
            <a:chOff x="5583697" y="1028227"/>
            <a:chExt cx="6178630" cy="4358029"/>
          </a:xfrm>
        </p:grpSpPr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F6C85262-A99C-4B85-A460-508AE6773F90}"/>
                </a:ext>
              </a:extLst>
            </p:cNvPr>
            <p:cNvGrpSpPr/>
            <p:nvPr/>
          </p:nvGrpSpPr>
          <p:grpSpPr>
            <a:xfrm>
              <a:off x="5655733" y="1028227"/>
              <a:ext cx="6106594" cy="4358029"/>
              <a:chOff x="5946450" y="1487414"/>
              <a:chExt cx="6106594" cy="4358029"/>
            </a:xfrm>
          </p:grpSpPr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5BAF4446-088B-4F22-84FF-68AB4C9D0694}"/>
                  </a:ext>
                </a:extLst>
              </p:cNvPr>
              <p:cNvGrpSpPr/>
              <p:nvPr/>
            </p:nvGrpSpPr>
            <p:grpSpPr>
              <a:xfrm>
                <a:off x="5946450" y="1487414"/>
                <a:ext cx="6106594" cy="4358029"/>
                <a:chOff x="5615929" y="1706334"/>
                <a:chExt cx="6106594" cy="4358029"/>
              </a:xfrm>
            </p:grpSpPr>
            <p:grpSp>
              <p:nvGrpSpPr>
                <p:cNvPr id="73" name="Group 72">
                  <a:extLst>
                    <a:ext uri="{FF2B5EF4-FFF2-40B4-BE49-F238E27FC236}">
                      <a16:creationId xmlns:a16="http://schemas.microsoft.com/office/drawing/2014/main" id="{3179BA7A-1AAC-4758-9AD0-AA2E8DFC23FE}"/>
                    </a:ext>
                  </a:extLst>
                </p:cNvPr>
                <p:cNvGrpSpPr/>
                <p:nvPr/>
              </p:nvGrpSpPr>
              <p:grpSpPr>
                <a:xfrm>
                  <a:off x="5615929" y="1706334"/>
                  <a:ext cx="6106594" cy="4358029"/>
                  <a:chOff x="5615929" y="1706334"/>
                  <a:chExt cx="6106594" cy="4358029"/>
                </a:xfrm>
              </p:grpSpPr>
              <p:cxnSp>
                <p:nvCxnSpPr>
                  <p:cNvPr id="76" name="Straight Arrow Connector 75">
                    <a:extLst>
                      <a:ext uri="{FF2B5EF4-FFF2-40B4-BE49-F238E27FC236}">
                        <a16:creationId xmlns:a16="http://schemas.microsoft.com/office/drawing/2014/main" id="{80B56C30-BD21-4E75-A69C-2B182DD71508}"/>
                      </a:ext>
                    </a:extLst>
                  </p:cNvPr>
                  <p:cNvCxnSpPr/>
                  <p:nvPr/>
                </p:nvCxnSpPr>
                <p:spPr>
                  <a:xfrm>
                    <a:off x="10826956" y="3341959"/>
                    <a:ext cx="8876" cy="2297531"/>
                  </a:xfrm>
                  <a:prstGeom prst="straightConnector1">
                    <a:avLst/>
                  </a:prstGeom>
                  <a:solidFill>
                    <a:srgbClr val="FFC000"/>
                  </a:solidFill>
                  <a:ln w="9525" cap="flat" cmpd="sng" algn="ctr">
                    <a:solidFill>
                      <a:sysClr val="window" lastClr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sp>
                <p:nvSpPr>
                  <p:cNvPr id="77" name="Rectangle: Rounded Corners 76">
                    <a:extLst>
                      <a:ext uri="{FF2B5EF4-FFF2-40B4-BE49-F238E27FC236}">
                        <a16:creationId xmlns:a16="http://schemas.microsoft.com/office/drawing/2014/main" id="{BC38C265-9704-4DDB-B6BA-964496E4F7D2}"/>
                      </a:ext>
                    </a:extLst>
                  </p:cNvPr>
                  <p:cNvSpPr/>
                  <p:nvPr/>
                </p:nvSpPr>
                <p:spPr>
                  <a:xfrm>
                    <a:off x="8591793" y="4644673"/>
                    <a:ext cx="1773383" cy="424873"/>
                  </a:xfrm>
                  <a:prstGeom prst="roundRect">
                    <a:avLst/>
                  </a:prstGeom>
                  <a:solidFill>
                    <a:srgbClr val="FFC000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76200" tIns="38100" rIns="76200" bIns="3810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ctr" defTabSz="7619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ea typeface="+mn-ea"/>
                      </a:rPr>
                      <a:t>Missile DATCOM</a:t>
                    </a:r>
                  </a:p>
                </p:txBody>
              </p:sp>
              <p:sp>
                <p:nvSpPr>
                  <p:cNvPr id="78" name="Rectangle: Rounded Corners 77">
                    <a:extLst>
                      <a:ext uri="{FF2B5EF4-FFF2-40B4-BE49-F238E27FC236}">
                        <a16:creationId xmlns:a16="http://schemas.microsoft.com/office/drawing/2014/main" id="{0519842F-667F-42FB-8EC0-027958543F95}"/>
                      </a:ext>
                    </a:extLst>
                  </p:cNvPr>
                  <p:cNvSpPr/>
                  <p:nvPr/>
                </p:nvSpPr>
                <p:spPr>
                  <a:xfrm>
                    <a:off x="9949141" y="5639490"/>
                    <a:ext cx="1773382" cy="424873"/>
                  </a:xfrm>
                  <a:prstGeom prst="roundRect">
                    <a:avLst/>
                  </a:prstGeom>
                  <a:solidFill>
                    <a:srgbClr val="FFC000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76200" tIns="38100" rIns="76200" bIns="3810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ctr" defTabSz="7619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6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ea typeface="+mn-ea"/>
                      </a:rPr>
                      <a:t>POST</a:t>
                    </a:r>
                  </a:p>
                </p:txBody>
              </p:sp>
              <p:cxnSp>
                <p:nvCxnSpPr>
                  <p:cNvPr id="79" name="Straight Arrow Connector 78">
                    <a:extLst>
                      <a:ext uri="{FF2B5EF4-FFF2-40B4-BE49-F238E27FC236}">
                        <a16:creationId xmlns:a16="http://schemas.microsoft.com/office/drawing/2014/main" id="{096CDD1D-84AD-4183-8BA0-892806662893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7389311" y="3223213"/>
                    <a:ext cx="3268450" cy="14745"/>
                  </a:xfrm>
                  <a:prstGeom prst="straightConnector1">
                    <a:avLst/>
                  </a:prstGeom>
                  <a:solidFill>
                    <a:srgbClr val="FFC000"/>
                  </a:solidFill>
                  <a:ln w="9525" cap="flat" cmpd="sng" algn="ctr">
                    <a:solidFill>
                      <a:sysClr val="window" lastClr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sp>
                <p:nvSpPr>
                  <p:cNvPr id="80" name="Flowchart: Connector 79">
                    <a:extLst>
                      <a:ext uri="{FF2B5EF4-FFF2-40B4-BE49-F238E27FC236}">
                        <a16:creationId xmlns:a16="http://schemas.microsoft.com/office/drawing/2014/main" id="{B295DE96-CE4F-48D8-9AC8-770E783DFB4A}"/>
                      </a:ext>
                    </a:extLst>
                  </p:cNvPr>
                  <p:cNvSpPr/>
                  <p:nvPr/>
                </p:nvSpPr>
                <p:spPr>
                  <a:xfrm>
                    <a:off x="10607232" y="4629213"/>
                    <a:ext cx="457200" cy="457200"/>
                  </a:xfrm>
                  <a:prstGeom prst="flowChartConnector">
                    <a:avLst/>
                  </a:prstGeom>
                  <a:solidFill>
                    <a:sysClr val="window" lastClr="FFFFFF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76200" tIns="38100" rIns="76200" bIns="3810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ctr" defTabSz="7619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1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ea typeface="+mn-ea"/>
                      </a:rPr>
                      <a:t>10</a:t>
                    </a:r>
                  </a:p>
                </p:txBody>
              </p:sp>
              <p:sp>
                <p:nvSpPr>
                  <p:cNvPr id="81" name="Flowchart: Connector 80">
                    <a:extLst>
                      <a:ext uri="{FF2B5EF4-FFF2-40B4-BE49-F238E27FC236}">
                        <a16:creationId xmlns:a16="http://schemas.microsoft.com/office/drawing/2014/main" id="{C5C53EB4-A179-40E6-859B-B4C9D5B21501}"/>
                      </a:ext>
                    </a:extLst>
                  </p:cNvPr>
                  <p:cNvSpPr/>
                  <p:nvPr/>
                </p:nvSpPr>
                <p:spPr>
                  <a:xfrm>
                    <a:off x="10607232" y="3003061"/>
                    <a:ext cx="457200" cy="457200"/>
                  </a:xfrm>
                  <a:prstGeom prst="flowChartConnector">
                    <a:avLst/>
                  </a:prstGeom>
                  <a:solidFill>
                    <a:sysClr val="window" lastClr="FFFFFF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76200" tIns="38100" rIns="76200" bIns="3810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ctr" defTabSz="7619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1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ea typeface="+mn-ea"/>
                      </a:rPr>
                      <a:t>7</a:t>
                    </a:r>
                  </a:p>
                </p:txBody>
              </p:sp>
              <p:sp>
                <p:nvSpPr>
                  <p:cNvPr id="82" name="Flowchart: Connector 81">
                    <a:extLst>
                      <a:ext uri="{FF2B5EF4-FFF2-40B4-BE49-F238E27FC236}">
                        <a16:creationId xmlns:a16="http://schemas.microsoft.com/office/drawing/2014/main" id="{71554096-DD6D-4FE0-89D1-8B144191000C}"/>
                      </a:ext>
                    </a:extLst>
                  </p:cNvPr>
                  <p:cNvSpPr/>
                  <p:nvPr/>
                </p:nvSpPr>
                <p:spPr>
                  <a:xfrm>
                    <a:off x="10598356" y="3738607"/>
                    <a:ext cx="457200" cy="457200"/>
                  </a:xfrm>
                  <a:prstGeom prst="flowChartConnector">
                    <a:avLst/>
                  </a:prstGeom>
                  <a:solidFill>
                    <a:sysClr val="window" lastClr="FFFFFF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76200" tIns="38100" rIns="76200" bIns="3810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ctr" defTabSz="7619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1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ea typeface="+mn-ea"/>
                      </a:rPr>
                      <a:t>9</a:t>
                    </a:r>
                  </a:p>
                </p:txBody>
              </p:sp>
              <p:cxnSp>
                <p:nvCxnSpPr>
                  <p:cNvPr id="83" name="Straight Arrow Connector 82">
                    <a:extLst>
                      <a:ext uri="{FF2B5EF4-FFF2-40B4-BE49-F238E27FC236}">
                        <a16:creationId xmlns:a16="http://schemas.microsoft.com/office/drawing/2014/main" id="{66BF1DF4-C2D3-492D-88DF-B0660CF799B0}"/>
                      </a:ext>
                    </a:extLst>
                  </p:cNvPr>
                  <p:cNvCxnSpPr>
                    <a:cxnSpLocks/>
                    <a:stCxn id="98" idx="2"/>
                  </p:cNvCxnSpPr>
                  <p:nvPr/>
                </p:nvCxnSpPr>
                <p:spPr>
                  <a:xfrm>
                    <a:off x="7970240" y="2634864"/>
                    <a:ext cx="1465" cy="1123430"/>
                  </a:xfrm>
                  <a:prstGeom prst="straightConnector1">
                    <a:avLst/>
                  </a:prstGeom>
                  <a:solidFill>
                    <a:srgbClr val="FFC000"/>
                  </a:solidFill>
                  <a:ln w="9525" cap="flat" cmpd="sng" algn="ctr">
                    <a:solidFill>
                      <a:sysClr val="window" lastClr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84" name="Straight Arrow Connector 83">
                    <a:extLst>
                      <a:ext uri="{FF2B5EF4-FFF2-40B4-BE49-F238E27FC236}">
                        <a16:creationId xmlns:a16="http://schemas.microsoft.com/office/drawing/2014/main" id="{3DFF67EA-1F98-481A-A575-85A7B7EEA92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858396" y="3970731"/>
                    <a:ext cx="1799364" cy="10306"/>
                  </a:xfrm>
                  <a:prstGeom prst="straightConnector1">
                    <a:avLst/>
                  </a:prstGeom>
                  <a:solidFill>
                    <a:srgbClr val="FFC000"/>
                  </a:solidFill>
                  <a:ln w="9525" cap="flat" cmpd="sng" algn="ctr">
                    <a:solidFill>
                      <a:sysClr val="window" lastClr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grpSp>
                <p:nvGrpSpPr>
                  <p:cNvPr id="85" name="Group 84">
                    <a:extLst>
                      <a:ext uri="{FF2B5EF4-FFF2-40B4-BE49-F238E27FC236}">
                        <a16:creationId xmlns:a16="http://schemas.microsoft.com/office/drawing/2014/main" id="{9F0B50F3-EC44-4134-B458-8BD0B3D1CC30}"/>
                      </a:ext>
                    </a:extLst>
                  </p:cNvPr>
                  <p:cNvGrpSpPr/>
                  <p:nvPr/>
                </p:nvGrpSpPr>
                <p:grpSpPr>
                  <a:xfrm>
                    <a:off x="6206094" y="1706334"/>
                    <a:ext cx="3528291" cy="928530"/>
                    <a:chOff x="6250484" y="1706334"/>
                    <a:chExt cx="3528291" cy="928530"/>
                  </a:xfrm>
                </p:grpSpPr>
                <p:sp>
                  <p:nvSpPr>
                    <p:cNvPr id="95" name="Rectangle 94">
                      <a:extLst>
                        <a:ext uri="{FF2B5EF4-FFF2-40B4-BE49-F238E27FC236}">
                          <a16:creationId xmlns:a16="http://schemas.microsoft.com/office/drawing/2014/main" id="{D4F44E1E-5555-46CA-BB27-A0DCDD13BC8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83410" y="2188346"/>
                      <a:ext cx="338389" cy="237492"/>
                    </a:xfrm>
                    <a:prstGeom prst="rect">
                      <a:avLst/>
                    </a:prstGeom>
                    <a:solidFill>
                      <a:sysClr val="window" lastClr="FFFFFF"/>
                    </a:solidFill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76200" tIns="38100" rIns="76200" bIns="3810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ctr" defTabSz="7619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ea typeface="+mn-ea"/>
                        </a:rPr>
                        <a:t>1</a:t>
                      </a:r>
                    </a:p>
                  </p:txBody>
                </p:sp>
                <p:sp>
                  <p:nvSpPr>
                    <p:cNvPr id="96" name="Rectangle 95">
                      <a:extLst>
                        <a:ext uri="{FF2B5EF4-FFF2-40B4-BE49-F238E27FC236}">
                          <a16:creationId xmlns:a16="http://schemas.microsoft.com/office/drawing/2014/main" id="{5913B2A6-475A-4A4B-A4EC-202C0282BA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36201" y="2186089"/>
                      <a:ext cx="338389" cy="237492"/>
                    </a:xfrm>
                    <a:prstGeom prst="rect">
                      <a:avLst/>
                    </a:prstGeom>
                    <a:solidFill>
                      <a:sysClr val="window" lastClr="FFFFFF"/>
                    </a:solidFill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76200" tIns="38100" rIns="76200" bIns="3810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ctr" defTabSz="7619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ea typeface="+mn-ea"/>
                        </a:rPr>
                        <a:t>2</a:t>
                      </a:r>
                    </a:p>
                  </p:txBody>
                </p:sp>
                <p:sp>
                  <p:nvSpPr>
                    <p:cNvPr id="97" name="Rectangle 96">
                      <a:extLst>
                        <a:ext uri="{FF2B5EF4-FFF2-40B4-BE49-F238E27FC236}">
                          <a16:creationId xmlns:a16="http://schemas.microsoft.com/office/drawing/2014/main" id="{7B0554FE-6AFF-46B6-B140-0D1714A457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27047" y="2182091"/>
                      <a:ext cx="338389" cy="237492"/>
                    </a:xfrm>
                    <a:prstGeom prst="rect">
                      <a:avLst/>
                    </a:prstGeom>
                    <a:solidFill>
                      <a:sysClr val="window" lastClr="FFFFFF"/>
                    </a:solidFill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76200" tIns="38100" rIns="76200" bIns="3810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ctr" defTabSz="7619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ea typeface="+mn-ea"/>
                        </a:rPr>
                        <a:t>3</a:t>
                      </a:r>
                    </a:p>
                  </p:txBody>
                </p:sp>
                <p:sp>
                  <p:nvSpPr>
                    <p:cNvPr id="98" name="Rectangle 97">
                      <a:extLst>
                        <a:ext uri="{FF2B5EF4-FFF2-40B4-BE49-F238E27FC236}">
                          <a16:creationId xmlns:a16="http://schemas.microsoft.com/office/drawing/2014/main" id="{7B013417-0CDF-4815-A090-40CA60D563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50484" y="1706334"/>
                      <a:ext cx="3528291" cy="928530"/>
                    </a:xfrm>
                    <a:prstGeom prst="rect">
                      <a:avLst/>
                    </a:prstGeom>
                    <a:noFill/>
                    <a:ln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76200" tIns="38100" rIns="76200" bIns="3810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ctr" defTabSz="7619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ea typeface="+mn-ea"/>
                      </a:endParaRPr>
                    </a:p>
                  </p:txBody>
                </p:sp>
                <p:sp>
                  <p:nvSpPr>
                    <p:cNvPr id="99" name="Rectangle 98">
                      <a:extLst>
                        <a:ext uri="{FF2B5EF4-FFF2-40B4-BE49-F238E27FC236}">
                          <a16:creationId xmlns:a16="http://schemas.microsoft.com/office/drawing/2014/main" id="{CB62BD34-966B-4996-B4EA-A7292493892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50484" y="1706334"/>
                      <a:ext cx="1754912" cy="365467"/>
                    </a:xfrm>
                    <a:prstGeom prst="rect">
                      <a:avLst/>
                    </a:prstGeom>
                    <a:solidFill>
                      <a:srgbClr val="FFC000"/>
                    </a:solidFill>
                    <a:ln w="952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76200" tIns="38100" rIns="76200" bIns="3810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ctr" defTabSz="7619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ea typeface="+mn-ea"/>
                        </a:rPr>
                        <a:t>Inputs</a:t>
                      </a:r>
                    </a:p>
                  </p:txBody>
                </p:sp>
              </p:grpSp>
              <p:sp>
                <p:nvSpPr>
                  <p:cNvPr id="86" name="Rectangle: Rounded Corners 85">
                    <a:extLst>
                      <a:ext uri="{FF2B5EF4-FFF2-40B4-BE49-F238E27FC236}">
                        <a16:creationId xmlns:a16="http://schemas.microsoft.com/office/drawing/2014/main" id="{90E11D90-1CBC-40D0-8EAA-38057C5F663A}"/>
                      </a:ext>
                    </a:extLst>
                  </p:cNvPr>
                  <p:cNvSpPr/>
                  <p:nvPr/>
                </p:nvSpPr>
                <p:spPr>
                  <a:xfrm>
                    <a:off x="5615929" y="3025521"/>
                    <a:ext cx="1773382" cy="424873"/>
                  </a:xfrm>
                  <a:prstGeom prst="roundRect">
                    <a:avLst/>
                  </a:prstGeom>
                  <a:solidFill>
                    <a:srgbClr val="FFC000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76200" tIns="38100" rIns="76200" bIns="3810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ctr" defTabSz="7619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6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ea typeface="+mn-ea"/>
                      </a:rPr>
                      <a:t>SMAC</a:t>
                    </a:r>
                  </a:p>
                </p:txBody>
              </p:sp>
              <p:sp>
                <p:nvSpPr>
                  <p:cNvPr id="87" name="Rectangle: Rounded Corners 86">
                    <a:extLst>
                      <a:ext uri="{FF2B5EF4-FFF2-40B4-BE49-F238E27FC236}">
                        <a16:creationId xmlns:a16="http://schemas.microsoft.com/office/drawing/2014/main" id="{24E7F63C-DD59-49A0-B7F7-89F70D45DB34}"/>
                      </a:ext>
                    </a:extLst>
                  </p:cNvPr>
                  <p:cNvSpPr/>
                  <p:nvPr/>
                </p:nvSpPr>
                <p:spPr>
                  <a:xfrm>
                    <a:off x="7085014" y="3758294"/>
                    <a:ext cx="1773382" cy="424873"/>
                  </a:xfrm>
                  <a:prstGeom prst="roundRect">
                    <a:avLst/>
                  </a:prstGeom>
                  <a:solidFill>
                    <a:srgbClr val="FFC000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76200" tIns="38100" rIns="76200" bIns="3810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ctr" defTabSz="7619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6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ea typeface="+mn-ea"/>
                      </a:rPr>
                      <a:t>LVSA</a:t>
                    </a:r>
                  </a:p>
                </p:txBody>
              </p:sp>
              <p:sp>
                <p:nvSpPr>
                  <p:cNvPr id="88" name="Flowchart: Connector 87">
                    <a:extLst>
                      <a:ext uri="{FF2B5EF4-FFF2-40B4-BE49-F238E27FC236}">
                        <a16:creationId xmlns:a16="http://schemas.microsoft.com/office/drawing/2014/main" id="{0E03C69C-20C3-4111-81B6-8654DC9ACB6C}"/>
                      </a:ext>
                    </a:extLst>
                  </p:cNvPr>
                  <p:cNvSpPr/>
                  <p:nvPr/>
                </p:nvSpPr>
                <p:spPr>
                  <a:xfrm>
                    <a:off x="7749347" y="3003061"/>
                    <a:ext cx="457200" cy="457200"/>
                  </a:xfrm>
                  <a:prstGeom prst="flowChartConnector">
                    <a:avLst/>
                  </a:prstGeom>
                  <a:solidFill>
                    <a:sysClr val="window" lastClr="FFFFFF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76200" tIns="38100" rIns="76200" bIns="3810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ctr" defTabSz="7619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1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ea typeface="+mn-ea"/>
                      </a:rPr>
                      <a:t>4</a:t>
                    </a:r>
                  </a:p>
                </p:txBody>
              </p:sp>
              <p:cxnSp>
                <p:nvCxnSpPr>
                  <p:cNvPr id="89" name="Elbow Connector 26">
                    <a:extLst>
                      <a:ext uri="{FF2B5EF4-FFF2-40B4-BE49-F238E27FC236}">
                        <a16:creationId xmlns:a16="http://schemas.microsoft.com/office/drawing/2014/main" id="{618C835E-AAD2-43DA-9907-C185BB5302F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0800000">
                    <a:off x="6502620" y="3450395"/>
                    <a:ext cx="582394" cy="520337"/>
                  </a:xfrm>
                  <a:prstGeom prst="bentConnector2">
                    <a:avLst/>
                  </a:prstGeom>
                  <a:solidFill>
                    <a:srgbClr val="FFC000"/>
                  </a:solidFill>
                  <a:ln w="9525" cap="flat" cmpd="sng" algn="ctr">
                    <a:solidFill>
                      <a:sysClr val="window" lastClr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sp>
                <p:nvSpPr>
                  <p:cNvPr id="90" name="Flowchart: Connector 89">
                    <a:extLst>
                      <a:ext uri="{FF2B5EF4-FFF2-40B4-BE49-F238E27FC236}">
                        <a16:creationId xmlns:a16="http://schemas.microsoft.com/office/drawing/2014/main" id="{7EDEB2FE-6723-455C-84F5-03EF4CCCE446}"/>
                      </a:ext>
                    </a:extLst>
                  </p:cNvPr>
                  <p:cNvSpPr/>
                  <p:nvPr/>
                </p:nvSpPr>
                <p:spPr>
                  <a:xfrm>
                    <a:off x="6274020" y="3747284"/>
                    <a:ext cx="457200" cy="457200"/>
                  </a:xfrm>
                  <a:prstGeom prst="flowChartConnector">
                    <a:avLst/>
                  </a:prstGeom>
                  <a:solidFill>
                    <a:sysClr val="window" lastClr="FFFFFF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76200" tIns="38100" rIns="76200" bIns="3810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ctr" defTabSz="7619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1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ea typeface="+mn-ea"/>
                      </a:rPr>
                      <a:t>5</a:t>
                    </a:r>
                  </a:p>
                </p:txBody>
              </p:sp>
              <p:cxnSp>
                <p:nvCxnSpPr>
                  <p:cNvPr id="91" name="Straight Arrow Connector 90">
                    <a:extLst>
                      <a:ext uri="{FF2B5EF4-FFF2-40B4-BE49-F238E27FC236}">
                        <a16:creationId xmlns:a16="http://schemas.microsoft.com/office/drawing/2014/main" id="{B4EFCAF6-82B8-43D9-B4CC-3BD181075BD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507330" y="2634864"/>
                    <a:ext cx="0" cy="390657"/>
                  </a:xfrm>
                  <a:prstGeom prst="straightConnector1">
                    <a:avLst/>
                  </a:prstGeom>
                  <a:solidFill>
                    <a:srgbClr val="FFC000"/>
                  </a:solidFill>
                  <a:ln w="9525" cap="flat" cmpd="sng" algn="ctr">
                    <a:solidFill>
                      <a:sysClr val="window" lastClr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92" name="Straight Arrow Connector 91">
                    <a:extLst>
                      <a:ext uri="{FF2B5EF4-FFF2-40B4-BE49-F238E27FC236}">
                        <a16:creationId xmlns:a16="http://schemas.microsoft.com/office/drawing/2014/main" id="{AB7207BC-72DD-4882-B918-B98A442868AF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7389311" y="3234672"/>
                    <a:ext cx="405669" cy="3286"/>
                  </a:xfrm>
                  <a:prstGeom prst="straightConnector1">
                    <a:avLst/>
                  </a:prstGeom>
                  <a:solidFill>
                    <a:srgbClr val="FFC000"/>
                  </a:solidFill>
                  <a:ln w="9525" cap="flat" cmpd="sng" algn="ctr">
                    <a:solidFill>
                      <a:sysClr val="window" lastClr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93" name="Straight Arrow Connector 92">
                    <a:extLst>
                      <a:ext uri="{FF2B5EF4-FFF2-40B4-BE49-F238E27FC236}">
                        <a16:creationId xmlns:a16="http://schemas.microsoft.com/office/drawing/2014/main" id="{47E8145E-B528-4300-90CE-866643E1B4E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478485" y="2634864"/>
                    <a:ext cx="0" cy="2009809"/>
                  </a:xfrm>
                  <a:prstGeom prst="straightConnector1">
                    <a:avLst/>
                  </a:prstGeom>
                  <a:solidFill>
                    <a:srgbClr val="FFC000"/>
                  </a:solidFill>
                  <a:ln w="9525" cap="flat" cmpd="sng" algn="ctr">
                    <a:solidFill>
                      <a:sysClr val="window" lastClr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94" name="Straight Arrow Connector 93">
                    <a:extLst>
                      <a:ext uri="{FF2B5EF4-FFF2-40B4-BE49-F238E27FC236}">
                        <a16:creationId xmlns:a16="http://schemas.microsoft.com/office/drawing/2014/main" id="{3D79F7C7-C143-4B7F-9477-E68294B30A4C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10365176" y="4857109"/>
                    <a:ext cx="292584" cy="1"/>
                  </a:xfrm>
                  <a:prstGeom prst="straightConnector1">
                    <a:avLst/>
                  </a:prstGeom>
                  <a:solidFill>
                    <a:srgbClr val="FFC000"/>
                  </a:solidFill>
                  <a:ln w="9525" cap="flat" cmpd="sng" algn="ctr">
                    <a:solidFill>
                      <a:sysClr val="window" lastClr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74" name="Flowchart: Connector 73">
                  <a:extLst>
                    <a:ext uri="{FF2B5EF4-FFF2-40B4-BE49-F238E27FC236}">
                      <a16:creationId xmlns:a16="http://schemas.microsoft.com/office/drawing/2014/main" id="{53C106FD-07E4-4980-9006-108FF7858891}"/>
                    </a:ext>
                  </a:extLst>
                </p:cNvPr>
                <p:cNvSpPr/>
                <p:nvPr/>
              </p:nvSpPr>
              <p:spPr>
                <a:xfrm>
                  <a:off x="9252094" y="3736687"/>
                  <a:ext cx="457200" cy="457200"/>
                </a:xfrm>
                <a:prstGeom prst="flowChartConnector">
                  <a:avLst/>
                </a:prstGeom>
                <a:solidFill>
                  <a:sysClr val="window" lastClr="FFFFFF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76200" tIns="38100" rIns="76200" bIns="381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7619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ea typeface="+mn-ea"/>
                    </a:rPr>
                    <a:t>8</a:t>
                  </a:r>
                </a:p>
              </p:txBody>
            </p:sp>
            <p:sp>
              <p:nvSpPr>
                <p:cNvPr id="75" name="Flowchart: Connector 74">
                  <a:extLst>
                    <a:ext uri="{FF2B5EF4-FFF2-40B4-BE49-F238E27FC236}">
                      <a16:creationId xmlns:a16="http://schemas.microsoft.com/office/drawing/2014/main" id="{3D3B45BF-57A5-4661-9F7C-4F3629FEA699}"/>
                    </a:ext>
                  </a:extLst>
                </p:cNvPr>
                <p:cNvSpPr/>
                <p:nvPr/>
              </p:nvSpPr>
              <p:spPr>
                <a:xfrm>
                  <a:off x="9252094" y="3003061"/>
                  <a:ext cx="457200" cy="457200"/>
                </a:xfrm>
                <a:prstGeom prst="flowChartConnector">
                  <a:avLst/>
                </a:prstGeom>
                <a:solidFill>
                  <a:sysClr val="window" lastClr="FFFFFF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76200" tIns="38100" rIns="76200" bIns="381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7619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0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ea typeface="+mn-ea"/>
                    </a:rPr>
                    <a:t>6</a:t>
                  </a:r>
                </a:p>
              </p:txBody>
            </p:sp>
          </p:grpSp>
          <p:cxnSp>
            <p:nvCxnSpPr>
              <p:cNvPr id="68" name="Straight Arrow Connector 67">
                <a:extLst>
                  <a:ext uri="{FF2B5EF4-FFF2-40B4-BE49-F238E27FC236}">
                    <a16:creationId xmlns:a16="http://schemas.microsoft.com/office/drawing/2014/main" id="{3C9567A7-453F-4632-9E6D-ECCE6980F6B4}"/>
                  </a:ext>
                </a:extLst>
              </p:cNvPr>
              <p:cNvCxnSpPr>
                <a:endCxn id="86" idx="0"/>
              </p:cNvCxnSpPr>
              <p:nvPr/>
            </p:nvCxnSpPr>
            <p:spPr>
              <a:xfrm flipH="1">
                <a:off x="6833141" y="2415944"/>
                <a:ext cx="7787" cy="390657"/>
              </a:xfrm>
              <a:prstGeom prst="straightConnector1">
                <a:avLst/>
              </a:prstGeom>
              <a:noFill/>
              <a:ln w="6350" cap="flat" cmpd="sng" algn="ctr">
                <a:solidFill>
                  <a:sysClr val="window" lastClr="FFFFFF"/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69" name="Straight Arrow Connector 68">
                <a:extLst>
                  <a:ext uri="{FF2B5EF4-FFF2-40B4-BE49-F238E27FC236}">
                    <a16:creationId xmlns:a16="http://schemas.microsoft.com/office/drawing/2014/main" id="{9FCC02BF-C8F0-4191-8302-314D29EE8CEB}"/>
                  </a:ext>
                </a:extLst>
              </p:cNvPr>
              <p:cNvCxnSpPr>
                <a:stCxn id="88" idx="4"/>
                <a:endCxn id="87" idx="0"/>
              </p:cNvCxnSpPr>
              <p:nvPr/>
            </p:nvCxnSpPr>
            <p:spPr>
              <a:xfrm flipH="1">
                <a:off x="8302226" y="3241341"/>
                <a:ext cx="6242" cy="298033"/>
              </a:xfrm>
              <a:prstGeom prst="straightConnector1">
                <a:avLst/>
              </a:prstGeom>
              <a:noFill/>
              <a:ln w="6350" cap="flat" cmpd="sng" algn="ctr">
                <a:solidFill>
                  <a:sysClr val="window" lastClr="FFFFFF"/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70" name="Straight Arrow Connector 69">
                <a:extLst>
                  <a:ext uri="{FF2B5EF4-FFF2-40B4-BE49-F238E27FC236}">
                    <a16:creationId xmlns:a16="http://schemas.microsoft.com/office/drawing/2014/main" id="{BAFEE502-9AA3-4DF4-9918-B4C5584C4CD4}"/>
                  </a:ext>
                </a:extLst>
              </p:cNvPr>
              <p:cNvCxnSpPr>
                <a:stCxn id="74" idx="4"/>
                <a:endCxn id="77" idx="0"/>
              </p:cNvCxnSpPr>
              <p:nvPr/>
            </p:nvCxnSpPr>
            <p:spPr>
              <a:xfrm flipH="1">
                <a:off x="9809006" y="3974967"/>
                <a:ext cx="2209" cy="450786"/>
              </a:xfrm>
              <a:prstGeom prst="straightConnector1">
                <a:avLst/>
              </a:prstGeom>
              <a:noFill/>
              <a:ln w="6350" cap="flat" cmpd="sng" algn="ctr">
                <a:solidFill>
                  <a:sysClr val="window" lastClr="FFFFFF"/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71" name="Straight Arrow Connector 70">
                <a:extLst>
                  <a:ext uri="{FF2B5EF4-FFF2-40B4-BE49-F238E27FC236}">
                    <a16:creationId xmlns:a16="http://schemas.microsoft.com/office/drawing/2014/main" id="{9D4970A0-25A6-4A7E-85CD-D268364B2C77}"/>
                  </a:ext>
                </a:extLst>
              </p:cNvPr>
              <p:cNvCxnSpPr>
                <a:stCxn id="80" idx="4"/>
                <a:endCxn id="78" idx="0"/>
              </p:cNvCxnSpPr>
              <p:nvPr/>
            </p:nvCxnSpPr>
            <p:spPr>
              <a:xfrm>
                <a:off x="11166353" y="4867493"/>
                <a:ext cx="0" cy="553077"/>
              </a:xfrm>
              <a:prstGeom prst="straightConnector1">
                <a:avLst/>
              </a:prstGeom>
              <a:noFill/>
              <a:ln w="6350" cap="flat" cmpd="sng" algn="ctr">
                <a:solidFill>
                  <a:sysClr val="window" lastClr="FFFFFF"/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72" name="Straight Arrow Connector 71">
                <a:extLst>
                  <a:ext uri="{FF2B5EF4-FFF2-40B4-BE49-F238E27FC236}">
                    <a16:creationId xmlns:a16="http://schemas.microsoft.com/office/drawing/2014/main" id="{4B79AAA9-96E2-4081-8B57-9E4A9FFBDD7C}"/>
                  </a:ext>
                </a:extLst>
              </p:cNvPr>
              <p:cNvCxnSpPr>
                <a:stCxn id="90" idx="0"/>
                <a:endCxn id="86" idx="2"/>
              </p:cNvCxnSpPr>
              <p:nvPr/>
            </p:nvCxnSpPr>
            <p:spPr>
              <a:xfrm flipV="1">
                <a:off x="6833141" y="3231474"/>
                <a:ext cx="0" cy="296890"/>
              </a:xfrm>
              <a:prstGeom prst="straightConnector1">
                <a:avLst/>
              </a:prstGeom>
              <a:noFill/>
              <a:ln w="6350" cap="flat" cmpd="sng" algn="ctr">
                <a:solidFill>
                  <a:sysClr val="window" lastClr="FFFFFF"/>
                </a:solidFill>
                <a:prstDash val="solid"/>
                <a:miter lim="800000"/>
                <a:tailEnd type="triangle"/>
              </a:ln>
              <a:effectLst/>
            </p:spPr>
          </p:cxnSp>
        </p:grp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CCF8A0E2-083C-4F4D-BD3E-EC8FF3874829}"/>
                </a:ext>
              </a:extLst>
            </p:cNvPr>
            <p:cNvSpPr/>
            <p:nvPr/>
          </p:nvSpPr>
          <p:spPr>
            <a:xfrm>
              <a:off x="5583697" y="2232110"/>
              <a:ext cx="3409245" cy="1368485"/>
            </a:xfrm>
            <a:prstGeom prst="rect">
              <a:avLst/>
            </a:prstGeom>
            <a:noFill/>
            <a:ln w="28575" cap="flat" cmpd="sng" algn="ctr">
              <a:solidFill>
                <a:srgbClr val="00B05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3867EBB4-8B34-42AB-A7BB-F58863512E8A}"/>
                </a:ext>
              </a:extLst>
            </p:cNvPr>
            <p:cNvSpPr/>
            <p:nvPr/>
          </p:nvSpPr>
          <p:spPr>
            <a:xfrm>
              <a:off x="6618624" y="3612793"/>
              <a:ext cx="2374318" cy="228685"/>
            </a:xfrm>
            <a:prstGeom prst="rect">
              <a:avLst/>
            </a:prstGeom>
            <a:noFill/>
            <a:ln w="28575" cap="flat" cmpd="sng" algn="ctr">
              <a:solidFill>
                <a:srgbClr val="00B05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Convergence Loop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28545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D820B4A-1C51-4FA9-9452-08E7CB11091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683405" y="915035"/>
            <a:ext cx="10060013" cy="5486400"/>
          </a:xfrm>
        </p:spPr>
        <p:txBody>
          <a:bodyPr>
            <a:normAutofit/>
          </a:bodyPr>
          <a:lstStyle/>
          <a:p>
            <a:r>
              <a:rPr lang="en-US" dirty="0"/>
              <a:t>Goal: Exercise the MDO environment for an SLV sample problem</a:t>
            </a:r>
          </a:p>
          <a:p>
            <a:r>
              <a:rPr lang="en-US" dirty="0"/>
              <a:t>Steps taken to achieve this:</a:t>
            </a:r>
          </a:p>
          <a:p>
            <a:pPr lvl="1"/>
            <a:r>
              <a:rPr lang="en-US" dirty="0"/>
              <a:t>Develop a methodology to support SLV design</a:t>
            </a:r>
          </a:p>
          <a:p>
            <a:pPr lvl="1"/>
            <a:r>
              <a:rPr lang="en-US" dirty="0"/>
              <a:t>Demonstrate methodology for a design analysis</a:t>
            </a:r>
          </a:p>
          <a:p>
            <a:r>
              <a:rPr lang="en-US" dirty="0"/>
              <a:t>Requirements for sample problem</a:t>
            </a:r>
          </a:p>
          <a:p>
            <a:pPr lvl="1"/>
            <a:r>
              <a:rPr lang="en-US" dirty="0"/>
              <a:t>Target orbit:</a:t>
            </a:r>
          </a:p>
          <a:p>
            <a:pPr lvl="2"/>
            <a:r>
              <a:rPr lang="en-US" dirty="0"/>
              <a:t>Inclination: 47 deg</a:t>
            </a:r>
          </a:p>
          <a:p>
            <a:pPr lvl="2"/>
            <a:r>
              <a:rPr lang="en-US" dirty="0"/>
              <a:t>3636.6 by 3651.4 nautical mile orbit</a:t>
            </a:r>
          </a:p>
          <a:p>
            <a:pPr lvl="2"/>
            <a:r>
              <a:rPr lang="en-US" dirty="0"/>
              <a:t>Launched from Wallops Launch Facility</a:t>
            </a:r>
          </a:p>
          <a:p>
            <a:pPr lvl="1"/>
            <a:r>
              <a:rPr lang="en-US" dirty="0"/>
              <a:t>Design Constraints:</a:t>
            </a:r>
          </a:p>
          <a:p>
            <a:pPr lvl="2"/>
            <a:r>
              <a:rPr lang="en-US" dirty="0"/>
              <a:t>Four Stage</a:t>
            </a:r>
          </a:p>
          <a:p>
            <a:pPr lvl="2"/>
            <a:r>
              <a:rPr lang="en-US" dirty="0"/>
              <a:t>All solid rocket motors</a:t>
            </a:r>
          </a:p>
          <a:p>
            <a:pPr lvl="2"/>
            <a:r>
              <a:rPr lang="en-US" dirty="0"/>
              <a:t>Axisymmetric body</a:t>
            </a:r>
          </a:p>
          <a:p>
            <a:pPr lvl="2"/>
            <a:r>
              <a:rPr lang="en-US" dirty="0"/>
              <a:t>Uniform diameter</a:t>
            </a:r>
          </a:p>
          <a:p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A452B00-948A-4EA0-9E20-576840477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Problem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EE6BA96-8317-482B-B683-79BE70BABA71}"/>
              </a:ext>
            </a:extLst>
          </p:cNvPr>
          <p:cNvSpPr/>
          <p:nvPr/>
        </p:nvSpPr>
        <p:spPr>
          <a:xfrm>
            <a:off x="67287" y="1707144"/>
            <a:ext cx="1463040" cy="731520"/>
          </a:xfrm>
          <a:prstGeom prst="rect">
            <a:avLst/>
          </a:prstGeom>
          <a:solidFill>
            <a:srgbClr val="003057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Design Environment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008CAF-9560-4CEF-9226-B57E441E4FF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9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918B21-7A0D-4DE8-A033-DA57C9B616D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Presenter: Dr. Bradford Robertson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C98E4F5-D589-48DB-B7C6-F4BBB0357933}"/>
              </a:ext>
            </a:extLst>
          </p:cNvPr>
          <p:cNvSpPr/>
          <p:nvPr/>
        </p:nvSpPr>
        <p:spPr>
          <a:xfrm>
            <a:off x="67287" y="914717"/>
            <a:ext cx="1463040" cy="731520"/>
          </a:xfrm>
          <a:prstGeom prst="rect">
            <a:avLst/>
          </a:prstGeom>
          <a:solidFill>
            <a:schemeClr val="bg1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3057"/>
                </a:solidFill>
              </a:rPr>
              <a:t>Introduction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D7FB38E-D890-45E6-AEE2-E9FD07D6703C}"/>
              </a:ext>
            </a:extLst>
          </p:cNvPr>
          <p:cNvSpPr/>
          <p:nvPr/>
        </p:nvSpPr>
        <p:spPr>
          <a:xfrm>
            <a:off x="69012" y="2499571"/>
            <a:ext cx="1463040" cy="731520"/>
          </a:xfrm>
          <a:prstGeom prst="rect">
            <a:avLst/>
          </a:prstGeom>
          <a:solidFill>
            <a:srgbClr val="003057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Sample Problem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E501FB8-264E-4A9A-B716-0901FAE8A791}"/>
              </a:ext>
            </a:extLst>
          </p:cNvPr>
          <p:cNvSpPr/>
          <p:nvPr/>
        </p:nvSpPr>
        <p:spPr>
          <a:xfrm>
            <a:off x="69012" y="3291998"/>
            <a:ext cx="1463040" cy="731520"/>
          </a:xfrm>
          <a:prstGeom prst="rect">
            <a:avLst/>
          </a:prstGeom>
          <a:solidFill>
            <a:srgbClr val="003057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Results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04D21E8-FEC6-4693-97B2-89FFD996651D}"/>
              </a:ext>
            </a:extLst>
          </p:cNvPr>
          <p:cNvSpPr/>
          <p:nvPr/>
        </p:nvSpPr>
        <p:spPr>
          <a:xfrm>
            <a:off x="69012" y="4084425"/>
            <a:ext cx="1463040" cy="731520"/>
          </a:xfrm>
          <a:prstGeom prst="rect">
            <a:avLst/>
          </a:prstGeom>
          <a:solidFill>
            <a:srgbClr val="003057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Conclusion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A03E3D-EDBA-4921-84E7-3C332E3BB07C}"/>
              </a:ext>
            </a:extLst>
          </p:cNvPr>
          <p:cNvSpPr/>
          <p:nvPr/>
        </p:nvSpPr>
        <p:spPr>
          <a:xfrm>
            <a:off x="67287" y="3291998"/>
            <a:ext cx="1463040" cy="731520"/>
          </a:xfrm>
          <a:prstGeom prst="rect">
            <a:avLst/>
          </a:prstGeom>
          <a:solidFill>
            <a:srgbClr val="B3A369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Results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29627E0-A6D5-4FF9-AEA9-3EE97D6F22EB}"/>
              </a:ext>
            </a:extLst>
          </p:cNvPr>
          <p:cNvSpPr/>
          <p:nvPr/>
        </p:nvSpPr>
        <p:spPr>
          <a:xfrm>
            <a:off x="67287" y="2499571"/>
            <a:ext cx="1463040" cy="731520"/>
          </a:xfrm>
          <a:prstGeom prst="rect">
            <a:avLst/>
          </a:prstGeom>
          <a:solidFill>
            <a:schemeClr val="bg1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3057"/>
                </a:solidFill>
              </a:rPr>
              <a:t>Sample Problem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8D62A1D-D376-4100-8A8F-812CAFDB88F2}"/>
              </a:ext>
            </a:extLst>
          </p:cNvPr>
          <p:cNvSpPr/>
          <p:nvPr/>
        </p:nvSpPr>
        <p:spPr>
          <a:xfrm>
            <a:off x="67287" y="899857"/>
            <a:ext cx="1463040" cy="731520"/>
          </a:xfrm>
          <a:prstGeom prst="rect">
            <a:avLst/>
          </a:prstGeom>
          <a:solidFill>
            <a:srgbClr val="003057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41434999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D820B4A-1C51-4FA9-9452-08E7CB11091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683405" y="915035"/>
            <a:ext cx="10060013" cy="548640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A452B00-948A-4EA0-9E20-576840477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DOE Setup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008CAF-9560-4CEF-9226-B57E441E4FF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10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918B21-7A0D-4DE8-A033-DA57C9B616D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Presenter: Dr. Bradford Robertson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00F0DB-2DF1-45DC-99CE-E98248A932F5}"/>
              </a:ext>
            </a:extLst>
          </p:cNvPr>
          <p:cNvSpPr/>
          <p:nvPr/>
        </p:nvSpPr>
        <p:spPr>
          <a:xfrm>
            <a:off x="67287" y="1707144"/>
            <a:ext cx="1463040" cy="731520"/>
          </a:xfrm>
          <a:prstGeom prst="rect">
            <a:avLst/>
          </a:prstGeom>
          <a:solidFill>
            <a:srgbClr val="003057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Design Environment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0986095-5588-48C4-9A5B-2FD03344D3C9}"/>
              </a:ext>
            </a:extLst>
          </p:cNvPr>
          <p:cNvSpPr/>
          <p:nvPr/>
        </p:nvSpPr>
        <p:spPr>
          <a:xfrm>
            <a:off x="67287" y="914717"/>
            <a:ext cx="1463040" cy="731520"/>
          </a:xfrm>
          <a:prstGeom prst="rect">
            <a:avLst/>
          </a:prstGeom>
          <a:solidFill>
            <a:schemeClr val="bg1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3057"/>
                </a:solidFill>
              </a:rPr>
              <a:t>Introduction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24E031A-D823-4787-B638-1895E20C3083}"/>
              </a:ext>
            </a:extLst>
          </p:cNvPr>
          <p:cNvSpPr/>
          <p:nvPr/>
        </p:nvSpPr>
        <p:spPr>
          <a:xfrm>
            <a:off x="69012" y="2499571"/>
            <a:ext cx="1463040" cy="731520"/>
          </a:xfrm>
          <a:prstGeom prst="rect">
            <a:avLst/>
          </a:prstGeom>
          <a:solidFill>
            <a:srgbClr val="003057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Sample Problem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29DD065-C737-4969-841A-5D559470A33D}"/>
              </a:ext>
            </a:extLst>
          </p:cNvPr>
          <p:cNvSpPr/>
          <p:nvPr/>
        </p:nvSpPr>
        <p:spPr>
          <a:xfrm>
            <a:off x="69012" y="3291998"/>
            <a:ext cx="1463040" cy="731520"/>
          </a:xfrm>
          <a:prstGeom prst="rect">
            <a:avLst/>
          </a:prstGeom>
          <a:solidFill>
            <a:srgbClr val="003057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Results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06F582C-B417-467C-9CE9-34C739324D0E}"/>
              </a:ext>
            </a:extLst>
          </p:cNvPr>
          <p:cNvSpPr/>
          <p:nvPr/>
        </p:nvSpPr>
        <p:spPr>
          <a:xfrm>
            <a:off x="69012" y="4084425"/>
            <a:ext cx="1463040" cy="731520"/>
          </a:xfrm>
          <a:prstGeom prst="rect">
            <a:avLst/>
          </a:prstGeom>
          <a:solidFill>
            <a:srgbClr val="003057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Conclusion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26B49D4-1A40-4161-AF55-B65531288311}"/>
              </a:ext>
            </a:extLst>
          </p:cNvPr>
          <p:cNvSpPr/>
          <p:nvPr/>
        </p:nvSpPr>
        <p:spPr>
          <a:xfrm>
            <a:off x="67287" y="3291998"/>
            <a:ext cx="1463040" cy="731520"/>
          </a:xfrm>
          <a:prstGeom prst="rect">
            <a:avLst/>
          </a:prstGeom>
          <a:solidFill>
            <a:srgbClr val="B3A369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Results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3671076-AB59-460D-B04D-90A99A08A69C}"/>
              </a:ext>
            </a:extLst>
          </p:cNvPr>
          <p:cNvSpPr/>
          <p:nvPr/>
        </p:nvSpPr>
        <p:spPr>
          <a:xfrm>
            <a:off x="67287" y="2499571"/>
            <a:ext cx="1463040" cy="731520"/>
          </a:xfrm>
          <a:prstGeom prst="rect">
            <a:avLst/>
          </a:prstGeom>
          <a:solidFill>
            <a:schemeClr val="bg1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3057"/>
                </a:solidFill>
              </a:rPr>
              <a:t>Sample Problem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6EC84DD-19E1-4361-A663-BEE49874DEE1}"/>
              </a:ext>
            </a:extLst>
          </p:cNvPr>
          <p:cNvSpPr/>
          <p:nvPr/>
        </p:nvSpPr>
        <p:spPr>
          <a:xfrm>
            <a:off x="67287" y="899857"/>
            <a:ext cx="1463040" cy="731520"/>
          </a:xfrm>
          <a:prstGeom prst="rect">
            <a:avLst/>
          </a:prstGeom>
          <a:solidFill>
            <a:srgbClr val="003057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Introduction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423A5CB-B675-4D53-BB48-6E047C00CE1B}"/>
              </a:ext>
            </a:extLst>
          </p:cNvPr>
          <p:cNvCxnSpPr>
            <a:cxnSpLocks/>
          </p:cNvCxnSpPr>
          <p:nvPr/>
        </p:nvCxnSpPr>
        <p:spPr>
          <a:xfrm flipH="1">
            <a:off x="9387663" y="5470265"/>
            <a:ext cx="430717" cy="0"/>
          </a:xfrm>
          <a:prstGeom prst="straightConnector1">
            <a:avLst/>
          </a:prstGeom>
          <a:ln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4C47A96-9904-4349-85AC-C3EC9EA74028}"/>
              </a:ext>
            </a:extLst>
          </p:cNvPr>
          <p:cNvCxnSpPr>
            <a:cxnSpLocks/>
          </p:cNvCxnSpPr>
          <p:nvPr/>
        </p:nvCxnSpPr>
        <p:spPr>
          <a:xfrm flipH="1">
            <a:off x="8510785" y="5477804"/>
            <a:ext cx="850752" cy="0"/>
          </a:xfrm>
          <a:prstGeom prst="straightConnector1">
            <a:avLst/>
          </a:prstGeom>
          <a:ln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93793C9-EF31-4DBE-B9F0-7CA7071B86F9}"/>
              </a:ext>
            </a:extLst>
          </p:cNvPr>
          <p:cNvCxnSpPr>
            <a:cxnSpLocks/>
          </p:cNvCxnSpPr>
          <p:nvPr/>
        </p:nvCxnSpPr>
        <p:spPr>
          <a:xfrm flipH="1">
            <a:off x="7301579" y="5477804"/>
            <a:ext cx="1183080" cy="0"/>
          </a:xfrm>
          <a:prstGeom prst="straightConnector1">
            <a:avLst/>
          </a:prstGeom>
          <a:ln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DD771EE-6306-47FA-BC85-2264EDDFCD73}"/>
              </a:ext>
            </a:extLst>
          </p:cNvPr>
          <p:cNvCxnSpPr>
            <a:cxnSpLocks/>
          </p:cNvCxnSpPr>
          <p:nvPr/>
        </p:nvCxnSpPr>
        <p:spPr>
          <a:xfrm flipH="1" flipV="1">
            <a:off x="5371780" y="5470265"/>
            <a:ext cx="1916736" cy="0"/>
          </a:xfrm>
          <a:prstGeom prst="straightConnector1">
            <a:avLst/>
          </a:prstGeom>
          <a:ln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DA1B24BB-826D-4E30-9530-81807408D127}"/>
              </a:ext>
            </a:extLst>
          </p:cNvPr>
          <p:cNvSpPr txBox="1"/>
          <p:nvPr/>
        </p:nvSpPr>
        <p:spPr>
          <a:xfrm>
            <a:off x="6198985" y="5108471"/>
            <a:ext cx="310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I.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14498C3-C212-49DE-B31B-5C2CA4A773E2}"/>
              </a:ext>
            </a:extLst>
          </p:cNvPr>
          <p:cNvSpPr txBox="1"/>
          <p:nvPr/>
        </p:nvSpPr>
        <p:spPr>
          <a:xfrm>
            <a:off x="7721823" y="5108471"/>
            <a:ext cx="381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II.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FA3FEDC-5C47-4452-8E47-B6AEFFCCE631}"/>
              </a:ext>
            </a:extLst>
          </p:cNvPr>
          <p:cNvSpPr txBox="1"/>
          <p:nvPr/>
        </p:nvSpPr>
        <p:spPr>
          <a:xfrm>
            <a:off x="8785874" y="5108471"/>
            <a:ext cx="461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III.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12CA879-35E9-4677-8118-F618AE6F6279}"/>
              </a:ext>
            </a:extLst>
          </p:cNvPr>
          <p:cNvSpPr txBox="1"/>
          <p:nvPr/>
        </p:nvSpPr>
        <p:spPr>
          <a:xfrm>
            <a:off x="9442645" y="5100932"/>
            <a:ext cx="461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IV.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2763A798-ABB9-4E4C-AA0F-D5700D7BEEB8}"/>
              </a:ext>
            </a:extLst>
          </p:cNvPr>
          <p:cNvSpPr/>
          <p:nvPr/>
        </p:nvSpPr>
        <p:spPr>
          <a:xfrm>
            <a:off x="4472916" y="5477804"/>
            <a:ext cx="585916" cy="583565"/>
          </a:xfrm>
          <a:prstGeom prst="ellipse">
            <a:avLst/>
          </a:prstGeom>
          <a:solidFill>
            <a:srgbClr val="D2490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DDB8908-6523-4A32-B3B7-44A476535945}"/>
              </a:ext>
            </a:extLst>
          </p:cNvPr>
          <p:cNvCxnSpPr>
            <a:cxnSpLocks/>
          </p:cNvCxnSpPr>
          <p:nvPr/>
        </p:nvCxnSpPr>
        <p:spPr>
          <a:xfrm>
            <a:off x="4333869" y="5451634"/>
            <a:ext cx="0" cy="583565"/>
          </a:xfrm>
          <a:prstGeom prst="straightConnector1">
            <a:avLst/>
          </a:prstGeom>
          <a:ln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62E73B9A-12E6-41DB-BCF1-B839508F434E}"/>
              </a:ext>
            </a:extLst>
          </p:cNvPr>
          <p:cNvSpPr txBox="1"/>
          <p:nvPr/>
        </p:nvSpPr>
        <p:spPr>
          <a:xfrm>
            <a:off x="3950553" y="5558750"/>
            <a:ext cx="370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D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FAB6405-4F38-43D0-A222-E0D71A983548}"/>
              </a:ext>
            </a:extLst>
          </p:cNvPr>
          <p:cNvGrpSpPr/>
          <p:nvPr/>
        </p:nvGrpSpPr>
        <p:grpSpPr>
          <a:xfrm rot="5400000">
            <a:off x="7691508" y="3103576"/>
            <a:ext cx="461608" cy="5448869"/>
            <a:chOff x="11202284" y="785253"/>
            <a:chExt cx="359033" cy="4546712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2E034B06-C4C1-4638-84F7-CCC5C53949FD}"/>
                </a:ext>
              </a:extLst>
            </p:cNvPr>
            <p:cNvGrpSpPr/>
            <p:nvPr/>
          </p:nvGrpSpPr>
          <p:grpSpPr>
            <a:xfrm>
              <a:off x="11202284" y="785253"/>
              <a:ext cx="359033" cy="4546712"/>
              <a:chOff x="2359131" y="913531"/>
              <a:chExt cx="359033" cy="4546712"/>
            </a:xfrm>
          </p:grpSpPr>
          <p:sp>
            <p:nvSpPr>
              <p:cNvPr id="42" name="Flowchart: Delay 41">
                <a:extLst>
                  <a:ext uri="{FF2B5EF4-FFF2-40B4-BE49-F238E27FC236}">
                    <a16:creationId xmlns:a16="http://schemas.microsoft.com/office/drawing/2014/main" id="{98AC9092-928B-4213-8711-662BF9EB41E8}"/>
                  </a:ext>
                </a:extLst>
              </p:cNvPr>
              <p:cNvSpPr/>
              <p:nvPr/>
            </p:nvSpPr>
            <p:spPr>
              <a:xfrm rot="16200000">
                <a:off x="2076133" y="1196530"/>
                <a:ext cx="925029" cy="359032"/>
              </a:xfrm>
              <a:prstGeom prst="flowChartDelay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EFE4D552-9689-4A46-8907-FB9D1544F4E5}"/>
                  </a:ext>
                </a:extLst>
              </p:cNvPr>
              <p:cNvSpPr/>
              <p:nvPr/>
            </p:nvSpPr>
            <p:spPr>
              <a:xfrm>
                <a:off x="2359131" y="1505399"/>
                <a:ext cx="359033" cy="38959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/>
                  <a:t>D</a:t>
                </a:r>
              </a:p>
            </p:txBody>
          </p:sp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0870EC67-367D-4446-9EAD-790F3E55D88B}"/>
                  </a:ext>
                </a:extLst>
              </p:cNvPr>
              <p:cNvGrpSpPr/>
              <p:nvPr/>
            </p:nvGrpSpPr>
            <p:grpSpPr>
              <a:xfrm>
                <a:off x="2415575" y="5363705"/>
                <a:ext cx="57619" cy="96538"/>
                <a:chOff x="783978" y="3960459"/>
                <a:chExt cx="672073" cy="1203136"/>
              </a:xfrm>
              <a:solidFill>
                <a:srgbClr val="FF9700"/>
              </a:solidFill>
            </p:grpSpPr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6028631E-5993-4EA2-99A7-C6161FF7D846}"/>
                    </a:ext>
                  </a:extLst>
                </p:cNvPr>
                <p:cNvSpPr/>
                <p:nvPr/>
              </p:nvSpPr>
              <p:spPr>
                <a:xfrm>
                  <a:off x="824125" y="3960459"/>
                  <a:ext cx="538739" cy="355276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" name="Flowchart: Delay 58">
                  <a:extLst>
                    <a:ext uri="{FF2B5EF4-FFF2-40B4-BE49-F238E27FC236}">
                      <a16:creationId xmlns:a16="http://schemas.microsoft.com/office/drawing/2014/main" id="{FD1CBBED-3A79-4CE8-A4F4-978AE5FDF853}"/>
                    </a:ext>
                  </a:extLst>
                </p:cNvPr>
                <p:cNvSpPr/>
                <p:nvPr/>
              </p:nvSpPr>
              <p:spPr>
                <a:xfrm rot="16200000">
                  <a:off x="745313" y="4452856"/>
                  <a:ext cx="749404" cy="672073"/>
                </a:xfrm>
                <a:custGeom>
                  <a:avLst/>
                  <a:gdLst>
                    <a:gd name="connsiteX0" fmla="*/ 0 w 748850"/>
                    <a:gd name="connsiteY0" fmla="*/ 0 h 672073"/>
                    <a:gd name="connsiteX1" fmla="*/ 374425 w 748850"/>
                    <a:gd name="connsiteY1" fmla="*/ 0 h 672073"/>
                    <a:gd name="connsiteX2" fmla="*/ 748850 w 748850"/>
                    <a:gd name="connsiteY2" fmla="*/ 336037 h 672073"/>
                    <a:gd name="connsiteX3" fmla="*/ 374425 w 748850"/>
                    <a:gd name="connsiteY3" fmla="*/ 672074 h 672073"/>
                    <a:gd name="connsiteX4" fmla="*/ 0 w 748850"/>
                    <a:gd name="connsiteY4" fmla="*/ 672073 h 672073"/>
                    <a:gd name="connsiteX5" fmla="*/ 0 w 748850"/>
                    <a:gd name="connsiteY5" fmla="*/ 0 h 672073"/>
                    <a:gd name="connsiteX0" fmla="*/ 0 w 755314"/>
                    <a:gd name="connsiteY0" fmla="*/ 0 h 672074"/>
                    <a:gd name="connsiteX1" fmla="*/ 374425 w 755314"/>
                    <a:gd name="connsiteY1" fmla="*/ 0 h 672074"/>
                    <a:gd name="connsiteX2" fmla="*/ 594508 w 755314"/>
                    <a:gd name="connsiteY2" fmla="*/ 107125 h 672074"/>
                    <a:gd name="connsiteX3" fmla="*/ 748850 w 755314"/>
                    <a:gd name="connsiteY3" fmla="*/ 336037 h 672074"/>
                    <a:gd name="connsiteX4" fmla="*/ 374425 w 755314"/>
                    <a:gd name="connsiteY4" fmla="*/ 672074 h 672074"/>
                    <a:gd name="connsiteX5" fmla="*/ 0 w 755314"/>
                    <a:gd name="connsiteY5" fmla="*/ 672073 h 672074"/>
                    <a:gd name="connsiteX6" fmla="*/ 0 w 755314"/>
                    <a:gd name="connsiteY6" fmla="*/ 0 h 672074"/>
                    <a:gd name="connsiteX0" fmla="*/ 0 w 753342"/>
                    <a:gd name="connsiteY0" fmla="*/ 0 h 672074"/>
                    <a:gd name="connsiteX1" fmla="*/ 374425 w 753342"/>
                    <a:gd name="connsiteY1" fmla="*/ 0 h 672074"/>
                    <a:gd name="connsiteX2" fmla="*/ 568299 w 753342"/>
                    <a:gd name="connsiteY2" fmla="*/ 144983 h 672074"/>
                    <a:gd name="connsiteX3" fmla="*/ 748850 w 753342"/>
                    <a:gd name="connsiteY3" fmla="*/ 336037 h 672074"/>
                    <a:gd name="connsiteX4" fmla="*/ 374425 w 753342"/>
                    <a:gd name="connsiteY4" fmla="*/ 672074 h 672074"/>
                    <a:gd name="connsiteX5" fmla="*/ 0 w 753342"/>
                    <a:gd name="connsiteY5" fmla="*/ 672073 h 672074"/>
                    <a:gd name="connsiteX6" fmla="*/ 0 w 753342"/>
                    <a:gd name="connsiteY6" fmla="*/ 0 h 672074"/>
                    <a:gd name="connsiteX0" fmla="*/ 0 w 756405"/>
                    <a:gd name="connsiteY0" fmla="*/ 0 h 672074"/>
                    <a:gd name="connsiteX1" fmla="*/ 374425 w 756405"/>
                    <a:gd name="connsiteY1" fmla="*/ 0 h 672074"/>
                    <a:gd name="connsiteX2" fmla="*/ 606157 w 756405"/>
                    <a:gd name="connsiteY2" fmla="*/ 124598 h 672074"/>
                    <a:gd name="connsiteX3" fmla="*/ 748850 w 756405"/>
                    <a:gd name="connsiteY3" fmla="*/ 336037 h 672074"/>
                    <a:gd name="connsiteX4" fmla="*/ 374425 w 756405"/>
                    <a:gd name="connsiteY4" fmla="*/ 672074 h 672074"/>
                    <a:gd name="connsiteX5" fmla="*/ 0 w 756405"/>
                    <a:gd name="connsiteY5" fmla="*/ 672073 h 672074"/>
                    <a:gd name="connsiteX6" fmla="*/ 0 w 756405"/>
                    <a:gd name="connsiteY6" fmla="*/ 0 h 672074"/>
                    <a:gd name="connsiteX0" fmla="*/ 0 w 756405"/>
                    <a:gd name="connsiteY0" fmla="*/ 0 h 672074"/>
                    <a:gd name="connsiteX1" fmla="*/ 287062 w 756405"/>
                    <a:gd name="connsiteY1" fmla="*/ 34949 h 672074"/>
                    <a:gd name="connsiteX2" fmla="*/ 606157 w 756405"/>
                    <a:gd name="connsiteY2" fmla="*/ 124598 h 672074"/>
                    <a:gd name="connsiteX3" fmla="*/ 748850 w 756405"/>
                    <a:gd name="connsiteY3" fmla="*/ 336037 h 672074"/>
                    <a:gd name="connsiteX4" fmla="*/ 374425 w 756405"/>
                    <a:gd name="connsiteY4" fmla="*/ 672074 h 672074"/>
                    <a:gd name="connsiteX5" fmla="*/ 0 w 756405"/>
                    <a:gd name="connsiteY5" fmla="*/ 672073 h 672074"/>
                    <a:gd name="connsiteX6" fmla="*/ 0 w 756405"/>
                    <a:gd name="connsiteY6" fmla="*/ 0 h 672074"/>
                    <a:gd name="connsiteX0" fmla="*/ 0 w 756405"/>
                    <a:gd name="connsiteY0" fmla="*/ 0 h 672074"/>
                    <a:gd name="connsiteX1" fmla="*/ 287062 w 756405"/>
                    <a:gd name="connsiteY1" fmla="*/ 34949 h 672074"/>
                    <a:gd name="connsiteX2" fmla="*/ 606157 w 756405"/>
                    <a:gd name="connsiteY2" fmla="*/ 124598 h 672074"/>
                    <a:gd name="connsiteX3" fmla="*/ 748850 w 756405"/>
                    <a:gd name="connsiteY3" fmla="*/ 336037 h 672074"/>
                    <a:gd name="connsiteX4" fmla="*/ 374425 w 756405"/>
                    <a:gd name="connsiteY4" fmla="*/ 672074 h 672074"/>
                    <a:gd name="connsiteX5" fmla="*/ 0 w 756405"/>
                    <a:gd name="connsiteY5" fmla="*/ 672073 h 672074"/>
                    <a:gd name="connsiteX6" fmla="*/ 0 w 756405"/>
                    <a:gd name="connsiteY6" fmla="*/ 0 h 672074"/>
                    <a:gd name="connsiteX0" fmla="*/ 0 w 756405"/>
                    <a:gd name="connsiteY0" fmla="*/ 0 h 672074"/>
                    <a:gd name="connsiteX1" fmla="*/ 284150 w 756405"/>
                    <a:gd name="connsiteY1" fmla="*/ 29128 h 672074"/>
                    <a:gd name="connsiteX2" fmla="*/ 606157 w 756405"/>
                    <a:gd name="connsiteY2" fmla="*/ 124598 h 672074"/>
                    <a:gd name="connsiteX3" fmla="*/ 748850 w 756405"/>
                    <a:gd name="connsiteY3" fmla="*/ 336037 h 672074"/>
                    <a:gd name="connsiteX4" fmla="*/ 374425 w 756405"/>
                    <a:gd name="connsiteY4" fmla="*/ 672074 h 672074"/>
                    <a:gd name="connsiteX5" fmla="*/ 0 w 756405"/>
                    <a:gd name="connsiteY5" fmla="*/ 672073 h 672074"/>
                    <a:gd name="connsiteX6" fmla="*/ 0 w 756405"/>
                    <a:gd name="connsiteY6" fmla="*/ 0 h 672074"/>
                    <a:gd name="connsiteX0" fmla="*/ 0 w 762678"/>
                    <a:gd name="connsiteY0" fmla="*/ 0 h 672074"/>
                    <a:gd name="connsiteX1" fmla="*/ 284150 w 762678"/>
                    <a:gd name="connsiteY1" fmla="*/ 29128 h 672074"/>
                    <a:gd name="connsiteX2" fmla="*/ 652751 w 762678"/>
                    <a:gd name="connsiteY2" fmla="*/ 156631 h 672074"/>
                    <a:gd name="connsiteX3" fmla="*/ 748850 w 762678"/>
                    <a:gd name="connsiteY3" fmla="*/ 336037 h 672074"/>
                    <a:gd name="connsiteX4" fmla="*/ 374425 w 762678"/>
                    <a:gd name="connsiteY4" fmla="*/ 672074 h 672074"/>
                    <a:gd name="connsiteX5" fmla="*/ 0 w 762678"/>
                    <a:gd name="connsiteY5" fmla="*/ 672073 h 672074"/>
                    <a:gd name="connsiteX6" fmla="*/ 0 w 762678"/>
                    <a:gd name="connsiteY6" fmla="*/ 0 h 672074"/>
                    <a:gd name="connsiteX0" fmla="*/ 0 w 762678"/>
                    <a:gd name="connsiteY0" fmla="*/ 0 h 672074"/>
                    <a:gd name="connsiteX1" fmla="*/ 284150 w 762678"/>
                    <a:gd name="connsiteY1" fmla="*/ 29128 h 672074"/>
                    <a:gd name="connsiteX2" fmla="*/ 652751 w 762678"/>
                    <a:gd name="connsiteY2" fmla="*/ 156631 h 672074"/>
                    <a:gd name="connsiteX3" fmla="*/ 748850 w 762678"/>
                    <a:gd name="connsiteY3" fmla="*/ 336037 h 672074"/>
                    <a:gd name="connsiteX4" fmla="*/ 374425 w 762678"/>
                    <a:gd name="connsiteY4" fmla="*/ 672074 h 672074"/>
                    <a:gd name="connsiteX5" fmla="*/ 0 w 762678"/>
                    <a:gd name="connsiteY5" fmla="*/ 672073 h 672074"/>
                    <a:gd name="connsiteX6" fmla="*/ 0 w 762678"/>
                    <a:gd name="connsiteY6" fmla="*/ 0 h 672074"/>
                    <a:gd name="connsiteX0" fmla="*/ 0 w 749884"/>
                    <a:gd name="connsiteY0" fmla="*/ 0 h 672074"/>
                    <a:gd name="connsiteX1" fmla="*/ 284150 w 749884"/>
                    <a:gd name="connsiteY1" fmla="*/ 29128 h 672074"/>
                    <a:gd name="connsiteX2" fmla="*/ 652751 w 749884"/>
                    <a:gd name="connsiteY2" fmla="*/ 156631 h 672074"/>
                    <a:gd name="connsiteX3" fmla="*/ 748850 w 749884"/>
                    <a:gd name="connsiteY3" fmla="*/ 336037 h 672074"/>
                    <a:gd name="connsiteX4" fmla="*/ 603243 w 749884"/>
                    <a:gd name="connsiteY4" fmla="*/ 546852 h 672074"/>
                    <a:gd name="connsiteX5" fmla="*/ 374425 w 749884"/>
                    <a:gd name="connsiteY5" fmla="*/ 672074 h 672074"/>
                    <a:gd name="connsiteX6" fmla="*/ 0 w 749884"/>
                    <a:gd name="connsiteY6" fmla="*/ 672073 h 672074"/>
                    <a:gd name="connsiteX7" fmla="*/ 0 w 749884"/>
                    <a:gd name="connsiteY7" fmla="*/ 0 h 672074"/>
                    <a:gd name="connsiteX0" fmla="*/ 0 w 749884"/>
                    <a:gd name="connsiteY0" fmla="*/ 0 h 672073"/>
                    <a:gd name="connsiteX1" fmla="*/ 284150 w 749884"/>
                    <a:gd name="connsiteY1" fmla="*/ 29128 h 672073"/>
                    <a:gd name="connsiteX2" fmla="*/ 652751 w 749884"/>
                    <a:gd name="connsiteY2" fmla="*/ 156631 h 672073"/>
                    <a:gd name="connsiteX3" fmla="*/ 748850 w 749884"/>
                    <a:gd name="connsiteY3" fmla="*/ 336037 h 672073"/>
                    <a:gd name="connsiteX4" fmla="*/ 603243 w 749884"/>
                    <a:gd name="connsiteY4" fmla="*/ 546852 h 672073"/>
                    <a:gd name="connsiteX5" fmla="*/ 359865 w 749884"/>
                    <a:gd name="connsiteY5" fmla="*/ 648778 h 672073"/>
                    <a:gd name="connsiteX6" fmla="*/ 0 w 749884"/>
                    <a:gd name="connsiteY6" fmla="*/ 672073 h 672073"/>
                    <a:gd name="connsiteX7" fmla="*/ 0 w 749884"/>
                    <a:gd name="connsiteY7" fmla="*/ 0 h 672073"/>
                    <a:gd name="connsiteX0" fmla="*/ 0 w 749336"/>
                    <a:gd name="connsiteY0" fmla="*/ 0 h 672073"/>
                    <a:gd name="connsiteX1" fmla="*/ 284150 w 749336"/>
                    <a:gd name="connsiteY1" fmla="*/ 29128 h 672073"/>
                    <a:gd name="connsiteX2" fmla="*/ 652751 w 749336"/>
                    <a:gd name="connsiteY2" fmla="*/ 156631 h 672073"/>
                    <a:gd name="connsiteX3" fmla="*/ 748850 w 749336"/>
                    <a:gd name="connsiteY3" fmla="*/ 336037 h 672073"/>
                    <a:gd name="connsiteX4" fmla="*/ 620715 w 749336"/>
                    <a:gd name="connsiteY4" fmla="*/ 520646 h 672073"/>
                    <a:gd name="connsiteX5" fmla="*/ 359865 w 749336"/>
                    <a:gd name="connsiteY5" fmla="*/ 648778 h 672073"/>
                    <a:gd name="connsiteX6" fmla="*/ 0 w 749336"/>
                    <a:gd name="connsiteY6" fmla="*/ 672073 h 672073"/>
                    <a:gd name="connsiteX7" fmla="*/ 0 w 749336"/>
                    <a:gd name="connsiteY7" fmla="*/ 0 h 672073"/>
                    <a:gd name="connsiteX0" fmla="*/ 0 w 749336"/>
                    <a:gd name="connsiteY0" fmla="*/ 0 h 672073"/>
                    <a:gd name="connsiteX1" fmla="*/ 284150 w 749336"/>
                    <a:gd name="connsiteY1" fmla="*/ 29128 h 672073"/>
                    <a:gd name="connsiteX2" fmla="*/ 652751 w 749336"/>
                    <a:gd name="connsiteY2" fmla="*/ 156631 h 672073"/>
                    <a:gd name="connsiteX3" fmla="*/ 748850 w 749336"/>
                    <a:gd name="connsiteY3" fmla="*/ 336037 h 672073"/>
                    <a:gd name="connsiteX4" fmla="*/ 620715 w 749336"/>
                    <a:gd name="connsiteY4" fmla="*/ 520646 h 672073"/>
                    <a:gd name="connsiteX5" fmla="*/ 386074 w 749336"/>
                    <a:gd name="connsiteY5" fmla="*/ 616748 h 672073"/>
                    <a:gd name="connsiteX6" fmla="*/ 0 w 749336"/>
                    <a:gd name="connsiteY6" fmla="*/ 672073 h 672073"/>
                    <a:gd name="connsiteX7" fmla="*/ 0 w 749336"/>
                    <a:gd name="connsiteY7" fmla="*/ 0 h 672073"/>
                    <a:gd name="connsiteX0" fmla="*/ 0 w 749336"/>
                    <a:gd name="connsiteY0" fmla="*/ 0 h 672073"/>
                    <a:gd name="connsiteX1" fmla="*/ 284150 w 749336"/>
                    <a:gd name="connsiteY1" fmla="*/ 29128 h 672073"/>
                    <a:gd name="connsiteX2" fmla="*/ 652751 w 749336"/>
                    <a:gd name="connsiteY2" fmla="*/ 156631 h 672073"/>
                    <a:gd name="connsiteX3" fmla="*/ 748850 w 749336"/>
                    <a:gd name="connsiteY3" fmla="*/ 336037 h 672073"/>
                    <a:gd name="connsiteX4" fmla="*/ 620715 w 749336"/>
                    <a:gd name="connsiteY4" fmla="*/ 520646 h 672073"/>
                    <a:gd name="connsiteX5" fmla="*/ 266677 w 749336"/>
                    <a:gd name="connsiteY5" fmla="*/ 648784 h 672073"/>
                    <a:gd name="connsiteX6" fmla="*/ 0 w 749336"/>
                    <a:gd name="connsiteY6" fmla="*/ 672073 h 672073"/>
                    <a:gd name="connsiteX7" fmla="*/ 0 w 749336"/>
                    <a:gd name="connsiteY7" fmla="*/ 0 h 672073"/>
                    <a:gd name="connsiteX0" fmla="*/ 0 w 749336"/>
                    <a:gd name="connsiteY0" fmla="*/ 0 h 672073"/>
                    <a:gd name="connsiteX1" fmla="*/ 284150 w 749336"/>
                    <a:gd name="connsiteY1" fmla="*/ 29128 h 672073"/>
                    <a:gd name="connsiteX2" fmla="*/ 652751 w 749336"/>
                    <a:gd name="connsiteY2" fmla="*/ 156631 h 672073"/>
                    <a:gd name="connsiteX3" fmla="*/ 748850 w 749336"/>
                    <a:gd name="connsiteY3" fmla="*/ 336037 h 672073"/>
                    <a:gd name="connsiteX4" fmla="*/ 620715 w 749336"/>
                    <a:gd name="connsiteY4" fmla="*/ 520646 h 672073"/>
                    <a:gd name="connsiteX5" fmla="*/ 504232 w 749336"/>
                    <a:gd name="connsiteY5" fmla="*/ 590537 h 672073"/>
                    <a:gd name="connsiteX6" fmla="*/ 266677 w 749336"/>
                    <a:gd name="connsiteY6" fmla="*/ 648784 h 672073"/>
                    <a:gd name="connsiteX7" fmla="*/ 0 w 749336"/>
                    <a:gd name="connsiteY7" fmla="*/ 672073 h 672073"/>
                    <a:gd name="connsiteX8" fmla="*/ 0 w 749336"/>
                    <a:gd name="connsiteY8" fmla="*/ 0 h 672073"/>
                    <a:gd name="connsiteX0" fmla="*/ 0 w 748893"/>
                    <a:gd name="connsiteY0" fmla="*/ 0 h 672073"/>
                    <a:gd name="connsiteX1" fmla="*/ 284150 w 748893"/>
                    <a:gd name="connsiteY1" fmla="*/ 29128 h 672073"/>
                    <a:gd name="connsiteX2" fmla="*/ 652751 w 748893"/>
                    <a:gd name="connsiteY2" fmla="*/ 156631 h 672073"/>
                    <a:gd name="connsiteX3" fmla="*/ 748850 w 748893"/>
                    <a:gd name="connsiteY3" fmla="*/ 336037 h 672073"/>
                    <a:gd name="connsiteX4" fmla="*/ 644012 w 748893"/>
                    <a:gd name="connsiteY4" fmla="*/ 520649 h 672073"/>
                    <a:gd name="connsiteX5" fmla="*/ 504232 w 748893"/>
                    <a:gd name="connsiteY5" fmla="*/ 590537 h 672073"/>
                    <a:gd name="connsiteX6" fmla="*/ 266677 w 748893"/>
                    <a:gd name="connsiteY6" fmla="*/ 648784 h 672073"/>
                    <a:gd name="connsiteX7" fmla="*/ 0 w 748893"/>
                    <a:gd name="connsiteY7" fmla="*/ 672073 h 672073"/>
                    <a:gd name="connsiteX8" fmla="*/ 0 w 748893"/>
                    <a:gd name="connsiteY8" fmla="*/ 0 h 672073"/>
                    <a:gd name="connsiteX0" fmla="*/ 0 w 749148"/>
                    <a:gd name="connsiteY0" fmla="*/ 0 h 672073"/>
                    <a:gd name="connsiteX1" fmla="*/ 284150 w 749148"/>
                    <a:gd name="connsiteY1" fmla="*/ 29128 h 672073"/>
                    <a:gd name="connsiteX2" fmla="*/ 664400 w 749148"/>
                    <a:gd name="connsiteY2" fmla="*/ 153719 h 672073"/>
                    <a:gd name="connsiteX3" fmla="*/ 748850 w 749148"/>
                    <a:gd name="connsiteY3" fmla="*/ 336037 h 672073"/>
                    <a:gd name="connsiteX4" fmla="*/ 644012 w 749148"/>
                    <a:gd name="connsiteY4" fmla="*/ 520649 h 672073"/>
                    <a:gd name="connsiteX5" fmla="*/ 504232 w 749148"/>
                    <a:gd name="connsiteY5" fmla="*/ 590537 h 672073"/>
                    <a:gd name="connsiteX6" fmla="*/ 266677 w 749148"/>
                    <a:gd name="connsiteY6" fmla="*/ 648784 h 672073"/>
                    <a:gd name="connsiteX7" fmla="*/ 0 w 749148"/>
                    <a:gd name="connsiteY7" fmla="*/ 672073 h 672073"/>
                    <a:gd name="connsiteX8" fmla="*/ 0 w 749148"/>
                    <a:gd name="connsiteY8" fmla="*/ 0 h 672073"/>
                    <a:gd name="connsiteX0" fmla="*/ 0 w 749404"/>
                    <a:gd name="connsiteY0" fmla="*/ 0 h 672073"/>
                    <a:gd name="connsiteX1" fmla="*/ 284150 w 749404"/>
                    <a:gd name="connsiteY1" fmla="*/ 29128 h 672073"/>
                    <a:gd name="connsiteX2" fmla="*/ 664400 w 749404"/>
                    <a:gd name="connsiteY2" fmla="*/ 153719 h 672073"/>
                    <a:gd name="connsiteX3" fmla="*/ 748850 w 749404"/>
                    <a:gd name="connsiteY3" fmla="*/ 336037 h 672073"/>
                    <a:gd name="connsiteX4" fmla="*/ 635276 w 749404"/>
                    <a:gd name="connsiteY4" fmla="*/ 523564 h 672073"/>
                    <a:gd name="connsiteX5" fmla="*/ 504232 w 749404"/>
                    <a:gd name="connsiteY5" fmla="*/ 590537 h 672073"/>
                    <a:gd name="connsiteX6" fmla="*/ 266677 w 749404"/>
                    <a:gd name="connsiteY6" fmla="*/ 648784 h 672073"/>
                    <a:gd name="connsiteX7" fmla="*/ 0 w 749404"/>
                    <a:gd name="connsiteY7" fmla="*/ 672073 h 672073"/>
                    <a:gd name="connsiteX8" fmla="*/ 0 w 749404"/>
                    <a:gd name="connsiteY8" fmla="*/ 0 h 6720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49404" h="672073">
                      <a:moveTo>
                        <a:pt x="0" y="0"/>
                      </a:moveTo>
                      <a:lnTo>
                        <a:pt x="284150" y="29128"/>
                      </a:lnTo>
                      <a:cubicBezTo>
                        <a:pt x="379837" y="38246"/>
                        <a:pt x="607821" y="97713"/>
                        <a:pt x="664400" y="153719"/>
                      </a:cubicBezTo>
                      <a:cubicBezTo>
                        <a:pt x="726804" y="209725"/>
                        <a:pt x="753704" y="274396"/>
                        <a:pt x="748850" y="336037"/>
                      </a:cubicBezTo>
                      <a:cubicBezTo>
                        <a:pt x="743996" y="397678"/>
                        <a:pt x="679928" y="482604"/>
                        <a:pt x="635276" y="523564"/>
                      </a:cubicBezTo>
                      <a:cubicBezTo>
                        <a:pt x="590624" y="564524"/>
                        <a:pt x="563238" y="569181"/>
                        <a:pt x="504232" y="590537"/>
                      </a:cubicBezTo>
                      <a:cubicBezTo>
                        <a:pt x="445226" y="611893"/>
                        <a:pt x="346833" y="633738"/>
                        <a:pt x="266677" y="648784"/>
                      </a:cubicBezTo>
                      <a:lnTo>
                        <a:pt x="0" y="67207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" name="Isosceles Triangle 61">
                  <a:extLst>
                    <a:ext uri="{FF2B5EF4-FFF2-40B4-BE49-F238E27FC236}">
                      <a16:creationId xmlns:a16="http://schemas.microsoft.com/office/drawing/2014/main" id="{059B11F9-1612-4B2E-B280-9756165148D9}"/>
                    </a:ext>
                  </a:extLst>
                </p:cNvPr>
                <p:cNvSpPr/>
                <p:nvPr/>
              </p:nvSpPr>
              <p:spPr>
                <a:xfrm rot="10800000">
                  <a:off x="824124" y="4315732"/>
                  <a:ext cx="538739" cy="346759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996EF502-285A-4087-BF01-B41DA3FC5C15}"/>
                  </a:ext>
                </a:extLst>
              </p:cNvPr>
              <p:cNvGrpSpPr/>
              <p:nvPr/>
            </p:nvGrpSpPr>
            <p:grpSpPr>
              <a:xfrm>
                <a:off x="2503990" y="5363705"/>
                <a:ext cx="57619" cy="96538"/>
                <a:chOff x="783978" y="3960459"/>
                <a:chExt cx="672073" cy="1203136"/>
              </a:xfrm>
              <a:solidFill>
                <a:srgbClr val="FF9700"/>
              </a:solidFill>
            </p:grpSpPr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3B75CEE2-6656-4909-8380-DDE8AE30EF09}"/>
                    </a:ext>
                  </a:extLst>
                </p:cNvPr>
                <p:cNvSpPr/>
                <p:nvPr/>
              </p:nvSpPr>
              <p:spPr>
                <a:xfrm>
                  <a:off x="824125" y="3960459"/>
                  <a:ext cx="538739" cy="355276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" name="Flowchart: Delay 58">
                  <a:extLst>
                    <a:ext uri="{FF2B5EF4-FFF2-40B4-BE49-F238E27FC236}">
                      <a16:creationId xmlns:a16="http://schemas.microsoft.com/office/drawing/2014/main" id="{D23B911E-CE53-48CA-B138-FDF50DCEE8D9}"/>
                    </a:ext>
                  </a:extLst>
                </p:cNvPr>
                <p:cNvSpPr/>
                <p:nvPr/>
              </p:nvSpPr>
              <p:spPr>
                <a:xfrm rot="16200000">
                  <a:off x="745313" y="4452856"/>
                  <a:ext cx="749404" cy="672073"/>
                </a:xfrm>
                <a:custGeom>
                  <a:avLst/>
                  <a:gdLst>
                    <a:gd name="connsiteX0" fmla="*/ 0 w 748850"/>
                    <a:gd name="connsiteY0" fmla="*/ 0 h 672073"/>
                    <a:gd name="connsiteX1" fmla="*/ 374425 w 748850"/>
                    <a:gd name="connsiteY1" fmla="*/ 0 h 672073"/>
                    <a:gd name="connsiteX2" fmla="*/ 748850 w 748850"/>
                    <a:gd name="connsiteY2" fmla="*/ 336037 h 672073"/>
                    <a:gd name="connsiteX3" fmla="*/ 374425 w 748850"/>
                    <a:gd name="connsiteY3" fmla="*/ 672074 h 672073"/>
                    <a:gd name="connsiteX4" fmla="*/ 0 w 748850"/>
                    <a:gd name="connsiteY4" fmla="*/ 672073 h 672073"/>
                    <a:gd name="connsiteX5" fmla="*/ 0 w 748850"/>
                    <a:gd name="connsiteY5" fmla="*/ 0 h 672073"/>
                    <a:gd name="connsiteX0" fmla="*/ 0 w 755314"/>
                    <a:gd name="connsiteY0" fmla="*/ 0 h 672074"/>
                    <a:gd name="connsiteX1" fmla="*/ 374425 w 755314"/>
                    <a:gd name="connsiteY1" fmla="*/ 0 h 672074"/>
                    <a:gd name="connsiteX2" fmla="*/ 594508 w 755314"/>
                    <a:gd name="connsiteY2" fmla="*/ 107125 h 672074"/>
                    <a:gd name="connsiteX3" fmla="*/ 748850 w 755314"/>
                    <a:gd name="connsiteY3" fmla="*/ 336037 h 672074"/>
                    <a:gd name="connsiteX4" fmla="*/ 374425 w 755314"/>
                    <a:gd name="connsiteY4" fmla="*/ 672074 h 672074"/>
                    <a:gd name="connsiteX5" fmla="*/ 0 w 755314"/>
                    <a:gd name="connsiteY5" fmla="*/ 672073 h 672074"/>
                    <a:gd name="connsiteX6" fmla="*/ 0 w 755314"/>
                    <a:gd name="connsiteY6" fmla="*/ 0 h 672074"/>
                    <a:gd name="connsiteX0" fmla="*/ 0 w 753342"/>
                    <a:gd name="connsiteY0" fmla="*/ 0 h 672074"/>
                    <a:gd name="connsiteX1" fmla="*/ 374425 w 753342"/>
                    <a:gd name="connsiteY1" fmla="*/ 0 h 672074"/>
                    <a:gd name="connsiteX2" fmla="*/ 568299 w 753342"/>
                    <a:gd name="connsiteY2" fmla="*/ 144983 h 672074"/>
                    <a:gd name="connsiteX3" fmla="*/ 748850 w 753342"/>
                    <a:gd name="connsiteY3" fmla="*/ 336037 h 672074"/>
                    <a:gd name="connsiteX4" fmla="*/ 374425 w 753342"/>
                    <a:gd name="connsiteY4" fmla="*/ 672074 h 672074"/>
                    <a:gd name="connsiteX5" fmla="*/ 0 w 753342"/>
                    <a:gd name="connsiteY5" fmla="*/ 672073 h 672074"/>
                    <a:gd name="connsiteX6" fmla="*/ 0 w 753342"/>
                    <a:gd name="connsiteY6" fmla="*/ 0 h 672074"/>
                    <a:gd name="connsiteX0" fmla="*/ 0 w 756405"/>
                    <a:gd name="connsiteY0" fmla="*/ 0 h 672074"/>
                    <a:gd name="connsiteX1" fmla="*/ 374425 w 756405"/>
                    <a:gd name="connsiteY1" fmla="*/ 0 h 672074"/>
                    <a:gd name="connsiteX2" fmla="*/ 606157 w 756405"/>
                    <a:gd name="connsiteY2" fmla="*/ 124598 h 672074"/>
                    <a:gd name="connsiteX3" fmla="*/ 748850 w 756405"/>
                    <a:gd name="connsiteY3" fmla="*/ 336037 h 672074"/>
                    <a:gd name="connsiteX4" fmla="*/ 374425 w 756405"/>
                    <a:gd name="connsiteY4" fmla="*/ 672074 h 672074"/>
                    <a:gd name="connsiteX5" fmla="*/ 0 w 756405"/>
                    <a:gd name="connsiteY5" fmla="*/ 672073 h 672074"/>
                    <a:gd name="connsiteX6" fmla="*/ 0 w 756405"/>
                    <a:gd name="connsiteY6" fmla="*/ 0 h 672074"/>
                    <a:gd name="connsiteX0" fmla="*/ 0 w 756405"/>
                    <a:gd name="connsiteY0" fmla="*/ 0 h 672074"/>
                    <a:gd name="connsiteX1" fmla="*/ 287062 w 756405"/>
                    <a:gd name="connsiteY1" fmla="*/ 34949 h 672074"/>
                    <a:gd name="connsiteX2" fmla="*/ 606157 w 756405"/>
                    <a:gd name="connsiteY2" fmla="*/ 124598 h 672074"/>
                    <a:gd name="connsiteX3" fmla="*/ 748850 w 756405"/>
                    <a:gd name="connsiteY3" fmla="*/ 336037 h 672074"/>
                    <a:gd name="connsiteX4" fmla="*/ 374425 w 756405"/>
                    <a:gd name="connsiteY4" fmla="*/ 672074 h 672074"/>
                    <a:gd name="connsiteX5" fmla="*/ 0 w 756405"/>
                    <a:gd name="connsiteY5" fmla="*/ 672073 h 672074"/>
                    <a:gd name="connsiteX6" fmla="*/ 0 w 756405"/>
                    <a:gd name="connsiteY6" fmla="*/ 0 h 672074"/>
                    <a:gd name="connsiteX0" fmla="*/ 0 w 756405"/>
                    <a:gd name="connsiteY0" fmla="*/ 0 h 672074"/>
                    <a:gd name="connsiteX1" fmla="*/ 287062 w 756405"/>
                    <a:gd name="connsiteY1" fmla="*/ 34949 h 672074"/>
                    <a:gd name="connsiteX2" fmla="*/ 606157 w 756405"/>
                    <a:gd name="connsiteY2" fmla="*/ 124598 h 672074"/>
                    <a:gd name="connsiteX3" fmla="*/ 748850 w 756405"/>
                    <a:gd name="connsiteY3" fmla="*/ 336037 h 672074"/>
                    <a:gd name="connsiteX4" fmla="*/ 374425 w 756405"/>
                    <a:gd name="connsiteY4" fmla="*/ 672074 h 672074"/>
                    <a:gd name="connsiteX5" fmla="*/ 0 w 756405"/>
                    <a:gd name="connsiteY5" fmla="*/ 672073 h 672074"/>
                    <a:gd name="connsiteX6" fmla="*/ 0 w 756405"/>
                    <a:gd name="connsiteY6" fmla="*/ 0 h 672074"/>
                    <a:gd name="connsiteX0" fmla="*/ 0 w 756405"/>
                    <a:gd name="connsiteY0" fmla="*/ 0 h 672074"/>
                    <a:gd name="connsiteX1" fmla="*/ 284150 w 756405"/>
                    <a:gd name="connsiteY1" fmla="*/ 29128 h 672074"/>
                    <a:gd name="connsiteX2" fmla="*/ 606157 w 756405"/>
                    <a:gd name="connsiteY2" fmla="*/ 124598 h 672074"/>
                    <a:gd name="connsiteX3" fmla="*/ 748850 w 756405"/>
                    <a:gd name="connsiteY3" fmla="*/ 336037 h 672074"/>
                    <a:gd name="connsiteX4" fmla="*/ 374425 w 756405"/>
                    <a:gd name="connsiteY4" fmla="*/ 672074 h 672074"/>
                    <a:gd name="connsiteX5" fmla="*/ 0 w 756405"/>
                    <a:gd name="connsiteY5" fmla="*/ 672073 h 672074"/>
                    <a:gd name="connsiteX6" fmla="*/ 0 w 756405"/>
                    <a:gd name="connsiteY6" fmla="*/ 0 h 672074"/>
                    <a:gd name="connsiteX0" fmla="*/ 0 w 762678"/>
                    <a:gd name="connsiteY0" fmla="*/ 0 h 672074"/>
                    <a:gd name="connsiteX1" fmla="*/ 284150 w 762678"/>
                    <a:gd name="connsiteY1" fmla="*/ 29128 h 672074"/>
                    <a:gd name="connsiteX2" fmla="*/ 652751 w 762678"/>
                    <a:gd name="connsiteY2" fmla="*/ 156631 h 672074"/>
                    <a:gd name="connsiteX3" fmla="*/ 748850 w 762678"/>
                    <a:gd name="connsiteY3" fmla="*/ 336037 h 672074"/>
                    <a:gd name="connsiteX4" fmla="*/ 374425 w 762678"/>
                    <a:gd name="connsiteY4" fmla="*/ 672074 h 672074"/>
                    <a:gd name="connsiteX5" fmla="*/ 0 w 762678"/>
                    <a:gd name="connsiteY5" fmla="*/ 672073 h 672074"/>
                    <a:gd name="connsiteX6" fmla="*/ 0 w 762678"/>
                    <a:gd name="connsiteY6" fmla="*/ 0 h 672074"/>
                    <a:gd name="connsiteX0" fmla="*/ 0 w 762678"/>
                    <a:gd name="connsiteY0" fmla="*/ 0 h 672074"/>
                    <a:gd name="connsiteX1" fmla="*/ 284150 w 762678"/>
                    <a:gd name="connsiteY1" fmla="*/ 29128 h 672074"/>
                    <a:gd name="connsiteX2" fmla="*/ 652751 w 762678"/>
                    <a:gd name="connsiteY2" fmla="*/ 156631 h 672074"/>
                    <a:gd name="connsiteX3" fmla="*/ 748850 w 762678"/>
                    <a:gd name="connsiteY3" fmla="*/ 336037 h 672074"/>
                    <a:gd name="connsiteX4" fmla="*/ 374425 w 762678"/>
                    <a:gd name="connsiteY4" fmla="*/ 672074 h 672074"/>
                    <a:gd name="connsiteX5" fmla="*/ 0 w 762678"/>
                    <a:gd name="connsiteY5" fmla="*/ 672073 h 672074"/>
                    <a:gd name="connsiteX6" fmla="*/ 0 w 762678"/>
                    <a:gd name="connsiteY6" fmla="*/ 0 h 672074"/>
                    <a:gd name="connsiteX0" fmla="*/ 0 w 749884"/>
                    <a:gd name="connsiteY0" fmla="*/ 0 h 672074"/>
                    <a:gd name="connsiteX1" fmla="*/ 284150 w 749884"/>
                    <a:gd name="connsiteY1" fmla="*/ 29128 h 672074"/>
                    <a:gd name="connsiteX2" fmla="*/ 652751 w 749884"/>
                    <a:gd name="connsiteY2" fmla="*/ 156631 h 672074"/>
                    <a:gd name="connsiteX3" fmla="*/ 748850 w 749884"/>
                    <a:gd name="connsiteY3" fmla="*/ 336037 h 672074"/>
                    <a:gd name="connsiteX4" fmla="*/ 603243 w 749884"/>
                    <a:gd name="connsiteY4" fmla="*/ 546852 h 672074"/>
                    <a:gd name="connsiteX5" fmla="*/ 374425 w 749884"/>
                    <a:gd name="connsiteY5" fmla="*/ 672074 h 672074"/>
                    <a:gd name="connsiteX6" fmla="*/ 0 w 749884"/>
                    <a:gd name="connsiteY6" fmla="*/ 672073 h 672074"/>
                    <a:gd name="connsiteX7" fmla="*/ 0 w 749884"/>
                    <a:gd name="connsiteY7" fmla="*/ 0 h 672074"/>
                    <a:gd name="connsiteX0" fmla="*/ 0 w 749884"/>
                    <a:gd name="connsiteY0" fmla="*/ 0 h 672073"/>
                    <a:gd name="connsiteX1" fmla="*/ 284150 w 749884"/>
                    <a:gd name="connsiteY1" fmla="*/ 29128 h 672073"/>
                    <a:gd name="connsiteX2" fmla="*/ 652751 w 749884"/>
                    <a:gd name="connsiteY2" fmla="*/ 156631 h 672073"/>
                    <a:gd name="connsiteX3" fmla="*/ 748850 w 749884"/>
                    <a:gd name="connsiteY3" fmla="*/ 336037 h 672073"/>
                    <a:gd name="connsiteX4" fmla="*/ 603243 w 749884"/>
                    <a:gd name="connsiteY4" fmla="*/ 546852 h 672073"/>
                    <a:gd name="connsiteX5" fmla="*/ 359865 w 749884"/>
                    <a:gd name="connsiteY5" fmla="*/ 648778 h 672073"/>
                    <a:gd name="connsiteX6" fmla="*/ 0 w 749884"/>
                    <a:gd name="connsiteY6" fmla="*/ 672073 h 672073"/>
                    <a:gd name="connsiteX7" fmla="*/ 0 w 749884"/>
                    <a:gd name="connsiteY7" fmla="*/ 0 h 672073"/>
                    <a:gd name="connsiteX0" fmla="*/ 0 w 749336"/>
                    <a:gd name="connsiteY0" fmla="*/ 0 h 672073"/>
                    <a:gd name="connsiteX1" fmla="*/ 284150 w 749336"/>
                    <a:gd name="connsiteY1" fmla="*/ 29128 h 672073"/>
                    <a:gd name="connsiteX2" fmla="*/ 652751 w 749336"/>
                    <a:gd name="connsiteY2" fmla="*/ 156631 h 672073"/>
                    <a:gd name="connsiteX3" fmla="*/ 748850 w 749336"/>
                    <a:gd name="connsiteY3" fmla="*/ 336037 h 672073"/>
                    <a:gd name="connsiteX4" fmla="*/ 620715 w 749336"/>
                    <a:gd name="connsiteY4" fmla="*/ 520646 h 672073"/>
                    <a:gd name="connsiteX5" fmla="*/ 359865 w 749336"/>
                    <a:gd name="connsiteY5" fmla="*/ 648778 h 672073"/>
                    <a:gd name="connsiteX6" fmla="*/ 0 w 749336"/>
                    <a:gd name="connsiteY6" fmla="*/ 672073 h 672073"/>
                    <a:gd name="connsiteX7" fmla="*/ 0 w 749336"/>
                    <a:gd name="connsiteY7" fmla="*/ 0 h 672073"/>
                    <a:gd name="connsiteX0" fmla="*/ 0 w 749336"/>
                    <a:gd name="connsiteY0" fmla="*/ 0 h 672073"/>
                    <a:gd name="connsiteX1" fmla="*/ 284150 w 749336"/>
                    <a:gd name="connsiteY1" fmla="*/ 29128 h 672073"/>
                    <a:gd name="connsiteX2" fmla="*/ 652751 w 749336"/>
                    <a:gd name="connsiteY2" fmla="*/ 156631 h 672073"/>
                    <a:gd name="connsiteX3" fmla="*/ 748850 w 749336"/>
                    <a:gd name="connsiteY3" fmla="*/ 336037 h 672073"/>
                    <a:gd name="connsiteX4" fmla="*/ 620715 w 749336"/>
                    <a:gd name="connsiteY4" fmla="*/ 520646 h 672073"/>
                    <a:gd name="connsiteX5" fmla="*/ 386074 w 749336"/>
                    <a:gd name="connsiteY5" fmla="*/ 616748 h 672073"/>
                    <a:gd name="connsiteX6" fmla="*/ 0 w 749336"/>
                    <a:gd name="connsiteY6" fmla="*/ 672073 h 672073"/>
                    <a:gd name="connsiteX7" fmla="*/ 0 w 749336"/>
                    <a:gd name="connsiteY7" fmla="*/ 0 h 672073"/>
                    <a:gd name="connsiteX0" fmla="*/ 0 w 749336"/>
                    <a:gd name="connsiteY0" fmla="*/ 0 h 672073"/>
                    <a:gd name="connsiteX1" fmla="*/ 284150 w 749336"/>
                    <a:gd name="connsiteY1" fmla="*/ 29128 h 672073"/>
                    <a:gd name="connsiteX2" fmla="*/ 652751 w 749336"/>
                    <a:gd name="connsiteY2" fmla="*/ 156631 h 672073"/>
                    <a:gd name="connsiteX3" fmla="*/ 748850 w 749336"/>
                    <a:gd name="connsiteY3" fmla="*/ 336037 h 672073"/>
                    <a:gd name="connsiteX4" fmla="*/ 620715 w 749336"/>
                    <a:gd name="connsiteY4" fmla="*/ 520646 h 672073"/>
                    <a:gd name="connsiteX5" fmla="*/ 266677 w 749336"/>
                    <a:gd name="connsiteY5" fmla="*/ 648784 h 672073"/>
                    <a:gd name="connsiteX6" fmla="*/ 0 w 749336"/>
                    <a:gd name="connsiteY6" fmla="*/ 672073 h 672073"/>
                    <a:gd name="connsiteX7" fmla="*/ 0 w 749336"/>
                    <a:gd name="connsiteY7" fmla="*/ 0 h 672073"/>
                    <a:gd name="connsiteX0" fmla="*/ 0 w 749336"/>
                    <a:gd name="connsiteY0" fmla="*/ 0 h 672073"/>
                    <a:gd name="connsiteX1" fmla="*/ 284150 w 749336"/>
                    <a:gd name="connsiteY1" fmla="*/ 29128 h 672073"/>
                    <a:gd name="connsiteX2" fmla="*/ 652751 w 749336"/>
                    <a:gd name="connsiteY2" fmla="*/ 156631 h 672073"/>
                    <a:gd name="connsiteX3" fmla="*/ 748850 w 749336"/>
                    <a:gd name="connsiteY3" fmla="*/ 336037 h 672073"/>
                    <a:gd name="connsiteX4" fmla="*/ 620715 w 749336"/>
                    <a:gd name="connsiteY4" fmla="*/ 520646 h 672073"/>
                    <a:gd name="connsiteX5" fmla="*/ 504232 w 749336"/>
                    <a:gd name="connsiteY5" fmla="*/ 590537 h 672073"/>
                    <a:gd name="connsiteX6" fmla="*/ 266677 w 749336"/>
                    <a:gd name="connsiteY6" fmla="*/ 648784 h 672073"/>
                    <a:gd name="connsiteX7" fmla="*/ 0 w 749336"/>
                    <a:gd name="connsiteY7" fmla="*/ 672073 h 672073"/>
                    <a:gd name="connsiteX8" fmla="*/ 0 w 749336"/>
                    <a:gd name="connsiteY8" fmla="*/ 0 h 672073"/>
                    <a:gd name="connsiteX0" fmla="*/ 0 w 748893"/>
                    <a:gd name="connsiteY0" fmla="*/ 0 h 672073"/>
                    <a:gd name="connsiteX1" fmla="*/ 284150 w 748893"/>
                    <a:gd name="connsiteY1" fmla="*/ 29128 h 672073"/>
                    <a:gd name="connsiteX2" fmla="*/ 652751 w 748893"/>
                    <a:gd name="connsiteY2" fmla="*/ 156631 h 672073"/>
                    <a:gd name="connsiteX3" fmla="*/ 748850 w 748893"/>
                    <a:gd name="connsiteY3" fmla="*/ 336037 h 672073"/>
                    <a:gd name="connsiteX4" fmla="*/ 644012 w 748893"/>
                    <a:gd name="connsiteY4" fmla="*/ 520649 h 672073"/>
                    <a:gd name="connsiteX5" fmla="*/ 504232 w 748893"/>
                    <a:gd name="connsiteY5" fmla="*/ 590537 h 672073"/>
                    <a:gd name="connsiteX6" fmla="*/ 266677 w 748893"/>
                    <a:gd name="connsiteY6" fmla="*/ 648784 h 672073"/>
                    <a:gd name="connsiteX7" fmla="*/ 0 w 748893"/>
                    <a:gd name="connsiteY7" fmla="*/ 672073 h 672073"/>
                    <a:gd name="connsiteX8" fmla="*/ 0 w 748893"/>
                    <a:gd name="connsiteY8" fmla="*/ 0 h 672073"/>
                    <a:gd name="connsiteX0" fmla="*/ 0 w 749148"/>
                    <a:gd name="connsiteY0" fmla="*/ 0 h 672073"/>
                    <a:gd name="connsiteX1" fmla="*/ 284150 w 749148"/>
                    <a:gd name="connsiteY1" fmla="*/ 29128 h 672073"/>
                    <a:gd name="connsiteX2" fmla="*/ 664400 w 749148"/>
                    <a:gd name="connsiteY2" fmla="*/ 153719 h 672073"/>
                    <a:gd name="connsiteX3" fmla="*/ 748850 w 749148"/>
                    <a:gd name="connsiteY3" fmla="*/ 336037 h 672073"/>
                    <a:gd name="connsiteX4" fmla="*/ 644012 w 749148"/>
                    <a:gd name="connsiteY4" fmla="*/ 520649 h 672073"/>
                    <a:gd name="connsiteX5" fmla="*/ 504232 w 749148"/>
                    <a:gd name="connsiteY5" fmla="*/ 590537 h 672073"/>
                    <a:gd name="connsiteX6" fmla="*/ 266677 w 749148"/>
                    <a:gd name="connsiteY6" fmla="*/ 648784 h 672073"/>
                    <a:gd name="connsiteX7" fmla="*/ 0 w 749148"/>
                    <a:gd name="connsiteY7" fmla="*/ 672073 h 672073"/>
                    <a:gd name="connsiteX8" fmla="*/ 0 w 749148"/>
                    <a:gd name="connsiteY8" fmla="*/ 0 h 672073"/>
                    <a:gd name="connsiteX0" fmla="*/ 0 w 749404"/>
                    <a:gd name="connsiteY0" fmla="*/ 0 h 672073"/>
                    <a:gd name="connsiteX1" fmla="*/ 284150 w 749404"/>
                    <a:gd name="connsiteY1" fmla="*/ 29128 h 672073"/>
                    <a:gd name="connsiteX2" fmla="*/ 664400 w 749404"/>
                    <a:gd name="connsiteY2" fmla="*/ 153719 h 672073"/>
                    <a:gd name="connsiteX3" fmla="*/ 748850 w 749404"/>
                    <a:gd name="connsiteY3" fmla="*/ 336037 h 672073"/>
                    <a:gd name="connsiteX4" fmla="*/ 635276 w 749404"/>
                    <a:gd name="connsiteY4" fmla="*/ 523564 h 672073"/>
                    <a:gd name="connsiteX5" fmla="*/ 504232 w 749404"/>
                    <a:gd name="connsiteY5" fmla="*/ 590537 h 672073"/>
                    <a:gd name="connsiteX6" fmla="*/ 266677 w 749404"/>
                    <a:gd name="connsiteY6" fmla="*/ 648784 h 672073"/>
                    <a:gd name="connsiteX7" fmla="*/ 0 w 749404"/>
                    <a:gd name="connsiteY7" fmla="*/ 672073 h 672073"/>
                    <a:gd name="connsiteX8" fmla="*/ 0 w 749404"/>
                    <a:gd name="connsiteY8" fmla="*/ 0 h 6720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49404" h="672073">
                      <a:moveTo>
                        <a:pt x="0" y="0"/>
                      </a:moveTo>
                      <a:lnTo>
                        <a:pt x="284150" y="29128"/>
                      </a:lnTo>
                      <a:cubicBezTo>
                        <a:pt x="379837" y="38246"/>
                        <a:pt x="607821" y="97713"/>
                        <a:pt x="664400" y="153719"/>
                      </a:cubicBezTo>
                      <a:cubicBezTo>
                        <a:pt x="726804" y="209725"/>
                        <a:pt x="753704" y="274396"/>
                        <a:pt x="748850" y="336037"/>
                      </a:cubicBezTo>
                      <a:cubicBezTo>
                        <a:pt x="743996" y="397678"/>
                        <a:pt x="679928" y="482604"/>
                        <a:pt x="635276" y="523564"/>
                      </a:cubicBezTo>
                      <a:cubicBezTo>
                        <a:pt x="590624" y="564524"/>
                        <a:pt x="563238" y="569181"/>
                        <a:pt x="504232" y="590537"/>
                      </a:cubicBezTo>
                      <a:cubicBezTo>
                        <a:pt x="445226" y="611893"/>
                        <a:pt x="346833" y="633738"/>
                        <a:pt x="266677" y="648784"/>
                      </a:cubicBezTo>
                      <a:lnTo>
                        <a:pt x="0" y="67207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Isosceles Triangle 58">
                  <a:extLst>
                    <a:ext uri="{FF2B5EF4-FFF2-40B4-BE49-F238E27FC236}">
                      <a16:creationId xmlns:a16="http://schemas.microsoft.com/office/drawing/2014/main" id="{C77B726F-9471-4DE7-A3BF-97B5BA86BD1F}"/>
                    </a:ext>
                  </a:extLst>
                </p:cNvPr>
                <p:cNvSpPr/>
                <p:nvPr/>
              </p:nvSpPr>
              <p:spPr>
                <a:xfrm rot="10800000">
                  <a:off x="824124" y="4315732"/>
                  <a:ext cx="538739" cy="346759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5B771BA8-331B-4013-8214-18C0657CA401}"/>
                  </a:ext>
                </a:extLst>
              </p:cNvPr>
              <p:cNvGrpSpPr/>
              <p:nvPr/>
            </p:nvGrpSpPr>
            <p:grpSpPr>
              <a:xfrm>
                <a:off x="2592405" y="5363705"/>
                <a:ext cx="57619" cy="96538"/>
                <a:chOff x="783978" y="3960459"/>
                <a:chExt cx="672073" cy="1203136"/>
              </a:xfrm>
              <a:solidFill>
                <a:srgbClr val="FF9700"/>
              </a:solidFill>
            </p:grpSpPr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6E88D902-184A-4896-BFF9-B326150646CD}"/>
                    </a:ext>
                  </a:extLst>
                </p:cNvPr>
                <p:cNvSpPr/>
                <p:nvPr/>
              </p:nvSpPr>
              <p:spPr>
                <a:xfrm>
                  <a:off x="824125" y="3960459"/>
                  <a:ext cx="538739" cy="355276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" name="Flowchart: Delay 58">
                  <a:extLst>
                    <a:ext uri="{FF2B5EF4-FFF2-40B4-BE49-F238E27FC236}">
                      <a16:creationId xmlns:a16="http://schemas.microsoft.com/office/drawing/2014/main" id="{3709195B-148D-406D-BDA7-5AACC8EC8B50}"/>
                    </a:ext>
                  </a:extLst>
                </p:cNvPr>
                <p:cNvSpPr/>
                <p:nvPr/>
              </p:nvSpPr>
              <p:spPr>
                <a:xfrm rot="16200000">
                  <a:off x="745313" y="4452856"/>
                  <a:ext cx="749404" cy="672073"/>
                </a:xfrm>
                <a:custGeom>
                  <a:avLst/>
                  <a:gdLst>
                    <a:gd name="connsiteX0" fmla="*/ 0 w 748850"/>
                    <a:gd name="connsiteY0" fmla="*/ 0 h 672073"/>
                    <a:gd name="connsiteX1" fmla="*/ 374425 w 748850"/>
                    <a:gd name="connsiteY1" fmla="*/ 0 h 672073"/>
                    <a:gd name="connsiteX2" fmla="*/ 748850 w 748850"/>
                    <a:gd name="connsiteY2" fmla="*/ 336037 h 672073"/>
                    <a:gd name="connsiteX3" fmla="*/ 374425 w 748850"/>
                    <a:gd name="connsiteY3" fmla="*/ 672074 h 672073"/>
                    <a:gd name="connsiteX4" fmla="*/ 0 w 748850"/>
                    <a:gd name="connsiteY4" fmla="*/ 672073 h 672073"/>
                    <a:gd name="connsiteX5" fmla="*/ 0 w 748850"/>
                    <a:gd name="connsiteY5" fmla="*/ 0 h 672073"/>
                    <a:gd name="connsiteX0" fmla="*/ 0 w 755314"/>
                    <a:gd name="connsiteY0" fmla="*/ 0 h 672074"/>
                    <a:gd name="connsiteX1" fmla="*/ 374425 w 755314"/>
                    <a:gd name="connsiteY1" fmla="*/ 0 h 672074"/>
                    <a:gd name="connsiteX2" fmla="*/ 594508 w 755314"/>
                    <a:gd name="connsiteY2" fmla="*/ 107125 h 672074"/>
                    <a:gd name="connsiteX3" fmla="*/ 748850 w 755314"/>
                    <a:gd name="connsiteY3" fmla="*/ 336037 h 672074"/>
                    <a:gd name="connsiteX4" fmla="*/ 374425 w 755314"/>
                    <a:gd name="connsiteY4" fmla="*/ 672074 h 672074"/>
                    <a:gd name="connsiteX5" fmla="*/ 0 w 755314"/>
                    <a:gd name="connsiteY5" fmla="*/ 672073 h 672074"/>
                    <a:gd name="connsiteX6" fmla="*/ 0 w 755314"/>
                    <a:gd name="connsiteY6" fmla="*/ 0 h 672074"/>
                    <a:gd name="connsiteX0" fmla="*/ 0 w 753342"/>
                    <a:gd name="connsiteY0" fmla="*/ 0 h 672074"/>
                    <a:gd name="connsiteX1" fmla="*/ 374425 w 753342"/>
                    <a:gd name="connsiteY1" fmla="*/ 0 h 672074"/>
                    <a:gd name="connsiteX2" fmla="*/ 568299 w 753342"/>
                    <a:gd name="connsiteY2" fmla="*/ 144983 h 672074"/>
                    <a:gd name="connsiteX3" fmla="*/ 748850 w 753342"/>
                    <a:gd name="connsiteY3" fmla="*/ 336037 h 672074"/>
                    <a:gd name="connsiteX4" fmla="*/ 374425 w 753342"/>
                    <a:gd name="connsiteY4" fmla="*/ 672074 h 672074"/>
                    <a:gd name="connsiteX5" fmla="*/ 0 w 753342"/>
                    <a:gd name="connsiteY5" fmla="*/ 672073 h 672074"/>
                    <a:gd name="connsiteX6" fmla="*/ 0 w 753342"/>
                    <a:gd name="connsiteY6" fmla="*/ 0 h 672074"/>
                    <a:gd name="connsiteX0" fmla="*/ 0 w 756405"/>
                    <a:gd name="connsiteY0" fmla="*/ 0 h 672074"/>
                    <a:gd name="connsiteX1" fmla="*/ 374425 w 756405"/>
                    <a:gd name="connsiteY1" fmla="*/ 0 h 672074"/>
                    <a:gd name="connsiteX2" fmla="*/ 606157 w 756405"/>
                    <a:gd name="connsiteY2" fmla="*/ 124598 h 672074"/>
                    <a:gd name="connsiteX3" fmla="*/ 748850 w 756405"/>
                    <a:gd name="connsiteY3" fmla="*/ 336037 h 672074"/>
                    <a:gd name="connsiteX4" fmla="*/ 374425 w 756405"/>
                    <a:gd name="connsiteY4" fmla="*/ 672074 h 672074"/>
                    <a:gd name="connsiteX5" fmla="*/ 0 w 756405"/>
                    <a:gd name="connsiteY5" fmla="*/ 672073 h 672074"/>
                    <a:gd name="connsiteX6" fmla="*/ 0 w 756405"/>
                    <a:gd name="connsiteY6" fmla="*/ 0 h 672074"/>
                    <a:gd name="connsiteX0" fmla="*/ 0 w 756405"/>
                    <a:gd name="connsiteY0" fmla="*/ 0 h 672074"/>
                    <a:gd name="connsiteX1" fmla="*/ 287062 w 756405"/>
                    <a:gd name="connsiteY1" fmla="*/ 34949 h 672074"/>
                    <a:gd name="connsiteX2" fmla="*/ 606157 w 756405"/>
                    <a:gd name="connsiteY2" fmla="*/ 124598 h 672074"/>
                    <a:gd name="connsiteX3" fmla="*/ 748850 w 756405"/>
                    <a:gd name="connsiteY3" fmla="*/ 336037 h 672074"/>
                    <a:gd name="connsiteX4" fmla="*/ 374425 w 756405"/>
                    <a:gd name="connsiteY4" fmla="*/ 672074 h 672074"/>
                    <a:gd name="connsiteX5" fmla="*/ 0 w 756405"/>
                    <a:gd name="connsiteY5" fmla="*/ 672073 h 672074"/>
                    <a:gd name="connsiteX6" fmla="*/ 0 w 756405"/>
                    <a:gd name="connsiteY6" fmla="*/ 0 h 672074"/>
                    <a:gd name="connsiteX0" fmla="*/ 0 w 756405"/>
                    <a:gd name="connsiteY0" fmla="*/ 0 h 672074"/>
                    <a:gd name="connsiteX1" fmla="*/ 287062 w 756405"/>
                    <a:gd name="connsiteY1" fmla="*/ 34949 h 672074"/>
                    <a:gd name="connsiteX2" fmla="*/ 606157 w 756405"/>
                    <a:gd name="connsiteY2" fmla="*/ 124598 h 672074"/>
                    <a:gd name="connsiteX3" fmla="*/ 748850 w 756405"/>
                    <a:gd name="connsiteY3" fmla="*/ 336037 h 672074"/>
                    <a:gd name="connsiteX4" fmla="*/ 374425 w 756405"/>
                    <a:gd name="connsiteY4" fmla="*/ 672074 h 672074"/>
                    <a:gd name="connsiteX5" fmla="*/ 0 w 756405"/>
                    <a:gd name="connsiteY5" fmla="*/ 672073 h 672074"/>
                    <a:gd name="connsiteX6" fmla="*/ 0 w 756405"/>
                    <a:gd name="connsiteY6" fmla="*/ 0 h 672074"/>
                    <a:gd name="connsiteX0" fmla="*/ 0 w 756405"/>
                    <a:gd name="connsiteY0" fmla="*/ 0 h 672074"/>
                    <a:gd name="connsiteX1" fmla="*/ 284150 w 756405"/>
                    <a:gd name="connsiteY1" fmla="*/ 29128 h 672074"/>
                    <a:gd name="connsiteX2" fmla="*/ 606157 w 756405"/>
                    <a:gd name="connsiteY2" fmla="*/ 124598 h 672074"/>
                    <a:gd name="connsiteX3" fmla="*/ 748850 w 756405"/>
                    <a:gd name="connsiteY3" fmla="*/ 336037 h 672074"/>
                    <a:gd name="connsiteX4" fmla="*/ 374425 w 756405"/>
                    <a:gd name="connsiteY4" fmla="*/ 672074 h 672074"/>
                    <a:gd name="connsiteX5" fmla="*/ 0 w 756405"/>
                    <a:gd name="connsiteY5" fmla="*/ 672073 h 672074"/>
                    <a:gd name="connsiteX6" fmla="*/ 0 w 756405"/>
                    <a:gd name="connsiteY6" fmla="*/ 0 h 672074"/>
                    <a:gd name="connsiteX0" fmla="*/ 0 w 762678"/>
                    <a:gd name="connsiteY0" fmla="*/ 0 h 672074"/>
                    <a:gd name="connsiteX1" fmla="*/ 284150 w 762678"/>
                    <a:gd name="connsiteY1" fmla="*/ 29128 h 672074"/>
                    <a:gd name="connsiteX2" fmla="*/ 652751 w 762678"/>
                    <a:gd name="connsiteY2" fmla="*/ 156631 h 672074"/>
                    <a:gd name="connsiteX3" fmla="*/ 748850 w 762678"/>
                    <a:gd name="connsiteY3" fmla="*/ 336037 h 672074"/>
                    <a:gd name="connsiteX4" fmla="*/ 374425 w 762678"/>
                    <a:gd name="connsiteY4" fmla="*/ 672074 h 672074"/>
                    <a:gd name="connsiteX5" fmla="*/ 0 w 762678"/>
                    <a:gd name="connsiteY5" fmla="*/ 672073 h 672074"/>
                    <a:gd name="connsiteX6" fmla="*/ 0 w 762678"/>
                    <a:gd name="connsiteY6" fmla="*/ 0 h 672074"/>
                    <a:gd name="connsiteX0" fmla="*/ 0 w 762678"/>
                    <a:gd name="connsiteY0" fmla="*/ 0 h 672074"/>
                    <a:gd name="connsiteX1" fmla="*/ 284150 w 762678"/>
                    <a:gd name="connsiteY1" fmla="*/ 29128 h 672074"/>
                    <a:gd name="connsiteX2" fmla="*/ 652751 w 762678"/>
                    <a:gd name="connsiteY2" fmla="*/ 156631 h 672074"/>
                    <a:gd name="connsiteX3" fmla="*/ 748850 w 762678"/>
                    <a:gd name="connsiteY3" fmla="*/ 336037 h 672074"/>
                    <a:gd name="connsiteX4" fmla="*/ 374425 w 762678"/>
                    <a:gd name="connsiteY4" fmla="*/ 672074 h 672074"/>
                    <a:gd name="connsiteX5" fmla="*/ 0 w 762678"/>
                    <a:gd name="connsiteY5" fmla="*/ 672073 h 672074"/>
                    <a:gd name="connsiteX6" fmla="*/ 0 w 762678"/>
                    <a:gd name="connsiteY6" fmla="*/ 0 h 672074"/>
                    <a:gd name="connsiteX0" fmla="*/ 0 w 749884"/>
                    <a:gd name="connsiteY0" fmla="*/ 0 h 672074"/>
                    <a:gd name="connsiteX1" fmla="*/ 284150 w 749884"/>
                    <a:gd name="connsiteY1" fmla="*/ 29128 h 672074"/>
                    <a:gd name="connsiteX2" fmla="*/ 652751 w 749884"/>
                    <a:gd name="connsiteY2" fmla="*/ 156631 h 672074"/>
                    <a:gd name="connsiteX3" fmla="*/ 748850 w 749884"/>
                    <a:gd name="connsiteY3" fmla="*/ 336037 h 672074"/>
                    <a:gd name="connsiteX4" fmla="*/ 603243 w 749884"/>
                    <a:gd name="connsiteY4" fmla="*/ 546852 h 672074"/>
                    <a:gd name="connsiteX5" fmla="*/ 374425 w 749884"/>
                    <a:gd name="connsiteY5" fmla="*/ 672074 h 672074"/>
                    <a:gd name="connsiteX6" fmla="*/ 0 w 749884"/>
                    <a:gd name="connsiteY6" fmla="*/ 672073 h 672074"/>
                    <a:gd name="connsiteX7" fmla="*/ 0 w 749884"/>
                    <a:gd name="connsiteY7" fmla="*/ 0 h 672074"/>
                    <a:gd name="connsiteX0" fmla="*/ 0 w 749884"/>
                    <a:gd name="connsiteY0" fmla="*/ 0 h 672073"/>
                    <a:gd name="connsiteX1" fmla="*/ 284150 w 749884"/>
                    <a:gd name="connsiteY1" fmla="*/ 29128 h 672073"/>
                    <a:gd name="connsiteX2" fmla="*/ 652751 w 749884"/>
                    <a:gd name="connsiteY2" fmla="*/ 156631 h 672073"/>
                    <a:gd name="connsiteX3" fmla="*/ 748850 w 749884"/>
                    <a:gd name="connsiteY3" fmla="*/ 336037 h 672073"/>
                    <a:gd name="connsiteX4" fmla="*/ 603243 w 749884"/>
                    <a:gd name="connsiteY4" fmla="*/ 546852 h 672073"/>
                    <a:gd name="connsiteX5" fmla="*/ 359865 w 749884"/>
                    <a:gd name="connsiteY5" fmla="*/ 648778 h 672073"/>
                    <a:gd name="connsiteX6" fmla="*/ 0 w 749884"/>
                    <a:gd name="connsiteY6" fmla="*/ 672073 h 672073"/>
                    <a:gd name="connsiteX7" fmla="*/ 0 w 749884"/>
                    <a:gd name="connsiteY7" fmla="*/ 0 h 672073"/>
                    <a:gd name="connsiteX0" fmla="*/ 0 w 749336"/>
                    <a:gd name="connsiteY0" fmla="*/ 0 h 672073"/>
                    <a:gd name="connsiteX1" fmla="*/ 284150 w 749336"/>
                    <a:gd name="connsiteY1" fmla="*/ 29128 h 672073"/>
                    <a:gd name="connsiteX2" fmla="*/ 652751 w 749336"/>
                    <a:gd name="connsiteY2" fmla="*/ 156631 h 672073"/>
                    <a:gd name="connsiteX3" fmla="*/ 748850 w 749336"/>
                    <a:gd name="connsiteY3" fmla="*/ 336037 h 672073"/>
                    <a:gd name="connsiteX4" fmla="*/ 620715 w 749336"/>
                    <a:gd name="connsiteY4" fmla="*/ 520646 h 672073"/>
                    <a:gd name="connsiteX5" fmla="*/ 359865 w 749336"/>
                    <a:gd name="connsiteY5" fmla="*/ 648778 h 672073"/>
                    <a:gd name="connsiteX6" fmla="*/ 0 w 749336"/>
                    <a:gd name="connsiteY6" fmla="*/ 672073 h 672073"/>
                    <a:gd name="connsiteX7" fmla="*/ 0 w 749336"/>
                    <a:gd name="connsiteY7" fmla="*/ 0 h 672073"/>
                    <a:gd name="connsiteX0" fmla="*/ 0 w 749336"/>
                    <a:gd name="connsiteY0" fmla="*/ 0 h 672073"/>
                    <a:gd name="connsiteX1" fmla="*/ 284150 w 749336"/>
                    <a:gd name="connsiteY1" fmla="*/ 29128 h 672073"/>
                    <a:gd name="connsiteX2" fmla="*/ 652751 w 749336"/>
                    <a:gd name="connsiteY2" fmla="*/ 156631 h 672073"/>
                    <a:gd name="connsiteX3" fmla="*/ 748850 w 749336"/>
                    <a:gd name="connsiteY3" fmla="*/ 336037 h 672073"/>
                    <a:gd name="connsiteX4" fmla="*/ 620715 w 749336"/>
                    <a:gd name="connsiteY4" fmla="*/ 520646 h 672073"/>
                    <a:gd name="connsiteX5" fmla="*/ 386074 w 749336"/>
                    <a:gd name="connsiteY5" fmla="*/ 616748 h 672073"/>
                    <a:gd name="connsiteX6" fmla="*/ 0 w 749336"/>
                    <a:gd name="connsiteY6" fmla="*/ 672073 h 672073"/>
                    <a:gd name="connsiteX7" fmla="*/ 0 w 749336"/>
                    <a:gd name="connsiteY7" fmla="*/ 0 h 672073"/>
                    <a:gd name="connsiteX0" fmla="*/ 0 w 749336"/>
                    <a:gd name="connsiteY0" fmla="*/ 0 h 672073"/>
                    <a:gd name="connsiteX1" fmla="*/ 284150 w 749336"/>
                    <a:gd name="connsiteY1" fmla="*/ 29128 h 672073"/>
                    <a:gd name="connsiteX2" fmla="*/ 652751 w 749336"/>
                    <a:gd name="connsiteY2" fmla="*/ 156631 h 672073"/>
                    <a:gd name="connsiteX3" fmla="*/ 748850 w 749336"/>
                    <a:gd name="connsiteY3" fmla="*/ 336037 h 672073"/>
                    <a:gd name="connsiteX4" fmla="*/ 620715 w 749336"/>
                    <a:gd name="connsiteY4" fmla="*/ 520646 h 672073"/>
                    <a:gd name="connsiteX5" fmla="*/ 266677 w 749336"/>
                    <a:gd name="connsiteY5" fmla="*/ 648784 h 672073"/>
                    <a:gd name="connsiteX6" fmla="*/ 0 w 749336"/>
                    <a:gd name="connsiteY6" fmla="*/ 672073 h 672073"/>
                    <a:gd name="connsiteX7" fmla="*/ 0 w 749336"/>
                    <a:gd name="connsiteY7" fmla="*/ 0 h 672073"/>
                    <a:gd name="connsiteX0" fmla="*/ 0 w 749336"/>
                    <a:gd name="connsiteY0" fmla="*/ 0 h 672073"/>
                    <a:gd name="connsiteX1" fmla="*/ 284150 w 749336"/>
                    <a:gd name="connsiteY1" fmla="*/ 29128 h 672073"/>
                    <a:gd name="connsiteX2" fmla="*/ 652751 w 749336"/>
                    <a:gd name="connsiteY2" fmla="*/ 156631 h 672073"/>
                    <a:gd name="connsiteX3" fmla="*/ 748850 w 749336"/>
                    <a:gd name="connsiteY3" fmla="*/ 336037 h 672073"/>
                    <a:gd name="connsiteX4" fmla="*/ 620715 w 749336"/>
                    <a:gd name="connsiteY4" fmla="*/ 520646 h 672073"/>
                    <a:gd name="connsiteX5" fmla="*/ 504232 w 749336"/>
                    <a:gd name="connsiteY5" fmla="*/ 590537 h 672073"/>
                    <a:gd name="connsiteX6" fmla="*/ 266677 w 749336"/>
                    <a:gd name="connsiteY6" fmla="*/ 648784 h 672073"/>
                    <a:gd name="connsiteX7" fmla="*/ 0 w 749336"/>
                    <a:gd name="connsiteY7" fmla="*/ 672073 h 672073"/>
                    <a:gd name="connsiteX8" fmla="*/ 0 w 749336"/>
                    <a:gd name="connsiteY8" fmla="*/ 0 h 672073"/>
                    <a:gd name="connsiteX0" fmla="*/ 0 w 748893"/>
                    <a:gd name="connsiteY0" fmla="*/ 0 h 672073"/>
                    <a:gd name="connsiteX1" fmla="*/ 284150 w 748893"/>
                    <a:gd name="connsiteY1" fmla="*/ 29128 h 672073"/>
                    <a:gd name="connsiteX2" fmla="*/ 652751 w 748893"/>
                    <a:gd name="connsiteY2" fmla="*/ 156631 h 672073"/>
                    <a:gd name="connsiteX3" fmla="*/ 748850 w 748893"/>
                    <a:gd name="connsiteY3" fmla="*/ 336037 h 672073"/>
                    <a:gd name="connsiteX4" fmla="*/ 644012 w 748893"/>
                    <a:gd name="connsiteY4" fmla="*/ 520649 h 672073"/>
                    <a:gd name="connsiteX5" fmla="*/ 504232 w 748893"/>
                    <a:gd name="connsiteY5" fmla="*/ 590537 h 672073"/>
                    <a:gd name="connsiteX6" fmla="*/ 266677 w 748893"/>
                    <a:gd name="connsiteY6" fmla="*/ 648784 h 672073"/>
                    <a:gd name="connsiteX7" fmla="*/ 0 w 748893"/>
                    <a:gd name="connsiteY7" fmla="*/ 672073 h 672073"/>
                    <a:gd name="connsiteX8" fmla="*/ 0 w 748893"/>
                    <a:gd name="connsiteY8" fmla="*/ 0 h 672073"/>
                    <a:gd name="connsiteX0" fmla="*/ 0 w 749148"/>
                    <a:gd name="connsiteY0" fmla="*/ 0 h 672073"/>
                    <a:gd name="connsiteX1" fmla="*/ 284150 w 749148"/>
                    <a:gd name="connsiteY1" fmla="*/ 29128 h 672073"/>
                    <a:gd name="connsiteX2" fmla="*/ 664400 w 749148"/>
                    <a:gd name="connsiteY2" fmla="*/ 153719 h 672073"/>
                    <a:gd name="connsiteX3" fmla="*/ 748850 w 749148"/>
                    <a:gd name="connsiteY3" fmla="*/ 336037 h 672073"/>
                    <a:gd name="connsiteX4" fmla="*/ 644012 w 749148"/>
                    <a:gd name="connsiteY4" fmla="*/ 520649 h 672073"/>
                    <a:gd name="connsiteX5" fmla="*/ 504232 w 749148"/>
                    <a:gd name="connsiteY5" fmla="*/ 590537 h 672073"/>
                    <a:gd name="connsiteX6" fmla="*/ 266677 w 749148"/>
                    <a:gd name="connsiteY6" fmla="*/ 648784 h 672073"/>
                    <a:gd name="connsiteX7" fmla="*/ 0 w 749148"/>
                    <a:gd name="connsiteY7" fmla="*/ 672073 h 672073"/>
                    <a:gd name="connsiteX8" fmla="*/ 0 w 749148"/>
                    <a:gd name="connsiteY8" fmla="*/ 0 h 672073"/>
                    <a:gd name="connsiteX0" fmla="*/ 0 w 749404"/>
                    <a:gd name="connsiteY0" fmla="*/ 0 h 672073"/>
                    <a:gd name="connsiteX1" fmla="*/ 284150 w 749404"/>
                    <a:gd name="connsiteY1" fmla="*/ 29128 h 672073"/>
                    <a:gd name="connsiteX2" fmla="*/ 664400 w 749404"/>
                    <a:gd name="connsiteY2" fmla="*/ 153719 h 672073"/>
                    <a:gd name="connsiteX3" fmla="*/ 748850 w 749404"/>
                    <a:gd name="connsiteY3" fmla="*/ 336037 h 672073"/>
                    <a:gd name="connsiteX4" fmla="*/ 635276 w 749404"/>
                    <a:gd name="connsiteY4" fmla="*/ 523564 h 672073"/>
                    <a:gd name="connsiteX5" fmla="*/ 504232 w 749404"/>
                    <a:gd name="connsiteY5" fmla="*/ 590537 h 672073"/>
                    <a:gd name="connsiteX6" fmla="*/ 266677 w 749404"/>
                    <a:gd name="connsiteY6" fmla="*/ 648784 h 672073"/>
                    <a:gd name="connsiteX7" fmla="*/ 0 w 749404"/>
                    <a:gd name="connsiteY7" fmla="*/ 672073 h 672073"/>
                    <a:gd name="connsiteX8" fmla="*/ 0 w 749404"/>
                    <a:gd name="connsiteY8" fmla="*/ 0 h 6720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49404" h="672073">
                      <a:moveTo>
                        <a:pt x="0" y="0"/>
                      </a:moveTo>
                      <a:lnTo>
                        <a:pt x="284150" y="29128"/>
                      </a:lnTo>
                      <a:cubicBezTo>
                        <a:pt x="379837" y="38246"/>
                        <a:pt x="607821" y="97713"/>
                        <a:pt x="664400" y="153719"/>
                      </a:cubicBezTo>
                      <a:cubicBezTo>
                        <a:pt x="726804" y="209725"/>
                        <a:pt x="753704" y="274396"/>
                        <a:pt x="748850" y="336037"/>
                      </a:cubicBezTo>
                      <a:cubicBezTo>
                        <a:pt x="743996" y="397678"/>
                        <a:pt x="679928" y="482604"/>
                        <a:pt x="635276" y="523564"/>
                      </a:cubicBezTo>
                      <a:cubicBezTo>
                        <a:pt x="590624" y="564524"/>
                        <a:pt x="563238" y="569181"/>
                        <a:pt x="504232" y="590537"/>
                      </a:cubicBezTo>
                      <a:cubicBezTo>
                        <a:pt x="445226" y="611893"/>
                        <a:pt x="346833" y="633738"/>
                        <a:pt x="266677" y="648784"/>
                      </a:cubicBezTo>
                      <a:lnTo>
                        <a:pt x="0" y="67207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6" name="Isosceles Triangle 55">
                  <a:extLst>
                    <a:ext uri="{FF2B5EF4-FFF2-40B4-BE49-F238E27FC236}">
                      <a16:creationId xmlns:a16="http://schemas.microsoft.com/office/drawing/2014/main" id="{3AAB0346-D1DE-4A19-B6A3-9B976F18E75A}"/>
                    </a:ext>
                  </a:extLst>
                </p:cNvPr>
                <p:cNvSpPr/>
                <p:nvPr/>
              </p:nvSpPr>
              <p:spPr>
                <a:xfrm rot="10800000">
                  <a:off x="824124" y="4315732"/>
                  <a:ext cx="538739" cy="346759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25387AEB-DEEE-4670-9C32-05BD1834CB53}"/>
                  </a:ext>
                </a:extLst>
              </p:cNvPr>
              <p:cNvGrpSpPr/>
              <p:nvPr/>
            </p:nvGrpSpPr>
            <p:grpSpPr>
              <a:xfrm>
                <a:off x="2402058" y="2717647"/>
                <a:ext cx="255184" cy="950995"/>
                <a:chOff x="1003007" y="2916723"/>
                <a:chExt cx="255184" cy="950995"/>
              </a:xfrm>
              <a:solidFill>
                <a:schemeClr val="accent6">
                  <a:lumMod val="60000"/>
                  <a:lumOff val="40000"/>
                </a:schemeClr>
              </a:solidFill>
            </p:grpSpPr>
            <p:sp>
              <p:nvSpPr>
                <p:cNvPr id="52" name="Flowchart: Delay 51">
                  <a:extLst>
                    <a:ext uri="{FF2B5EF4-FFF2-40B4-BE49-F238E27FC236}">
                      <a16:creationId xmlns:a16="http://schemas.microsoft.com/office/drawing/2014/main" id="{D30DFD74-D323-4006-96EB-3ED9640E5069}"/>
                    </a:ext>
                  </a:extLst>
                </p:cNvPr>
                <p:cNvSpPr/>
                <p:nvPr/>
              </p:nvSpPr>
              <p:spPr>
                <a:xfrm rot="16200000">
                  <a:off x="1011443" y="2908288"/>
                  <a:ext cx="238314" cy="255183"/>
                </a:xfrm>
                <a:prstGeom prst="flowChartDelay">
                  <a:avLst/>
                </a:prstGeom>
                <a:solidFill>
                  <a:srgbClr val="D2490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" name="Flowchart: Delay 52">
                  <a:extLst>
                    <a:ext uri="{FF2B5EF4-FFF2-40B4-BE49-F238E27FC236}">
                      <a16:creationId xmlns:a16="http://schemas.microsoft.com/office/drawing/2014/main" id="{526A7761-497D-44A3-8D44-65A78C8077D1}"/>
                    </a:ext>
                  </a:extLst>
                </p:cNvPr>
                <p:cNvSpPr/>
                <p:nvPr/>
              </p:nvSpPr>
              <p:spPr>
                <a:xfrm rot="5400000">
                  <a:off x="1011442" y="3620969"/>
                  <a:ext cx="238314" cy="255183"/>
                </a:xfrm>
                <a:prstGeom prst="flowChartDelay">
                  <a:avLst/>
                </a:prstGeom>
                <a:solidFill>
                  <a:srgbClr val="D2490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48" name="Flowchart: Delay 47">
                <a:extLst>
                  <a:ext uri="{FF2B5EF4-FFF2-40B4-BE49-F238E27FC236}">
                    <a16:creationId xmlns:a16="http://schemas.microsoft.com/office/drawing/2014/main" id="{3CC2F088-D536-49BD-811F-07F0E3B0D007}"/>
                  </a:ext>
                </a:extLst>
              </p:cNvPr>
              <p:cNvSpPr/>
              <p:nvPr/>
            </p:nvSpPr>
            <p:spPr>
              <a:xfrm rot="16200000">
                <a:off x="2415442" y="3696127"/>
                <a:ext cx="237744" cy="255183"/>
              </a:xfrm>
              <a:prstGeom prst="flowChartDelay">
                <a:avLst/>
              </a:prstGeom>
              <a:solidFill>
                <a:srgbClr val="D2490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Flowchart: Delay 48">
                <a:extLst>
                  <a:ext uri="{FF2B5EF4-FFF2-40B4-BE49-F238E27FC236}">
                    <a16:creationId xmlns:a16="http://schemas.microsoft.com/office/drawing/2014/main" id="{18409239-3042-4613-9D27-7A3C5B178463}"/>
                  </a:ext>
                </a:extLst>
              </p:cNvPr>
              <p:cNvSpPr/>
              <p:nvPr/>
            </p:nvSpPr>
            <p:spPr>
              <a:xfrm rot="5400000">
                <a:off x="2415441" y="5057769"/>
                <a:ext cx="237744" cy="255183"/>
              </a:xfrm>
              <a:prstGeom prst="flowChartDelay">
                <a:avLst/>
              </a:prstGeom>
              <a:solidFill>
                <a:srgbClr val="D2490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57545160-1C6D-4966-9DB0-527ACCEB1E57}"/>
                  </a:ext>
                </a:extLst>
              </p:cNvPr>
              <p:cNvSpPr/>
              <p:nvPr/>
            </p:nvSpPr>
            <p:spPr>
              <a:xfrm>
                <a:off x="2407598" y="3873632"/>
                <a:ext cx="256032" cy="1243237"/>
              </a:xfrm>
              <a:prstGeom prst="rect">
                <a:avLst/>
              </a:prstGeom>
              <a:solidFill>
                <a:srgbClr val="D2490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DF6F1EDD-5C43-475A-BCE2-88D254CE8738}"/>
                  </a:ext>
                </a:extLst>
              </p:cNvPr>
              <p:cNvSpPr/>
              <p:nvPr/>
            </p:nvSpPr>
            <p:spPr>
              <a:xfrm>
                <a:off x="2402059" y="2904040"/>
                <a:ext cx="256042" cy="533715"/>
              </a:xfrm>
              <a:prstGeom prst="rect">
                <a:avLst/>
              </a:prstGeom>
              <a:solidFill>
                <a:srgbClr val="D2490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7" name="Flowchart: Delay 44">
              <a:extLst>
                <a:ext uri="{FF2B5EF4-FFF2-40B4-BE49-F238E27FC236}">
                  <a16:creationId xmlns:a16="http://schemas.microsoft.com/office/drawing/2014/main" id="{6560F9DB-45F4-4F3F-8C07-9B5E26E47877}"/>
                </a:ext>
              </a:extLst>
            </p:cNvPr>
            <p:cNvSpPr/>
            <p:nvPr/>
          </p:nvSpPr>
          <p:spPr>
            <a:xfrm rot="16200000">
              <a:off x="11246429" y="1871039"/>
              <a:ext cx="238314" cy="255183"/>
            </a:xfrm>
            <a:prstGeom prst="flowChartDelay">
              <a:avLst/>
            </a:prstGeom>
            <a:solidFill>
              <a:srgbClr val="D249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lowchart: Delay 45">
              <a:extLst>
                <a:ext uri="{FF2B5EF4-FFF2-40B4-BE49-F238E27FC236}">
                  <a16:creationId xmlns:a16="http://schemas.microsoft.com/office/drawing/2014/main" id="{0FFC52E6-C39A-4E87-9409-26CD1A19B62A}"/>
                </a:ext>
              </a:extLst>
            </p:cNvPr>
            <p:cNvSpPr/>
            <p:nvPr/>
          </p:nvSpPr>
          <p:spPr>
            <a:xfrm rot="5400000">
              <a:off x="11246428" y="2301636"/>
              <a:ext cx="238314" cy="255183"/>
            </a:xfrm>
            <a:prstGeom prst="flowChartDelay">
              <a:avLst/>
            </a:prstGeom>
            <a:solidFill>
              <a:srgbClr val="D249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38831A52-C78E-45C5-970F-4895EC15380C}"/>
                </a:ext>
              </a:extLst>
            </p:cNvPr>
            <p:cNvSpPr/>
            <p:nvPr/>
          </p:nvSpPr>
          <p:spPr>
            <a:xfrm>
              <a:off x="11238890" y="2080723"/>
              <a:ext cx="254287" cy="238315"/>
            </a:xfrm>
            <a:prstGeom prst="rect">
              <a:avLst/>
            </a:prstGeom>
            <a:solidFill>
              <a:srgbClr val="D249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lowchart: Delay 47">
              <a:extLst>
                <a:ext uri="{FF2B5EF4-FFF2-40B4-BE49-F238E27FC236}">
                  <a16:creationId xmlns:a16="http://schemas.microsoft.com/office/drawing/2014/main" id="{01077AEA-0860-4442-B549-2D75756FA8BD}"/>
                </a:ext>
              </a:extLst>
            </p:cNvPr>
            <p:cNvSpPr/>
            <p:nvPr/>
          </p:nvSpPr>
          <p:spPr>
            <a:xfrm rot="16200000">
              <a:off x="11253647" y="1433532"/>
              <a:ext cx="238314" cy="255183"/>
            </a:xfrm>
            <a:prstGeom prst="flowChartDelay">
              <a:avLst/>
            </a:prstGeom>
            <a:solidFill>
              <a:srgbClr val="D249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lowchart: Delay 48">
              <a:extLst>
                <a:ext uri="{FF2B5EF4-FFF2-40B4-BE49-F238E27FC236}">
                  <a16:creationId xmlns:a16="http://schemas.microsoft.com/office/drawing/2014/main" id="{C636E0BA-A759-4BF0-9C1B-425CBAB1C46E}"/>
                </a:ext>
              </a:extLst>
            </p:cNvPr>
            <p:cNvSpPr/>
            <p:nvPr/>
          </p:nvSpPr>
          <p:spPr>
            <a:xfrm rot="5400000">
              <a:off x="11253646" y="1588956"/>
              <a:ext cx="238314" cy="255183"/>
            </a:xfrm>
            <a:prstGeom prst="flowChartDelay">
              <a:avLst/>
            </a:prstGeom>
            <a:solidFill>
              <a:srgbClr val="D249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id="{C4AA72F1-C114-4226-A8DA-83A785CCD2FF}"/>
              </a:ext>
            </a:extLst>
          </p:cNvPr>
          <p:cNvSpPr txBox="1"/>
          <p:nvPr/>
        </p:nvSpPr>
        <p:spPr>
          <a:xfrm>
            <a:off x="10508595" y="1617857"/>
            <a:ext cx="18640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Continuous and Discrete variables</a:t>
            </a:r>
          </a:p>
        </p:txBody>
      </p:sp>
      <p:graphicFrame>
        <p:nvGraphicFramePr>
          <p:cNvPr id="65" name="Table 64">
            <a:extLst>
              <a:ext uri="{FF2B5EF4-FFF2-40B4-BE49-F238E27FC236}">
                <a16:creationId xmlns:a16="http://schemas.microsoft.com/office/drawing/2014/main" id="{B126ADEC-12B4-4932-9857-816D7582B1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0627430"/>
              </p:ext>
            </p:extLst>
          </p:nvPr>
        </p:nvGraphicFramePr>
        <p:xfrm>
          <a:off x="2093799" y="1514727"/>
          <a:ext cx="9973896" cy="3296136"/>
        </p:xfrm>
        <a:graphic>
          <a:graphicData uri="http://schemas.openxmlformats.org/drawingml/2006/table">
            <a:tbl>
              <a:tblPr/>
              <a:tblGrid>
                <a:gridCol w="1774099">
                  <a:extLst>
                    <a:ext uri="{9D8B030D-6E8A-4147-A177-3AD203B41FA5}">
                      <a16:colId xmlns:a16="http://schemas.microsoft.com/office/drawing/2014/main" val="1809096495"/>
                    </a:ext>
                  </a:extLst>
                </a:gridCol>
                <a:gridCol w="1319756">
                  <a:extLst>
                    <a:ext uri="{9D8B030D-6E8A-4147-A177-3AD203B41FA5}">
                      <a16:colId xmlns:a16="http://schemas.microsoft.com/office/drawing/2014/main" val="2933679449"/>
                    </a:ext>
                  </a:extLst>
                </a:gridCol>
                <a:gridCol w="2293347">
                  <a:extLst>
                    <a:ext uri="{9D8B030D-6E8A-4147-A177-3AD203B41FA5}">
                      <a16:colId xmlns:a16="http://schemas.microsoft.com/office/drawing/2014/main" val="3389852805"/>
                    </a:ext>
                  </a:extLst>
                </a:gridCol>
                <a:gridCol w="2293347">
                  <a:extLst>
                    <a:ext uri="{9D8B030D-6E8A-4147-A177-3AD203B41FA5}">
                      <a16:colId xmlns:a16="http://schemas.microsoft.com/office/drawing/2014/main" val="1561216848"/>
                    </a:ext>
                  </a:extLst>
                </a:gridCol>
                <a:gridCol w="2293347">
                  <a:extLst>
                    <a:ext uri="{9D8B030D-6E8A-4147-A177-3AD203B41FA5}">
                      <a16:colId xmlns:a16="http://schemas.microsoft.com/office/drawing/2014/main" val="973559840"/>
                    </a:ext>
                  </a:extLst>
                </a:gridCol>
              </a:tblGrid>
              <a:tr h="268514">
                <a:tc gridSpan="5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DOE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ED7D31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832642"/>
                  </a:ext>
                </a:extLst>
              </a:tr>
              <a:tr h="2317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Per Stage (x4)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Stage 1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Stage 2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Stage 3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Stage 4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1126695"/>
                  </a:ext>
                </a:extLst>
              </a:tr>
              <a:tr h="2317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</a:rPr>
                        <a:t>Stage Length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</a:rPr>
                        <a:t>8 - 10 ft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</a:rPr>
                        <a:t>4 - 6 ft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</a:rPr>
                        <a:t>2 - 4 ft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</a:rPr>
                        <a:t>0.5 - 2 ft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7149940"/>
                  </a:ext>
                </a:extLst>
              </a:tr>
              <a:tr h="2317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</a:rPr>
                        <a:t>Outer Fuel Diameter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</a:rPr>
                        <a:t>0.05 - 0.1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</a:rPr>
                        <a:t>0.1 - 0.15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</a:rPr>
                        <a:t>0.1 - 0.15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</a:rPr>
                        <a:t>0.1 - 0.15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5664728"/>
                  </a:ext>
                </a:extLst>
              </a:tr>
              <a:tr h="2317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</a:rPr>
                        <a:t>MEOP target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</a:rPr>
                        <a:t>1000 - 1500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</a:rPr>
                        <a:t>1000 - 1200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</a:rPr>
                        <a:t>500 - 700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</a:rPr>
                        <a:t>500 - 700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7052940"/>
                  </a:ext>
                </a:extLst>
              </a:tr>
              <a:tr h="2317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</a:rPr>
                        <a:t>Inner Fuel Diameter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</a:rPr>
                        <a:t>0.05 - 0.07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</a:rPr>
                        <a:t>0.07 - 0.1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</a:rPr>
                        <a:t>0.07 - 0.1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</a:rPr>
                        <a:t>0.07 - 0.1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4480175"/>
                  </a:ext>
                </a:extLst>
              </a:tr>
              <a:tr h="2317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</a:rPr>
                        <a:t>Nozzle Length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</a:rPr>
                        <a:t>0.2 - 0.8 ft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</a:rPr>
                        <a:t>0.2 - 0.8 ft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</a:rPr>
                        <a:t>0.2 - 0.6 ft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</a:rPr>
                        <a:t>0.1 - 0.3 ft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5455215"/>
                  </a:ext>
                </a:extLst>
              </a:tr>
              <a:tr h="2317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</a:rPr>
                        <a:t>Grain Type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</a:rPr>
                        <a:t>bates, finocyl, star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</a:rPr>
                        <a:t>bates, finocyl, starocyl, star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</a:rPr>
                        <a:t>bates, finocyl, starocyl, star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</a:rPr>
                        <a:t>bates, finocyl, starocyl, star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0439107"/>
                  </a:ext>
                </a:extLst>
              </a:tr>
              <a:tr h="2460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</a:rPr>
                        <a:t>Propellant 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</a:rPr>
                        <a:t>TP-H-1148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</a:rPr>
                        <a:t>TP-H-1202, TP-H-3340, TP-H-1148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</a:rPr>
                        <a:t>TP-H-1202, TP-H-3340, TP-H-1148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</a:rPr>
                        <a:t>TP-H-1202, TP-H-3340, TP-H-1148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3680426"/>
                  </a:ext>
                </a:extLst>
              </a:tr>
              <a:tr h="2317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With of Fuel Fin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</a:rPr>
                        <a:t>0.03 - 0.05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</a:rPr>
                        <a:t>0.05 - 0.07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</a:rPr>
                        <a:t>0.05 - 0.07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</a:rPr>
                        <a:t>0.05 - 0.07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4189385"/>
                  </a:ext>
                </a:extLst>
              </a:tr>
              <a:tr h="2317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</a:rPr>
                        <a:t>Fuel Star Points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</a:rPr>
                        <a:t>2,3,4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</a:rPr>
                        <a:t>2,3,4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</a:rPr>
                        <a:t>2,3,4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</a:rPr>
                        <a:t>2,3,4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8648892"/>
                  </a:ext>
                </a:extLst>
              </a:tr>
              <a:tr h="231794">
                <a:tc gridSpan="5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Overall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97174032"/>
                  </a:ext>
                </a:extLst>
              </a:tr>
              <a:tr h="2317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Launch Vehicle Diameter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</a:rPr>
                        <a:t>1.5 - 2 ft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4207080"/>
                  </a:ext>
                </a:extLst>
              </a:tr>
              <a:tr h="2317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</a:rPr>
                        <a:t>Nose Shape Parameter 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</a:rPr>
                        <a:t>0.2 - 0.4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70504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60109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D820B4A-1C51-4FA9-9452-08E7CB11091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683406" y="915035"/>
            <a:ext cx="5303320" cy="5486400"/>
          </a:xfrm>
        </p:spPr>
        <p:txBody>
          <a:bodyPr>
            <a:normAutofit/>
          </a:bodyPr>
          <a:lstStyle/>
          <a:p>
            <a:r>
              <a:rPr lang="en-US" sz="2000" dirty="0"/>
              <a:t>Using a value function</a:t>
            </a:r>
          </a:p>
          <a:p>
            <a:pPr lvl="1">
              <a:buClr>
                <a:schemeClr val="bg1"/>
              </a:buClr>
            </a:pPr>
            <a:r>
              <a:rPr lang="en-US" sz="1800" dirty="0">
                <a:solidFill>
                  <a:srgbClr val="EAAA00"/>
                </a:solidFill>
              </a:rPr>
              <a:t>Min</a:t>
            </a:r>
            <a:r>
              <a:rPr lang="en-US" sz="1800" dirty="0"/>
              <a:t> LV Mass</a:t>
            </a:r>
            <a:endParaRPr lang="en-US" sz="1800" dirty="0">
              <a:solidFill>
                <a:schemeClr val="accent2"/>
              </a:solidFill>
            </a:endParaRPr>
          </a:p>
          <a:p>
            <a:pPr lvl="1">
              <a:buClr>
                <a:schemeClr val="bg1"/>
              </a:buClr>
            </a:pPr>
            <a:r>
              <a:rPr lang="en-US" sz="1800" dirty="0">
                <a:solidFill>
                  <a:srgbClr val="EAAA00"/>
                </a:solidFill>
              </a:rPr>
              <a:t>Max</a:t>
            </a:r>
            <a:r>
              <a:rPr lang="en-US" sz="1800" dirty="0"/>
              <a:t> Payload Mass </a:t>
            </a:r>
          </a:p>
          <a:p>
            <a:pPr>
              <a:buClr>
                <a:schemeClr val="bg1"/>
              </a:buClr>
            </a:pPr>
            <a:r>
              <a:rPr lang="en-US" sz="2000" dirty="0"/>
              <a:t>There is no single architecture that could be considered “the best”</a:t>
            </a:r>
          </a:p>
          <a:p>
            <a:pPr>
              <a:buClr>
                <a:schemeClr val="bg1"/>
              </a:buClr>
            </a:pPr>
            <a:r>
              <a:rPr lang="en-US" sz="2000" dirty="0"/>
              <a:t>The results show that there is a trade off to be made, with the solution space forming a </a:t>
            </a:r>
            <a:r>
              <a:rPr lang="en-US" sz="2000" dirty="0">
                <a:solidFill>
                  <a:srgbClr val="EAAA00"/>
                </a:solidFill>
              </a:rPr>
              <a:t>Pareto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>
                <a:solidFill>
                  <a:srgbClr val="EAAA00"/>
                </a:solidFill>
              </a:rPr>
              <a:t>Frontier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</a:p>
          <a:p>
            <a:pPr>
              <a:buClr>
                <a:schemeClr val="bg1"/>
              </a:buClr>
            </a:pPr>
            <a:r>
              <a:rPr lang="en-US" sz="2000" dirty="0"/>
              <a:t>The space can also be discretized based on SLV Diameter forming 3 clear bands</a:t>
            </a:r>
          </a:p>
          <a:p>
            <a:pPr lvl="1">
              <a:buClr>
                <a:schemeClr val="bg1"/>
              </a:buClr>
            </a:pPr>
            <a:r>
              <a:rPr lang="en-US" sz="1600" dirty="0"/>
              <a:t>Based on this decisions can be made on what diameter ranges should be further exploded based on the designers desired payload and SLV mass</a:t>
            </a:r>
          </a:p>
          <a:p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A452B00-948A-4EA0-9E20-576840477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008CAF-9560-4CEF-9226-B57E441E4FF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11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6E0CE15-6613-4319-B3A7-A6605CB440F9}"/>
              </a:ext>
            </a:extLst>
          </p:cNvPr>
          <p:cNvSpPr/>
          <p:nvPr/>
        </p:nvSpPr>
        <p:spPr>
          <a:xfrm>
            <a:off x="65562" y="1700341"/>
            <a:ext cx="1463040" cy="731520"/>
          </a:xfrm>
          <a:prstGeom prst="rect">
            <a:avLst/>
          </a:prstGeom>
          <a:solidFill>
            <a:srgbClr val="003057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Design Environment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89650F-666D-4012-AE9B-ED61F5C1ACED}"/>
              </a:ext>
            </a:extLst>
          </p:cNvPr>
          <p:cNvSpPr/>
          <p:nvPr/>
        </p:nvSpPr>
        <p:spPr>
          <a:xfrm>
            <a:off x="65562" y="911292"/>
            <a:ext cx="1463040" cy="731520"/>
          </a:xfrm>
          <a:prstGeom prst="rect">
            <a:avLst/>
          </a:prstGeom>
          <a:solidFill>
            <a:srgbClr val="003057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Introduction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14EE272-0703-4C8F-ABB8-5C49458E9B6E}"/>
              </a:ext>
            </a:extLst>
          </p:cNvPr>
          <p:cNvSpPr/>
          <p:nvPr/>
        </p:nvSpPr>
        <p:spPr>
          <a:xfrm>
            <a:off x="74440" y="3261150"/>
            <a:ext cx="1463040" cy="731520"/>
          </a:xfrm>
          <a:prstGeom prst="rect">
            <a:avLst/>
          </a:prstGeom>
          <a:solidFill>
            <a:schemeClr val="bg1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3057"/>
                </a:solidFill>
              </a:rPr>
              <a:t>Introduction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C655297-FE3B-403E-8E32-A03020F4F9FF}"/>
              </a:ext>
            </a:extLst>
          </p:cNvPr>
          <p:cNvSpPr/>
          <p:nvPr/>
        </p:nvSpPr>
        <p:spPr>
          <a:xfrm>
            <a:off x="67287" y="4035821"/>
            <a:ext cx="1463040" cy="731520"/>
          </a:xfrm>
          <a:prstGeom prst="rect">
            <a:avLst/>
          </a:prstGeom>
          <a:solidFill>
            <a:srgbClr val="B3A369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Design Environment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918B21-7A0D-4DE8-A033-DA57C9B616D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Presenter: Dr. Bradford Robertson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D7FB38E-D890-45E6-AEE2-E9FD07D6703C}"/>
              </a:ext>
            </a:extLst>
          </p:cNvPr>
          <p:cNvSpPr/>
          <p:nvPr/>
        </p:nvSpPr>
        <p:spPr>
          <a:xfrm>
            <a:off x="69012" y="2481815"/>
            <a:ext cx="1463040" cy="731520"/>
          </a:xfrm>
          <a:prstGeom prst="rect">
            <a:avLst/>
          </a:prstGeom>
          <a:solidFill>
            <a:srgbClr val="003057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Sample Problem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01C3B8E-F664-4A28-994B-7294202C89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5603" y="940033"/>
            <a:ext cx="5131295" cy="2615313"/>
          </a:xfrm>
          <a:prstGeom prst="rect">
            <a:avLst/>
          </a:prstGeom>
          <a:ln w="28575">
            <a:solidFill>
              <a:srgbClr val="EAAA00"/>
            </a:solidFill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77A37D1-68B5-43A7-BFAC-A7CFF142381F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5603" y="3659011"/>
            <a:ext cx="5129784" cy="2615184"/>
          </a:xfrm>
          <a:prstGeom prst="rect">
            <a:avLst/>
          </a:prstGeom>
          <a:ln w="28575">
            <a:solidFill>
              <a:srgbClr val="EAAA00"/>
            </a:solidFill>
          </a:ln>
        </p:spPr>
      </p:pic>
    </p:spTree>
    <p:extLst>
      <p:ext uri="{BB962C8B-B14F-4D97-AF65-F5344CB8AC3E}">
        <p14:creationId xmlns:p14="http://schemas.microsoft.com/office/powerpoint/2010/main" val="7720665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A452B00-948A-4EA0-9E20-576840477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Case: SLV 4855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008CAF-9560-4CEF-9226-B57E441E4FF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12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918B21-7A0D-4DE8-A033-DA57C9B616D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Presenter: Dr. Bradford Robertson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5656F02-A83B-47A8-A2E9-3E583927E849}"/>
              </a:ext>
            </a:extLst>
          </p:cNvPr>
          <p:cNvSpPr/>
          <p:nvPr/>
        </p:nvSpPr>
        <p:spPr>
          <a:xfrm>
            <a:off x="65562" y="1700341"/>
            <a:ext cx="1463040" cy="731520"/>
          </a:xfrm>
          <a:prstGeom prst="rect">
            <a:avLst/>
          </a:prstGeom>
          <a:solidFill>
            <a:srgbClr val="003057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Design Environment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B0F3C5-6395-4D52-B74A-ACC1A5712BFA}"/>
              </a:ext>
            </a:extLst>
          </p:cNvPr>
          <p:cNvSpPr/>
          <p:nvPr/>
        </p:nvSpPr>
        <p:spPr>
          <a:xfrm>
            <a:off x="65562" y="911292"/>
            <a:ext cx="1463040" cy="731520"/>
          </a:xfrm>
          <a:prstGeom prst="rect">
            <a:avLst/>
          </a:prstGeom>
          <a:solidFill>
            <a:srgbClr val="003057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Introduction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7283E3D-CB71-4A6C-93B5-553F50FDC9D3}"/>
              </a:ext>
            </a:extLst>
          </p:cNvPr>
          <p:cNvSpPr/>
          <p:nvPr/>
        </p:nvSpPr>
        <p:spPr>
          <a:xfrm>
            <a:off x="74440" y="3261150"/>
            <a:ext cx="1463040" cy="731520"/>
          </a:xfrm>
          <a:prstGeom prst="rect">
            <a:avLst/>
          </a:prstGeom>
          <a:solidFill>
            <a:schemeClr val="bg1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3057"/>
                </a:solidFill>
              </a:rPr>
              <a:t>Introduction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FA588D7-27EF-467D-84BD-B256DD81E12C}"/>
              </a:ext>
            </a:extLst>
          </p:cNvPr>
          <p:cNvSpPr/>
          <p:nvPr/>
        </p:nvSpPr>
        <p:spPr>
          <a:xfrm>
            <a:off x="67287" y="4035821"/>
            <a:ext cx="1463040" cy="731520"/>
          </a:xfrm>
          <a:prstGeom prst="rect">
            <a:avLst/>
          </a:prstGeom>
          <a:solidFill>
            <a:srgbClr val="B3A369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Design Environment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A9CF72F-A698-4070-9643-158F5B191B23}"/>
              </a:ext>
            </a:extLst>
          </p:cNvPr>
          <p:cNvSpPr/>
          <p:nvPr/>
        </p:nvSpPr>
        <p:spPr>
          <a:xfrm>
            <a:off x="69012" y="2481815"/>
            <a:ext cx="1463040" cy="731520"/>
          </a:xfrm>
          <a:prstGeom prst="rect">
            <a:avLst/>
          </a:prstGeom>
          <a:solidFill>
            <a:srgbClr val="003057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Sample Problem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C6208736-D891-4DEA-A8C7-A444FBDD2E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767"/>
          <a:stretch/>
        </p:blipFill>
        <p:spPr>
          <a:xfrm>
            <a:off x="8273742" y="963166"/>
            <a:ext cx="3764378" cy="3804175"/>
          </a:xfrm>
          <a:prstGeom prst="rect">
            <a:avLst/>
          </a:prstGeom>
          <a:ln w="28575">
            <a:solidFill>
              <a:srgbClr val="EAAA00"/>
            </a:solidFill>
          </a:ln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2D64EE5-CA8B-46A3-B9FB-9CCE2B08E1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8111" y="2764486"/>
            <a:ext cx="553541" cy="486802"/>
          </a:xfrm>
          <a:prstGeom prst="ellipse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FB09321B-D638-4247-9D81-C177AC2F1C10}"/>
              </a:ext>
            </a:extLst>
          </p:cNvPr>
          <p:cNvSpPr txBox="1"/>
          <p:nvPr/>
        </p:nvSpPr>
        <p:spPr>
          <a:xfrm>
            <a:off x="9650027" y="4163627"/>
            <a:ext cx="1438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TP-H-1148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B718F49-90F5-4985-9CE6-56C8F8080E3D}"/>
              </a:ext>
            </a:extLst>
          </p:cNvPr>
          <p:cNvSpPr txBox="1"/>
          <p:nvPr/>
        </p:nvSpPr>
        <p:spPr>
          <a:xfrm>
            <a:off x="9650026" y="2838566"/>
            <a:ext cx="1562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TP-H-1202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47098FF-00CE-4E95-87AF-5B2F5F93D3CF}"/>
              </a:ext>
            </a:extLst>
          </p:cNvPr>
          <p:cNvSpPr txBox="1"/>
          <p:nvPr/>
        </p:nvSpPr>
        <p:spPr>
          <a:xfrm>
            <a:off x="9650026" y="1932964"/>
            <a:ext cx="1376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TP-H-1148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F809DA1-34A0-4279-A846-C8077CA36E42}"/>
              </a:ext>
            </a:extLst>
          </p:cNvPr>
          <p:cNvSpPr txBox="1"/>
          <p:nvPr/>
        </p:nvSpPr>
        <p:spPr>
          <a:xfrm>
            <a:off x="9650026" y="1315206"/>
            <a:ext cx="1438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TP-H-1202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49FF0DD4-1F43-472F-9DF7-27FE5849CC7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3868" y="1210350"/>
            <a:ext cx="557784" cy="473734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A6C1D3FE-1388-494D-8D99-92590E2DBF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3868" y="4095135"/>
            <a:ext cx="557784" cy="473734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2D841E30-EEFF-40E9-9051-B7DB57F82A9D}"/>
              </a:ext>
            </a:extLst>
          </p:cNvPr>
          <p:cNvPicPr>
            <a:picLocks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7" t="3505" r="8524" b="2813"/>
          <a:stretch/>
        </p:blipFill>
        <p:spPr>
          <a:xfrm>
            <a:off x="8943868" y="1855761"/>
            <a:ext cx="557784" cy="486802"/>
          </a:xfrm>
          <a:prstGeom prst="ellipse">
            <a:avLst/>
          </a:prstGeom>
        </p:spPr>
      </p:pic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FD47006E-6DEA-4F23-A662-2A49CDC824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2824805"/>
              </p:ext>
            </p:extLst>
          </p:nvPr>
        </p:nvGraphicFramePr>
        <p:xfrm>
          <a:off x="2547891" y="931080"/>
          <a:ext cx="5324884" cy="4219799"/>
        </p:xfrm>
        <a:graphic>
          <a:graphicData uri="http://schemas.openxmlformats.org/drawingml/2006/table">
            <a:tbl>
              <a:tblPr/>
              <a:tblGrid>
                <a:gridCol w="1837064">
                  <a:extLst>
                    <a:ext uri="{9D8B030D-6E8A-4147-A177-3AD203B41FA5}">
                      <a16:colId xmlns:a16="http://schemas.microsoft.com/office/drawing/2014/main" val="1809096495"/>
                    </a:ext>
                  </a:extLst>
                </a:gridCol>
                <a:gridCol w="917944">
                  <a:extLst>
                    <a:ext uri="{9D8B030D-6E8A-4147-A177-3AD203B41FA5}">
                      <a16:colId xmlns:a16="http://schemas.microsoft.com/office/drawing/2014/main" val="2933679449"/>
                    </a:ext>
                  </a:extLst>
                </a:gridCol>
                <a:gridCol w="917944">
                  <a:extLst>
                    <a:ext uri="{9D8B030D-6E8A-4147-A177-3AD203B41FA5}">
                      <a16:colId xmlns:a16="http://schemas.microsoft.com/office/drawing/2014/main" val="3389852805"/>
                    </a:ext>
                  </a:extLst>
                </a:gridCol>
                <a:gridCol w="825966">
                  <a:extLst>
                    <a:ext uri="{9D8B030D-6E8A-4147-A177-3AD203B41FA5}">
                      <a16:colId xmlns:a16="http://schemas.microsoft.com/office/drawing/2014/main" val="1561216848"/>
                    </a:ext>
                  </a:extLst>
                </a:gridCol>
                <a:gridCol w="825966">
                  <a:extLst>
                    <a:ext uri="{9D8B030D-6E8A-4147-A177-3AD203B41FA5}">
                      <a16:colId xmlns:a16="http://schemas.microsoft.com/office/drawing/2014/main" val="973559840"/>
                    </a:ext>
                  </a:extLst>
                </a:gridCol>
              </a:tblGrid>
              <a:tr h="328869">
                <a:tc gridSpan="5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US" sz="1400" b="1" u="none" strike="noStrike">
                          <a:solidFill>
                            <a:schemeClr val="bg1"/>
                          </a:solidFill>
                          <a:effectLst/>
                        </a:rPr>
                        <a:t>DOE</a:t>
                      </a:r>
                      <a:endParaRPr lang="en-US" sz="14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ED7D31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832642"/>
                  </a:ext>
                </a:extLst>
              </a:tr>
              <a:tr h="2838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Variable Name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Stage 1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Stage 2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Stage 3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Stage 4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1126695"/>
                  </a:ext>
                </a:extLst>
              </a:tr>
              <a:tr h="2838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Stage Length (ft)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9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3.23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1.15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7149940"/>
                  </a:ext>
                </a:extLst>
              </a:tr>
              <a:tr h="2838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Outer Fuel Diameter (% of total)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0.098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0.15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0.13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0.11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5664728"/>
                  </a:ext>
                </a:extLst>
              </a:tr>
              <a:tr h="2838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MEOP target (psi)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1174.5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1017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548.8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511.15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7052940"/>
                  </a:ext>
                </a:extLst>
              </a:tr>
              <a:tr h="2838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Inner Fuel Diameter (% of total)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0.059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0.094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0.096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0.087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4480175"/>
                  </a:ext>
                </a:extLst>
              </a:tr>
              <a:tr h="2838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Nozzle Length (ft)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0.59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0.23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0.52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0.19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5455215"/>
                  </a:ext>
                </a:extLst>
              </a:tr>
              <a:tr h="2838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Grain Type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Star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Starocyl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Finocyl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Star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0439107"/>
                  </a:ext>
                </a:extLst>
              </a:tr>
              <a:tr h="3014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Propellant 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TP-H-1148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TP-H-1202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TP-H-1148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TP-H-1202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3680426"/>
                  </a:ext>
                </a:extLst>
              </a:tr>
              <a:tr h="2838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With of Fuel Fin (%of total)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0.03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0.06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0.054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0.051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4189385"/>
                  </a:ext>
                </a:extLst>
              </a:tr>
              <a:tr h="2838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Fuel Star Points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8648892"/>
                  </a:ext>
                </a:extLst>
              </a:tr>
              <a:tr h="283895">
                <a:tc gridSpan="5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Overall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97174032"/>
                  </a:ext>
                </a:extLst>
              </a:tr>
              <a:tr h="2838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</a:rPr>
                        <a:t>Launch Vehicle Diameter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1.7 ft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4207080"/>
                  </a:ext>
                </a:extLst>
              </a:tr>
              <a:tr h="2838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</a:rPr>
                        <a:t>Nose Shape Parameter 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0.23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7050490"/>
                  </a:ext>
                </a:extLst>
              </a:tr>
            </a:tbl>
          </a:graphicData>
        </a:graphic>
      </p:graphicFrame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2E781426-6FC3-4A37-8E9B-89D08E17D2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1623950"/>
              </p:ext>
            </p:extLst>
          </p:nvPr>
        </p:nvGraphicFramePr>
        <p:xfrm>
          <a:off x="2551867" y="5190309"/>
          <a:ext cx="5320909" cy="1143000"/>
        </p:xfrm>
        <a:graphic>
          <a:graphicData uri="http://schemas.openxmlformats.org/drawingml/2006/table">
            <a:tbl>
              <a:tblPr/>
              <a:tblGrid>
                <a:gridCol w="1204321">
                  <a:extLst>
                    <a:ext uri="{9D8B030D-6E8A-4147-A177-3AD203B41FA5}">
                      <a16:colId xmlns:a16="http://schemas.microsoft.com/office/drawing/2014/main" val="4130329444"/>
                    </a:ext>
                  </a:extLst>
                </a:gridCol>
                <a:gridCol w="1488979">
                  <a:extLst>
                    <a:ext uri="{9D8B030D-6E8A-4147-A177-3AD203B41FA5}">
                      <a16:colId xmlns:a16="http://schemas.microsoft.com/office/drawing/2014/main" val="851167967"/>
                    </a:ext>
                  </a:extLst>
                </a:gridCol>
                <a:gridCol w="1423288">
                  <a:extLst>
                    <a:ext uri="{9D8B030D-6E8A-4147-A177-3AD203B41FA5}">
                      <a16:colId xmlns:a16="http://schemas.microsoft.com/office/drawing/2014/main" val="708199759"/>
                    </a:ext>
                  </a:extLst>
                </a:gridCol>
                <a:gridCol w="1204321">
                  <a:extLst>
                    <a:ext uri="{9D8B030D-6E8A-4147-A177-3AD203B41FA5}">
                      <a16:colId xmlns:a16="http://schemas.microsoft.com/office/drawing/2014/main" val="4268185973"/>
                    </a:ext>
                  </a:extLst>
                </a:gridCol>
              </a:tblGrid>
              <a:tr h="1905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endParaRPr lang="en-US" sz="11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ED7D31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Dry Mass (lb)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ED7D31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Fuel Mass (lb)</a:t>
                      </a:r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ED7D31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Payload Mass (lb)</a:t>
                      </a:r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ED7D31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2384117"/>
                  </a:ext>
                </a:extLst>
              </a:tr>
              <a:tr h="1905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Stage 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425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1916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38.73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610241"/>
                  </a:ext>
                </a:extLst>
              </a:tr>
              <a:tr h="1905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 algn="ctr">
                        <a:buNone/>
                      </a:pPr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Stage 2</a:t>
                      </a:r>
                      <a:endParaRPr lang="en-US" dirty="0"/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210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1286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endParaRPr lang="en-US" sz="1100" b="0" i="0" u="none" strike="noStrike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0982381"/>
                  </a:ext>
                </a:extLst>
              </a:tr>
              <a:tr h="1905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 algn="ctr">
                        <a:buNone/>
                      </a:pPr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Stage 3</a:t>
                      </a:r>
                      <a:endParaRPr lang="en-US" dirty="0"/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95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601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endParaRPr lang="en-US" sz="1100" b="0" i="0" u="none" strike="noStrike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2556598"/>
                  </a:ext>
                </a:extLst>
              </a:tr>
              <a:tr h="1905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 algn="ctr">
                        <a:buNone/>
                      </a:pPr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Stage 4</a:t>
                      </a:r>
                      <a:endParaRPr lang="en-US" dirty="0"/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36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232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endParaRPr lang="en-US" sz="1100" b="0" i="0" u="none" strike="noStrike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7237169"/>
                  </a:ext>
                </a:extLst>
              </a:tr>
              <a:tr h="1905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 algn="ctr">
                        <a:buNone/>
                      </a:pPr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 algn="ctr">
                        <a:buNone/>
                      </a:pPr>
                      <a:r>
                        <a:rPr lang="en-US" sz="1100" u="none" strike="noStrike" dirty="0">
                          <a:solidFill>
                            <a:srgbClr val="EAAA00"/>
                          </a:solidFill>
                          <a:effectLst/>
                        </a:rPr>
                        <a:t>766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 algn="ctr">
                        <a:buNone/>
                      </a:pPr>
                      <a:r>
                        <a:rPr lang="en-US" sz="1100" u="none" strike="noStrike" dirty="0">
                          <a:solidFill>
                            <a:srgbClr val="EAAA00"/>
                          </a:solidFill>
                          <a:effectLst/>
                        </a:rPr>
                        <a:t>4035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 algn="ctr">
                        <a:buNone/>
                      </a:pPr>
                      <a:r>
                        <a:rPr lang="en-US" sz="1100" u="none" strike="noStrike" dirty="0">
                          <a:solidFill>
                            <a:srgbClr val="EAAA00"/>
                          </a:solidFill>
                          <a:effectLst/>
                        </a:rPr>
                        <a:t>38.73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34111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70157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D820B4A-1C51-4FA9-9452-08E7CB11091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683405" y="915035"/>
            <a:ext cx="10060013" cy="548640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A452B00-948A-4EA0-9E20-576840477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Case: SLV 4855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008CAF-9560-4CEF-9226-B57E441E4FF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13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918B21-7A0D-4DE8-A033-DA57C9B616D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Presenter: Dr. Bradford Robertson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6A2E097-161C-48DE-AC6C-988144C09C09}"/>
              </a:ext>
            </a:extLst>
          </p:cNvPr>
          <p:cNvSpPr/>
          <p:nvPr/>
        </p:nvSpPr>
        <p:spPr>
          <a:xfrm>
            <a:off x="65562" y="1700341"/>
            <a:ext cx="1463040" cy="731520"/>
          </a:xfrm>
          <a:prstGeom prst="rect">
            <a:avLst/>
          </a:prstGeom>
          <a:solidFill>
            <a:srgbClr val="003057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Design Environment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01FFAE7-6FDF-4CBA-8B78-9C6C655A642B}"/>
              </a:ext>
            </a:extLst>
          </p:cNvPr>
          <p:cNvSpPr/>
          <p:nvPr/>
        </p:nvSpPr>
        <p:spPr>
          <a:xfrm>
            <a:off x="65562" y="911292"/>
            <a:ext cx="1463040" cy="731520"/>
          </a:xfrm>
          <a:prstGeom prst="rect">
            <a:avLst/>
          </a:prstGeom>
          <a:solidFill>
            <a:srgbClr val="003057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Introduction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0C44E69-88C2-4E40-BA38-100587CC12EE}"/>
              </a:ext>
            </a:extLst>
          </p:cNvPr>
          <p:cNvSpPr/>
          <p:nvPr/>
        </p:nvSpPr>
        <p:spPr>
          <a:xfrm>
            <a:off x="74440" y="3261150"/>
            <a:ext cx="1463040" cy="731520"/>
          </a:xfrm>
          <a:prstGeom prst="rect">
            <a:avLst/>
          </a:prstGeom>
          <a:solidFill>
            <a:schemeClr val="bg1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3057"/>
                </a:solidFill>
              </a:rPr>
              <a:t>Introduction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78AA3B-EEA6-41B8-AE9A-2834DD86DAA1}"/>
              </a:ext>
            </a:extLst>
          </p:cNvPr>
          <p:cNvSpPr/>
          <p:nvPr/>
        </p:nvSpPr>
        <p:spPr>
          <a:xfrm>
            <a:off x="67287" y="4035821"/>
            <a:ext cx="1463040" cy="731520"/>
          </a:xfrm>
          <a:prstGeom prst="rect">
            <a:avLst/>
          </a:prstGeom>
          <a:solidFill>
            <a:srgbClr val="B3A369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Design Environment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B8C6D8C-9EF6-4699-B4FF-8B47CFABD6CA}"/>
              </a:ext>
            </a:extLst>
          </p:cNvPr>
          <p:cNvSpPr/>
          <p:nvPr/>
        </p:nvSpPr>
        <p:spPr>
          <a:xfrm>
            <a:off x="69012" y="2481815"/>
            <a:ext cx="1463040" cy="731520"/>
          </a:xfrm>
          <a:prstGeom prst="rect">
            <a:avLst/>
          </a:prstGeom>
          <a:solidFill>
            <a:srgbClr val="003057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Sample Problem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C84F92B-0EAF-4747-81D0-B5B96331413A}"/>
              </a:ext>
            </a:extLst>
          </p:cNvPr>
          <p:cNvGrpSpPr/>
          <p:nvPr/>
        </p:nvGrpSpPr>
        <p:grpSpPr>
          <a:xfrm>
            <a:off x="2635994" y="1462024"/>
            <a:ext cx="7919555" cy="3933952"/>
            <a:chOff x="3417230" y="1195736"/>
            <a:chExt cx="7251192" cy="3675888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B0797517-5E03-43EB-B000-030D68F4B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7762" y="3029374"/>
              <a:ext cx="3634740" cy="1842250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710E2CFC-69CD-46DE-943C-0F04782AAD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38254" y="3029108"/>
              <a:ext cx="3630168" cy="1842516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150867AE-8236-4A67-941C-28FFCACA45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0258" y="1195736"/>
              <a:ext cx="3598164" cy="1833372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D4A1E5E5-D322-4C55-859A-42746B9A2F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7230" y="1198418"/>
              <a:ext cx="3653028" cy="18333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370433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D820B4A-1C51-4FA9-9452-08E7CB11091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683405" y="915035"/>
            <a:ext cx="10060013" cy="5486400"/>
          </a:xfrm>
        </p:spPr>
        <p:txBody>
          <a:bodyPr>
            <a:normAutofit/>
          </a:bodyPr>
          <a:lstStyle/>
          <a:p>
            <a:r>
              <a:rPr lang="en-US" dirty="0"/>
              <a:t>There are </a:t>
            </a:r>
            <a:r>
              <a:rPr lang="en-US" dirty="0">
                <a:solidFill>
                  <a:srgbClr val="EAAA00"/>
                </a:solidFill>
              </a:rPr>
              <a:t>numerous</a:t>
            </a:r>
            <a:r>
              <a:rPr lang="en-US" dirty="0"/>
              <a:t> possible design alternatives for an SLV</a:t>
            </a:r>
          </a:p>
          <a:p>
            <a:pPr lvl="1"/>
            <a:r>
              <a:rPr lang="en-US" dirty="0"/>
              <a:t>Without exploring the design space, it is impossible to say just how optimal the solution is  </a:t>
            </a:r>
          </a:p>
          <a:p>
            <a:pPr lvl="1"/>
            <a:r>
              <a:rPr lang="en-US" dirty="0"/>
              <a:t>It is also infeasible to perform a detailed design for each option</a:t>
            </a:r>
          </a:p>
          <a:p>
            <a:endParaRPr lang="en-US" dirty="0"/>
          </a:p>
          <a:p>
            <a:pPr>
              <a:buClr>
                <a:schemeClr val="bg1"/>
              </a:buClr>
            </a:pPr>
            <a:r>
              <a:rPr lang="en-US" dirty="0"/>
              <a:t>Our methodology leads to a manageable exploration of the design space </a:t>
            </a:r>
          </a:p>
          <a:p>
            <a:pPr lvl="1"/>
            <a:r>
              <a:rPr lang="en-US" dirty="0"/>
              <a:t>As part of the methodology, an analysis tool was developed that integrates physics-based tools for:</a:t>
            </a:r>
          </a:p>
          <a:p>
            <a:pPr lvl="2"/>
            <a:r>
              <a:rPr lang="en-US" dirty="0"/>
              <a:t>Propulsion (SMAC)</a:t>
            </a:r>
          </a:p>
          <a:p>
            <a:pPr lvl="2"/>
            <a:r>
              <a:rPr lang="en-US" dirty="0"/>
              <a:t>Aerodynamics (Missile DATCOM)</a:t>
            </a:r>
          </a:p>
          <a:p>
            <a:pPr lvl="2"/>
            <a:r>
              <a:rPr lang="en-US" dirty="0"/>
              <a:t>Structures (LVSA) </a:t>
            </a:r>
          </a:p>
          <a:p>
            <a:pPr lvl="2"/>
            <a:r>
              <a:rPr lang="en-US" dirty="0"/>
              <a:t>Trajectory (POST2)</a:t>
            </a:r>
          </a:p>
          <a:p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A452B00-948A-4EA0-9E20-576840477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008CAF-9560-4CEF-9226-B57E441E4FF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918B21-7A0D-4DE8-A033-DA57C9B616D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Presenter: Dr. Bradford Robertson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C98E4F5-D589-48DB-B7C6-F4BBB0357933}"/>
              </a:ext>
            </a:extLst>
          </p:cNvPr>
          <p:cNvSpPr/>
          <p:nvPr/>
        </p:nvSpPr>
        <p:spPr>
          <a:xfrm>
            <a:off x="67287" y="914717"/>
            <a:ext cx="1463040" cy="731520"/>
          </a:xfrm>
          <a:prstGeom prst="rect">
            <a:avLst/>
          </a:prstGeom>
          <a:solidFill>
            <a:srgbClr val="003057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Introduction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1D82FEA-1289-4F6F-90C7-47C159262F52}"/>
              </a:ext>
            </a:extLst>
          </p:cNvPr>
          <p:cNvSpPr/>
          <p:nvPr/>
        </p:nvSpPr>
        <p:spPr>
          <a:xfrm>
            <a:off x="69012" y="1707144"/>
            <a:ext cx="1463040" cy="731520"/>
          </a:xfrm>
          <a:prstGeom prst="rect">
            <a:avLst/>
          </a:prstGeom>
          <a:solidFill>
            <a:srgbClr val="003057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Design Environment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D7FB38E-D890-45E6-AEE2-E9FD07D6703C}"/>
              </a:ext>
            </a:extLst>
          </p:cNvPr>
          <p:cNvSpPr/>
          <p:nvPr/>
        </p:nvSpPr>
        <p:spPr>
          <a:xfrm>
            <a:off x="69012" y="2499571"/>
            <a:ext cx="1463040" cy="731520"/>
          </a:xfrm>
          <a:prstGeom prst="rect">
            <a:avLst/>
          </a:prstGeom>
          <a:solidFill>
            <a:srgbClr val="003057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Sample Problem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E501FB8-264E-4A9A-B716-0901FAE8A791}"/>
              </a:ext>
            </a:extLst>
          </p:cNvPr>
          <p:cNvSpPr/>
          <p:nvPr/>
        </p:nvSpPr>
        <p:spPr>
          <a:xfrm>
            <a:off x="69012" y="3291998"/>
            <a:ext cx="1463040" cy="731520"/>
          </a:xfrm>
          <a:prstGeom prst="rect">
            <a:avLst/>
          </a:prstGeom>
          <a:solidFill>
            <a:srgbClr val="003057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Results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04D21E8-FEC6-4693-97B2-89FFD996651D}"/>
              </a:ext>
            </a:extLst>
          </p:cNvPr>
          <p:cNvSpPr/>
          <p:nvPr/>
        </p:nvSpPr>
        <p:spPr>
          <a:xfrm>
            <a:off x="69012" y="4084425"/>
            <a:ext cx="1463040" cy="731520"/>
          </a:xfrm>
          <a:prstGeom prst="rect">
            <a:avLst/>
          </a:prstGeom>
          <a:solidFill>
            <a:schemeClr val="bg1"/>
          </a:solidFill>
          <a:ln w="19050">
            <a:solidFill>
              <a:srgbClr val="B3A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3057"/>
                </a:solidFill>
              </a:rPr>
              <a:t>Conclusion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42A8E2-E7E4-4E91-8902-D90D0535A113}"/>
              </a:ext>
            </a:extLst>
          </p:cNvPr>
          <p:cNvSpPr/>
          <p:nvPr/>
        </p:nvSpPr>
        <p:spPr>
          <a:xfrm>
            <a:off x="2926042" y="2427644"/>
            <a:ext cx="7155402" cy="381740"/>
          </a:xfrm>
          <a:prstGeom prst="rect">
            <a:avLst/>
          </a:prstGeom>
          <a:solidFill>
            <a:srgbClr val="FFC000"/>
          </a:solidFill>
          <a:ln w="38100">
            <a:solidFill>
              <a:srgbClr val="3D6F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Created a methodology capable of analyzing/reducing the design space </a:t>
            </a:r>
          </a:p>
        </p:txBody>
      </p:sp>
      <p:sp>
        <p:nvSpPr>
          <p:cNvPr id="12" name="Rectangle: Rounded Corners 103">
            <a:extLst>
              <a:ext uri="{FF2B5EF4-FFF2-40B4-BE49-F238E27FC236}">
                <a16:creationId xmlns:a16="http://schemas.microsoft.com/office/drawing/2014/main" id="{2630227A-FB4D-4BEE-9D69-B047DE81F2DB}"/>
              </a:ext>
            </a:extLst>
          </p:cNvPr>
          <p:cNvSpPr/>
          <p:nvPr/>
        </p:nvSpPr>
        <p:spPr>
          <a:xfrm>
            <a:off x="1936396" y="5317724"/>
            <a:ext cx="9134694" cy="885552"/>
          </a:xfrm>
          <a:prstGeom prst="roundRect">
            <a:avLst/>
          </a:prstGeom>
          <a:solidFill>
            <a:srgbClr val="FFC000"/>
          </a:solidFill>
          <a:ln w="38100">
            <a:solidFill>
              <a:srgbClr val="3D6F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000" dirty="0">
                <a:solidFill>
                  <a:prstClr val="black"/>
                </a:solidFill>
              </a:rPr>
              <a:t>The output of our sample problem leads to a selection of Pareto optimal designs that can be graduated to subsequent design cycles for further analysis</a:t>
            </a:r>
          </a:p>
        </p:txBody>
      </p:sp>
    </p:spTree>
    <p:extLst>
      <p:ext uri="{BB962C8B-B14F-4D97-AF65-F5344CB8AC3E}">
        <p14:creationId xmlns:p14="http://schemas.microsoft.com/office/powerpoint/2010/main" val="3825940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946863C-DD60-4D8D-979E-F0B3B297DF3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 fontScale="62500" lnSpcReduction="20000"/>
          </a:bodyPr>
          <a:lstStyle/>
          <a:p>
            <a:pPr>
              <a:buFont typeface="+mj-lt"/>
              <a:buAutoNum type="arabicPeriod"/>
            </a:pPr>
            <a:r>
              <a:rPr lang="en-US" dirty="0"/>
              <a:t>Ritter, Paul Andreas, "Optimization and Design for Heavy Lift Launch Vehicles. " Master's Thesis, University of Tennessee, 2012. </a:t>
            </a:r>
            <a:r>
              <a:rPr lang="en-US" dirty="0">
                <a:hlinkClick r:id="rId2"/>
              </a:rPr>
              <a:t>https://trace.tennessee.edu/utk_gradthes/1197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dirty="0"/>
              <a:t>Bushnell, P. S., Jr, </a:t>
            </a:r>
            <a:r>
              <a:rPr lang="en-US" dirty="0" err="1"/>
              <a:t>Busse</a:t>
            </a:r>
            <a:r>
              <a:rPr lang="en-US" dirty="0"/>
              <a:t>, </a:t>
            </a:r>
            <a:r>
              <a:rPr lang="en-US" dirty="0" err="1"/>
              <a:t>J.R.,Kraft</a:t>
            </a:r>
            <a:r>
              <a:rPr lang="en-US" dirty="0"/>
              <a:t>, G.E </a:t>
            </a:r>
            <a:r>
              <a:rPr lang="en-US" dirty="0" err="1"/>
              <a:t>Leffler,M.T</a:t>
            </a:r>
            <a:r>
              <a:rPr lang="en-US" dirty="0"/>
              <a:t>., “A compendium of NASA </a:t>
            </a:r>
            <a:r>
              <a:rPr lang="en-US" dirty="0" err="1"/>
              <a:t>Aerobee</a:t>
            </a:r>
            <a:r>
              <a:rPr lang="en-US" dirty="0"/>
              <a:t> sounding rocket launchings for 1966” </a:t>
            </a:r>
            <a:r>
              <a:rPr lang="en-US" i="1" dirty="0"/>
              <a:t>NASA Goddard Space Flight Center Greenbelt, July 1, 1967</a:t>
            </a:r>
            <a:endParaRPr lang="en-US" i="1" dirty="0">
              <a:cs typeface="Calibri"/>
            </a:endParaRPr>
          </a:p>
          <a:p>
            <a:pPr>
              <a:buFont typeface="+mj-lt"/>
              <a:buAutoNum type="arabicPeriod"/>
            </a:pPr>
            <a:r>
              <a:rPr lang="en-US" dirty="0"/>
              <a:t>Bodies of Revolution having Minimum Drag at High Supersonic Airspeeds; Eggers Jr, A. J.; </a:t>
            </a:r>
            <a:r>
              <a:rPr lang="en-US" dirty="0" err="1"/>
              <a:t>Resnikoff</a:t>
            </a:r>
            <a:r>
              <a:rPr lang="en-US" dirty="0"/>
              <a:t>, Meyer M.; Dennis, David H.; NACA Technical Report 1306, 1957.</a:t>
            </a:r>
            <a:endParaRPr lang="en-US" dirty="0">
              <a:cs typeface="Calibri"/>
            </a:endParaRPr>
          </a:p>
          <a:p>
            <a:pPr>
              <a:buAutoNum type="arabicPeriod"/>
            </a:pPr>
            <a:r>
              <a:rPr lang="en-US" dirty="0">
                <a:cs typeface="Calibri"/>
              </a:rPr>
              <a:t>4. Zapata, Edgar, "</a:t>
            </a:r>
            <a:r>
              <a:rPr lang="en-US" dirty="0">
                <a:ea typeface="+mn-lt"/>
                <a:cs typeface="+mn-lt"/>
              </a:rPr>
              <a:t>Nano-Launcher Technologies, Approaches, and Life Cycle Assessment"  </a:t>
            </a:r>
            <a:r>
              <a:rPr lang="en-US" i="1" dirty="0">
                <a:ea typeface="+mn-lt"/>
                <a:cs typeface="+mn-lt"/>
              </a:rPr>
              <a:t>NASA Kennedy Space Center Cocoa Beach, October 16, 2014</a:t>
            </a:r>
            <a:endParaRPr lang="en-US" dirty="0">
              <a:cs typeface="Calibri"/>
            </a:endParaRPr>
          </a:p>
          <a:p>
            <a:pPr>
              <a:buAutoNum type="arabicPeriod"/>
            </a:pPr>
            <a:r>
              <a:rPr lang="en-US" dirty="0">
                <a:ea typeface="+mn-lt"/>
                <a:cs typeface="+mn-lt"/>
              </a:rPr>
              <a:t>NASA Technical Reports Server (NTRS). (n.d.). Retrieved September 11, 2020, from </a:t>
            </a:r>
            <a:r>
              <a:rPr lang="en-US" dirty="0">
                <a:ea typeface="+mn-lt"/>
                <a:cs typeface="+mn-lt"/>
                <a:hlinkClick r:id="rId3"/>
              </a:rPr>
              <a:t>https://ntrs.nasa.gov/search.jsp?R=20150004148</a:t>
            </a:r>
            <a:r>
              <a:rPr lang="en-US" dirty="0">
                <a:ea typeface="+mn-lt"/>
                <a:cs typeface="+mn-lt"/>
              </a:rPr>
              <a:t> 2019-08-31T11:16:10 00:0</a:t>
            </a:r>
            <a:endParaRPr lang="en-US" i="1" dirty="0">
              <a:cs typeface="Calibri"/>
            </a:endParaRPr>
          </a:p>
          <a:p>
            <a:pPr>
              <a:buAutoNum type="arabicPeriod"/>
            </a:pPr>
            <a:r>
              <a:rPr lang="en-US" dirty="0">
                <a:cs typeface="Calibri"/>
              </a:rPr>
              <a:t>Jones, </a:t>
            </a:r>
            <a:r>
              <a:rPr lang="en-US" dirty="0" err="1">
                <a:cs typeface="Calibri"/>
              </a:rPr>
              <a:t>Jonathen</a:t>
            </a:r>
            <a:r>
              <a:rPr lang="en-US" dirty="0">
                <a:cs typeface="Calibri"/>
              </a:rPr>
              <a:t> E., </a:t>
            </a:r>
            <a:r>
              <a:rPr lang="en-US" dirty="0" err="1">
                <a:cs typeface="Calibri"/>
              </a:rPr>
              <a:t>Kibbey</a:t>
            </a:r>
            <a:r>
              <a:rPr lang="en-US" dirty="0">
                <a:cs typeface="Calibri"/>
              </a:rPr>
              <a:t> Timothy P., Cobb, C. Brent, Harris, Lawanna L., “Enabling Dedicated, Affordable Space Access Through Aggressive Technology Maturation”, </a:t>
            </a:r>
            <a:r>
              <a:rPr lang="en-US" i="1" dirty="0">
                <a:cs typeface="Calibri"/>
              </a:rPr>
              <a:t>Conference: Space Propulsion 2014, May 10,2014</a:t>
            </a:r>
          </a:p>
          <a:p>
            <a:pPr>
              <a:buFont typeface="Arial" panose="020B0604020202020204" pitchFamily="34" charset="0"/>
              <a:buAutoNum type="arabicPeriod"/>
            </a:pPr>
            <a:r>
              <a:rPr lang="en-US" dirty="0"/>
              <a:t>Bhat, B. N. (2018). </a:t>
            </a:r>
            <a:r>
              <a:rPr lang="en-US" i="1" dirty="0"/>
              <a:t>Aerospace Materials and Applications</a:t>
            </a:r>
            <a:r>
              <a:rPr lang="en-US" dirty="0"/>
              <a:t>. Reston, VA: American Institute of Aeronautics and Astronautics.</a:t>
            </a:r>
          </a:p>
          <a:p>
            <a:pPr>
              <a:buFont typeface="Arial" panose="020B0604020202020204" pitchFamily="34" charset="0"/>
              <a:buAutoNum type="arabicPeriod"/>
            </a:pPr>
            <a:r>
              <a:rPr lang="en-US" dirty="0">
                <a:cs typeface="Calibri"/>
              </a:rPr>
              <a:t>Matt </a:t>
            </a:r>
            <a:r>
              <a:rPr lang="en-US" dirty="0" err="1">
                <a:cs typeface="Calibri"/>
              </a:rPr>
              <a:t>Bille</a:t>
            </a:r>
            <a:r>
              <a:rPr lang="en-US" dirty="0">
                <a:cs typeface="Calibri"/>
              </a:rPr>
              <a:t>, Robyn Kane,  “Practical </a:t>
            </a:r>
            <a:r>
              <a:rPr lang="en-US" dirty="0" err="1">
                <a:cs typeface="Calibri"/>
              </a:rPr>
              <a:t>Microsat</a:t>
            </a:r>
            <a:r>
              <a:rPr lang="en-US" dirty="0">
                <a:cs typeface="Calibri"/>
              </a:rPr>
              <a:t> launch Systems: Economics and Technology”, </a:t>
            </a:r>
            <a:r>
              <a:rPr lang="en-US" i="1" dirty="0">
                <a:cs typeface="Calibri"/>
              </a:rPr>
              <a:t>Conference: Small Satellite Conference, 2013</a:t>
            </a:r>
          </a:p>
          <a:p>
            <a:pPr>
              <a:buFont typeface="Arial" panose="020B0604020202020204" pitchFamily="34" charset="0"/>
              <a:buAutoNum type="arabicPeriod"/>
            </a:pPr>
            <a:r>
              <a:rPr lang="en-US" dirty="0">
                <a:cs typeface="Calibri"/>
                <a:hlinkClick r:id="rId4"/>
              </a:rPr>
              <a:t>https://bisresearch.com/industry-report/global-small-launch-vehicle-market.html</a:t>
            </a:r>
            <a:endParaRPr lang="en-US" dirty="0">
              <a:cs typeface="Calibri"/>
            </a:endParaRPr>
          </a:p>
          <a:p>
            <a:pPr>
              <a:buFont typeface="Arial" panose="020B0604020202020204" pitchFamily="34" charset="0"/>
              <a:buAutoNum type="arabicPeriod"/>
            </a:pPr>
            <a:r>
              <a:rPr lang="en-US" dirty="0">
                <a:hlinkClick r:id="rId5"/>
              </a:rPr>
              <a:t>Orbital ATK., Minotaur IV User Guide., 2015.</a:t>
            </a:r>
            <a:endParaRPr lang="en-US" dirty="0"/>
          </a:p>
          <a:p>
            <a:pPr>
              <a:buFont typeface="Arial" panose="020B0604020202020204" pitchFamily="34" charset="0"/>
              <a:buAutoNum type="arabicPeriod"/>
            </a:pPr>
            <a:r>
              <a:rPr lang="en-US" dirty="0"/>
              <a:t>NASA Sounding Rocket Program. NASA. 24 July 2006. Retrieved 10 October 2006.</a:t>
            </a:r>
          </a:p>
          <a:p>
            <a:pPr>
              <a:buFont typeface="Arial" panose="020B0604020202020204" pitchFamily="34" charset="0"/>
              <a:buAutoNum type="arabicPeriod"/>
            </a:pPr>
            <a:r>
              <a:rPr lang="en-US" dirty="0"/>
              <a:t>What is a Sounding Rocket?. Research Aircraft. NASA. Retrieved 10 October 2006.</a:t>
            </a:r>
          </a:p>
          <a:p>
            <a:pPr>
              <a:buFont typeface="Arial" panose="020B0604020202020204" pitchFamily="34" charset="0"/>
              <a:buAutoNum type="arabicPeriod"/>
            </a:pPr>
            <a:r>
              <a:rPr lang="en-US" dirty="0">
                <a:cs typeface="Calibri"/>
              </a:rPr>
              <a:t>General Description of Sounding Rockets. Johns Hopkins University Sounding Rocket Program. Retrieved 10 October 2006.</a:t>
            </a:r>
          </a:p>
          <a:p>
            <a:pPr>
              <a:buFont typeface="Arial" panose="020B0604020202020204" pitchFamily="34" charset="0"/>
              <a:buAutoNum type="arabicPeriod"/>
            </a:pPr>
            <a:r>
              <a:rPr lang="en-US" dirty="0">
                <a:cs typeface="Calibri"/>
              </a:rPr>
              <a:t>National Research Council. 2000. The Role of Small Satellites in NASA and NOAA Earth Observation Programs. Washington, DC: The National Academies Press. </a:t>
            </a:r>
            <a:r>
              <a:rPr lang="en-US" dirty="0">
                <a:cs typeface="Calibri"/>
                <a:hlinkClick r:id="rId6"/>
              </a:rPr>
              <a:t>https://doi.org/10.17226/9819</a:t>
            </a:r>
            <a:r>
              <a:rPr lang="en-US" dirty="0">
                <a:cs typeface="Calibri"/>
              </a:rPr>
              <a:t>.</a:t>
            </a:r>
          </a:p>
          <a:p>
            <a:pPr>
              <a:buFont typeface="Arial" panose="020B0604020202020204" pitchFamily="34" charset="0"/>
              <a:buAutoNum type="arabicPeriod"/>
            </a:pPr>
            <a:r>
              <a:rPr lang="en-US" dirty="0">
                <a:cs typeface="Calibri"/>
              </a:rPr>
              <a:t>Foust, J., “Ten companies bid for NASA small launch vehicle contract,” </a:t>
            </a:r>
            <a:r>
              <a:rPr lang="en-US" dirty="0" err="1">
                <a:cs typeface="Calibri"/>
              </a:rPr>
              <a:t>SpaceNews</a:t>
            </a:r>
            <a:r>
              <a:rPr lang="en-US" dirty="0">
                <a:cs typeface="Calibri"/>
              </a:rPr>
              <a:t> Available: https://spacenews.com/ten-companies-bid-for-nasa-small-launch-vehicle-contract/. 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1DD6D9A-42B4-41BF-966E-86F5BF0FF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D26FF0-0FF1-4CE8-A127-2E21B2062A1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AA0F56D-6A31-4548-BE4B-C3F021D7375F}" type="slidenum">
              <a:rPr lang="en-US" smtClean="0">
                <a:solidFill>
                  <a:srgbClr val="FFFFFF"/>
                </a:solidFill>
              </a:rPr>
              <a:pPr/>
              <a:t>15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D225CE-2165-410C-8D98-06152F01D6A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Presenter: Dr. Bradford Robertson</a:t>
            </a:r>
          </a:p>
        </p:txBody>
      </p:sp>
    </p:spTree>
    <p:extLst>
      <p:ext uri="{BB962C8B-B14F-4D97-AF65-F5344CB8AC3E}">
        <p14:creationId xmlns:p14="http://schemas.microsoft.com/office/powerpoint/2010/main" val="2507177295"/>
      </p:ext>
    </p:extLst>
  </p:cSld>
  <p:clrMapOvr>
    <a:masterClrMapping/>
  </p:clrMapOvr>
</p:sld>
</file>

<file path=ppt/theme/theme1.xml><?xml version="1.0" encoding="utf-8"?>
<a:theme xmlns:a="http://schemas.openxmlformats.org/drawingml/2006/main" name="Georgia Tech Cover Pa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Georgia Tech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dified Georgia Tech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ASDL Blue">
  <a:themeElements>
    <a:clrScheme name="ASDL1">
      <a:dk1>
        <a:srgbClr val="0E243B"/>
      </a:dk1>
      <a:lt1>
        <a:srgbClr val="FFFFFF"/>
      </a:lt1>
      <a:dk2>
        <a:srgbClr val="0E243B"/>
      </a:dk2>
      <a:lt2>
        <a:srgbClr val="FFFFFF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ASDL Blue with Sidebar">
  <a:themeElements>
    <a:clrScheme name="ASDL1">
      <a:dk1>
        <a:srgbClr val="0E243B"/>
      </a:dk1>
      <a:lt1>
        <a:srgbClr val="FFFFFF"/>
      </a:lt1>
      <a:dk2>
        <a:srgbClr val="0E243B"/>
      </a:dk2>
      <a:lt2>
        <a:srgbClr val="FFFFFF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ASDL Blue with Topbar">
  <a:themeElements>
    <a:clrScheme name="ASDL1">
      <a:dk1>
        <a:srgbClr val="0E243B"/>
      </a:dk1>
      <a:lt1>
        <a:srgbClr val="FFFFFF"/>
      </a:lt1>
      <a:dk2>
        <a:srgbClr val="0E243B"/>
      </a:dk2>
      <a:lt2>
        <a:srgbClr val="FFFFFF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ASDL White">
  <a:themeElements>
    <a:clrScheme name="ASDL1">
      <a:dk1>
        <a:srgbClr val="0E243B"/>
      </a:dk1>
      <a:lt1>
        <a:srgbClr val="FFFFFF"/>
      </a:lt1>
      <a:dk2>
        <a:srgbClr val="0E243B"/>
      </a:dk2>
      <a:lt2>
        <a:srgbClr val="FFFFFF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ASDL White with Sidebar">
  <a:themeElements>
    <a:clrScheme name="ASDL1">
      <a:dk1>
        <a:srgbClr val="0E243B"/>
      </a:dk1>
      <a:lt1>
        <a:srgbClr val="FFFFFF"/>
      </a:lt1>
      <a:dk2>
        <a:srgbClr val="0E243B"/>
      </a:dk2>
      <a:lt2>
        <a:srgbClr val="FFFFFF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ASDL White with Topbar">
  <a:themeElements>
    <a:clrScheme name="ASDL1">
      <a:dk1>
        <a:srgbClr val="0E243B"/>
      </a:dk1>
      <a:lt1>
        <a:srgbClr val="FFFFFF"/>
      </a:lt1>
      <a:dk2>
        <a:srgbClr val="0E243B"/>
      </a:dk2>
      <a:lt2>
        <a:srgbClr val="FFFFFF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ASDL1">
    <a:dk1>
      <a:srgbClr val="0E243B"/>
    </a:dk1>
    <a:lt1>
      <a:srgbClr val="FFFFFF"/>
    </a:lt1>
    <a:dk2>
      <a:srgbClr val="0E243B"/>
    </a:dk2>
    <a:lt2>
      <a:srgbClr val="FFFFFF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F79646"/>
    </a:hlink>
    <a:folHlink>
      <a:srgbClr val="F79646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09492AAE6A614E93437A3B2D8919E5" ma:contentTypeVersion="14" ma:contentTypeDescription="Create a new document." ma:contentTypeScope="" ma:versionID="cd66aba8d927da9663620289b57185ad">
  <xsd:schema xmlns:xsd="http://www.w3.org/2001/XMLSchema" xmlns:xs="http://www.w3.org/2001/XMLSchema" xmlns:p="http://schemas.microsoft.com/office/2006/metadata/properties" xmlns:ns1="http://schemas.microsoft.com/sharepoint/v3" xmlns:ns2="573ed174-aeb8-4f82-8f8d-bc780e4f47c8" xmlns:ns3="4efbbf67-21d2-41d2-91d0-333ce87fb17b" targetNamespace="http://schemas.microsoft.com/office/2006/metadata/properties" ma:root="true" ma:fieldsID="66a7745930800a838b44d91cb982b666" ns1:_="" ns2:_="" ns3:_="">
    <xsd:import namespace="http://schemas.microsoft.com/sharepoint/v3"/>
    <xsd:import namespace="573ed174-aeb8-4f82-8f8d-bc780e4f47c8"/>
    <xsd:import namespace="4efbbf67-21d2-41d2-91d0-333ce87fb17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1:_ip_UnifiedCompliancePolicyProperties" minOccurs="0"/>
                <xsd:element ref="ns1:_ip_UnifiedCompliancePolicyUIAction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3ed174-aeb8-4f82-8f8d-bc780e4f47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fbbf67-21d2-41d2-91d0-333ce87fb17b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954C814-B74B-4765-A90A-D31932AB190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7817A9F-3991-4763-9830-B7FD29197F46}">
  <ds:schemaRefs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4efbbf67-21d2-41d2-91d0-333ce87fb17b"/>
    <ds:schemaRef ds:uri="573ed174-aeb8-4f82-8f8d-bc780e4f47c8"/>
    <ds:schemaRef ds:uri="http://purl.org/dc/dcmitype/"/>
    <ds:schemaRef ds:uri="http://schemas.microsoft.com/sharepoint/v3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4D8AEAA-AEBD-4E0F-B5BC-FC060EF81C8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573ed174-aeb8-4f82-8f8d-bc780e4f47c8"/>
    <ds:schemaRef ds:uri="4efbbf67-21d2-41d2-91d0-333ce87fb17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1775</Words>
  <Application>Microsoft Office PowerPoint</Application>
  <PresentationFormat>Widescreen</PresentationFormat>
  <Paragraphs>410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15</vt:i4>
      </vt:variant>
    </vt:vector>
  </HeadingPairs>
  <TitlesOfParts>
    <vt:vector size="31" baseType="lpstr">
      <vt:lpstr>ＭＳ Ｐゴシック</vt:lpstr>
      <vt:lpstr>Arial</vt:lpstr>
      <vt:lpstr>Calibri</vt:lpstr>
      <vt:lpstr>Calibri Light</vt:lpstr>
      <vt:lpstr>Cambria Math</vt:lpstr>
      <vt:lpstr>Roboto</vt:lpstr>
      <vt:lpstr>Roboto Condensed Light</vt:lpstr>
      <vt:lpstr>Georgia Tech Cover Page</vt:lpstr>
      <vt:lpstr>Georgia Tech</vt:lpstr>
      <vt:lpstr>Modified Georgia Tech</vt:lpstr>
      <vt:lpstr>ASDL Blue</vt:lpstr>
      <vt:lpstr>ASDL Blue with Sidebar</vt:lpstr>
      <vt:lpstr>ASDL Blue with Topbar</vt:lpstr>
      <vt:lpstr>ASDL White</vt:lpstr>
      <vt:lpstr>ASDL White with Sidebar</vt:lpstr>
      <vt:lpstr>ASDL White with Topbar</vt:lpstr>
      <vt:lpstr>A Multi-Disciplinary Analysis Framework for the Design of Small Launch Vehicles</vt:lpstr>
      <vt:lpstr>Small Launch Vehicles</vt:lpstr>
      <vt:lpstr>Framework</vt:lpstr>
      <vt:lpstr>Propulsion: Solid Motor Analysis Code (SMAC) [1]</vt:lpstr>
      <vt:lpstr>Structures: Launch Vehicle Structural Analysis (LVSA)</vt:lpstr>
      <vt:lpstr>SMAC/LVSA Loop</vt:lpstr>
      <vt:lpstr>Aerodynamics and Trajectory</vt:lpstr>
      <vt:lpstr>Integration</vt:lpstr>
      <vt:lpstr>Sample Problem</vt:lpstr>
      <vt:lpstr>DOE Setup</vt:lpstr>
      <vt:lpstr>Results</vt:lpstr>
      <vt:lpstr>Case: SLV 4855</vt:lpstr>
      <vt:lpstr>Case: SLV 4855</vt:lpstr>
      <vt:lpstr>Summary</vt:lpstr>
      <vt:lpstr>Citation</vt:lpstr>
    </vt:vector>
  </TitlesOfParts>
  <Manager>dimitri.mavris@aerospace.gatech.edu</Manager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ASDL Slide Template 2021</dc:title>
  <dc:creator>burak.bagdatli@ae.gatech.edu</dc:creator>
  <cp:lastModifiedBy>Robertson, Bradford E</cp:lastModifiedBy>
  <cp:revision>10</cp:revision>
  <cp:lastPrinted>2019-01-14T15:50:33Z</cp:lastPrinted>
  <dcterms:modified xsi:type="dcterms:W3CDTF">2021-09-01T19:14:53Z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0x0101004509492AAE6A614E93437A3B2D8919E5</vt:lpwstr>
  </property>
  <property fmtid="{D5CDD505-2E9C-101B-9397-08002B2CF9AE}" pid="3" name="AuthorIds_UIVersion_7168">
    <vt:lpwstr>61</vt:lpwstr>
  </property>
  <property fmtid="{D5CDD505-2E9C-101B-9397-08002B2CF9AE}" pid="4" name="AuthorIds_UIVersion_3072">
    <vt:lpwstr>44</vt:lpwstr>
  </property>
</Properties>
</file>