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24" r:id="rId4"/>
  </p:sldMasterIdLst>
  <p:notesMasterIdLst>
    <p:notesMasterId r:id="rId7"/>
  </p:notesMasterIdLst>
  <p:handoutMasterIdLst>
    <p:handoutMasterId r:id="rId8"/>
  </p:handoutMasterIdLst>
  <p:sldIdLst>
    <p:sldId id="405" r:id="rId5"/>
    <p:sldId id="406" r:id="rId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4" pos="7440" userDrawn="1">
          <p15:clr>
            <a:srgbClr val="A4A3A4"/>
          </p15:clr>
        </p15:guide>
        <p15:guide id="5" orient="horz" pos="4104" userDrawn="1">
          <p15:clr>
            <a:srgbClr val="A4A3A4"/>
          </p15:clr>
        </p15:guide>
        <p15:guide id="6" orient="horz" pos="4176" userDrawn="1">
          <p15:clr>
            <a:srgbClr val="A4A3A4"/>
          </p15:clr>
        </p15:guide>
        <p15:guide id="7" pos="240" userDrawn="1">
          <p15:clr>
            <a:srgbClr val="A4A3A4"/>
          </p15:clr>
        </p15:guide>
        <p15:guide id="9" orient="horz" pos="23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bille, Laurent (KSC-LASSO-6720)[Southeastern Universities Research Association]" initials="SA" lastIdx="4" clrIdx="0">
    <p:extLst>
      <p:ext uri="{19B8F6BF-5375-455C-9EA6-DF929625EA0E}">
        <p15:presenceInfo xmlns:p15="http://schemas.microsoft.com/office/powerpoint/2012/main" userId="S::lsibille@ndc.nasa.gov::5251f187-1c5d-4659-b71b-35fe277c3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9C623"/>
    <a:srgbClr val="FFCC66"/>
    <a:srgbClr val="009900"/>
    <a:srgbClr val="2D8B75"/>
    <a:srgbClr val="3333CC"/>
    <a:srgbClr val="92BBFA"/>
    <a:srgbClr val="FF33CC"/>
    <a:srgbClr val="4BACC6"/>
    <a:srgbClr val="00BE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DA0BDA-290B-A29D-8235-0FDB9A7D9719}" v="405" dt="2021-09-01T18:27:23.188"/>
    <p1510:client id="{E5A84731-6637-482A-817A-26220CAA8CCF}" v="71" dt="2021-09-01T19:29:18.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2653" autoAdjust="0"/>
  </p:normalViewPr>
  <p:slideViewPr>
    <p:cSldViewPr snapToGrid="0" showGuides="1">
      <p:cViewPr varScale="1">
        <p:scale>
          <a:sx n="150" d="100"/>
          <a:sy n="150" d="100"/>
        </p:scale>
        <p:origin x="1230" y="126"/>
      </p:cViewPr>
      <p:guideLst>
        <p:guide pos="7440"/>
        <p:guide orient="horz" pos="4104"/>
        <p:guide orient="horz" pos="4176"/>
        <p:guide pos="240"/>
        <p:guide orient="horz" pos="2328"/>
      </p:guideLst>
    </p:cSldViewPr>
  </p:slideViewPr>
  <p:outlineViewPr>
    <p:cViewPr>
      <p:scale>
        <a:sx n="33" d="100"/>
        <a:sy n="33" d="100"/>
      </p:scale>
      <p:origin x="0" y="-1752"/>
    </p:cViewPr>
  </p:outlineViewPr>
  <p:notesTextViewPr>
    <p:cViewPr>
      <p:scale>
        <a:sx n="3" d="2"/>
        <a:sy n="3" d="2"/>
      </p:scale>
      <p:origin x="0" y="0"/>
    </p:cViewPr>
  </p:notesTextViewPr>
  <p:sorterViewPr>
    <p:cViewPr>
      <p:scale>
        <a:sx n="180" d="100"/>
        <a:sy n="180" d="100"/>
      </p:scale>
      <p:origin x="0" y="-8268"/>
    </p:cViewPr>
  </p:sorterViewPr>
  <p:notesViewPr>
    <p:cSldViewPr snapToGrid="0" showGuides="1">
      <p:cViewPr varScale="1">
        <p:scale>
          <a:sx n="115" d="100"/>
          <a:sy n="115" d="100"/>
        </p:scale>
        <p:origin x="307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lino, Nathan J. (KSC-UBE00)" userId="17b4fc7a-3a02-4113-a811-09294c7ab1bf" providerId="ADAL" clId="{E5A84731-6637-482A-817A-26220CAA8CCF}"/>
    <pc:docChg chg="undo custSel modSld">
      <pc:chgData name="Gelino, Nathan J. (KSC-UBE00)" userId="17b4fc7a-3a02-4113-a811-09294c7ab1bf" providerId="ADAL" clId="{E5A84731-6637-482A-817A-26220CAA8CCF}" dt="2021-09-01T19:29:47.794" v="2646" actId="20577"/>
      <pc:docMkLst>
        <pc:docMk/>
      </pc:docMkLst>
      <pc:sldChg chg="addSp delSp modSp mod">
        <pc:chgData name="Gelino, Nathan J. (KSC-UBE00)" userId="17b4fc7a-3a02-4113-a811-09294c7ab1bf" providerId="ADAL" clId="{E5A84731-6637-482A-817A-26220CAA8CCF}" dt="2021-08-31T17:01:14.244" v="2487" actId="571"/>
        <pc:sldMkLst>
          <pc:docMk/>
          <pc:sldMk cId="4149571586" sldId="405"/>
        </pc:sldMkLst>
        <pc:spChg chg="mod">
          <ac:chgData name="Gelino, Nathan J. (KSC-UBE00)" userId="17b4fc7a-3a02-4113-a811-09294c7ab1bf" providerId="ADAL" clId="{E5A84731-6637-482A-817A-26220CAA8CCF}" dt="2021-08-31T16:55:45.770" v="2315" actId="6549"/>
          <ac:spMkLst>
            <pc:docMk/>
            <pc:sldMk cId="4149571586" sldId="405"/>
            <ac:spMk id="5" creationId="{2AAB5D29-A774-D440-9D1C-8BF9FD679A45}"/>
          </ac:spMkLst>
        </pc:spChg>
        <pc:spChg chg="add mod">
          <ac:chgData name="Gelino, Nathan J. (KSC-UBE00)" userId="17b4fc7a-3a02-4113-a811-09294c7ab1bf" providerId="ADAL" clId="{E5A84731-6637-482A-817A-26220CAA8CCF}" dt="2021-08-31T16:28:00.440" v="469" actId="1076"/>
          <ac:spMkLst>
            <pc:docMk/>
            <pc:sldMk cId="4149571586" sldId="405"/>
            <ac:spMk id="8" creationId="{B0E98C30-83EA-4461-A894-6E3F9190AF05}"/>
          </ac:spMkLst>
        </pc:spChg>
        <pc:spChg chg="mod">
          <ac:chgData name="Gelino, Nathan J. (KSC-UBE00)" userId="17b4fc7a-3a02-4113-a811-09294c7ab1bf" providerId="ADAL" clId="{E5A84731-6637-482A-817A-26220CAA8CCF}" dt="2021-08-31T16:35:07.370" v="619" actId="20577"/>
          <ac:spMkLst>
            <pc:docMk/>
            <pc:sldMk cId="4149571586" sldId="405"/>
            <ac:spMk id="22" creationId="{4B20AAE8-099B-8148-8722-C9E37B98B8B2}"/>
          </ac:spMkLst>
        </pc:spChg>
        <pc:spChg chg="add mod">
          <ac:chgData name="Gelino, Nathan J. (KSC-UBE00)" userId="17b4fc7a-3a02-4113-a811-09294c7ab1bf" providerId="ADAL" clId="{E5A84731-6637-482A-817A-26220CAA8CCF}" dt="2021-08-31T17:00:45.242" v="2485" actId="1076"/>
          <ac:spMkLst>
            <pc:docMk/>
            <pc:sldMk cId="4149571586" sldId="405"/>
            <ac:spMk id="26" creationId="{575E2B3C-E3AB-465C-8C64-AEC3ED0E1D8D}"/>
          </ac:spMkLst>
        </pc:spChg>
        <pc:spChg chg="add mod">
          <ac:chgData name="Gelino, Nathan J. (KSC-UBE00)" userId="17b4fc7a-3a02-4113-a811-09294c7ab1bf" providerId="ADAL" clId="{E5A84731-6637-482A-817A-26220CAA8CCF}" dt="2021-08-31T17:00:00.635" v="2470" actId="20577"/>
          <ac:spMkLst>
            <pc:docMk/>
            <pc:sldMk cId="4149571586" sldId="405"/>
            <ac:spMk id="28" creationId="{5AE0B23A-7A86-4DFA-BB78-426F9F2764C9}"/>
          </ac:spMkLst>
        </pc:spChg>
        <pc:spChg chg="add mod">
          <ac:chgData name="Gelino, Nathan J. (KSC-UBE00)" userId="17b4fc7a-3a02-4113-a811-09294c7ab1bf" providerId="ADAL" clId="{E5A84731-6637-482A-817A-26220CAA8CCF}" dt="2021-08-31T17:00:12.298" v="2476" actId="20577"/>
          <ac:spMkLst>
            <pc:docMk/>
            <pc:sldMk cId="4149571586" sldId="405"/>
            <ac:spMk id="29" creationId="{8CE90090-C0B6-4571-8D7C-1D3F2DF99DD0}"/>
          </ac:spMkLst>
        </pc:spChg>
        <pc:spChg chg="add mod">
          <ac:chgData name="Gelino, Nathan J. (KSC-UBE00)" userId="17b4fc7a-3a02-4113-a811-09294c7ab1bf" providerId="ADAL" clId="{E5A84731-6637-482A-817A-26220CAA8CCF}" dt="2021-08-31T17:00:21.931" v="2480" actId="20577"/>
          <ac:spMkLst>
            <pc:docMk/>
            <pc:sldMk cId="4149571586" sldId="405"/>
            <ac:spMk id="30" creationId="{E0375E14-7AA9-4BCE-85A0-7F447D3CC357}"/>
          </ac:spMkLst>
        </pc:spChg>
        <pc:spChg chg="add mod">
          <ac:chgData name="Gelino, Nathan J. (KSC-UBE00)" userId="17b4fc7a-3a02-4113-a811-09294c7ab1bf" providerId="ADAL" clId="{E5A84731-6637-482A-817A-26220CAA8CCF}" dt="2021-08-31T17:01:14.244" v="2487" actId="571"/>
          <ac:spMkLst>
            <pc:docMk/>
            <pc:sldMk cId="4149571586" sldId="405"/>
            <ac:spMk id="33" creationId="{0BDD632D-81E2-4040-8FF5-12EEFA776E98}"/>
          </ac:spMkLst>
        </pc:spChg>
        <pc:picChg chg="del">
          <ac:chgData name="Gelino, Nathan J. (KSC-UBE00)" userId="17b4fc7a-3a02-4113-a811-09294c7ab1bf" providerId="ADAL" clId="{E5A84731-6637-482A-817A-26220CAA8CCF}" dt="2021-08-31T16:29:47.320" v="470" actId="478"/>
          <ac:picMkLst>
            <pc:docMk/>
            <pc:sldMk cId="4149571586" sldId="405"/>
            <ac:picMk id="2" creationId="{07FF5A4F-B77B-4CE3-AD16-49B80C1CA387}"/>
          </ac:picMkLst>
        </pc:picChg>
        <pc:picChg chg="del">
          <ac:chgData name="Gelino, Nathan J. (KSC-UBE00)" userId="17b4fc7a-3a02-4113-a811-09294c7ab1bf" providerId="ADAL" clId="{E5A84731-6637-482A-817A-26220CAA8CCF}" dt="2021-08-31T16:22:14.632" v="351" actId="478"/>
          <ac:picMkLst>
            <pc:docMk/>
            <pc:sldMk cId="4149571586" sldId="405"/>
            <ac:picMk id="3" creationId="{92CBF865-10F2-46B7-BF4C-B7B915927DE7}"/>
          </ac:picMkLst>
        </pc:picChg>
        <pc:picChg chg="add mod modCrop">
          <ac:chgData name="Gelino, Nathan J. (KSC-UBE00)" userId="17b4fc7a-3a02-4113-a811-09294c7ab1bf" providerId="ADAL" clId="{E5A84731-6637-482A-817A-26220CAA8CCF}" dt="2021-08-31T16:27:57.692" v="468" actId="1076"/>
          <ac:picMkLst>
            <pc:docMk/>
            <pc:sldMk cId="4149571586" sldId="405"/>
            <ac:picMk id="4" creationId="{3CCB0BE3-85CB-431B-9E25-2C4ADDD668E4}"/>
          </ac:picMkLst>
        </pc:picChg>
        <pc:picChg chg="add del mod">
          <ac:chgData name="Gelino, Nathan J. (KSC-UBE00)" userId="17b4fc7a-3a02-4113-a811-09294c7ab1bf" providerId="ADAL" clId="{E5A84731-6637-482A-817A-26220CAA8CCF}" dt="2021-08-31T16:33:18.697" v="500" actId="478"/>
          <ac:picMkLst>
            <pc:docMk/>
            <pc:sldMk cId="4149571586" sldId="405"/>
            <ac:picMk id="6" creationId="{6E33C401-96B9-4F05-83F9-6F0C2EB8CAB0}"/>
          </ac:picMkLst>
        </pc:picChg>
        <pc:picChg chg="del mod">
          <ac:chgData name="Gelino, Nathan J. (KSC-UBE00)" userId="17b4fc7a-3a02-4113-a811-09294c7ab1bf" providerId="ADAL" clId="{E5A84731-6637-482A-817A-26220CAA8CCF}" dt="2021-08-31T16:31:42.488" v="484" actId="478"/>
          <ac:picMkLst>
            <pc:docMk/>
            <pc:sldMk cId="4149571586" sldId="405"/>
            <ac:picMk id="7" creationId="{83349D9B-491B-4FAF-82CF-DC750E90C755}"/>
          </ac:picMkLst>
        </pc:picChg>
        <pc:picChg chg="del">
          <ac:chgData name="Gelino, Nathan J. (KSC-UBE00)" userId="17b4fc7a-3a02-4113-a811-09294c7ab1bf" providerId="ADAL" clId="{E5A84731-6637-482A-817A-26220CAA8CCF}" dt="2021-08-31T16:21:32.266" v="349" actId="478"/>
          <ac:picMkLst>
            <pc:docMk/>
            <pc:sldMk cId="4149571586" sldId="405"/>
            <ac:picMk id="9" creationId="{2AFD11B3-F294-43C2-A707-20F2B55897A9}"/>
          </ac:picMkLst>
        </pc:picChg>
        <pc:picChg chg="add mod">
          <ac:chgData name="Gelino, Nathan J. (KSC-UBE00)" userId="17b4fc7a-3a02-4113-a811-09294c7ab1bf" providerId="ADAL" clId="{E5A84731-6637-482A-817A-26220CAA8CCF}" dt="2021-08-31T16:35:25.970" v="623" actId="1076"/>
          <ac:picMkLst>
            <pc:docMk/>
            <pc:sldMk cId="4149571586" sldId="405"/>
            <ac:picMk id="10" creationId="{5DDD3C33-D5A4-4DC9-B1AE-5B43DEB94C5C}"/>
          </ac:picMkLst>
        </pc:picChg>
        <pc:picChg chg="add mod">
          <ac:chgData name="Gelino, Nathan J. (KSC-UBE00)" userId="17b4fc7a-3a02-4113-a811-09294c7ab1bf" providerId="ADAL" clId="{E5A84731-6637-482A-817A-26220CAA8CCF}" dt="2021-08-31T16:34:10.934" v="544" actId="1076"/>
          <ac:picMkLst>
            <pc:docMk/>
            <pc:sldMk cId="4149571586" sldId="405"/>
            <ac:picMk id="11" creationId="{61A0EF73-29A5-4EA9-804C-C249EA6211F9}"/>
          </ac:picMkLst>
        </pc:picChg>
        <pc:picChg chg="add mod">
          <ac:chgData name="Gelino, Nathan J. (KSC-UBE00)" userId="17b4fc7a-3a02-4113-a811-09294c7ab1bf" providerId="ADAL" clId="{E5A84731-6637-482A-817A-26220CAA8CCF}" dt="2021-08-31T16:33:36.608" v="510" actId="1076"/>
          <ac:picMkLst>
            <pc:docMk/>
            <pc:sldMk cId="4149571586" sldId="405"/>
            <ac:picMk id="13" creationId="{17B4058F-F578-43D5-8B32-DD543C018F13}"/>
          </ac:picMkLst>
        </pc:picChg>
        <pc:picChg chg="add mod">
          <ac:chgData name="Gelino, Nathan J. (KSC-UBE00)" userId="17b4fc7a-3a02-4113-a811-09294c7ab1bf" providerId="ADAL" clId="{E5A84731-6637-482A-817A-26220CAA8CCF}" dt="2021-08-31T17:01:14.244" v="2487" actId="571"/>
          <ac:picMkLst>
            <pc:docMk/>
            <pc:sldMk cId="4149571586" sldId="405"/>
            <ac:picMk id="31" creationId="{4B28687A-D941-45E9-92DD-2222437A96C1}"/>
          </ac:picMkLst>
        </pc:picChg>
        <pc:picChg chg="add mod">
          <ac:chgData name="Gelino, Nathan J. (KSC-UBE00)" userId="17b4fc7a-3a02-4113-a811-09294c7ab1bf" providerId="ADAL" clId="{E5A84731-6637-482A-817A-26220CAA8CCF}" dt="2021-08-31T17:01:14.244" v="2487" actId="571"/>
          <ac:picMkLst>
            <pc:docMk/>
            <pc:sldMk cId="4149571586" sldId="405"/>
            <ac:picMk id="32" creationId="{E392824B-D247-4846-BF5D-874694C0438B}"/>
          </ac:picMkLst>
        </pc:picChg>
        <pc:picChg chg="add del mod">
          <ac:chgData name="Gelino, Nathan J. (KSC-UBE00)" userId="17b4fc7a-3a02-4113-a811-09294c7ab1bf" providerId="ADAL" clId="{E5A84731-6637-482A-817A-26220CAA8CCF}" dt="2021-08-31T16:26:43.207" v="452" actId="478"/>
          <ac:picMkLst>
            <pc:docMk/>
            <pc:sldMk cId="4149571586" sldId="405"/>
            <ac:picMk id="1026" creationId="{25FDA7BD-FEFF-4270-846A-221D77095A3E}"/>
          </ac:picMkLst>
        </pc:picChg>
        <pc:picChg chg="add mod">
          <ac:chgData name="Gelino, Nathan J. (KSC-UBE00)" userId="17b4fc7a-3a02-4113-a811-09294c7ab1bf" providerId="ADAL" clId="{E5A84731-6637-482A-817A-26220CAA8CCF}" dt="2021-08-31T16:35:15.644" v="620" actId="1076"/>
          <ac:picMkLst>
            <pc:docMk/>
            <pc:sldMk cId="4149571586" sldId="405"/>
            <ac:picMk id="1028" creationId="{09535C66-E2E7-474E-89FA-99EEDD850C42}"/>
          </ac:picMkLst>
        </pc:picChg>
      </pc:sldChg>
      <pc:sldChg chg="addSp delSp modSp mod">
        <pc:chgData name="Gelino, Nathan J. (KSC-UBE00)" userId="17b4fc7a-3a02-4113-a811-09294c7ab1bf" providerId="ADAL" clId="{E5A84731-6637-482A-817A-26220CAA8CCF}" dt="2021-09-01T19:29:47.794" v="2646" actId="20577"/>
        <pc:sldMkLst>
          <pc:docMk/>
          <pc:sldMk cId="4254658747" sldId="406"/>
        </pc:sldMkLst>
        <pc:spChg chg="mod">
          <ac:chgData name="Gelino, Nathan J. (KSC-UBE00)" userId="17b4fc7a-3a02-4113-a811-09294c7ab1bf" providerId="ADAL" clId="{E5A84731-6637-482A-817A-26220CAA8CCF}" dt="2021-09-01T19:29:47.794" v="2646" actId="20577"/>
          <ac:spMkLst>
            <pc:docMk/>
            <pc:sldMk cId="4254658747" sldId="406"/>
            <ac:spMk id="5" creationId="{2AAB5D29-A774-D440-9D1C-8BF9FD679A45}"/>
          </ac:spMkLst>
        </pc:spChg>
        <pc:spChg chg="add mod">
          <ac:chgData name="Gelino, Nathan J. (KSC-UBE00)" userId="17b4fc7a-3a02-4113-a811-09294c7ab1bf" providerId="ADAL" clId="{E5A84731-6637-482A-817A-26220CAA8CCF}" dt="2021-08-31T17:01:28.866" v="2488"/>
          <ac:spMkLst>
            <pc:docMk/>
            <pc:sldMk cId="4254658747" sldId="406"/>
            <ac:spMk id="13" creationId="{D2CA8AC9-BA27-4B09-9CB0-D3F44AF1A864}"/>
          </ac:spMkLst>
        </pc:spChg>
        <pc:spChg chg="add mod">
          <ac:chgData name="Gelino, Nathan J. (KSC-UBE00)" userId="17b4fc7a-3a02-4113-a811-09294c7ab1bf" providerId="ADAL" clId="{E5A84731-6637-482A-817A-26220CAA8CCF}" dt="2021-08-31T17:01:28.866" v="2488"/>
          <ac:spMkLst>
            <pc:docMk/>
            <pc:sldMk cId="4254658747" sldId="406"/>
            <ac:spMk id="19" creationId="{6204546C-84AA-4591-8F4D-5C2D4211ACF4}"/>
          </ac:spMkLst>
        </pc:spChg>
        <pc:spChg chg="add mod">
          <ac:chgData name="Gelino, Nathan J. (KSC-UBE00)" userId="17b4fc7a-3a02-4113-a811-09294c7ab1bf" providerId="ADAL" clId="{E5A84731-6637-482A-817A-26220CAA8CCF}" dt="2021-08-31T17:01:28.866" v="2488"/>
          <ac:spMkLst>
            <pc:docMk/>
            <pc:sldMk cId="4254658747" sldId="406"/>
            <ac:spMk id="21" creationId="{3B6FBDBF-F599-484A-8F28-E5892563CCE8}"/>
          </ac:spMkLst>
        </pc:spChg>
        <pc:spChg chg="del mod">
          <ac:chgData name="Gelino, Nathan J. (KSC-UBE00)" userId="17b4fc7a-3a02-4113-a811-09294c7ab1bf" providerId="ADAL" clId="{E5A84731-6637-482A-817A-26220CAA8CCF}" dt="2021-08-31T16:59:01.322" v="2455" actId="478"/>
          <ac:spMkLst>
            <pc:docMk/>
            <pc:sldMk cId="4254658747" sldId="406"/>
            <ac:spMk id="22" creationId="{4B20AAE8-099B-8148-8722-C9E37B98B8B2}"/>
          </ac:spMkLst>
        </pc:spChg>
        <pc:spChg chg="add mod">
          <ac:chgData name="Gelino, Nathan J. (KSC-UBE00)" userId="17b4fc7a-3a02-4113-a811-09294c7ab1bf" providerId="ADAL" clId="{E5A84731-6637-482A-817A-26220CAA8CCF}" dt="2021-08-31T17:01:28.866" v="2488"/>
          <ac:spMkLst>
            <pc:docMk/>
            <pc:sldMk cId="4254658747" sldId="406"/>
            <ac:spMk id="26" creationId="{0B4A52CC-772F-4093-90EF-306C152750A4}"/>
          </ac:spMkLst>
        </pc:spChg>
        <pc:spChg chg="add mod">
          <ac:chgData name="Gelino, Nathan J. (KSC-UBE00)" userId="17b4fc7a-3a02-4113-a811-09294c7ab1bf" providerId="ADAL" clId="{E5A84731-6637-482A-817A-26220CAA8CCF}" dt="2021-08-31T17:01:28.866" v="2488"/>
          <ac:spMkLst>
            <pc:docMk/>
            <pc:sldMk cId="4254658747" sldId="406"/>
            <ac:spMk id="28" creationId="{6BB69B6B-0BF9-4FFE-B20B-0709E61065C9}"/>
          </ac:spMkLst>
        </pc:spChg>
        <pc:picChg chg="del">
          <ac:chgData name="Gelino, Nathan J. (KSC-UBE00)" userId="17b4fc7a-3a02-4113-a811-09294c7ab1bf" providerId="ADAL" clId="{E5A84731-6637-482A-817A-26220CAA8CCF}" dt="2021-08-31T16:59:02.121" v="2456" actId="478"/>
          <ac:picMkLst>
            <pc:docMk/>
            <pc:sldMk cId="4254658747" sldId="406"/>
            <ac:picMk id="2" creationId="{7BA6E373-FE99-43C2-AB34-21A6D17BB064}"/>
          </ac:picMkLst>
        </pc:picChg>
        <pc:picChg chg="del">
          <ac:chgData name="Gelino, Nathan J. (KSC-UBE00)" userId="17b4fc7a-3a02-4113-a811-09294c7ab1bf" providerId="ADAL" clId="{E5A84731-6637-482A-817A-26220CAA8CCF}" dt="2021-08-31T16:59:02.633" v="2457" actId="478"/>
          <ac:picMkLst>
            <pc:docMk/>
            <pc:sldMk cId="4254658747" sldId="406"/>
            <ac:picMk id="3" creationId="{7CAF5C24-B9A2-4740-A605-162390AFA9EB}"/>
          </ac:picMkLst>
        </pc:picChg>
        <pc:picChg chg="del">
          <ac:chgData name="Gelino, Nathan J. (KSC-UBE00)" userId="17b4fc7a-3a02-4113-a811-09294c7ab1bf" providerId="ADAL" clId="{E5A84731-6637-482A-817A-26220CAA8CCF}" dt="2021-08-31T16:59:03.130" v="2458" actId="478"/>
          <ac:picMkLst>
            <pc:docMk/>
            <pc:sldMk cId="4254658747" sldId="406"/>
            <ac:picMk id="4" creationId="{DBB223BF-9B16-4B8A-9F0E-AB821C6C98DD}"/>
          </ac:picMkLst>
        </pc:picChg>
        <pc:picChg chg="del">
          <ac:chgData name="Gelino, Nathan J. (KSC-UBE00)" userId="17b4fc7a-3a02-4113-a811-09294c7ab1bf" providerId="ADAL" clId="{E5A84731-6637-482A-817A-26220CAA8CCF}" dt="2021-08-31T16:58:59.081" v="2453" actId="478"/>
          <ac:picMkLst>
            <pc:docMk/>
            <pc:sldMk cId="4254658747" sldId="406"/>
            <ac:picMk id="6" creationId="{7D9BB640-2471-4884-A354-9793648BFDBC}"/>
          </ac:picMkLst>
        </pc:picChg>
        <pc:picChg chg="add mod">
          <ac:chgData name="Gelino, Nathan J. (KSC-UBE00)" userId="17b4fc7a-3a02-4113-a811-09294c7ab1bf" providerId="ADAL" clId="{E5A84731-6637-482A-817A-26220CAA8CCF}" dt="2021-08-31T17:01:28.866" v="2488"/>
          <ac:picMkLst>
            <pc:docMk/>
            <pc:sldMk cId="4254658747" sldId="406"/>
            <ac:picMk id="14" creationId="{34E54A3E-C736-440B-A125-EB37D27F5A4C}"/>
          </ac:picMkLst>
        </pc:picChg>
        <pc:picChg chg="add mod">
          <ac:chgData name="Gelino, Nathan J. (KSC-UBE00)" userId="17b4fc7a-3a02-4113-a811-09294c7ab1bf" providerId="ADAL" clId="{E5A84731-6637-482A-817A-26220CAA8CCF}" dt="2021-08-31T17:01:28.866" v="2488"/>
          <ac:picMkLst>
            <pc:docMk/>
            <pc:sldMk cId="4254658747" sldId="406"/>
            <ac:picMk id="15" creationId="{C2558BC6-A5C3-4529-8A0C-40A4C5D55ECC}"/>
          </ac:picMkLst>
        </pc:picChg>
        <pc:picChg chg="add mod">
          <ac:chgData name="Gelino, Nathan J. (KSC-UBE00)" userId="17b4fc7a-3a02-4113-a811-09294c7ab1bf" providerId="ADAL" clId="{E5A84731-6637-482A-817A-26220CAA8CCF}" dt="2021-08-31T17:01:28.866" v="2488"/>
          <ac:picMkLst>
            <pc:docMk/>
            <pc:sldMk cId="4254658747" sldId="406"/>
            <ac:picMk id="16" creationId="{5F4812E2-8E1B-4601-830B-05C2125E3E78}"/>
          </ac:picMkLst>
        </pc:picChg>
        <pc:picChg chg="add mod">
          <ac:chgData name="Gelino, Nathan J. (KSC-UBE00)" userId="17b4fc7a-3a02-4113-a811-09294c7ab1bf" providerId="ADAL" clId="{E5A84731-6637-482A-817A-26220CAA8CCF}" dt="2021-08-31T17:01:28.866" v="2488"/>
          <ac:picMkLst>
            <pc:docMk/>
            <pc:sldMk cId="4254658747" sldId="406"/>
            <ac:picMk id="17" creationId="{F237CE3C-B761-4AC8-8CA1-5AAD1D31A2E8}"/>
          </ac:picMkLst>
        </pc:picChg>
        <pc:picChg chg="add mod">
          <ac:chgData name="Gelino, Nathan J. (KSC-UBE00)" userId="17b4fc7a-3a02-4113-a811-09294c7ab1bf" providerId="ADAL" clId="{E5A84731-6637-482A-817A-26220CAA8CCF}" dt="2021-08-31T17:01:28.866" v="2488"/>
          <ac:picMkLst>
            <pc:docMk/>
            <pc:sldMk cId="4254658747" sldId="406"/>
            <ac:picMk id="18" creationId="{38A77490-17BE-4C76-9F0D-DDA7F564FC78}"/>
          </ac:picMkLst>
        </pc:picChg>
        <pc:picChg chg="del">
          <ac:chgData name="Gelino, Nathan J. (KSC-UBE00)" userId="17b4fc7a-3a02-4113-a811-09294c7ab1bf" providerId="ADAL" clId="{E5A84731-6637-482A-817A-26220CAA8CCF}" dt="2021-08-31T16:59:03.594" v="2459" actId="478"/>
          <ac:picMkLst>
            <pc:docMk/>
            <pc:sldMk cId="4254658747" sldId="406"/>
            <ac:picMk id="20" creationId="{DB763C0F-2F55-4C57-A547-5FDB50776E46}"/>
          </ac:picMkLst>
        </pc:picChg>
      </pc:sldChg>
    </pc:docChg>
  </pc:docChgLst>
  <pc:docChgLst>
    <pc:chgData name="Sibille, Laurent (KSC-LASSO-6720)[Southeastern Universities Research Association]" userId="S::lsibille@ndc.nasa.gov::5251f187-1c5d-4659-b71b-35fe277c3301" providerId="AD" clId="Web-{C1DA0BDA-290B-A29D-8235-0FDB9A7D9719}"/>
    <pc:docChg chg="modSld">
      <pc:chgData name="Sibille, Laurent (KSC-LASSO-6720)[Southeastern Universities Research Association]" userId="S::lsibille@ndc.nasa.gov::5251f187-1c5d-4659-b71b-35fe277c3301" providerId="AD" clId="Web-{C1DA0BDA-290B-A29D-8235-0FDB9A7D9719}" dt="2021-09-01T18:27:23.188" v="405"/>
      <pc:docMkLst>
        <pc:docMk/>
      </pc:docMkLst>
      <pc:sldChg chg="modSp addCm">
        <pc:chgData name="Sibille, Laurent (KSC-LASSO-6720)[Southeastern Universities Research Association]" userId="S::lsibille@ndc.nasa.gov::5251f187-1c5d-4659-b71b-35fe277c3301" providerId="AD" clId="Web-{C1DA0BDA-290B-A29D-8235-0FDB9A7D9719}" dt="2021-09-01T18:26:15.292" v="403"/>
        <pc:sldMkLst>
          <pc:docMk/>
          <pc:sldMk cId="4149571586" sldId="405"/>
        </pc:sldMkLst>
        <pc:spChg chg="mod">
          <ac:chgData name="Sibille, Laurent (KSC-LASSO-6720)[Southeastern Universities Research Association]" userId="S::lsibille@ndc.nasa.gov::5251f187-1c5d-4659-b71b-35fe277c3301" providerId="AD" clId="Web-{C1DA0BDA-290B-A29D-8235-0FDB9A7D9719}" dt="2021-09-01T17:12:56.392" v="27" actId="20577"/>
          <ac:spMkLst>
            <pc:docMk/>
            <pc:sldMk cId="4149571586" sldId="405"/>
            <ac:spMk id="5" creationId="{2AAB5D29-A774-D440-9D1C-8BF9FD679A45}"/>
          </ac:spMkLst>
        </pc:spChg>
      </pc:sldChg>
      <pc:sldChg chg="modSp addCm delCm modCm">
        <pc:chgData name="Sibille, Laurent (KSC-LASSO-6720)[Southeastern Universities Research Association]" userId="S::lsibille@ndc.nasa.gov::5251f187-1c5d-4659-b71b-35fe277c3301" providerId="AD" clId="Web-{C1DA0BDA-290B-A29D-8235-0FDB9A7D9719}" dt="2021-09-01T18:27:23.188" v="405"/>
        <pc:sldMkLst>
          <pc:docMk/>
          <pc:sldMk cId="4254658747" sldId="406"/>
        </pc:sldMkLst>
        <pc:spChg chg="mod">
          <ac:chgData name="Sibille, Laurent (KSC-LASSO-6720)[Southeastern Universities Research Association]" userId="S::lsibille@ndc.nasa.gov::5251f187-1c5d-4659-b71b-35fe277c3301" providerId="AD" clId="Web-{C1DA0BDA-290B-A29D-8235-0FDB9A7D9719}" dt="2021-09-01T18:20:29.593" v="398" actId="20577"/>
          <ac:spMkLst>
            <pc:docMk/>
            <pc:sldMk cId="4254658747" sldId="406"/>
            <ac:spMk id="5" creationId="{2AAB5D29-A774-D440-9D1C-8BF9FD679A45}"/>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9-01T11:26:15.292" idx="3">
    <p:pos x="7440" y="2339"/>
    <p:text>Make this larger to show dimensions better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01T11:23:09.465" idx="1">
    <p:pos x="7440" y="2339"/>
    <p:text>Don't repeat a. and b. on second slide
</p:text>
    <p:extLst>
      <p:ext uri="{C676402C-5697-4E1C-873F-D02D1690AC5C}">
        <p15:threadingInfo xmlns:p15="http://schemas.microsoft.com/office/powerpoint/2012/main" timeZoneBias="420"/>
      </p:ext>
    </p:extLst>
  </p:cm>
  <p:cm authorId="1" dt="2021-09-01T11:26:57.139" idx="4">
    <p:pos x="4015" y="270"/>
    <p:text>Edited paragraph as suggestion to replace original.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277E75D-796E-544A-918E-932386311232}" type="datetimeFigureOut">
              <a:rPr lang="en-US"/>
              <a:pPr>
                <a:defRPr/>
              </a:pPr>
              <a:t>9/1/2021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CEB6B351-6F3D-EC46-A184-8530CFA3CBE7}" type="slidenum">
              <a:rPr lang="en-US"/>
              <a:pPr>
                <a:defRPr/>
              </a:pPr>
              <a:t>‹#›</a:t>
            </a:fld>
            <a:endParaRPr lang="en-US" dirty="0"/>
          </a:p>
        </p:txBody>
      </p:sp>
    </p:spTree>
    <p:extLst>
      <p:ext uri="{BB962C8B-B14F-4D97-AF65-F5344CB8AC3E}">
        <p14:creationId xmlns:p14="http://schemas.microsoft.com/office/powerpoint/2010/main" val="290664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4DFE72E3-EEB0-5E49-804D-DD1262D95E69}" type="datetimeFigureOut">
              <a:rPr lang="en-US" altLang="x-none"/>
              <a:pPr>
                <a:defRPr/>
              </a:pPr>
              <a:t>9/1/2021</a:t>
            </a:fld>
            <a:endParaRPr lang="en-US" altLang="x-non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83AEBCAE-0345-1F4B-AF5B-AFC84B023E8C}" type="slidenum">
              <a:rPr lang="en-US" altLang="x-none"/>
              <a:pPr>
                <a:defRPr/>
              </a:pPr>
              <a:t>‹#›</a:t>
            </a:fld>
            <a:endParaRPr lang="en-US" altLang="x-none" dirty="0"/>
          </a:p>
        </p:txBody>
      </p:sp>
    </p:spTree>
    <p:extLst>
      <p:ext uri="{BB962C8B-B14F-4D97-AF65-F5344CB8AC3E}">
        <p14:creationId xmlns:p14="http://schemas.microsoft.com/office/powerpoint/2010/main" val="3794634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3AEBCAE-0345-1F4B-AF5B-AFC84B023E8C}" type="slidenum">
              <a:rPr lang="en-US" altLang="x-none" smtClean="0"/>
              <a:pPr>
                <a:defRPr/>
              </a:pPr>
              <a:t>1</a:t>
            </a:fld>
            <a:endParaRPr lang="en-US" altLang="x-none" dirty="0"/>
          </a:p>
        </p:txBody>
      </p:sp>
    </p:spTree>
    <p:extLst>
      <p:ext uri="{BB962C8B-B14F-4D97-AF65-F5344CB8AC3E}">
        <p14:creationId xmlns:p14="http://schemas.microsoft.com/office/powerpoint/2010/main" val="41089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AEBCAE-0345-1F4B-AF5B-AFC84B023E8C}" type="slidenum">
              <a:rPr kumimoji="0" lang="en-US" altLang="x-none" sz="1200" b="0" i="0" u="none" strike="noStrike" kern="1200" cap="none" spc="0" normalizeH="0" baseline="0" noProof="0" smtClean="0">
                <a:ln>
                  <a:noFill/>
                </a:ln>
                <a:solidFill>
                  <a:prstClr val="black"/>
                </a:solidFill>
                <a:effectLst/>
                <a:uLnTx/>
                <a:uFillTx/>
                <a:latin typeface="Calibri" charset="0"/>
                <a:ea typeface="MS P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x-none" sz="1200" b="0" i="0" u="none" strike="noStrike" kern="1200" cap="none" spc="0" normalizeH="0" baseline="0" noProof="0" dirty="0">
              <a:ln>
                <a:noFill/>
              </a:ln>
              <a:solidFill>
                <a:prstClr val="black"/>
              </a:solidFill>
              <a:effectLst/>
              <a:uLnTx/>
              <a:uFillTx/>
              <a:latin typeface="Calibri" charset="0"/>
              <a:ea typeface="MS PGothic" charset="-128"/>
              <a:cs typeface="+mn-cs"/>
            </a:endParaRPr>
          </a:p>
        </p:txBody>
      </p:sp>
    </p:spTree>
    <p:extLst>
      <p:ext uri="{BB962C8B-B14F-4D97-AF65-F5344CB8AC3E}">
        <p14:creationId xmlns:p14="http://schemas.microsoft.com/office/powerpoint/2010/main" val="3416034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solidFill>
                  <a:schemeClr val="bg1">
                    <a:lumMod val="95000"/>
                    <a:lumOff val="5000"/>
                  </a:schemeClr>
                </a:solidFill>
                <a:latin typeface="Arial" charset="0"/>
              </a:rPr>
              <a:pPr>
                <a:defRPr/>
              </a:pPr>
              <a:t>‹#›</a:t>
            </a:fld>
            <a:endParaRPr lang="uk-UA" sz="1200" dirty="0">
              <a:solidFill>
                <a:schemeClr val="bg1">
                  <a:lumMod val="95000"/>
                  <a:lumOff val="5000"/>
                </a:schemeClr>
              </a:solidFill>
            </a:endParaRPr>
          </a:p>
        </p:txBody>
      </p:sp>
      <p:pic>
        <p:nvPicPr>
          <p:cNvPr id="7" name="Picture 6">
            <a:extLst>
              <a:ext uri="{FF2B5EF4-FFF2-40B4-BE49-F238E27FC236}">
                <a16:creationId xmlns:a16="http://schemas.microsoft.com/office/drawing/2014/main" id="{DC87455A-0C9A-0148-A2A9-A89B164394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4067" y="0"/>
            <a:ext cx="9144000" cy="1066800"/>
          </a:xfrm>
          <a:prstGeom prst="rect">
            <a:avLst/>
          </a:prstGeom>
        </p:spPr>
        <p:txBody>
          <a:bodyPr anchor="ctr"/>
          <a:lstStyle>
            <a:lvl1pPr>
              <a:defRPr sz="2400" baseline="0">
                <a:solidFill>
                  <a:schemeClr val="bg1"/>
                </a:solidFill>
                <a:latin typeface="Arial Bold" charset="0"/>
              </a:defRPr>
            </a:lvl1pPr>
          </a:lstStyle>
          <a:p>
            <a:r>
              <a:rPr lang="en-US" dirty="0"/>
              <a:t>Click to edit Master title style</a:t>
            </a:r>
          </a:p>
        </p:txBody>
      </p:sp>
      <p:sp>
        <p:nvSpPr>
          <p:cNvPr id="3" name="Content Placeholder 2"/>
          <p:cNvSpPr>
            <a:spLocks noGrp="1"/>
          </p:cNvSpPr>
          <p:nvPr>
            <p:ph idx="1"/>
          </p:nvPr>
        </p:nvSpPr>
        <p:spPr>
          <a:xfrm>
            <a:off x="609600" y="1600200"/>
            <a:ext cx="10972800" cy="1664558"/>
          </a:xfrm>
          <a:prstGeom prst="rect">
            <a:avLst/>
          </a:prstGeom>
        </p:spPr>
        <p:txBody>
          <a:bodyPr>
            <a:noAutofit/>
          </a:bodyPr>
          <a:lstStyle>
            <a:lvl1pPr marL="0" indent="0">
              <a:lnSpc>
                <a:spcPct val="95000"/>
              </a:lnSpc>
              <a:spcBef>
                <a:spcPts val="1000"/>
              </a:spcBef>
              <a:buFontTx/>
              <a:buNone/>
              <a:tabLst/>
              <a:defRPr sz="1800" b="1" i="0" baseline="0">
                <a:solidFill>
                  <a:schemeClr val="bg1"/>
                </a:solidFill>
                <a:latin typeface="arial" charset="0"/>
              </a:defRPr>
            </a:lvl1pPr>
            <a:lvl2pPr marL="279400" indent="-165100">
              <a:lnSpc>
                <a:spcPct val="95000"/>
              </a:lnSpc>
              <a:spcBef>
                <a:spcPts val="500"/>
              </a:spcBef>
              <a:buFont typeface="Arial" charset="0"/>
              <a:buChar char="•"/>
              <a:tabLst/>
              <a:defRPr sz="1800" baseline="0">
                <a:solidFill>
                  <a:schemeClr val="bg1"/>
                </a:solidFill>
                <a:latin typeface="arial" charset="0"/>
              </a:defRPr>
            </a:lvl2pPr>
            <a:lvl3pPr marL="571500" indent="-228600">
              <a:lnSpc>
                <a:spcPct val="95000"/>
              </a:lnSpc>
              <a:spcBef>
                <a:spcPts val="500"/>
              </a:spcBef>
              <a:buFont typeface=".AppleSystemUIFont" charset="-120"/>
              <a:buChar char="‒"/>
              <a:tabLst/>
              <a:defRPr sz="1800" baseline="0">
                <a:solidFill>
                  <a:schemeClr val="bg1"/>
                </a:solidFill>
                <a:latin typeface="arial" charset="0"/>
              </a:defRPr>
            </a:lvl3pPr>
            <a:lvl4pPr>
              <a:lnSpc>
                <a:spcPct val="95000"/>
              </a:lnSpc>
              <a:spcBef>
                <a:spcPts val="500"/>
              </a:spcBef>
              <a:defRPr sz="1800" baseline="0">
                <a:solidFill>
                  <a:schemeClr val="bg1"/>
                </a:solidFill>
                <a:latin typeface="arial" charset="0"/>
              </a:defRPr>
            </a:lvl4pPr>
            <a:lvl5pPr>
              <a:lnSpc>
                <a:spcPct val="95000"/>
              </a:lnSpc>
              <a:spcBef>
                <a:spcPts val="500"/>
              </a:spcBef>
              <a:defRPr sz="1800" baseline="0">
                <a:solidFill>
                  <a:schemeClr val="bg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dirty="0"/>
          </a:p>
        </p:txBody>
      </p:sp>
      <p:sp>
        <p:nvSpPr>
          <p:cNvPr id="5" name="TextBox 4"/>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Tree>
  </p:cSld>
  <p:clrMapOvr>
    <a:masterClrMapping/>
  </p:clrMapOvr>
  <p:extLst>
    <p:ext uri="{DCECCB84-F9BA-43D5-87BE-67443E8EF086}">
      <p15:sldGuideLst xmlns:p15="http://schemas.microsoft.com/office/powerpoint/2012/main">
        <p15:guide id="1" orient="horz" pos="816" userDrawn="1">
          <p15:clr>
            <a:srgbClr val="FBAE40"/>
          </p15:clr>
        </p15:guide>
        <p15:guide id="2" pos="3840" userDrawn="1">
          <p15:clr>
            <a:srgbClr val="FBAE40"/>
          </p15:clr>
        </p15:guide>
        <p15:guide id="3" pos="67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609600" y="6173788"/>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a:ea typeface=""/>
              </a:defRPr>
            </a:lvl1pPr>
          </a:lstStyle>
          <a:p>
            <a:pPr>
              <a:defRPr/>
            </a:pPr>
            <a:endParaRPr lang="en-US" dirty="0"/>
          </a:p>
        </p:txBody>
      </p:sp>
      <p:sp>
        <p:nvSpPr>
          <p:cNvPr id="6" name="Footer Placeholder 4"/>
          <p:cNvSpPr>
            <a:spLocks noGrp="1"/>
          </p:cNvSpPr>
          <p:nvPr>
            <p:ph type="ftr" sz="quarter" idx="11"/>
          </p:nvPr>
        </p:nvSpPr>
        <p:spPr>
          <a:xfrm>
            <a:off x="4064000" y="6161924"/>
            <a:ext cx="3860800" cy="365125"/>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charset="-128"/>
                <a:cs typeface="ＭＳ Ｐゴシック" charset="-128"/>
              </a:defRPr>
            </a:lvl1pPr>
          </a:lstStyle>
          <a:p>
            <a:pPr>
              <a:defRPr/>
            </a:pPr>
            <a:endParaRPr lang="en-US" dirty="0"/>
          </a:p>
        </p:txBody>
      </p:sp>
      <p:sp>
        <p:nvSpPr>
          <p:cNvPr id="8"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126164"/>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a:ea typeface=""/>
              </a:defRPr>
            </a:lvl1pPr>
          </a:lstStyle>
          <a:p>
            <a:pPr>
              <a:defRPr/>
            </a:pPr>
            <a:endParaRPr lang="en-US" dirty="0"/>
          </a:p>
        </p:txBody>
      </p:sp>
      <p:sp>
        <p:nvSpPr>
          <p:cNvPr id="8" name="Footer Placeholder 4"/>
          <p:cNvSpPr>
            <a:spLocks noGrp="1"/>
          </p:cNvSpPr>
          <p:nvPr>
            <p:ph type="ftr" sz="quarter" idx="11"/>
          </p:nvPr>
        </p:nvSpPr>
        <p:spPr>
          <a:xfrm>
            <a:off x="4165600" y="6126164"/>
            <a:ext cx="3860800" cy="365125"/>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charset="-128"/>
                <a:cs typeface="ＭＳ Ｐゴシック" charset="-128"/>
              </a:defRPr>
            </a:lvl1pPr>
          </a:lstStyle>
          <a:p>
            <a:pPr>
              <a:defRPr/>
            </a:pPr>
            <a:endParaRPr lang="en-US" dirty="0"/>
          </a:p>
        </p:txBody>
      </p:sp>
      <p:sp>
        <p:nvSpPr>
          <p:cNvPr id="10"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11" name="TextBox 10"/>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dirty="0"/>
          </a:p>
        </p:txBody>
      </p:sp>
      <p:sp>
        <p:nvSpPr>
          <p:cNvPr id="2" name="Title 1"/>
          <p:cNvSpPr>
            <a:spLocks noGrp="1"/>
          </p:cNvSpPr>
          <p:nvPr>
            <p:ph type="title"/>
          </p:nvPr>
        </p:nvSpPr>
        <p:spPr>
          <a:xfrm>
            <a:off x="1625600" y="0"/>
            <a:ext cx="9144000" cy="1066800"/>
          </a:xfrm>
          <a:prstGeom prst="rect">
            <a:avLst/>
          </a:prstGeom>
        </p:spPr>
        <p:txBody>
          <a:bodyPr anchor="ctr"/>
          <a:lstStyle>
            <a:lvl1pPr>
              <a:defRPr lang="en-US" sz="2400" baseline="0">
                <a:solidFill>
                  <a:schemeClr val="bg1"/>
                </a:solidFill>
                <a:latin typeface="Arial Bold" charset="0"/>
              </a:defRPr>
            </a:lvl1pPr>
          </a:lstStyle>
          <a:p>
            <a:pPr lvl="0"/>
            <a:r>
              <a:rPr lang="en-US" dirty="0"/>
              <a:t>Click to edit Master title style</a:t>
            </a:r>
          </a:p>
        </p:txBody>
      </p:sp>
      <p:sp>
        <p:nvSpPr>
          <p:cNvPr id="4" name="TextBox 3"/>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
        <p:nvSpPr>
          <p:cNvPr id="5" name="TextBox 4"/>
          <p:cNvSpPr txBox="1"/>
          <p:nvPr userDrawn="1"/>
        </p:nvSpPr>
        <p:spPr>
          <a:xfrm>
            <a:off x="1" y="6629400"/>
            <a:ext cx="2834105" cy="215444"/>
          </a:xfrm>
          <a:prstGeom prst="rect">
            <a:avLst/>
          </a:prstGeom>
          <a:noFill/>
        </p:spPr>
        <p:txBody>
          <a:bodyPr wrap="square" rtlCol="0">
            <a:spAutoFit/>
          </a:bodyPr>
          <a:lstStyle/>
          <a:p>
            <a:r>
              <a:rPr lang="en-US" sz="800" dirty="0">
                <a:solidFill>
                  <a:schemeClr val="tx1"/>
                </a:solidFill>
              </a:rPr>
              <a:t>GCD FY19</a:t>
            </a:r>
            <a:r>
              <a:rPr lang="en-US" sz="800" baseline="0" dirty="0">
                <a:solidFill>
                  <a:schemeClr val="tx1"/>
                </a:solidFill>
              </a:rPr>
              <a:t> Mid Year Review</a:t>
            </a:r>
            <a:endParaRPr lang="en-US" sz="8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1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6" name="TextBox 5"/>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1445127"/>
            <a:ext cx="4011084" cy="872288"/>
          </a:xfrm>
          <a:prstGeom prst="rect">
            <a:avLst/>
          </a:prstGeom>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4766733" y="1445127"/>
            <a:ext cx="6815667" cy="4393616"/>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599" y="2500560"/>
            <a:ext cx="4011084" cy="3521328"/>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dirty="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a:solidFill>
            <a:schemeClr val="tx1"/>
          </a:solidFill>
        </p:spPr>
        <p:txBody>
          <a:bodyPr anchor="b"/>
          <a:lstStyle>
            <a:lvl1pPr algn="l">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2389717" y="1548063"/>
            <a:ext cx="7315200" cy="3179512"/>
          </a:xfrm>
          <a:prstGeom prst="rect">
            <a:avLst/>
          </a:prstGeom>
          <a:solidFill>
            <a:schemeClr val="tx1"/>
          </a:solidFill>
        </p:spPr>
        <p:txBody>
          <a:bodyPr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a:solidFill>
            <a:schemeClr val="tx1"/>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8" name="TextBox 7"/>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Banner OCT template.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1"/>
            <a:ext cx="12192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11" y="-1"/>
            <a:ext cx="12192000" cy="1127125"/>
          </a:xfrm>
          <a:prstGeom prst="rect">
            <a:avLst/>
          </a:prstGeom>
        </p:spPr>
      </p:pic>
    </p:spTree>
    <p:extLst>
      <p:ext uri="{BB962C8B-B14F-4D97-AF65-F5344CB8AC3E}">
        <p14:creationId xmlns:p14="http://schemas.microsoft.com/office/powerpoint/2010/main" val="840372861"/>
      </p:ext>
    </p:extLst>
  </p:cSld>
  <p:clrMap bg1="dk1" tx1="lt1" bg2="dk2" tx2="lt2" accent1="accent1" accent2="accent2" accent3="accent3" accent4="accent4" accent5="accent5" accent6="accent6" hlink="hlink" folHlink="folHlink"/>
  <p:sldLayoutIdLst>
    <p:sldLayoutId id="2147484425" r:id="rId1"/>
    <p:sldLayoutId id="2147484426" r:id="rId2"/>
    <p:sldLayoutId id="2147484428" r:id="rId3"/>
    <p:sldLayoutId id="2147484429" r:id="rId4"/>
    <p:sldLayoutId id="2147484430" r:id="rId5"/>
    <p:sldLayoutId id="2147484431" r:id="rId6"/>
    <p:sldLayoutId id="2147484432" r:id="rId7"/>
    <p:sldLayoutId id="2147484433" r:id="rId8"/>
    <p:sldLayoutId id="2147484434" r:id="rId9"/>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BAD5A74-E05C-5847-B512-D1C67F29634A}"/>
              </a:ext>
            </a:extLst>
          </p:cNvPr>
          <p:cNvSpPr>
            <a:spLocks noGrp="1"/>
          </p:cNvSpPr>
          <p:nvPr>
            <p:ph type="title"/>
          </p:nvPr>
        </p:nvSpPr>
        <p:spPr>
          <a:xfrm>
            <a:off x="0" y="15496"/>
            <a:ext cx="12192000" cy="1279904"/>
          </a:xfrm>
        </p:spPr>
        <p:txBody>
          <a:bodyPr anchor="ctr"/>
          <a:lstStyle/>
          <a:p>
            <a:r>
              <a:rPr lang="en-US" sz="3200" dirty="0">
                <a:solidFill>
                  <a:schemeClr val="tx1"/>
                </a:solidFill>
              </a:rPr>
              <a:t>Relevant Environment Additive Construction Technology (REACT)</a:t>
            </a:r>
          </a:p>
        </p:txBody>
      </p:sp>
      <p:sp>
        <p:nvSpPr>
          <p:cNvPr id="5" name="TextBox 4">
            <a:extLst>
              <a:ext uri="{FF2B5EF4-FFF2-40B4-BE49-F238E27FC236}">
                <a16:creationId xmlns:a16="http://schemas.microsoft.com/office/drawing/2014/main" id="{2AAB5D29-A774-D440-9D1C-8BF9FD679A45}"/>
              </a:ext>
            </a:extLst>
          </p:cNvPr>
          <p:cNvSpPr txBox="1"/>
          <p:nvPr/>
        </p:nvSpPr>
        <p:spPr>
          <a:xfrm>
            <a:off x="406398" y="1089274"/>
            <a:ext cx="5996941" cy="5253656"/>
          </a:xfrm>
          <a:prstGeom prst="rect">
            <a:avLst/>
          </a:prstGeom>
          <a:noFill/>
          <a:ln w="19050">
            <a:noFill/>
          </a:ln>
        </p:spPr>
        <p:txBody>
          <a:bodyPr wrap="square" lIns="0" tIns="0" rIns="0" bIns="0" rtlCol="0" anchor="t">
            <a:noAutofit/>
          </a:bodyPr>
          <a:lstStyle/>
          <a:p>
            <a:r>
              <a:rPr lang="en-US" b="1" dirty="0">
                <a:solidFill>
                  <a:srgbClr val="FFCC66"/>
                </a:solidFill>
                <a:latin typeface="Arial" panose="020B0604020202020204" pitchFamily="34" charset="0"/>
                <a:cs typeface="Arial" panose="020B0604020202020204" pitchFamily="34" charset="0"/>
              </a:rPr>
              <a:t>Project Overview</a:t>
            </a:r>
            <a:endParaRPr lang="en-US" sz="1600" b="1" dirty="0">
              <a:solidFill>
                <a:srgbClr val="FFCC66"/>
              </a:solidFill>
              <a:latin typeface="Arial" panose="020B0604020202020204" pitchFamily="34" charset="0"/>
              <a:cs typeface="Arial" panose="020B0604020202020204" pitchFamily="34" charset="0"/>
            </a:endParaRPr>
          </a:p>
          <a:p>
            <a:r>
              <a:rPr lang="en-US" sz="1600" dirty="0">
                <a:latin typeface="Arial" panose="020B0604020202020204" pitchFamily="34" charset="0"/>
                <a:ea typeface="ＭＳ Ｐゴシック" charset="-128"/>
                <a:cs typeface="Arial" panose="020B0604020202020204" pitchFamily="34" charset="0"/>
              </a:rPr>
              <a:t>This project is focused on developing technologies that enable construction of a Lunar Safe Haven type structure on the moon. A full scale architectural and structural design will be completed based on lunar conditions and Artemis mission needs.  A scaled structure will be 3D printed in simulated lunar environments. </a:t>
            </a:r>
          </a:p>
          <a:p>
            <a:pPr>
              <a:spcBef>
                <a:spcPts val="1000"/>
              </a:spcBef>
            </a:pPr>
            <a:r>
              <a:rPr lang="en-US" b="1" dirty="0">
                <a:solidFill>
                  <a:srgbClr val="FFCC66"/>
                </a:solidFill>
                <a:latin typeface="Arial" panose="020B0604020202020204" pitchFamily="34" charset="0"/>
                <a:cs typeface="Arial" panose="020B0604020202020204" pitchFamily="34" charset="0"/>
              </a:rPr>
              <a:t>Technical Approach</a:t>
            </a:r>
          </a:p>
          <a:p>
            <a:pPr>
              <a:spcBef>
                <a:spcPts val="1000"/>
              </a:spcBef>
            </a:pPr>
            <a:r>
              <a:rPr lang="en-US" sz="1600" kern="1600" dirty="0">
                <a:latin typeface="Arial" panose="020B0604020202020204" pitchFamily="34" charset="0"/>
                <a:ea typeface="Times New Roman" panose="02020603050405020304" pitchFamily="18" charset="0"/>
                <a:cs typeface="Arial" panose="020B0604020202020204" pitchFamily="34" charset="0"/>
              </a:rPr>
              <a:t>Polymer bound regolith composite materials will be developed and characterized for lunar additive construction applications.  A full scale architectural and structural design will be completed based on the latest scientific data on lunar environments including radiation, meteoroids, thermal conditions, reduced gravity, and moonquakes. The project will culminate with a demonstration of additive construction in simulated lunar vacuum, thermal, regolith, and UV conditions.</a:t>
            </a:r>
            <a:endParaRPr lang="en-US" b="1" kern="1600" dirty="0">
              <a:latin typeface="Arial" panose="020B0604020202020204" pitchFamily="34" charset="0"/>
              <a:ea typeface="Times New Roman" panose="02020603050405020304" pitchFamily="18" charset="0"/>
              <a:cs typeface="Arial" panose="020B0604020202020204" pitchFamily="34" charset="0"/>
            </a:endParaRPr>
          </a:p>
          <a:p>
            <a:pPr>
              <a:spcBef>
                <a:spcPts val="1000"/>
              </a:spcBef>
            </a:pPr>
            <a:r>
              <a:rPr lang="en-US" b="1" dirty="0">
                <a:solidFill>
                  <a:srgbClr val="FFCC66"/>
                </a:solidFill>
                <a:latin typeface="Arial" panose="020B0604020202020204" pitchFamily="34" charset="0"/>
                <a:cs typeface="Arial" panose="020B0604020202020204" pitchFamily="34" charset="0"/>
              </a:rPr>
              <a:t>Results/Summary</a:t>
            </a:r>
            <a:endParaRPr lang="en-US" sz="1600" dirty="0">
              <a:latin typeface="Arial" panose="020B0604020202020204" pitchFamily="34" charset="0"/>
              <a:cs typeface="Arial" panose="020B0604020202020204" pitchFamily="34" charset="0"/>
            </a:endParaRPr>
          </a:p>
          <a:p>
            <a:r>
              <a:rPr lang="en-US" sz="1600" dirty="0">
                <a:latin typeface="Arial"/>
                <a:ea typeface="MS PGothic"/>
                <a:cs typeface="Arial"/>
              </a:rPr>
              <a:t>Preliminary material specifications have been developed and an initial batch has been produced. A first iteration of the architectural and structural designs have been completed.  Hardware for 3D printing in simulated lunar conditions is under development.</a:t>
            </a:r>
          </a:p>
        </p:txBody>
      </p:sp>
      <p:sp>
        <p:nvSpPr>
          <p:cNvPr id="22" name="TextBox 21">
            <a:extLst>
              <a:ext uri="{FF2B5EF4-FFF2-40B4-BE49-F238E27FC236}">
                <a16:creationId xmlns:a16="http://schemas.microsoft.com/office/drawing/2014/main" id="{4B20AAE8-099B-8148-8722-C9E37B98B8B2}"/>
              </a:ext>
            </a:extLst>
          </p:cNvPr>
          <p:cNvSpPr txBox="1"/>
          <p:nvPr/>
        </p:nvSpPr>
        <p:spPr>
          <a:xfrm>
            <a:off x="8366760" y="3716102"/>
            <a:ext cx="3444241" cy="2396234"/>
          </a:xfrm>
          <a:prstGeom prst="rect">
            <a:avLst/>
          </a:prstGeom>
          <a:noFill/>
          <a:ln w="19050">
            <a:noFill/>
          </a:ln>
          <a:effectLst/>
        </p:spPr>
        <p:txBody>
          <a:bodyPr wrap="square" lIns="228600" tIns="228600" rIns="228600" bIns="228600" rtlCol="0" anchor="t" anchorCtr="0">
            <a:noAutofit/>
          </a:bodyPr>
          <a:lstStyle/>
          <a:p>
            <a:pPr marL="228600" lvl="0" indent="-228600" eaLnBrk="1" fontAlgn="auto" hangingPunct="1">
              <a:spcBef>
                <a:spcPts val="0"/>
              </a:spcBef>
              <a:spcAft>
                <a:spcPts val="0"/>
              </a:spcAft>
              <a:buAutoNum type="alphaLcPeriod"/>
              <a:defRPr/>
            </a:pPr>
            <a:r>
              <a:rPr lang="en-US" sz="1200" dirty="0">
                <a:latin typeface="Arial" panose="020B0604020202020204" pitchFamily="34" charset="0"/>
                <a:cs typeface="Arial" panose="020B0604020202020204" pitchFamily="34" charset="0"/>
              </a:rPr>
              <a:t>Initial Extrusion Testing</a:t>
            </a:r>
          </a:p>
          <a:p>
            <a:pPr lvl="0" eaLnBrk="1" fontAlgn="auto" hangingPunct="1">
              <a:spcBef>
                <a:spcPts val="0"/>
              </a:spcBef>
              <a:spcAft>
                <a:spcPts val="0"/>
              </a:spcAft>
              <a:defRPr/>
            </a:pPr>
            <a:endParaRPr lang="en-US" sz="1200" dirty="0">
              <a:latin typeface="Arial" panose="020B0604020202020204" pitchFamily="34" charset="0"/>
              <a:cs typeface="Arial" panose="020B0604020202020204" pitchFamily="34" charset="0"/>
            </a:endParaRPr>
          </a:p>
          <a:p>
            <a:pPr lvl="0"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b. </a:t>
            </a:r>
            <a:r>
              <a:rPr lang="en-US" sz="1200" dirty="0">
                <a:latin typeface="Arial" panose="020B0604020202020204" pitchFamily="34" charset="0"/>
                <a:cs typeface="Arial" panose="020B0604020202020204" pitchFamily="34" charset="0"/>
              </a:rPr>
              <a:t>CAD  of the Thermal Vacuum 3D Printing System</a:t>
            </a:r>
          </a:p>
          <a:p>
            <a:pPr lvl="0" eaLnBrk="1" fontAlgn="auto" hangingPunct="1">
              <a:spcBef>
                <a:spcPts val="0"/>
              </a:spcBef>
              <a:spcAft>
                <a:spcPts val="0"/>
              </a:spcAft>
              <a:defRPr/>
            </a:pPr>
            <a:endParaRPr lang="en-US" sz="1200" dirty="0">
              <a:latin typeface="Arial" panose="020B0604020202020204" pitchFamily="34" charset="0"/>
              <a:cs typeface="Arial" panose="020B0604020202020204" pitchFamily="34" charset="0"/>
            </a:endParaRPr>
          </a:p>
          <a:p>
            <a:pPr lvl="0"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c. </a:t>
            </a:r>
            <a:r>
              <a:rPr lang="en-US" sz="1200" dirty="0">
                <a:latin typeface="Arial" panose="020B0604020202020204" pitchFamily="34" charset="0"/>
                <a:cs typeface="Arial" panose="020B0604020202020204" pitchFamily="34" charset="0"/>
              </a:rPr>
              <a:t>Scale of the Structure</a:t>
            </a:r>
          </a:p>
          <a:p>
            <a:pPr lvl="0" eaLnBrk="1" fontAlgn="auto" hangingPunct="1">
              <a:spcBef>
                <a:spcPts val="0"/>
              </a:spcBef>
              <a:spcAft>
                <a:spcPts val="0"/>
              </a:spcAft>
              <a:defRPr/>
            </a:pPr>
            <a:endParaRPr lang="en-US" sz="1400" dirty="0">
              <a:latin typeface="Arial" panose="020B0604020202020204" pitchFamily="34" charset="0"/>
              <a:cs typeface="Arial" panose="020B0604020202020204" pitchFamily="34" charset="0"/>
            </a:endParaRPr>
          </a:p>
          <a:p>
            <a:pPr lvl="0"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d. </a:t>
            </a:r>
            <a:r>
              <a:rPr lang="en-US" sz="1200" dirty="0">
                <a:latin typeface="Arial" panose="020B0604020202020204" pitchFamily="34" charset="0"/>
                <a:cs typeface="Arial" panose="020B0604020202020204" pitchFamily="34" charset="0"/>
              </a:rPr>
              <a:t>Artist Conception Depicting Additive </a:t>
            </a:r>
          </a:p>
          <a:p>
            <a:pPr lvl="0" eaLnBrk="1" fontAlgn="auto" hangingPunct="1">
              <a:spcBef>
                <a:spcPts val="0"/>
              </a:spcBef>
              <a:spcAft>
                <a:spcPts val="0"/>
              </a:spcAft>
              <a:defRPr/>
            </a:pPr>
            <a:r>
              <a:rPr lang="en-US" sz="1200" dirty="0">
                <a:latin typeface="Arial" panose="020B0604020202020204" pitchFamily="34" charset="0"/>
                <a:cs typeface="Arial" panose="020B0604020202020204" pitchFamily="34" charset="0"/>
              </a:rPr>
              <a:t>Construction of a Lunar Shelter</a:t>
            </a:r>
          </a:p>
          <a:p>
            <a:pPr>
              <a:spcBef>
                <a:spcPts val="500"/>
              </a:spcBef>
            </a:pPr>
            <a:endParaRPr lang="en-US" sz="14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7543143-56DC-3F40-9EB3-66FB96506119}"/>
              </a:ext>
            </a:extLst>
          </p:cNvPr>
          <p:cNvSpPr txBox="1"/>
          <p:nvPr/>
        </p:nvSpPr>
        <p:spPr>
          <a:xfrm>
            <a:off x="6849095" y="1323609"/>
            <a:ext cx="233713" cy="184666"/>
          </a:xfrm>
          <a:prstGeom prst="rect">
            <a:avLst/>
          </a:prstGeom>
          <a:noFill/>
        </p:spPr>
        <p:txBody>
          <a:bodyPr wrap="square" lIns="0" tIns="0" rIns="0" bIns="0" rtlCol="0" anchor="ctr" anchorCtr="0">
            <a:spAutoFit/>
          </a:bodyPr>
          <a:lstStyle/>
          <a:p>
            <a:pPr algn="ctr"/>
            <a:r>
              <a:rPr lang="en-US" sz="1200" dirty="0">
                <a:solidFill>
                  <a:schemeClr val="bg1"/>
                </a:solidFill>
                <a:latin typeface="Arial" panose="020B0604020202020204" pitchFamily="34" charset="0"/>
                <a:cs typeface="Arial" panose="020B0604020202020204" pitchFamily="34" charset="0"/>
              </a:rPr>
              <a:t>a</a:t>
            </a:r>
          </a:p>
        </p:txBody>
      </p:sp>
      <p:sp>
        <p:nvSpPr>
          <p:cNvPr id="24" name="TextBox 23">
            <a:extLst>
              <a:ext uri="{FF2B5EF4-FFF2-40B4-BE49-F238E27FC236}">
                <a16:creationId xmlns:a16="http://schemas.microsoft.com/office/drawing/2014/main" id="{4AE3C506-0E48-BE41-9CBF-699EE250196B}"/>
              </a:ext>
            </a:extLst>
          </p:cNvPr>
          <p:cNvSpPr txBox="1"/>
          <p:nvPr/>
        </p:nvSpPr>
        <p:spPr>
          <a:xfrm>
            <a:off x="6849095" y="2767718"/>
            <a:ext cx="233713" cy="184666"/>
          </a:xfrm>
          <a:prstGeom prst="rect">
            <a:avLst/>
          </a:prstGeom>
          <a:noFill/>
        </p:spPr>
        <p:txBody>
          <a:bodyPr wrap="square" lIns="0" tIns="0" rIns="0" bIns="0" rtlCol="0" anchor="ctr" anchorCtr="0">
            <a:spAutoFit/>
          </a:bodyPr>
          <a:lstStyle/>
          <a:p>
            <a:pPr algn="ctr"/>
            <a:r>
              <a:rPr lang="en-US" sz="1200" dirty="0">
                <a:solidFill>
                  <a:schemeClr val="bg1"/>
                </a:solidFill>
                <a:latin typeface="Arial" panose="020B0604020202020204" pitchFamily="34" charset="0"/>
                <a:cs typeface="Arial" panose="020B0604020202020204" pitchFamily="34" charset="0"/>
              </a:rPr>
              <a:t>b</a:t>
            </a:r>
          </a:p>
        </p:txBody>
      </p:sp>
      <p:sp>
        <p:nvSpPr>
          <p:cNvPr id="25" name="TextBox 24">
            <a:extLst>
              <a:ext uri="{FF2B5EF4-FFF2-40B4-BE49-F238E27FC236}">
                <a16:creationId xmlns:a16="http://schemas.microsoft.com/office/drawing/2014/main" id="{986DD7D6-AC51-9F4E-8625-ACA9034016B8}"/>
              </a:ext>
            </a:extLst>
          </p:cNvPr>
          <p:cNvSpPr txBox="1"/>
          <p:nvPr/>
        </p:nvSpPr>
        <p:spPr>
          <a:xfrm>
            <a:off x="6849096" y="4060244"/>
            <a:ext cx="226764" cy="184666"/>
          </a:xfrm>
          <a:prstGeom prst="rect">
            <a:avLst/>
          </a:prstGeom>
          <a:noFill/>
        </p:spPr>
        <p:txBody>
          <a:bodyPr wrap="square" lIns="0" tIns="0" rIns="0" bIns="0" rtlCol="0" anchor="ctr" anchorCtr="0">
            <a:spAutoFit/>
          </a:bodyPr>
          <a:lstStyle/>
          <a:p>
            <a:pPr algn="ctr"/>
            <a:r>
              <a:rPr lang="en-US" sz="1200" dirty="0">
                <a:solidFill>
                  <a:schemeClr val="bg1"/>
                </a:solidFill>
                <a:latin typeface="Arial" panose="020B0604020202020204" pitchFamily="34" charset="0"/>
                <a:cs typeface="Arial" panose="020B0604020202020204" pitchFamily="34" charset="0"/>
              </a:rPr>
              <a:t>c</a:t>
            </a:r>
          </a:p>
        </p:txBody>
      </p:sp>
      <p:sp>
        <p:nvSpPr>
          <p:cNvPr id="27" name="TextBox 26">
            <a:extLst>
              <a:ext uri="{FF2B5EF4-FFF2-40B4-BE49-F238E27FC236}">
                <a16:creationId xmlns:a16="http://schemas.microsoft.com/office/drawing/2014/main" id="{EEF6A30D-4054-AC4F-9CDE-E5C6C1F979C1}"/>
              </a:ext>
            </a:extLst>
          </p:cNvPr>
          <p:cNvSpPr txBox="1"/>
          <p:nvPr/>
        </p:nvSpPr>
        <p:spPr>
          <a:xfrm>
            <a:off x="6849095" y="5294447"/>
            <a:ext cx="233713" cy="184666"/>
          </a:xfrm>
          <a:prstGeom prst="rect">
            <a:avLst/>
          </a:prstGeom>
          <a:noFill/>
        </p:spPr>
        <p:txBody>
          <a:bodyPr wrap="square" lIns="0" tIns="0" rIns="0" bIns="0" rtlCol="0" anchor="ctr" anchorCtr="0">
            <a:spAutoFit/>
          </a:bodyPr>
          <a:lstStyle/>
          <a:p>
            <a:pPr algn="ctr"/>
            <a:r>
              <a:rPr lang="en-US" sz="1200" dirty="0">
                <a:solidFill>
                  <a:schemeClr val="bg1"/>
                </a:solidFill>
                <a:latin typeface="Arial" panose="020B0604020202020204" pitchFamily="34" charset="0"/>
                <a:cs typeface="Arial" panose="020B0604020202020204" pitchFamily="34" charset="0"/>
              </a:rPr>
              <a:t>d</a:t>
            </a:r>
          </a:p>
        </p:txBody>
      </p:sp>
      <p:pic>
        <p:nvPicPr>
          <p:cNvPr id="1028" name="Picture 4">
            <a:extLst>
              <a:ext uri="{FF2B5EF4-FFF2-40B4-BE49-F238E27FC236}">
                <a16:creationId xmlns:a16="http://schemas.microsoft.com/office/drawing/2014/main" id="{09535C66-E2E7-474E-89FA-99EEDD850C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511" t="44376" r="22187"/>
          <a:stretch/>
        </p:blipFill>
        <p:spPr bwMode="auto">
          <a:xfrm>
            <a:off x="6491118" y="2698271"/>
            <a:ext cx="1491450" cy="1544610"/>
          </a:xfrm>
          <a:prstGeom prst="rect">
            <a:avLst/>
          </a:prstGeom>
          <a:solidFill>
            <a:schemeClr val="tx1"/>
          </a:solidFill>
        </p:spPr>
      </p:pic>
      <p:pic>
        <p:nvPicPr>
          <p:cNvPr id="4" name="Picture 3">
            <a:extLst>
              <a:ext uri="{FF2B5EF4-FFF2-40B4-BE49-F238E27FC236}">
                <a16:creationId xmlns:a16="http://schemas.microsoft.com/office/drawing/2014/main" id="{3CCB0BE3-85CB-431B-9E25-2C4ADDD668E4}"/>
              </a:ext>
            </a:extLst>
          </p:cNvPr>
          <p:cNvPicPr>
            <a:picLocks noChangeAspect="1"/>
          </p:cNvPicPr>
          <p:nvPr/>
        </p:nvPicPr>
        <p:blipFill rotWithShape="1">
          <a:blip r:embed="rId4"/>
          <a:srcRect t="1464" r="555" b="-1"/>
          <a:stretch/>
        </p:blipFill>
        <p:spPr>
          <a:xfrm>
            <a:off x="8111201" y="1435234"/>
            <a:ext cx="3966329" cy="2208522"/>
          </a:xfrm>
          <a:prstGeom prst="rect">
            <a:avLst/>
          </a:prstGeom>
        </p:spPr>
      </p:pic>
      <p:sp>
        <p:nvSpPr>
          <p:cNvPr id="8" name="Rectangle 7">
            <a:extLst>
              <a:ext uri="{FF2B5EF4-FFF2-40B4-BE49-F238E27FC236}">
                <a16:creationId xmlns:a16="http://schemas.microsoft.com/office/drawing/2014/main" id="{B0E98C30-83EA-4461-A894-6E3F9190AF05}"/>
              </a:ext>
            </a:extLst>
          </p:cNvPr>
          <p:cNvSpPr/>
          <p:nvPr/>
        </p:nvSpPr>
        <p:spPr>
          <a:xfrm>
            <a:off x="8095917" y="1491115"/>
            <a:ext cx="444501" cy="46344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DDD3C33-D5A4-4DC9-B1AE-5B43DEB94C5C}"/>
              </a:ext>
            </a:extLst>
          </p:cNvPr>
          <p:cNvPicPr>
            <a:picLocks noChangeAspect="1"/>
          </p:cNvPicPr>
          <p:nvPr/>
        </p:nvPicPr>
        <p:blipFill>
          <a:blip r:embed="rId5"/>
          <a:stretch>
            <a:fillRect/>
          </a:stretch>
        </p:blipFill>
        <p:spPr>
          <a:xfrm>
            <a:off x="6564623" y="1248575"/>
            <a:ext cx="1329327" cy="1411964"/>
          </a:xfrm>
          <a:prstGeom prst="rect">
            <a:avLst/>
          </a:prstGeom>
        </p:spPr>
      </p:pic>
      <p:pic>
        <p:nvPicPr>
          <p:cNvPr id="11" name="Picture 10">
            <a:extLst>
              <a:ext uri="{FF2B5EF4-FFF2-40B4-BE49-F238E27FC236}">
                <a16:creationId xmlns:a16="http://schemas.microsoft.com/office/drawing/2014/main" id="{61A0EF73-29A5-4EA9-804C-C249EA6211F9}"/>
              </a:ext>
            </a:extLst>
          </p:cNvPr>
          <p:cNvPicPr>
            <a:picLocks noChangeAspect="1"/>
          </p:cNvPicPr>
          <p:nvPr/>
        </p:nvPicPr>
        <p:blipFill>
          <a:blip r:embed="rId6"/>
          <a:stretch>
            <a:fillRect/>
          </a:stretch>
        </p:blipFill>
        <p:spPr>
          <a:xfrm>
            <a:off x="6491118" y="4154273"/>
            <a:ext cx="1663367" cy="1301525"/>
          </a:xfrm>
          <a:prstGeom prst="rect">
            <a:avLst/>
          </a:prstGeom>
        </p:spPr>
      </p:pic>
      <p:pic>
        <p:nvPicPr>
          <p:cNvPr id="13" name="Picture 12" descr="A picture containing ground, outdoor, aircraft&#10;&#10;Description automatically generated">
            <a:extLst>
              <a:ext uri="{FF2B5EF4-FFF2-40B4-BE49-F238E27FC236}">
                <a16:creationId xmlns:a16="http://schemas.microsoft.com/office/drawing/2014/main" id="{17B4058F-F578-43D5-8B32-DD543C018F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5041" y="5336381"/>
            <a:ext cx="1902622" cy="1306965"/>
          </a:xfrm>
          <a:prstGeom prst="rect">
            <a:avLst/>
          </a:prstGeom>
        </p:spPr>
      </p:pic>
      <p:sp>
        <p:nvSpPr>
          <p:cNvPr id="26" name="TextBox 25">
            <a:extLst>
              <a:ext uri="{FF2B5EF4-FFF2-40B4-BE49-F238E27FC236}">
                <a16:creationId xmlns:a16="http://schemas.microsoft.com/office/drawing/2014/main" id="{575E2B3C-E3AB-465C-8C64-AEC3ED0E1D8D}"/>
              </a:ext>
            </a:extLst>
          </p:cNvPr>
          <p:cNvSpPr txBox="1"/>
          <p:nvPr/>
        </p:nvSpPr>
        <p:spPr>
          <a:xfrm>
            <a:off x="7854635" y="1159030"/>
            <a:ext cx="255866" cy="172543"/>
          </a:xfrm>
          <a:prstGeom prst="rect">
            <a:avLst/>
          </a:prstGeom>
          <a:noFill/>
          <a:ln w="19050">
            <a:noFill/>
          </a:ln>
          <a:effectLst/>
        </p:spPr>
        <p:txBody>
          <a:bodyPr wrap="square" lIns="228600" tIns="228600" rIns="228600" bIns="228600" rtlCol="0" anchor="t" anchorCtr="0">
            <a:noAutofit/>
          </a:bodyPr>
          <a:lstStyle/>
          <a:p>
            <a:pPr>
              <a:spcBef>
                <a:spcPts val="500"/>
              </a:spcBef>
            </a:pPr>
            <a:r>
              <a:rPr lang="en-US" sz="1400" dirty="0">
                <a:latin typeface="Arial" panose="020B0604020202020204" pitchFamily="34" charset="0"/>
                <a:cs typeface="Arial" panose="020B0604020202020204" pitchFamily="34" charset="0"/>
              </a:rPr>
              <a:t>a</a:t>
            </a:r>
          </a:p>
        </p:txBody>
      </p:sp>
      <p:sp>
        <p:nvSpPr>
          <p:cNvPr id="28" name="TextBox 27">
            <a:extLst>
              <a:ext uri="{FF2B5EF4-FFF2-40B4-BE49-F238E27FC236}">
                <a16:creationId xmlns:a16="http://schemas.microsoft.com/office/drawing/2014/main" id="{5AE0B23A-7A86-4DFA-BB78-426F9F2764C9}"/>
              </a:ext>
            </a:extLst>
          </p:cNvPr>
          <p:cNvSpPr txBox="1"/>
          <p:nvPr/>
        </p:nvSpPr>
        <p:spPr>
          <a:xfrm>
            <a:off x="7631356" y="2708942"/>
            <a:ext cx="255866" cy="172543"/>
          </a:xfrm>
          <a:prstGeom prst="rect">
            <a:avLst/>
          </a:prstGeom>
          <a:noFill/>
          <a:ln w="19050">
            <a:noFill/>
          </a:ln>
          <a:effectLst/>
        </p:spPr>
        <p:txBody>
          <a:bodyPr wrap="square" lIns="228600" tIns="228600" rIns="228600" bIns="228600" rtlCol="0" anchor="t" anchorCtr="0">
            <a:noAutofit/>
          </a:bodyPr>
          <a:lstStyle/>
          <a:p>
            <a:pPr>
              <a:spcBef>
                <a:spcPts val="500"/>
              </a:spcBef>
            </a:pPr>
            <a:r>
              <a:rPr lang="en-US" sz="1400" dirty="0">
                <a:latin typeface="Arial" panose="020B0604020202020204" pitchFamily="34" charset="0"/>
                <a:cs typeface="Arial" panose="020B0604020202020204" pitchFamily="34" charset="0"/>
              </a:rPr>
              <a:t>b</a:t>
            </a:r>
          </a:p>
        </p:txBody>
      </p:sp>
      <p:sp>
        <p:nvSpPr>
          <p:cNvPr id="29" name="TextBox 28">
            <a:extLst>
              <a:ext uri="{FF2B5EF4-FFF2-40B4-BE49-F238E27FC236}">
                <a16:creationId xmlns:a16="http://schemas.microsoft.com/office/drawing/2014/main" id="{8CE90090-C0B6-4571-8D7C-1D3F2DF99DD0}"/>
              </a:ext>
            </a:extLst>
          </p:cNvPr>
          <p:cNvSpPr txBox="1"/>
          <p:nvPr/>
        </p:nvSpPr>
        <p:spPr>
          <a:xfrm>
            <a:off x="7812661" y="4180621"/>
            <a:ext cx="255866" cy="172543"/>
          </a:xfrm>
          <a:prstGeom prst="rect">
            <a:avLst/>
          </a:prstGeom>
          <a:noFill/>
          <a:ln w="19050">
            <a:noFill/>
          </a:ln>
          <a:effectLst/>
        </p:spPr>
        <p:txBody>
          <a:bodyPr wrap="square" lIns="228600" tIns="228600" rIns="228600" bIns="228600" rtlCol="0" anchor="t" anchorCtr="0">
            <a:noAutofit/>
          </a:bodyPr>
          <a:lstStyle/>
          <a:p>
            <a:pPr>
              <a:spcBef>
                <a:spcPts val="500"/>
              </a:spcBef>
            </a:pPr>
            <a:r>
              <a:rPr lang="en-US" sz="1400" dirty="0">
                <a:latin typeface="Arial" panose="020B0604020202020204" pitchFamily="34" charset="0"/>
                <a:cs typeface="Arial" panose="020B0604020202020204" pitchFamily="34" charset="0"/>
              </a:rPr>
              <a:t>c</a:t>
            </a:r>
          </a:p>
        </p:txBody>
      </p:sp>
      <p:sp>
        <p:nvSpPr>
          <p:cNvPr id="30" name="TextBox 29">
            <a:extLst>
              <a:ext uri="{FF2B5EF4-FFF2-40B4-BE49-F238E27FC236}">
                <a16:creationId xmlns:a16="http://schemas.microsoft.com/office/drawing/2014/main" id="{E0375E14-7AA9-4BCE-85A0-7F447D3CC357}"/>
              </a:ext>
            </a:extLst>
          </p:cNvPr>
          <p:cNvSpPr txBox="1"/>
          <p:nvPr/>
        </p:nvSpPr>
        <p:spPr>
          <a:xfrm>
            <a:off x="7918798" y="5376149"/>
            <a:ext cx="255866" cy="172543"/>
          </a:xfrm>
          <a:prstGeom prst="rect">
            <a:avLst/>
          </a:prstGeom>
          <a:noFill/>
          <a:ln w="19050">
            <a:noFill/>
          </a:ln>
          <a:effectLst/>
        </p:spPr>
        <p:txBody>
          <a:bodyPr wrap="square" lIns="228600" tIns="228600" rIns="228600" bIns="228600" rtlCol="0" anchor="t" anchorCtr="0">
            <a:noAutofit/>
          </a:bodyPr>
          <a:lstStyle/>
          <a:p>
            <a:pPr>
              <a:spcBef>
                <a:spcPts val="500"/>
              </a:spcBef>
            </a:pPr>
            <a:r>
              <a:rPr lang="en-US" sz="1400"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4149571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AB5D29-A774-D440-9D1C-8BF9FD679A45}"/>
              </a:ext>
            </a:extLst>
          </p:cNvPr>
          <p:cNvSpPr txBox="1"/>
          <p:nvPr/>
        </p:nvSpPr>
        <p:spPr>
          <a:xfrm>
            <a:off x="380999" y="434273"/>
            <a:ext cx="5996941" cy="5253656"/>
          </a:xfrm>
          <a:prstGeom prst="rect">
            <a:avLst/>
          </a:prstGeom>
          <a:noFill/>
          <a:ln w="19050">
            <a:noFill/>
          </a:ln>
        </p:spPr>
        <p:txBody>
          <a:bodyPr wrap="square" lIns="0" tIns="0" rIns="0" bIns="0" rtlCol="0"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CC66"/>
                </a:solidFill>
                <a:effectLst/>
                <a:uLnTx/>
                <a:uFillTx/>
                <a:latin typeface="Arial" panose="020B0604020202020204" pitchFamily="34" charset="0"/>
                <a:ea typeface="MS PGothic" charset="-128"/>
                <a:cs typeface="Arial" panose="020B0604020202020204" pitchFamily="34" charset="0"/>
              </a:rPr>
              <a:t>Contributing Partners</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S PGothic" charset="-128"/>
              <a:cs typeface="Arial" panose="020B0604020202020204" pitchFamily="34" charset="0"/>
            </a:endParaRPr>
          </a:p>
          <a:p>
            <a:pPr marL="0" marR="0" lvl="0" indent="0" algn="l" defTabSz="914400" rtl="0" eaLnBrk="0" fontAlgn="base" latinLnBrk="0" hangingPunct="0">
              <a:lnSpc>
                <a:spcPct val="100000"/>
              </a:lnSpc>
              <a:spcBef>
                <a:spcPts val="500"/>
              </a:spcBef>
              <a:spcAft>
                <a:spcPct val="0"/>
              </a:spcAft>
              <a:buClrTx/>
              <a:buSzTx/>
              <a:buFontTx/>
              <a:buNone/>
              <a:tabLst/>
              <a:defRPr/>
            </a:pPr>
            <a:r>
              <a:rPr lang="en-US" sz="1600" dirty="0">
                <a:solidFill>
                  <a:prstClr val="white"/>
                </a:solidFill>
                <a:latin typeface="Arial" panose="020B0604020202020204" pitchFamily="34" charset="0"/>
                <a:cs typeface="Arial" panose="020B0604020202020204" pitchFamily="34" charset="0"/>
              </a:rPr>
              <a:t>AI Space Factory – Winner of the NASA 3D Printed Habitat Centennial Challenge</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S PGothic" charset="-128"/>
              <a:cs typeface="Arial" panose="020B0604020202020204" pitchFamily="34" charset="0"/>
            </a:endParaRPr>
          </a:p>
          <a:p>
            <a:pPr>
              <a:spcBef>
                <a:spcPts val="1000"/>
              </a:spcBef>
              <a:defRPr/>
            </a:pPr>
            <a:r>
              <a:rPr kumimoji="0" lang="en-US" sz="1800" b="1" i="0" u="none" strike="noStrike" kern="1200" cap="none" spc="0" normalizeH="0" baseline="0" noProof="0" dirty="0">
                <a:ln>
                  <a:noFill/>
                </a:ln>
                <a:solidFill>
                  <a:srgbClr val="FFCC66"/>
                </a:solidFill>
                <a:effectLst/>
                <a:uLnTx/>
                <a:uFillTx/>
                <a:latin typeface="Arial" panose="020B0604020202020204" pitchFamily="34" charset="0"/>
                <a:ea typeface="MS PGothic" charset="-128"/>
                <a:cs typeface="Arial" panose="020B0604020202020204" pitchFamily="34" charset="0"/>
              </a:rPr>
              <a:t>Infusion and Transition Plan</a:t>
            </a:r>
          </a:p>
          <a:p>
            <a:pPr>
              <a:defRPr/>
            </a:pPr>
            <a:r>
              <a:rPr lang="en-US" sz="1600" dirty="0">
                <a:latin typeface="Arial"/>
                <a:ea typeface="ＭＳ Ｐゴシック"/>
                <a:cs typeface="Arial"/>
              </a:rPr>
              <a:t>On-surface construction of infrastructure is a critical capability of the sustainable phase of the Artemis Program and eventual sustainable human presence on Mars. It provides the ability to create protective shelters on-demand using local resources. The 3D-printing technology will achieve TRL 6 in 1g/vacuum tests with thermal/UV exposure in this project. CLPS missions will be pursued for infusion to demonstrate vertical construction with lunar regolith and conditions. </a:t>
            </a:r>
            <a:r>
              <a:rPr lang="en-US" sz="1600" dirty="0"/>
              <a:t>Modeling and simulation will be used to define the pilot-scale shelter construction mission for long-term exposure on the lunar surface to validate the system for Artemis operational deployment.</a:t>
            </a:r>
          </a:p>
          <a:p>
            <a:pPr>
              <a:defRPr/>
            </a:pPr>
            <a:r>
              <a:rPr lang="en-US" sz="1600">
                <a:latin typeface="Arial"/>
                <a:ea typeface="ＭＳ Ｐゴシック"/>
                <a:cs typeface="Arial"/>
              </a:rPr>
              <a:t>.</a:t>
            </a:r>
            <a:endParaRPr lang="en-US" dirty="0">
              <a:latin typeface="Arial"/>
              <a:cs typeface="Arial"/>
            </a:endParaRPr>
          </a:p>
          <a:p>
            <a:pPr marL="0" marR="0" lvl="0" indent="0" algn="l" defTabSz="914400" rtl="0" eaLnBrk="0" fontAlgn="base" latinLnBrk="0" hangingPunct="0">
              <a:lnSpc>
                <a:spcPct val="100000"/>
              </a:lnSpc>
              <a:spcBef>
                <a:spcPts val="1000"/>
              </a:spcBef>
              <a:spcAft>
                <a:spcPct val="0"/>
              </a:spcAft>
              <a:buClrTx/>
              <a:buSzTx/>
              <a:buFontTx/>
              <a:buNone/>
              <a:tabLst/>
              <a:defRPr/>
            </a:pPr>
            <a:endParaRPr lang="en-US" b="1" i="0" u="none" strike="noStrike" kern="1200" cap="none" spc="0" normalizeH="0" baseline="0" noProof="0" dirty="0">
              <a:ln>
                <a:noFill/>
              </a:ln>
              <a:solidFill>
                <a:srgbClr val="FFCC66"/>
              </a:solidFill>
              <a:effectLst/>
              <a:uLnTx/>
              <a:uFillTx/>
              <a:latin typeface="Arial" panose="020B0604020202020204" pitchFamily="34" charset="0"/>
              <a:cs typeface="Arial" panose="020B0604020202020204" pitchFamily="34" charset="0"/>
            </a:endParaRPr>
          </a:p>
          <a:p>
            <a:pPr>
              <a:spcBef>
                <a:spcPts val="500"/>
              </a:spcBef>
              <a:defRPr/>
            </a:pPr>
            <a:endParaRPr lang="en-US" sz="1600" dirty="0">
              <a:solidFill>
                <a:prstClr val="white"/>
              </a:solidFill>
              <a:latin typeface="Arial" panose="020B0604020202020204" pitchFamily="34" charset="0"/>
              <a:cs typeface="Arial" panose="020B0604020202020204" pitchFamily="34" charset="0"/>
            </a:endParaRPr>
          </a:p>
          <a:p>
            <a:pPr>
              <a:spcBef>
                <a:spcPts val="500"/>
              </a:spcBef>
              <a:defRPr/>
            </a:pPr>
            <a:endParaRPr lang="en-US" sz="1600" dirty="0">
              <a:solidFill>
                <a:prstClr val="white"/>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7543143-56DC-3F40-9EB3-66FB96506119}"/>
              </a:ext>
            </a:extLst>
          </p:cNvPr>
          <p:cNvSpPr txBox="1"/>
          <p:nvPr/>
        </p:nvSpPr>
        <p:spPr>
          <a:xfrm>
            <a:off x="6849095" y="1323609"/>
            <a:ext cx="233713" cy="184666"/>
          </a:xfrm>
          <a:prstGeom prst="rect">
            <a:avLst/>
          </a:prstGeom>
          <a:noFill/>
        </p:spPr>
        <p:txBody>
          <a:bodyPr wrap="square" lIns="0" tIns="0" rIns="0" bIns="0" rtlCol="0" anchor="ctr"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charset="-128"/>
                <a:cs typeface="Arial" panose="020B0604020202020204" pitchFamily="34" charset="0"/>
              </a:rPr>
              <a:t>a</a:t>
            </a:r>
          </a:p>
        </p:txBody>
      </p:sp>
      <p:sp>
        <p:nvSpPr>
          <p:cNvPr id="24" name="TextBox 23">
            <a:extLst>
              <a:ext uri="{FF2B5EF4-FFF2-40B4-BE49-F238E27FC236}">
                <a16:creationId xmlns:a16="http://schemas.microsoft.com/office/drawing/2014/main" id="{4AE3C506-0E48-BE41-9CBF-699EE250196B}"/>
              </a:ext>
            </a:extLst>
          </p:cNvPr>
          <p:cNvSpPr txBox="1"/>
          <p:nvPr/>
        </p:nvSpPr>
        <p:spPr>
          <a:xfrm>
            <a:off x="6849095" y="2767718"/>
            <a:ext cx="233713" cy="184666"/>
          </a:xfrm>
          <a:prstGeom prst="rect">
            <a:avLst/>
          </a:prstGeom>
          <a:noFill/>
        </p:spPr>
        <p:txBody>
          <a:bodyPr wrap="square" lIns="0" tIns="0" rIns="0" bIns="0" rtlCol="0" anchor="ctr"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charset="-128"/>
                <a:cs typeface="Arial" panose="020B0604020202020204" pitchFamily="34" charset="0"/>
              </a:rPr>
              <a:t>b</a:t>
            </a:r>
          </a:p>
        </p:txBody>
      </p:sp>
      <p:sp>
        <p:nvSpPr>
          <p:cNvPr id="25" name="TextBox 24">
            <a:extLst>
              <a:ext uri="{FF2B5EF4-FFF2-40B4-BE49-F238E27FC236}">
                <a16:creationId xmlns:a16="http://schemas.microsoft.com/office/drawing/2014/main" id="{986DD7D6-AC51-9F4E-8625-ACA9034016B8}"/>
              </a:ext>
            </a:extLst>
          </p:cNvPr>
          <p:cNvSpPr txBox="1"/>
          <p:nvPr/>
        </p:nvSpPr>
        <p:spPr>
          <a:xfrm>
            <a:off x="6849096" y="4060244"/>
            <a:ext cx="226764" cy="184666"/>
          </a:xfrm>
          <a:prstGeom prst="rect">
            <a:avLst/>
          </a:prstGeom>
          <a:noFill/>
        </p:spPr>
        <p:txBody>
          <a:bodyPr wrap="square" lIns="0" tIns="0" rIns="0" bIns="0" rtlCol="0" anchor="ctr"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charset="-128"/>
                <a:cs typeface="Arial" panose="020B0604020202020204" pitchFamily="34" charset="0"/>
              </a:rPr>
              <a:t>c</a:t>
            </a:r>
          </a:p>
        </p:txBody>
      </p:sp>
      <p:sp>
        <p:nvSpPr>
          <p:cNvPr id="27" name="TextBox 26">
            <a:extLst>
              <a:ext uri="{FF2B5EF4-FFF2-40B4-BE49-F238E27FC236}">
                <a16:creationId xmlns:a16="http://schemas.microsoft.com/office/drawing/2014/main" id="{EEF6A30D-4054-AC4F-9CDE-E5C6C1F979C1}"/>
              </a:ext>
            </a:extLst>
          </p:cNvPr>
          <p:cNvSpPr txBox="1"/>
          <p:nvPr/>
        </p:nvSpPr>
        <p:spPr>
          <a:xfrm>
            <a:off x="6849095" y="5294447"/>
            <a:ext cx="233713" cy="184666"/>
          </a:xfrm>
          <a:prstGeom prst="rect">
            <a:avLst/>
          </a:prstGeom>
          <a:noFill/>
        </p:spPr>
        <p:txBody>
          <a:bodyPr wrap="square" lIns="0" tIns="0" rIns="0" bIns="0" rtlCol="0" anchor="ctr"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charset="-128"/>
                <a:cs typeface="Arial" panose="020B0604020202020204" pitchFamily="34" charset="0"/>
              </a:rPr>
              <a:t>d</a:t>
            </a:r>
          </a:p>
        </p:txBody>
      </p:sp>
      <p:sp>
        <p:nvSpPr>
          <p:cNvPr id="13" name="TextBox 12">
            <a:extLst>
              <a:ext uri="{FF2B5EF4-FFF2-40B4-BE49-F238E27FC236}">
                <a16:creationId xmlns:a16="http://schemas.microsoft.com/office/drawing/2014/main" id="{D2CA8AC9-BA27-4B09-9CB0-D3F44AF1A864}"/>
              </a:ext>
            </a:extLst>
          </p:cNvPr>
          <p:cNvSpPr txBox="1"/>
          <p:nvPr/>
        </p:nvSpPr>
        <p:spPr>
          <a:xfrm>
            <a:off x="8366760" y="3716102"/>
            <a:ext cx="3444241" cy="2396234"/>
          </a:xfrm>
          <a:prstGeom prst="rect">
            <a:avLst/>
          </a:prstGeom>
          <a:noFill/>
          <a:ln w="19050">
            <a:noFill/>
          </a:ln>
          <a:effectLst/>
        </p:spPr>
        <p:txBody>
          <a:bodyPr wrap="square" lIns="228600" tIns="228600" rIns="228600" bIns="228600" rtlCol="0" anchor="t" anchorCtr="0">
            <a:noAutofit/>
          </a:bodyPr>
          <a:lstStyle/>
          <a:p>
            <a:pPr marL="228600" lvl="0" indent="-228600" eaLnBrk="1" fontAlgn="auto" hangingPunct="1">
              <a:spcBef>
                <a:spcPts val="0"/>
              </a:spcBef>
              <a:spcAft>
                <a:spcPts val="0"/>
              </a:spcAft>
              <a:buAutoNum type="alphaLcPeriod"/>
              <a:defRPr/>
            </a:pPr>
            <a:r>
              <a:rPr lang="en-US" sz="1200" dirty="0">
                <a:latin typeface="Arial" panose="020B0604020202020204" pitchFamily="34" charset="0"/>
                <a:cs typeface="Arial" panose="020B0604020202020204" pitchFamily="34" charset="0"/>
              </a:rPr>
              <a:t>Initial Extrusion Testing</a:t>
            </a:r>
          </a:p>
          <a:p>
            <a:pPr lvl="0" eaLnBrk="1" fontAlgn="auto" hangingPunct="1">
              <a:spcBef>
                <a:spcPts val="0"/>
              </a:spcBef>
              <a:spcAft>
                <a:spcPts val="0"/>
              </a:spcAft>
              <a:defRPr/>
            </a:pPr>
            <a:endParaRPr lang="en-US" sz="1200" dirty="0">
              <a:latin typeface="Arial" panose="020B0604020202020204" pitchFamily="34" charset="0"/>
              <a:cs typeface="Arial" panose="020B0604020202020204" pitchFamily="34" charset="0"/>
            </a:endParaRPr>
          </a:p>
          <a:p>
            <a:pPr lvl="0"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b. </a:t>
            </a:r>
            <a:r>
              <a:rPr lang="en-US" sz="1200" dirty="0">
                <a:latin typeface="Arial" panose="020B0604020202020204" pitchFamily="34" charset="0"/>
                <a:cs typeface="Arial" panose="020B0604020202020204" pitchFamily="34" charset="0"/>
              </a:rPr>
              <a:t>CAD  of the Thermal Vacuum 3D Printing System</a:t>
            </a:r>
          </a:p>
          <a:p>
            <a:pPr lvl="0" eaLnBrk="1" fontAlgn="auto" hangingPunct="1">
              <a:spcBef>
                <a:spcPts val="0"/>
              </a:spcBef>
              <a:spcAft>
                <a:spcPts val="0"/>
              </a:spcAft>
              <a:defRPr/>
            </a:pPr>
            <a:endParaRPr lang="en-US" sz="1200" dirty="0">
              <a:latin typeface="Arial" panose="020B0604020202020204" pitchFamily="34" charset="0"/>
              <a:cs typeface="Arial" panose="020B0604020202020204" pitchFamily="34" charset="0"/>
            </a:endParaRPr>
          </a:p>
          <a:p>
            <a:pPr lvl="0"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c. </a:t>
            </a:r>
            <a:r>
              <a:rPr lang="en-US" sz="1200" dirty="0">
                <a:latin typeface="Arial" panose="020B0604020202020204" pitchFamily="34" charset="0"/>
                <a:cs typeface="Arial" panose="020B0604020202020204" pitchFamily="34" charset="0"/>
              </a:rPr>
              <a:t>Scale of the Structure</a:t>
            </a:r>
          </a:p>
          <a:p>
            <a:pPr lvl="0" eaLnBrk="1" fontAlgn="auto" hangingPunct="1">
              <a:spcBef>
                <a:spcPts val="0"/>
              </a:spcBef>
              <a:spcAft>
                <a:spcPts val="0"/>
              </a:spcAft>
              <a:defRPr/>
            </a:pPr>
            <a:endParaRPr lang="en-US" sz="1400" dirty="0">
              <a:latin typeface="Arial" panose="020B0604020202020204" pitchFamily="34" charset="0"/>
              <a:cs typeface="Arial" panose="020B0604020202020204" pitchFamily="34" charset="0"/>
            </a:endParaRPr>
          </a:p>
          <a:p>
            <a:pPr lvl="0"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d. </a:t>
            </a:r>
            <a:r>
              <a:rPr lang="en-US" sz="1200" dirty="0">
                <a:latin typeface="Arial" panose="020B0604020202020204" pitchFamily="34" charset="0"/>
                <a:cs typeface="Arial" panose="020B0604020202020204" pitchFamily="34" charset="0"/>
              </a:rPr>
              <a:t>Artist Conception Depicting Additive </a:t>
            </a:r>
          </a:p>
          <a:p>
            <a:pPr lvl="0" eaLnBrk="1" fontAlgn="auto" hangingPunct="1">
              <a:spcBef>
                <a:spcPts val="0"/>
              </a:spcBef>
              <a:spcAft>
                <a:spcPts val="0"/>
              </a:spcAft>
              <a:defRPr/>
            </a:pPr>
            <a:r>
              <a:rPr lang="en-US" sz="1200" dirty="0">
                <a:latin typeface="Arial" panose="020B0604020202020204" pitchFamily="34" charset="0"/>
                <a:cs typeface="Arial" panose="020B0604020202020204" pitchFamily="34" charset="0"/>
              </a:rPr>
              <a:t>Construction of a Lunar Shelter</a:t>
            </a:r>
          </a:p>
          <a:p>
            <a:pPr>
              <a:spcBef>
                <a:spcPts val="500"/>
              </a:spcBef>
            </a:pPr>
            <a:endParaRPr lang="en-US" sz="1400" dirty="0">
              <a:latin typeface="Arial" panose="020B0604020202020204" pitchFamily="34" charset="0"/>
              <a:cs typeface="Arial" panose="020B0604020202020204" pitchFamily="34" charset="0"/>
            </a:endParaRPr>
          </a:p>
        </p:txBody>
      </p:sp>
      <p:pic>
        <p:nvPicPr>
          <p:cNvPr id="14" name="Picture 4">
            <a:extLst>
              <a:ext uri="{FF2B5EF4-FFF2-40B4-BE49-F238E27FC236}">
                <a16:creationId xmlns:a16="http://schemas.microsoft.com/office/drawing/2014/main" id="{34E54A3E-C736-440B-A125-EB37D27F5A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511" t="44376" r="22187"/>
          <a:stretch/>
        </p:blipFill>
        <p:spPr bwMode="auto">
          <a:xfrm>
            <a:off x="6491118" y="2698271"/>
            <a:ext cx="1491450" cy="1544610"/>
          </a:xfrm>
          <a:prstGeom prst="rect">
            <a:avLst/>
          </a:prstGeom>
          <a:solidFill>
            <a:schemeClr val="tx1"/>
          </a:solidFill>
        </p:spPr>
      </p:pic>
      <p:pic>
        <p:nvPicPr>
          <p:cNvPr id="15" name="Picture 14">
            <a:extLst>
              <a:ext uri="{FF2B5EF4-FFF2-40B4-BE49-F238E27FC236}">
                <a16:creationId xmlns:a16="http://schemas.microsoft.com/office/drawing/2014/main" id="{C2558BC6-A5C3-4529-8A0C-40A4C5D55ECC}"/>
              </a:ext>
            </a:extLst>
          </p:cNvPr>
          <p:cNvPicPr>
            <a:picLocks noChangeAspect="1"/>
          </p:cNvPicPr>
          <p:nvPr/>
        </p:nvPicPr>
        <p:blipFill rotWithShape="1">
          <a:blip r:embed="rId4"/>
          <a:srcRect t="1464" r="555" b="-1"/>
          <a:stretch/>
        </p:blipFill>
        <p:spPr>
          <a:xfrm>
            <a:off x="8111201" y="1435234"/>
            <a:ext cx="3966329" cy="2208522"/>
          </a:xfrm>
          <a:prstGeom prst="rect">
            <a:avLst/>
          </a:prstGeom>
        </p:spPr>
      </p:pic>
      <p:pic>
        <p:nvPicPr>
          <p:cNvPr id="16" name="Picture 15">
            <a:extLst>
              <a:ext uri="{FF2B5EF4-FFF2-40B4-BE49-F238E27FC236}">
                <a16:creationId xmlns:a16="http://schemas.microsoft.com/office/drawing/2014/main" id="{5F4812E2-8E1B-4601-830B-05C2125E3E78}"/>
              </a:ext>
            </a:extLst>
          </p:cNvPr>
          <p:cNvPicPr>
            <a:picLocks noChangeAspect="1"/>
          </p:cNvPicPr>
          <p:nvPr/>
        </p:nvPicPr>
        <p:blipFill>
          <a:blip r:embed="rId5"/>
          <a:stretch>
            <a:fillRect/>
          </a:stretch>
        </p:blipFill>
        <p:spPr>
          <a:xfrm>
            <a:off x="6564623" y="1248575"/>
            <a:ext cx="1329327" cy="1411964"/>
          </a:xfrm>
          <a:prstGeom prst="rect">
            <a:avLst/>
          </a:prstGeom>
        </p:spPr>
      </p:pic>
      <p:pic>
        <p:nvPicPr>
          <p:cNvPr id="17" name="Picture 16">
            <a:extLst>
              <a:ext uri="{FF2B5EF4-FFF2-40B4-BE49-F238E27FC236}">
                <a16:creationId xmlns:a16="http://schemas.microsoft.com/office/drawing/2014/main" id="{F237CE3C-B761-4AC8-8CA1-5AAD1D31A2E8}"/>
              </a:ext>
            </a:extLst>
          </p:cNvPr>
          <p:cNvPicPr>
            <a:picLocks noChangeAspect="1"/>
          </p:cNvPicPr>
          <p:nvPr/>
        </p:nvPicPr>
        <p:blipFill>
          <a:blip r:embed="rId6"/>
          <a:stretch>
            <a:fillRect/>
          </a:stretch>
        </p:blipFill>
        <p:spPr>
          <a:xfrm>
            <a:off x="6491118" y="4154273"/>
            <a:ext cx="1663367" cy="1301525"/>
          </a:xfrm>
          <a:prstGeom prst="rect">
            <a:avLst/>
          </a:prstGeom>
        </p:spPr>
      </p:pic>
      <p:pic>
        <p:nvPicPr>
          <p:cNvPr id="18" name="Picture 17" descr="A picture containing ground, outdoor, aircraft&#10;&#10;Description automatically generated">
            <a:extLst>
              <a:ext uri="{FF2B5EF4-FFF2-40B4-BE49-F238E27FC236}">
                <a16:creationId xmlns:a16="http://schemas.microsoft.com/office/drawing/2014/main" id="{38A77490-17BE-4C76-9F0D-DDA7F564FC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5041" y="5336381"/>
            <a:ext cx="1902622" cy="1306965"/>
          </a:xfrm>
          <a:prstGeom prst="rect">
            <a:avLst/>
          </a:prstGeom>
        </p:spPr>
      </p:pic>
      <p:sp>
        <p:nvSpPr>
          <p:cNvPr id="19" name="TextBox 18">
            <a:extLst>
              <a:ext uri="{FF2B5EF4-FFF2-40B4-BE49-F238E27FC236}">
                <a16:creationId xmlns:a16="http://schemas.microsoft.com/office/drawing/2014/main" id="{6204546C-84AA-4591-8F4D-5C2D4211ACF4}"/>
              </a:ext>
            </a:extLst>
          </p:cNvPr>
          <p:cNvSpPr txBox="1"/>
          <p:nvPr/>
        </p:nvSpPr>
        <p:spPr>
          <a:xfrm>
            <a:off x="7854635" y="1159030"/>
            <a:ext cx="255866" cy="172543"/>
          </a:xfrm>
          <a:prstGeom prst="rect">
            <a:avLst/>
          </a:prstGeom>
          <a:noFill/>
          <a:ln w="19050">
            <a:noFill/>
          </a:ln>
          <a:effectLst/>
        </p:spPr>
        <p:txBody>
          <a:bodyPr wrap="square" lIns="228600" tIns="228600" rIns="228600" bIns="228600" rtlCol="0" anchor="t" anchorCtr="0">
            <a:noAutofit/>
          </a:bodyPr>
          <a:lstStyle/>
          <a:p>
            <a:pPr>
              <a:spcBef>
                <a:spcPts val="500"/>
              </a:spcBef>
            </a:pPr>
            <a:r>
              <a:rPr lang="en-US" sz="1400" dirty="0">
                <a:latin typeface="Arial" panose="020B0604020202020204" pitchFamily="34" charset="0"/>
                <a:cs typeface="Arial" panose="020B0604020202020204" pitchFamily="34" charset="0"/>
              </a:rPr>
              <a:t>a</a:t>
            </a:r>
          </a:p>
        </p:txBody>
      </p:sp>
      <p:sp>
        <p:nvSpPr>
          <p:cNvPr id="21" name="TextBox 20">
            <a:extLst>
              <a:ext uri="{FF2B5EF4-FFF2-40B4-BE49-F238E27FC236}">
                <a16:creationId xmlns:a16="http://schemas.microsoft.com/office/drawing/2014/main" id="{3B6FBDBF-F599-484A-8F28-E5892563CCE8}"/>
              </a:ext>
            </a:extLst>
          </p:cNvPr>
          <p:cNvSpPr txBox="1"/>
          <p:nvPr/>
        </p:nvSpPr>
        <p:spPr>
          <a:xfrm>
            <a:off x="7631356" y="2708942"/>
            <a:ext cx="255866" cy="172543"/>
          </a:xfrm>
          <a:prstGeom prst="rect">
            <a:avLst/>
          </a:prstGeom>
          <a:noFill/>
          <a:ln w="19050">
            <a:noFill/>
          </a:ln>
          <a:effectLst/>
        </p:spPr>
        <p:txBody>
          <a:bodyPr wrap="square" lIns="228600" tIns="228600" rIns="228600" bIns="228600" rtlCol="0" anchor="t" anchorCtr="0">
            <a:noAutofit/>
          </a:bodyPr>
          <a:lstStyle/>
          <a:p>
            <a:pPr>
              <a:spcBef>
                <a:spcPts val="500"/>
              </a:spcBef>
            </a:pPr>
            <a:r>
              <a:rPr lang="en-US" sz="1400" dirty="0">
                <a:latin typeface="Arial" panose="020B0604020202020204" pitchFamily="34" charset="0"/>
                <a:cs typeface="Arial" panose="020B0604020202020204" pitchFamily="34" charset="0"/>
              </a:rPr>
              <a:t>b</a:t>
            </a:r>
          </a:p>
        </p:txBody>
      </p:sp>
      <p:sp>
        <p:nvSpPr>
          <p:cNvPr id="26" name="TextBox 25">
            <a:extLst>
              <a:ext uri="{FF2B5EF4-FFF2-40B4-BE49-F238E27FC236}">
                <a16:creationId xmlns:a16="http://schemas.microsoft.com/office/drawing/2014/main" id="{0B4A52CC-772F-4093-90EF-306C152750A4}"/>
              </a:ext>
            </a:extLst>
          </p:cNvPr>
          <p:cNvSpPr txBox="1"/>
          <p:nvPr/>
        </p:nvSpPr>
        <p:spPr>
          <a:xfrm>
            <a:off x="7812661" y="4180621"/>
            <a:ext cx="255866" cy="172543"/>
          </a:xfrm>
          <a:prstGeom prst="rect">
            <a:avLst/>
          </a:prstGeom>
          <a:noFill/>
          <a:ln w="19050">
            <a:noFill/>
          </a:ln>
          <a:effectLst/>
        </p:spPr>
        <p:txBody>
          <a:bodyPr wrap="square" lIns="228600" tIns="228600" rIns="228600" bIns="228600" rtlCol="0" anchor="t" anchorCtr="0">
            <a:noAutofit/>
          </a:bodyPr>
          <a:lstStyle/>
          <a:p>
            <a:pPr>
              <a:spcBef>
                <a:spcPts val="500"/>
              </a:spcBef>
            </a:pPr>
            <a:r>
              <a:rPr lang="en-US" sz="1400" dirty="0">
                <a:latin typeface="Arial" panose="020B0604020202020204" pitchFamily="34" charset="0"/>
                <a:cs typeface="Arial" panose="020B0604020202020204" pitchFamily="34" charset="0"/>
              </a:rPr>
              <a:t>c</a:t>
            </a:r>
          </a:p>
        </p:txBody>
      </p:sp>
      <p:sp>
        <p:nvSpPr>
          <p:cNvPr id="28" name="TextBox 27">
            <a:extLst>
              <a:ext uri="{FF2B5EF4-FFF2-40B4-BE49-F238E27FC236}">
                <a16:creationId xmlns:a16="http://schemas.microsoft.com/office/drawing/2014/main" id="{6BB69B6B-0BF9-4FFE-B20B-0709E61065C9}"/>
              </a:ext>
            </a:extLst>
          </p:cNvPr>
          <p:cNvSpPr txBox="1"/>
          <p:nvPr/>
        </p:nvSpPr>
        <p:spPr>
          <a:xfrm>
            <a:off x="7918798" y="5376149"/>
            <a:ext cx="255866" cy="172543"/>
          </a:xfrm>
          <a:prstGeom prst="rect">
            <a:avLst/>
          </a:prstGeom>
          <a:noFill/>
          <a:ln w="19050">
            <a:noFill/>
          </a:ln>
          <a:effectLst/>
        </p:spPr>
        <p:txBody>
          <a:bodyPr wrap="square" lIns="228600" tIns="228600" rIns="228600" bIns="228600" rtlCol="0" anchor="t" anchorCtr="0">
            <a:noAutofit/>
          </a:bodyPr>
          <a:lstStyle/>
          <a:p>
            <a:pPr>
              <a:spcBef>
                <a:spcPts val="500"/>
              </a:spcBef>
            </a:pPr>
            <a:r>
              <a:rPr lang="en-US" sz="1400"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425465874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3A9A1E101F6E4DADDCAF3510227015" ma:contentTypeVersion="11" ma:contentTypeDescription="Create a new document." ma:contentTypeScope="" ma:versionID="ba257a2e32520b7102f107f6f365ba6b">
  <xsd:schema xmlns:xsd="http://www.w3.org/2001/XMLSchema" xmlns:xs="http://www.w3.org/2001/XMLSchema" xmlns:p="http://schemas.microsoft.com/office/2006/metadata/properties" xmlns:ns2="0d1126e9-b3fd-4240-b32d-ad15a439efe0" xmlns:ns3="e387605b-e845-431f-8112-f5ce2bf75fbd" targetNamespace="http://schemas.microsoft.com/office/2006/metadata/properties" ma:root="true" ma:fieldsID="7aa81532a62ae1eaf2e31f2cf636d20f" ns2:_="" ns3:_="">
    <xsd:import namespace="0d1126e9-b3fd-4240-b32d-ad15a439efe0"/>
    <xsd:import namespace="e387605b-e845-431f-8112-f5ce2bf75f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126e9-b3fd-4240-b32d-ad15a439ef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87605b-e845-431f-8112-f5ce2bf75fb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3BB9B5-32A2-4EAE-8C83-D6F7C1F24E6D}">
  <ds:schemaRefs>
    <ds:schemaRef ds:uri="http://schemas.microsoft.com/sharepoint/v3/contenttype/forms"/>
  </ds:schemaRefs>
</ds:datastoreItem>
</file>

<file path=customXml/itemProps2.xml><?xml version="1.0" encoding="utf-8"?>
<ds:datastoreItem xmlns:ds="http://schemas.openxmlformats.org/officeDocument/2006/customXml" ds:itemID="{189A0FC2-4896-4D38-B696-5EF0612342D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B1C2F5E-80DC-4C6B-93B2-15157B9CCE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1126e9-b3fd-4240-b32d-ad15a439efe0"/>
    <ds:schemaRef ds:uri="e387605b-e845-431f-8112-f5ce2bf75f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36466</TotalTime>
  <Words>324</Words>
  <Application>Microsoft Office PowerPoint</Application>
  <PresentationFormat>Widescreen</PresentationFormat>
  <Paragraphs>46</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2_Office Theme</vt:lpstr>
      <vt:lpstr>Relevant Environment Additive Construction Technology (REACT)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dc:creator>
  <cp:lastModifiedBy>Gelino, Nathan J. (KSC-UBE00)</cp:lastModifiedBy>
  <cp:revision>876</cp:revision>
  <cp:lastPrinted>2017-06-09T12:17:02Z</cp:lastPrinted>
  <dcterms:created xsi:type="dcterms:W3CDTF">2011-06-13T11:07:26Z</dcterms:created>
  <dcterms:modified xsi:type="dcterms:W3CDTF">2021-09-01T21:22:43Z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0x010100023A9A1E101F6E4DADDCAF3510227015</vt:lpwstr>
  </property>
</Properties>
</file>