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91" r:id="rId5"/>
    <p:sldMasterId id="2147483701" r:id="rId6"/>
  </p:sldMasterIdLst>
  <p:notesMasterIdLst>
    <p:notesMasterId r:id="rId22"/>
  </p:notesMasterIdLst>
  <p:handoutMasterIdLst>
    <p:handoutMasterId r:id="rId23"/>
  </p:handoutMasterIdLst>
  <p:sldIdLst>
    <p:sldId id="582" r:id="rId7"/>
    <p:sldId id="1767" r:id="rId8"/>
    <p:sldId id="1186" r:id="rId9"/>
    <p:sldId id="1768" r:id="rId10"/>
    <p:sldId id="467" r:id="rId11"/>
    <p:sldId id="1770" r:id="rId12"/>
    <p:sldId id="336" r:id="rId13"/>
    <p:sldId id="354" r:id="rId14"/>
    <p:sldId id="1771" r:id="rId15"/>
    <p:sldId id="464" r:id="rId16"/>
    <p:sldId id="1773" r:id="rId17"/>
    <p:sldId id="1774" r:id="rId18"/>
    <p:sldId id="1776" r:id="rId19"/>
    <p:sldId id="469" r:id="rId20"/>
    <p:sldId id="274" r:id="rId21"/>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collum, Suzanne G. (JSC-SD211)" initials="MSG(" lastIdx="2" clrIdx="0">
    <p:extLst>
      <p:ext uri="{19B8F6BF-5375-455C-9EA6-DF929625EA0E}">
        <p15:presenceInfo xmlns:p15="http://schemas.microsoft.com/office/powerpoint/2012/main" userId="S-1-5-21-330711430-3775241029-4075259233-27532" providerId="AD"/>
      </p:ext>
    </p:extLst>
  </p:cmAuthor>
  <p:cmAuthor id="2" name="Price, Lisa P. (JSC-LC111)" initials="PLP(" lastIdx="2" clrIdx="1">
    <p:extLst>
      <p:ext uri="{19B8F6BF-5375-455C-9EA6-DF929625EA0E}">
        <p15:presenceInfo xmlns:p15="http://schemas.microsoft.com/office/powerpoint/2012/main" userId="S-1-5-21-330711430-3775241029-4075259233-2615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0000FD"/>
    <a:srgbClr val="7F7F7F"/>
    <a:srgbClr val="5A4573"/>
    <a:srgbClr val="D0D8E8"/>
    <a:srgbClr val="C6D9F1"/>
    <a:srgbClr val="0040C0"/>
    <a:srgbClr val="E46C0A"/>
    <a:srgbClr val="0033CC"/>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184" autoAdjust="0"/>
    <p:restoredTop sz="62688" autoAdjust="0"/>
  </p:normalViewPr>
  <p:slideViewPr>
    <p:cSldViewPr snapToGrid="0" snapToObjects="1">
      <p:cViewPr varScale="1">
        <p:scale>
          <a:sx n="68" d="100"/>
          <a:sy n="68" d="100"/>
        </p:scale>
        <p:origin x="2424" y="5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5138"/>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3956051" y="0"/>
            <a:ext cx="3027363" cy="465138"/>
          </a:xfrm>
          <a:prstGeom prst="rect">
            <a:avLst/>
          </a:prstGeom>
        </p:spPr>
        <p:txBody>
          <a:bodyPr vert="horz" lIns="91430" tIns="45715" rIns="91430" bIns="45715" rtlCol="0"/>
          <a:lstStyle>
            <a:lvl1pPr algn="r">
              <a:defRPr sz="1200"/>
            </a:lvl1pPr>
          </a:lstStyle>
          <a:p>
            <a:fld id="{487AA403-702D-4F80-AAC4-255A30753013}" type="datetimeFigureOut">
              <a:rPr lang="en-US" smtClean="0"/>
              <a:t>9/12/2021</a:t>
            </a:fld>
            <a:endParaRPr lang="en-US"/>
          </a:p>
        </p:txBody>
      </p:sp>
      <p:sp>
        <p:nvSpPr>
          <p:cNvPr id="4" name="Footer Placeholder 3"/>
          <p:cNvSpPr>
            <a:spLocks noGrp="1"/>
          </p:cNvSpPr>
          <p:nvPr>
            <p:ph type="ftr" sz="quarter" idx="2"/>
          </p:nvPr>
        </p:nvSpPr>
        <p:spPr>
          <a:xfrm>
            <a:off x="0" y="8818564"/>
            <a:ext cx="3027363" cy="465137"/>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3956051" y="8818564"/>
            <a:ext cx="3027363" cy="465137"/>
          </a:xfrm>
          <a:prstGeom prst="rect">
            <a:avLst/>
          </a:prstGeom>
        </p:spPr>
        <p:txBody>
          <a:bodyPr vert="horz" lIns="91430" tIns="45715" rIns="91430" bIns="45715" rtlCol="0" anchor="b"/>
          <a:lstStyle>
            <a:lvl1pPr algn="r">
              <a:defRPr sz="1200"/>
            </a:lvl1pPr>
          </a:lstStyle>
          <a:p>
            <a:fld id="{7E961BDB-006F-482E-87F7-9637AFB5CEFF}" type="slidenum">
              <a:rPr lang="en-US" smtClean="0"/>
              <a:t>‹#›</a:t>
            </a:fld>
            <a:endParaRPr lang="en-US"/>
          </a:p>
        </p:txBody>
      </p:sp>
    </p:spTree>
    <p:extLst>
      <p:ext uri="{BB962C8B-B14F-4D97-AF65-F5344CB8AC3E}">
        <p14:creationId xmlns:p14="http://schemas.microsoft.com/office/powerpoint/2010/main" val="23206545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26833" cy="465797"/>
          </a:xfrm>
          <a:prstGeom prst="rect">
            <a:avLst/>
          </a:prstGeom>
        </p:spPr>
        <p:txBody>
          <a:bodyPr vert="horz" lIns="92948" tIns="46474" rIns="92948" bIns="46474" rtlCol="0"/>
          <a:lstStyle>
            <a:lvl1pPr algn="l">
              <a:defRPr sz="1200"/>
            </a:lvl1pPr>
          </a:lstStyle>
          <a:p>
            <a:endParaRPr lang="en-US"/>
          </a:p>
        </p:txBody>
      </p:sp>
      <p:sp>
        <p:nvSpPr>
          <p:cNvPr id="3" name="Date Placeholder 2"/>
          <p:cNvSpPr>
            <a:spLocks noGrp="1"/>
          </p:cNvSpPr>
          <p:nvPr>
            <p:ph type="dt" idx="1"/>
          </p:nvPr>
        </p:nvSpPr>
        <p:spPr>
          <a:xfrm>
            <a:off x="3956551" y="1"/>
            <a:ext cx="3026833" cy="465797"/>
          </a:xfrm>
          <a:prstGeom prst="rect">
            <a:avLst/>
          </a:prstGeom>
        </p:spPr>
        <p:txBody>
          <a:bodyPr vert="horz" lIns="92948" tIns="46474" rIns="92948" bIns="46474" rtlCol="0"/>
          <a:lstStyle>
            <a:lvl1pPr algn="r">
              <a:defRPr sz="1200"/>
            </a:lvl1pPr>
          </a:lstStyle>
          <a:p>
            <a:fld id="{82FB4FE7-7745-4C06-AA0B-B404C1ADE4FF}" type="datetimeFigureOut">
              <a:rPr lang="en-US" smtClean="0"/>
              <a:t>9/12/2021</a:t>
            </a:fld>
            <a:endParaRPr lang="en-US"/>
          </a:p>
        </p:txBody>
      </p:sp>
      <p:sp>
        <p:nvSpPr>
          <p:cNvPr id="4" name="Slide Image Placeholder 3"/>
          <p:cNvSpPr>
            <a:spLocks noGrp="1" noRot="1" noChangeAspect="1"/>
          </p:cNvSpPr>
          <p:nvPr>
            <p:ph type="sldImg" idx="2"/>
          </p:nvPr>
        </p:nvSpPr>
        <p:spPr>
          <a:xfrm>
            <a:off x="708025" y="1160463"/>
            <a:ext cx="5568950" cy="3133725"/>
          </a:xfrm>
          <a:prstGeom prst="rect">
            <a:avLst/>
          </a:prstGeom>
          <a:noFill/>
          <a:ln w="12700">
            <a:solidFill>
              <a:prstClr val="black"/>
            </a:solidFill>
          </a:ln>
        </p:spPr>
        <p:txBody>
          <a:bodyPr vert="horz" lIns="92948" tIns="46474" rIns="92948" bIns="46474"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48" tIns="46474" rIns="92948" bIns="4647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5"/>
            <a:ext cx="3026833" cy="465796"/>
          </a:xfrm>
          <a:prstGeom prst="rect">
            <a:avLst/>
          </a:prstGeom>
        </p:spPr>
        <p:txBody>
          <a:bodyPr vert="horz" lIns="92948" tIns="46474" rIns="92948" bIns="46474"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5"/>
            <a:ext cx="3026833" cy="465796"/>
          </a:xfrm>
          <a:prstGeom prst="rect">
            <a:avLst/>
          </a:prstGeom>
        </p:spPr>
        <p:txBody>
          <a:bodyPr vert="horz" lIns="92948" tIns="46474" rIns="92948" bIns="46474" rtlCol="0" anchor="b"/>
          <a:lstStyle>
            <a:lvl1pPr algn="r">
              <a:defRPr sz="1200"/>
            </a:lvl1pPr>
          </a:lstStyle>
          <a:p>
            <a:fld id="{26D7AB96-45AF-48E7-A322-C86F1924ED82}" type="slidenum">
              <a:rPr lang="en-US" smtClean="0"/>
              <a:t>‹#›</a:t>
            </a:fld>
            <a:endParaRPr lang="en-US"/>
          </a:p>
        </p:txBody>
      </p:sp>
    </p:spTree>
    <p:extLst>
      <p:ext uri="{BB962C8B-B14F-4D97-AF65-F5344CB8AC3E}">
        <p14:creationId xmlns:p14="http://schemas.microsoft.com/office/powerpoint/2010/main" val="14559578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good afternoon, and good evening everyone. I’m Robin Elgart the Space Radiation Element Scientist for NASA’s Human Research Program. First I want to say thank you to the National Academies for inviting me to speak with </a:t>
            </a:r>
            <a:r>
              <a:rPr lang="en-US" dirty="0" err="1"/>
              <a:t>y’all</a:t>
            </a:r>
            <a:r>
              <a:rPr lang="en-US" dirty="0"/>
              <a:t> today. While NASA does not have a low-dose radiation research program there are a number of opportunities for synergistic tactical collaboration between NASA and the DOE if a low-dose radiation program were to be re-established. Next slide please</a:t>
            </a:r>
          </a:p>
        </p:txBody>
      </p:sp>
      <p:sp>
        <p:nvSpPr>
          <p:cNvPr id="4" name="Slide Number Placeholder 3"/>
          <p:cNvSpPr>
            <a:spLocks noGrp="1"/>
          </p:cNvSpPr>
          <p:nvPr>
            <p:ph type="sldNum" sz="quarter" idx="5"/>
          </p:nvPr>
        </p:nvSpPr>
        <p:spPr/>
        <p:txBody>
          <a:bodyPr/>
          <a:lstStyle/>
          <a:p>
            <a:fld id="{26D7AB96-45AF-48E7-A322-C86F1924ED82}" type="slidenum">
              <a:rPr lang="en-US" smtClean="0"/>
              <a:t>1</a:t>
            </a:fld>
            <a:endParaRPr lang="en-US"/>
          </a:p>
        </p:txBody>
      </p:sp>
    </p:spTree>
    <p:extLst>
      <p:ext uri="{BB962C8B-B14F-4D97-AF65-F5344CB8AC3E}">
        <p14:creationId xmlns:p14="http://schemas.microsoft.com/office/powerpoint/2010/main" val="3028617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start, I want to provide a little context for those not familiar with space radiation and some of the unique aspects of both the environment and how radiation protection is administered. The most important thing to note is that Space is a radiation environment and due to the known effects of radiation on human health, NASA has been regulating radiation exposure since the very beginnings of the space program. NASA was given the authority “to make, promulgate, issue, rescind, and amend rules and regulations governing the manner of its operations and the exercise of the powers vested in it by law” under the National Aeronautics and Space Act of 1958. Following the Occupational Safety and Health Act in 1980 NASA was given permission to submit supplementary radiation standards because the annual limit set by the Nuclear Regulatory Commission were too restrictive to enable human spaceflight. There are a number of groups responsible for radiation work for NASA but the two responsible for human health are the Space Radiation Analysis Group (or SRAG) and the Space Radiation Element. While SRAG is responsible for operational radiation protection including radiation monitoring and vehicle shielding analysis, the Space Radiation Element is responsible for executing a robust research strategy to </a:t>
            </a:r>
            <a:r>
              <a:rPr lang="en-US" dirty="0" err="1"/>
              <a:t>charadccterize</a:t>
            </a:r>
            <a:r>
              <a:rPr lang="en-US" dirty="0"/>
              <a:t> and mitigate the health risks due to space radiation exposure</a:t>
            </a:r>
          </a:p>
        </p:txBody>
      </p:sp>
      <p:sp>
        <p:nvSpPr>
          <p:cNvPr id="4" name="Slide Number Placeholder 3"/>
          <p:cNvSpPr>
            <a:spLocks noGrp="1"/>
          </p:cNvSpPr>
          <p:nvPr>
            <p:ph type="sldNum" sz="quarter" idx="5"/>
          </p:nvPr>
        </p:nvSpPr>
        <p:spPr/>
        <p:txBody>
          <a:bodyPr/>
          <a:lstStyle/>
          <a:p>
            <a:fld id="{26D7AB96-45AF-48E7-A322-C86F1924ED82}" type="slidenum">
              <a:rPr lang="en-US" smtClean="0"/>
              <a:t>2</a:t>
            </a:fld>
            <a:endParaRPr lang="en-US"/>
          </a:p>
        </p:txBody>
      </p:sp>
    </p:spTree>
    <p:extLst>
      <p:ext uri="{BB962C8B-B14F-4D97-AF65-F5344CB8AC3E}">
        <p14:creationId xmlns:p14="http://schemas.microsoft.com/office/powerpoint/2010/main" val="1856028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three main questions I get asked on airplanes when people find out I do space radiation work with NASA (or at least I did in the before times). What’s out there, what’s the big deal, ad what do we do? I’ll use these questions as the backbone from the rest of my presentation today. </a:t>
            </a:r>
          </a:p>
        </p:txBody>
      </p:sp>
      <p:sp>
        <p:nvSpPr>
          <p:cNvPr id="4" name="Slide Number Placeholder 3"/>
          <p:cNvSpPr>
            <a:spLocks noGrp="1"/>
          </p:cNvSpPr>
          <p:nvPr>
            <p:ph type="sldNum" sz="quarter" idx="5"/>
          </p:nvPr>
        </p:nvSpPr>
        <p:spPr/>
        <p:txBody>
          <a:bodyPr/>
          <a:lstStyle/>
          <a:p>
            <a:fld id="{26D7AB96-45AF-48E7-A322-C86F1924ED82}" type="slidenum">
              <a:rPr lang="en-US" smtClean="0"/>
              <a:t>3</a:t>
            </a:fld>
            <a:endParaRPr lang="en-US"/>
          </a:p>
        </p:txBody>
      </p:sp>
    </p:spTree>
    <p:extLst>
      <p:ext uri="{BB962C8B-B14F-4D97-AF65-F5344CB8AC3E}">
        <p14:creationId xmlns:p14="http://schemas.microsoft.com/office/powerpoint/2010/main" val="492385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So let’s dive into what’s out there. The space radiation environment is complex. In terms of mission doses, these cover a range of dose profiles with the driver for these differences being the duration of the mission. Depending on the intensity and duration of a solar particle event, these can contribute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Low Dose is defined as than 100 mSv and dose rate as less than 5mSv/</a:t>
            </a:r>
            <a:r>
              <a:rPr lang="en-US" sz="1200" b="1" kern="1200" dirty="0" err="1">
                <a:solidFill>
                  <a:schemeClr val="tx1"/>
                </a:solidFill>
                <a:effectLst/>
                <a:latin typeface="+mn-lt"/>
                <a:ea typeface="+mn-ea"/>
                <a:cs typeface="+mn-cs"/>
              </a:rPr>
              <a:t>Hr</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6D7AB96-45AF-48E7-A322-C86F1924ED82}" type="slidenum">
              <a:rPr lang="en-US" smtClean="0"/>
              <a:t>4</a:t>
            </a:fld>
            <a:endParaRPr lang="en-US"/>
          </a:p>
        </p:txBody>
      </p:sp>
    </p:spTree>
    <p:extLst>
      <p:ext uri="{BB962C8B-B14F-4D97-AF65-F5344CB8AC3E}">
        <p14:creationId xmlns:p14="http://schemas.microsoft.com/office/powerpoint/2010/main" val="597835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Space radiation is composed of mainly high energy particles from 3 primary sources. Galactic Cosmic Rays which are theorized to be the result of stellar explosions accelerating every known element on the periodic table across the universe. Then there are the protons and electrons that get trapped in Earth’s magnetic field – commonly referred to as the Van Allen Belts. These are responsible for the South Atlantic Anomaly – a region where the offset of Earth’s geomagnetic and rotational axes create an area where the inner radiation belts impinges into the atmosphere. And then finally, probably the most well known are the Solar Particle Events. These occur when localize magnetic fields on the Sun get so tangled that they reconnect and the energy released accelerates particles out into the solar system. Additionally Neutrons and Secondary radiation can be created inside a spacecraft, habitat, or on a planetary or lunar surface. </a:t>
            </a:r>
            <a:endParaRPr lang="en-US" dirty="0"/>
          </a:p>
          <a:p>
            <a:endParaRPr lang="en-US" dirty="0"/>
          </a:p>
          <a:p>
            <a:r>
              <a:rPr lang="en-US" dirty="0"/>
              <a:t>But</a:t>
            </a:r>
            <a:r>
              <a:rPr lang="en-US" baseline="0" dirty="0"/>
              <a:t> of course the, contribution of each of these sources to a person’s dose is dependent on a number of factors, including where you are in space. For example…. </a:t>
            </a:r>
          </a:p>
          <a:p>
            <a:r>
              <a:rPr lang="en-US" baseline="0" dirty="0"/>
              <a:t>However, on a per day </a:t>
            </a:r>
            <a:r>
              <a:rPr lang="en-US" i="1" baseline="0" dirty="0"/>
              <a:t>dose rate </a:t>
            </a:r>
            <a:r>
              <a:rPr lang="en-US" baseline="0" dirty="0"/>
              <a:t>basis, ISS and Beyond LEO exposures are roughly similar – but it is the composition of the radiation that is different and the fact that there is no geomagnetic protection from solar particle events beyond LEO. </a:t>
            </a:r>
            <a:endParaRPr lang="en-US" dirty="0"/>
          </a:p>
        </p:txBody>
      </p:sp>
      <p:sp>
        <p:nvSpPr>
          <p:cNvPr id="4" name="Slide Number Placeholder 3"/>
          <p:cNvSpPr>
            <a:spLocks noGrp="1"/>
          </p:cNvSpPr>
          <p:nvPr>
            <p:ph type="sldNum" sz="quarter" idx="10"/>
          </p:nvPr>
        </p:nvSpPr>
        <p:spPr/>
        <p:txBody>
          <a:bodyPr/>
          <a:lstStyle/>
          <a:p>
            <a:fld id="{AA9B67BA-4E40-43DE-AB0B-CB1113AD4DC7}" type="slidenum">
              <a:rPr lang="en-US" smtClean="0"/>
              <a:t>5</a:t>
            </a:fld>
            <a:endParaRPr lang="en-US"/>
          </a:p>
        </p:txBody>
      </p:sp>
    </p:spTree>
    <p:extLst>
      <p:ext uri="{BB962C8B-B14F-4D97-AF65-F5344CB8AC3E}">
        <p14:creationId xmlns:p14="http://schemas.microsoft.com/office/powerpoint/2010/main" val="4067748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D7AB96-45AF-48E7-A322-C86F1924ED82}" type="slidenum">
              <a:rPr lang="en-US" smtClean="0"/>
              <a:t>6</a:t>
            </a:fld>
            <a:endParaRPr lang="en-US"/>
          </a:p>
        </p:txBody>
      </p:sp>
    </p:spTree>
    <p:extLst>
      <p:ext uri="{BB962C8B-B14F-4D97-AF65-F5344CB8AC3E}">
        <p14:creationId xmlns:p14="http://schemas.microsoft.com/office/powerpoint/2010/main" val="24078343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6EAB88B-B8B7-4D00-B0DA-D0CAAF3E1961}"/>
              </a:ext>
            </a:extLst>
          </p:cNvPr>
          <p:cNvSpPr>
            <a:spLocks noGrp="1" noRot="1" noChangeAspect="1" noTextEdit="1"/>
          </p:cNvSpPr>
          <p:nvPr>
            <p:ph type="sldImg"/>
          </p:nvPr>
        </p:nvSpPr>
        <p:spPr>
          <a:ln/>
        </p:spPr>
      </p:sp>
      <p:sp>
        <p:nvSpPr>
          <p:cNvPr id="23555" name="Notes Placeholder 2">
            <a:extLst>
              <a:ext uri="{FF2B5EF4-FFF2-40B4-BE49-F238E27FC236}">
                <a16:creationId xmlns:a16="http://schemas.microsoft.com/office/drawing/2014/main" id="{6C8B8E37-B28E-4086-994A-C3720258FCE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Due to the uniqueness of the space radiation environment, our understanding of the biological effects is still evolving and we have a heavy reliance of animal studies which makes for a hefty challenge when it comes to radiation protection. In space, traditional terrestrial-based radiation strategies fall short. On Earth, time, distance, and shielding, are the three main ways to reduce radiation exposure. However, in space there is no single point source to move away from and shielding heavy particles moving at near relativistic speeds is not currently feasible. Which only leaves TIME as a method of limiting radiation exposure to astronauts. But if we need to spend 3 years in space to successfully complete a mission to Mars, time starts to become a challenge as well. So the Space Radiation Element is exploring other strategies to provide protection to our astronauts on long-duration missions including health surveillance and early disease detection, as well as identifying compound-based countermeasures. </a:t>
            </a:r>
            <a:endParaRPr lang="en-US" dirty="0"/>
          </a:p>
        </p:txBody>
      </p:sp>
      <p:sp>
        <p:nvSpPr>
          <p:cNvPr id="4" name="Slide Number Placeholder 3"/>
          <p:cNvSpPr>
            <a:spLocks noGrp="1"/>
          </p:cNvSpPr>
          <p:nvPr>
            <p:ph type="sldNum" sz="quarter" idx="10"/>
          </p:nvPr>
        </p:nvSpPr>
        <p:spPr/>
        <p:txBody>
          <a:bodyPr/>
          <a:lstStyle/>
          <a:p>
            <a:fld id="{3A1470C3-B827-1042-A495-BE01496B90D4}" type="slidenum">
              <a:rPr lang="en-US" smtClean="0"/>
              <a:t>10</a:t>
            </a:fld>
            <a:endParaRPr lang="en-US"/>
          </a:p>
        </p:txBody>
      </p:sp>
    </p:spTree>
    <p:extLst>
      <p:ext uri="{BB962C8B-B14F-4D97-AF65-F5344CB8AC3E}">
        <p14:creationId xmlns:p14="http://schemas.microsoft.com/office/powerpoint/2010/main" val="1230301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mission of the Space Radiation Element is to </a:t>
            </a:r>
            <a:r>
              <a:rPr lang="en-US" dirty="0"/>
              <a:t>characterize and facilitate the management of the human health outcomes associated with space radiation exposure to protect astronaut health and wellbeing, and enable human spaceflight. The three major health risks the Element</a:t>
            </a:r>
            <a:r>
              <a:rPr lang="en-US" baseline="0" dirty="0"/>
              <a:t> is focused on investigating are carcinogenesis, cardiovascular disease, and changes to the central nervous system that impact mission performance and long term health. For each of these health risks the Element is interrogating key scientific questions that will served to more fully characterize the risk due to the unique space radiation environment as well as develop tactical mitigation strategies. In space, traditional terrestrial-based radiation strategies fall short. On Earth, time, distance, and shielding, are the three main ways to reduce radiation exposure. However, in space there is no single point source to move away from and shielding heavy particles moving at near relativistic speeds is not currently feasible. Which only leave time as a method of limiting radiation exposure. But if we need to spend 3 years in space to successfully complete a mission to Mars, time starts to become a challenge as well. So the Space Radiation Element is exploring other strategies to provide protection to our astronauts on long-duration missions including health surveillance and early disease detection as well as identifying compound-based countermeasures. </a:t>
            </a:r>
            <a:endParaRPr lang="en-US" dirty="0"/>
          </a:p>
          <a:p>
            <a:endParaRPr lang="en-US" dirty="0"/>
          </a:p>
        </p:txBody>
      </p:sp>
      <p:sp>
        <p:nvSpPr>
          <p:cNvPr id="4" name="Slide Number Placeholder 3"/>
          <p:cNvSpPr>
            <a:spLocks noGrp="1"/>
          </p:cNvSpPr>
          <p:nvPr>
            <p:ph type="sldNum" sz="quarter" idx="5"/>
          </p:nvPr>
        </p:nvSpPr>
        <p:spPr/>
        <p:txBody>
          <a:bodyPr/>
          <a:lstStyle/>
          <a:p>
            <a:fld id="{26D7AB96-45AF-48E7-A322-C86F1924ED82}" type="slidenum">
              <a:rPr lang="en-US" smtClean="0"/>
              <a:t>11</a:t>
            </a:fld>
            <a:endParaRPr lang="en-US"/>
          </a:p>
        </p:txBody>
      </p:sp>
    </p:spTree>
    <p:extLst>
      <p:ext uri="{BB962C8B-B14F-4D97-AF65-F5344CB8AC3E}">
        <p14:creationId xmlns:p14="http://schemas.microsoft.com/office/powerpoint/2010/main" val="548925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NASA does not have a low dose research program, but a space radiation health effects research program.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program seeks to understand the health risks associated with exposure to space radiation (higher LET radiation compared to gamma) at mission relevant doses.  </a:t>
            </a:r>
          </a:p>
          <a:p>
            <a:pPr lvl="0"/>
            <a:r>
              <a:rPr lang="en-US" sz="1200" kern="1200" dirty="0">
                <a:solidFill>
                  <a:schemeClr val="tx1"/>
                </a:solidFill>
                <a:effectLst/>
                <a:latin typeface="+mn-lt"/>
                <a:ea typeface="+mn-ea"/>
                <a:cs typeface="+mn-cs"/>
              </a:rPr>
              <a:t>NASA doses are moderate for astronaut career (on order of 300 mSv), but dose rate is low, approximately 1mSv/day.  NASA falls into low dose rate, but not low dose. </a:t>
            </a:r>
          </a:p>
          <a:p>
            <a:pPr lvl="0"/>
            <a:r>
              <a:rPr lang="en-US" sz="1200" kern="1200" dirty="0">
                <a:solidFill>
                  <a:schemeClr val="tx1"/>
                </a:solidFill>
                <a:effectLst/>
                <a:latin typeface="+mn-lt"/>
                <a:ea typeface="+mn-ea"/>
                <a:cs typeface="+mn-cs"/>
              </a:rPr>
              <a:t>However, a possible future mission to Mars can expose astronauts to 1 sievert (</a:t>
            </a:r>
            <a:r>
              <a:rPr lang="en-US" sz="1200" kern="1200" dirty="0" err="1">
                <a:solidFill>
                  <a:schemeClr val="tx1"/>
                </a:solidFill>
                <a:effectLst/>
                <a:latin typeface="+mn-lt"/>
                <a:ea typeface="+mn-ea"/>
                <a:cs typeface="+mn-cs"/>
              </a:rPr>
              <a:t>Sv</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Additionally, NASA is concerned with a limited US astronaut population - middle age/healthy worker. DOE (NIAID, EPA) mission spans across all ages and cohorts. </a:t>
            </a:r>
          </a:p>
          <a:p>
            <a:endParaRPr lang="en-US" dirty="0"/>
          </a:p>
        </p:txBody>
      </p:sp>
      <p:sp>
        <p:nvSpPr>
          <p:cNvPr id="4" name="Slide Number Placeholder 3"/>
          <p:cNvSpPr>
            <a:spLocks noGrp="1"/>
          </p:cNvSpPr>
          <p:nvPr>
            <p:ph type="sldNum" sz="quarter" idx="5"/>
          </p:nvPr>
        </p:nvSpPr>
        <p:spPr/>
        <p:txBody>
          <a:bodyPr/>
          <a:lstStyle/>
          <a:p>
            <a:fld id="{26D7AB96-45AF-48E7-A322-C86F1924ED82}" type="slidenum">
              <a:rPr lang="en-US" smtClean="0"/>
              <a:t>12</a:t>
            </a:fld>
            <a:endParaRPr lang="en-US"/>
          </a:p>
        </p:txBody>
      </p:sp>
    </p:spTree>
    <p:extLst>
      <p:ext uri="{BB962C8B-B14F-4D97-AF65-F5344CB8AC3E}">
        <p14:creationId xmlns:p14="http://schemas.microsoft.com/office/powerpoint/2010/main" val="21162167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NASA does not have a low dose research program, but a space radiation health effects research program.  </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This program seeks to understand the health risks associated with exposure to space radiation (higher LET radiation compared to gamma) at mission relevant doses.  </a:t>
            </a:r>
          </a:p>
          <a:p>
            <a:pPr lvl="0"/>
            <a:r>
              <a:rPr lang="en-US" sz="1200" kern="1200" dirty="0">
                <a:solidFill>
                  <a:schemeClr val="tx1"/>
                </a:solidFill>
                <a:effectLst/>
                <a:latin typeface="+mn-lt"/>
                <a:ea typeface="+mn-ea"/>
                <a:cs typeface="+mn-cs"/>
              </a:rPr>
              <a:t>NASA doses are moderate for astronaut career (on order of 300 mSv), but dose rate is low, approximately 1mSv/day.  NASA falls into low dose rate, but not low dose. </a:t>
            </a:r>
          </a:p>
          <a:p>
            <a:pPr lvl="0"/>
            <a:r>
              <a:rPr lang="en-US" sz="1200" kern="1200" dirty="0">
                <a:solidFill>
                  <a:schemeClr val="tx1"/>
                </a:solidFill>
                <a:effectLst/>
                <a:latin typeface="+mn-lt"/>
                <a:ea typeface="+mn-ea"/>
                <a:cs typeface="+mn-cs"/>
              </a:rPr>
              <a:t>However, a possible future mission to Mars can expose astronauts to 1 sievert (</a:t>
            </a:r>
            <a:r>
              <a:rPr lang="en-US" sz="1200" kern="1200" dirty="0" err="1">
                <a:solidFill>
                  <a:schemeClr val="tx1"/>
                </a:solidFill>
                <a:effectLst/>
                <a:latin typeface="+mn-lt"/>
                <a:ea typeface="+mn-ea"/>
                <a:cs typeface="+mn-cs"/>
              </a:rPr>
              <a:t>Sv</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Additionally, NASA is concerned with a limited US astronaut population - middle age/healthy worker. DOE (NIAID, EPA) mission spans across all ages and cohorts. </a:t>
            </a:r>
          </a:p>
          <a:p>
            <a:endParaRPr lang="en-US" dirty="0"/>
          </a:p>
          <a:p>
            <a:r>
              <a:rPr lang="en-US" sz="1200" kern="1200" dirty="0">
                <a:solidFill>
                  <a:schemeClr val="tx1"/>
                </a:solidFill>
                <a:effectLst/>
                <a:latin typeface="+mn-lt"/>
                <a:ea typeface="+mn-ea"/>
                <a:cs typeface="+mn-cs"/>
              </a:rPr>
              <a:t>NASA relies on findings from non-space radiation research, including low dose radiation research, to estimate risks to the astronauts and to set protection standards that are based on individual lifetime risk projections</a:t>
            </a:r>
          </a:p>
          <a:p>
            <a:pPr lvl="0"/>
            <a:r>
              <a:rPr lang="en-US" sz="1200" kern="1200" dirty="0">
                <a:solidFill>
                  <a:schemeClr val="tx1"/>
                </a:solidFill>
                <a:effectLst/>
                <a:latin typeface="+mn-lt"/>
                <a:ea typeface="+mn-ea"/>
                <a:cs typeface="+mn-cs"/>
              </a:rPr>
              <a:t>Historically, DOE's Low Dose Program and NASA jointly fund new research to develop a better scientific basis for understanding risks to humans from exposures to low doses or low fluences of ionizing radiation.  </a:t>
            </a:r>
          </a:p>
          <a:p>
            <a:pPr lvl="0"/>
            <a:r>
              <a:rPr lang="en-US" sz="1200" kern="1200" dirty="0">
                <a:solidFill>
                  <a:schemeClr val="tx1"/>
                </a:solidFill>
                <a:effectLst/>
                <a:latin typeface="+mn-lt"/>
                <a:ea typeface="+mn-ea"/>
                <a:cs typeface="+mn-cs"/>
              </a:rPr>
              <a:t>Accordingly, there are significant areas of overlap where NASA would be very interested in collaborating with DOE Low Dose program.  </a:t>
            </a:r>
          </a:p>
          <a:p>
            <a:pPr lvl="0"/>
            <a:r>
              <a:rPr lang="en-US" sz="1200" kern="1200" dirty="0">
                <a:solidFill>
                  <a:schemeClr val="tx1"/>
                </a:solidFill>
                <a:effectLst/>
                <a:latin typeface="+mn-lt"/>
                <a:ea typeface="+mn-ea"/>
                <a:cs typeface="+mn-cs"/>
              </a:rPr>
              <a:t>Moving forward, these areas include </a:t>
            </a:r>
            <a:r>
              <a:rPr lang="en-US" sz="1200" b="1" kern="1200" dirty="0">
                <a:solidFill>
                  <a:schemeClr val="tx1"/>
                </a:solidFill>
                <a:effectLst/>
                <a:latin typeface="+mn-lt"/>
                <a:ea typeface="+mn-ea"/>
                <a:cs typeface="+mn-cs"/>
              </a:rPr>
              <a:t>epidemiological data sets,</a:t>
            </a:r>
            <a:r>
              <a:rPr lang="en-US" sz="1200" kern="1200" dirty="0">
                <a:solidFill>
                  <a:schemeClr val="tx1"/>
                </a:solidFill>
                <a:effectLst/>
                <a:latin typeface="+mn-lt"/>
                <a:ea typeface="+mn-ea"/>
                <a:cs typeface="+mn-cs"/>
              </a:rPr>
              <a:t> computational models, methodologies, high-fidelity biological models (cell, tissue chip, animal).  That is, advanced approaches/models that have application at both low doses and moderate doses.  </a:t>
            </a:r>
          </a:p>
          <a:p>
            <a:pPr lvl="0"/>
            <a:r>
              <a:rPr lang="en-US" sz="1200" kern="1200" dirty="0">
                <a:solidFill>
                  <a:schemeClr val="tx1"/>
                </a:solidFill>
                <a:effectLst/>
                <a:latin typeface="+mn-lt"/>
                <a:ea typeface="+mn-ea"/>
                <a:cs typeface="+mn-cs"/>
              </a:rPr>
              <a:t>Fundamentally, NASA would leverage these low dose approaches/models by bring them into the NASA program, but expose/use at our mission relevant doses.  These types of approaches/systems can be used to explore the dose response curve across low, moderate and high doses of end points in biological systems.  Further, it is not unusual for research to start at moderate doses to detect and understand biological effects then move to lower doses.</a:t>
            </a:r>
          </a:p>
          <a:p>
            <a:pPr lvl="0"/>
            <a:r>
              <a:rPr lang="en-US" sz="1200" kern="1200" dirty="0">
                <a:solidFill>
                  <a:schemeClr val="tx1"/>
                </a:solidFill>
                <a:effectLst/>
                <a:latin typeface="+mn-lt"/>
                <a:ea typeface="+mn-ea"/>
                <a:cs typeface="+mn-cs"/>
              </a:rPr>
              <a:t>The transfer and extrapolation of risks from non-space radiation studies introduces large uncertainties, and experts have questioned whether it is even appropriate (mechanistic differences between high and low dose).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NASA is particularly interested in highly translatable/immediately applicable information from low dose projects.  </a:t>
            </a:r>
          </a:p>
          <a:p>
            <a:pPr lvl="0"/>
            <a:r>
              <a:rPr lang="en-US" sz="1200" kern="1200" dirty="0">
                <a:solidFill>
                  <a:schemeClr val="tx1"/>
                </a:solidFill>
                <a:effectLst/>
                <a:latin typeface="+mn-lt"/>
                <a:ea typeface="+mn-ea"/>
                <a:cs typeface="+mn-cs"/>
              </a:rPr>
              <a:t>In particular, Human Epidemiology studies that look at dose response curves, whole dose range effects and associated modeling that extrapolates from moderate to low and high doses would be high priority for NASA.  These types of collaborations would help NASA protect astronauts for long-duration exploration missions (Mars missions).  </a:t>
            </a:r>
          </a:p>
          <a:p>
            <a:pPr lvl="0"/>
            <a:r>
              <a:rPr lang="en-US" sz="1200" kern="1200" dirty="0">
                <a:solidFill>
                  <a:schemeClr val="tx1"/>
                </a:solidFill>
                <a:effectLst/>
                <a:latin typeface="+mn-lt"/>
                <a:ea typeface="+mn-ea"/>
                <a:cs typeface="+mn-cs"/>
              </a:rPr>
              <a:t>This would be hard data and information with immediate application to NASA relevant radiation risks models.  </a:t>
            </a:r>
          </a:p>
          <a:p>
            <a:endParaRPr lang="en-US" dirty="0"/>
          </a:p>
        </p:txBody>
      </p:sp>
      <p:sp>
        <p:nvSpPr>
          <p:cNvPr id="4" name="Slide Number Placeholder 3"/>
          <p:cNvSpPr>
            <a:spLocks noGrp="1"/>
          </p:cNvSpPr>
          <p:nvPr>
            <p:ph type="sldNum" sz="quarter" idx="5"/>
          </p:nvPr>
        </p:nvSpPr>
        <p:spPr/>
        <p:txBody>
          <a:bodyPr/>
          <a:lstStyle/>
          <a:p>
            <a:fld id="{26D7AB96-45AF-48E7-A322-C86F1924ED82}" type="slidenum">
              <a:rPr lang="en-US" smtClean="0"/>
              <a:t>13</a:t>
            </a:fld>
            <a:endParaRPr lang="en-US"/>
          </a:p>
        </p:txBody>
      </p:sp>
    </p:spTree>
    <p:extLst>
      <p:ext uri="{BB962C8B-B14F-4D97-AF65-F5344CB8AC3E}">
        <p14:creationId xmlns:p14="http://schemas.microsoft.com/office/powerpoint/2010/main" val="41336936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There are many important differences between the environments and missions of NASA’s Space Radiation Research and the DOE Low Dose Program. The most salient of these is that the radiation exposures of primary interest to NASA for exploration are well above that of the low-dose region. Furthermore, NASA has a small limited and informed population that is heavily monitored at an individual level. While low-dose radiation is not the emphasis of NASA’s radiation research, there are a number of opportunities for synergistic tactical collaborations. The underlying mechanisms of the biological response to the physical damage are likely very similar. The NASA’s Human Research Program is an applied research program. We neither have the time nor the money to explore all the underlying mechanisms we would love to dig our teeth into. So I see this topic as one ripe for collaboration between our communities. And then two areas that I am personally very excited about are Early Disease Detection and Communication and Outreach. And when I say precision health I mean that in terms of preventative medicine as well as treatment following diagnosis. </a:t>
            </a:r>
          </a:p>
          <a:p>
            <a:endParaRPr lang="en-US" baseline="0" dirty="0"/>
          </a:p>
          <a:p>
            <a:r>
              <a:rPr lang="en-US" sz="1200" kern="1200" dirty="0">
                <a:solidFill>
                  <a:schemeClr val="tx1"/>
                </a:solidFill>
                <a:effectLst/>
                <a:latin typeface="+mn-lt"/>
                <a:ea typeface="+mn-ea"/>
                <a:cs typeface="+mn-cs"/>
              </a:rPr>
              <a:t>NASA Priorities would be as follows:</a:t>
            </a:r>
          </a:p>
          <a:p>
            <a:pPr lvl="0"/>
            <a:r>
              <a:rPr lang="en-US" sz="1200" kern="1200" dirty="0">
                <a:solidFill>
                  <a:schemeClr val="tx1"/>
                </a:solidFill>
                <a:effectLst/>
                <a:latin typeface="+mn-lt"/>
                <a:ea typeface="+mn-ea"/>
                <a:cs typeface="+mn-cs"/>
              </a:rPr>
              <a:t>NASA most interested in collaborating on joint </a:t>
            </a:r>
            <a:r>
              <a:rPr lang="en-US" sz="1200" b="1" kern="1200" dirty="0">
                <a:solidFill>
                  <a:schemeClr val="tx1"/>
                </a:solidFill>
                <a:effectLst/>
                <a:latin typeface="+mn-lt"/>
                <a:ea typeface="+mn-ea"/>
                <a:cs typeface="+mn-cs"/>
              </a:rPr>
              <a:t>epidemiology studies </a:t>
            </a:r>
            <a:r>
              <a:rPr lang="en-US" sz="1200" kern="1200" dirty="0">
                <a:solidFill>
                  <a:schemeClr val="tx1"/>
                </a:solidFill>
                <a:effectLst/>
                <a:latin typeface="+mn-lt"/>
                <a:ea typeface="+mn-ea"/>
                <a:cs typeface="+mn-cs"/>
              </a:rPr>
              <a:t>(Million Person Study) for risk </a:t>
            </a:r>
            <a:r>
              <a:rPr lang="en-US" sz="1200" b="1" kern="1200" dirty="0">
                <a:solidFill>
                  <a:schemeClr val="tx1"/>
                </a:solidFill>
                <a:effectLst/>
                <a:latin typeface="+mn-lt"/>
                <a:ea typeface="+mn-ea"/>
                <a:cs typeface="+mn-cs"/>
              </a:rPr>
              <a:t>translation</a:t>
            </a:r>
            <a:r>
              <a:rPr lang="en-US" sz="1200" kern="1200" dirty="0">
                <a:solidFill>
                  <a:schemeClr val="tx1"/>
                </a:solidFill>
                <a:effectLst/>
                <a:latin typeface="+mn-lt"/>
                <a:ea typeface="+mn-ea"/>
                <a:cs typeface="+mn-cs"/>
              </a:rPr>
              <a:t> of US healthy workers to (age, sex, and healthy) astronaut corps more similar than Japanese A-bomb survivors.</a:t>
            </a:r>
          </a:p>
          <a:p>
            <a:pPr lvl="0"/>
            <a:r>
              <a:rPr lang="en-US" sz="1200" kern="1200" dirty="0">
                <a:solidFill>
                  <a:schemeClr val="tx1"/>
                </a:solidFill>
                <a:effectLst/>
                <a:latin typeface="+mn-lt"/>
                <a:ea typeface="+mn-ea"/>
                <a:cs typeface="+mn-cs"/>
              </a:rPr>
              <a:t>DOE Million Person Study – doses of cohorts span across regimes of interest (DOE, NASA, and slightly higher (although less data here))</a:t>
            </a:r>
          </a:p>
          <a:p>
            <a:pPr lvl="0"/>
            <a:r>
              <a:rPr lang="en-US" sz="1200" kern="1200" dirty="0">
                <a:solidFill>
                  <a:schemeClr val="tx1"/>
                </a:solidFill>
                <a:effectLst/>
                <a:latin typeface="+mn-lt"/>
                <a:ea typeface="+mn-ea"/>
                <a:cs typeface="+mn-cs"/>
              </a:rPr>
              <a:t>The purpose is to provide information about low-dose radiation health risks when the exposures are received gradually over time and not instantaneously, as was the case for the 1945 atomic-bomb exposures in Japan.  </a:t>
            </a:r>
          </a:p>
          <a:p>
            <a:pPr lvl="0"/>
            <a:r>
              <a:rPr lang="en-US" sz="1200" kern="1200" dirty="0">
                <a:solidFill>
                  <a:schemeClr val="tx1"/>
                </a:solidFill>
                <a:effectLst/>
                <a:latin typeface="+mn-lt"/>
                <a:ea typeface="+mn-ea"/>
                <a:cs typeface="+mn-cs"/>
              </a:rPr>
              <a:t>This helps NASA with transferring from Japanese population to NASA astronaut population (helps DOD as well): Million person study is looking at healthy workers, adult population, US population</a:t>
            </a:r>
          </a:p>
          <a:p>
            <a:pPr lvl="0"/>
            <a:r>
              <a:rPr lang="en-US" sz="1200" kern="1200" dirty="0">
                <a:solidFill>
                  <a:schemeClr val="tx1"/>
                </a:solidFill>
                <a:effectLst/>
                <a:latin typeface="+mn-lt"/>
                <a:ea typeface="+mn-ea"/>
                <a:cs typeface="+mn-cs"/>
              </a:rPr>
              <a:t>One topic of particular concern to NASA is the finding from the atomic bombing survivor studies that risk of radiation-induced lung cancer is greater for women than for men; this finding limits the time women can spend in space. NCRP has assembled a committee to assess the risk of radiation-induced lung cancer by examining findings under the Million person study from other exposed populations and experimental studies.</a:t>
            </a:r>
          </a:p>
          <a:p>
            <a:pPr lvl="0"/>
            <a:r>
              <a:rPr lang="en-US" sz="1200" kern="1200" dirty="0">
                <a:solidFill>
                  <a:schemeClr val="tx1"/>
                </a:solidFill>
                <a:effectLst/>
                <a:latin typeface="+mn-lt"/>
                <a:ea typeface="+mn-ea"/>
                <a:cs typeface="+mn-cs"/>
              </a:rPr>
              <a:t>NASA supports mission enabling studies through NCRP (John </a:t>
            </a:r>
            <a:r>
              <a:rPr lang="en-US" sz="1200" kern="1200" dirty="0" err="1">
                <a:solidFill>
                  <a:schemeClr val="tx1"/>
                </a:solidFill>
                <a:effectLst/>
                <a:latin typeface="+mn-lt"/>
                <a:ea typeface="+mn-ea"/>
                <a:cs typeface="+mn-cs"/>
              </a:rPr>
              <a:t>Boice</a:t>
            </a:r>
            <a:r>
              <a:rPr lang="en-US" sz="1200" kern="1200" dirty="0">
                <a:solidFill>
                  <a:schemeClr val="tx1"/>
                </a:solidFill>
                <a:effectLst/>
                <a:latin typeface="+mn-lt"/>
                <a:ea typeface="+mn-ea"/>
                <a:cs typeface="+mn-cs"/>
              </a:rPr>
              <a:t>, shepherding Million Person Study) – 1. sex dependence on lung cancer incidence; and 2. is there any dose response of late CNS effects.</a:t>
            </a:r>
          </a:p>
          <a:p>
            <a:pPr lvl="0"/>
            <a:r>
              <a:rPr lang="en-US" sz="1200" kern="1200" dirty="0">
                <a:solidFill>
                  <a:schemeClr val="tx1"/>
                </a:solidFill>
                <a:effectLst/>
                <a:latin typeface="+mn-lt"/>
                <a:ea typeface="+mn-ea"/>
                <a:cs typeface="+mn-cs"/>
              </a:rPr>
              <a:t>Potential biggest near-term impact to NASA crew operations – Hard data on how to protect our astronauts. </a:t>
            </a:r>
          </a:p>
          <a:p>
            <a:pPr lvl="0"/>
            <a:r>
              <a:rPr lang="en-US" sz="1200" kern="1200" dirty="0">
                <a:solidFill>
                  <a:schemeClr val="tx1"/>
                </a:solidFill>
                <a:effectLst/>
                <a:latin typeface="+mn-lt"/>
                <a:ea typeface="+mn-ea"/>
                <a:cs typeface="+mn-cs"/>
              </a:rPr>
              <a:t>Second area of collaboration – </a:t>
            </a:r>
            <a:r>
              <a:rPr lang="en-US" sz="1200" b="1" kern="1200" dirty="0">
                <a:solidFill>
                  <a:schemeClr val="tx1"/>
                </a:solidFill>
                <a:effectLst/>
                <a:latin typeface="+mn-lt"/>
                <a:ea typeface="+mn-ea"/>
                <a:cs typeface="+mn-cs"/>
              </a:rPr>
              <a:t>risk modeling </a:t>
            </a:r>
            <a:r>
              <a:rPr lang="en-US" sz="1200" kern="1200" dirty="0">
                <a:solidFill>
                  <a:schemeClr val="tx1"/>
                </a:solidFill>
                <a:effectLst/>
                <a:latin typeface="+mn-lt"/>
                <a:ea typeface="+mn-ea"/>
                <a:cs typeface="+mn-cs"/>
              </a:rPr>
              <a:t>and </a:t>
            </a:r>
            <a:r>
              <a:rPr lang="en-US" sz="1200" b="1" kern="1200" dirty="0">
                <a:solidFill>
                  <a:schemeClr val="tx1"/>
                </a:solidFill>
                <a:effectLst/>
                <a:latin typeface="+mn-lt"/>
                <a:ea typeface="+mn-ea"/>
                <a:cs typeface="+mn-cs"/>
              </a:rPr>
              <a:t>extrapolation of experimental/human data </a:t>
            </a:r>
            <a:r>
              <a:rPr lang="en-US" sz="1200" kern="1200" dirty="0">
                <a:solidFill>
                  <a:schemeClr val="tx1"/>
                </a:solidFill>
                <a:effectLst/>
                <a:latin typeface="+mn-lt"/>
                <a:ea typeface="+mn-ea"/>
                <a:cs typeface="+mn-cs"/>
              </a:rPr>
              <a:t>to lower doses (shape of dose response curve)</a:t>
            </a:r>
          </a:p>
          <a:p>
            <a:pPr lvl="0"/>
            <a:r>
              <a:rPr lang="en-US" sz="1200" kern="1200" dirty="0">
                <a:solidFill>
                  <a:schemeClr val="tx1"/>
                </a:solidFill>
                <a:effectLst/>
                <a:latin typeface="+mn-lt"/>
                <a:ea typeface="+mn-ea"/>
                <a:cs typeface="+mn-cs"/>
              </a:rPr>
              <a:t>Additional</a:t>
            </a:r>
            <a:r>
              <a:rPr lang="en-US" sz="1200" b="1" kern="1200" dirty="0">
                <a:solidFill>
                  <a:schemeClr val="tx1"/>
                </a:solidFill>
                <a:effectLst/>
                <a:latin typeface="+mn-lt"/>
                <a:ea typeface="+mn-ea"/>
                <a:cs typeface="+mn-cs"/>
              </a:rPr>
              <a:t>:  High-fidelity biological models </a:t>
            </a:r>
            <a:r>
              <a:rPr lang="en-US" sz="1200" kern="1200" dirty="0">
                <a:solidFill>
                  <a:schemeClr val="tx1"/>
                </a:solidFill>
                <a:effectLst/>
                <a:latin typeface="+mn-lt"/>
                <a:ea typeface="+mn-ea"/>
                <a:cs typeface="+mn-cs"/>
              </a:rPr>
              <a:t>(cell, tissue chip, animal) to better assess biological risk of low/moderate doses and low fluences and Keystone molecular and cellular mechanistic type of work</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26D7AB96-45AF-48E7-A322-C86F1924ED82}" type="slidenum">
              <a:rPr lang="en-US" smtClean="0"/>
              <a:t>14</a:t>
            </a:fld>
            <a:endParaRPr lang="en-US"/>
          </a:p>
        </p:txBody>
      </p:sp>
    </p:spTree>
    <p:extLst>
      <p:ext uri="{BB962C8B-B14F-4D97-AF65-F5344CB8AC3E}">
        <p14:creationId xmlns:p14="http://schemas.microsoft.com/office/powerpoint/2010/main" val="2544698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w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7.png"/><Relationship Id="rId4" Type="http://schemas.openxmlformats.org/officeDocument/2006/relationships/image" Target="../media/image5.w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wmf"/></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bk object 47"/>
          <p:cNvSpPr/>
          <p:nvPr userDrawn="1"/>
        </p:nvSpPr>
        <p:spPr>
          <a:xfrm>
            <a:off x="-3061" y="15344"/>
            <a:ext cx="12192000" cy="6850892"/>
          </a:xfrm>
          <a:prstGeom prst="rect">
            <a:avLst/>
          </a:prstGeom>
          <a:blipFill>
            <a:blip r:embed="rId2" cstate="email">
              <a:extLst>
                <a:ext uri="{28A0092B-C50C-407E-A947-70E740481C1C}">
                  <a14:useLocalDpi xmlns:a14="http://schemas.microsoft.com/office/drawing/2010/main" val="0"/>
                </a:ext>
              </a:extLst>
            </a:blip>
            <a:stretch>
              <a:fillRect/>
            </a:stretch>
          </a:blipFill>
        </p:spPr>
        <p:txBody>
          <a:bodyPr wrap="square" lIns="0" tIns="0" rIns="0" bIns="0" rtlCol="0"/>
          <a:lstStyle/>
          <a:p>
            <a:endParaRPr>
              <a:solidFill>
                <a:prstClr val="black"/>
              </a:solidFill>
            </a:endParaRPr>
          </a:p>
        </p:txBody>
      </p:sp>
      <p:sp>
        <p:nvSpPr>
          <p:cNvPr id="6" name="Text Box 74"/>
          <p:cNvSpPr txBox="1">
            <a:spLocks noChangeArrowheads="1"/>
          </p:cNvSpPr>
          <p:nvPr userDrawn="1"/>
        </p:nvSpPr>
        <p:spPr bwMode="auto">
          <a:xfrm>
            <a:off x="9679522"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prstClr val="black"/>
                </a:solidFill>
                <a:latin typeface="Arial" charset="0"/>
                <a:ea typeface="ヒラギノ角ゴ Pro W3" charset="0"/>
              </a:rPr>
              <a:t>National Aeronautics and</a:t>
            </a:r>
            <a:br>
              <a:rPr lang="en-US" sz="600" dirty="0">
                <a:solidFill>
                  <a:prstClr val="black"/>
                </a:solidFill>
                <a:latin typeface="Arial" charset="0"/>
                <a:ea typeface="ヒラギノ角ゴ Pro W3" charset="0"/>
              </a:rPr>
            </a:br>
            <a:r>
              <a:rPr lang="en-US" sz="600" dirty="0">
                <a:solidFill>
                  <a:prstClr val="black"/>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220455" y="279400"/>
            <a:ext cx="0" cy="731838"/>
          </a:xfrm>
          <a:prstGeom prst="line">
            <a:avLst/>
          </a:prstGeom>
          <a:noFill/>
          <a:ln w="127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 name="Rectangle 2"/>
          <p:cNvSpPr/>
          <p:nvPr userDrawn="1"/>
        </p:nvSpPr>
        <p:spPr>
          <a:xfrm>
            <a:off x="-11939" y="0"/>
            <a:ext cx="12192000" cy="11293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162"/>
          <p:cNvSpPr>
            <a:spLocks noGrp="1" noChangeArrowheads="1"/>
          </p:cNvSpPr>
          <p:nvPr>
            <p:ph type="ctrTitle"/>
          </p:nvPr>
        </p:nvSpPr>
        <p:spPr>
          <a:xfrm>
            <a:off x="1142814" y="131632"/>
            <a:ext cx="8427314" cy="964509"/>
          </a:xfrm>
          <a:ln>
            <a:noFill/>
          </a:ln>
        </p:spPr>
        <p:txBody>
          <a:bodyPr/>
          <a:lstStyle>
            <a:lvl1pPr algn="ctr">
              <a:defRPr sz="24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chemeClr val="bg1"/>
                </a:solidFill>
              </a:defRPr>
            </a:lvl1pPr>
          </a:lstStyle>
          <a:p>
            <a:r>
              <a:rPr lang="en-US" dirty="0"/>
              <a:t>Click to edit Master subtitle style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280665" y="297155"/>
            <a:ext cx="815517" cy="675409"/>
          </a:xfrm>
          <a:prstGeom prst="rect">
            <a:avLst/>
          </a:prstGeom>
        </p:spPr>
      </p:pic>
      <p:pic>
        <p:nvPicPr>
          <p:cNvPr id="12" name="Picture 14"/>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158587" y="161292"/>
            <a:ext cx="906262" cy="968053"/>
          </a:xfrm>
          <a:prstGeom prst="rect">
            <a:avLst/>
          </a:prstGeom>
          <a:noFill/>
          <a:ln w="9525">
            <a:noFill/>
            <a:miter lim="800000"/>
            <a:headEnd/>
            <a:tailEnd/>
          </a:ln>
        </p:spPr>
      </p:pic>
    </p:spTree>
    <p:extLst>
      <p:ext uri="{BB962C8B-B14F-4D97-AF65-F5344CB8AC3E}">
        <p14:creationId xmlns:p14="http://schemas.microsoft.com/office/powerpoint/2010/main" val="2692181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338" y="103188"/>
            <a:ext cx="10769600" cy="742950"/>
          </a:xfrm>
        </p:spPr>
        <p:txBody>
          <a:bodyPr/>
          <a:lstStyle>
            <a:lvl1pPr>
              <a:defRPr sz="24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8737600" y="6585015"/>
            <a:ext cx="2844800" cy="278870"/>
          </a:xfrm>
        </p:spPr>
        <p:txBody>
          <a:bodyPr/>
          <a:lstStyle>
            <a:lvl1pPr>
              <a:defRPr sz="1000"/>
            </a:lvl1pPr>
          </a:lstStyle>
          <a:p>
            <a:pPr>
              <a:defRPr/>
            </a:pPr>
            <a:fld id="{A587C384-89D6-8141-B091-9776852F31EF}" type="slidenum">
              <a:rPr lang="en-US" altLang="x-none" smtClean="0"/>
              <a:pPr>
                <a:defRPr/>
              </a:pPr>
              <a:t>‹#›</a:t>
            </a:fld>
            <a:endParaRPr lang="en-US" altLang="x-none" dirty="0"/>
          </a:p>
        </p:txBody>
      </p:sp>
      <p:sp>
        <p:nvSpPr>
          <p:cNvPr id="5" name="Footer Placeholder 1"/>
          <p:cNvSpPr>
            <a:spLocks noGrp="1"/>
          </p:cNvSpPr>
          <p:nvPr>
            <p:ph type="ftr" sz="quarter" idx="11"/>
          </p:nvPr>
        </p:nvSpPr>
        <p:spPr>
          <a:xfrm>
            <a:off x="360727" y="6585015"/>
            <a:ext cx="7499757" cy="272922"/>
          </a:xfrm>
        </p:spPr>
        <p:txBody>
          <a:bodyPr/>
          <a:lstStyle>
            <a:lvl1pPr defTabSz="457200">
              <a:defRPr>
                <a:solidFill>
                  <a:schemeClr val="tx1"/>
                </a:solidFill>
                <a:latin typeface="Calibri" charset="0"/>
              </a:defRPr>
            </a:lvl1pPr>
          </a:lstStyle>
          <a:p>
            <a:pPr>
              <a:defRPr/>
            </a:pPr>
            <a:endParaRPr lang="en-US" dirty="0"/>
          </a:p>
        </p:txBody>
      </p:sp>
      <p:pic>
        <p:nvPicPr>
          <p:cNvPr id="3076" name="Picture 4" descr="HRP logo"/>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3031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D04F7C70-D67C-EC44-B347-AD63B26EA15E}" type="slidenum">
              <a:rPr lang="en-US" altLang="x-none"/>
              <a:pPr>
                <a:defRPr/>
              </a:pPr>
              <a:t>‹#›</a:t>
            </a:fld>
            <a:endParaRPr lang="en-US" altLang="x-none" dirty="0"/>
          </a:p>
        </p:txBody>
      </p:sp>
    </p:spTree>
    <p:extLst>
      <p:ext uri="{BB962C8B-B14F-4D97-AF65-F5344CB8AC3E}">
        <p14:creationId xmlns:p14="http://schemas.microsoft.com/office/powerpoint/2010/main" val="17634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EE559103-A4D9-2148-B8FF-FB5AD7389610}" type="slidenum">
              <a:rPr lang="en-US" altLang="x-none"/>
              <a:pPr>
                <a:defRPr/>
              </a:pPr>
              <a:t>‹#›</a:t>
            </a:fld>
            <a:endParaRPr lang="en-US" altLang="x-none" dirty="0"/>
          </a:p>
        </p:txBody>
      </p:sp>
    </p:spTree>
    <p:extLst>
      <p:ext uri="{BB962C8B-B14F-4D97-AF65-F5344CB8AC3E}">
        <p14:creationId xmlns:p14="http://schemas.microsoft.com/office/powerpoint/2010/main" val="4207071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EF50AF6B-D50A-2B47-B1C7-FB734DCC6A7F}" type="slidenum">
              <a:rPr lang="en-US" altLang="x-none"/>
              <a:pPr>
                <a:defRPr/>
              </a:pPr>
              <a:t>‹#›</a:t>
            </a:fld>
            <a:endParaRPr lang="en-US" altLang="x-none" dirty="0"/>
          </a:p>
        </p:txBody>
      </p:sp>
    </p:spTree>
    <p:extLst>
      <p:ext uri="{BB962C8B-B14F-4D97-AF65-F5344CB8AC3E}">
        <p14:creationId xmlns:p14="http://schemas.microsoft.com/office/powerpoint/2010/main" val="4034376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6733" y="846138"/>
            <a:ext cx="6815667" cy="528002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177800" marR="0" indent="-177800" algn="l" defTabSz="457200" rtl="0" eaLnBrk="0" fontAlgn="base" latinLnBrk="0" hangingPunct="0">
              <a:lnSpc>
                <a:spcPct val="100000"/>
              </a:lnSpc>
              <a:spcBef>
                <a:spcPts val="0"/>
              </a:spcBef>
              <a:spcAft>
                <a:spcPts val="600"/>
              </a:spcAft>
              <a:buClrTx/>
              <a:buSzTx/>
              <a:buFont typeface="Arial" charset="0"/>
              <a:buChar char="•"/>
              <a:tabLst/>
              <a:defRPr sz="1400"/>
            </a:lvl1pPr>
            <a:lvl2pPr marL="685800" marR="0" indent="-228600" algn="l" defTabSz="457200" rtl="0" eaLnBrk="0" fontAlgn="base" latinLnBrk="0" hangingPunct="0">
              <a:lnSpc>
                <a:spcPct val="100000"/>
              </a:lnSpc>
              <a:spcBef>
                <a:spcPts val="0"/>
              </a:spcBef>
              <a:spcAft>
                <a:spcPts val="600"/>
              </a:spcAft>
              <a:buClrTx/>
              <a:buSzTx/>
              <a:buFont typeface="Arial" charset="0"/>
              <a:buChar char="–"/>
              <a:tabLst/>
              <a:defRPr sz="1200"/>
            </a:lvl2pPr>
            <a:lvl3pPr marL="1143000" marR="0" indent="-228600" algn="l" defTabSz="457200" rtl="0" eaLnBrk="0" fontAlgn="base" latinLnBrk="0" hangingPunct="0">
              <a:lnSpc>
                <a:spcPct val="100000"/>
              </a:lnSpc>
              <a:spcBef>
                <a:spcPts val="0"/>
              </a:spcBef>
              <a:spcAft>
                <a:spcPts val="600"/>
              </a:spcAft>
              <a:buClrTx/>
              <a:buSzTx/>
              <a:buFont typeface="Arial" charset="0"/>
              <a:buChar char="•"/>
              <a:tabLst/>
              <a:defRPr sz="1000"/>
            </a:lvl3pPr>
            <a:lvl4pPr marL="1600200" marR="0" indent="-228600" algn="l" defTabSz="457200" rtl="0" eaLnBrk="0" fontAlgn="base" latinLnBrk="0" hangingPunct="0">
              <a:lnSpc>
                <a:spcPct val="100000"/>
              </a:lnSpc>
              <a:spcBef>
                <a:spcPts val="0"/>
              </a:spcBef>
              <a:spcAft>
                <a:spcPts val="600"/>
              </a:spcAft>
              <a:buClrTx/>
              <a:buSzTx/>
              <a:buFont typeface="Arial" charset="0"/>
              <a:buChar char="–"/>
              <a:tabLst/>
              <a:defRPr sz="900"/>
            </a:lvl4pPr>
            <a:lvl5pPr marL="2057400" marR="0" indent="-228600" algn="l" defTabSz="457200" rtl="0" eaLnBrk="0" fontAlgn="base" latinLnBrk="0" hangingPunct="0">
              <a:lnSpc>
                <a:spcPct val="100000"/>
              </a:lnSpc>
              <a:spcBef>
                <a:spcPts val="0"/>
              </a:spcBef>
              <a:spcAft>
                <a:spcPts val="600"/>
              </a:spcAft>
              <a:buClrTx/>
              <a:buSzTx/>
              <a:buFont typeface="Arial" charset="0"/>
              <a:buChar char="»"/>
              <a:tabLst/>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177800" marR="0" lvl="0" indent="-1778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1800" b="1" i="0" u="none" strike="noStrike" kern="1200" cap="none" spc="0" normalizeH="0" baseline="0" noProof="0" dirty="0">
                <a:ln>
                  <a:noFill/>
                </a:ln>
                <a:solidFill>
                  <a:prstClr val="black"/>
                </a:solidFill>
                <a:effectLst/>
                <a:uLnTx/>
                <a:uFillTx/>
                <a:latin typeface="Arial"/>
                <a:ea typeface="ヒラギノ角ゴ Pro W3" charset="-128"/>
                <a:cs typeface="Arial"/>
              </a:rPr>
              <a:t>Click to edit Master text styles</a:t>
            </a:r>
          </a:p>
          <a:p>
            <a:pPr marL="685800" marR="0" lvl="1"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ヒラギノ角ゴ Pro W3" charset="-128"/>
                <a:cs typeface="Arial"/>
              </a:rPr>
              <a:t>Second level</a:t>
            </a:r>
          </a:p>
          <a:p>
            <a:pPr marL="1143000" marR="0" lvl="2"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ヒラギノ角ゴ Pro W3" charset="-128"/>
                <a:cs typeface="Arial"/>
              </a:rPr>
              <a:t>Third level</a:t>
            </a:r>
          </a:p>
          <a:p>
            <a:pPr marL="1600200" marR="0" lvl="3"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ヒラギノ角ゴ Pro W3" charset="-128"/>
                <a:cs typeface="Arial"/>
              </a:rPr>
              <a:t>Fourth level</a:t>
            </a:r>
          </a:p>
          <a:p>
            <a:pPr marL="2057400" marR="0" lvl="4" indent="-228600" algn="l" defTabSz="457200" rtl="0" eaLnBrk="0" fontAlgn="base" latinLnBrk="0" hangingPunct="0">
              <a:lnSpc>
                <a:spcPct val="100000"/>
              </a:lnSpc>
              <a:spcBef>
                <a:spcPts val="0"/>
              </a:spcBef>
              <a:spcAft>
                <a:spcPts val="600"/>
              </a:spcAft>
              <a:buClrTx/>
              <a:buSzTx/>
              <a:buFont typeface="Arial" charset="0"/>
              <a:buChar char="»"/>
              <a:tabLst/>
              <a:defRPr/>
            </a:pPr>
            <a:r>
              <a:rPr kumimoji="0" lang="en-US" sz="1800" b="0" i="0" u="none" strike="noStrike" kern="1200" cap="none" spc="0" normalizeH="0" baseline="0" noProof="0" dirty="0">
                <a:ln>
                  <a:noFill/>
                </a:ln>
                <a:solidFill>
                  <a:prstClr val="black"/>
                </a:solidFill>
                <a:effectLst/>
                <a:uLnTx/>
                <a:uFillTx/>
                <a:latin typeface="Arial"/>
                <a:ea typeface="ヒラギノ角ゴ Pro W3" charset="-128"/>
                <a:cs typeface="Arial"/>
              </a:rPr>
              <a:t>Fifth level</a:t>
            </a:r>
          </a:p>
        </p:txBody>
      </p:sp>
      <p:sp>
        <p:nvSpPr>
          <p:cNvPr id="5" name="Slide Number Placeholder 5"/>
          <p:cNvSpPr>
            <a:spLocks noGrp="1"/>
          </p:cNvSpPr>
          <p:nvPr>
            <p:ph type="sldNum" sz="quarter" idx="10"/>
          </p:nvPr>
        </p:nvSpPr>
        <p:spPr/>
        <p:txBody>
          <a:bodyPr/>
          <a:lstStyle>
            <a:lvl1pPr>
              <a:defRPr/>
            </a:lvl1pPr>
          </a:lstStyle>
          <a:p>
            <a:pPr>
              <a:defRPr/>
            </a:pPr>
            <a:fld id="{DD63B023-8F15-D34F-A93F-070D1A5772D3}" type="slidenum">
              <a:rPr lang="en-US" altLang="x-none"/>
              <a:pPr>
                <a:defRPr/>
              </a:pPr>
              <a:t>‹#›</a:t>
            </a:fld>
            <a:endParaRPr lang="en-US" altLang="x-none" dirty="0"/>
          </a:p>
        </p:txBody>
      </p:sp>
      <p:sp>
        <p:nvSpPr>
          <p:cNvPr id="7" name="Title 1">
            <a:extLst>
              <a:ext uri="{FF2B5EF4-FFF2-40B4-BE49-F238E27FC236}">
                <a16:creationId xmlns:a16="http://schemas.microsoft.com/office/drawing/2014/main" id="{36813861-A994-4329-80FF-47A2D1119647}"/>
              </a:ext>
            </a:extLst>
          </p:cNvPr>
          <p:cNvSpPr>
            <a:spLocks noGrp="1"/>
          </p:cNvSpPr>
          <p:nvPr>
            <p:ph type="title"/>
          </p:nvPr>
        </p:nvSpPr>
        <p:spPr>
          <a:xfrm>
            <a:off x="728337" y="103188"/>
            <a:ext cx="10769600" cy="742950"/>
          </a:xfrm>
        </p:spPr>
        <p:txBody>
          <a:bodyPr/>
          <a:lstStyle>
            <a:lvl1pPr>
              <a:defRPr/>
            </a:lvl1pPr>
          </a:lstStyle>
          <a:p>
            <a:r>
              <a:rPr lang="en-US"/>
              <a:t>Click to edit Master title style</a:t>
            </a:r>
          </a:p>
        </p:txBody>
      </p:sp>
    </p:spTree>
    <p:extLst>
      <p:ext uri="{BB962C8B-B14F-4D97-AF65-F5344CB8AC3E}">
        <p14:creationId xmlns:p14="http://schemas.microsoft.com/office/powerpoint/2010/main" val="3603468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D58EB4-EC7C-2948-AB94-9A15780D3D0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 Box 74"/>
          <p:cNvSpPr txBox="1">
            <a:spLocks noChangeArrowheads="1"/>
          </p:cNvSpPr>
          <p:nvPr userDrawn="1"/>
        </p:nvSpPr>
        <p:spPr bwMode="auto">
          <a:xfrm>
            <a:off x="9679522"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prstClr val="black"/>
                </a:solidFill>
                <a:latin typeface="Arial" charset="0"/>
                <a:ea typeface="ヒラギノ角ゴ Pro W3" charset="0"/>
              </a:rPr>
              <a:t>National Aeronautics and</a:t>
            </a:r>
            <a:br>
              <a:rPr lang="en-US" sz="600" dirty="0">
                <a:solidFill>
                  <a:prstClr val="black"/>
                </a:solidFill>
                <a:latin typeface="Arial" charset="0"/>
                <a:ea typeface="ヒラギノ角ゴ Pro W3" charset="0"/>
              </a:rPr>
            </a:br>
            <a:r>
              <a:rPr lang="en-US" sz="600" dirty="0">
                <a:solidFill>
                  <a:prstClr val="black"/>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220455" y="279400"/>
            <a:ext cx="0" cy="731838"/>
          </a:xfrm>
          <a:prstGeom prst="line">
            <a:avLst/>
          </a:prstGeom>
          <a:noFill/>
          <a:ln w="127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1142814" y="229291"/>
            <a:ext cx="8427314" cy="964509"/>
          </a:xfrm>
          <a:ln>
            <a:noFill/>
          </a:ln>
        </p:spPr>
        <p:txBody>
          <a:bodyPr/>
          <a:lstStyle>
            <a:lvl1pPr>
              <a:defRPr sz="24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rgbClr val="000000"/>
                </a:solidFill>
              </a:defRPr>
            </a:lvl1pPr>
          </a:lstStyle>
          <a:p>
            <a:r>
              <a:rPr lang="en-US" dirty="0"/>
              <a:t>Click to edit Master subtitle style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280665" y="297155"/>
            <a:ext cx="815517" cy="675409"/>
          </a:xfrm>
          <a:prstGeom prst="rect">
            <a:avLst/>
          </a:prstGeom>
        </p:spPr>
      </p:pic>
      <p:pic>
        <p:nvPicPr>
          <p:cNvPr id="12" name="Picture 14"/>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158587" y="161292"/>
            <a:ext cx="906262" cy="968053"/>
          </a:xfrm>
          <a:prstGeom prst="rect">
            <a:avLst/>
          </a:prstGeom>
          <a:noFill/>
          <a:ln w="9525">
            <a:noFill/>
            <a:miter lim="800000"/>
            <a:headEnd/>
            <a:tailEnd/>
          </a:ln>
        </p:spPr>
      </p:pic>
      <p:pic>
        <p:nvPicPr>
          <p:cNvPr id="2" name="Picture 1"/>
          <p:cNvPicPr>
            <a:picLocks noChangeAspect="1"/>
          </p:cNvPicPr>
          <p:nvPr userDrawn="1"/>
        </p:nvPicPr>
        <p:blipFill rotWithShape="1">
          <a:blip r:embed="rId5" cstate="email">
            <a:extLst>
              <a:ext uri="{28A0092B-C50C-407E-A947-70E740481C1C}">
                <a14:useLocalDpi xmlns:a14="http://schemas.microsoft.com/office/drawing/2010/main" val="0"/>
              </a:ext>
            </a:extLst>
          </a:blip>
          <a:srcRect/>
          <a:stretch/>
        </p:blipFill>
        <p:spPr>
          <a:xfrm>
            <a:off x="3236975" y="1193800"/>
            <a:ext cx="8948945" cy="4868672"/>
          </a:xfrm>
          <a:prstGeom prst="rect">
            <a:avLst/>
          </a:prstGeom>
        </p:spPr>
      </p:pic>
    </p:spTree>
    <p:extLst>
      <p:ext uri="{BB962C8B-B14F-4D97-AF65-F5344CB8AC3E}">
        <p14:creationId xmlns:p14="http://schemas.microsoft.com/office/powerpoint/2010/main" val="3728306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p:cNvSpPr txBox="1">
            <a:spLocks/>
          </p:cNvSpPr>
          <p:nvPr userDrawn="1"/>
        </p:nvSpPr>
        <p:spPr>
          <a:xfrm>
            <a:off x="9042400" y="6351587"/>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000" kern="1200">
                <a:solidFill>
                  <a:srgbClr val="000000"/>
                </a:solidFill>
                <a:latin typeface="Arial"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886D6932-29AB-4164-A6FA-402BA0CB6306}" type="slidenum">
              <a:rPr lang="en-US" sz="1050" smtClean="0"/>
              <a:pPr>
                <a:defRPr/>
              </a:pPr>
              <a:t>‹#›</a:t>
            </a:fld>
            <a:endParaRPr lang="en-US" altLang="x-none" sz="1050" dirty="0"/>
          </a:p>
        </p:txBody>
      </p:sp>
    </p:spTree>
    <p:extLst>
      <p:ext uri="{BB962C8B-B14F-4D97-AF65-F5344CB8AC3E}">
        <p14:creationId xmlns:p14="http://schemas.microsoft.com/office/powerpoint/2010/main" val="3488774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09600" y="6356351"/>
            <a:ext cx="2844800" cy="365125"/>
          </a:xfrm>
          <a:prstGeom prst="rect">
            <a:avLst/>
          </a:prstGeom>
        </p:spPr>
        <p:txBody>
          <a:bodyPr/>
          <a:lstStyle>
            <a:lvl1pPr>
              <a:defRPr>
                <a:ea typeface="MS PGothic" panose="020B0600070205080204" pitchFamily="34" charset="-128"/>
              </a:defRPr>
            </a:lvl1pPr>
          </a:lstStyle>
          <a:p>
            <a:pPr>
              <a:defRPr/>
            </a:pPr>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lvl1pPr>
              <a:defRPr>
                <a:ea typeface="MS PGothic" panose="020B0600070205080204" pitchFamily="34" charset="-128"/>
              </a:defRPr>
            </a:lvl1pPr>
          </a:lstStyle>
          <a:p>
            <a:pPr>
              <a:defRPr/>
            </a:pPr>
            <a:endParaRPr lang="en-US"/>
          </a:p>
        </p:txBody>
      </p:sp>
      <p:sp>
        <p:nvSpPr>
          <p:cNvPr id="6" name="Slide Number Placeholder 5"/>
          <p:cNvSpPr>
            <a:spLocks noGrp="1"/>
          </p:cNvSpPr>
          <p:nvPr>
            <p:ph type="sldNum" sz="quarter" idx="12"/>
          </p:nvPr>
        </p:nvSpPr>
        <p:spPr>
          <a:xfrm>
            <a:off x="9347200" y="6492876"/>
            <a:ext cx="2844800" cy="365125"/>
          </a:xfrm>
          <a:prstGeom prst="rect">
            <a:avLst/>
          </a:prstGeom>
        </p:spPr>
        <p:txBody>
          <a:bodyPr/>
          <a:lstStyle>
            <a:lvl1pPr>
              <a:defRPr>
                <a:ea typeface="MS PGothic" panose="020B0600070205080204" pitchFamily="34" charset="-128"/>
              </a:defRPr>
            </a:lvl1pPr>
          </a:lstStyle>
          <a:p>
            <a:pPr>
              <a:defRPr/>
            </a:pPr>
            <a:fld id="{3C67B13E-EDBE-4924-BCD7-23FAA24CBA59}" type="slidenum">
              <a:rPr lang="en-US" altLang="en-US"/>
              <a:pPr>
                <a:defRPr/>
              </a:pPr>
              <a:t>‹#›</a:t>
            </a:fld>
            <a:endParaRPr lang="en-US" altLang="en-US"/>
          </a:p>
        </p:txBody>
      </p:sp>
    </p:spTree>
    <p:extLst>
      <p:ext uri="{BB962C8B-B14F-4D97-AF65-F5344CB8AC3E}">
        <p14:creationId xmlns:p14="http://schemas.microsoft.com/office/powerpoint/2010/main" val="1114780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408BC9-3F5D-4CF4-8E1E-8C241B9C529B}"/>
              </a:ext>
            </a:extLst>
          </p:cNvPr>
          <p:cNvSpPr>
            <a:spLocks noGrp="1"/>
          </p:cNvSpPr>
          <p:nvPr>
            <p:ph type="dt" sz="half" idx="10"/>
          </p:nvPr>
        </p:nvSpPr>
        <p:spPr>
          <a:xfrm>
            <a:off x="838200" y="6356351"/>
            <a:ext cx="2743200" cy="365125"/>
          </a:xfrm>
          <a:prstGeom prst="rect">
            <a:avLst/>
          </a:prstGeom>
        </p:spPr>
        <p:txBody>
          <a:bodyPr/>
          <a:lstStyle>
            <a:lvl1pPr eaLnBrk="1" fontAlgn="auto" hangingPunct="1">
              <a:spcBef>
                <a:spcPts val="0"/>
              </a:spcBef>
              <a:spcAft>
                <a:spcPts val="0"/>
              </a:spcAft>
              <a:defRPr>
                <a:latin typeface="+mn-lt"/>
              </a:defRPr>
            </a:lvl1pPr>
          </a:lstStyle>
          <a:p>
            <a:pPr>
              <a:defRPr/>
            </a:pPr>
            <a:endParaRPr lang="en-US"/>
          </a:p>
        </p:txBody>
      </p:sp>
      <p:sp>
        <p:nvSpPr>
          <p:cNvPr id="3" name="Footer Placeholder 2">
            <a:extLst>
              <a:ext uri="{FF2B5EF4-FFF2-40B4-BE49-F238E27FC236}">
                <a16:creationId xmlns:a16="http://schemas.microsoft.com/office/drawing/2014/main" id="{1E9682A4-2E56-451F-997F-5BDCB1332A0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3">
            <a:extLst>
              <a:ext uri="{FF2B5EF4-FFF2-40B4-BE49-F238E27FC236}">
                <a16:creationId xmlns:a16="http://schemas.microsoft.com/office/drawing/2014/main" id="{B4CE765F-AACF-4795-9BE1-489A9B350D19}"/>
              </a:ext>
            </a:extLst>
          </p:cNvPr>
          <p:cNvSpPr>
            <a:spLocks noGrp="1"/>
          </p:cNvSpPr>
          <p:nvPr>
            <p:ph type="sldNum" sz="quarter" idx="12"/>
          </p:nvPr>
        </p:nvSpPr>
        <p:spPr/>
        <p:txBody>
          <a:bodyPr/>
          <a:lstStyle>
            <a:lvl1pPr>
              <a:defRPr/>
            </a:lvl1pPr>
          </a:lstStyle>
          <a:p>
            <a:fld id="{81D16253-678F-4737-8DC9-3CEA6F54F344}" type="slidenum">
              <a:rPr lang="en-US" altLang="en-US"/>
              <a:pPr/>
              <a:t>‹#›</a:t>
            </a:fld>
            <a:endParaRPr lang="en-US" altLang="en-US"/>
          </a:p>
        </p:txBody>
      </p:sp>
    </p:spTree>
    <p:extLst>
      <p:ext uri="{BB962C8B-B14F-4D97-AF65-F5344CB8AC3E}">
        <p14:creationId xmlns:p14="http://schemas.microsoft.com/office/powerpoint/2010/main" val="3884495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2F73DF0-72E2-42FD-AFC3-35E544D0F1C2}" type="slidenum">
              <a:rPr lang="en-US" altLang="en-US"/>
              <a:pPr/>
              <a:t>‹#›</a:t>
            </a:fld>
            <a:endParaRPr lang="en-US" altLang="en-US"/>
          </a:p>
        </p:txBody>
      </p:sp>
      <p:sp>
        <p:nvSpPr>
          <p:cNvPr id="7" name="Title 6"/>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647087702"/>
      </p:ext>
    </p:extLst>
  </p:cSld>
  <p:clrMapOvr>
    <a:masterClrMapping/>
  </p:clrMapOvr>
  <p:transition>
    <p:zoom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bk object 47"/>
          <p:cNvSpPr/>
          <p:nvPr userDrawn="1"/>
        </p:nvSpPr>
        <p:spPr>
          <a:xfrm>
            <a:off x="-3061" y="15344"/>
            <a:ext cx="12192000" cy="6850892"/>
          </a:xfrm>
          <a:prstGeom prst="rect">
            <a:avLst/>
          </a:prstGeom>
          <a:blipFill>
            <a:blip r:embed="rId2" cstate="email">
              <a:extLst>
                <a:ext uri="{28A0092B-C50C-407E-A947-70E740481C1C}">
                  <a14:useLocalDpi xmlns:a14="http://schemas.microsoft.com/office/drawing/2010/main" val="0"/>
                </a:ext>
              </a:extLst>
            </a:blip>
            <a:stretch>
              <a:fillRect/>
            </a:stretch>
          </a:blipFill>
        </p:spPr>
        <p:txBody>
          <a:bodyPr wrap="square" lIns="0" tIns="0" rIns="0" bIns="0" rtlCol="0"/>
          <a:lstStyle/>
          <a:p>
            <a:endParaRPr>
              <a:solidFill>
                <a:prstClr val="black"/>
              </a:solidFill>
            </a:endParaRPr>
          </a:p>
        </p:txBody>
      </p:sp>
      <p:sp>
        <p:nvSpPr>
          <p:cNvPr id="6" name="Text Box 74"/>
          <p:cNvSpPr txBox="1">
            <a:spLocks noChangeArrowheads="1"/>
          </p:cNvSpPr>
          <p:nvPr userDrawn="1"/>
        </p:nvSpPr>
        <p:spPr bwMode="auto">
          <a:xfrm>
            <a:off x="9679522"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prstClr val="black"/>
                </a:solidFill>
                <a:latin typeface="Arial" charset="0"/>
                <a:ea typeface="ヒラギノ角ゴ Pro W3" charset="0"/>
              </a:rPr>
              <a:t>National Aeronautics and</a:t>
            </a:r>
            <a:br>
              <a:rPr lang="en-US" sz="600" dirty="0">
                <a:solidFill>
                  <a:prstClr val="black"/>
                </a:solidFill>
                <a:latin typeface="Arial" charset="0"/>
                <a:ea typeface="ヒラギノ角ゴ Pro W3" charset="0"/>
              </a:rPr>
            </a:br>
            <a:r>
              <a:rPr lang="en-US" sz="600" dirty="0">
                <a:solidFill>
                  <a:prstClr val="black"/>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220455" y="279400"/>
            <a:ext cx="0" cy="731838"/>
          </a:xfrm>
          <a:prstGeom prst="line">
            <a:avLst/>
          </a:prstGeom>
          <a:noFill/>
          <a:ln w="12700">
            <a:solidFill>
              <a:schemeClr val="tx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3" name="Rectangle 2"/>
          <p:cNvSpPr/>
          <p:nvPr userDrawn="1"/>
        </p:nvSpPr>
        <p:spPr>
          <a:xfrm>
            <a:off x="-11939" y="0"/>
            <a:ext cx="12192000" cy="112934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162"/>
          <p:cNvSpPr>
            <a:spLocks noGrp="1" noChangeArrowheads="1"/>
          </p:cNvSpPr>
          <p:nvPr>
            <p:ph type="ctrTitle"/>
          </p:nvPr>
        </p:nvSpPr>
        <p:spPr>
          <a:xfrm>
            <a:off x="1142814" y="131632"/>
            <a:ext cx="8427314" cy="964509"/>
          </a:xfrm>
          <a:ln>
            <a:noFill/>
          </a:ln>
        </p:spPr>
        <p:txBody>
          <a:bodyPr/>
          <a:lstStyle>
            <a:lvl1pPr algn="ctr">
              <a:defRPr sz="2400" b="1" i="0">
                <a:solidFill>
                  <a:schemeClr val="tx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chemeClr val="bg1"/>
                </a:solidFill>
              </a:defRPr>
            </a:lvl1pPr>
          </a:lstStyle>
          <a:p>
            <a:r>
              <a:rPr lang="en-US" dirty="0"/>
              <a:t>Click to edit Master subtitle style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280665" y="297155"/>
            <a:ext cx="815517" cy="675409"/>
          </a:xfrm>
          <a:prstGeom prst="rect">
            <a:avLst/>
          </a:prstGeom>
        </p:spPr>
      </p:pic>
      <p:pic>
        <p:nvPicPr>
          <p:cNvPr id="12" name="Picture 14"/>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158587" y="161292"/>
            <a:ext cx="906262" cy="968053"/>
          </a:xfrm>
          <a:prstGeom prst="rect">
            <a:avLst/>
          </a:prstGeom>
          <a:noFill/>
          <a:ln w="9525">
            <a:noFill/>
            <a:miter lim="800000"/>
            <a:headEnd/>
            <a:tailEnd/>
          </a:ln>
        </p:spPr>
      </p:pic>
    </p:spTree>
    <p:extLst>
      <p:ext uri="{BB962C8B-B14F-4D97-AF65-F5344CB8AC3E}">
        <p14:creationId xmlns:p14="http://schemas.microsoft.com/office/powerpoint/2010/main" val="1065926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8338" y="103188"/>
            <a:ext cx="10769600" cy="742950"/>
          </a:xfrm>
        </p:spPr>
        <p:txBody>
          <a:bodyPr/>
          <a:lstStyle>
            <a:lvl1pPr>
              <a:defRPr sz="24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8737600" y="6585015"/>
            <a:ext cx="2844800" cy="278870"/>
          </a:xfrm>
        </p:spPr>
        <p:txBody>
          <a:bodyPr/>
          <a:lstStyle>
            <a:lvl1pPr>
              <a:defRPr sz="1000"/>
            </a:lvl1pPr>
          </a:lstStyle>
          <a:p>
            <a:pPr>
              <a:defRPr/>
            </a:pPr>
            <a:fld id="{A587C384-89D6-8141-B091-9776852F31EF}" type="slidenum">
              <a:rPr lang="en-US" altLang="x-none" smtClean="0"/>
              <a:pPr>
                <a:defRPr/>
              </a:pPr>
              <a:t>‹#›</a:t>
            </a:fld>
            <a:endParaRPr lang="en-US" altLang="x-none" dirty="0"/>
          </a:p>
        </p:txBody>
      </p:sp>
      <p:sp>
        <p:nvSpPr>
          <p:cNvPr id="5" name="Footer Placeholder 1"/>
          <p:cNvSpPr>
            <a:spLocks noGrp="1"/>
          </p:cNvSpPr>
          <p:nvPr>
            <p:ph type="ftr" sz="quarter" idx="11"/>
          </p:nvPr>
        </p:nvSpPr>
        <p:spPr>
          <a:xfrm>
            <a:off x="360727" y="6585015"/>
            <a:ext cx="7499757" cy="272922"/>
          </a:xfrm>
        </p:spPr>
        <p:txBody>
          <a:bodyPr/>
          <a:lstStyle>
            <a:lvl1pPr defTabSz="457200">
              <a:defRPr>
                <a:solidFill>
                  <a:schemeClr val="tx1"/>
                </a:solidFill>
                <a:latin typeface="Calibri" charset="0"/>
              </a:defRPr>
            </a:lvl1pPr>
          </a:lstStyle>
          <a:p>
            <a:pPr>
              <a:defRPr/>
            </a:pPr>
            <a:endParaRPr lang="en-US" dirty="0"/>
          </a:p>
        </p:txBody>
      </p:sp>
      <p:pic>
        <p:nvPicPr>
          <p:cNvPr id="3076" name="Picture 4" descr="HRP logo"/>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1166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D04F7C70-D67C-EC44-B347-AD63B26EA15E}" type="slidenum">
              <a:rPr lang="en-US" altLang="x-none"/>
              <a:pPr>
                <a:defRPr/>
              </a:pPr>
              <a:t>‹#›</a:t>
            </a:fld>
            <a:endParaRPr lang="en-US" altLang="x-none" dirty="0"/>
          </a:p>
        </p:txBody>
      </p:sp>
    </p:spTree>
    <p:extLst>
      <p:ext uri="{BB962C8B-B14F-4D97-AF65-F5344CB8AC3E}">
        <p14:creationId xmlns:p14="http://schemas.microsoft.com/office/powerpoint/2010/main" val="862394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EE559103-A4D9-2148-B8FF-FB5AD7389610}" type="slidenum">
              <a:rPr lang="en-US" altLang="x-none"/>
              <a:pPr>
                <a:defRPr/>
              </a:pPr>
              <a:t>‹#›</a:t>
            </a:fld>
            <a:endParaRPr lang="en-US" altLang="x-none" dirty="0"/>
          </a:p>
        </p:txBody>
      </p:sp>
    </p:spTree>
    <p:extLst>
      <p:ext uri="{BB962C8B-B14F-4D97-AF65-F5344CB8AC3E}">
        <p14:creationId xmlns:p14="http://schemas.microsoft.com/office/powerpoint/2010/main" val="3177175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EF50AF6B-D50A-2B47-B1C7-FB734DCC6A7F}" type="slidenum">
              <a:rPr lang="en-US" altLang="x-none"/>
              <a:pPr>
                <a:defRPr/>
              </a:pPr>
              <a:t>‹#›</a:t>
            </a:fld>
            <a:endParaRPr lang="en-US" altLang="x-none" dirty="0"/>
          </a:p>
        </p:txBody>
      </p:sp>
    </p:spTree>
    <p:extLst>
      <p:ext uri="{BB962C8B-B14F-4D97-AF65-F5344CB8AC3E}">
        <p14:creationId xmlns:p14="http://schemas.microsoft.com/office/powerpoint/2010/main" val="2502735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D63B023-8F15-D34F-A93F-070D1A5772D3}" type="slidenum">
              <a:rPr lang="en-US" altLang="x-none"/>
              <a:pPr>
                <a:defRPr/>
              </a:pPr>
              <a:t>‹#›</a:t>
            </a:fld>
            <a:endParaRPr lang="en-US" altLang="x-none" dirty="0"/>
          </a:p>
        </p:txBody>
      </p:sp>
    </p:spTree>
    <p:extLst>
      <p:ext uri="{BB962C8B-B14F-4D97-AF65-F5344CB8AC3E}">
        <p14:creationId xmlns:p14="http://schemas.microsoft.com/office/powerpoint/2010/main" val="1236727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9.xml"/><Relationship Id="rId7" Type="http://schemas.openxmlformats.org/officeDocument/2006/relationships/image" Target="../media/image1.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endParaRPr>
          </a:p>
        </p:txBody>
      </p:sp>
      <p:sp>
        <p:nvSpPr>
          <p:cNvPr id="1028" name="Title Placeholder 1"/>
          <p:cNvSpPr>
            <a:spLocks noGrp="1"/>
          </p:cNvSpPr>
          <p:nvPr>
            <p:ph type="title"/>
          </p:nvPr>
        </p:nvSpPr>
        <p:spPr bwMode="auto">
          <a:xfrm>
            <a:off x="728337"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dirty="0"/>
              <a:t>Click to edit Master text styles</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dirty="0">
              <a:ea typeface="ＭＳ Ｐゴシック" charset="-128"/>
            </a:endParaRPr>
          </a:p>
        </p:txBody>
      </p:sp>
      <p:sp>
        <p:nvSpPr>
          <p:cNvPr id="2" name="Footer Placeholder 1"/>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1200">
                <a:solidFill>
                  <a:srgbClr val="FF0000"/>
                </a:solidFill>
                <a:latin typeface="Arial" charset="0"/>
                <a:ea typeface="MS PGothic" charset="0"/>
                <a:cs typeface="Arial" charset="0"/>
              </a:defRPr>
            </a:lvl1pPr>
          </a:lstStyle>
          <a:p>
            <a:pPr fontAlgn="base">
              <a:spcBef>
                <a:spcPct val="0"/>
              </a:spcBef>
              <a:spcAft>
                <a:spcPct val="0"/>
              </a:spcAft>
              <a:defRPr/>
            </a:pPr>
            <a:endParaRPr lang="en-US" dirty="0"/>
          </a:p>
        </p:txBody>
      </p:sp>
      <p:pic>
        <p:nvPicPr>
          <p:cNvPr id="8" name="Picture 7"/>
          <p:cNvPicPr>
            <a:picLocks noChangeAspect="1"/>
          </p:cNvPicPr>
          <p:nvPr userDrawn="1"/>
        </p:nvPicPr>
        <p:blipFill>
          <a:blip r:embed="rId8" cstate="email">
            <a:extLst>
              <a:ext uri="{28A0092B-C50C-407E-A947-70E740481C1C}">
                <a14:useLocalDpi xmlns:a14="http://schemas.microsoft.com/office/drawing/2010/main" val="0"/>
              </a:ext>
            </a:extLst>
          </a:blip>
          <a:stretch>
            <a:fillRect/>
          </a:stretch>
        </p:blipFill>
        <p:spPr>
          <a:xfrm>
            <a:off x="11398368" y="118347"/>
            <a:ext cx="715837" cy="592854"/>
          </a:xfrm>
          <a:prstGeom prst="rect">
            <a:avLst/>
          </a:prstGeom>
        </p:spPr>
      </p:pic>
      <p:pic>
        <p:nvPicPr>
          <p:cNvPr id="9" name="Picture 4" descr="HRP logo"/>
          <p:cNvPicPr>
            <a:picLocks noChangeAspect="1" noChangeArrowheads="1"/>
          </p:cNvPicPr>
          <p:nvPr userDrawn="1"/>
        </p:nvPicPr>
        <p:blipFill>
          <a:blip r:embed="rId9" cstate="email">
            <a:extLst>
              <a:ext uri="{28A0092B-C50C-407E-A947-70E740481C1C}">
                <a14:useLocalDpi xmlns:a14="http://schemas.microsoft.com/office/drawing/2010/main" val="0"/>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1503105"/>
      </p:ext>
    </p:extLst>
  </p:cSld>
  <p:clrMap bg1="lt1" tx1="dk1" bg2="lt2" tx2="dk2" accent1="accent1" accent2="accent2" accent3="accent3" accent4="accent4" accent5="accent5" accent6="accent6" hlink="hlink" folHlink="folHlink"/>
  <p:sldLayoutIdLst>
    <p:sldLayoutId id="2147483690" r:id="rId1"/>
    <p:sldLayoutId id="2147483662" r:id="rId2"/>
    <p:sldLayoutId id="2147483663" r:id="rId3"/>
    <p:sldLayoutId id="2147483664" r:id="rId4"/>
    <p:sldLayoutId id="2147483665" r:id="rId5"/>
    <p:sldLayoutId id="2147483667" r:id="rId6"/>
  </p:sldLayoutIdLst>
  <p:hf hdr="0" ftr="0" dt="0"/>
  <p:txStyles>
    <p:title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cs typeface="Arial" pitchFamily="34" charset="0"/>
            </a:endParaRPr>
          </a:p>
        </p:txBody>
      </p:sp>
      <p:sp>
        <p:nvSpPr>
          <p:cNvPr id="1028" name="Title Placeholder 1"/>
          <p:cNvSpPr>
            <a:spLocks noGrp="1"/>
          </p:cNvSpPr>
          <p:nvPr>
            <p:ph type="title"/>
          </p:nvPr>
        </p:nvSpPr>
        <p:spPr bwMode="auto">
          <a:xfrm>
            <a:off x="728337"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dirty="0"/>
              <a:t>Click to edit Master text styles</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
        <p:nvSpPr>
          <p:cNvPr id="2" name="Footer Placeholder 1"/>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1200">
                <a:solidFill>
                  <a:srgbClr val="FF0000"/>
                </a:solidFill>
                <a:latin typeface="Arial" charset="0"/>
                <a:ea typeface="MS PGothic" charset="0"/>
                <a:cs typeface="Arial" charset="0"/>
              </a:defRPr>
            </a:lvl1pPr>
          </a:lstStyle>
          <a:p>
            <a:pPr fontAlgn="base">
              <a:spcBef>
                <a:spcPct val="0"/>
              </a:spcBef>
              <a:spcAft>
                <a:spcPct val="0"/>
              </a:spcAft>
              <a:defRPr/>
            </a:pPr>
            <a:endParaRPr lang="en-US" dirty="0"/>
          </a:p>
        </p:txBody>
      </p:sp>
      <p:pic>
        <p:nvPicPr>
          <p:cNvPr id="8" name="Picture 7"/>
          <p:cNvPicPr>
            <a:picLocks noChangeAspect="1"/>
          </p:cNvPicPr>
          <p:nvPr userDrawn="1"/>
        </p:nvPicPr>
        <p:blipFill>
          <a:blip r:embed="rId7" cstate="email">
            <a:extLst>
              <a:ext uri="{28A0092B-C50C-407E-A947-70E740481C1C}">
                <a14:useLocalDpi xmlns:a14="http://schemas.microsoft.com/office/drawing/2010/main" val="0"/>
              </a:ext>
            </a:extLst>
          </a:blip>
          <a:stretch>
            <a:fillRect/>
          </a:stretch>
        </p:blipFill>
        <p:spPr>
          <a:xfrm>
            <a:off x="11398368" y="118347"/>
            <a:ext cx="715837" cy="592854"/>
          </a:xfrm>
          <a:prstGeom prst="rect">
            <a:avLst/>
          </a:prstGeom>
        </p:spPr>
      </p:pic>
      <p:pic>
        <p:nvPicPr>
          <p:cNvPr id="9" name="Picture 4" descr="HRP logo"/>
          <p:cNvPicPr>
            <a:picLocks noChangeAspect="1" noChangeArrowheads="1"/>
          </p:cNvPicPr>
          <p:nvPr userDrawn="1"/>
        </p:nvPicPr>
        <p:blipFill>
          <a:blip r:embed="rId8" cstate="email">
            <a:extLst>
              <a:ext uri="{28A0092B-C50C-407E-A947-70E740481C1C}">
                <a14:useLocalDpi xmlns:a14="http://schemas.microsoft.com/office/drawing/2010/main" val="0"/>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
        <p:nvSpPr>
          <p:cNvPr id="10" name="Slide Number Placeholder 3"/>
          <p:cNvSpPr txBox="1">
            <a:spLocks/>
          </p:cNvSpPr>
          <p:nvPr userDrawn="1"/>
        </p:nvSpPr>
        <p:spPr>
          <a:xfrm>
            <a:off x="9042400" y="6351587"/>
            <a:ext cx="2844800" cy="365125"/>
          </a:xfrm>
          <a:prstGeom prst="rect">
            <a:avLst/>
          </a:prstGeom>
        </p:spPr>
        <p:txBody>
          <a:bodyPr vert="horz" wrap="square" lIns="91440" tIns="45720" rIns="91440" bIns="45720" numCol="1" anchor="ctr" anchorCtr="0" compatLnSpc="1">
            <a:prstTxWarp prst="textNoShape">
              <a:avLst/>
            </a:prstTxWarp>
          </a:bodyPr>
          <a:lstStyle>
            <a:defPPr>
              <a:defRPr lang="en-US"/>
            </a:defPPr>
            <a:lvl1pPr algn="r" rtl="0" eaLnBrk="1" fontAlgn="base" hangingPunct="1">
              <a:spcBef>
                <a:spcPct val="0"/>
              </a:spcBef>
              <a:spcAft>
                <a:spcPct val="0"/>
              </a:spcAft>
              <a:defRPr sz="1000" kern="1200">
                <a:solidFill>
                  <a:srgbClr val="000000"/>
                </a:solidFill>
                <a:latin typeface="Arial"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defRPr/>
            </a:pPr>
            <a:fld id="{886D6932-29AB-4164-A6FA-402BA0CB6306}" type="slidenum">
              <a:rPr lang="en-US" sz="1050" smtClean="0"/>
              <a:pPr>
                <a:defRPr/>
              </a:pPr>
              <a:t>‹#›</a:t>
            </a:fld>
            <a:endParaRPr lang="en-US" altLang="x-none" sz="1050" dirty="0"/>
          </a:p>
        </p:txBody>
      </p:sp>
    </p:spTree>
    <p:extLst>
      <p:ext uri="{BB962C8B-B14F-4D97-AF65-F5344CB8AC3E}">
        <p14:creationId xmlns:p14="http://schemas.microsoft.com/office/powerpoint/2010/main" val="2472688945"/>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711" r:id="rId3"/>
    <p:sldLayoutId id="2147483715" r:id="rId4"/>
    <p:sldLayoutId id="2147483716" r:id="rId5"/>
  </p:sldLayoutIdLst>
  <p:hf hdr="0" ftr="0" dt="0"/>
  <p:txStyles>
    <p:title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endParaRPr>
          </a:p>
        </p:txBody>
      </p:sp>
      <p:sp>
        <p:nvSpPr>
          <p:cNvPr id="1028" name="Title Placeholder 1"/>
          <p:cNvSpPr>
            <a:spLocks noGrp="1"/>
          </p:cNvSpPr>
          <p:nvPr>
            <p:ph type="title"/>
          </p:nvPr>
        </p:nvSpPr>
        <p:spPr bwMode="auto">
          <a:xfrm>
            <a:off x="728337"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x-none" dirty="0"/>
              <a:t>Click to edit Master text styles</a:t>
            </a:r>
          </a:p>
          <a:p>
            <a:pPr lvl="1"/>
            <a:r>
              <a:rPr lang="en-US" altLang="x-none" dirty="0"/>
              <a:t>Second level</a:t>
            </a:r>
          </a:p>
          <a:p>
            <a:pPr lvl="2"/>
            <a:r>
              <a:rPr lang="en-US" altLang="x-none" dirty="0"/>
              <a:t>Third level</a:t>
            </a:r>
          </a:p>
          <a:p>
            <a:pPr lvl="3"/>
            <a:r>
              <a:rPr lang="en-US" altLang="x-none" dirty="0"/>
              <a:t>Fourth level</a:t>
            </a:r>
          </a:p>
          <a:p>
            <a:pPr lvl="4"/>
            <a:r>
              <a:rPr lang="en-US" altLang="x-none" dirty="0"/>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dirty="0">
              <a:ea typeface="ＭＳ Ｐゴシック" charset="-128"/>
            </a:endParaRPr>
          </a:p>
        </p:txBody>
      </p:sp>
      <p:sp>
        <p:nvSpPr>
          <p:cNvPr id="2" name="Footer Placeholder 1"/>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1200">
                <a:solidFill>
                  <a:srgbClr val="FF0000"/>
                </a:solidFill>
                <a:latin typeface="Arial" charset="0"/>
                <a:ea typeface="MS PGothic" charset="0"/>
                <a:cs typeface="Arial" charset="0"/>
              </a:defRPr>
            </a:lvl1pPr>
          </a:lstStyle>
          <a:p>
            <a:pPr fontAlgn="base">
              <a:spcBef>
                <a:spcPct val="0"/>
              </a:spcBef>
              <a:spcAft>
                <a:spcPct val="0"/>
              </a:spcAft>
              <a:defRPr/>
            </a:pPr>
            <a:endParaRPr lang="en-US" dirty="0"/>
          </a:p>
        </p:txBody>
      </p:sp>
      <p:pic>
        <p:nvPicPr>
          <p:cNvPr id="8" name="Picture 7"/>
          <p:cNvPicPr>
            <a:picLocks noChangeAspect="1"/>
          </p:cNvPicPr>
          <p:nvPr userDrawn="1"/>
        </p:nvPicPr>
        <p:blipFill>
          <a:blip r:embed="rId8" cstate="email">
            <a:extLst>
              <a:ext uri="{28A0092B-C50C-407E-A947-70E740481C1C}">
                <a14:useLocalDpi xmlns:a14="http://schemas.microsoft.com/office/drawing/2010/main" val="0"/>
              </a:ext>
            </a:extLst>
          </a:blip>
          <a:stretch>
            <a:fillRect/>
          </a:stretch>
        </p:blipFill>
        <p:spPr>
          <a:xfrm>
            <a:off x="11398368" y="118347"/>
            <a:ext cx="715837" cy="592854"/>
          </a:xfrm>
          <a:prstGeom prst="rect">
            <a:avLst/>
          </a:prstGeom>
        </p:spPr>
      </p:pic>
      <p:pic>
        <p:nvPicPr>
          <p:cNvPr id="9" name="Picture 4" descr="HRP logo"/>
          <p:cNvPicPr>
            <a:picLocks noChangeAspect="1" noChangeArrowheads="1"/>
          </p:cNvPicPr>
          <p:nvPr userDrawn="1"/>
        </p:nvPicPr>
        <p:blipFill>
          <a:blip r:embed="rId9" cstate="email">
            <a:extLst>
              <a:ext uri="{28A0092B-C50C-407E-A947-70E740481C1C}">
                <a14:useLocalDpi xmlns:a14="http://schemas.microsoft.com/office/drawing/2010/main" val="0"/>
              </a:ext>
            </a:extLst>
          </a:blip>
          <a:srcRect/>
          <a:stretch>
            <a:fillRect/>
          </a:stretch>
        </p:blipFill>
        <p:spPr bwMode="auto">
          <a:xfrm>
            <a:off x="75125" y="103187"/>
            <a:ext cx="628057" cy="669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2346118"/>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Lst>
  <p:hf hdr="0" ftr="0" dt="0"/>
  <p:txStyles>
    <p:title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ts val="0"/>
        </a:spcBef>
        <a:spcAft>
          <a:spcPts val="60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ts val="0"/>
        </a:spcBef>
        <a:spcAft>
          <a:spcPts val="60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s://humanresearchroadmap.nasa.gov/"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5.tif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7B4FB-1735-8C46-BD59-94A54DFB674F}"/>
              </a:ext>
            </a:extLst>
          </p:cNvPr>
          <p:cNvSpPr>
            <a:spLocks noGrp="1"/>
          </p:cNvSpPr>
          <p:nvPr>
            <p:ph type="ctrTitle"/>
          </p:nvPr>
        </p:nvSpPr>
        <p:spPr>
          <a:xfrm>
            <a:off x="1142813" y="229291"/>
            <a:ext cx="8872555" cy="964509"/>
          </a:xfrm>
        </p:spPr>
        <p:txBody>
          <a:bodyPr/>
          <a:lstStyle/>
          <a:p>
            <a:r>
              <a:rPr lang="en-US" dirty="0"/>
              <a:t>Space Radiation: Opportunities for Tactical Collaboration</a:t>
            </a:r>
          </a:p>
        </p:txBody>
      </p:sp>
      <p:sp>
        <p:nvSpPr>
          <p:cNvPr id="3" name="Subtitle 2">
            <a:extLst>
              <a:ext uri="{FF2B5EF4-FFF2-40B4-BE49-F238E27FC236}">
                <a16:creationId xmlns:a16="http://schemas.microsoft.com/office/drawing/2014/main" id="{6C0752F6-772B-0C44-A2F0-3B0A4D2BADFB}"/>
              </a:ext>
            </a:extLst>
          </p:cNvPr>
          <p:cNvSpPr>
            <a:spLocks noGrp="1"/>
          </p:cNvSpPr>
          <p:nvPr>
            <p:ph type="subTitle" idx="1"/>
          </p:nvPr>
        </p:nvSpPr>
        <p:spPr>
          <a:xfrm>
            <a:off x="611718" y="6073541"/>
            <a:ext cx="6489700" cy="784459"/>
          </a:xfrm>
        </p:spPr>
        <p:txBody>
          <a:bodyPr/>
          <a:lstStyle/>
          <a:p>
            <a:pPr>
              <a:spcAft>
                <a:spcPts val="0"/>
              </a:spcAft>
            </a:pPr>
            <a:r>
              <a:rPr lang="en-US" b="1" dirty="0"/>
              <a:t>S. Robin Elgart, Ph.D.</a:t>
            </a:r>
          </a:p>
          <a:p>
            <a:pPr>
              <a:spcAft>
                <a:spcPts val="0"/>
              </a:spcAft>
            </a:pPr>
            <a:r>
              <a:rPr lang="en-US" i="1" dirty="0"/>
              <a:t>Space Radiation Element Scientist</a:t>
            </a:r>
          </a:p>
          <a:p>
            <a:pPr>
              <a:spcAft>
                <a:spcPts val="0"/>
              </a:spcAft>
            </a:pPr>
            <a:r>
              <a:rPr lang="en-US" dirty="0"/>
              <a:t>NASA Human Research Program</a:t>
            </a:r>
          </a:p>
        </p:txBody>
      </p:sp>
    </p:spTree>
    <p:extLst>
      <p:ext uri="{BB962C8B-B14F-4D97-AF65-F5344CB8AC3E}">
        <p14:creationId xmlns:p14="http://schemas.microsoft.com/office/powerpoint/2010/main" val="2214372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AB1BC-A798-4435-B184-81C0A919A960}"/>
              </a:ext>
            </a:extLst>
          </p:cNvPr>
          <p:cNvSpPr>
            <a:spLocks noGrp="1"/>
          </p:cNvSpPr>
          <p:nvPr>
            <p:ph type="title"/>
          </p:nvPr>
        </p:nvSpPr>
        <p:spPr>
          <a:xfrm>
            <a:off x="728337" y="0"/>
            <a:ext cx="10769600" cy="846138"/>
          </a:xfrm>
        </p:spPr>
        <p:txBody>
          <a:bodyPr/>
          <a:lstStyle/>
          <a:p>
            <a:r>
              <a:rPr lang="en-US" dirty="0"/>
              <a:t>Introduction</a:t>
            </a:r>
          </a:p>
        </p:txBody>
      </p:sp>
      <p:sp>
        <p:nvSpPr>
          <p:cNvPr id="3" name="Content Placeholder 2">
            <a:extLst>
              <a:ext uri="{FF2B5EF4-FFF2-40B4-BE49-F238E27FC236}">
                <a16:creationId xmlns:a16="http://schemas.microsoft.com/office/drawing/2014/main" id="{1C9DAF36-D6AA-4294-A4BB-85F770CCCEB7}"/>
              </a:ext>
            </a:extLst>
          </p:cNvPr>
          <p:cNvSpPr>
            <a:spLocks noGrp="1"/>
          </p:cNvSpPr>
          <p:nvPr>
            <p:ph idx="1"/>
          </p:nvPr>
        </p:nvSpPr>
        <p:spPr/>
        <p:txBody>
          <a:bodyPr/>
          <a:lstStyle/>
          <a:p>
            <a:r>
              <a:rPr lang="en-US" sz="2400" dirty="0"/>
              <a:t>Space is a radiation environment</a:t>
            </a:r>
          </a:p>
          <a:p>
            <a:r>
              <a:rPr lang="en-US" sz="2400" dirty="0"/>
              <a:t>NASA was given the authority by congress </a:t>
            </a:r>
            <a:r>
              <a:rPr lang="en-US" sz="2400" i="1" dirty="0"/>
              <a:t>“to make, promulgate, issue, rescind, and amend rules and regulations governing the manner of its operations and the exercise of the powers vested in it by law</a:t>
            </a:r>
            <a:r>
              <a:rPr lang="en-US" sz="2400" dirty="0"/>
              <a:t>”</a:t>
            </a:r>
          </a:p>
          <a:p>
            <a:pPr lvl="1"/>
            <a:r>
              <a:rPr lang="en-US" sz="2000" dirty="0"/>
              <a:t>National Aeronautics and Space Act –1958 §203(b)(1)</a:t>
            </a:r>
          </a:p>
          <a:p>
            <a:pPr lvl="1"/>
            <a:r>
              <a:rPr lang="en-US" sz="2000" dirty="0"/>
              <a:t>Astronauts considered radiation workers</a:t>
            </a:r>
          </a:p>
          <a:p>
            <a:pPr lvl="2"/>
            <a:r>
              <a:rPr lang="en-US" sz="2000" dirty="0"/>
              <a:t>NASA limits excessive space radiation exposure (and has been since the 60s)</a:t>
            </a:r>
          </a:p>
          <a:p>
            <a:pPr lvl="2"/>
            <a:r>
              <a:rPr lang="en-US" sz="2000" dirty="0"/>
              <a:t>NCRP 132 (2000) recommendations are the basis for current supplementary OSHA radiation standards in accordance with 29 CFR 1960.18</a:t>
            </a:r>
          </a:p>
          <a:p>
            <a:r>
              <a:rPr lang="en-US" sz="2400" dirty="0"/>
              <a:t>The Space Radiation Analysis Group (SRAG): operational astronaut radiation protection</a:t>
            </a:r>
          </a:p>
          <a:p>
            <a:r>
              <a:rPr lang="en-US" sz="2400" dirty="0"/>
              <a:t>The Space Radiation Element (SRE): executing research to characterize and mitigate the health risks due to space radiation exposure</a:t>
            </a:r>
          </a:p>
        </p:txBody>
      </p:sp>
    </p:spTree>
    <p:extLst>
      <p:ext uri="{BB962C8B-B14F-4D97-AF65-F5344CB8AC3E}">
        <p14:creationId xmlns:p14="http://schemas.microsoft.com/office/powerpoint/2010/main" val="4050324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0760B-665B-2947-9B26-D2DA28C5398B}"/>
              </a:ext>
            </a:extLst>
          </p:cNvPr>
          <p:cNvSpPr>
            <a:spLocks noGrp="1"/>
          </p:cNvSpPr>
          <p:nvPr>
            <p:ph type="title"/>
          </p:nvPr>
        </p:nvSpPr>
        <p:spPr>
          <a:xfrm>
            <a:off x="728337" y="0"/>
            <a:ext cx="10769600" cy="846138"/>
          </a:xfrm>
        </p:spPr>
        <p:txBody>
          <a:bodyPr/>
          <a:lstStyle/>
          <a:p>
            <a:r>
              <a:rPr lang="en-US" dirty="0"/>
              <a:t>Three Major Questions</a:t>
            </a:r>
          </a:p>
        </p:txBody>
      </p:sp>
      <p:sp>
        <p:nvSpPr>
          <p:cNvPr id="3" name="Content Placeholder 2">
            <a:extLst>
              <a:ext uri="{FF2B5EF4-FFF2-40B4-BE49-F238E27FC236}">
                <a16:creationId xmlns:a16="http://schemas.microsoft.com/office/drawing/2014/main" id="{D7172D47-82EF-2A48-B923-BC42355F32F0}"/>
              </a:ext>
            </a:extLst>
          </p:cNvPr>
          <p:cNvSpPr>
            <a:spLocks noGrp="1"/>
          </p:cNvSpPr>
          <p:nvPr>
            <p:ph idx="1"/>
          </p:nvPr>
        </p:nvSpPr>
        <p:spPr/>
        <p:txBody>
          <a:bodyPr/>
          <a:lstStyle/>
          <a:p>
            <a:r>
              <a:rPr lang="en-US" sz="2800" dirty="0"/>
              <a:t>What’s Out There? </a:t>
            </a:r>
          </a:p>
          <a:p>
            <a:pPr marL="457200" lvl="1" indent="0">
              <a:buNone/>
            </a:pPr>
            <a:r>
              <a:rPr lang="en-US" sz="2400" dirty="0"/>
              <a:t>The Space Radiation Environment</a:t>
            </a:r>
          </a:p>
          <a:p>
            <a:r>
              <a:rPr lang="en-US" sz="2800" dirty="0"/>
              <a:t>What’s the Big Deal? </a:t>
            </a:r>
          </a:p>
          <a:p>
            <a:pPr marL="457200" lvl="1" indent="0">
              <a:buNone/>
            </a:pPr>
            <a:r>
              <a:rPr lang="en-US" sz="2400" dirty="0"/>
              <a:t>Space Radiation Health Risks</a:t>
            </a:r>
          </a:p>
          <a:p>
            <a:r>
              <a:rPr lang="en-US" sz="2800" dirty="0"/>
              <a:t>What Do We Do? </a:t>
            </a:r>
          </a:p>
          <a:p>
            <a:pPr marL="457200" lvl="1" indent="0">
              <a:buNone/>
            </a:pPr>
            <a:r>
              <a:rPr lang="en-US" sz="2400" dirty="0"/>
              <a:t>Space Radiation Element Research </a:t>
            </a:r>
          </a:p>
        </p:txBody>
      </p:sp>
      <p:pic>
        <p:nvPicPr>
          <p:cNvPr id="8" name="Picture 7" descr="Logo&#10;&#10;Description automatically generated">
            <a:extLst>
              <a:ext uri="{FF2B5EF4-FFF2-40B4-BE49-F238E27FC236}">
                <a16:creationId xmlns:a16="http://schemas.microsoft.com/office/drawing/2014/main" id="{86C765C9-E630-4DED-819D-BE85CB1B0E0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390" b="94792" l="5310" r="95870">
                        <a14:foregroundMark x1="32817" y1="9747" x2="84366" y2="80208"/>
                        <a14:foregroundMark x1="80457" y1="17485" x2="14971" y2="77753"/>
                        <a14:foregroundMark x1="31342" y1="11161" x2="13791" y2="25595"/>
                        <a14:foregroundMark x1="13791" y1="25595" x2="12094" y2="31101"/>
                        <a14:foregroundMark x1="24115" y1="14063" x2="24115" y2="14063"/>
                        <a14:foregroundMark x1="25590" y1="13616" x2="51327" y2="10193"/>
                        <a14:foregroundMark x1="51327" y1="10193" x2="73156" y2="14583"/>
                        <a14:foregroundMark x1="73156" y1="14583" x2="94322" y2="57440"/>
                        <a14:foregroundMark x1="94322" y1="57440" x2="90118" y2="72396"/>
                        <a14:foregroundMark x1="93510" y1="48586" x2="88938" y2="25967"/>
                        <a14:foregroundMark x1="88938" y1="25967" x2="82891" y2="16518"/>
                        <a14:foregroundMark x1="72271" y1="12649" x2="49189" y2="6324"/>
                        <a14:foregroundMark x1="49189" y1="6324" x2="36136" y2="6324"/>
                        <a14:foregroundMark x1="29425" y1="10193" x2="21681" y2="20387"/>
                        <a14:foregroundMark x1="37611" y1="5804" x2="9218" y2="28646"/>
                        <a14:foregroundMark x1="8702" y1="30580" x2="10619" y2="71429"/>
                        <a14:foregroundMark x1="5310" y1="56845" x2="7301" y2="38914"/>
                        <a14:foregroundMark x1="15487" y1="79241" x2="34735" y2="92039"/>
                        <a14:foregroundMark x1="34735" y1="92039" x2="56858" y2="94792"/>
                        <a14:foregroundMark x1="56858" y1="94792" x2="78245" y2="86086"/>
                        <a14:foregroundMark x1="78245" y1="86086" x2="84808" y2="79241"/>
                        <a14:foregroundMark x1="24631" y1="30134" x2="35177" y2="39360"/>
                        <a14:foregroundMark x1="47271" y1="4390" x2="58776" y2="4836"/>
                        <a14:foregroundMark x1="95870" y1="44196" x2="95428" y2="57366"/>
                        <a14:foregroundMark x1="32817" y1="32589" x2="30900" y2="37872"/>
                        <a14:backgroundMark x1="8702" y1="8259" x2="16445" y2="8780"/>
                        <a14:backgroundMark x1="26549" y1="5357" x2="1475" y2="18973"/>
                        <a14:backgroundMark x1="3909" y1="18452" x2="26032" y2="4390"/>
                        <a14:backgroundMark x1="26032" y1="4390" x2="5531" y2="18452"/>
                        <a14:backgroundMark x1="5531" y1="18452" x2="1032" y2="23810"/>
                        <a14:backgroundMark x1="3909" y1="70982" x2="18805" y2="93304"/>
                        <a14:backgroundMark x1="79056" y1="96726" x2="99779" y2="79241"/>
                        <a14:backgroundMark x1="71829" y1="3423" x2="89897" y2="15774"/>
                        <a14:backgroundMark x1="89897" y1="15774" x2="99779" y2="29167"/>
                      </a14:backgroundRemoval>
                    </a14:imgEffect>
                  </a14:imgLayer>
                </a14:imgProps>
              </a:ext>
              <a:ext uri="{28A0092B-C50C-407E-A947-70E740481C1C}">
                <a14:useLocalDpi xmlns:a14="http://schemas.microsoft.com/office/drawing/2010/main" val="0"/>
              </a:ext>
            </a:extLst>
          </a:blip>
          <a:stretch>
            <a:fillRect/>
          </a:stretch>
        </p:blipFill>
        <p:spPr>
          <a:xfrm>
            <a:off x="6637787" y="1541985"/>
            <a:ext cx="4944613" cy="4900855"/>
          </a:xfrm>
          <a:prstGeom prst="rect">
            <a:avLst/>
          </a:prstGeom>
        </p:spPr>
      </p:pic>
    </p:spTree>
    <p:extLst>
      <p:ext uri="{BB962C8B-B14F-4D97-AF65-F5344CB8AC3E}">
        <p14:creationId xmlns:p14="http://schemas.microsoft.com/office/powerpoint/2010/main" val="131499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323E3-BCA1-45D4-A4B1-5C118AC3BC4C}"/>
              </a:ext>
            </a:extLst>
          </p:cNvPr>
          <p:cNvSpPr>
            <a:spLocks noGrp="1"/>
          </p:cNvSpPr>
          <p:nvPr>
            <p:ph type="title"/>
          </p:nvPr>
        </p:nvSpPr>
        <p:spPr>
          <a:xfrm>
            <a:off x="728337" y="0"/>
            <a:ext cx="10769600" cy="846138"/>
          </a:xfrm>
        </p:spPr>
        <p:txBody>
          <a:bodyPr/>
          <a:lstStyle/>
          <a:p>
            <a:r>
              <a:rPr lang="en-US" dirty="0"/>
              <a:t>What’s Out There? The Space Radiation Environment</a:t>
            </a:r>
          </a:p>
        </p:txBody>
      </p:sp>
      <p:sp>
        <p:nvSpPr>
          <p:cNvPr id="3" name="Content Placeholder 2">
            <a:extLst>
              <a:ext uri="{FF2B5EF4-FFF2-40B4-BE49-F238E27FC236}">
                <a16:creationId xmlns:a16="http://schemas.microsoft.com/office/drawing/2014/main" id="{8E98052A-FA66-4F6C-96A3-87DBDA04EEB7}"/>
              </a:ext>
            </a:extLst>
          </p:cNvPr>
          <p:cNvSpPr>
            <a:spLocks noGrp="1"/>
          </p:cNvSpPr>
          <p:nvPr>
            <p:ph sz="half" idx="1"/>
          </p:nvPr>
        </p:nvSpPr>
        <p:spPr>
          <a:xfrm>
            <a:off x="609600" y="1054249"/>
            <a:ext cx="5384800" cy="5071915"/>
          </a:xfrm>
        </p:spPr>
        <p:txBody>
          <a:bodyPr/>
          <a:lstStyle/>
          <a:p>
            <a:r>
              <a:rPr lang="en-US" sz="2800" dirty="0"/>
              <a:t>Range of dose profiles</a:t>
            </a:r>
          </a:p>
          <a:p>
            <a:pPr lvl="1"/>
            <a:r>
              <a:rPr lang="en-US" sz="2400" dirty="0"/>
              <a:t>Individual mission doses can be </a:t>
            </a:r>
            <a:r>
              <a:rPr lang="en-US" sz="2400" b="1" dirty="0"/>
              <a:t>&lt;100 mSv</a:t>
            </a:r>
          </a:p>
          <a:p>
            <a:pPr lvl="2"/>
            <a:r>
              <a:rPr lang="en-US" sz="2400" dirty="0"/>
              <a:t>Shuttle, ISS, Short Lunar, Short Deep Space</a:t>
            </a:r>
          </a:p>
          <a:p>
            <a:pPr lvl="1"/>
            <a:r>
              <a:rPr lang="en-US" sz="2400" dirty="0"/>
              <a:t>Solar particle event doses may </a:t>
            </a:r>
            <a:r>
              <a:rPr lang="en-US" sz="2400" b="1" dirty="0"/>
              <a:t>exceed 100 mSv</a:t>
            </a:r>
          </a:p>
          <a:p>
            <a:pPr lvl="1"/>
            <a:r>
              <a:rPr lang="en-US" sz="2400" dirty="0"/>
              <a:t>Accumulated career doses can </a:t>
            </a:r>
            <a:r>
              <a:rPr lang="en-US" sz="2400" b="1" dirty="0"/>
              <a:t>exceed 100 mSv</a:t>
            </a:r>
          </a:p>
          <a:p>
            <a:pPr lvl="1"/>
            <a:r>
              <a:rPr lang="en-US" sz="2400" dirty="0"/>
              <a:t>Long-durations missions are anticipated </a:t>
            </a:r>
            <a:r>
              <a:rPr lang="en-US" sz="2400" b="1" dirty="0"/>
              <a:t>exceed 1,000 mSv</a:t>
            </a:r>
          </a:p>
        </p:txBody>
      </p:sp>
      <p:sp>
        <p:nvSpPr>
          <p:cNvPr id="4" name="Content Placeholder 3">
            <a:extLst>
              <a:ext uri="{FF2B5EF4-FFF2-40B4-BE49-F238E27FC236}">
                <a16:creationId xmlns:a16="http://schemas.microsoft.com/office/drawing/2014/main" id="{CD758191-7D76-4F35-BB1C-0D1CDE5642C4}"/>
              </a:ext>
            </a:extLst>
          </p:cNvPr>
          <p:cNvSpPr>
            <a:spLocks noGrp="1"/>
          </p:cNvSpPr>
          <p:nvPr>
            <p:ph sz="half" idx="2"/>
          </p:nvPr>
        </p:nvSpPr>
        <p:spPr>
          <a:xfrm>
            <a:off x="6197600" y="1054249"/>
            <a:ext cx="5384800" cy="5071915"/>
          </a:xfrm>
        </p:spPr>
        <p:txBody>
          <a:bodyPr/>
          <a:lstStyle/>
          <a:p>
            <a:r>
              <a:rPr lang="en-US" sz="2800" dirty="0"/>
              <a:t>Range of dose rates</a:t>
            </a:r>
          </a:p>
          <a:p>
            <a:pPr lvl="1"/>
            <a:r>
              <a:rPr lang="en-US" sz="2400" dirty="0"/>
              <a:t>Protracted</a:t>
            </a:r>
          </a:p>
          <a:p>
            <a:pPr lvl="1"/>
            <a:r>
              <a:rPr lang="en-US" sz="2400" dirty="0"/>
              <a:t>Fractionated</a:t>
            </a:r>
          </a:p>
          <a:p>
            <a:pPr lvl="1"/>
            <a:r>
              <a:rPr lang="en-US" sz="2400" dirty="0"/>
              <a:t>Quasi-acute</a:t>
            </a:r>
          </a:p>
          <a:p>
            <a:r>
              <a:rPr lang="en-US" sz="2800" dirty="0"/>
              <a:t>Mixed-field environment </a:t>
            </a:r>
          </a:p>
          <a:p>
            <a:pPr lvl="1"/>
            <a:r>
              <a:rPr lang="en-US" sz="2400" dirty="0"/>
              <a:t>Charged particles</a:t>
            </a:r>
          </a:p>
          <a:p>
            <a:pPr lvl="1"/>
            <a:r>
              <a:rPr lang="en-US" sz="2400" dirty="0"/>
              <a:t>Neutrons</a:t>
            </a:r>
          </a:p>
          <a:p>
            <a:pPr lvl="1"/>
            <a:r>
              <a:rPr lang="en-US" sz="2400" dirty="0"/>
              <a:t>Low-LET</a:t>
            </a:r>
          </a:p>
          <a:p>
            <a:pPr lvl="1"/>
            <a:r>
              <a:rPr lang="en-US" sz="2400" dirty="0"/>
              <a:t>High-LET</a:t>
            </a:r>
          </a:p>
        </p:txBody>
      </p:sp>
    </p:spTree>
    <p:extLst>
      <p:ext uri="{BB962C8B-B14F-4D97-AF65-F5344CB8AC3E}">
        <p14:creationId xmlns:p14="http://schemas.microsoft.com/office/powerpoint/2010/main" val="2233208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nternational Space Station - Wikiped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6836" y="709122"/>
            <a:ext cx="3901595" cy="248726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63DC7C2-5563-4F8D-9CAC-4F3C4580336A}"/>
              </a:ext>
            </a:extLst>
          </p:cNvPr>
          <p:cNvSpPr>
            <a:spLocks noGrp="1"/>
          </p:cNvSpPr>
          <p:nvPr>
            <p:ph type="title"/>
          </p:nvPr>
        </p:nvSpPr>
        <p:spPr>
          <a:xfrm>
            <a:off x="728337" y="0"/>
            <a:ext cx="10769600" cy="846138"/>
          </a:xfrm>
        </p:spPr>
        <p:txBody>
          <a:bodyPr/>
          <a:lstStyle/>
          <a:p>
            <a:r>
              <a:rPr lang="en-US" dirty="0"/>
              <a:t>What’s Out There? The Space Radiation Environment</a:t>
            </a:r>
          </a:p>
        </p:txBody>
      </p:sp>
      <p:pic>
        <p:nvPicPr>
          <p:cNvPr id="8" name="Picture 4"/>
          <p:cNvPicPr>
            <a:picLocks noChangeAspect="1"/>
          </p:cNvPicPr>
          <p:nvPr/>
        </p:nvPicPr>
        <p:blipFill rotWithShape="1">
          <a:blip r:embed="rId4">
            <a:extLst>
              <a:ext uri="{28A0092B-C50C-407E-A947-70E740481C1C}">
                <a14:useLocalDpi xmlns:a14="http://schemas.microsoft.com/office/drawing/2010/main" val="0"/>
              </a:ext>
            </a:extLst>
          </a:blip>
          <a:srcRect/>
          <a:stretch/>
        </p:blipFill>
        <p:spPr bwMode="auto">
          <a:xfrm>
            <a:off x="7718431" y="846136"/>
            <a:ext cx="3888866" cy="3917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Table 8"/>
          <p:cNvGraphicFramePr>
            <a:graphicFrameLocks noGrp="1"/>
          </p:cNvGraphicFramePr>
          <p:nvPr>
            <p:extLst>
              <p:ext uri="{D42A27DB-BD31-4B8C-83A1-F6EECF244321}">
                <p14:modId xmlns:p14="http://schemas.microsoft.com/office/powerpoint/2010/main" val="87579229"/>
              </p:ext>
            </p:extLst>
          </p:nvPr>
        </p:nvGraphicFramePr>
        <p:xfrm>
          <a:off x="215153" y="2700421"/>
          <a:ext cx="11392144" cy="4114800"/>
        </p:xfrm>
        <a:graphic>
          <a:graphicData uri="http://schemas.openxmlformats.org/drawingml/2006/table">
            <a:tbl>
              <a:tblPr firstRow="1" bandRow="1">
                <a:tableStyleId>{5C22544A-7EE6-4342-B048-85BDC9FD1C3A}</a:tableStyleId>
              </a:tblPr>
              <a:tblGrid>
                <a:gridCol w="3586493">
                  <a:extLst>
                    <a:ext uri="{9D8B030D-6E8A-4147-A177-3AD203B41FA5}">
                      <a16:colId xmlns:a16="http://schemas.microsoft.com/office/drawing/2014/main" val="2042428245"/>
                    </a:ext>
                  </a:extLst>
                </a:gridCol>
                <a:gridCol w="3915294">
                  <a:extLst>
                    <a:ext uri="{9D8B030D-6E8A-4147-A177-3AD203B41FA5}">
                      <a16:colId xmlns:a16="http://schemas.microsoft.com/office/drawing/2014/main" val="424747643"/>
                    </a:ext>
                  </a:extLst>
                </a:gridCol>
                <a:gridCol w="3890357">
                  <a:extLst>
                    <a:ext uri="{9D8B030D-6E8A-4147-A177-3AD203B41FA5}">
                      <a16:colId xmlns:a16="http://schemas.microsoft.com/office/drawing/2014/main" val="608364814"/>
                    </a:ext>
                  </a:extLst>
                </a:gridCol>
              </a:tblGrid>
              <a:tr h="370840">
                <a:tc>
                  <a:txBody>
                    <a:bodyPr/>
                    <a:lstStyle/>
                    <a:p>
                      <a:pPr algn="ctr"/>
                      <a:r>
                        <a:rPr lang="en-US" sz="2400" dirty="0"/>
                        <a:t>Exposure Type</a:t>
                      </a:r>
                    </a:p>
                  </a:txBody>
                  <a:tcPr/>
                </a:tc>
                <a:tc>
                  <a:txBody>
                    <a:bodyPr/>
                    <a:lstStyle/>
                    <a:p>
                      <a:pPr algn="ctr"/>
                      <a:r>
                        <a:rPr lang="en-US" sz="2400" dirty="0"/>
                        <a:t>ISS (51.6⁰ inclination)</a:t>
                      </a:r>
                    </a:p>
                  </a:txBody>
                  <a:tcPr/>
                </a:tc>
                <a:tc>
                  <a:txBody>
                    <a:bodyPr/>
                    <a:lstStyle/>
                    <a:p>
                      <a:pPr algn="ctr"/>
                      <a:r>
                        <a:rPr lang="en-US" sz="2400" dirty="0"/>
                        <a:t>Beyond</a:t>
                      </a:r>
                      <a:r>
                        <a:rPr lang="en-US" sz="2400" baseline="0" dirty="0"/>
                        <a:t> Leo Earth Orbit</a:t>
                      </a:r>
                      <a:endParaRPr lang="en-US" sz="2400" dirty="0"/>
                    </a:p>
                  </a:txBody>
                  <a:tcPr/>
                </a:tc>
                <a:extLst>
                  <a:ext uri="{0D108BD9-81ED-4DB2-BD59-A6C34878D82A}">
                    <a16:rowId xmlns:a16="http://schemas.microsoft.com/office/drawing/2014/main" val="316579095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Galactic Cosmic Rays (GCR)</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Limited to polar</a:t>
                      </a:r>
                      <a:r>
                        <a:rPr lang="en-US" b="1" baseline="0" dirty="0">
                          <a:solidFill>
                            <a:srgbClr val="FF0000"/>
                          </a:solidFill>
                        </a:rPr>
                        <a:t> regions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u="sng" dirty="0"/>
                        <a:t>Fractionated</a:t>
                      </a:r>
                      <a:r>
                        <a:rPr lang="en-US" dirty="0"/>
                        <a:t>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0" dirty="0">
                          <a:solidFill>
                            <a:schemeClr val="tx1"/>
                          </a:solidFill>
                          <a:latin typeface="Arial" panose="020B0604020202020204" pitchFamily="34" charset="0"/>
                          <a:cs typeface="Arial" panose="020B0604020202020204" pitchFamily="34" charset="0"/>
                        </a:rPr>
                        <a:t>~</a:t>
                      </a:r>
                      <a:r>
                        <a:rPr lang="en-US" b="0" dirty="0">
                          <a:solidFill>
                            <a:schemeClr val="tx1"/>
                          </a:solidFill>
                        </a:rPr>
                        <a:t> 87% protons, 12% Helium, 1% HZE</a:t>
                      </a:r>
                    </a:p>
                  </a:txBody>
                  <a:tcPr/>
                </a:tc>
                <a:tc>
                  <a:txBody>
                    <a:bodyPr/>
                    <a:lstStyle/>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1" dirty="0">
                          <a:solidFill>
                            <a:srgbClr val="FF0000"/>
                          </a:solidFill>
                        </a:rPr>
                        <a:t>Continuous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u="sng" dirty="0"/>
                        <a:t>Chronic</a:t>
                      </a:r>
                      <a:r>
                        <a:rPr lang="en-US" dirty="0"/>
                        <a:t>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b="0" dirty="0">
                          <a:solidFill>
                            <a:schemeClr val="tx1"/>
                          </a:solidFill>
                          <a:latin typeface="Arial" panose="020B0604020202020204" pitchFamily="34" charset="0"/>
                          <a:cs typeface="Arial" panose="020B0604020202020204" pitchFamily="34" charset="0"/>
                        </a:rPr>
                        <a:t>~</a:t>
                      </a:r>
                      <a:r>
                        <a:rPr lang="en-US" b="0" dirty="0">
                          <a:solidFill>
                            <a:schemeClr val="tx1"/>
                          </a:solidFill>
                        </a:rPr>
                        <a:t> 87% protons, 12% Helium, 1% HZE</a:t>
                      </a:r>
                    </a:p>
                  </a:txBody>
                  <a:tcPr/>
                </a:tc>
                <a:extLst>
                  <a:ext uri="{0D108BD9-81ED-4DB2-BD59-A6C34878D82A}">
                    <a16:rowId xmlns:a16="http://schemas.microsoft.com/office/drawing/2014/main" val="3632124963"/>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Trapped Radiation</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South Atlantic Anomaly (SAA)</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dirty="0"/>
                        <a:t>Fractionated low dose-rate</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dirty="0"/>
                        <a:t>Protons</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Transit through Van Allen Belts</a:t>
                      </a:r>
                    </a:p>
                    <a:p>
                      <a:pPr marL="285750" marR="0" lvl="0" indent="-285750" algn="l" defTabSz="4572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dirty="0"/>
                        <a:t>Quasi-acute</a:t>
                      </a:r>
                    </a:p>
                    <a:p>
                      <a:pPr marL="285750" indent="-285750">
                        <a:buClr>
                          <a:schemeClr val="tx1"/>
                        </a:buClr>
                        <a:buFont typeface="Arial" panose="020B0604020202020204" pitchFamily="34" charset="0"/>
                        <a:buChar char="•"/>
                      </a:pPr>
                      <a:r>
                        <a:rPr lang="en-US" dirty="0"/>
                        <a:t>Protons</a:t>
                      </a:r>
                    </a:p>
                  </a:txBody>
                  <a:tcPr/>
                </a:tc>
                <a:extLst>
                  <a:ext uri="{0D108BD9-81ED-4DB2-BD59-A6C34878D82A}">
                    <a16:rowId xmlns:a16="http://schemas.microsoft.com/office/drawing/2014/main" val="1863429055"/>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Solar Particle Events (SPEs)</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Limited to polar regions</a:t>
                      </a:r>
                    </a:p>
                    <a:p>
                      <a:pPr marL="285750" indent="-285750">
                        <a:buClr>
                          <a:schemeClr val="tx1"/>
                        </a:buClr>
                        <a:buFont typeface="Arial" panose="020B0604020202020204" pitchFamily="34" charset="0"/>
                        <a:buChar char="•"/>
                      </a:pPr>
                      <a:r>
                        <a:rPr lang="en-US" dirty="0"/>
                        <a:t>Fractionated low dose-rate</a:t>
                      </a:r>
                    </a:p>
                    <a:p>
                      <a:pPr marL="285750" indent="-285750">
                        <a:buClr>
                          <a:schemeClr val="tx1"/>
                        </a:buClr>
                        <a:buFont typeface="Arial" panose="020B0604020202020204" pitchFamily="34" charset="0"/>
                        <a:buChar char="•"/>
                      </a:pPr>
                      <a:r>
                        <a:rPr lang="en-US" dirty="0"/>
                        <a:t>Protons</a:t>
                      </a:r>
                    </a:p>
                  </a:txBody>
                  <a:tcPr/>
                </a:tc>
                <a:tc>
                  <a:txBody>
                    <a:bodyPr/>
                    <a:lstStyle/>
                    <a:p>
                      <a:pPr marL="285750" indent="-285750">
                        <a:buClr>
                          <a:schemeClr val="tx1"/>
                        </a:buClr>
                        <a:buFont typeface="Arial" panose="020B0604020202020204" pitchFamily="34" charset="0"/>
                        <a:buChar char="•"/>
                      </a:pPr>
                      <a:r>
                        <a:rPr lang="en-US" b="1" dirty="0">
                          <a:solidFill>
                            <a:srgbClr val="FF0000"/>
                          </a:solidFill>
                        </a:rPr>
                        <a:t>Full Event</a:t>
                      </a:r>
                    </a:p>
                    <a:p>
                      <a:pPr marL="285750" indent="-285750">
                        <a:buClr>
                          <a:schemeClr val="tx1"/>
                        </a:buClr>
                        <a:buFont typeface="Arial" panose="020B0604020202020204" pitchFamily="34" charset="0"/>
                        <a:buChar char="•"/>
                      </a:pPr>
                      <a:r>
                        <a:rPr lang="en-US" dirty="0"/>
                        <a:t>Quasi-acute</a:t>
                      </a:r>
                    </a:p>
                    <a:p>
                      <a:pPr marL="285750" indent="-285750">
                        <a:buClr>
                          <a:schemeClr val="tx1"/>
                        </a:buClr>
                        <a:buFont typeface="Arial" panose="020B0604020202020204" pitchFamily="34" charset="0"/>
                        <a:buChar char="•"/>
                      </a:pPr>
                      <a:r>
                        <a:rPr lang="en-US" dirty="0"/>
                        <a:t>Protons</a:t>
                      </a:r>
                    </a:p>
                  </a:txBody>
                  <a:tcPr/>
                </a:tc>
                <a:extLst>
                  <a:ext uri="{0D108BD9-81ED-4DB2-BD59-A6C34878D82A}">
                    <a16:rowId xmlns:a16="http://schemas.microsoft.com/office/drawing/2014/main" val="135070532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dirty="0"/>
                        <a:t>Neutrons, Secondary Radiation</a:t>
                      </a:r>
                    </a:p>
                  </a:txBody>
                  <a:tcPr/>
                </a:tc>
                <a:tc>
                  <a:txBody>
                    <a:bodyPr/>
                    <a:lstStyle/>
                    <a:p>
                      <a:pPr marL="285750" indent="-285750">
                        <a:buClr>
                          <a:schemeClr val="tx1"/>
                        </a:buClr>
                        <a:buFont typeface="Arial" panose="020B0604020202020204" pitchFamily="34" charset="0"/>
                        <a:buChar char="•"/>
                      </a:pPr>
                      <a:r>
                        <a:rPr lang="en-US" dirty="0"/>
                        <a:t>Shielding</a:t>
                      </a:r>
                    </a:p>
                    <a:p>
                      <a:pPr marL="285750" indent="-285750">
                        <a:buClr>
                          <a:schemeClr val="tx1"/>
                        </a:buClr>
                        <a:buFont typeface="Arial" panose="020B0604020202020204" pitchFamily="34" charset="0"/>
                        <a:buChar char="•"/>
                      </a:pPr>
                      <a:r>
                        <a:rPr lang="en-US" u="sng" dirty="0"/>
                        <a:t>Chronic</a:t>
                      </a:r>
                      <a:r>
                        <a:rPr lang="en-US" dirty="0"/>
                        <a:t> low dose-rate</a:t>
                      </a:r>
                    </a:p>
                  </a:txBody>
                  <a:tcPr/>
                </a:tc>
                <a:tc>
                  <a:txBody>
                    <a:bodyPr/>
                    <a:lstStyle/>
                    <a:p>
                      <a:pPr marL="285750" indent="-285750">
                        <a:buClr>
                          <a:schemeClr val="tx1"/>
                        </a:buClr>
                        <a:buFont typeface="Arial" panose="020B0604020202020204" pitchFamily="34" charset="0"/>
                        <a:buChar char="•"/>
                      </a:pPr>
                      <a:r>
                        <a:rPr lang="en-US" dirty="0"/>
                        <a:t>Shielding</a:t>
                      </a:r>
                      <a:endParaRPr lang="en-US" baseline="0" dirty="0"/>
                    </a:p>
                    <a:p>
                      <a:pPr marL="285750" indent="-285750">
                        <a:buClr>
                          <a:schemeClr val="tx1"/>
                        </a:buClr>
                        <a:buFont typeface="Arial" panose="020B0604020202020204" pitchFamily="34" charset="0"/>
                        <a:buChar char="•"/>
                      </a:pPr>
                      <a:r>
                        <a:rPr lang="en-US" b="1" baseline="0" dirty="0">
                          <a:solidFill>
                            <a:srgbClr val="FF0000"/>
                          </a:solidFill>
                        </a:rPr>
                        <a:t>Planetary (albedo)</a:t>
                      </a:r>
                    </a:p>
                    <a:p>
                      <a:pPr marL="285750" indent="-285750">
                        <a:buClr>
                          <a:schemeClr val="tx1"/>
                        </a:buClr>
                        <a:buFont typeface="Arial" panose="020B0604020202020204" pitchFamily="34" charset="0"/>
                        <a:buChar char="•"/>
                      </a:pPr>
                      <a:r>
                        <a:rPr lang="en-US" u="sng" dirty="0"/>
                        <a:t>Chronic</a:t>
                      </a:r>
                      <a:r>
                        <a:rPr lang="en-US" dirty="0"/>
                        <a:t> low dose-rate</a:t>
                      </a:r>
                    </a:p>
                  </a:txBody>
                  <a:tcPr/>
                </a:tc>
                <a:extLst>
                  <a:ext uri="{0D108BD9-81ED-4DB2-BD59-A6C34878D82A}">
                    <a16:rowId xmlns:a16="http://schemas.microsoft.com/office/drawing/2014/main" val="3732151722"/>
                  </a:ext>
                </a:extLst>
              </a:tr>
            </a:tbl>
          </a:graphicData>
        </a:graphic>
      </p:graphicFrame>
    </p:spTree>
    <p:extLst>
      <p:ext uri="{BB962C8B-B14F-4D97-AF65-F5344CB8AC3E}">
        <p14:creationId xmlns:p14="http://schemas.microsoft.com/office/powerpoint/2010/main" val="1130995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B3456-0CDD-421E-8576-1F6E7E359D4C}"/>
              </a:ext>
            </a:extLst>
          </p:cNvPr>
          <p:cNvSpPr>
            <a:spLocks noGrp="1"/>
          </p:cNvSpPr>
          <p:nvPr>
            <p:ph type="title"/>
          </p:nvPr>
        </p:nvSpPr>
        <p:spPr>
          <a:xfrm>
            <a:off x="728337" y="0"/>
            <a:ext cx="10769600" cy="846138"/>
          </a:xfrm>
        </p:spPr>
        <p:txBody>
          <a:bodyPr/>
          <a:lstStyle/>
          <a:p>
            <a:r>
              <a:rPr lang="en-US" dirty="0"/>
              <a:t>What’s Out There? The Space Radiation Environment</a:t>
            </a:r>
          </a:p>
        </p:txBody>
      </p:sp>
      <p:sp>
        <p:nvSpPr>
          <p:cNvPr id="3" name="Content Placeholder 2">
            <a:extLst>
              <a:ext uri="{FF2B5EF4-FFF2-40B4-BE49-F238E27FC236}">
                <a16:creationId xmlns:a16="http://schemas.microsoft.com/office/drawing/2014/main" id="{04ECE7B2-F5BA-4F32-85B4-18F6D14526C4}"/>
              </a:ext>
            </a:extLst>
          </p:cNvPr>
          <p:cNvSpPr>
            <a:spLocks noGrp="1"/>
          </p:cNvSpPr>
          <p:nvPr>
            <p:ph idx="1"/>
          </p:nvPr>
        </p:nvSpPr>
        <p:spPr>
          <a:xfrm>
            <a:off x="609600" y="1003301"/>
            <a:ext cx="5633094" cy="5122863"/>
          </a:xfrm>
        </p:spPr>
        <p:txBody>
          <a:bodyPr/>
          <a:lstStyle/>
          <a:p>
            <a:r>
              <a:rPr lang="en-US" sz="2400" dirty="0"/>
              <a:t>Doses depend on mission and solar parameters</a:t>
            </a:r>
          </a:p>
          <a:p>
            <a:pPr lvl="1"/>
            <a:r>
              <a:rPr lang="en-US" sz="2000" dirty="0"/>
              <a:t>Duration</a:t>
            </a:r>
          </a:p>
          <a:p>
            <a:pPr lvl="1"/>
            <a:r>
              <a:rPr lang="en-US" sz="2000" dirty="0"/>
              <a:t>Trajectory and shielding</a:t>
            </a:r>
          </a:p>
          <a:p>
            <a:pPr lvl="2"/>
            <a:r>
              <a:rPr lang="en-US" sz="2000" dirty="0"/>
              <a:t>Determine source exposure</a:t>
            </a:r>
          </a:p>
          <a:p>
            <a:pPr lvl="3"/>
            <a:r>
              <a:rPr lang="en-US" sz="2000" dirty="0"/>
              <a:t>Effects “quality factor”</a:t>
            </a:r>
          </a:p>
          <a:p>
            <a:pPr lvl="2"/>
            <a:r>
              <a:rPr lang="en-US" sz="2000" dirty="0"/>
              <a:t>EVAs</a:t>
            </a:r>
          </a:p>
          <a:p>
            <a:pPr lvl="1"/>
            <a:r>
              <a:rPr lang="en-US" sz="2000" dirty="0"/>
              <a:t>Solar cycle</a:t>
            </a:r>
          </a:p>
          <a:p>
            <a:pPr lvl="2"/>
            <a:r>
              <a:rPr lang="en-US" sz="2000" dirty="0"/>
              <a:t>11-year cycle</a:t>
            </a:r>
          </a:p>
          <a:p>
            <a:pPr lvl="2"/>
            <a:r>
              <a:rPr lang="en-US" sz="2000" dirty="0">
                <a:sym typeface="Wingdings" pitchFamily="2" charset="2"/>
              </a:rPr>
              <a:t>Modulates GCR and trapped radiation </a:t>
            </a:r>
            <a:r>
              <a:rPr lang="en-US" sz="2000" u="sng" dirty="0">
                <a:sym typeface="Wingdings" pitchFamily="2" charset="2"/>
              </a:rPr>
              <a:t>fluence</a:t>
            </a:r>
            <a:r>
              <a:rPr lang="en-US" sz="2000" dirty="0">
                <a:sym typeface="Wingdings" pitchFamily="2" charset="2"/>
              </a:rPr>
              <a:t>, as well as SPE </a:t>
            </a:r>
            <a:r>
              <a:rPr lang="en-US" sz="2000" u="sng" dirty="0">
                <a:sym typeface="Wingdings" pitchFamily="2" charset="2"/>
              </a:rPr>
              <a:t>likelihood</a:t>
            </a:r>
          </a:p>
          <a:p>
            <a:r>
              <a:rPr lang="en-US" sz="2400" dirty="0">
                <a:sym typeface="Wingdings" pitchFamily="2" charset="2"/>
              </a:rPr>
              <a:t>Each crew member is badged</a:t>
            </a:r>
          </a:p>
          <a:p>
            <a:r>
              <a:rPr lang="en-US" sz="2400" dirty="0">
                <a:sym typeface="Wingdings" pitchFamily="2" charset="2"/>
              </a:rPr>
              <a:t>Active radiation area monitoring</a:t>
            </a:r>
            <a:endParaRPr lang="en-US" sz="2400" dirty="0"/>
          </a:p>
        </p:txBody>
      </p:sp>
      <p:graphicFrame>
        <p:nvGraphicFramePr>
          <p:cNvPr id="7" name="Table 6">
            <a:extLst>
              <a:ext uri="{FF2B5EF4-FFF2-40B4-BE49-F238E27FC236}">
                <a16:creationId xmlns:a16="http://schemas.microsoft.com/office/drawing/2014/main" id="{6D0D72D2-3A30-477A-96FB-3EC48211AB8C}"/>
              </a:ext>
            </a:extLst>
          </p:cNvPr>
          <p:cNvGraphicFramePr>
            <a:graphicFrameLocks noGrp="1"/>
          </p:cNvGraphicFramePr>
          <p:nvPr>
            <p:extLst>
              <p:ext uri="{D42A27DB-BD31-4B8C-83A1-F6EECF244321}">
                <p14:modId xmlns:p14="http://schemas.microsoft.com/office/powerpoint/2010/main" val="910251606"/>
              </p:ext>
            </p:extLst>
          </p:nvPr>
        </p:nvGraphicFramePr>
        <p:xfrm>
          <a:off x="6242694" y="1036160"/>
          <a:ext cx="5435770" cy="2489200"/>
        </p:xfrm>
        <a:graphic>
          <a:graphicData uri="http://schemas.openxmlformats.org/drawingml/2006/table">
            <a:tbl>
              <a:tblPr firstRow="1" bandRow="1">
                <a:tableStyleId>{5C22544A-7EE6-4342-B048-85BDC9FD1C3A}</a:tableStyleId>
              </a:tblPr>
              <a:tblGrid>
                <a:gridCol w="3199902">
                  <a:extLst>
                    <a:ext uri="{9D8B030D-6E8A-4147-A177-3AD203B41FA5}">
                      <a16:colId xmlns:a16="http://schemas.microsoft.com/office/drawing/2014/main" val="4247052381"/>
                    </a:ext>
                  </a:extLst>
                </a:gridCol>
                <a:gridCol w="2235868">
                  <a:extLst>
                    <a:ext uri="{9D8B030D-6E8A-4147-A177-3AD203B41FA5}">
                      <a16:colId xmlns:a16="http://schemas.microsoft.com/office/drawing/2014/main" val="469405595"/>
                    </a:ext>
                  </a:extLst>
                </a:gridCol>
              </a:tblGrid>
              <a:tr h="297180">
                <a:tc>
                  <a:txBody>
                    <a:bodyPr/>
                    <a:lstStyle/>
                    <a:p>
                      <a:r>
                        <a:rPr lang="en-US" dirty="0"/>
                        <a:t>Exposure Type</a:t>
                      </a:r>
                    </a:p>
                  </a:txBody>
                  <a:tcPr/>
                </a:tc>
                <a:tc>
                  <a:txBody>
                    <a:bodyPr/>
                    <a:lstStyle/>
                    <a:p>
                      <a:r>
                        <a:rPr lang="en-US"/>
                        <a:t>Dose Rate or Dose</a:t>
                      </a:r>
                      <a:endParaRPr lang="en-US" dirty="0"/>
                    </a:p>
                  </a:txBody>
                  <a:tcPr/>
                </a:tc>
                <a:extLst>
                  <a:ext uri="{0D108BD9-81ED-4DB2-BD59-A6C34878D82A}">
                    <a16:rowId xmlns:a16="http://schemas.microsoft.com/office/drawing/2014/main" val="1012750708"/>
                  </a:ext>
                </a:extLst>
              </a:tr>
              <a:tr h="370840">
                <a:tc>
                  <a:txBody>
                    <a:bodyPr/>
                    <a:lstStyle/>
                    <a:p>
                      <a:r>
                        <a:rPr lang="en-US" dirty="0"/>
                        <a:t>ISS – IV: 51.6° @ 400 km</a:t>
                      </a:r>
                    </a:p>
                  </a:txBody>
                  <a:tcPr anchor="ctr"/>
                </a:tc>
                <a:tc>
                  <a:txBody>
                    <a:bodyPr/>
                    <a:lstStyle/>
                    <a:p>
                      <a:r>
                        <a:rPr lang="en-US" b="1" dirty="0"/>
                        <a:t>300 – 450 </a:t>
                      </a:r>
                      <a:r>
                        <a:rPr lang="en-US" b="1" dirty="0" err="1"/>
                        <a:t>μGy</a:t>
                      </a:r>
                      <a:r>
                        <a:rPr lang="en-US" b="1" dirty="0"/>
                        <a:t>/day</a:t>
                      </a:r>
                    </a:p>
                  </a:txBody>
                  <a:tcPr anchor="ctr"/>
                </a:tc>
                <a:extLst>
                  <a:ext uri="{0D108BD9-81ED-4DB2-BD59-A6C34878D82A}">
                    <a16:rowId xmlns:a16="http://schemas.microsoft.com/office/drawing/2014/main" val="3388383819"/>
                  </a:ext>
                </a:extLst>
              </a:tr>
              <a:tr h="370840">
                <a:tc>
                  <a:txBody>
                    <a:bodyPr/>
                    <a:lstStyle/>
                    <a:p>
                      <a:r>
                        <a:rPr lang="en-US" dirty="0"/>
                        <a:t>ISS Trapped – IV</a:t>
                      </a:r>
                      <a:r>
                        <a:rPr lang="en-US" dirty="0">
                          <a:solidFill>
                            <a:srgbClr val="C00000"/>
                          </a:solidFill>
                        </a:rPr>
                        <a:t>***</a:t>
                      </a:r>
                    </a:p>
                  </a:txBody>
                  <a:tcPr anchor="ctr"/>
                </a:tc>
                <a:tc>
                  <a:txBody>
                    <a:bodyPr/>
                    <a:lstStyle/>
                    <a:p>
                      <a:r>
                        <a:rPr lang="en-US" dirty="0"/>
                        <a:t>&lt;0.1 – 20 </a:t>
                      </a:r>
                      <a:r>
                        <a:rPr lang="en-US" dirty="0" err="1"/>
                        <a:t>μGy</a:t>
                      </a:r>
                      <a:r>
                        <a:rPr lang="en-US" dirty="0"/>
                        <a:t>/min</a:t>
                      </a:r>
                    </a:p>
                  </a:txBody>
                  <a:tcPr anchor="ctr"/>
                </a:tc>
                <a:extLst>
                  <a:ext uri="{0D108BD9-81ED-4DB2-BD59-A6C34878D82A}">
                    <a16:rowId xmlns:a16="http://schemas.microsoft.com/office/drawing/2014/main" val="2802235956"/>
                  </a:ext>
                </a:extLst>
              </a:tr>
              <a:tr h="370840">
                <a:tc>
                  <a:txBody>
                    <a:bodyPr/>
                    <a:lstStyle/>
                    <a:p>
                      <a:r>
                        <a:rPr lang="en-US" dirty="0"/>
                        <a:t>GCR in “free space” in water</a:t>
                      </a:r>
                    </a:p>
                    <a:p>
                      <a:r>
                        <a:rPr lang="en-US" dirty="0" err="1"/>
                        <a:t>CRaTER</a:t>
                      </a:r>
                      <a:r>
                        <a:rPr lang="en-US" dirty="0"/>
                        <a:t> (2009 to present)</a:t>
                      </a:r>
                    </a:p>
                  </a:txBody>
                  <a:tcPr anchor="ctr"/>
                </a:tc>
                <a:tc>
                  <a:txBody>
                    <a:bodyPr/>
                    <a:lstStyle/>
                    <a:p>
                      <a:r>
                        <a:rPr lang="en-US" b="1" dirty="0"/>
                        <a:t>250 – 550 </a:t>
                      </a:r>
                      <a:r>
                        <a:rPr lang="en-US" b="1" dirty="0" err="1"/>
                        <a:t>μGy</a:t>
                      </a:r>
                      <a:r>
                        <a:rPr lang="en-US" b="1" dirty="0"/>
                        <a:t>/day</a:t>
                      </a:r>
                    </a:p>
                  </a:txBody>
                  <a:tcPr anchor="ctr"/>
                </a:tc>
                <a:extLst>
                  <a:ext uri="{0D108BD9-81ED-4DB2-BD59-A6C34878D82A}">
                    <a16:rowId xmlns:a16="http://schemas.microsoft.com/office/drawing/2014/main" val="526822939"/>
                  </a:ext>
                </a:extLst>
              </a:tr>
              <a:tr h="370840">
                <a:tc>
                  <a:txBody>
                    <a:bodyPr/>
                    <a:lstStyle/>
                    <a:p>
                      <a:r>
                        <a:rPr lang="en-US" dirty="0"/>
                        <a:t>1972 event – IV “free space”</a:t>
                      </a:r>
                    </a:p>
                  </a:txBody>
                  <a:tcPr anchor="ctr"/>
                </a:tc>
                <a:tc>
                  <a:txBody>
                    <a:bodyPr/>
                    <a:lstStyle/>
                    <a:p>
                      <a:r>
                        <a:rPr lang="en-US" dirty="0"/>
                        <a:t>200 – 400 mSv</a:t>
                      </a:r>
                    </a:p>
                  </a:txBody>
                  <a:tcPr anchor="ctr"/>
                </a:tc>
                <a:extLst>
                  <a:ext uri="{0D108BD9-81ED-4DB2-BD59-A6C34878D82A}">
                    <a16:rowId xmlns:a16="http://schemas.microsoft.com/office/drawing/2014/main" val="4286833894"/>
                  </a:ext>
                </a:extLst>
              </a:tr>
              <a:tr h="370840">
                <a:tc>
                  <a:txBody>
                    <a:bodyPr/>
                    <a:lstStyle/>
                    <a:p>
                      <a:r>
                        <a:rPr lang="en-US" dirty="0"/>
                        <a:t>    </a:t>
                      </a:r>
                      <a:r>
                        <a:rPr lang="en-US" i="1" dirty="0"/>
                        <a:t>Sheltered 1972 event</a:t>
                      </a:r>
                    </a:p>
                  </a:txBody>
                  <a:tcPr anchor="ctr"/>
                </a:tc>
                <a:tc>
                  <a:txBody>
                    <a:bodyPr/>
                    <a:lstStyle/>
                    <a:p>
                      <a:r>
                        <a:rPr lang="en-US" dirty="0">
                          <a:latin typeface="Arial" panose="020B0604020202020204" pitchFamily="34" charset="0"/>
                          <a:cs typeface="Arial" panose="020B0604020202020204" pitchFamily="34" charset="0"/>
                        </a:rPr>
                        <a:t>~</a:t>
                      </a:r>
                      <a:r>
                        <a:rPr lang="en-US" dirty="0"/>
                        <a:t> 80 mSv</a:t>
                      </a:r>
                    </a:p>
                  </a:txBody>
                  <a:tcPr anchor="ctr"/>
                </a:tc>
                <a:extLst>
                  <a:ext uri="{0D108BD9-81ED-4DB2-BD59-A6C34878D82A}">
                    <a16:rowId xmlns:a16="http://schemas.microsoft.com/office/drawing/2014/main" val="3069344871"/>
                  </a:ext>
                </a:extLst>
              </a:tr>
            </a:tbl>
          </a:graphicData>
        </a:graphic>
      </p:graphicFrame>
      <p:sp>
        <p:nvSpPr>
          <p:cNvPr id="8" name="Rectangle 7">
            <a:extLst>
              <a:ext uri="{FF2B5EF4-FFF2-40B4-BE49-F238E27FC236}">
                <a16:creationId xmlns:a16="http://schemas.microsoft.com/office/drawing/2014/main" id="{3DA82D0B-D249-457D-9BD1-15983C03B49A}"/>
              </a:ext>
            </a:extLst>
          </p:cNvPr>
          <p:cNvSpPr/>
          <p:nvPr/>
        </p:nvSpPr>
        <p:spPr>
          <a:xfrm>
            <a:off x="6242694" y="3552906"/>
            <a:ext cx="5435770" cy="646331"/>
          </a:xfrm>
          <a:prstGeom prst="rect">
            <a:avLst/>
          </a:prstGeom>
        </p:spPr>
        <p:txBody>
          <a:bodyPr wrap="square">
            <a:spAutoFit/>
          </a:bodyPr>
          <a:lstStyle/>
          <a:p>
            <a:r>
              <a:rPr lang="en-US" dirty="0">
                <a:solidFill>
                  <a:srgbClr val="C00000"/>
                </a:solidFill>
              </a:rPr>
              <a:t>*** Passes are at most </a:t>
            </a:r>
            <a:r>
              <a:rPr lang="en-US" dirty="0">
                <a:solidFill>
                  <a:srgbClr val="C00000"/>
                </a:solidFill>
                <a:latin typeface="Arial" panose="020B0604020202020204" pitchFamily="34" charset="0"/>
                <a:cs typeface="Arial" panose="020B0604020202020204" pitchFamily="34" charset="0"/>
              </a:rPr>
              <a:t>~</a:t>
            </a:r>
            <a:r>
              <a:rPr lang="en-US" dirty="0">
                <a:solidFill>
                  <a:srgbClr val="C00000"/>
                </a:solidFill>
              </a:rPr>
              <a:t>20 min and only see peak dose rates for a fraction of the pass</a:t>
            </a:r>
          </a:p>
        </p:txBody>
      </p:sp>
      <p:sp>
        <p:nvSpPr>
          <p:cNvPr id="4" name="Arrow: Right 3">
            <a:extLst>
              <a:ext uri="{FF2B5EF4-FFF2-40B4-BE49-F238E27FC236}">
                <a16:creationId xmlns:a16="http://schemas.microsoft.com/office/drawing/2014/main" id="{CE87856F-4120-4107-99E8-2342F59AB950}"/>
              </a:ext>
            </a:extLst>
          </p:cNvPr>
          <p:cNvSpPr/>
          <p:nvPr/>
        </p:nvSpPr>
        <p:spPr>
          <a:xfrm rot="10800000">
            <a:off x="11731629" y="1384895"/>
            <a:ext cx="368224" cy="34873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08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F1091A64-D00C-48BC-B46C-9D2765EBFA7F}"/>
              </a:ext>
            </a:extLst>
          </p:cNvPr>
          <p:cNvSpPr/>
          <p:nvPr/>
        </p:nvSpPr>
        <p:spPr>
          <a:xfrm rot="10800000">
            <a:off x="11731629" y="2280760"/>
            <a:ext cx="368224" cy="348734"/>
          </a:xfrm>
          <a:prstGeom prst="rightArrow">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0800000" scaled="1"/>
            <a:tileRect/>
          </a:gra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2DC7787-57B2-4830-8BBB-408439BEC51D}"/>
              </a:ext>
            </a:extLst>
          </p:cNvPr>
          <p:cNvSpPr txBox="1"/>
          <p:nvPr/>
        </p:nvSpPr>
        <p:spPr>
          <a:xfrm>
            <a:off x="1" y="6281506"/>
            <a:ext cx="12191999" cy="461665"/>
          </a:xfrm>
          <a:prstGeom prst="rect">
            <a:avLst/>
          </a:prstGeom>
          <a:noFill/>
        </p:spPr>
        <p:txBody>
          <a:bodyPr wrap="square" rtlCol="0">
            <a:spAutoFit/>
          </a:bodyPr>
          <a:lstStyle/>
          <a:p>
            <a:pPr algn="ctr"/>
            <a:r>
              <a:rPr lang="en-US" sz="2400" b="1" dirty="0">
                <a:solidFill>
                  <a:srgbClr val="0000FD"/>
                </a:solidFill>
                <a:latin typeface="Arial"/>
                <a:cs typeface="Arial"/>
              </a:rPr>
              <a:t>KEY POINT: Space radiation is </a:t>
            </a:r>
            <a:r>
              <a:rPr lang="en-US" sz="2400" b="1" i="1" u="sng" dirty="0">
                <a:solidFill>
                  <a:srgbClr val="0000FD"/>
                </a:solidFill>
                <a:latin typeface="Arial"/>
                <a:cs typeface="Arial"/>
              </a:rPr>
              <a:t>different</a:t>
            </a:r>
            <a:r>
              <a:rPr lang="en-US" sz="2400" b="1" dirty="0">
                <a:solidFill>
                  <a:srgbClr val="0000FD"/>
                </a:solidFill>
                <a:latin typeface="Arial"/>
                <a:cs typeface="Arial"/>
              </a:rPr>
              <a:t> than terrestrial radiation</a:t>
            </a:r>
          </a:p>
        </p:txBody>
      </p:sp>
      <p:pic>
        <p:nvPicPr>
          <p:cNvPr id="5" name="I06_20190902_151500_182500">
            <a:hlinkClick r:id="" action="ppaction://media"/>
            <a:extLst>
              <a:ext uri="{FF2B5EF4-FFF2-40B4-BE49-F238E27FC236}">
                <a16:creationId xmlns:a16="http://schemas.microsoft.com/office/drawing/2014/main" id="{C3887D96-549C-4D68-AF26-5308F2F892C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242694" y="4160653"/>
            <a:ext cx="5949306" cy="2108595"/>
          </a:xfrm>
          <a:prstGeom prst="rect">
            <a:avLst/>
          </a:prstGeom>
        </p:spPr>
      </p:pic>
    </p:spTree>
    <p:extLst>
      <p:ext uri="{BB962C8B-B14F-4D97-AF65-F5344CB8AC3E}">
        <p14:creationId xmlns:p14="http://schemas.microsoft.com/office/powerpoint/2010/main" val="4010049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right)">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5"/>
                </p:tgtEl>
              </p:cMediaNode>
            </p:video>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animBg="1"/>
      <p:bldP spid="9"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3">
            <a:extLst>
              <a:ext uri="{FF2B5EF4-FFF2-40B4-BE49-F238E27FC236}">
                <a16:creationId xmlns:a16="http://schemas.microsoft.com/office/drawing/2014/main" id="{191A5ED6-8915-4F6A-8721-CD84529CA131}"/>
              </a:ext>
            </a:extLst>
          </p:cNvPr>
          <p:cNvSpPr>
            <a:spLocks noGrp="1"/>
          </p:cNvSpPr>
          <p:nvPr>
            <p:ph type="title"/>
          </p:nvPr>
        </p:nvSpPr>
        <p:spPr>
          <a:xfrm>
            <a:off x="728337" y="-31949"/>
            <a:ext cx="10769600" cy="878087"/>
          </a:xfrm>
        </p:spPr>
        <p:txBody>
          <a:bodyPr/>
          <a:lstStyle/>
          <a:p>
            <a:r>
              <a:rPr lang="en-US" altLang="en-US" dirty="0"/>
              <a:t>Historical and Projected NASA Mission Doses</a:t>
            </a:r>
          </a:p>
        </p:txBody>
      </p:sp>
      <p:sp>
        <p:nvSpPr>
          <p:cNvPr id="21508" name="Text Box 9">
            <a:extLst>
              <a:ext uri="{FF2B5EF4-FFF2-40B4-BE49-F238E27FC236}">
                <a16:creationId xmlns:a16="http://schemas.microsoft.com/office/drawing/2014/main" id="{7D9F6F8C-95E1-455C-ADC9-34DFC5FFE1E8}"/>
              </a:ext>
            </a:extLst>
          </p:cNvPr>
          <p:cNvSpPr txBox="1">
            <a:spLocks noChangeArrowheads="1"/>
          </p:cNvSpPr>
          <p:nvPr/>
        </p:nvSpPr>
        <p:spPr bwMode="auto">
          <a:xfrm>
            <a:off x="8562024" y="2907291"/>
            <a:ext cx="324940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00B050"/>
                </a:solidFill>
                <a:latin typeface="Arial" panose="020B0604020202020204" pitchFamily="34" charset="0"/>
              </a:rPr>
              <a:t>50 mSv/</a:t>
            </a:r>
            <a:r>
              <a:rPr lang="en-US" altLang="en-US" b="1" dirty="0" err="1">
                <a:solidFill>
                  <a:srgbClr val="00B050"/>
                </a:solidFill>
                <a:latin typeface="Arial" panose="020B0604020202020204" pitchFamily="34" charset="0"/>
              </a:rPr>
              <a:t>yr</a:t>
            </a:r>
            <a:endParaRPr lang="en-US" altLang="en-US" b="1" dirty="0">
              <a:solidFill>
                <a:srgbClr val="00B050"/>
              </a:solidFill>
              <a:latin typeface="Arial" panose="020B0604020202020204" pitchFamily="34" charset="0"/>
            </a:endParaRPr>
          </a:p>
          <a:p>
            <a:pPr eaLnBrk="1" hangingPunct="1"/>
            <a:r>
              <a:rPr lang="en-US" altLang="en-US" b="1" dirty="0">
                <a:solidFill>
                  <a:srgbClr val="00B050"/>
                </a:solidFill>
                <a:latin typeface="Arial" panose="020B0604020202020204" pitchFamily="34" charset="0"/>
              </a:rPr>
              <a:t>Terrestrial Radiation Worker </a:t>
            </a:r>
            <a:r>
              <a:rPr lang="en-US" altLang="en-US" b="1" i="1" u="sng" dirty="0">
                <a:solidFill>
                  <a:srgbClr val="00B050"/>
                </a:solidFill>
                <a:latin typeface="Arial" panose="020B0604020202020204" pitchFamily="34" charset="0"/>
              </a:rPr>
              <a:t>Annual</a:t>
            </a:r>
            <a:r>
              <a:rPr lang="en-US" altLang="en-US" b="1" dirty="0">
                <a:solidFill>
                  <a:srgbClr val="00B050"/>
                </a:solidFill>
                <a:latin typeface="Arial" panose="020B0604020202020204" pitchFamily="34" charset="0"/>
              </a:rPr>
              <a:t> Limit</a:t>
            </a:r>
          </a:p>
        </p:txBody>
      </p:sp>
      <p:cxnSp>
        <p:nvCxnSpPr>
          <p:cNvPr id="21509" name="Straight Arrow Connector 14">
            <a:extLst>
              <a:ext uri="{FF2B5EF4-FFF2-40B4-BE49-F238E27FC236}">
                <a16:creationId xmlns:a16="http://schemas.microsoft.com/office/drawing/2014/main" id="{546CC705-BF14-43C8-B517-40F3B531662F}"/>
              </a:ext>
            </a:extLst>
          </p:cNvPr>
          <p:cNvCxnSpPr>
            <a:cxnSpLocks noChangeShapeType="1"/>
          </p:cNvCxnSpPr>
          <p:nvPr/>
        </p:nvCxnSpPr>
        <p:spPr bwMode="auto">
          <a:xfrm flipH="1">
            <a:off x="8250014" y="3140652"/>
            <a:ext cx="274320" cy="0"/>
          </a:xfrm>
          <a:prstGeom prst="straightConnector1">
            <a:avLst/>
          </a:prstGeom>
          <a:noFill/>
          <a:ln w="38100" algn="ctr">
            <a:solidFill>
              <a:srgbClr val="00B050"/>
            </a:solidFill>
            <a:round/>
            <a:headEnd type="none" w="sm" len="sm"/>
            <a:tailEnd type="arrow" w="med" len="med"/>
          </a:ln>
          <a:extLst>
            <a:ext uri="{909E8E84-426E-40DD-AFC4-6F175D3DCCD1}">
              <a14:hiddenFill xmlns:a14="http://schemas.microsoft.com/office/drawing/2010/main">
                <a:noFill/>
              </a14:hiddenFill>
            </a:ext>
          </a:extLst>
        </p:spPr>
      </p:cxnSp>
      <p:sp>
        <p:nvSpPr>
          <p:cNvPr id="21510" name="Text Box 6">
            <a:extLst>
              <a:ext uri="{FF2B5EF4-FFF2-40B4-BE49-F238E27FC236}">
                <a16:creationId xmlns:a16="http://schemas.microsoft.com/office/drawing/2014/main" id="{D3A1A4C0-D1F4-4D7B-A80A-A096FB456908}"/>
              </a:ext>
            </a:extLst>
          </p:cNvPr>
          <p:cNvSpPr txBox="1">
            <a:spLocks noChangeArrowheads="1"/>
          </p:cNvSpPr>
          <p:nvPr/>
        </p:nvSpPr>
        <p:spPr bwMode="auto">
          <a:xfrm>
            <a:off x="8530274" y="4032827"/>
            <a:ext cx="324940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00B050"/>
                </a:solidFill>
                <a:latin typeface="Arial" panose="020B0604020202020204" pitchFamily="34" charset="0"/>
              </a:rPr>
              <a:t>3.6 mSv</a:t>
            </a:r>
          </a:p>
          <a:p>
            <a:pPr eaLnBrk="1" hangingPunct="1"/>
            <a:r>
              <a:rPr lang="en-US" altLang="en-US" b="1" dirty="0">
                <a:solidFill>
                  <a:srgbClr val="00B050"/>
                </a:solidFill>
                <a:latin typeface="Arial" panose="020B0604020202020204" pitchFamily="34" charset="0"/>
              </a:rPr>
              <a:t>Average US </a:t>
            </a:r>
          </a:p>
          <a:p>
            <a:pPr eaLnBrk="1" hangingPunct="1"/>
            <a:r>
              <a:rPr lang="en-US" altLang="en-US" b="1" i="1" u="sng" dirty="0">
                <a:solidFill>
                  <a:srgbClr val="00B050"/>
                </a:solidFill>
                <a:latin typeface="Arial" panose="020B0604020202020204" pitchFamily="34" charset="0"/>
              </a:rPr>
              <a:t>Annual</a:t>
            </a:r>
            <a:r>
              <a:rPr lang="en-US" altLang="en-US" b="1" dirty="0">
                <a:solidFill>
                  <a:srgbClr val="00B050"/>
                </a:solidFill>
                <a:latin typeface="Arial" panose="020B0604020202020204" pitchFamily="34" charset="0"/>
              </a:rPr>
              <a:t> Dose</a:t>
            </a:r>
          </a:p>
        </p:txBody>
      </p:sp>
      <p:cxnSp>
        <p:nvCxnSpPr>
          <p:cNvPr id="21511" name="Straight Arrow Connector 16">
            <a:extLst>
              <a:ext uri="{FF2B5EF4-FFF2-40B4-BE49-F238E27FC236}">
                <a16:creationId xmlns:a16="http://schemas.microsoft.com/office/drawing/2014/main" id="{7E090843-131A-4277-9748-55220E34795E}"/>
              </a:ext>
            </a:extLst>
          </p:cNvPr>
          <p:cNvCxnSpPr>
            <a:cxnSpLocks noChangeShapeType="1"/>
          </p:cNvCxnSpPr>
          <p:nvPr/>
        </p:nvCxnSpPr>
        <p:spPr bwMode="auto">
          <a:xfrm flipH="1">
            <a:off x="8232553" y="4201102"/>
            <a:ext cx="274320" cy="0"/>
          </a:xfrm>
          <a:prstGeom prst="straightConnector1">
            <a:avLst/>
          </a:prstGeom>
          <a:noFill/>
          <a:ln w="38100" algn="ctr">
            <a:solidFill>
              <a:srgbClr val="00B050"/>
            </a:solidFill>
            <a:round/>
            <a:headEnd type="none" w="sm" len="sm"/>
            <a:tailEnd type="arrow" w="med" len="med"/>
          </a:ln>
          <a:extLst>
            <a:ext uri="{909E8E84-426E-40DD-AFC4-6F175D3DCCD1}">
              <a14:hiddenFill xmlns:a14="http://schemas.microsoft.com/office/drawing/2010/main">
                <a:noFill/>
              </a14:hiddenFill>
            </a:ext>
          </a:extLst>
        </p:spPr>
      </p:cxnSp>
      <p:sp>
        <p:nvSpPr>
          <p:cNvPr id="21512" name="TextBox 4">
            <a:extLst>
              <a:ext uri="{FF2B5EF4-FFF2-40B4-BE49-F238E27FC236}">
                <a16:creationId xmlns:a16="http://schemas.microsoft.com/office/drawing/2014/main" id="{F1B89CEE-18BA-49D6-AC86-BFD609378F1D}"/>
              </a:ext>
            </a:extLst>
          </p:cNvPr>
          <p:cNvSpPr txBox="1">
            <a:spLocks noChangeArrowheads="1"/>
          </p:cNvSpPr>
          <p:nvPr/>
        </p:nvSpPr>
        <p:spPr bwMode="auto">
          <a:xfrm>
            <a:off x="8178578" y="5255203"/>
            <a:ext cx="1891247" cy="4001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000" dirty="0">
                <a:latin typeface="Arial" panose="020B0604020202020204" pitchFamily="34" charset="0"/>
              </a:rPr>
              <a:t>Modified from </a:t>
            </a:r>
            <a:r>
              <a:rPr lang="en-US" altLang="en-US" sz="1000" dirty="0" err="1">
                <a:latin typeface="Arial" panose="020B0604020202020204" pitchFamily="34" charset="0"/>
              </a:rPr>
              <a:t>Cucinotta</a:t>
            </a:r>
            <a:r>
              <a:rPr lang="en-US" altLang="en-US" sz="1000" dirty="0">
                <a:latin typeface="Arial" panose="020B0604020202020204" pitchFamily="34" charset="0"/>
              </a:rPr>
              <a:t> et al. </a:t>
            </a:r>
            <a:r>
              <a:rPr lang="en-US" altLang="en-US" sz="1000" dirty="0" err="1">
                <a:latin typeface="Arial" panose="020B0604020202020204" pitchFamily="34" charset="0"/>
              </a:rPr>
              <a:t>Radiat</a:t>
            </a:r>
            <a:r>
              <a:rPr lang="en-US" altLang="en-US" sz="1000" dirty="0">
                <a:latin typeface="Arial" panose="020B0604020202020204" pitchFamily="34" charset="0"/>
              </a:rPr>
              <a:t> Res (2008)</a:t>
            </a:r>
          </a:p>
        </p:txBody>
      </p:sp>
      <p:sp>
        <p:nvSpPr>
          <p:cNvPr id="21513" name="Text Box 9">
            <a:extLst>
              <a:ext uri="{FF2B5EF4-FFF2-40B4-BE49-F238E27FC236}">
                <a16:creationId xmlns:a16="http://schemas.microsoft.com/office/drawing/2014/main" id="{33735EE0-400E-4608-AC81-7BC93735EF5D}"/>
              </a:ext>
            </a:extLst>
          </p:cNvPr>
          <p:cNvSpPr txBox="1">
            <a:spLocks noChangeArrowheads="1"/>
          </p:cNvSpPr>
          <p:nvPr/>
        </p:nvSpPr>
        <p:spPr bwMode="auto">
          <a:xfrm>
            <a:off x="8558849" y="1518137"/>
            <a:ext cx="325304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b="1" dirty="0">
                <a:solidFill>
                  <a:srgbClr val="00B050"/>
                </a:solidFill>
                <a:latin typeface="Arial" panose="020B0604020202020204" pitchFamily="34" charset="0"/>
              </a:rPr>
              <a:t>650 mSv</a:t>
            </a:r>
          </a:p>
          <a:p>
            <a:pPr eaLnBrk="1" hangingPunct="1"/>
            <a:r>
              <a:rPr lang="en-US" altLang="en-US" b="1" dirty="0">
                <a:solidFill>
                  <a:srgbClr val="00B050"/>
                </a:solidFill>
                <a:latin typeface="Arial" panose="020B0604020202020204" pitchFamily="34" charset="0"/>
              </a:rPr>
              <a:t>NCRP Recommended Terrestrial Radiation Worker </a:t>
            </a:r>
            <a:r>
              <a:rPr lang="en-US" altLang="en-US" b="1" i="1" u="sng" dirty="0">
                <a:solidFill>
                  <a:srgbClr val="00B050"/>
                </a:solidFill>
                <a:latin typeface="Arial" panose="020B0604020202020204" pitchFamily="34" charset="0"/>
              </a:rPr>
              <a:t>Lifetime</a:t>
            </a:r>
            <a:r>
              <a:rPr lang="en-US" altLang="en-US" b="1" dirty="0">
                <a:solidFill>
                  <a:srgbClr val="00B050"/>
                </a:solidFill>
                <a:latin typeface="Arial" panose="020B0604020202020204" pitchFamily="34" charset="0"/>
              </a:rPr>
              <a:t> Limit for 65 </a:t>
            </a:r>
            <a:r>
              <a:rPr lang="en-US" altLang="en-US" b="1" dirty="0" err="1">
                <a:solidFill>
                  <a:srgbClr val="00B050"/>
                </a:solidFill>
                <a:latin typeface="Arial" panose="020B0604020202020204" pitchFamily="34" charset="0"/>
              </a:rPr>
              <a:t>yo</a:t>
            </a:r>
            <a:endParaRPr lang="en-US" altLang="en-US" b="1" dirty="0">
              <a:solidFill>
                <a:srgbClr val="00B050"/>
              </a:solidFill>
              <a:latin typeface="Arial" panose="020B0604020202020204" pitchFamily="34" charset="0"/>
            </a:endParaRPr>
          </a:p>
        </p:txBody>
      </p:sp>
      <p:cxnSp>
        <p:nvCxnSpPr>
          <p:cNvPr id="21514" name="Straight Arrow Connector 14">
            <a:extLst>
              <a:ext uri="{FF2B5EF4-FFF2-40B4-BE49-F238E27FC236}">
                <a16:creationId xmlns:a16="http://schemas.microsoft.com/office/drawing/2014/main" id="{920C7B83-9B47-4ABE-BAEA-FC64E4E594D6}"/>
              </a:ext>
            </a:extLst>
          </p:cNvPr>
          <p:cNvCxnSpPr>
            <a:cxnSpLocks noChangeShapeType="1"/>
          </p:cNvCxnSpPr>
          <p:nvPr/>
        </p:nvCxnSpPr>
        <p:spPr bwMode="auto">
          <a:xfrm flipH="1">
            <a:off x="8232552" y="2135765"/>
            <a:ext cx="274320" cy="0"/>
          </a:xfrm>
          <a:prstGeom prst="straightConnector1">
            <a:avLst/>
          </a:prstGeom>
          <a:noFill/>
          <a:ln w="38100" algn="ctr">
            <a:solidFill>
              <a:srgbClr val="00B050"/>
            </a:solidFill>
            <a:round/>
            <a:headEnd type="none" w="sm" len="sm"/>
            <a:tailEnd type="arrow" w="med" len="med"/>
          </a:ln>
          <a:extLst>
            <a:ext uri="{909E8E84-426E-40DD-AFC4-6F175D3DCCD1}">
              <a14:hiddenFill xmlns:a14="http://schemas.microsoft.com/office/drawing/2010/main">
                <a:noFill/>
              </a14:hiddenFill>
            </a:ext>
          </a:extLst>
        </p:spPr>
      </p:cxnSp>
      <p:cxnSp>
        <p:nvCxnSpPr>
          <p:cNvPr id="21515" name="Straight Connector 3">
            <a:extLst>
              <a:ext uri="{FF2B5EF4-FFF2-40B4-BE49-F238E27FC236}">
                <a16:creationId xmlns:a16="http://schemas.microsoft.com/office/drawing/2014/main" id="{7B58106E-9ABF-468A-937C-455F2A7E72B5}"/>
              </a:ext>
            </a:extLst>
          </p:cNvPr>
          <p:cNvCxnSpPr>
            <a:cxnSpLocks noChangeShapeType="1"/>
          </p:cNvCxnSpPr>
          <p:nvPr/>
        </p:nvCxnSpPr>
        <p:spPr bwMode="auto">
          <a:xfrm flipH="1">
            <a:off x="1157064" y="3140652"/>
            <a:ext cx="7075488"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type="none" w="sm" len="sm"/>
                <a:tailEnd type="none" w="sm" len="sm"/>
              </a14:hiddenLine>
            </a:ext>
          </a:extLst>
        </p:spPr>
      </p:cxnSp>
      <p:sp>
        <p:nvSpPr>
          <p:cNvPr id="21516" name="Rectangle 5">
            <a:extLst>
              <a:ext uri="{FF2B5EF4-FFF2-40B4-BE49-F238E27FC236}">
                <a16:creationId xmlns:a16="http://schemas.microsoft.com/office/drawing/2014/main" id="{0A3EA4A3-0FF7-4923-B602-4B9059DDC3FD}"/>
              </a:ext>
            </a:extLst>
          </p:cNvPr>
          <p:cNvSpPr>
            <a:spLocks noChangeArrowheads="1"/>
          </p:cNvSpPr>
          <p:nvPr/>
        </p:nvSpPr>
        <p:spPr bwMode="auto">
          <a:xfrm>
            <a:off x="1969864" y="2988253"/>
            <a:ext cx="6076950" cy="14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ct val="50000"/>
              </a:spcBef>
            </a:pPr>
            <a:endParaRPr lang="en-US" altLang="en-US" sz="1400">
              <a:latin typeface="Arial" panose="020B0604020202020204" pitchFamily="34" charset="0"/>
            </a:endParaRPr>
          </a:p>
        </p:txBody>
      </p:sp>
      <p:sp>
        <p:nvSpPr>
          <p:cNvPr id="21517" name="Rectangle 19">
            <a:extLst>
              <a:ext uri="{FF2B5EF4-FFF2-40B4-BE49-F238E27FC236}">
                <a16:creationId xmlns:a16="http://schemas.microsoft.com/office/drawing/2014/main" id="{E7215BB1-D74D-40F5-9BD4-8E9F4A838B07}"/>
              </a:ext>
            </a:extLst>
          </p:cNvPr>
          <p:cNvSpPr>
            <a:spLocks noChangeArrowheads="1"/>
          </p:cNvSpPr>
          <p:nvPr/>
        </p:nvSpPr>
        <p:spPr bwMode="auto">
          <a:xfrm>
            <a:off x="2039714" y="2118302"/>
            <a:ext cx="6173788" cy="46038"/>
          </a:xfrm>
          <a:prstGeom prst="rect">
            <a:avLst/>
          </a:prstGeom>
          <a:solidFill>
            <a:srgbClr val="00B050"/>
          </a:solidFill>
          <a:ln>
            <a:noFill/>
          </a:ln>
          <a:extLst>
            <a:ext uri="{91240B29-F687-4F45-9708-019B960494DF}">
              <a14:hiddenLine xmlns:a14="http://schemas.microsoft.com/office/drawing/2010/main" w="9525" algn="ctr">
                <a:solidFill>
                  <a:srgbClr val="000000"/>
                </a:solidFill>
                <a:round/>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ct val="50000"/>
              </a:spcBef>
            </a:pPr>
            <a:endParaRPr lang="en-US" altLang="en-US" sz="1400">
              <a:latin typeface="Arial" panose="020B0604020202020204" pitchFamily="34" charset="0"/>
            </a:endParaRPr>
          </a:p>
        </p:txBody>
      </p:sp>
      <p:sp>
        <p:nvSpPr>
          <p:cNvPr id="21518" name="Rectangle 1658">
            <a:extLst>
              <a:ext uri="{FF2B5EF4-FFF2-40B4-BE49-F238E27FC236}">
                <a16:creationId xmlns:a16="http://schemas.microsoft.com/office/drawing/2014/main" id="{8149D140-73D7-46E4-B114-44AFC0E3BDDC}"/>
              </a:ext>
            </a:extLst>
          </p:cNvPr>
          <p:cNvSpPr>
            <a:spLocks noChangeArrowheads="1"/>
          </p:cNvSpPr>
          <p:nvPr/>
        </p:nvSpPr>
        <p:spPr bwMode="auto">
          <a:xfrm>
            <a:off x="2039714" y="3115252"/>
            <a:ext cx="6173788" cy="46038"/>
          </a:xfrm>
          <a:prstGeom prst="rect">
            <a:avLst/>
          </a:prstGeom>
          <a:solidFill>
            <a:srgbClr val="00B050"/>
          </a:solidFill>
          <a:ln>
            <a:noFill/>
          </a:ln>
          <a:extLst>
            <a:ext uri="{91240B29-F687-4F45-9708-019B960494DF}">
              <a14:hiddenLine xmlns:a14="http://schemas.microsoft.com/office/drawing/2010/main" w="9525" algn="ctr">
                <a:solidFill>
                  <a:srgbClr val="000000"/>
                </a:solidFill>
                <a:round/>
                <a:headEnd type="none" w="sm" len="sm"/>
                <a:tailEnd type="none" w="sm" len="sm"/>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spcBef>
                <a:spcPct val="50000"/>
              </a:spcBef>
            </a:pPr>
            <a:endParaRPr lang="en-US" altLang="en-US" sz="1400">
              <a:latin typeface="Arial" panose="020B0604020202020204" pitchFamily="34" charset="0"/>
            </a:endParaRPr>
          </a:p>
        </p:txBody>
      </p:sp>
      <p:grpSp>
        <p:nvGrpSpPr>
          <p:cNvPr id="21519" name="Group 21667">
            <a:extLst>
              <a:ext uri="{FF2B5EF4-FFF2-40B4-BE49-F238E27FC236}">
                <a16:creationId xmlns:a16="http://schemas.microsoft.com/office/drawing/2014/main" id="{8F8A62DF-5CE0-4291-A577-7217A41D6CAA}"/>
              </a:ext>
            </a:extLst>
          </p:cNvPr>
          <p:cNvGrpSpPr>
            <a:grpSpLocks/>
          </p:cNvGrpSpPr>
          <p:nvPr/>
        </p:nvGrpSpPr>
        <p:grpSpPr bwMode="auto">
          <a:xfrm>
            <a:off x="1157065" y="916566"/>
            <a:ext cx="7243763" cy="5424487"/>
            <a:chOff x="342901" y="979488"/>
            <a:chExt cx="7243763" cy="5424486"/>
          </a:xfrm>
        </p:grpSpPr>
        <p:grpSp>
          <p:nvGrpSpPr>
            <p:cNvPr id="21521" name="Group 1656">
              <a:extLst>
                <a:ext uri="{FF2B5EF4-FFF2-40B4-BE49-F238E27FC236}">
                  <a16:creationId xmlns:a16="http://schemas.microsoft.com/office/drawing/2014/main" id="{281668F0-246A-499A-9EBC-D03D13682789}"/>
                </a:ext>
              </a:extLst>
            </p:cNvPr>
            <p:cNvGrpSpPr>
              <a:grpSpLocks noChangeAspect="1"/>
            </p:cNvGrpSpPr>
            <p:nvPr/>
          </p:nvGrpSpPr>
          <p:grpSpPr bwMode="auto">
            <a:xfrm>
              <a:off x="342901" y="979488"/>
              <a:ext cx="7243763" cy="5424486"/>
              <a:chOff x="216" y="617"/>
              <a:chExt cx="4563" cy="3417"/>
            </a:xfrm>
          </p:grpSpPr>
          <p:sp>
            <p:nvSpPr>
              <p:cNvPr id="21536" name="AutoShape 1655">
                <a:extLst>
                  <a:ext uri="{FF2B5EF4-FFF2-40B4-BE49-F238E27FC236}">
                    <a16:creationId xmlns:a16="http://schemas.microsoft.com/office/drawing/2014/main" id="{69FCF45D-2A35-4EED-A208-FBC3678F14D7}"/>
                  </a:ext>
                </a:extLst>
              </p:cNvPr>
              <p:cNvSpPr>
                <a:spLocks noChangeAspect="1" noChangeArrowheads="1" noTextEdit="1"/>
              </p:cNvSpPr>
              <p:nvPr/>
            </p:nvSpPr>
            <p:spPr bwMode="auto">
              <a:xfrm>
                <a:off x="216" y="617"/>
                <a:ext cx="4563" cy="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nvGrpSpPr>
              <p:cNvPr id="21537" name="Group 1857">
                <a:extLst>
                  <a:ext uri="{FF2B5EF4-FFF2-40B4-BE49-F238E27FC236}">
                    <a16:creationId xmlns:a16="http://schemas.microsoft.com/office/drawing/2014/main" id="{8C257C01-0C3C-4916-B900-6F7A3C31C4AF}"/>
                  </a:ext>
                </a:extLst>
              </p:cNvPr>
              <p:cNvGrpSpPr>
                <a:grpSpLocks/>
              </p:cNvGrpSpPr>
              <p:nvPr/>
            </p:nvGrpSpPr>
            <p:grpSpPr bwMode="auto">
              <a:xfrm>
                <a:off x="298" y="881"/>
                <a:ext cx="4429" cy="3067"/>
                <a:chOff x="298" y="881"/>
                <a:chExt cx="4429" cy="3067"/>
              </a:xfrm>
            </p:grpSpPr>
            <p:sp>
              <p:nvSpPr>
                <p:cNvPr id="22948" name="Rectangle 1658">
                  <a:extLst>
                    <a:ext uri="{FF2B5EF4-FFF2-40B4-BE49-F238E27FC236}">
                      <a16:creationId xmlns:a16="http://schemas.microsoft.com/office/drawing/2014/main" id="{C8C5F324-D7BE-4842-95D9-F6244F9FF2CF}"/>
                    </a:ext>
                  </a:extLst>
                </p:cNvPr>
                <p:cNvSpPr>
                  <a:spLocks noChangeArrowheads="1"/>
                </p:cNvSpPr>
                <p:nvPr/>
              </p:nvSpPr>
              <p:spPr bwMode="auto">
                <a:xfrm>
                  <a:off x="802" y="881"/>
                  <a:ext cx="3837" cy="2683"/>
                </a:xfrm>
                <a:prstGeom prst="rect">
                  <a:avLst/>
                </a:prstGeom>
                <a:noFill/>
                <a:ln w="1588">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49" name="Rectangle 1659">
                  <a:extLst>
                    <a:ext uri="{FF2B5EF4-FFF2-40B4-BE49-F238E27FC236}">
                      <a16:creationId xmlns:a16="http://schemas.microsoft.com/office/drawing/2014/main" id="{FC3A2DF0-4331-46B5-BDD0-550203B21102}"/>
                    </a:ext>
                  </a:extLst>
                </p:cNvPr>
                <p:cNvSpPr>
                  <a:spLocks noChangeArrowheads="1"/>
                </p:cNvSpPr>
                <p:nvPr/>
              </p:nvSpPr>
              <p:spPr bwMode="auto">
                <a:xfrm>
                  <a:off x="2230" y="3710"/>
                  <a:ext cx="989"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400" dirty="0">
                      <a:solidFill>
                        <a:srgbClr val="000000"/>
                      </a:solidFill>
                      <a:latin typeface="Arial" panose="020B0604020202020204" pitchFamily="34" charset="0"/>
                    </a:rPr>
                    <a:t>Astronaut, i</a:t>
                  </a:r>
                  <a:endParaRPr lang="en-US" altLang="en-US" sz="1400" dirty="0">
                    <a:latin typeface="Arial" panose="020B0604020202020204" pitchFamily="34" charset="0"/>
                  </a:endParaRPr>
                </a:p>
              </p:txBody>
            </p:sp>
            <p:sp>
              <p:nvSpPr>
                <p:cNvPr id="22950" name="Line 1660">
                  <a:extLst>
                    <a:ext uri="{FF2B5EF4-FFF2-40B4-BE49-F238E27FC236}">
                      <a16:creationId xmlns:a16="http://schemas.microsoft.com/office/drawing/2014/main" id="{F743607A-6A81-4902-99D0-73C02A53B3E7}"/>
                    </a:ext>
                  </a:extLst>
                </p:cNvPr>
                <p:cNvSpPr>
                  <a:spLocks noChangeShapeType="1"/>
                </p:cNvSpPr>
                <p:nvPr/>
              </p:nvSpPr>
              <p:spPr bwMode="auto">
                <a:xfrm>
                  <a:off x="802" y="3564"/>
                  <a:ext cx="38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51" name="Line 1661">
                  <a:extLst>
                    <a:ext uri="{FF2B5EF4-FFF2-40B4-BE49-F238E27FC236}">
                      <a16:creationId xmlns:a16="http://schemas.microsoft.com/office/drawing/2014/main" id="{9034AA52-FDBE-4F9A-A67F-368958065BE6}"/>
                    </a:ext>
                  </a:extLst>
                </p:cNvPr>
                <p:cNvSpPr>
                  <a:spLocks noChangeShapeType="1"/>
                </p:cNvSpPr>
                <p:nvPr/>
              </p:nvSpPr>
              <p:spPr bwMode="auto">
                <a:xfrm flipV="1">
                  <a:off x="1761" y="3525"/>
                  <a:ext cx="0" cy="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52" name="Line 1662">
                  <a:extLst>
                    <a:ext uri="{FF2B5EF4-FFF2-40B4-BE49-F238E27FC236}">
                      <a16:creationId xmlns:a16="http://schemas.microsoft.com/office/drawing/2014/main" id="{6F751AEB-CD8F-46FF-A61E-8469C7800167}"/>
                    </a:ext>
                  </a:extLst>
                </p:cNvPr>
                <p:cNvSpPr>
                  <a:spLocks noChangeShapeType="1"/>
                </p:cNvSpPr>
                <p:nvPr/>
              </p:nvSpPr>
              <p:spPr bwMode="auto">
                <a:xfrm flipV="1">
                  <a:off x="2720" y="3525"/>
                  <a:ext cx="0" cy="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53" name="Line 1663">
                  <a:extLst>
                    <a:ext uri="{FF2B5EF4-FFF2-40B4-BE49-F238E27FC236}">
                      <a16:creationId xmlns:a16="http://schemas.microsoft.com/office/drawing/2014/main" id="{55D11469-CF8C-4AAE-A461-68DEC3FE25D0}"/>
                    </a:ext>
                  </a:extLst>
                </p:cNvPr>
                <p:cNvSpPr>
                  <a:spLocks noChangeShapeType="1"/>
                </p:cNvSpPr>
                <p:nvPr/>
              </p:nvSpPr>
              <p:spPr bwMode="auto">
                <a:xfrm flipV="1">
                  <a:off x="3680" y="3525"/>
                  <a:ext cx="0" cy="3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54" name="Line 1664">
                  <a:extLst>
                    <a:ext uri="{FF2B5EF4-FFF2-40B4-BE49-F238E27FC236}">
                      <a16:creationId xmlns:a16="http://schemas.microsoft.com/office/drawing/2014/main" id="{9A343A7A-0326-40F2-BF8C-FB7BB26C9FD9}"/>
                    </a:ext>
                  </a:extLst>
                </p:cNvPr>
                <p:cNvSpPr>
                  <a:spLocks noChangeShapeType="1"/>
                </p:cNvSpPr>
                <p:nvPr/>
              </p:nvSpPr>
              <p:spPr bwMode="auto">
                <a:xfrm flipV="1">
                  <a:off x="993"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55" name="Line 1665">
                  <a:extLst>
                    <a:ext uri="{FF2B5EF4-FFF2-40B4-BE49-F238E27FC236}">
                      <a16:creationId xmlns:a16="http://schemas.microsoft.com/office/drawing/2014/main" id="{9C43BA8A-3514-4EE7-B29B-34B1350A2774}"/>
                    </a:ext>
                  </a:extLst>
                </p:cNvPr>
                <p:cNvSpPr>
                  <a:spLocks noChangeShapeType="1"/>
                </p:cNvSpPr>
                <p:nvPr/>
              </p:nvSpPr>
              <p:spPr bwMode="auto">
                <a:xfrm flipV="1">
                  <a:off x="1185"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56" name="Line 1666">
                  <a:extLst>
                    <a:ext uri="{FF2B5EF4-FFF2-40B4-BE49-F238E27FC236}">
                      <a16:creationId xmlns:a16="http://schemas.microsoft.com/office/drawing/2014/main" id="{AF89DACD-B9E5-4520-852A-CA280737E834}"/>
                    </a:ext>
                  </a:extLst>
                </p:cNvPr>
                <p:cNvSpPr>
                  <a:spLocks noChangeShapeType="1"/>
                </p:cNvSpPr>
                <p:nvPr/>
              </p:nvSpPr>
              <p:spPr bwMode="auto">
                <a:xfrm flipV="1">
                  <a:off x="1377"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57" name="Line 1667">
                  <a:extLst>
                    <a:ext uri="{FF2B5EF4-FFF2-40B4-BE49-F238E27FC236}">
                      <a16:creationId xmlns:a16="http://schemas.microsoft.com/office/drawing/2014/main" id="{3951195E-86B2-4BA0-9FAB-F00B583C43D7}"/>
                    </a:ext>
                  </a:extLst>
                </p:cNvPr>
                <p:cNvSpPr>
                  <a:spLocks noChangeShapeType="1"/>
                </p:cNvSpPr>
                <p:nvPr/>
              </p:nvSpPr>
              <p:spPr bwMode="auto">
                <a:xfrm flipV="1">
                  <a:off x="1569"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58" name="Line 1668">
                  <a:extLst>
                    <a:ext uri="{FF2B5EF4-FFF2-40B4-BE49-F238E27FC236}">
                      <a16:creationId xmlns:a16="http://schemas.microsoft.com/office/drawing/2014/main" id="{A018C7C1-2795-4BD9-B1C1-B5EE17FFD4E2}"/>
                    </a:ext>
                  </a:extLst>
                </p:cNvPr>
                <p:cNvSpPr>
                  <a:spLocks noChangeShapeType="1"/>
                </p:cNvSpPr>
                <p:nvPr/>
              </p:nvSpPr>
              <p:spPr bwMode="auto">
                <a:xfrm flipV="1">
                  <a:off x="1952"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59" name="Line 1669">
                  <a:extLst>
                    <a:ext uri="{FF2B5EF4-FFF2-40B4-BE49-F238E27FC236}">
                      <a16:creationId xmlns:a16="http://schemas.microsoft.com/office/drawing/2014/main" id="{5BB86A65-F99C-4D68-9D2A-847B6A16EB32}"/>
                    </a:ext>
                  </a:extLst>
                </p:cNvPr>
                <p:cNvSpPr>
                  <a:spLocks noChangeShapeType="1"/>
                </p:cNvSpPr>
                <p:nvPr/>
              </p:nvSpPr>
              <p:spPr bwMode="auto">
                <a:xfrm flipV="1">
                  <a:off x="2144"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60" name="Line 1670">
                  <a:extLst>
                    <a:ext uri="{FF2B5EF4-FFF2-40B4-BE49-F238E27FC236}">
                      <a16:creationId xmlns:a16="http://schemas.microsoft.com/office/drawing/2014/main" id="{48CFFDFF-C315-43BB-95B7-F4CA1205670D}"/>
                    </a:ext>
                  </a:extLst>
                </p:cNvPr>
                <p:cNvSpPr>
                  <a:spLocks noChangeShapeType="1"/>
                </p:cNvSpPr>
                <p:nvPr/>
              </p:nvSpPr>
              <p:spPr bwMode="auto">
                <a:xfrm flipV="1">
                  <a:off x="2336"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61" name="Line 1671">
                  <a:extLst>
                    <a:ext uri="{FF2B5EF4-FFF2-40B4-BE49-F238E27FC236}">
                      <a16:creationId xmlns:a16="http://schemas.microsoft.com/office/drawing/2014/main" id="{3EE15611-7752-4316-9078-2CCBD9745082}"/>
                    </a:ext>
                  </a:extLst>
                </p:cNvPr>
                <p:cNvSpPr>
                  <a:spLocks noChangeShapeType="1"/>
                </p:cNvSpPr>
                <p:nvPr/>
              </p:nvSpPr>
              <p:spPr bwMode="auto">
                <a:xfrm flipV="1">
                  <a:off x="2528"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62" name="Line 1672">
                  <a:extLst>
                    <a:ext uri="{FF2B5EF4-FFF2-40B4-BE49-F238E27FC236}">
                      <a16:creationId xmlns:a16="http://schemas.microsoft.com/office/drawing/2014/main" id="{B45D3DD2-3A55-4719-80EB-E605A5BE85DF}"/>
                    </a:ext>
                  </a:extLst>
                </p:cNvPr>
                <p:cNvSpPr>
                  <a:spLocks noChangeShapeType="1"/>
                </p:cNvSpPr>
                <p:nvPr/>
              </p:nvSpPr>
              <p:spPr bwMode="auto">
                <a:xfrm flipV="1">
                  <a:off x="2912"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63" name="Line 1673">
                  <a:extLst>
                    <a:ext uri="{FF2B5EF4-FFF2-40B4-BE49-F238E27FC236}">
                      <a16:creationId xmlns:a16="http://schemas.microsoft.com/office/drawing/2014/main" id="{AA633AFD-2445-4FF3-8F95-662596EAFED6}"/>
                    </a:ext>
                  </a:extLst>
                </p:cNvPr>
                <p:cNvSpPr>
                  <a:spLocks noChangeShapeType="1"/>
                </p:cNvSpPr>
                <p:nvPr/>
              </p:nvSpPr>
              <p:spPr bwMode="auto">
                <a:xfrm flipV="1">
                  <a:off x="3104"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64" name="Line 1674">
                  <a:extLst>
                    <a:ext uri="{FF2B5EF4-FFF2-40B4-BE49-F238E27FC236}">
                      <a16:creationId xmlns:a16="http://schemas.microsoft.com/office/drawing/2014/main" id="{E224B33E-D19E-4F85-B8A3-E748FB4D112F}"/>
                    </a:ext>
                  </a:extLst>
                </p:cNvPr>
                <p:cNvSpPr>
                  <a:spLocks noChangeShapeType="1"/>
                </p:cNvSpPr>
                <p:nvPr/>
              </p:nvSpPr>
              <p:spPr bwMode="auto">
                <a:xfrm flipV="1">
                  <a:off x="3296"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65" name="Line 1675">
                  <a:extLst>
                    <a:ext uri="{FF2B5EF4-FFF2-40B4-BE49-F238E27FC236}">
                      <a16:creationId xmlns:a16="http://schemas.microsoft.com/office/drawing/2014/main" id="{9647FACF-1C12-4101-B59D-C2410D91A62F}"/>
                    </a:ext>
                  </a:extLst>
                </p:cNvPr>
                <p:cNvSpPr>
                  <a:spLocks noChangeShapeType="1"/>
                </p:cNvSpPr>
                <p:nvPr/>
              </p:nvSpPr>
              <p:spPr bwMode="auto">
                <a:xfrm flipV="1">
                  <a:off x="3488"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66" name="Line 1676">
                  <a:extLst>
                    <a:ext uri="{FF2B5EF4-FFF2-40B4-BE49-F238E27FC236}">
                      <a16:creationId xmlns:a16="http://schemas.microsoft.com/office/drawing/2014/main" id="{A87A2C69-D200-400B-BBF9-DE56E00D3D53}"/>
                    </a:ext>
                  </a:extLst>
                </p:cNvPr>
                <p:cNvSpPr>
                  <a:spLocks noChangeShapeType="1"/>
                </p:cNvSpPr>
                <p:nvPr/>
              </p:nvSpPr>
              <p:spPr bwMode="auto">
                <a:xfrm flipV="1">
                  <a:off x="3871"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67" name="Line 1677">
                  <a:extLst>
                    <a:ext uri="{FF2B5EF4-FFF2-40B4-BE49-F238E27FC236}">
                      <a16:creationId xmlns:a16="http://schemas.microsoft.com/office/drawing/2014/main" id="{90F12AF4-6773-484C-AC01-E7EA638A4B47}"/>
                    </a:ext>
                  </a:extLst>
                </p:cNvPr>
                <p:cNvSpPr>
                  <a:spLocks noChangeShapeType="1"/>
                </p:cNvSpPr>
                <p:nvPr/>
              </p:nvSpPr>
              <p:spPr bwMode="auto">
                <a:xfrm flipV="1">
                  <a:off x="4063"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68" name="Line 1678">
                  <a:extLst>
                    <a:ext uri="{FF2B5EF4-FFF2-40B4-BE49-F238E27FC236}">
                      <a16:creationId xmlns:a16="http://schemas.microsoft.com/office/drawing/2014/main" id="{247EF21C-868D-4C70-955A-B887E50BF431}"/>
                    </a:ext>
                  </a:extLst>
                </p:cNvPr>
                <p:cNvSpPr>
                  <a:spLocks noChangeShapeType="1"/>
                </p:cNvSpPr>
                <p:nvPr/>
              </p:nvSpPr>
              <p:spPr bwMode="auto">
                <a:xfrm flipV="1">
                  <a:off x="4255"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69" name="Line 1679">
                  <a:extLst>
                    <a:ext uri="{FF2B5EF4-FFF2-40B4-BE49-F238E27FC236}">
                      <a16:creationId xmlns:a16="http://schemas.microsoft.com/office/drawing/2014/main" id="{B5D392AD-CD50-45F1-8925-F7EC900B5882}"/>
                    </a:ext>
                  </a:extLst>
                </p:cNvPr>
                <p:cNvSpPr>
                  <a:spLocks noChangeShapeType="1"/>
                </p:cNvSpPr>
                <p:nvPr/>
              </p:nvSpPr>
              <p:spPr bwMode="auto">
                <a:xfrm flipV="1">
                  <a:off x="4447" y="3540"/>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70" name="Rectangle 1680">
                  <a:extLst>
                    <a:ext uri="{FF2B5EF4-FFF2-40B4-BE49-F238E27FC236}">
                      <a16:creationId xmlns:a16="http://schemas.microsoft.com/office/drawing/2014/main" id="{075FDA4B-C930-4742-9CCA-34B03F730A6A}"/>
                    </a:ext>
                  </a:extLst>
                </p:cNvPr>
                <p:cNvSpPr>
                  <a:spLocks noChangeArrowheads="1"/>
                </p:cNvSpPr>
                <p:nvPr/>
              </p:nvSpPr>
              <p:spPr bwMode="auto">
                <a:xfrm>
                  <a:off x="772" y="3616"/>
                  <a:ext cx="59"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0</a:t>
                  </a:r>
                  <a:endParaRPr lang="en-US" altLang="en-US" sz="1400">
                    <a:latin typeface="Arial" panose="020B0604020202020204" pitchFamily="34" charset="0"/>
                  </a:endParaRPr>
                </a:p>
              </p:txBody>
            </p:sp>
            <p:sp>
              <p:nvSpPr>
                <p:cNvPr id="22971" name="Rectangle 1681">
                  <a:extLst>
                    <a:ext uri="{FF2B5EF4-FFF2-40B4-BE49-F238E27FC236}">
                      <a16:creationId xmlns:a16="http://schemas.microsoft.com/office/drawing/2014/main" id="{F9C0BEFB-52AC-466B-9F20-91D950BB0333}"/>
                    </a:ext>
                  </a:extLst>
                </p:cNvPr>
                <p:cNvSpPr>
                  <a:spLocks noChangeArrowheads="1"/>
                </p:cNvSpPr>
                <p:nvPr/>
              </p:nvSpPr>
              <p:spPr bwMode="auto">
                <a:xfrm>
                  <a:off x="1673" y="3616"/>
                  <a:ext cx="17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200</a:t>
                  </a:r>
                  <a:endParaRPr lang="en-US" altLang="en-US" sz="1400">
                    <a:latin typeface="Arial" panose="020B0604020202020204" pitchFamily="34" charset="0"/>
                  </a:endParaRPr>
                </a:p>
              </p:txBody>
            </p:sp>
            <p:sp>
              <p:nvSpPr>
                <p:cNvPr id="22972" name="Rectangle 1682">
                  <a:extLst>
                    <a:ext uri="{FF2B5EF4-FFF2-40B4-BE49-F238E27FC236}">
                      <a16:creationId xmlns:a16="http://schemas.microsoft.com/office/drawing/2014/main" id="{EF265189-FD26-41C2-AE04-0B4A0CF03A3F}"/>
                    </a:ext>
                  </a:extLst>
                </p:cNvPr>
                <p:cNvSpPr>
                  <a:spLocks noChangeArrowheads="1"/>
                </p:cNvSpPr>
                <p:nvPr/>
              </p:nvSpPr>
              <p:spPr bwMode="auto">
                <a:xfrm>
                  <a:off x="2632" y="3616"/>
                  <a:ext cx="17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400</a:t>
                  </a:r>
                  <a:endParaRPr lang="en-US" altLang="en-US" sz="1400">
                    <a:latin typeface="Arial" panose="020B0604020202020204" pitchFamily="34" charset="0"/>
                  </a:endParaRPr>
                </a:p>
              </p:txBody>
            </p:sp>
            <p:sp>
              <p:nvSpPr>
                <p:cNvPr id="22973" name="Rectangle 1683">
                  <a:extLst>
                    <a:ext uri="{FF2B5EF4-FFF2-40B4-BE49-F238E27FC236}">
                      <a16:creationId xmlns:a16="http://schemas.microsoft.com/office/drawing/2014/main" id="{6EEE9706-B662-4407-93B2-275A3D1D8385}"/>
                    </a:ext>
                  </a:extLst>
                </p:cNvPr>
                <p:cNvSpPr>
                  <a:spLocks noChangeArrowheads="1"/>
                </p:cNvSpPr>
                <p:nvPr/>
              </p:nvSpPr>
              <p:spPr bwMode="auto">
                <a:xfrm>
                  <a:off x="3592" y="3616"/>
                  <a:ext cx="17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600</a:t>
                  </a:r>
                  <a:endParaRPr lang="en-US" altLang="en-US" sz="1400">
                    <a:latin typeface="Arial" panose="020B0604020202020204" pitchFamily="34" charset="0"/>
                  </a:endParaRPr>
                </a:p>
              </p:txBody>
            </p:sp>
            <p:sp>
              <p:nvSpPr>
                <p:cNvPr id="22974" name="Rectangle 1684">
                  <a:extLst>
                    <a:ext uri="{FF2B5EF4-FFF2-40B4-BE49-F238E27FC236}">
                      <a16:creationId xmlns:a16="http://schemas.microsoft.com/office/drawing/2014/main" id="{4C2F8C93-32C6-4A3A-A685-863BA885E73E}"/>
                    </a:ext>
                  </a:extLst>
                </p:cNvPr>
                <p:cNvSpPr>
                  <a:spLocks noChangeArrowheads="1"/>
                </p:cNvSpPr>
                <p:nvPr/>
              </p:nvSpPr>
              <p:spPr bwMode="auto">
                <a:xfrm>
                  <a:off x="4551" y="3616"/>
                  <a:ext cx="17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800</a:t>
                  </a:r>
                  <a:endParaRPr lang="en-US" altLang="en-US" sz="1400">
                    <a:latin typeface="Arial" panose="020B0604020202020204" pitchFamily="34" charset="0"/>
                  </a:endParaRPr>
                </a:p>
              </p:txBody>
            </p:sp>
            <p:sp>
              <p:nvSpPr>
                <p:cNvPr id="22975" name="Line 1685">
                  <a:extLst>
                    <a:ext uri="{FF2B5EF4-FFF2-40B4-BE49-F238E27FC236}">
                      <a16:creationId xmlns:a16="http://schemas.microsoft.com/office/drawing/2014/main" id="{2C512E8B-E433-42FE-89E3-F82A2FB6E2B9}"/>
                    </a:ext>
                  </a:extLst>
                </p:cNvPr>
                <p:cNvSpPr>
                  <a:spLocks noChangeShapeType="1"/>
                </p:cNvSpPr>
                <p:nvPr/>
              </p:nvSpPr>
              <p:spPr bwMode="auto">
                <a:xfrm>
                  <a:off x="802" y="881"/>
                  <a:ext cx="3837"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76" name="Line 1686">
                  <a:extLst>
                    <a:ext uri="{FF2B5EF4-FFF2-40B4-BE49-F238E27FC236}">
                      <a16:creationId xmlns:a16="http://schemas.microsoft.com/office/drawing/2014/main" id="{61C69D57-5887-47CF-B2FF-4FF66C0E2ABB}"/>
                    </a:ext>
                  </a:extLst>
                </p:cNvPr>
                <p:cNvSpPr>
                  <a:spLocks noChangeShapeType="1"/>
                </p:cNvSpPr>
                <p:nvPr/>
              </p:nvSpPr>
              <p:spPr bwMode="auto">
                <a:xfrm>
                  <a:off x="1761" y="882"/>
                  <a:ext cx="0"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77" name="Line 1687">
                  <a:extLst>
                    <a:ext uri="{FF2B5EF4-FFF2-40B4-BE49-F238E27FC236}">
                      <a16:creationId xmlns:a16="http://schemas.microsoft.com/office/drawing/2014/main" id="{D1C4DAF3-5766-4B45-AC06-15F2358771C2}"/>
                    </a:ext>
                  </a:extLst>
                </p:cNvPr>
                <p:cNvSpPr>
                  <a:spLocks noChangeShapeType="1"/>
                </p:cNvSpPr>
                <p:nvPr/>
              </p:nvSpPr>
              <p:spPr bwMode="auto">
                <a:xfrm>
                  <a:off x="2720" y="882"/>
                  <a:ext cx="0"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78" name="Line 1688">
                  <a:extLst>
                    <a:ext uri="{FF2B5EF4-FFF2-40B4-BE49-F238E27FC236}">
                      <a16:creationId xmlns:a16="http://schemas.microsoft.com/office/drawing/2014/main" id="{1CA1A6FD-7E9E-4D53-93C0-4806E594281A}"/>
                    </a:ext>
                  </a:extLst>
                </p:cNvPr>
                <p:cNvSpPr>
                  <a:spLocks noChangeShapeType="1"/>
                </p:cNvSpPr>
                <p:nvPr/>
              </p:nvSpPr>
              <p:spPr bwMode="auto">
                <a:xfrm>
                  <a:off x="3680" y="882"/>
                  <a:ext cx="0" cy="3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79" name="Line 1689">
                  <a:extLst>
                    <a:ext uri="{FF2B5EF4-FFF2-40B4-BE49-F238E27FC236}">
                      <a16:creationId xmlns:a16="http://schemas.microsoft.com/office/drawing/2014/main" id="{91866EFC-A0A3-45FA-ADA1-0B1A03C2191E}"/>
                    </a:ext>
                  </a:extLst>
                </p:cNvPr>
                <p:cNvSpPr>
                  <a:spLocks noChangeShapeType="1"/>
                </p:cNvSpPr>
                <p:nvPr/>
              </p:nvSpPr>
              <p:spPr bwMode="auto">
                <a:xfrm>
                  <a:off x="993"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80" name="Line 1690">
                  <a:extLst>
                    <a:ext uri="{FF2B5EF4-FFF2-40B4-BE49-F238E27FC236}">
                      <a16:creationId xmlns:a16="http://schemas.microsoft.com/office/drawing/2014/main" id="{90E23D07-CDA6-4D97-B526-239689645520}"/>
                    </a:ext>
                  </a:extLst>
                </p:cNvPr>
                <p:cNvSpPr>
                  <a:spLocks noChangeShapeType="1"/>
                </p:cNvSpPr>
                <p:nvPr/>
              </p:nvSpPr>
              <p:spPr bwMode="auto">
                <a:xfrm>
                  <a:off x="1185"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81" name="Line 1691">
                  <a:extLst>
                    <a:ext uri="{FF2B5EF4-FFF2-40B4-BE49-F238E27FC236}">
                      <a16:creationId xmlns:a16="http://schemas.microsoft.com/office/drawing/2014/main" id="{5DD29D70-5C9A-4244-BB97-5A6889291A44}"/>
                    </a:ext>
                  </a:extLst>
                </p:cNvPr>
                <p:cNvSpPr>
                  <a:spLocks noChangeShapeType="1"/>
                </p:cNvSpPr>
                <p:nvPr/>
              </p:nvSpPr>
              <p:spPr bwMode="auto">
                <a:xfrm>
                  <a:off x="1377"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82" name="Line 1692">
                  <a:extLst>
                    <a:ext uri="{FF2B5EF4-FFF2-40B4-BE49-F238E27FC236}">
                      <a16:creationId xmlns:a16="http://schemas.microsoft.com/office/drawing/2014/main" id="{14EEC62A-4DF3-420A-907E-E0B2922CA2B5}"/>
                    </a:ext>
                  </a:extLst>
                </p:cNvPr>
                <p:cNvSpPr>
                  <a:spLocks noChangeShapeType="1"/>
                </p:cNvSpPr>
                <p:nvPr/>
              </p:nvSpPr>
              <p:spPr bwMode="auto">
                <a:xfrm>
                  <a:off x="1569"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83" name="Line 1693">
                  <a:extLst>
                    <a:ext uri="{FF2B5EF4-FFF2-40B4-BE49-F238E27FC236}">
                      <a16:creationId xmlns:a16="http://schemas.microsoft.com/office/drawing/2014/main" id="{CF5B3F01-854F-441B-9720-A5D5E87B057D}"/>
                    </a:ext>
                  </a:extLst>
                </p:cNvPr>
                <p:cNvSpPr>
                  <a:spLocks noChangeShapeType="1"/>
                </p:cNvSpPr>
                <p:nvPr/>
              </p:nvSpPr>
              <p:spPr bwMode="auto">
                <a:xfrm>
                  <a:off x="1952"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84" name="Line 1694">
                  <a:extLst>
                    <a:ext uri="{FF2B5EF4-FFF2-40B4-BE49-F238E27FC236}">
                      <a16:creationId xmlns:a16="http://schemas.microsoft.com/office/drawing/2014/main" id="{7573EE60-D10A-4B17-814E-BABAB26BAA28}"/>
                    </a:ext>
                  </a:extLst>
                </p:cNvPr>
                <p:cNvSpPr>
                  <a:spLocks noChangeShapeType="1"/>
                </p:cNvSpPr>
                <p:nvPr/>
              </p:nvSpPr>
              <p:spPr bwMode="auto">
                <a:xfrm>
                  <a:off x="2144"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85" name="Line 1695">
                  <a:extLst>
                    <a:ext uri="{FF2B5EF4-FFF2-40B4-BE49-F238E27FC236}">
                      <a16:creationId xmlns:a16="http://schemas.microsoft.com/office/drawing/2014/main" id="{9BB408CF-7622-44CF-B7A0-82F76B63F9D2}"/>
                    </a:ext>
                  </a:extLst>
                </p:cNvPr>
                <p:cNvSpPr>
                  <a:spLocks noChangeShapeType="1"/>
                </p:cNvSpPr>
                <p:nvPr/>
              </p:nvSpPr>
              <p:spPr bwMode="auto">
                <a:xfrm>
                  <a:off x="2336"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86" name="Line 1696">
                  <a:extLst>
                    <a:ext uri="{FF2B5EF4-FFF2-40B4-BE49-F238E27FC236}">
                      <a16:creationId xmlns:a16="http://schemas.microsoft.com/office/drawing/2014/main" id="{32ADA3C7-65F9-49B2-8C9C-C8802C9202E5}"/>
                    </a:ext>
                  </a:extLst>
                </p:cNvPr>
                <p:cNvSpPr>
                  <a:spLocks noChangeShapeType="1"/>
                </p:cNvSpPr>
                <p:nvPr/>
              </p:nvSpPr>
              <p:spPr bwMode="auto">
                <a:xfrm>
                  <a:off x="2528"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87" name="Line 1697">
                  <a:extLst>
                    <a:ext uri="{FF2B5EF4-FFF2-40B4-BE49-F238E27FC236}">
                      <a16:creationId xmlns:a16="http://schemas.microsoft.com/office/drawing/2014/main" id="{BE0F778D-3707-411B-8FDA-4D002BC42DFE}"/>
                    </a:ext>
                  </a:extLst>
                </p:cNvPr>
                <p:cNvSpPr>
                  <a:spLocks noChangeShapeType="1"/>
                </p:cNvSpPr>
                <p:nvPr/>
              </p:nvSpPr>
              <p:spPr bwMode="auto">
                <a:xfrm>
                  <a:off x="2912"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88" name="Line 1698">
                  <a:extLst>
                    <a:ext uri="{FF2B5EF4-FFF2-40B4-BE49-F238E27FC236}">
                      <a16:creationId xmlns:a16="http://schemas.microsoft.com/office/drawing/2014/main" id="{26C1206B-66C4-431E-8390-3EF204C3F7B2}"/>
                    </a:ext>
                  </a:extLst>
                </p:cNvPr>
                <p:cNvSpPr>
                  <a:spLocks noChangeShapeType="1"/>
                </p:cNvSpPr>
                <p:nvPr/>
              </p:nvSpPr>
              <p:spPr bwMode="auto">
                <a:xfrm>
                  <a:off x="3104"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89" name="Line 1699">
                  <a:extLst>
                    <a:ext uri="{FF2B5EF4-FFF2-40B4-BE49-F238E27FC236}">
                      <a16:creationId xmlns:a16="http://schemas.microsoft.com/office/drawing/2014/main" id="{F755224E-DF81-4AF3-AEDB-F1C927EACC18}"/>
                    </a:ext>
                  </a:extLst>
                </p:cNvPr>
                <p:cNvSpPr>
                  <a:spLocks noChangeShapeType="1"/>
                </p:cNvSpPr>
                <p:nvPr/>
              </p:nvSpPr>
              <p:spPr bwMode="auto">
                <a:xfrm>
                  <a:off x="3296"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90" name="Line 1700">
                  <a:extLst>
                    <a:ext uri="{FF2B5EF4-FFF2-40B4-BE49-F238E27FC236}">
                      <a16:creationId xmlns:a16="http://schemas.microsoft.com/office/drawing/2014/main" id="{69751BB0-A266-4B76-930F-4FE3313FF950}"/>
                    </a:ext>
                  </a:extLst>
                </p:cNvPr>
                <p:cNvSpPr>
                  <a:spLocks noChangeShapeType="1"/>
                </p:cNvSpPr>
                <p:nvPr/>
              </p:nvSpPr>
              <p:spPr bwMode="auto">
                <a:xfrm>
                  <a:off x="3488"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91" name="Line 1701">
                  <a:extLst>
                    <a:ext uri="{FF2B5EF4-FFF2-40B4-BE49-F238E27FC236}">
                      <a16:creationId xmlns:a16="http://schemas.microsoft.com/office/drawing/2014/main" id="{6195AE42-7A8A-4A74-ABE2-2C11FCDBDBEA}"/>
                    </a:ext>
                  </a:extLst>
                </p:cNvPr>
                <p:cNvSpPr>
                  <a:spLocks noChangeShapeType="1"/>
                </p:cNvSpPr>
                <p:nvPr/>
              </p:nvSpPr>
              <p:spPr bwMode="auto">
                <a:xfrm>
                  <a:off x="3871"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92" name="Line 1702">
                  <a:extLst>
                    <a:ext uri="{FF2B5EF4-FFF2-40B4-BE49-F238E27FC236}">
                      <a16:creationId xmlns:a16="http://schemas.microsoft.com/office/drawing/2014/main" id="{377DF550-94B8-4CC2-AAB7-48C546BAF8BC}"/>
                    </a:ext>
                  </a:extLst>
                </p:cNvPr>
                <p:cNvSpPr>
                  <a:spLocks noChangeShapeType="1"/>
                </p:cNvSpPr>
                <p:nvPr/>
              </p:nvSpPr>
              <p:spPr bwMode="auto">
                <a:xfrm>
                  <a:off x="4063"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93" name="Line 1703">
                  <a:extLst>
                    <a:ext uri="{FF2B5EF4-FFF2-40B4-BE49-F238E27FC236}">
                      <a16:creationId xmlns:a16="http://schemas.microsoft.com/office/drawing/2014/main" id="{77E7E943-B9FA-47AD-A0A9-CAB9AD41E659}"/>
                    </a:ext>
                  </a:extLst>
                </p:cNvPr>
                <p:cNvSpPr>
                  <a:spLocks noChangeShapeType="1"/>
                </p:cNvSpPr>
                <p:nvPr/>
              </p:nvSpPr>
              <p:spPr bwMode="auto">
                <a:xfrm>
                  <a:off x="4255"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94" name="Line 1704">
                  <a:extLst>
                    <a:ext uri="{FF2B5EF4-FFF2-40B4-BE49-F238E27FC236}">
                      <a16:creationId xmlns:a16="http://schemas.microsoft.com/office/drawing/2014/main" id="{C8DA9079-8511-4202-BBC5-89861A9BF080}"/>
                    </a:ext>
                  </a:extLst>
                </p:cNvPr>
                <p:cNvSpPr>
                  <a:spLocks noChangeShapeType="1"/>
                </p:cNvSpPr>
                <p:nvPr/>
              </p:nvSpPr>
              <p:spPr bwMode="auto">
                <a:xfrm>
                  <a:off x="4447" y="881"/>
                  <a:ext cx="0" cy="2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95" name="Rectangle 1705">
                  <a:extLst>
                    <a:ext uri="{FF2B5EF4-FFF2-40B4-BE49-F238E27FC236}">
                      <a16:creationId xmlns:a16="http://schemas.microsoft.com/office/drawing/2014/main" id="{9E1E1365-D295-4D9D-B1BE-6DB3526F6348}"/>
                    </a:ext>
                  </a:extLst>
                </p:cNvPr>
                <p:cNvSpPr>
                  <a:spLocks noChangeArrowheads="1"/>
                </p:cNvSpPr>
                <p:nvPr/>
              </p:nvSpPr>
              <p:spPr bwMode="auto">
                <a:xfrm rot="-5400000">
                  <a:off x="-162" y="2146"/>
                  <a:ext cx="1157"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2400" dirty="0">
                      <a:solidFill>
                        <a:srgbClr val="000000"/>
                      </a:solidFill>
                      <a:latin typeface="Arial" panose="020B0604020202020204" pitchFamily="34" charset="0"/>
                    </a:rPr>
                    <a:t>Mission Dose</a:t>
                  </a:r>
                  <a:endParaRPr lang="en-US" altLang="en-US" sz="1400" dirty="0">
                    <a:latin typeface="Arial" panose="020B0604020202020204" pitchFamily="34" charset="0"/>
                  </a:endParaRPr>
                </a:p>
              </p:txBody>
            </p:sp>
            <p:sp>
              <p:nvSpPr>
                <p:cNvPr id="22996" name="Line 1706">
                  <a:extLst>
                    <a:ext uri="{FF2B5EF4-FFF2-40B4-BE49-F238E27FC236}">
                      <a16:creationId xmlns:a16="http://schemas.microsoft.com/office/drawing/2014/main" id="{5CC36126-BF57-4D8B-8E17-4473C1FE6109}"/>
                    </a:ext>
                  </a:extLst>
                </p:cNvPr>
                <p:cNvSpPr>
                  <a:spLocks noChangeShapeType="1"/>
                </p:cNvSpPr>
                <p:nvPr/>
              </p:nvSpPr>
              <p:spPr bwMode="auto">
                <a:xfrm flipV="1">
                  <a:off x="802" y="881"/>
                  <a:ext cx="0" cy="268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97" name="Line 1707">
                  <a:extLst>
                    <a:ext uri="{FF2B5EF4-FFF2-40B4-BE49-F238E27FC236}">
                      <a16:creationId xmlns:a16="http://schemas.microsoft.com/office/drawing/2014/main" id="{D1813967-82BF-4C6B-936F-77E621EE1BB3}"/>
                    </a:ext>
                  </a:extLst>
                </p:cNvPr>
                <p:cNvSpPr>
                  <a:spLocks noChangeShapeType="1"/>
                </p:cNvSpPr>
                <p:nvPr/>
              </p:nvSpPr>
              <p:spPr bwMode="auto">
                <a:xfrm>
                  <a:off x="802" y="2992"/>
                  <a:ext cx="38"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98" name="Line 1708">
                  <a:extLst>
                    <a:ext uri="{FF2B5EF4-FFF2-40B4-BE49-F238E27FC236}">
                      <a16:creationId xmlns:a16="http://schemas.microsoft.com/office/drawing/2014/main" id="{640E0B54-126D-4844-91FF-5D44568735BE}"/>
                    </a:ext>
                  </a:extLst>
                </p:cNvPr>
                <p:cNvSpPr>
                  <a:spLocks noChangeShapeType="1"/>
                </p:cNvSpPr>
                <p:nvPr/>
              </p:nvSpPr>
              <p:spPr bwMode="auto">
                <a:xfrm>
                  <a:off x="802" y="2422"/>
                  <a:ext cx="38"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2999" name="Line 1709">
                  <a:extLst>
                    <a:ext uri="{FF2B5EF4-FFF2-40B4-BE49-F238E27FC236}">
                      <a16:creationId xmlns:a16="http://schemas.microsoft.com/office/drawing/2014/main" id="{C79FDF87-B366-450B-90AC-6D97132FCF4B}"/>
                    </a:ext>
                  </a:extLst>
                </p:cNvPr>
                <p:cNvSpPr>
                  <a:spLocks noChangeShapeType="1"/>
                </p:cNvSpPr>
                <p:nvPr/>
              </p:nvSpPr>
              <p:spPr bwMode="auto">
                <a:xfrm>
                  <a:off x="802" y="1851"/>
                  <a:ext cx="38"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00" name="Line 1710">
                  <a:extLst>
                    <a:ext uri="{FF2B5EF4-FFF2-40B4-BE49-F238E27FC236}">
                      <a16:creationId xmlns:a16="http://schemas.microsoft.com/office/drawing/2014/main" id="{AEF14198-CE90-44A2-AB02-F8E5C599C10A}"/>
                    </a:ext>
                  </a:extLst>
                </p:cNvPr>
                <p:cNvSpPr>
                  <a:spLocks noChangeShapeType="1"/>
                </p:cNvSpPr>
                <p:nvPr/>
              </p:nvSpPr>
              <p:spPr bwMode="auto">
                <a:xfrm>
                  <a:off x="802" y="1280"/>
                  <a:ext cx="38"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01" name="Line 1711">
                  <a:extLst>
                    <a:ext uri="{FF2B5EF4-FFF2-40B4-BE49-F238E27FC236}">
                      <a16:creationId xmlns:a16="http://schemas.microsoft.com/office/drawing/2014/main" id="{4A368555-FE72-48E1-9B94-49A3824611E7}"/>
                    </a:ext>
                  </a:extLst>
                </p:cNvPr>
                <p:cNvSpPr>
                  <a:spLocks noChangeShapeType="1"/>
                </p:cNvSpPr>
                <p:nvPr/>
              </p:nvSpPr>
              <p:spPr bwMode="auto">
                <a:xfrm>
                  <a:off x="802" y="3391"/>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02" name="Line 1712">
                  <a:extLst>
                    <a:ext uri="{FF2B5EF4-FFF2-40B4-BE49-F238E27FC236}">
                      <a16:creationId xmlns:a16="http://schemas.microsoft.com/office/drawing/2014/main" id="{FB284500-6DA8-4495-98EB-074E35859222}"/>
                    </a:ext>
                  </a:extLst>
                </p:cNvPr>
                <p:cNvSpPr>
                  <a:spLocks noChangeShapeType="1"/>
                </p:cNvSpPr>
                <p:nvPr/>
              </p:nvSpPr>
              <p:spPr bwMode="auto">
                <a:xfrm>
                  <a:off x="802" y="3291"/>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03" name="Line 1713">
                  <a:extLst>
                    <a:ext uri="{FF2B5EF4-FFF2-40B4-BE49-F238E27FC236}">
                      <a16:creationId xmlns:a16="http://schemas.microsoft.com/office/drawing/2014/main" id="{206777E4-1D36-4569-9F5D-EA015497F0FB}"/>
                    </a:ext>
                  </a:extLst>
                </p:cNvPr>
                <p:cNvSpPr>
                  <a:spLocks noChangeShapeType="1"/>
                </p:cNvSpPr>
                <p:nvPr/>
              </p:nvSpPr>
              <p:spPr bwMode="auto">
                <a:xfrm>
                  <a:off x="802" y="3220"/>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04" name="Line 1714">
                  <a:extLst>
                    <a:ext uri="{FF2B5EF4-FFF2-40B4-BE49-F238E27FC236}">
                      <a16:creationId xmlns:a16="http://schemas.microsoft.com/office/drawing/2014/main" id="{5F0ADB7E-3174-4FF4-8A63-17DBCE3BB86F}"/>
                    </a:ext>
                  </a:extLst>
                </p:cNvPr>
                <p:cNvSpPr>
                  <a:spLocks noChangeShapeType="1"/>
                </p:cNvSpPr>
                <p:nvPr/>
              </p:nvSpPr>
              <p:spPr bwMode="auto">
                <a:xfrm>
                  <a:off x="802" y="3164"/>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05" name="Line 1715">
                  <a:extLst>
                    <a:ext uri="{FF2B5EF4-FFF2-40B4-BE49-F238E27FC236}">
                      <a16:creationId xmlns:a16="http://schemas.microsoft.com/office/drawing/2014/main" id="{CCA591F4-0C5B-4C3E-BD23-AC6437F51DD2}"/>
                    </a:ext>
                  </a:extLst>
                </p:cNvPr>
                <p:cNvSpPr>
                  <a:spLocks noChangeShapeType="1"/>
                </p:cNvSpPr>
                <p:nvPr/>
              </p:nvSpPr>
              <p:spPr bwMode="auto">
                <a:xfrm>
                  <a:off x="802" y="3119"/>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06" name="Line 1716">
                  <a:extLst>
                    <a:ext uri="{FF2B5EF4-FFF2-40B4-BE49-F238E27FC236}">
                      <a16:creationId xmlns:a16="http://schemas.microsoft.com/office/drawing/2014/main" id="{45CBD0C1-D584-4F7A-AEF2-0D3E37D0F787}"/>
                    </a:ext>
                  </a:extLst>
                </p:cNvPr>
                <p:cNvSpPr>
                  <a:spLocks noChangeShapeType="1"/>
                </p:cNvSpPr>
                <p:nvPr/>
              </p:nvSpPr>
              <p:spPr bwMode="auto">
                <a:xfrm>
                  <a:off x="802" y="3081"/>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07" name="Line 1717">
                  <a:extLst>
                    <a:ext uri="{FF2B5EF4-FFF2-40B4-BE49-F238E27FC236}">
                      <a16:creationId xmlns:a16="http://schemas.microsoft.com/office/drawing/2014/main" id="{F7B087F8-AC81-4EF2-A4AD-137C1A1EEDC8}"/>
                    </a:ext>
                  </a:extLst>
                </p:cNvPr>
                <p:cNvSpPr>
                  <a:spLocks noChangeShapeType="1"/>
                </p:cNvSpPr>
                <p:nvPr/>
              </p:nvSpPr>
              <p:spPr bwMode="auto">
                <a:xfrm>
                  <a:off x="802" y="304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08" name="Line 1718">
                  <a:extLst>
                    <a:ext uri="{FF2B5EF4-FFF2-40B4-BE49-F238E27FC236}">
                      <a16:creationId xmlns:a16="http://schemas.microsoft.com/office/drawing/2014/main" id="{F785B6C6-2E5E-4DD9-827A-C45806C0B9AD}"/>
                    </a:ext>
                  </a:extLst>
                </p:cNvPr>
                <p:cNvSpPr>
                  <a:spLocks noChangeShapeType="1"/>
                </p:cNvSpPr>
                <p:nvPr/>
              </p:nvSpPr>
              <p:spPr bwMode="auto">
                <a:xfrm>
                  <a:off x="802" y="301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09" name="Line 1719">
                  <a:extLst>
                    <a:ext uri="{FF2B5EF4-FFF2-40B4-BE49-F238E27FC236}">
                      <a16:creationId xmlns:a16="http://schemas.microsoft.com/office/drawing/2014/main" id="{FC70E943-BA7D-4EAC-9637-B77E5975F1F4}"/>
                    </a:ext>
                  </a:extLst>
                </p:cNvPr>
                <p:cNvSpPr>
                  <a:spLocks noChangeShapeType="1"/>
                </p:cNvSpPr>
                <p:nvPr/>
              </p:nvSpPr>
              <p:spPr bwMode="auto">
                <a:xfrm>
                  <a:off x="802" y="2821"/>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10" name="Line 1720">
                  <a:extLst>
                    <a:ext uri="{FF2B5EF4-FFF2-40B4-BE49-F238E27FC236}">
                      <a16:creationId xmlns:a16="http://schemas.microsoft.com/office/drawing/2014/main" id="{8C8811EE-D332-4362-AA3C-4856BEF972A2}"/>
                    </a:ext>
                  </a:extLst>
                </p:cNvPr>
                <p:cNvSpPr>
                  <a:spLocks noChangeShapeType="1"/>
                </p:cNvSpPr>
                <p:nvPr/>
              </p:nvSpPr>
              <p:spPr bwMode="auto">
                <a:xfrm>
                  <a:off x="802" y="2720"/>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11" name="Line 1721">
                  <a:extLst>
                    <a:ext uri="{FF2B5EF4-FFF2-40B4-BE49-F238E27FC236}">
                      <a16:creationId xmlns:a16="http://schemas.microsoft.com/office/drawing/2014/main" id="{E870F23C-555D-4934-BAA0-3169EA8A9EE6}"/>
                    </a:ext>
                  </a:extLst>
                </p:cNvPr>
                <p:cNvSpPr>
                  <a:spLocks noChangeShapeType="1"/>
                </p:cNvSpPr>
                <p:nvPr/>
              </p:nvSpPr>
              <p:spPr bwMode="auto">
                <a:xfrm>
                  <a:off x="802" y="2649"/>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12" name="Line 1722">
                  <a:extLst>
                    <a:ext uri="{FF2B5EF4-FFF2-40B4-BE49-F238E27FC236}">
                      <a16:creationId xmlns:a16="http://schemas.microsoft.com/office/drawing/2014/main" id="{D0989652-3365-4B4E-BE19-8CE2C56A8F04}"/>
                    </a:ext>
                  </a:extLst>
                </p:cNvPr>
                <p:cNvSpPr>
                  <a:spLocks noChangeShapeType="1"/>
                </p:cNvSpPr>
                <p:nvPr/>
              </p:nvSpPr>
              <p:spPr bwMode="auto">
                <a:xfrm>
                  <a:off x="802" y="2593"/>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13" name="Line 1723">
                  <a:extLst>
                    <a:ext uri="{FF2B5EF4-FFF2-40B4-BE49-F238E27FC236}">
                      <a16:creationId xmlns:a16="http://schemas.microsoft.com/office/drawing/2014/main" id="{4355975D-FB4D-4248-9F5E-28488F0B5D1F}"/>
                    </a:ext>
                  </a:extLst>
                </p:cNvPr>
                <p:cNvSpPr>
                  <a:spLocks noChangeShapeType="1"/>
                </p:cNvSpPr>
                <p:nvPr/>
              </p:nvSpPr>
              <p:spPr bwMode="auto">
                <a:xfrm>
                  <a:off x="802" y="254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14" name="Line 1724">
                  <a:extLst>
                    <a:ext uri="{FF2B5EF4-FFF2-40B4-BE49-F238E27FC236}">
                      <a16:creationId xmlns:a16="http://schemas.microsoft.com/office/drawing/2014/main" id="{201D5C89-C0BF-433E-B555-2738A1D82BD2}"/>
                    </a:ext>
                  </a:extLst>
                </p:cNvPr>
                <p:cNvSpPr>
                  <a:spLocks noChangeShapeType="1"/>
                </p:cNvSpPr>
                <p:nvPr/>
              </p:nvSpPr>
              <p:spPr bwMode="auto">
                <a:xfrm>
                  <a:off x="802" y="2510"/>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15" name="Line 1725">
                  <a:extLst>
                    <a:ext uri="{FF2B5EF4-FFF2-40B4-BE49-F238E27FC236}">
                      <a16:creationId xmlns:a16="http://schemas.microsoft.com/office/drawing/2014/main" id="{7D6DA25D-9627-4906-B2DD-3CAF8E7F295C}"/>
                    </a:ext>
                  </a:extLst>
                </p:cNvPr>
                <p:cNvSpPr>
                  <a:spLocks noChangeShapeType="1"/>
                </p:cNvSpPr>
                <p:nvPr/>
              </p:nvSpPr>
              <p:spPr bwMode="auto">
                <a:xfrm>
                  <a:off x="802" y="2477"/>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16" name="Line 1726">
                  <a:extLst>
                    <a:ext uri="{FF2B5EF4-FFF2-40B4-BE49-F238E27FC236}">
                      <a16:creationId xmlns:a16="http://schemas.microsoft.com/office/drawing/2014/main" id="{C2B62861-9435-4D2C-8913-8FA64761F81A}"/>
                    </a:ext>
                  </a:extLst>
                </p:cNvPr>
                <p:cNvSpPr>
                  <a:spLocks noChangeShapeType="1"/>
                </p:cNvSpPr>
                <p:nvPr/>
              </p:nvSpPr>
              <p:spPr bwMode="auto">
                <a:xfrm>
                  <a:off x="802" y="244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17" name="Line 1727">
                  <a:extLst>
                    <a:ext uri="{FF2B5EF4-FFF2-40B4-BE49-F238E27FC236}">
                      <a16:creationId xmlns:a16="http://schemas.microsoft.com/office/drawing/2014/main" id="{1E4A43B5-B615-41F7-BA34-8591547C7244}"/>
                    </a:ext>
                  </a:extLst>
                </p:cNvPr>
                <p:cNvSpPr>
                  <a:spLocks noChangeShapeType="1"/>
                </p:cNvSpPr>
                <p:nvPr/>
              </p:nvSpPr>
              <p:spPr bwMode="auto">
                <a:xfrm>
                  <a:off x="802" y="2250"/>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18" name="Line 1728">
                  <a:extLst>
                    <a:ext uri="{FF2B5EF4-FFF2-40B4-BE49-F238E27FC236}">
                      <a16:creationId xmlns:a16="http://schemas.microsoft.com/office/drawing/2014/main" id="{2068B493-0914-4EE0-A8E6-4E07E9EBB670}"/>
                    </a:ext>
                  </a:extLst>
                </p:cNvPr>
                <p:cNvSpPr>
                  <a:spLocks noChangeShapeType="1"/>
                </p:cNvSpPr>
                <p:nvPr/>
              </p:nvSpPr>
              <p:spPr bwMode="auto">
                <a:xfrm>
                  <a:off x="802" y="2149"/>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19" name="Line 1729">
                  <a:extLst>
                    <a:ext uri="{FF2B5EF4-FFF2-40B4-BE49-F238E27FC236}">
                      <a16:creationId xmlns:a16="http://schemas.microsoft.com/office/drawing/2014/main" id="{FC4A6430-8565-442D-8E32-7862EE7AD4E8}"/>
                    </a:ext>
                  </a:extLst>
                </p:cNvPr>
                <p:cNvSpPr>
                  <a:spLocks noChangeShapeType="1"/>
                </p:cNvSpPr>
                <p:nvPr/>
              </p:nvSpPr>
              <p:spPr bwMode="auto">
                <a:xfrm>
                  <a:off x="802" y="207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20" name="Line 1730">
                  <a:extLst>
                    <a:ext uri="{FF2B5EF4-FFF2-40B4-BE49-F238E27FC236}">
                      <a16:creationId xmlns:a16="http://schemas.microsoft.com/office/drawing/2014/main" id="{F40D5DEE-3FCF-4372-953D-325C0310EB95}"/>
                    </a:ext>
                  </a:extLst>
                </p:cNvPr>
                <p:cNvSpPr>
                  <a:spLocks noChangeShapeType="1"/>
                </p:cNvSpPr>
                <p:nvPr/>
              </p:nvSpPr>
              <p:spPr bwMode="auto">
                <a:xfrm>
                  <a:off x="802" y="2022"/>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21" name="Line 1731">
                  <a:extLst>
                    <a:ext uri="{FF2B5EF4-FFF2-40B4-BE49-F238E27FC236}">
                      <a16:creationId xmlns:a16="http://schemas.microsoft.com/office/drawing/2014/main" id="{5A867107-D274-4AF6-9D0A-A4E3D0AD40DC}"/>
                    </a:ext>
                  </a:extLst>
                </p:cNvPr>
                <p:cNvSpPr>
                  <a:spLocks noChangeShapeType="1"/>
                </p:cNvSpPr>
                <p:nvPr/>
              </p:nvSpPr>
              <p:spPr bwMode="auto">
                <a:xfrm>
                  <a:off x="802" y="1977"/>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22" name="Line 1732">
                  <a:extLst>
                    <a:ext uri="{FF2B5EF4-FFF2-40B4-BE49-F238E27FC236}">
                      <a16:creationId xmlns:a16="http://schemas.microsoft.com/office/drawing/2014/main" id="{EE37AB0B-AB04-4F5D-AD87-A25F0FBB6A3F}"/>
                    </a:ext>
                  </a:extLst>
                </p:cNvPr>
                <p:cNvSpPr>
                  <a:spLocks noChangeShapeType="1"/>
                </p:cNvSpPr>
                <p:nvPr/>
              </p:nvSpPr>
              <p:spPr bwMode="auto">
                <a:xfrm>
                  <a:off x="802" y="1939"/>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23" name="Line 1733">
                  <a:extLst>
                    <a:ext uri="{FF2B5EF4-FFF2-40B4-BE49-F238E27FC236}">
                      <a16:creationId xmlns:a16="http://schemas.microsoft.com/office/drawing/2014/main" id="{85A2541C-8DF5-4D82-97A2-F986AE3F8E53}"/>
                    </a:ext>
                  </a:extLst>
                </p:cNvPr>
                <p:cNvSpPr>
                  <a:spLocks noChangeShapeType="1"/>
                </p:cNvSpPr>
                <p:nvPr/>
              </p:nvSpPr>
              <p:spPr bwMode="auto">
                <a:xfrm>
                  <a:off x="802" y="1906"/>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24" name="Line 1734">
                  <a:extLst>
                    <a:ext uri="{FF2B5EF4-FFF2-40B4-BE49-F238E27FC236}">
                      <a16:creationId xmlns:a16="http://schemas.microsoft.com/office/drawing/2014/main" id="{32FA5AA7-95EC-4C1D-8904-4DE2911F816A}"/>
                    </a:ext>
                  </a:extLst>
                </p:cNvPr>
                <p:cNvSpPr>
                  <a:spLocks noChangeShapeType="1"/>
                </p:cNvSpPr>
                <p:nvPr/>
              </p:nvSpPr>
              <p:spPr bwMode="auto">
                <a:xfrm>
                  <a:off x="802" y="1877"/>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25" name="Line 1735">
                  <a:extLst>
                    <a:ext uri="{FF2B5EF4-FFF2-40B4-BE49-F238E27FC236}">
                      <a16:creationId xmlns:a16="http://schemas.microsoft.com/office/drawing/2014/main" id="{FC0ABFCB-EC4C-4FB7-B1C3-15E33E41C17B}"/>
                    </a:ext>
                  </a:extLst>
                </p:cNvPr>
                <p:cNvSpPr>
                  <a:spLocks noChangeShapeType="1"/>
                </p:cNvSpPr>
                <p:nvPr/>
              </p:nvSpPr>
              <p:spPr bwMode="auto">
                <a:xfrm>
                  <a:off x="802" y="1679"/>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26" name="Line 1736">
                  <a:extLst>
                    <a:ext uri="{FF2B5EF4-FFF2-40B4-BE49-F238E27FC236}">
                      <a16:creationId xmlns:a16="http://schemas.microsoft.com/office/drawing/2014/main" id="{94EF5B58-702F-4F75-AB45-C98847660E62}"/>
                    </a:ext>
                  </a:extLst>
                </p:cNvPr>
                <p:cNvSpPr>
                  <a:spLocks noChangeShapeType="1"/>
                </p:cNvSpPr>
                <p:nvPr/>
              </p:nvSpPr>
              <p:spPr bwMode="auto">
                <a:xfrm>
                  <a:off x="802" y="157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27" name="Line 1737">
                  <a:extLst>
                    <a:ext uri="{FF2B5EF4-FFF2-40B4-BE49-F238E27FC236}">
                      <a16:creationId xmlns:a16="http://schemas.microsoft.com/office/drawing/2014/main" id="{E6B3772F-47BA-4E6A-A24B-9BF6D364B284}"/>
                    </a:ext>
                  </a:extLst>
                </p:cNvPr>
                <p:cNvSpPr>
                  <a:spLocks noChangeShapeType="1"/>
                </p:cNvSpPr>
                <p:nvPr/>
              </p:nvSpPr>
              <p:spPr bwMode="auto">
                <a:xfrm>
                  <a:off x="802" y="1507"/>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28" name="Line 1738">
                  <a:extLst>
                    <a:ext uri="{FF2B5EF4-FFF2-40B4-BE49-F238E27FC236}">
                      <a16:creationId xmlns:a16="http://schemas.microsoft.com/office/drawing/2014/main" id="{7917E3D8-54CC-46F1-8E99-67141B6BC570}"/>
                    </a:ext>
                  </a:extLst>
                </p:cNvPr>
                <p:cNvSpPr>
                  <a:spLocks noChangeShapeType="1"/>
                </p:cNvSpPr>
                <p:nvPr/>
              </p:nvSpPr>
              <p:spPr bwMode="auto">
                <a:xfrm>
                  <a:off x="802" y="1452"/>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29" name="Line 1739">
                  <a:extLst>
                    <a:ext uri="{FF2B5EF4-FFF2-40B4-BE49-F238E27FC236}">
                      <a16:creationId xmlns:a16="http://schemas.microsoft.com/office/drawing/2014/main" id="{570A5CB2-2EB5-4736-93CE-15EC1B7BD5F1}"/>
                    </a:ext>
                  </a:extLst>
                </p:cNvPr>
                <p:cNvSpPr>
                  <a:spLocks noChangeShapeType="1"/>
                </p:cNvSpPr>
                <p:nvPr/>
              </p:nvSpPr>
              <p:spPr bwMode="auto">
                <a:xfrm>
                  <a:off x="802" y="1407"/>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30" name="Line 1740">
                  <a:extLst>
                    <a:ext uri="{FF2B5EF4-FFF2-40B4-BE49-F238E27FC236}">
                      <a16:creationId xmlns:a16="http://schemas.microsoft.com/office/drawing/2014/main" id="{7F4DBB42-FFC1-4BA9-8ECE-BE8DB9DC29F7}"/>
                    </a:ext>
                  </a:extLst>
                </p:cNvPr>
                <p:cNvSpPr>
                  <a:spLocks noChangeShapeType="1"/>
                </p:cNvSpPr>
                <p:nvPr/>
              </p:nvSpPr>
              <p:spPr bwMode="auto">
                <a:xfrm>
                  <a:off x="802" y="136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31" name="Line 1741">
                  <a:extLst>
                    <a:ext uri="{FF2B5EF4-FFF2-40B4-BE49-F238E27FC236}">
                      <a16:creationId xmlns:a16="http://schemas.microsoft.com/office/drawing/2014/main" id="{8570901E-BF0A-41A6-8800-8448BC8ECE66}"/>
                    </a:ext>
                  </a:extLst>
                </p:cNvPr>
                <p:cNvSpPr>
                  <a:spLocks noChangeShapeType="1"/>
                </p:cNvSpPr>
                <p:nvPr/>
              </p:nvSpPr>
              <p:spPr bwMode="auto">
                <a:xfrm>
                  <a:off x="802" y="1335"/>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32" name="Line 1742">
                  <a:extLst>
                    <a:ext uri="{FF2B5EF4-FFF2-40B4-BE49-F238E27FC236}">
                      <a16:creationId xmlns:a16="http://schemas.microsoft.com/office/drawing/2014/main" id="{1B338D5F-D8CA-481B-976B-D62D55994FC1}"/>
                    </a:ext>
                  </a:extLst>
                </p:cNvPr>
                <p:cNvSpPr>
                  <a:spLocks noChangeShapeType="1"/>
                </p:cNvSpPr>
                <p:nvPr/>
              </p:nvSpPr>
              <p:spPr bwMode="auto">
                <a:xfrm>
                  <a:off x="802" y="1306"/>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33" name="Line 1743">
                  <a:extLst>
                    <a:ext uri="{FF2B5EF4-FFF2-40B4-BE49-F238E27FC236}">
                      <a16:creationId xmlns:a16="http://schemas.microsoft.com/office/drawing/2014/main" id="{33D94E78-01A0-4B77-BC5C-C8CB0D651C22}"/>
                    </a:ext>
                  </a:extLst>
                </p:cNvPr>
                <p:cNvSpPr>
                  <a:spLocks noChangeShapeType="1"/>
                </p:cNvSpPr>
                <p:nvPr/>
              </p:nvSpPr>
              <p:spPr bwMode="auto">
                <a:xfrm>
                  <a:off x="802" y="110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34" name="Line 1744">
                  <a:extLst>
                    <a:ext uri="{FF2B5EF4-FFF2-40B4-BE49-F238E27FC236}">
                      <a16:creationId xmlns:a16="http://schemas.microsoft.com/office/drawing/2014/main" id="{00E723C1-7EA5-4E1D-AE04-EE7D7D719F97}"/>
                    </a:ext>
                  </a:extLst>
                </p:cNvPr>
                <p:cNvSpPr>
                  <a:spLocks noChangeShapeType="1"/>
                </p:cNvSpPr>
                <p:nvPr/>
              </p:nvSpPr>
              <p:spPr bwMode="auto">
                <a:xfrm>
                  <a:off x="802" y="100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35" name="Line 1745">
                  <a:extLst>
                    <a:ext uri="{FF2B5EF4-FFF2-40B4-BE49-F238E27FC236}">
                      <a16:creationId xmlns:a16="http://schemas.microsoft.com/office/drawing/2014/main" id="{A223B0F8-B13D-457D-B1F4-D93018EBAE60}"/>
                    </a:ext>
                  </a:extLst>
                </p:cNvPr>
                <p:cNvSpPr>
                  <a:spLocks noChangeShapeType="1"/>
                </p:cNvSpPr>
                <p:nvPr/>
              </p:nvSpPr>
              <p:spPr bwMode="auto">
                <a:xfrm>
                  <a:off x="802" y="936"/>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36" name="Rectangle 1746">
                  <a:extLst>
                    <a:ext uri="{FF2B5EF4-FFF2-40B4-BE49-F238E27FC236}">
                      <a16:creationId xmlns:a16="http://schemas.microsoft.com/office/drawing/2014/main" id="{0951851F-296D-4E27-8951-937010E04054}"/>
                    </a:ext>
                  </a:extLst>
                </p:cNvPr>
                <p:cNvSpPr>
                  <a:spLocks noChangeArrowheads="1"/>
                </p:cNvSpPr>
                <p:nvPr/>
              </p:nvSpPr>
              <p:spPr bwMode="auto">
                <a:xfrm>
                  <a:off x="602" y="3504"/>
                  <a:ext cx="14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0.1</a:t>
                  </a:r>
                  <a:endParaRPr lang="en-US" altLang="en-US" sz="1400">
                    <a:latin typeface="Arial" panose="020B0604020202020204" pitchFamily="34" charset="0"/>
                  </a:endParaRPr>
                </a:p>
              </p:txBody>
            </p:sp>
            <p:sp>
              <p:nvSpPr>
                <p:cNvPr id="23037" name="Rectangle 1747">
                  <a:extLst>
                    <a:ext uri="{FF2B5EF4-FFF2-40B4-BE49-F238E27FC236}">
                      <a16:creationId xmlns:a16="http://schemas.microsoft.com/office/drawing/2014/main" id="{7842FBFF-99BB-4DA3-92A6-EE209B3E3C05}"/>
                    </a:ext>
                  </a:extLst>
                </p:cNvPr>
                <p:cNvSpPr>
                  <a:spLocks noChangeArrowheads="1"/>
                </p:cNvSpPr>
                <p:nvPr/>
              </p:nvSpPr>
              <p:spPr bwMode="auto">
                <a:xfrm>
                  <a:off x="690" y="2933"/>
                  <a:ext cx="59"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1</a:t>
                  </a:r>
                  <a:endParaRPr lang="en-US" altLang="en-US" sz="1400">
                    <a:latin typeface="Arial" panose="020B0604020202020204" pitchFamily="34" charset="0"/>
                  </a:endParaRPr>
                </a:p>
              </p:txBody>
            </p:sp>
            <p:sp>
              <p:nvSpPr>
                <p:cNvPr id="23038" name="Rectangle 1748">
                  <a:extLst>
                    <a:ext uri="{FF2B5EF4-FFF2-40B4-BE49-F238E27FC236}">
                      <a16:creationId xmlns:a16="http://schemas.microsoft.com/office/drawing/2014/main" id="{5C4B4311-8E69-40D9-9142-705E3313FCD3}"/>
                    </a:ext>
                  </a:extLst>
                </p:cNvPr>
                <p:cNvSpPr>
                  <a:spLocks noChangeArrowheads="1"/>
                </p:cNvSpPr>
                <p:nvPr/>
              </p:nvSpPr>
              <p:spPr bwMode="auto">
                <a:xfrm>
                  <a:off x="631" y="2363"/>
                  <a:ext cx="117"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10</a:t>
                  </a:r>
                  <a:endParaRPr lang="en-US" altLang="en-US" sz="1400">
                    <a:latin typeface="Arial" panose="020B0604020202020204" pitchFamily="34" charset="0"/>
                  </a:endParaRPr>
                </a:p>
              </p:txBody>
            </p:sp>
            <p:sp>
              <p:nvSpPr>
                <p:cNvPr id="23039" name="Rectangle 1749">
                  <a:extLst>
                    <a:ext uri="{FF2B5EF4-FFF2-40B4-BE49-F238E27FC236}">
                      <a16:creationId xmlns:a16="http://schemas.microsoft.com/office/drawing/2014/main" id="{98AA7E4C-4B6E-4581-966A-F361C46921F2}"/>
                    </a:ext>
                  </a:extLst>
                </p:cNvPr>
                <p:cNvSpPr>
                  <a:spLocks noChangeArrowheads="1"/>
                </p:cNvSpPr>
                <p:nvPr/>
              </p:nvSpPr>
              <p:spPr bwMode="auto">
                <a:xfrm>
                  <a:off x="573" y="1791"/>
                  <a:ext cx="17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100</a:t>
                  </a:r>
                  <a:endParaRPr lang="en-US" altLang="en-US" sz="1400">
                    <a:latin typeface="Arial" panose="020B0604020202020204" pitchFamily="34" charset="0"/>
                  </a:endParaRPr>
                </a:p>
              </p:txBody>
            </p:sp>
            <p:sp>
              <p:nvSpPr>
                <p:cNvPr id="23040" name="Rectangle 1750">
                  <a:extLst>
                    <a:ext uri="{FF2B5EF4-FFF2-40B4-BE49-F238E27FC236}">
                      <a16:creationId xmlns:a16="http://schemas.microsoft.com/office/drawing/2014/main" id="{02E3DE9A-A898-4F6A-A383-2829CA554C6D}"/>
                    </a:ext>
                  </a:extLst>
                </p:cNvPr>
                <p:cNvSpPr>
                  <a:spLocks noChangeArrowheads="1"/>
                </p:cNvSpPr>
                <p:nvPr/>
              </p:nvSpPr>
              <p:spPr bwMode="auto">
                <a:xfrm>
                  <a:off x="514" y="1221"/>
                  <a:ext cx="234"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1000</a:t>
                  </a:r>
                  <a:endParaRPr lang="en-US" altLang="en-US" sz="1400">
                    <a:latin typeface="Arial" panose="020B0604020202020204" pitchFamily="34" charset="0"/>
                  </a:endParaRPr>
                </a:p>
              </p:txBody>
            </p:sp>
            <p:sp>
              <p:nvSpPr>
                <p:cNvPr id="23041" name="Line 1751">
                  <a:extLst>
                    <a:ext uri="{FF2B5EF4-FFF2-40B4-BE49-F238E27FC236}">
                      <a16:creationId xmlns:a16="http://schemas.microsoft.com/office/drawing/2014/main" id="{C4DFEFA8-A413-46AE-BB45-4F343B888ADD}"/>
                    </a:ext>
                  </a:extLst>
                </p:cNvPr>
                <p:cNvSpPr>
                  <a:spLocks noChangeShapeType="1"/>
                </p:cNvSpPr>
                <p:nvPr/>
              </p:nvSpPr>
              <p:spPr bwMode="auto">
                <a:xfrm flipV="1">
                  <a:off x="4639" y="881"/>
                  <a:ext cx="0" cy="2683"/>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42" name="Line 1752">
                  <a:extLst>
                    <a:ext uri="{FF2B5EF4-FFF2-40B4-BE49-F238E27FC236}">
                      <a16:creationId xmlns:a16="http://schemas.microsoft.com/office/drawing/2014/main" id="{A39C9984-6613-4FD4-847D-ADE1D73505C2}"/>
                    </a:ext>
                  </a:extLst>
                </p:cNvPr>
                <p:cNvSpPr>
                  <a:spLocks noChangeShapeType="1"/>
                </p:cNvSpPr>
                <p:nvPr/>
              </p:nvSpPr>
              <p:spPr bwMode="auto">
                <a:xfrm flipH="1">
                  <a:off x="4601" y="2992"/>
                  <a:ext cx="38"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43" name="Line 1753">
                  <a:extLst>
                    <a:ext uri="{FF2B5EF4-FFF2-40B4-BE49-F238E27FC236}">
                      <a16:creationId xmlns:a16="http://schemas.microsoft.com/office/drawing/2014/main" id="{A1AF6B94-F0F8-44E6-A3CF-1CB0F938ACAE}"/>
                    </a:ext>
                  </a:extLst>
                </p:cNvPr>
                <p:cNvSpPr>
                  <a:spLocks noChangeShapeType="1"/>
                </p:cNvSpPr>
                <p:nvPr/>
              </p:nvSpPr>
              <p:spPr bwMode="auto">
                <a:xfrm flipH="1">
                  <a:off x="4601" y="2422"/>
                  <a:ext cx="38"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44" name="Line 1754">
                  <a:extLst>
                    <a:ext uri="{FF2B5EF4-FFF2-40B4-BE49-F238E27FC236}">
                      <a16:creationId xmlns:a16="http://schemas.microsoft.com/office/drawing/2014/main" id="{3EC8E40C-EDEC-4DA0-A813-12B9DF41898E}"/>
                    </a:ext>
                  </a:extLst>
                </p:cNvPr>
                <p:cNvSpPr>
                  <a:spLocks noChangeShapeType="1"/>
                </p:cNvSpPr>
                <p:nvPr/>
              </p:nvSpPr>
              <p:spPr bwMode="auto">
                <a:xfrm flipH="1">
                  <a:off x="4601" y="1851"/>
                  <a:ext cx="38"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45" name="Line 1755">
                  <a:extLst>
                    <a:ext uri="{FF2B5EF4-FFF2-40B4-BE49-F238E27FC236}">
                      <a16:creationId xmlns:a16="http://schemas.microsoft.com/office/drawing/2014/main" id="{3A1AC565-2EFC-4BB6-A161-C1D09BF0FB9C}"/>
                    </a:ext>
                  </a:extLst>
                </p:cNvPr>
                <p:cNvSpPr>
                  <a:spLocks noChangeShapeType="1"/>
                </p:cNvSpPr>
                <p:nvPr/>
              </p:nvSpPr>
              <p:spPr bwMode="auto">
                <a:xfrm flipH="1">
                  <a:off x="4601" y="1280"/>
                  <a:ext cx="38"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46" name="Line 1756">
                  <a:extLst>
                    <a:ext uri="{FF2B5EF4-FFF2-40B4-BE49-F238E27FC236}">
                      <a16:creationId xmlns:a16="http://schemas.microsoft.com/office/drawing/2014/main" id="{D85AD8D0-6BD7-48A8-A371-7625A815053A}"/>
                    </a:ext>
                  </a:extLst>
                </p:cNvPr>
                <p:cNvSpPr>
                  <a:spLocks noChangeShapeType="1"/>
                </p:cNvSpPr>
                <p:nvPr/>
              </p:nvSpPr>
              <p:spPr bwMode="auto">
                <a:xfrm flipH="1">
                  <a:off x="4616" y="3391"/>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47" name="Line 1757">
                  <a:extLst>
                    <a:ext uri="{FF2B5EF4-FFF2-40B4-BE49-F238E27FC236}">
                      <a16:creationId xmlns:a16="http://schemas.microsoft.com/office/drawing/2014/main" id="{EFD135C7-8FB4-43EA-A554-934A584E5A11}"/>
                    </a:ext>
                  </a:extLst>
                </p:cNvPr>
                <p:cNvSpPr>
                  <a:spLocks noChangeShapeType="1"/>
                </p:cNvSpPr>
                <p:nvPr/>
              </p:nvSpPr>
              <p:spPr bwMode="auto">
                <a:xfrm flipH="1">
                  <a:off x="4616" y="3291"/>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48" name="Line 1758">
                  <a:extLst>
                    <a:ext uri="{FF2B5EF4-FFF2-40B4-BE49-F238E27FC236}">
                      <a16:creationId xmlns:a16="http://schemas.microsoft.com/office/drawing/2014/main" id="{9518D637-7F98-485C-AC93-E5C68D4E68C3}"/>
                    </a:ext>
                  </a:extLst>
                </p:cNvPr>
                <p:cNvSpPr>
                  <a:spLocks noChangeShapeType="1"/>
                </p:cNvSpPr>
                <p:nvPr/>
              </p:nvSpPr>
              <p:spPr bwMode="auto">
                <a:xfrm flipH="1">
                  <a:off x="4616" y="3220"/>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49" name="Line 1759">
                  <a:extLst>
                    <a:ext uri="{FF2B5EF4-FFF2-40B4-BE49-F238E27FC236}">
                      <a16:creationId xmlns:a16="http://schemas.microsoft.com/office/drawing/2014/main" id="{0483C2D3-6F17-4760-8500-D2D0364A3803}"/>
                    </a:ext>
                  </a:extLst>
                </p:cNvPr>
                <p:cNvSpPr>
                  <a:spLocks noChangeShapeType="1"/>
                </p:cNvSpPr>
                <p:nvPr/>
              </p:nvSpPr>
              <p:spPr bwMode="auto">
                <a:xfrm flipH="1">
                  <a:off x="4616" y="3164"/>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50" name="Line 1760">
                  <a:extLst>
                    <a:ext uri="{FF2B5EF4-FFF2-40B4-BE49-F238E27FC236}">
                      <a16:creationId xmlns:a16="http://schemas.microsoft.com/office/drawing/2014/main" id="{4FFDFCC1-256E-416C-B25F-FF6A3C49D510}"/>
                    </a:ext>
                  </a:extLst>
                </p:cNvPr>
                <p:cNvSpPr>
                  <a:spLocks noChangeShapeType="1"/>
                </p:cNvSpPr>
                <p:nvPr/>
              </p:nvSpPr>
              <p:spPr bwMode="auto">
                <a:xfrm flipH="1">
                  <a:off x="4616" y="3119"/>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51" name="Line 1761">
                  <a:extLst>
                    <a:ext uri="{FF2B5EF4-FFF2-40B4-BE49-F238E27FC236}">
                      <a16:creationId xmlns:a16="http://schemas.microsoft.com/office/drawing/2014/main" id="{C58E7AC3-E57B-432B-A1E0-3681FBF308D2}"/>
                    </a:ext>
                  </a:extLst>
                </p:cNvPr>
                <p:cNvSpPr>
                  <a:spLocks noChangeShapeType="1"/>
                </p:cNvSpPr>
                <p:nvPr/>
              </p:nvSpPr>
              <p:spPr bwMode="auto">
                <a:xfrm flipH="1">
                  <a:off x="4616" y="3081"/>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52" name="Line 1762">
                  <a:extLst>
                    <a:ext uri="{FF2B5EF4-FFF2-40B4-BE49-F238E27FC236}">
                      <a16:creationId xmlns:a16="http://schemas.microsoft.com/office/drawing/2014/main" id="{63769FE7-E335-4C65-AE25-63F455CD6755}"/>
                    </a:ext>
                  </a:extLst>
                </p:cNvPr>
                <p:cNvSpPr>
                  <a:spLocks noChangeShapeType="1"/>
                </p:cNvSpPr>
                <p:nvPr/>
              </p:nvSpPr>
              <p:spPr bwMode="auto">
                <a:xfrm flipH="1">
                  <a:off x="4616" y="304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53" name="Line 1763">
                  <a:extLst>
                    <a:ext uri="{FF2B5EF4-FFF2-40B4-BE49-F238E27FC236}">
                      <a16:creationId xmlns:a16="http://schemas.microsoft.com/office/drawing/2014/main" id="{14B8AA93-0417-438F-A424-481D022D6551}"/>
                    </a:ext>
                  </a:extLst>
                </p:cNvPr>
                <p:cNvSpPr>
                  <a:spLocks noChangeShapeType="1"/>
                </p:cNvSpPr>
                <p:nvPr/>
              </p:nvSpPr>
              <p:spPr bwMode="auto">
                <a:xfrm flipH="1">
                  <a:off x="4616" y="301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54" name="Line 1764">
                  <a:extLst>
                    <a:ext uri="{FF2B5EF4-FFF2-40B4-BE49-F238E27FC236}">
                      <a16:creationId xmlns:a16="http://schemas.microsoft.com/office/drawing/2014/main" id="{510B2FB0-072E-482E-83CD-408A511CCC47}"/>
                    </a:ext>
                  </a:extLst>
                </p:cNvPr>
                <p:cNvSpPr>
                  <a:spLocks noChangeShapeType="1"/>
                </p:cNvSpPr>
                <p:nvPr/>
              </p:nvSpPr>
              <p:spPr bwMode="auto">
                <a:xfrm flipH="1">
                  <a:off x="4616" y="2821"/>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55" name="Line 1765">
                  <a:extLst>
                    <a:ext uri="{FF2B5EF4-FFF2-40B4-BE49-F238E27FC236}">
                      <a16:creationId xmlns:a16="http://schemas.microsoft.com/office/drawing/2014/main" id="{84946C11-FFF0-4310-BF3F-D9F43E97D210}"/>
                    </a:ext>
                  </a:extLst>
                </p:cNvPr>
                <p:cNvSpPr>
                  <a:spLocks noChangeShapeType="1"/>
                </p:cNvSpPr>
                <p:nvPr/>
              </p:nvSpPr>
              <p:spPr bwMode="auto">
                <a:xfrm flipH="1">
                  <a:off x="4616" y="2720"/>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56" name="Line 1766">
                  <a:extLst>
                    <a:ext uri="{FF2B5EF4-FFF2-40B4-BE49-F238E27FC236}">
                      <a16:creationId xmlns:a16="http://schemas.microsoft.com/office/drawing/2014/main" id="{E61BDF7A-6CA1-40B3-A383-EE048A046F10}"/>
                    </a:ext>
                  </a:extLst>
                </p:cNvPr>
                <p:cNvSpPr>
                  <a:spLocks noChangeShapeType="1"/>
                </p:cNvSpPr>
                <p:nvPr/>
              </p:nvSpPr>
              <p:spPr bwMode="auto">
                <a:xfrm flipH="1">
                  <a:off x="4616" y="2649"/>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57" name="Line 1767">
                  <a:extLst>
                    <a:ext uri="{FF2B5EF4-FFF2-40B4-BE49-F238E27FC236}">
                      <a16:creationId xmlns:a16="http://schemas.microsoft.com/office/drawing/2014/main" id="{D192C0B9-C28C-4979-9A17-3B95D75D2E1F}"/>
                    </a:ext>
                  </a:extLst>
                </p:cNvPr>
                <p:cNvSpPr>
                  <a:spLocks noChangeShapeType="1"/>
                </p:cNvSpPr>
                <p:nvPr/>
              </p:nvSpPr>
              <p:spPr bwMode="auto">
                <a:xfrm flipH="1">
                  <a:off x="4616" y="2593"/>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58" name="Line 1768">
                  <a:extLst>
                    <a:ext uri="{FF2B5EF4-FFF2-40B4-BE49-F238E27FC236}">
                      <a16:creationId xmlns:a16="http://schemas.microsoft.com/office/drawing/2014/main" id="{0E2F9680-2B50-43A5-848B-FB9C39E22CDC}"/>
                    </a:ext>
                  </a:extLst>
                </p:cNvPr>
                <p:cNvSpPr>
                  <a:spLocks noChangeShapeType="1"/>
                </p:cNvSpPr>
                <p:nvPr/>
              </p:nvSpPr>
              <p:spPr bwMode="auto">
                <a:xfrm flipH="1">
                  <a:off x="4616" y="254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59" name="Line 1769">
                  <a:extLst>
                    <a:ext uri="{FF2B5EF4-FFF2-40B4-BE49-F238E27FC236}">
                      <a16:creationId xmlns:a16="http://schemas.microsoft.com/office/drawing/2014/main" id="{7D959AD5-D494-40AD-9C1F-B7737E589498}"/>
                    </a:ext>
                  </a:extLst>
                </p:cNvPr>
                <p:cNvSpPr>
                  <a:spLocks noChangeShapeType="1"/>
                </p:cNvSpPr>
                <p:nvPr/>
              </p:nvSpPr>
              <p:spPr bwMode="auto">
                <a:xfrm flipH="1">
                  <a:off x="4616" y="2510"/>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60" name="Line 1770">
                  <a:extLst>
                    <a:ext uri="{FF2B5EF4-FFF2-40B4-BE49-F238E27FC236}">
                      <a16:creationId xmlns:a16="http://schemas.microsoft.com/office/drawing/2014/main" id="{250F0BFD-4A0F-4014-BBEB-046C754867F2}"/>
                    </a:ext>
                  </a:extLst>
                </p:cNvPr>
                <p:cNvSpPr>
                  <a:spLocks noChangeShapeType="1"/>
                </p:cNvSpPr>
                <p:nvPr/>
              </p:nvSpPr>
              <p:spPr bwMode="auto">
                <a:xfrm flipH="1">
                  <a:off x="4616" y="2477"/>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61" name="Line 1771">
                  <a:extLst>
                    <a:ext uri="{FF2B5EF4-FFF2-40B4-BE49-F238E27FC236}">
                      <a16:creationId xmlns:a16="http://schemas.microsoft.com/office/drawing/2014/main" id="{88F11FBE-D10F-486D-9464-10A9F85F5228}"/>
                    </a:ext>
                  </a:extLst>
                </p:cNvPr>
                <p:cNvSpPr>
                  <a:spLocks noChangeShapeType="1"/>
                </p:cNvSpPr>
                <p:nvPr/>
              </p:nvSpPr>
              <p:spPr bwMode="auto">
                <a:xfrm flipH="1">
                  <a:off x="4616" y="244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62" name="Line 1772">
                  <a:extLst>
                    <a:ext uri="{FF2B5EF4-FFF2-40B4-BE49-F238E27FC236}">
                      <a16:creationId xmlns:a16="http://schemas.microsoft.com/office/drawing/2014/main" id="{896DF7DA-D7E9-4777-BA6E-692378C7FA60}"/>
                    </a:ext>
                  </a:extLst>
                </p:cNvPr>
                <p:cNvSpPr>
                  <a:spLocks noChangeShapeType="1"/>
                </p:cNvSpPr>
                <p:nvPr/>
              </p:nvSpPr>
              <p:spPr bwMode="auto">
                <a:xfrm flipH="1">
                  <a:off x="4616" y="2250"/>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63" name="Line 1773">
                  <a:extLst>
                    <a:ext uri="{FF2B5EF4-FFF2-40B4-BE49-F238E27FC236}">
                      <a16:creationId xmlns:a16="http://schemas.microsoft.com/office/drawing/2014/main" id="{D546D300-BBE3-4184-8235-22D439E328DC}"/>
                    </a:ext>
                  </a:extLst>
                </p:cNvPr>
                <p:cNvSpPr>
                  <a:spLocks noChangeShapeType="1"/>
                </p:cNvSpPr>
                <p:nvPr/>
              </p:nvSpPr>
              <p:spPr bwMode="auto">
                <a:xfrm flipH="1">
                  <a:off x="4616" y="2149"/>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64" name="Line 1774">
                  <a:extLst>
                    <a:ext uri="{FF2B5EF4-FFF2-40B4-BE49-F238E27FC236}">
                      <a16:creationId xmlns:a16="http://schemas.microsoft.com/office/drawing/2014/main" id="{D63DFB0B-01B8-499E-A3BC-C463FA584CD5}"/>
                    </a:ext>
                  </a:extLst>
                </p:cNvPr>
                <p:cNvSpPr>
                  <a:spLocks noChangeShapeType="1"/>
                </p:cNvSpPr>
                <p:nvPr/>
              </p:nvSpPr>
              <p:spPr bwMode="auto">
                <a:xfrm flipH="1">
                  <a:off x="4616" y="207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65" name="Line 1775">
                  <a:extLst>
                    <a:ext uri="{FF2B5EF4-FFF2-40B4-BE49-F238E27FC236}">
                      <a16:creationId xmlns:a16="http://schemas.microsoft.com/office/drawing/2014/main" id="{3B5D20F7-09EA-4EA1-B89F-5D8C7DE558E2}"/>
                    </a:ext>
                  </a:extLst>
                </p:cNvPr>
                <p:cNvSpPr>
                  <a:spLocks noChangeShapeType="1"/>
                </p:cNvSpPr>
                <p:nvPr/>
              </p:nvSpPr>
              <p:spPr bwMode="auto">
                <a:xfrm flipH="1">
                  <a:off x="4616" y="2022"/>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66" name="Line 1776">
                  <a:extLst>
                    <a:ext uri="{FF2B5EF4-FFF2-40B4-BE49-F238E27FC236}">
                      <a16:creationId xmlns:a16="http://schemas.microsoft.com/office/drawing/2014/main" id="{8BF21ABD-6B93-4F6F-AF86-AB54F3AF23A0}"/>
                    </a:ext>
                  </a:extLst>
                </p:cNvPr>
                <p:cNvSpPr>
                  <a:spLocks noChangeShapeType="1"/>
                </p:cNvSpPr>
                <p:nvPr/>
              </p:nvSpPr>
              <p:spPr bwMode="auto">
                <a:xfrm flipH="1">
                  <a:off x="4616" y="1977"/>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67" name="Line 1777">
                  <a:extLst>
                    <a:ext uri="{FF2B5EF4-FFF2-40B4-BE49-F238E27FC236}">
                      <a16:creationId xmlns:a16="http://schemas.microsoft.com/office/drawing/2014/main" id="{B596678D-E7EF-49EF-B334-164405968DC5}"/>
                    </a:ext>
                  </a:extLst>
                </p:cNvPr>
                <p:cNvSpPr>
                  <a:spLocks noChangeShapeType="1"/>
                </p:cNvSpPr>
                <p:nvPr/>
              </p:nvSpPr>
              <p:spPr bwMode="auto">
                <a:xfrm flipH="1">
                  <a:off x="4616" y="1939"/>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68" name="Line 1778">
                  <a:extLst>
                    <a:ext uri="{FF2B5EF4-FFF2-40B4-BE49-F238E27FC236}">
                      <a16:creationId xmlns:a16="http://schemas.microsoft.com/office/drawing/2014/main" id="{4C1F2B68-1E53-4786-99BD-B6724B806165}"/>
                    </a:ext>
                  </a:extLst>
                </p:cNvPr>
                <p:cNvSpPr>
                  <a:spLocks noChangeShapeType="1"/>
                </p:cNvSpPr>
                <p:nvPr/>
              </p:nvSpPr>
              <p:spPr bwMode="auto">
                <a:xfrm flipH="1">
                  <a:off x="4616" y="1906"/>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69" name="Line 1779">
                  <a:extLst>
                    <a:ext uri="{FF2B5EF4-FFF2-40B4-BE49-F238E27FC236}">
                      <a16:creationId xmlns:a16="http://schemas.microsoft.com/office/drawing/2014/main" id="{63D927BD-FDEC-4F1A-888A-F4A7B6F191B6}"/>
                    </a:ext>
                  </a:extLst>
                </p:cNvPr>
                <p:cNvSpPr>
                  <a:spLocks noChangeShapeType="1"/>
                </p:cNvSpPr>
                <p:nvPr/>
              </p:nvSpPr>
              <p:spPr bwMode="auto">
                <a:xfrm flipH="1">
                  <a:off x="4616" y="1877"/>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70" name="Line 1780">
                  <a:extLst>
                    <a:ext uri="{FF2B5EF4-FFF2-40B4-BE49-F238E27FC236}">
                      <a16:creationId xmlns:a16="http://schemas.microsoft.com/office/drawing/2014/main" id="{9D774927-C1DF-4D6E-817A-14FF223CFB8F}"/>
                    </a:ext>
                  </a:extLst>
                </p:cNvPr>
                <p:cNvSpPr>
                  <a:spLocks noChangeShapeType="1"/>
                </p:cNvSpPr>
                <p:nvPr/>
              </p:nvSpPr>
              <p:spPr bwMode="auto">
                <a:xfrm flipH="1">
                  <a:off x="4616" y="1679"/>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71" name="Line 1781">
                  <a:extLst>
                    <a:ext uri="{FF2B5EF4-FFF2-40B4-BE49-F238E27FC236}">
                      <a16:creationId xmlns:a16="http://schemas.microsoft.com/office/drawing/2014/main" id="{DE67E8CB-F7D5-4F40-95E4-0DB04F90C7DA}"/>
                    </a:ext>
                  </a:extLst>
                </p:cNvPr>
                <p:cNvSpPr>
                  <a:spLocks noChangeShapeType="1"/>
                </p:cNvSpPr>
                <p:nvPr/>
              </p:nvSpPr>
              <p:spPr bwMode="auto">
                <a:xfrm flipH="1">
                  <a:off x="4616" y="157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72" name="Line 1782">
                  <a:extLst>
                    <a:ext uri="{FF2B5EF4-FFF2-40B4-BE49-F238E27FC236}">
                      <a16:creationId xmlns:a16="http://schemas.microsoft.com/office/drawing/2014/main" id="{65C9DBBB-0731-4B82-9A89-C5E76F658558}"/>
                    </a:ext>
                  </a:extLst>
                </p:cNvPr>
                <p:cNvSpPr>
                  <a:spLocks noChangeShapeType="1"/>
                </p:cNvSpPr>
                <p:nvPr/>
              </p:nvSpPr>
              <p:spPr bwMode="auto">
                <a:xfrm flipH="1">
                  <a:off x="4616" y="1507"/>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73" name="Line 1783">
                  <a:extLst>
                    <a:ext uri="{FF2B5EF4-FFF2-40B4-BE49-F238E27FC236}">
                      <a16:creationId xmlns:a16="http://schemas.microsoft.com/office/drawing/2014/main" id="{D609156E-A53C-44B7-A48D-F05E51043517}"/>
                    </a:ext>
                  </a:extLst>
                </p:cNvPr>
                <p:cNvSpPr>
                  <a:spLocks noChangeShapeType="1"/>
                </p:cNvSpPr>
                <p:nvPr/>
              </p:nvSpPr>
              <p:spPr bwMode="auto">
                <a:xfrm flipH="1">
                  <a:off x="4616" y="1452"/>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74" name="Line 1784">
                  <a:extLst>
                    <a:ext uri="{FF2B5EF4-FFF2-40B4-BE49-F238E27FC236}">
                      <a16:creationId xmlns:a16="http://schemas.microsoft.com/office/drawing/2014/main" id="{A9493751-537A-4F54-8C0E-19A837B7D0C9}"/>
                    </a:ext>
                  </a:extLst>
                </p:cNvPr>
                <p:cNvSpPr>
                  <a:spLocks noChangeShapeType="1"/>
                </p:cNvSpPr>
                <p:nvPr/>
              </p:nvSpPr>
              <p:spPr bwMode="auto">
                <a:xfrm flipH="1">
                  <a:off x="4616" y="1407"/>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75" name="Line 1785">
                  <a:extLst>
                    <a:ext uri="{FF2B5EF4-FFF2-40B4-BE49-F238E27FC236}">
                      <a16:creationId xmlns:a16="http://schemas.microsoft.com/office/drawing/2014/main" id="{2D54957E-DE9F-4CF7-869D-DEAA3E27AF6F}"/>
                    </a:ext>
                  </a:extLst>
                </p:cNvPr>
                <p:cNvSpPr>
                  <a:spLocks noChangeShapeType="1"/>
                </p:cNvSpPr>
                <p:nvPr/>
              </p:nvSpPr>
              <p:spPr bwMode="auto">
                <a:xfrm flipH="1">
                  <a:off x="4616" y="136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76" name="Line 1786">
                  <a:extLst>
                    <a:ext uri="{FF2B5EF4-FFF2-40B4-BE49-F238E27FC236}">
                      <a16:creationId xmlns:a16="http://schemas.microsoft.com/office/drawing/2014/main" id="{18DB7D9E-7C65-4F6E-80D5-2B9CD94B4FBB}"/>
                    </a:ext>
                  </a:extLst>
                </p:cNvPr>
                <p:cNvSpPr>
                  <a:spLocks noChangeShapeType="1"/>
                </p:cNvSpPr>
                <p:nvPr/>
              </p:nvSpPr>
              <p:spPr bwMode="auto">
                <a:xfrm flipH="1">
                  <a:off x="4616" y="1335"/>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77" name="Line 1787">
                  <a:extLst>
                    <a:ext uri="{FF2B5EF4-FFF2-40B4-BE49-F238E27FC236}">
                      <a16:creationId xmlns:a16="http://schemas.microsoft.com/office/drawing/2014/main" id="{0329FE6E-8590-47B8-A81A-E6E9D70CE879}"/>
                    </a:ext>
                  </a:extLst>
                </p:cNvPr>
                <p:cNvSpPr>
                  <a:spLocks noChangeShapeType="1"/>
                </p:cNvSpPr>
                <p:nvPr/>
              </p:nvSpPr>
              <p:spPr bwMode="auto">
                <a:xfrm flipH="1">
                  <a:off x="4616" y="1306"/>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78" name="Line 1788">
                  <a:extLst>
                    <a:ext uri="{FF2B5EF4-FFF2-40B4-BE49-F238E27FC236}">
                      <a16:creationId xmlns:a16="http://schemas.microsoft.com/office/drawing/2014/main" id="{F171BADF-23AB-47ED-BEC1-2DE2B9F1B179}"/>
                    </a:ext>
                  </a:extLst>
                </p:cNvPr>
                <p:cNvSpPr>
                  <a:spLocks noChangeShapeType="1"/>
                </p:cNvSpPr>
                <p:nvPr/>
              </p:nvSpPr>
              <p:spPr bwMode="auto">
                <a:xfrm flipH="1">
                  <a:off x="4616" y="110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79" name="Line 1789">
                  <a:extLst>
                    <a:ext uri="{FF2B5EF4-FFF2-40B4-BE49-F238E27FC236}">
                      <a16:creationId xmlns:a16="http://schemas.microsoft.com/office/drawing/2014/main" id="{E6CC439D-8EA3-461A-BE35-CF58DADDA7F5}"/>
                    </a:ext>
                  </a:extLst>
                </p:cNvPr>
                <p:cNvSpPr>
                  <a:spLocks noChangeShapeType="1"/>
                </p:cNvSpPr>
                <p:nvPr/>
              </p:nvSpPr>
              <p:spPr bwMode="auto">
                <a:xfrm flipH="1">
                  <a:off x="4616" y="1008"/>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80" name="Line 1790">
                  <a:extLst>
                    <a:ext uri="{FF2B5EF4-FFF2-40B4-BE49-F238E27FC236}">
                      <a16:creationId xmlns:a16="http://schemas.microsoft.com/office/drawing/2014/main" id="{56587D6C-AB91-49EC-8FBF-AAE75BADC5D6}"/>
                    </a:ext>
                  </a:extLst>
                </p:cNvPr>
                <p:cNvSpPr>
                  <a:spLocks noChangeShapeType="1"/>
                </p:cNvSpPr>
                <p:nvPr/>
              </p:nvSpPr>
              <p:spPr bwMode="auto">
                <a:xfrm flipH="1">
                  <a:off x="4616" y="936"/>
                  <a:ext cx="2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3081" name="Oval 1791">
                  <a:extLst>
                    <a:ext uri="{FF2B5EF4-FFF2-40B4-BE49-F238E27FC236}">
                      <a16:creationId xmlns:a16="http://schemas.microsoft.com/office/drawing/2014/main" id="{4DDEBA21-C3B7-4AC2-AE77-967D9AD856F2}"/>
                    </a:ext>
                  </a:extLst>
                </p:cNvPr>
                <p:cNvSpPr>
                  <a:spLocks noChangeArrowheads="1"/>
                </p:cNvSpPr>
                <p:nvPr/>
              </p:nvSpPr>
              <p:spPr bwMode="auto">
                <a:xfrm>
                  <a:off x="807" y="354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82" name="Oval 1792">
                  <a:extLst>
                    <a:ext uri="{FF2B5EF4-FFF2-40B4-BE49-F238E27FC236}">
                      <a16:creationId xmlns:a16="http://schemas.microsoft.com/office/drawing/2014/main" id="{286BD705-85AC-44D0-B27B-FB712FDA6383}"/>
                    </a:ext>
                  </a:extLst>
                </p:cNvPr>
                <p:cNvSpPr>
                  <a:spLocks noChangeArrowheads="1"/>
                </p:cNvSpPr>
                <p:nvPr/>
              </p:nvSpPr>
              <p:spPr bwMode="auto">
                <a:xfrm>
                  <a:off x="812" y="354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83" name="Oval 1793">
                  <a:extLst>
                    <a:ext uri="{FF2B5EF4-FFF2-40B4-BE49-F238E27FC236}">
                      <a16:creationId xmlns:a16="http://schemas.microsoft.com/office/drawing/2014/main" id="{4565F343-F02C-4D4E-9806-91487D5F4740}"/>
                    </a:ext>
                  </a:extLst>
                </p:cNvPr>
                <p:cNvSpPr>
                  <a:spLocks noChangeArrowheads="1"/>
                </p:cNvSpPr>
                <p:nvPr/>
              </p:nvSpPr>
              <p:spPr bwMode="auto">
                <a:xfrm>
                  <a:off x="822" y="344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84" name="Oval 1794">
                  <a:extLst>
                    <a:ext uri="{FF2B5EF4-FFF2-40B4-BE49-F238E27FC236}">
                      <a16:creationId xmlns:a16="http://schemas.microsoft.com/office/drawing/2014/main" id="{3B693B95-ACFD-448F-836D-D75917AA5687}"/>
                    </a:ext>
                  </a:extLst>
                </p:cNvPr>
                <p:cNvSpPr>
                  <a:spLocks noChangeArrowheads="1"/>
                </p:cNvSpPr>
                <p:nvPr/>
              </p:nvSpPr>
              <p:spPr bwMode="auto">
                <a:xfrm>
                  <a:off x="827" y="337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85" name="Oval 1795">
                  <a:extLst>
                    <a:ext uri="{FF2B5EF4-FFF2-40B4-BE49-F238E27FC236}">
                      <a16:creationId xmlns:a16="http://schemas.microsoft.com/office/drawing/2014/main" id="{F6356612-4AEE-4F70-B24D-F5AD91BFE87F}"/>
                    </a:ext>
                  </a:extLst>
                </p:cNvPr>
                <p:cNvSpPr>
                  <a:spLocks noChangeArrowheads="1"/>
                </p:cNvSpPr>
                <p:nvPr/>
              </p:nvSpPr>
              <p:spPr bwMode="auto">
                <a:xfrm>
                  <a:off x="831" y="354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86" name="Oval 1796">
                  <a:extLst>
                    <a:ext uri="{FF2B5EF4-FFF2-40B4-BE49-F238E27FC236}">
                      <a16:creationId xmlns:a16="http://schemas.microsoft.com/office/drawing/2014/main" id="{72F43015-0B9C-470D-A8D6-D87F8C14FD4E}"/>
                    </a:ext>
                  </a:extLst>
                </p:cNvPr>
                <p:cNvSpPr>
                  <a:spLocks noChangeArrowheads="1"/>
                </p:cNvSpPr>
                <p:nvPr/>
              </p:nvSpPr>
              <p:spPr bwMode="auto">
                <a:xfrm>
                  <a:off x="836" y="326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87" name="Oval 1797">
                  <a:extLst>
                    <a:ext uri="{FF2B5EF4-FFF2-40B4-BE49-F238E27FC236}">
                      <a16:creationId xmlns:a16="http://schemas.microsoft.com/office/drawing/2014/main" id="{9B656666-B537-4405-8C4D-7AFF7A6DC40A}"/>
                    </a:ext>
                  </a:extLst>
                </p:cNvPr>
                <p:cNvSpPr>
                  <a:spLocks noChangeArrowheads="1"/>
                </p:cNvSpPr>
                <p:nvPr/>
              </p:nvSpPr>
              <p:spPr bwMode="auto">
                <a:xfrm>
                  <a:off x="841" y="332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88" name="Oval 1798">
                  <a:extLst>
                    <a:ext uri="{FF2B5EF4-FFF2-40B4-BE49-F238E27FC236}">
                      <a16:creationId xmlns:a16="http://schemas.microsoft.com/office/drawing/2014/main" id="{31863F61-FA6F-4CA5-80E8-4CF389B61DE4}"/>
                    </a:ext>
                  </a:extLst>
                </p:cNvPr>
                <p:cNvSpPr>
                  <a:spLocks noChangeArrowheads="1"/>
                </p:cNvSpPr>
                <p:nvPr/>
              </p:nvSpPr>
              <p:spPr bwMode="auto">
                <a:xfrm>
                  <a:off x="846" y="331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89" name="Oval 1799">
                  <a:extLst>
                    <a:ext uri="{FF2B5EF4-FFF2-40B4-BE49-F238E27FC236}">
                      <a16:creationId xmlns:a16="http://schemas.microsoft.com/office/drawing/2014/main" id="{72D35FF5-6363-4401-9684-38B03D93BE5D}"/>
                    </a:ext>
                  </a:extLst>
                </p:cNvPr>
                <p:cNvSpPr>
                  <a:spLocks noChangeArrowheads="1"/>
                </p:cNvSpPr>
                <p:nvPr/>
              </p:nvSpPr>
              <p:spPr bwMode="auto">
                <a:xfrm>
                  <a:off x="851" y="3428"/>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90" name="Oval 1800">
                  <a:extLst>
                    <a:ext uri="{FF2B5EF4-FFF2-40B4-BE49-F238E27FC236}">
                      <a16:creationId xmlns:a16="http://schemas.microsoft.com/office/drawing/2014/main" id="{9B95F291-F670-45DD-988A-E7F319346D87}"/>
                    </a:ext>
                  </a:extLst>
                </p:cNvPr>
                <p:cNvSpPr>
                  <a:spLocks noChangeArrowheads="1"/>
                </p:cNvSpPr>
                <p:nvPr/>
              </p:nvSpPr>
              <p:spPr bwMode="auto">
                <a:xfrm>
                  <a:off x="855" y="329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91" name="Oval 1801">
                  <a:extLst>
                    <a:ext uri="{FF2B5EF4-FFF2-40B4-BE49-F238E27FC236}">
                      <a16:creationId xmlns:a16="http://schemas.microsoft.com/office/drawing/2014/main" id="{995EF18C-B3D9-407A-B30E-1B0D81A358F4}"/>
                    </a:ext>
                  </a:extLst>
                </p:cNvPr>
                <p:cNvSpPr>
                  <a:spLocks noChangeArrowheads="1"/>
                </p:cNvSpPr>
                <p:nvPr/>
              </p:nvSpPr>
              <p:spPr bwMode="auto">
                <a:xfrm>
                  <a:off x="860" y="344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92" name="Oval 1802">
                  <a:extLst>
                    <a:ext uri="{FF2B5EF4-FFF2-40B4-BE49-F238E27FC236}">
                      <a16:creationId xmlns:a16="http://schemas.microsoft.com/office/drawing/2014/main" id="{41B7C8C1-F286-477F-B917-59F848C53DF3}"/>
                    </a:ext>
                  </a:extLst>
                </p:cNvPr>
                <p:cNvSpPr>
                  <a:spLocks noChangeArrowheads="1"/>
                </p:cNvSpPr>
                <p:nvPr/>
              </p:nvSpPr>
              <p:spPr bwMode="auto">
                <a:xfrm>
                  <a:off x="865" y="341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93" name="Oval 1803">
                  <a:extLst>
                    <a:ext uri="{FF2B5EF4-FFF2-40B4-BE49-F238E27FC236}">
                      <a16:creationId xmlns:a16="http://schemas.microsoft.com/office/drawing/2014/main" id="{837C2AD2-DD55-4EF3-8A30-D08EC2691054}"/>
                    </a:ext>
                  </a:extLst>
                </p:cNvPr>
                <p:cNvSpPr>
                  <a:spLocks noChangeArrowheads="1"/>
                </p:cNvSpPr>
                <p:nvPr/>
              </p:nvSpPr>
              <p:spPr bwMode="auto">
                <a:xfrm>
                  <a:off x="870" y="341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94" name="Oval 1804">
                  <a:extLst>
                    <a:ext uri="{FF2B5EF4-FFF2-40B4-BE49-F238E27FC236}">
                      <a16:creationId xmlns:a16="http://schemas.microsoft.com/office/drawing/2014/main" id="{B7EACFBA-9B38-4853-8466-2CE6070D6E58}"/>
                    </a:ext>
                  </a:extLst>
                </p:cNvPr>
                <p:cNvSpPr>
                  <a:spLocks noChangeArrowheads="1"/>
                </p:cNvSpPr>
                <p:nvPr/>
              </p:nvSpPr>
              <p:spPr bwMode="auto">
                <a:xfrm>
                  <a:off x="875" y="341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95" name="Oval 1805">
                  <a:extLst>
                    <a:ext uri="{FF2B5EF4-FFF2-40B4-BE49-F238E27FC236}">
                      <a16:creationId xmlns:a16="http://schemas.microsoft.com/office/drawing/2014/main" id="{14CBC279-6207-4339-92B7-1D6756980041}"/>
                    </a:ext>
                  </a:extLst>
                </p:cNvPr>
                <p:cNvSpPr>
                  <a:spLocks noChangeArrowheads="1"/>
                </p:cNvSpPr>
                <p:nvPr/>
              </p:nvSpPr>
              <p:spPr bwMode="auto">
                <a:xfrm>
                  <a:off x="879" y="339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96" name="Oval 1806">
                  <a:extLst>
                    <a:ext uri="{FF2B5EF4-FFF2-40B4-BE49-F238E27FC236}">
                      <a16:creationId xmlns:a16="http://schemas.microsoft.com/office/drawing/2014/main" id="{3120D993-A199-42CB-9656-80BD48DD3A4A}"/>
                    </a:ext>
                  </a:extLst>
                </p:cNvPr>
                <p:cNvSpPr>
                  <a:spLocks noChangeArrowheads="1"/>
                </p:cNvSpPr>
                <p:nvPr/>
              </p:nvSpPr>
              <p:spPr bwMode="auto">
                <a:xfrm>
                  <a:off x="884" y="338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97" name="Oval 1807">
                  <a:extLst>
                    <a:ext uri="{FF2B5EF4-FFF2-40B4-BE49-F238E27FC236}">
                      <a16:creationId xmlns:a16="http://schemas.microsoft.com/office/drawing/2014/main" id="{7BBA1F8F-7C4A-4800-9135-7494F61404C1}"/>
                    </a:ext>
                  </a:extLst>
                </p:cNvPr>
                <p:cNvSpPr>
                  <a:spLocks noChangeArrowheads="1"/>
                </p:cNvSpPr>
                <p:nvPr/>
              </p:nvSpPr>
              <p:spPr bwMode="auto">
                <a:xfrm>
                  <a:off x="889" y="332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98" name="Oval 1808">
                  <a:extLst>
                    <a:ext uri="{FF2B5EF4-FFF2-40B4-BE49-F238E27FC236}">
                      <a16:creationId xmlns:a16="http://schemas.microsoft.com/office/drawing/2014/main" id="{77A6B024-5C9E-4063-A56B-E6AC0E48AA28}"/>
                    </a:ext>
                  </a:extLst>
                </p:cNvPr>
                <p:cNvSpPr>
                  <a:spLocks noChangeArrowheads="1"/>
                </p:cNvSpPr>
                <p:nvPr/>
              </p:nvSpPr>
              <p:spPr bwMode="auto">
                <a:xfrm>
                  <a:off x="894" y="323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099" name="Oval 1809">
                  <a:extLst>
                    <a:ext uri="{FF2B5EF4-FFF2-40B4-BE49-F238E27FC236}">
                      <a16:creationId xmlns:a16="http://schemas.microsoft.com/office/drawing/2014/main" id="{641694F7-D6CA-43DD-9AF0-88A8157F65AA}"/>
                    </a:ext>
                  </a:extLst>
                </p:cNvPr>
                <p:cNvSpPr>
                  <a:spLocks noChangeArrowheads="1"/>
                </p:cNvSpPr>
                <p:nvPr/>
              </p:nvSpPr>
              <p:spPr bwMode="auto">
                <a:xfrm>
                  <a:off x="899" y="335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00" name="Oval 1810">
                  <a:extLst>
                    <a:ext uri="{FF2B5EF4-FFF2-40B4-BE49-F238E27FC236}">
                      <a16:creationId xmlns:a16="http://schemas.microsoft.com/office/drawing/2014/main" id="{D2B3E951-1ECA-4C3C-B66F-F4EFC44E770D}"/>
                    </a:ext>
                  </a:extLst>
                </p:cNvPr>
                <p:cNvSpPr>
                  <a:spLocks noChangeArrowheads="1"/>
                </p:cNvSpPr>
                <p:nvPr/>
              </p:nvSpPr>
              <p:spPr bwMode="auto">
                <a:xfrm>
                  <a:off x="903" y="331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01" name="Oval 1811">
                  <a:extLst>
                    <a:ext uri="{FF2B5EF4-FFF2-40B4-BE49-F238E27FC236}">
                      <a16:creationId xmlns:a16="http://schemas.microsoft.com/office/drawing/2014/main" id="{766B06DC-BDE3-4876-A438-423D8C122C6D}"/>
                    </a:ext>
                  </a:extLst>
                </p:cNvPr>
                <p:cNvSpPr>
                  <a:spLocks noChangeArrowheads="1"/>
                </p:cNvSpPr>
                <p:nvPr/>
              </p:nvSpPr>
              <p:spPr bwMode="auto">
                <a:xfrm>
                  <a:off x="908" y="331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02" name="Oval 1812">
                  <a:extLst>
                    <a:ext uri="{FF2B5EF4-FFF2-40B4-BE49-F238E27FC236}">
                      <a16:creationId xmlns:a16="http://schemas.microsoft.com/office/drawing/2014/main" id="{8DCF443C-B779-4272-98C5-4EF09BB7BA80}"/>
                    </a:ext>
                  </a:extLst>
                </p:cNvPr>
                <p:cNvSpPr>
                  <a:spLocks noChangeArrowheads="1"/>
                </p:cNvSpPr>
                <p:nvPr/>
              </p:nvSpPr>
              <p:spPr bwMode="auto">
                <a:xfrm>
                  <a:off x="913" y="322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03" name="Oval 1813">
                  <a:extLst>
                    <a:ext uri="{FF2B5EF4-FFF2-40B4-BE49-F238E27FC236}">
                      <a16:creationId xmlns:a16="http://schemas.microsoft.com/office/drawing/2014/main" id="{88F314E6-0739-48D7-8E1B-F2A4888E3E74}"/>
                    </a:ext>
                  </a:extLst>
                </p:cNvPr>
                <p:cNvSpPr>
                  <a:spLocks noChangeArrowheads="1"/>
                </p:cNvSpPr>
                <p:nvPr/>
              </p:nvSpPr>
              <p:spPr bwMode="auto">
                <a:xfrm>
                  <a:off x="918" y="331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04" name="Oval 1814">
                  <a:extLst>
                    <a:ext uri="{FF2B5EF4-FFF2-40B4-BE49-F238E27FC236}">
                      <a16:creationId xmlns:a16="http://schemas.microsoft.com/office/drawing/2014/main" id="{81F78E30-7627-4518-AAC6-C656C4D59FAB}"/>
                    </a:ext>
                  </a:extLst>
                </p:cNvPr>
                <p:cNvSpPr>
                  <a:spLocks noChangeArrowheads="1"/>
                </p:cNvSpPr>
                <p:nvPr/>
              </p:nvSpPr>
              <p:spPr bwMode="auto">
                <a:xfrm>
                  <a:off x="923" y="331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05" name="Oval 1815">
                  <a:extLst>
                    <a:ext uri="{FF2B5EF4-FFF2-40B4-BE49-F238E27FC236}">
                      <a16:creationId xmlns:a16="http://schemas.microsoft.com/office/drawing/2014/main" id="{249BA42E-5BB7-47E3-9D01-9D6189CA3782}"/>
                    </a:ext>
                  </a:extLst>
                </p:cNvPr>
                <p:cNvSpPr>
                  <a:spLocks noChangeArrowheads="1"/>
                </p:cNvSpPr>
                <p:nvPr/>
              </p:nvSpPr>
              <p:spPr bwMode="auto">
                <a:xfrm>
                  <a:off x="927" y="329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06" name="Oval 1816">
                  <a:extLst>
                    <a:ext uri="{FF2B5EF4-FFF2-40B4-BE49-F238E27FC236}">
                      <a16:creationId xmlns:a16="http://schemas.microsoft.com/office/drawing/2014/main" id="{252AA1C8-B86B-47BA-A8E3-0281AC12E7FB}"/>
                    </a:ext>
                  </a:extLst>
                </p:cNvPr>
                <p:cNvSpPr>
                  <a:spLocks noChangeArrowheads="1"/>
                </p:cNvSpPr>
                <p:nvPr/>
              </p:nvSpPr>
              <p:spPr bwMode="auto">
                <a:xfrm>
                  <a:off x="932" y="337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07" name="Oval 1817">
                  <a:extLst>
                    <a:ext uri="{FF2B5EF4-FFF2-40B4-BE49-F238E27FC236}">
                      <a16:creationId xmlns:a16="http://schemas.microsoft.com/office/drawing/2014/main" id="{5770FB54-ECE4-435E-9B10-EFB856D91626}"/>
                    </a:ext>
                  </a:extLst>
                </p:cNvPr>
                <p:cNvSpPr>
                  <a:spLocks noChangeArrowheads="1"/>
                </p:cNvSpPr>
                <p:nvPr/>
              </p:nvSpPr>
              <p:spPr bwMode="auto">
                <a:xfrm>
                  <a:off x="937" y="330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08" name="Oval 1818">
                  <a:extLst>
                    <a:ext uri="{FF2B5EF4-FFF2-40B4-BE49-F238E27FC236}">
                      <a16:creationId xmlns:a16="http://schemas.microsoft.com/office/drawing/2014/main" id="{59390B23-1F5D-4A55-B2CC-D6DFDE717AD8}"/>
                    </a:ext>
                  </a:extLst>
                </p:cNvPr>
                <p:cNvSpPr>
                  <a:spLocks noChangeArrowheads="1"/>
                </p:cNvSpPr>
                <p:nvPr/>
              </p:nvSpPr>
              <p:spPr bwMode="auto">
                <a:xfrm>
                  <a:off x="942" y="329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09" name="Oval 1819">
                  <a:extLst>
                    <a:ext uri="{FF2B5EF4-FFF2-40B4-BE49-F238E27FC236}">
                      <a16:creationId xmlns:a16="http://schemas.microsoft.com/office/drawing/2014/main" id="{235E2CD1-4C43-4566-93F4-C4751BF770FF}"/>
                    </a:ext>
                  </a:extLst>
                </p:cNvPr>
                <p:cNvSpPr>
                  <a:spLocks noChangeArrowheads="1"/>
                </p:cNvSpPr>
                <p:nvPr/>
              </p:nvSpPr>
              <p:spPr bwMode="auto">
                <a:xfrm>
                  <a:off x="947" y="324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10" name="Oval 1820">
                  <a:extLst>
                    <a:ext uri="{FF2B5EF4-FFF2-40B4-BE49-F238E27FC236}">
                      <a16:creationId xmlns:a16="http://schemas.microsoft.com/office/drawing/2014/main" id="{3116444D-314F-41E9-92E3-321520E1D084}"/>
                    </a:ext>
                  </a:extLst>
                </p:cNvPr>
                <p:cNvSpPr>
                  <a:spLocks noChangeArrowheads="1"/>
                </p:cNvSpPr>
                <p:nvPr/>
              </p:nvSpPr>
              <p:spPr bwMode="auto">
                <a:xfrm>
                  <a:off x="951" y="337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11" name="Oval 1821">
                  <a:extLst>
                    <a:ext uri="{FF2B5EF4-FFF2-40B4-BE49-F238E27FC236}">
                      <a16:creationId xmlns:a16="http://schemas.microsoft.com/office/drawing/2014/main" id="{2052413B-8854-4D52-BC10-95016423D639}"/>
                    </a:ext>
                  </a:extLst>
                </p:cNvPr>
                <p:cNvSpPr>
                  <a:spLocks noChangeArrowheads="1"/>
                </p:cNvSpPr>
                <p:nvPr/>
              </p:nvSpPr>
              <p:spPr bwMode="auto">
                <a:xfrm>
                  <a:off x="956" y="337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12" name="Oval 1822">
                  <a:extLst>
                    <a:ext uri="{FF2B5EF4-FFF2-40B4-BE49-F238E27FC236}">
                      <a16:creationId xmlns:a16="http://schemas.microsoft.com/office/drawing/2014/main" id="{FEA81DCF-C62F-4F63-9859-B10ABAB42D6A}"/>
                    </a:ext>
                  </a:extLst>
                </p:cNvPr>
                <p:cNvSpPr>
                  <a:spLocks noChangeArrowheads="1"/>
                </p:cNvSpPr>
                <p:nvPr/>
              </p:nvSpPr>
              <p:spPr bwMode="auto">
                <a:xfrm>
                  <a:off x="961" y="328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13" name="Oval 1823">
                  <a:extLst>
                    <a:ext uri="{FF2B5EF4-FFF2-40B4-BE49-F238E27FC236}">
                      <a16:creationId xmlns:a16="http://schemas.microsoft.com/office/drawing/2014/main" id="{9013328E-557E-404B-ADAD-775E4265FD23}"/>
                    </a:ext>
                  </a:extLst>
                </p:cNvPr>
                <p:cNvSpPr>
                  <a:spLocks noChangeArrowheads="1"/>
                </p:cNvSpPr>
                <p:nvPr/>
              </p:nvSpPr>
              <p:spPr bwMode="auto">
                <a:xfrm>
                  <a:off x="966" y="329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14" name="Oval 1824">
                  <a:extLst>
                    <a:ext uri="{FF2B5EF4-FFF2-40B4-BE49-F238E27FC236}">
                      <a16:creationId xmlns:a16="http://schemas.microsoft.com/office/drawing/2014/main" id="{3200D4D6-4F72-4968-B7AB-71A6DF72B71D}"/>
                    </a:ext>
                  </a:extLst>
                </p:cNvPr>
                <p:cNvSpPr>
                  <a:spLocks noChangeArrowheads="1"/>
                </p:cNvSpPr>
                <p:nvPr/>
              </p:nvSpPr>
              <p:spPr bwMode="auto">
                <a:xfrm>
                  <a:off x="971" y="327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15" name="Oval 1825">
                  <a:extLst>
                    <a:ext uri="{FF2B5EF4-FFF2-40B4-BE49-F238E27FC236}">
                      <a16:creationId xmlns:a16="http://schemas.microsoft.com/office/drawing/2014/main" id="{76672CB2-EE2E-4806-9CF0-6068EB474472}"/>
                    </a:ext>
                  </a:extLst>
                </p:cNvPr>
                <p:cNvSpPr>
                  <a:spLocks noChangeArrowheads="1"/>
                </p:cNvSpPr>
                <p:nvPr/>
              </p:nvSpPr>
              <p:spPr bwMode="auto">
                <a:xfrm>
                  <a:off x="975" y="319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16" name="Oval 1826">
                  <a:extLst>
                    <a:ext uri="{FF2B5EF4-FFF2-40B4-BE49-F238E27FC236}">
                      <a16:creationId xmlns:a16="http://schemas.microsoft.com/office/drawing/2014/main" id="{8C35D798-271A-4EF2-9537-C9D6D3728DCF}"/>
                    </a:ext>
                  </a:extLst>
                </p:cNvPr>
                <p:cNvSpPr>
                  <a:spLocks noChangeArrowheads="1"/>
                </p:cNvSpPr>
                <p:nvPr/>
              </p:nvSpPr>
              <p:spPr bwMode="auto">
                <a:xfrm>
                  <a:off x="980" y="335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17" name="Oval 1827">
                  <a:extLst>
                    <a:ext uri="{FF2B5EF4-FFF2-40B4-BE49-F238E27FC236}">
                      <a16:creationId xmlns:a16="http://schemas.microsoft.com/office/drawing/2014/main" id="{3CA1074E-4844-48B8-B360-75A58471D639}"/>
                    </a:ext>
                  </a:extLst>
                </p:cNvPr>
                <p:cNvSpPr>
                  <a:spLocks noChangeArrowheads="1"/>
                </p:cNvSpPr>
                <p:nvPr/>
              </p:nvSpPr>
              <p:spPr bwMode="auto">
                <a:xfrm>
                  <a:off x="985" y="328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18" name="Oval 1828">
                  <a:extLst>
                    <a:ext uri="{FF2B5EF4-FFF2-40B4-BE49-F238E27FC236}">
                      <a16:creationId xmlns:a16="http://schemas.microsoft.com/office/drawing/2014/main" id="{B8B08AAD-6B33-4641-A0F3-BD46B21AEF96}"/>
                    </a:ext>
                  </a:extLst>
                </p:cNvPr>
                <p:cNvSpPr>
                  <a:spLocks noChangeArrowheads="1"/>
                </p:cNvSpPr>
                <p:nvPr/>
              </p:nvSpPr>
              <p:spPr bwMode="auto">
                <a:xfrm>
                  <a:off x="990" y="328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19" name="Oval 1829">
                  <a:extLst>
                    <a:ext uri="{FF2B5EF4-FFF2-40B4-BE49-F238E27FC236}">
                      <a16:creationId xmlns:a16="http://schemas.microsoft.com/office/drawing/2014/main" id="{F2EC3E52-AC36-46C7-9B78-AA5FA21539D1}"/>
                    </a:ext>
                  </a:extLst>
                </p:cNvPr>
                <p:cNvSpPr>
                  <a:spLocks noChangeArrowheads="1"/>
                </p:cNvSpPr>
                <p:nvPr/>
              </p:nvSpPr>
              <p:spPr bwMode="auto">
                <a:xfrm>
                  <a:off x="994" y="328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20" name="Oval 1830">
                  <a:extLst>
                    <a:ext uri="{FF2B5EF4-FFF2-40B4-BE49-F238E27FC236}">
                      <a16:creationId xmlns:a16="http://schemas.microsoft.com/office/drawing/2014/main" id="{08C2ECFE-8151-41A1-BD14-EEA462518B33}"/>
                    </a:ext>
                  </a:extLst>
                </p:cNvPr>
                <p:cNvSpPr>
                  <a:spLocks noChangeArrowheads="1"/>
                </p:cNvSpPr>
                <p:nvPr/>
              </p:nvSpPr>
              <p:spPr bwMode="auto">
                <a:xfrm>
                  <a:off x="999" y="328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21" name="Oval 1831">
                  <a:extLst>
                    <a:ext uri="{FF2B5EF4-FFF2-40B4-BE49-F238E27FC236}">
                      <a16:creationId xmlns:a16="http://schemas.microsoft.com/office/drawing/2014/main" id="{08C5849E-FF01-4CB7-AD84-6DB2A9EEF3C4}"/>
                    </a:ext>
                  </a:extLst>
                </p:cNvPr>
                <p:cNvSpPr>
                  <a:spLocks noChangeArrowheads="1"/>
                </p:cNvSpPr>
                <p:nvPr/>
              </p:nvSpPr>
              <p:spPr bwMode="auto">
                <a:xfrm>
                  <a:off x="1004" y="3338"/>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22" name="Oval 1832">
                  <a:extLst>
                    <a:ext uri="{FF2B5EF4-FFF2-40B4-BE49-F238E27FC236}">
                      <a16:creationId xmlns:a16="http://schemas.microsoft.com/office/drawing/2014/main" id="{FDD6AB85-E523-4734-9BE7-08F93F6660CC}"/>
                    </a:ext>
                  </a:extLst>
                </p:cNvPr>
                <p:cNvSpPr>
                  <a:spLocks noChangeArrowheads="1"/>
                </p:cNvSpPr>
                <p:nvPr/>
              </p:nvSpPr>
              <p:spPr bwMode="auto">
                <a:xfrm>
                  <a:off x="1009" y="322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23" name="Oval 1833">
                  <a:extLst>
                    <a:ext uri="{FF2B5EF4-FFF2-40B4-BE49-F238E27FC236}">
                      <a16:creationId xmlns:a16="http://schemas.microsoft.com/office/drawing/2014/main" id="{5116AA83-629F-4112-9C79-1CA7CC91E6FC}"/>
                    </a:ext>
                  </a:extLst>
                </p:cNvPr>
                <p:cNvSpPr>
                  <a:spLocks noChangeArrowheads="1"/>
                </p:cNvSpPr>
                <p:nvPr/>
              </p:nvSpPr>
              <p:spPr bwMode="auto">
                <a:xfrm>
                  <a:off x="1014" y="322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24" name="Oval 1834">
                  <a:extLst>
                    <a:ext uri="{FF2B5EF4-FFF2-40B4-BE49-F238E27FC236}">
                      <a16:creationId xmlns:a16="http://schemas.microsoft.com/office/drawing/2014/main" id="{C82DA5E4-626C-4EEE-AA65-F24C3AF14F91}"/>
                    </a:ext>
                  </a:extLst>
                </p:cNvPr>
                <p:cNvSpPr>
                  <a:spLocks noChangeArrowheads="1"/>
                </p:cNvSpPr>
                <p:nvPr/>
              </p:nvSpPr>
              <p:spPr bwMode="auto">
                <a:xfrm>
                  <a:off x="1018" y="317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25" name="Oval 1835">
                  <a:extLst>
                    <a:ext uri="{FF2B5EF4-FFF2-40B4-BE49-F238E27FC236}">
                      <a16:creationId xmlns:a16="http://schemas.microsoft.com/office/drawing/2014/main" id="{D0C4780A-15BD-431C-9AB2-00D6023300D7}"/>
                    </a:ext>
                  </a:extLst>
                </p:cNvPr>
                <p:cNvSpPr>
                  <a:spLocks noChangeArrowheads="1"/>
                </p:cNvSpPr>
                <p:nvPr/>
              </p:nvSpPr>
              <p:spPr bwMode="auto">
                <a:xfrm>
                  <a:off x="1023" y="317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26" name="Oval 1836">
                  <a:extLst>
                    <a:ext uri="{FF2B5EF4-FFF2-40B4-BE49-F238E27FC236}">
                      <a16:creationId xmlns:a16="http://schemas.microsoft.com/office/drawing/2014/main" id="{9FE20D02-7667-484B-868D-9C632B916BB1}"/>
                    </a:ext>
                  </a:extLst>
                </p:cNvPr>
                <p:cNvSpPr>
                  <a:spLocks noChangeArrowheads="1"/>
                </p:cNvSpPr>
                <p:nvPr/>
              </p:nvSpPr>
              <p:spPr bwMode="auto">
                <a:xfrm>
                  <a:off x="1028" y="321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27" name="Oval 1837">
                  <a:extLst>
                    <a:ext uri="{FF2B5EF4-FFF2-40B4-BE49-F238E27FC236}">
                      <a16:creationId xmlns:a16="http://schemas.microsoft.com/office/drawing/2014/main" id="{9480480B-1681-4F50-9C42-E5C95758C7AD}"/>
                    </a:ext>
                  </a:extLst>
                </p:cNvPr>
                <p:cNvSpPr>
                  <a:spLocks noChangeArrowheads="1"/>
                </p:cNvSpPr>
                <p:nvPr/>
              </p:nvSpPr>
              <p:spPr bwMode="auto">
                <a:xfrm>
                  <a:off x="1033" y="321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28" name="Oval 1838">
                  <a:extLst>
                    <a:ext uri="{FF2B5EF4-FFF2-40B4-BE49-F238E27FC236}">
                      <a16:creationId xmlns:a16="http://schemas.microsoft.com/office/drawing/2014/main" id="{413B1656-8D60-42D3-8EEF-EA9304A8A493}"/>
                    </a:ext>
                  </a:extLst>
                </p:cNvPr>
                <p:cNvSpPr>
                  <a:spLocks noChangeArrowheads="1"/>
                </p:cNvSpPr>
                <p:nvPr/>
              </p:nvSpPr>
              <p:spPr bwMode="auto">
                <a:xfrm>
                  <a:off x="1038" y="331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29" name="Oval 1839">
                  <a:extLst>
                    <a:ext uri="{FF2B5EF4-FFF2-40B4-BE49-F238E27FC236}">
                      <a16:creationId xmlns:a16="http://schemas.microsoft.com/office/drawing/2014/main" id="{0EB04958-BDB0-4DAF-B0E6-607AA3388BA9}"/>
                    </a:ext>
                  </a:extLst>
                </p:cNvPr>
                <p:cNvSpPr>
                  <a:spLocks noChangeArrowheads="1"/>
                </p:cNvSpPr>
                <p:nvPr/>
              </p:nvSpPr>
              <p:spPr bwMode="auto">
                <a:xfrm>
                  <a:off x="1042" y="331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30" name="Oval 1840">
                  <a:extLst>
                    <a:ext uri="{FF2B5EF4-FFF2-40B4-BE49-F238E27FC236}">
                      <a16:creationId xmlns:a16="http://schemas.microsoft.com/office/drawing/2014/main" id="{C881DE4F-9167-43B8-B089-B3F8BE1A198F}"/>
                    </a:ext>
                  </a:extLst>
                </p:cNvPr>
                <p:cNvSpPr>
                  <a:spLocks noChangeArrowheads="1"/>
                </p:cNvSpPr>
                <p:nvPr/>
              </p:nvSpPr>
              <p:spPr bwMode="auto">
                <a:xfrm>
                  <a:off x="1047" y="320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31" name="Oval 1841">
                  <a:extLst>
                    <a:ext uri="{FF2B5EF4-FFF2-40B4-BE49-F238E27FC236}">
                      <a16:creationId xmlns:a16="http://schemas.microsoft.com/office/drawing/2014/main" id="{EADF8E77-C301-4C4A-844D-3E0A1709776A}"/>
                    </a:ext>
                  </a:extLst>
                </p:cNvPr>
                <p:cNvSpPr>
                  <a:spLocks noChangeArrowheads="1"/>
                </p:cNvSpPr>
                <p:nvPr/>
              </p:nvSpPr>
              <p:spPr bwMode="auto">
                <a:xfrm>
                  <a:off x="1052" y="328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32" name="Oval 1842">
                  <a:extLst>
                    <a:ext uri="{FF2B5EF4-FFF2-40B4-BE49-F238E27FC236}">
                      <a16:creationId xmlns:a16="http://schemas.microsoft.com/office/drawing/2014/main" id="{CD0701B6-A771-4D90-8DCE-172A6DFA11A6}"/>
                    </a:ext>
                  </a:extLst>
                </p:cNvPr>
                <p:cNvSpPr>
                  <a:spLocks noChangeArrowheads="1"/>
                </p:cNvSpPr>
                <p:nvPr/>
              </p:nvSpPr>
              <p:spPr bwMode="auto">
                <a:xfrm>
                  <a:off x="1057" y="322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33" name="Oval 1843">
                  <a:extLst>
                    <a:ext uri="{FF2B5EF4-FFF2-40B4-BE49-F238E27FC236}">
                      <a16:creationId xmlns:a16="http://schemas.microsoft.com/office/drawing/2014/main" id="{E8D76AB4-4DD3-49ED-8128-9ACF0CE3D823}"/>
                    </a:ext>
                  </a:extLst>
                </p:cNvPr>
                <p:cNvSpPr>
                  <a:spLocks noChangeArrowheads="1"/>
                </p:cNvSpPr>
                <p:nvPr/>
              </p:nvSpPr>
              <p:spPr bwMode="auto">
                <a:xfrm>
                  <a:off x="1062" y="322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34" name="Oval 1844">
                  <a:extLst>
                    <a:ext uri="{FF2B5EF4-FFF2-40B4-BE49-F238E27FC236}">
                      <a16:creationId xmlns:a16="http://schemas.microsoft.com/office/drawing/2014/main" id="{7585C986-2018-478C-B5F0-1A2BC608D301}"/>
                    </a:ext>
                  </a:extLst>
                </p:cNvPr>
                <p:cNvSpPr>
                  <a:spLocks noChangeArrowheads="1"/>
                </p:cNvSpPr>
                <p:nvPr/>
              </p:nvSpPr>
              <p:spPr bwMode="auto">
                <a:xfrm>
                  <a:off x="1066" y="317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35" name="Oval 1845">
                  <a:extLst>
                    <a:ext uri="{FF2B5EF4-FFF2-40B4-BE49-F238E27FC236}">
                      <a16:creationId xmlns:a16="http://schemas.microsoft.com/office/drawing/2014/main" id="{90CC40C1-A98E-4589-8C91-B0195090CB89}"/>
                    </a:ext>
                  </a:extLst>
                </p:cNvPr>
                <p:cNvSpPr>
                  <a:spLocks noChangeArrowheads="1"/>
                </p:cNvSpPr>
                <p:nvPr/>
              </p:nvSpPr>
              <p:spPr bwMode="auto">
                <a:xfrm>
                  <a:off x="1071" y="322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36" name="Oval 1846">
                  <a:extLst>
                    <a:ext uri="{FF2B5EF4-FFF2-40B4-BE49-F238E27FC236}">
                      <a16:creationId xmlns:a16="http://schemas.microsoft.com/office/drawing/2014/main" id="{C858616F-3060-40F8-88F0-9763E6791F04}"/>
                    </a:ext>
                  </a:extLst>
                </p:cNvPr>
                <p:cNvSpPr>
                  <a:spLocks noChangeArrowheads="1"/>
                </p:cNvSpPr>
                <p:nvPr/>
              </p:nvSpPr>
              <p:spPr bwMode="auto">
                <a:xfrm>
                  <a:off x="1076" y="322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37" name="Oval 1847">
                  <a:extLst>
                    <a:ext uri="{FF2B5EF4-FFF2-40B4-BE49-F238E27FC236}">
                      <a16:creationId xmlns:a16="http://schemas.microsoft.com/office/drawing/2014/main" id="{FB9988CF-527F-46B1-A172-477956DD6AE6}"/>
                    </a:ext>
                  </a:extLst>
                </p:cNvPr>
                <p:cNvSpPr>
                  <a:spLocks noChangeArrowheads="1"/>
                </p:cNvSpPr>
                <p:nvPr/>
              </p:nvSpPr>
              <p:spPr bwMode="auto">
                <a:xfrm>
                  <a:off x="1081" y="322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38" name="Oval 1848">
                  <a:extLst>
                    <a:ext uri="{FF2B5EF4-FFF2-40B4-BE49-F238E27FC236}">
                      <a16:creationId xmlns:a16="http://schemas.microsoft.com/office/drawing/2014/main" id="{4E538054-D79B-4C7E-88AA-818A755A72B9}"/>
                    </a:ext>
                  </a:extLst>
                </p:cNvPr>
                <p:cNvSpPr>
                  <a:spLocks noChangeArrowheads="1"/>
                </p:cNvSpPr>
                <p:nvPr/>
              </p:nvSpPr>
              <p:spPr bwMode="auto">
                <a:xfrm>
                  <a:off x="1086" y="321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39" name="Oval 1849">
                  <a:extLst>
                    <a:ext uri="{FF2B5EF4-FFF2-40B4-BE49-F238E27FC236}">
                      <a16:creationId xmlns:a16="http://schemas.microsoft.com/office/drawing/2014/main" id="{1A820E4D-FBA7-4D8A-8310-81346F913552}"/>
                    </a:ext>
                  </a:extLst>
                </p:cNvPr>
                <p:cNvSpPr>
                  <a:spLocks noChangeArrowheads="1"/>
                </p:cNvSpPr>
                <p:nvPr/>
              </p:nvSpPr>
              <p:spPr bwMode="auto">
                <a:xfrm>
                  <a:off x="1090" y="321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40" name="Oval 1850">
                  <a:extLst>
                    <a:ext uri="{FF2B5EF4-FFF2-40B4-BE49-F238E27FC236}">
                      <a16:creationId xmlns:a16="http://schemas.microsoft.com/office/drawing/2014/main" id="{72E64DEA-3256-437F-A110-3324AFF92FAB}"/>
                    </a:ext>
                  </a:extLst>
                </p:cNvPr>
                <p:cNvSpPr>
                  <a:spLocks noChangeArrowheads="1"/>
                </p:cNvSpPr>
                <p:nvPr/>
              </p:nvSpPr>
              <p:spPr bwMode="auto">
                <a:xfrm>
                  <a:off x="1095" y="321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41" name="Oval 1851">
                  <a:extLst>
                    <a:ext uri="{FF2B5EF4-FFF2-40B4-BE49-F238E27FC236}">
                      <a16:creationId xmlns:a16="http://schemas.microsoft.com/office/drawing/2014/main" id="{A5C98A51-867A-4FD3-B716-F76348CE0F21}"/>
                    </a:ext>
                  </a:extLst>
                </p:cNvPr>
                <p:cNvSpPr>
                  <a:spLocks noChangeArrowheads="1"/>
                </p:cNvSpPr>
                <p:nvPr/>
              </p:nvSpPr>
              <p:spPr bwMode="auto">
                <a:xfrm>
                  <a:off x="1100" y="321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42" name="Oval 1852">
                  <a:extLst>
                    <a:ext uri="{FF2B5EF4-FFF2-40B4-BE49-F238E27FC236}">
                      <a16:creationId xmlns:a16="http://schemas.microsoft.com/office/drawing/2014/main" id="{EE8B545E-A701-454C-8A85-DEC28BFC1C87}"/>
                    </a:ext>
                  </a:extLst>
                </p:cNvPr>
                <p:cNvSpPr>
                  <a:spLocks noChangeArrowheads="1"/>
                </p:cNvSpPr>
                <p:nvPr/>
              </p:nvSpPr>
              <p:spPr bwMode="auto">
                <a:xfrm>
                  <a:off x="1105" y="318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43" name="Oval 1853">
                  <a:extLst>
                    <a:ext uri="{FF2B5EF4-FFF2-40B4-BE49-F238E27FC236}">
                      <a16:creationId xmlns:a16="http://schemas.microsoft.com/office/drawing/2014/main" id="{30CC3DA2-5764-4790-85EB-AAA3E13C1FEB}"/>
                    </a:ext>
                  </a:extLst>
                </p:cNvPr>
                <p:cNvSpPr>
                  <a:spLocks noChangeArrowheads="1"/>
                </p:cNvSpPr>
                <p:nvPr/>
              </p:nvSpPr>
              <p:spPr bwMode="auto">
                <a:xfrm>
                  <a:off x="1110" y="327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44" name="Oval 1854">
                  <a:extLst>
                    <a:ext uri="{FF2B5EF4-FFF2-40B4-BE49-F238E27FC236}">
                      <a16:creationId xmlns:a16="http://schemas.microsoft.com/office/drawing/2014/main" id="{0D7B5FF8-43E2-4108-816D-5F9102CEC020}"/>
                    </a:ext>
                  </a:extLst>
                </p:cNvPr>
                <p:cNvSpPr>
                  <a:spLocks noChangeArrowheads="1"/>
                </p:cNvSpPr>
                <p:nvPr/>
              </p:nvSpPr>
              <p:spPr bwMode="auto">
                <a:xfrm>
                  <a:off x="1114" y="320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45" name="Oval 1855">
                  <a:extLst>
                    <a:ext uri="{FF2B5EF4-FFF2-40B4-BE49-F238E27FC236}">
                      <a16:creationId xmlns:a16="http://schemas.microsoft.com/office/drawing/2014/main" id="{7B14AA35-ECA1-4FFF-B356-013E486D2EDA}"/>
                    </a:ext>
                  </a:extLst>
                </p:cNvPr>
                <p:cNvSpPr>
                  <a:spLocks noChangeArrowheads="1"/>
                </p:cNvSpPr>
                <p:nvPr/>
              </p:nvSpPr>
              <p:spPr bwMode="auto">
                <a:xfrm>
                  <a:off x="1119" y="320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146" name="Oval 1856">
                  <a:extLst>
                    <a:ext uri="{FF2B5EF4-FFF2-40B4-BE49-F238E27FC236}">
                      <a16:creationId xmlns:a16="http://schemas.microsoft.com/office/drawing/2014/main" id="{CE791FBE-BA86-45A8-9695-ABA2954648EA}"/>
                    </a:ext>
                  </a:extLst>
                </p:cNvPr>
                <p:cNvSpPr>
                  <a:spLocks noChangeArrowheads="1"/>
                </p:cNvSpPr>
                <p:nvPr/>
              </p:nvSpPr>
              <p:spPr bwMode="auto">
                <a:xfrm>
                  <a:off x="1124" y="326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grpSp>
          <p:grpSp>
            <p:nvGrpSpPr>
              <p:cNvPr id="21538" name="Group 2058">
                <a:extLst>
                  <a:ext uri="{FF2B5EF4-FFF2-40B4-BE49-F238E27FC236}">
                    <a16:creationId xmlns:a16="http://schemas.microsoft.com/office/drawing/2014/main" id="{79ADB040-9294-40EE-8796-9880D10CFAA4}"/>
                  </a:ext>
                </a:extLst>
              </p:cNvPr>
              <p:cNvGrpSpPr>
                <a:grpSpLocks/>
              </p:cNvGrpSpPr>
              <p:nvPr/>
            </p:nvGrpSpPr>
            <p:grpSpPr bwMode="auto">
              <a:xfrm>
                <a:off x="1129" y="2785"/>
                <a:ext cx="985" cy="510"/>
                <a:chOff x="1129" y="2785"/>
                <a:chExt cx="985" cy="510"/>
              </a:xfrm>
            </p:grpSpPr>
            <p:sp>
              <p:nvSpPr>
                <p:cNvPr id="22748" name="Oval 1858">
                  <a:extLst>
                    <a:ext uri="{FF2B5EF4-FFF2-40B4-BE49-F238E27FC236}">
                      <a16:creationId xmlns:a16="http://schemas.microsoft.com/office/drawing/2014/main" id="{511C4D1C-C9B0-49CB-B0CA-F2B76A9FDA7E}"/>
                    </a:ext>
                  </a:extLst>
                </p:cNvPr>
                <p:cNvSpPr>
                  <a:spLocks noChangeArrowheads="1"/>
                </p:cNvSpPr>
                <p:nvPr/>
              </p:nvSpPr>
              <p:spPr bwMode="auto">
                <a:xfrm>
                  <a:off x="1129" y="326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49" name="Oval 1859">
                  <a:extLst>
                    <a:ext uri="{FF2B5EF4-FFF2-40B4-BE49-F238E27FC236}">
                      <a16:creationId xmlns:a16="http://schemas.microsoft.com/office/drawing/2014/main" id="{DA41FC1C-46A7-4CD7-8343-EA2005B4035D}"/>
                    </a:ext>
                  </a:extLst>
                </p:cNvPr>
                <p:cNvSpPr>
                  <a:spLocks noChangeArrowheads="1"/>
                </p:cNvSpPr>
                <p:nvPr/>
              </p:nvSpPr>
              <p:spPr bwMode="auto">
                <a:xfrm>
                  <a:off x="1134" y="319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50" name="Oval 1860">
                  <a:extLst>
                    <a:ext uri="{FF2B5EF4-FFF2-40B4-BE49-F238E27FC236}">
                      <a16:creationId xmlns:a16="http://schemas.microsoft.com/office/drawing/2014/main" id="{85BE5026-21C7-4A8D-BA7C-85CFC79765D4}"/>
                    </a:ext>
                  </a:extLst>
                </p:cNvPr>
                <p:cNvSpPr>
                  <a:spLocks noChangeArrowheads="1"/>
                </p:cNvSpPr>
                <p:nvPr/>
              </p:nvSpPr>
              <p:spPr bwMode="auto">
                <a:xfrm>
                  <a:off x="1138" y="319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51" name="Oval 1861">
                  <a:extLst>
                    <a:ext uri="{FF2B5EF4-FFF2-40B4-BE49-F238E27FC236}">
                      <a16:creationId xmlns:a16="http://schemas.microsoft.com/office/drawing/2014/main" id="{F9E02442-9A79-40A2-AB51-B789FC54DAA2}"/>
                    </a:ext>
                  </a:extLst>
                </p:cNvPr>
                <p:cNvSpPr>
                  <a:spLocks noChangeArrowheads="1"/>
                </p:cNvSpPr>
                <p:nvPr/>
              </p:nvSpPr>
              <p:spPr bwMode="auto">
                <a:xfrm>
                  <a:off x="1143" y="318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52" name="Oval 1862">
                  <a:extLst>
                    <a:ext uri="{FF2B5EF4-FFF2-40B4-BE49-F238E27FC236}">
                      <a16:creationId xmlns:a16="http://schemas.microsoft.com/office/drawing/2014/main" id="{530D0F8D-B9AC-419D-A9BC-D0522EBF93B0}"/>
                    </a:ext>
                  </a:extLst>
                </p:cNvPr>
                <p:cNvSpPr>
                  <a:spLocks noChangeArrowheads="1"/>
                </p:cNvSpPr>
                <p:nvPr/>
              </p:nvSpPr>
              <p:spPr bwMode="auto">
                <a:xfrm>
                  <a:off x="1148" y="319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53" name="Oval 1863">
                  <a:extLst>
                    <a:ext uri="{FF2B5EF4-FFF2-40B4-BE49-F238E27FC236}">
                      <a16:creationId xmlns:a16="http://schemas.microsoft.com/office/drawing/2014/main" id="{CCCE7993-2620-478A-96FE-164BFA75DF0F}"/>
                    </a:ext>
                  </a:extLst>
                </p:cNvPr>
                <p:cNvSpPr>
                  <a:spLocks noChangeArrowheads="1"/>
                </p:cNvSpPr>
                <p:nvPr/>
              </p:nvSpPr>
              <p:spPr bwMode="auto">
                <a:xfrm>
                  <a:off x="1153" y="318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54" name="Oval 1864">
                  <a:extLst>
                    <a:ext uri="{FF2B5EF4-FFF2-40B4-BE49-F238E27FC236}">
                      <a16:creationId xmlns:a16="http://schemas.microsoft.com/office/drawing/2014/main" id="{1985964C-6059-46EE-A340-7B137DCC65A5}"/>
                    </a:ext>
                  </a:extLst>
                </p:cNvPr>
                <p:cNvSpPr>
                  <a:spLocks noChangeArrowheads="1"/>
                </p:cNvSpPr>
                <p:nvPr/>
              </p:nvSpPr>
              <p:spPr bwMode="auto">
                <a:xfrm>
                  <a:off x="1158" y="318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55" name="Oval 1865">
                  <a:extLst>
                    <a:ext uri="{FF2B5EF4-FFF2-40B4-BE49-F238E27FC236}">
                      <a16:creationId xmlns:a16="http://schemas.microsoft.com/office/drawing/2014/main" id="{464800B4-B5D0-4B22-9619-370CF9359EA6}"/>
                    </a:ext>
                  </a:extLst>
                </p:cNvPr>
                <p:cNvSpPr>
                  <a:spLocks noChangeArrowheads="1"/>
                </p:cNvSpPr>
                <p:nvPr/>
              </p:nvSpPr>
              <p:spPr bwMode="auto">
                <a:xfrm>
                  <a:off x="1162" y="318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56" name="Oval 1866">
                  <a:extLst>
                    <a:ext uri="{FF2B5EF4-FFF2-40B4-BE49-F238E27FC236}">
                      <a16:creationId xmlns:a16="http://schemas.microsoft.com/office/drawing/2014/main" id="{5ECF8DF6-217E-4AC8-B159-F5F319ECCA7B}"/>
                    </a:ext>
                  </a:extLst>
                </p:cNvPr>
                <p:cNvSpPr>
                  <a:spLocks noChangeArrowheads="1"/>
                </p:cNvSpPr>
                <p:nvPr/>
              </p:nvSpPr>
              <p:spPr bwMode="auto">
                <a:xfrm>
                  <a:off x="1167" y="318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57" name="Oval 1867">
                  <a:extLst>
                    <a:ext uri="{FF2B5EF4-FFF2-40B4-BE49-F238E27FC236}">
                      <a16:creationId xmlns:a16="http://schemas.microsoft.com/office/drawing/2014/main" id="{6FBFC182-54E4-4A03-BCD8-212E3FA5F608}"/>
                    </a:ext>
                  </a:extLst>
                </p:cNvPr>
                <p:cNvSpPr>
                  <a:spLocks noChangeArrowheads="1"/>
                </p:cNvSpPr>
                <p:nvPr/>
              </p:nvSpPr>
              <p:spPr bwMode="auto">
                <a:xfrm>
                  <a:off x="1172" y="314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58" name="Oval 1868">
                  <a:extLst>
                    <a:ext uri="{FF2B5EF4-FFF2-40B4-BE49-F238E27FC236}">
                      <a16:creationId xmlns:a16="http://schemas.microsoft.com/office/drawing/2014/main" id="{008A0034-D871-4F5C-857D-19B465279A28}"/>
                    </a:ext>
                  </a:extLst>
                </p:cNvPr>
                <p:cNvSpPr>
                  <a:spLocks noChangeArrowheads="1"/>
                </p:cNvSpPr>
                <p:nvPr/>
              </p:nvSpPr>
              <p:spPr bwMode="auto">
                <a:xfrm>
                  <a:off x="1177" y="318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59" name="Oval 1869">
                  <a:extLst>
                    <a:ext uri="{FF2B5EF4-FFF2-40B4-BE49-F238E27FC236}">
                      <a16:creationId xmlns:a16="http://schemas.microsoft.com/office/drawing/2014/main" id="{0564DF5C-9236-4181-9002-F20EEFC0DEDC}"/>
                    </a:ext>
                  </a:extLst>
                </p:cNvPr>
                <p:cNvSpPr>
                  <a:spLocks noChangeArrowheads="1"/>
                </p:cNvSpPr>
                <p:nvPr/>
              </p:nvSpPr>
              <p:spPr bwMode="auto">
                <a:xfrm>
                  <a:off x="1181" y="324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60" name="Oval 1870">
                  <a:extLst>
                    <a:ext uri="{FF2B5EF4-FFF2-40B4-BE49-F238E27FC236}">
                      <a16:creationId xmlns:a16="http://schemas.microsoft.com/office/drawing/2014/main" id="{D76F71CB-7735-46BE-983A-4C6EDCEC77B0}"/>
                    </a:ext>
                  </a:extLst>
                </p:cNvPr>
                <p:cNvSpPr>
                  <a:spLocks noChangeArrowheads="1"/>
                </p:cNvSpPr>
                <p:nvPr/>
              </p:nvSpPr>
              <p:spPr bwMode="auto">
                <a:xfrm>
                  <a:off x="1186" y="313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61" name="Oval 1871">
                  <a:extLst>
                    <a:ext uri="{FF2B5EF4-FFF2-40B4-BE49-F238E27FC236}">
                      <a16:creationId xmlns:a16="http://schemas.microsoft.com/office/drawing/2014/main" id="{088AD79E-578B-492A-AFB4-14431098B698}"/>
                    </a:ext>
                  </a:extLst>
                </p:cNvPr>
                <p:cNvSpPr>
                  <a:spLocks noChangeArrowheads="1"/>
                </p:cNvSpPr>
                <p:nvPr/>
              </p:nvSpPr>
              <p:spPr bwMode="auto">
                <a:xfrm>
                  <a:off x="1191" y="313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62" name="Oval 1872">
                  <a:extLst>
                    <a:ext uri="{FF2B5EF4-FFF2-40B4-BE49-F238E27FC236}">
                      <a16:creationId xmlns:a16="http://schemas.microsoft.com/office/drawing/2014/main" id="{620CC40B-27F6-458C-8816-3AF4DC33062C}"/>
                    </a:ext>
                  </a:extLst>
                </p:cNvPr>
                <p:cNvSpPr>
                  <a:spLocks noChangeArrowheads="1"/>
                </p:cNvSpPr>
                <p:nvPr/>
              </p:nvSpPr>
              <p:spPr bwMode="auto">
                <a:xfrm>
                  <a:off x="1196" y="3146"/>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63" name="Oval 1873">
                  <a:extLst>
                    <a:ext uri="{FF2B5EF4-FFF2-40B4-BE49-F238E27FC236}">
                      <a16:creationId xmlns:a16="http://schemas.microsoft.com/office/drawing/2014/main" id="{E6D9B44D-812E-4A57-BDEE-A93B527EC13D}"/>
                    </a:ext>
                  </a:extLst>
                </p:cNvPr>
                <p:cNvSpPr>
                  <a:spLocks noChangeArrowheads="1"/>
                </p:cNvSpPr>
                <p:nvPr/>
              </p:nvSpPr>
              <p:spPr bwMode="auto">
                <a:xfrm>
                  <a:off x="1201" y="318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64" name="Oval 1874">
                  <a:extLst>
                    <a:ext uri="{FF2B5EF4-FFF2-40B4-BE49-F238E27FC236}">
                      <a16:creationId xmlns:a16="http://schemas.microsoft.com/office/drawing/2014/main" id="{CFF5340D-6F63-486E-9682-D885E4490F08}"/>
                    </a:ext>
                  </a:extLst>
                </p:cNvPr>
                <p:cNvSpPr>
                  <a:spLocks noChangeArrowheads="1"/>
                </p:cNvSpPr>
                <p:nvPr/>
              </p:nvSpPr>
              <p:spPr bwMode="auto">
                <a:xfrm>
                  <a:off x="1205" y="317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65" name="Oval 1875">
                  <a:extLst>
                    <a:ext uri="{FF2B5EF4-FFF2-40B4-BE49-F238E27FC236}">
                      <a16:creationId xmlns:a16="http://schemas.microsoft.com/office/drawing/2014/main" id="{88077997-3C7A-4AF9-B43D-A752DF0B19F2}"/>
                    </a:ext>
                  </a:extLst>
                </p:cNvPr>
                <p:cNvSpPr>
                  <a:spLocks noChangeArrowheads="1"/>
                </p:cNvSpPr>
                <p:nvPr/>
              </p:nvSpPr>
              <p:spPr bwMode="auto">
                <a:xfrm>
                  <a:off x="1210" y="313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66" name="Oval 1876">
                  <a:extLst>
                    <a:ext uri="{FF2B5EF4-FFF2-40B4-BE49-F238E27FC236}">
                      <a16:creationId xmlns:a16="http://schemas.microsoft.com/office/drawing/2014/main" id="{A7A15494-722D-4A1B-83B9-305058D99A50}"/>
                    </a:ext>
                  </a:extLst>
                </p:cNvPr>
                <p:cNvSpPr>
                  <a:spLocks noChangeArrowheads="1"/>
                </p:cNvSpPr>
                <p:nvPr/>
              </p:nvSpPr>
              <p:spPr bwMode="auto">
                <a:xfrm>
                  <a:off x="1215" y="313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67" name="Oval 1877">
                  <a:extLst>
                    <a:ext uri="{FF2B5EF4-FFF2-40B4-BE49-F238E27FC236}">
                      <a16:creationId xmlns:a16="http://schemas.microsoft.com/office/drawing/2014/main" id="{52DB46ED-0F73-41A7-927B-612874C4FDD1}"/>
                    </a:ext>
                  </a:extLst>
                </p:cNvPr>
                <p:cNvSpPr>
                  <a:spLocks noChangeArrowheads="1"/>
                </p:cNvSpPr>
                <p:nvPr/>
              </p:nvSpPr>
              <p:spPr bwMode="auto">
                <a:xfrm>
                  <a:off x="1220" y="313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68" name="Oval 1878">
                  <a:extLst>
                    <a:ext uri="{FF2B5EF4-FFF2-40B4-BE49-F238E27FC236}">
                      <a16:creationId xmlns:a16="http://schemas.microsoft.com/office/drawing/2014/main" id="{7911D646-F6CD-4F63-8D60-79195B18F377}"/>
                    </a:ext>
                  </a:extLst>
                </p:cNvPr>
                <p:cNvSpPr>
                  <a:spLocks noChangeArrowheads="1"/>
                </p:cNvSpPr>
                <p:nvPr/>
              </p:nvSpPr>
              <p:spPr bwMode="auto">
                <a:xfrm>
                  <a:off x="1225" y="324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69" name="Oval 1879">
                  <a:extLst>
                    <a:ext uri="{FF2B5EF4-FFF2-40B4-BE49-F238E27FC236}">
                      <a16:creationId xmlns:a16="http://schemas.microsoft.com/office/drawing/2014/main" id="{283DF427-91E6-40EB-BE09-AA3C5CD9FFA0}"/>
                    </a:ext>
                  </a:extLst>
                </p:cNvPr>
                <p:cNvSpPr>
                  <a:spLocks noChangeArrowheads="1"/>
                </p:cNvSpPr>
                <p:nvPr/>
              </p:nvSpPr>
              <p:spPr bwMode="auto">
                <a:xfrm>
                  <a:off x="1229" y="316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70" name="Oval 1880">
                  <a:extLst>
                    <a:ext uri="{FF2B5EF4-FFF2-40B4-BE49-F238E27FC236}">
                      <a16:creationId xmlns:a16="http://schemas.microsoft.com/office/drawing/2014/main" id="{CEDFE53E-6237-4C83-AC17-D903ADB5E91E}"/>
                    </a:ext>
                  </a:extLst>
                </p:cNvPr>
                <p:cNvSpPr>
                  <a:spLocks noChangeArrowheads="1"/>
                </p:cNvSpPr>
                <p:nvPr/>
              </p:nvSpPr>
              <p:spPr bwMode="auto">
                <a:xfrm>
                  <a:off x="1234" y="311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71" name="Oval 1881">
                  <a:extLst>
                    <a:ext uri="{FF2B5EF4-FFF2-40B4-BE49-F238E27FC236}">
                      <a16:creationId xmlns:a16="http://schemas.microsoft.com/office/drawing/2014/main" id="{DCD78080-D268-46F4-A542-D1E1C03A6776}"/>
                    </a:ext>
                  </a:extLst>
                </p:cNvPr>
                <p:cNvSpPr>
                  <a:spLocks noChangeArrowheads="1"/>
                </p:cNvSpPr>
                <p:nvPr/>
              </p:nvSpPr>
              <p:spPr bwMode="auto">
                <a:xfrm>
                  <a:off x="1239" y="316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72" name="Oval 1882">
                  <a:extLst>
                    <a:ext uri="{FF2B5EF4-FFF2-40B4-BE49-F238E27FC236}">
                      <a16:creationId xmlns:a16="http://schemas.microsoft.com/office/drawing/2014/main" id="{0E7D681E-FCC6-4F41-8F1A-5C4ECA8F5D5A}"/>
                    </a:ext>
                  </a:extLst>
                </p:cNvPr>
                <p:cNvSpPr>
                  <a:spLocks noChangeArrowheads="1"/>
                </p:cNvSpPr>
                <p:nvPr/>
              </p:nvSpPr>
              <p:spPr bwMode="auto">
                <a:xfrm>
                  <a:off x="1244" y="315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73" name="Oval 1883">
                  <a:extLst>
                    <a:ext uri="{FF2B5EF4-FFF2-40B4-BE49-F238E27FC236}">
                      <a16:creationId xmlns:a16="http://schemas.microsoft.com/office/drawing/2014/main" id="{3AA0E441-3893-4B44-9A91-2094C87B7EBE}"/>
                    </a:ext>
                  </a:extLst>
                </p:cNvPr>
                <p:cNvSpPr>
                  <a:spLocks noChangeArrowheads="1"/>
                </p:cNvSpPr>
                <p:nvPr/>
              </p:nvSpPr>
              <p:spPr bwMode="auto">
                <a:xfrm>
                  <a:off x="1249" y="322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74" name="Oval 1884">
                  <a:extLst>
                    <a:ext uri="{FF2B5EF4-FFF2-40B4-BE49-F238E27FC236}">
                      <a16:creationId xmlns:a16="http://schemas.microsoft.com/office/drawing/2014/main" id="{70E40272-30DB-4D1D-9224-3831E1AA4689}"/>
                    </a:ext>
                  </a:extLst>
                </p:cNvPr>
                <p:cNvSpPr>
                  <a:spLocks noChangeArrowheads="1"/>
                </p:cNvSpPr>
                <p:nvPr/>
              </p:nvSpPr>
              <p:spPr bwMode="auto">
                <a:xfrm>
                  <a:off x="1253" y="310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75" name="Oval 1885">
                  <a:extLst>
                    <a:ext uri="{FF2B5EF4-FFF2-40B4-BE49-F238E27FC236}">
                      <a16:creationId xmlns:a16="http://schemas.microsoft.com/office/drawing/2014/main" id="{4D7E0C69-6490-41B3-B3F9-5F02610899D5}"/>
                    </a:ext>
                  </a:extLst>
                </p:cNvPr>
                <p:cNvSpPr>
                  <a:spLocks noChangeArrowheads="1"/>
                </p:cNvSpPr>
                <p:nvPr/>
              </p:nvSpPr>
              <p:spPr bwMode="auto">
                <a:xfrm>
                  <a:off x="1258" y="321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76" name="Oval 1886">
                  <a:extLst>
                    <a:ext uri="{FF2B5EF4-FFF2-40B4-BE49-F238E27FC236}">
                      <a16:creationId xmlns:a16="http://schemas.microsoft.com/office/drawing/2014/main" id="{72775D4F-35CC-4C4E-B1A7-B364F17102DE}"/>
                    </a:ext>
                  </a:extLst>
                </p:cNvPr>
                <p:cNvSpPr>
                  <a:spLocks noChangeArrowheads="1"/>
                </p:cNvSpPr>
                <p:nvPr/>
              </p:nvSpPr>
              <p:spPr bwMode="auto">
                <a:xfrm>
                  <a:off x="1263" y="321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77" name="Oval 1887">
                  <a:extLst>
                    <a:ext uri="{FF2B5EF4-FFF2-40B4-BE49-F238E27FC236}">
                      <a16:creationId xmlns:a16="http://schemas.microsoft.com/office/drawing/2014/main" id="{384A3C35-7C39-4652-84C1-84E134063238}"/>
                    </a:ext>
                  </a:extLst>
                </p:cNvPr>
                <p:cNvSpPr>
                  <a:spLocks noChangeArrowheads="1"/>
                </p:cNvSpPr>
                <p:nvPr/>
              </p:nvSpPr>
              <p:spPr bwMode="auto">
                <a:xfrm>
                  <a:off x="1268" y="322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78" name="Oval 1888">
                  <a:extLst>
                    <a:ext uri="{FF2B5EF4-FFF2-40B4-BE49-F238E27FC236}">
                      <a16:creationId xmlns:a16="http://schemas.microsoft.com/office/drawing/2014/main" id="{B9766856-A2A7-4275-A02E-AF3C7B20E517}"/>
                    </a:ext>
                  </a:extLst>
                </p:cNvPr>
                <p:cNvSpPr>
                  <a:spLocks noChangeArrowheads="1"/>
                </p:cNvSpPr>
                <p:nvPr/>
              </p:nvSpPr>
              <p:spPr bwMode="auto">
                <a:xfrm>
                  <a:off x="1273" y="320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79" name="Oval 1889">
                  <a:extLst>
                    <a:ext uri="{FF2B5EF4-FFF2-40B4-BE49-F238E27FC236}">
                      <a16:creationId xmlns:a16="http://schemas.microsoft.com/office/drawing/2014/main" id="{A2B88F4A-1C67-4FBC-985F-BE79DBA15EBF}"/>
                    </a:ext>
                  </a:extLst>
                </p:cNvPr>
                <p:cNvSpPr>
                  <a:spLocks noChangeArrowheads="1"/>
                </p:cNvSpPr>
                <p:nvPr/>
              </p:nvSpPr>
              <p:spPr bwMode="auto">
                <a:xfrm>
                  <a:off x="1277" y="320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80" name="Oval 1890">
                  <a:extLst>
                    <a:ext uri="{FF2B5EF4-FFF2-40B4-BE49-F238E27FC236}">
                      <a16:creationId xmlns:a16="http://schemas.microsoft.com/office/drawing/2014/main" id="{86AFE578-916B-4DB6-88B0-CD67F15F9EB3}"/>
                    </a:ext>
                  </a:extLst>
                </p:cNvPr>
                <p:cNvSpPr>
                  <a:spLocks noChangeArrowheads="1"/>
                </p:cNvSpPr>
                <p:nvPr/>
              </p:nvSpPr>
              <p:spPr bwMode="auto">
                <a:xfrm>
                  <a:off x="1282" y="320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81" name="Oval 1891">
                  <a:extLst>
                    <a:ext uri="{FF2B5EF4-FFF2-40B4-BE49-F238E27FC236}">
                      <a16:creationId xmlns:a16="http://schemas.microsoft.com/office/drawing/2014/main" id="{1E8B30D3-5BE9-4D9E-8156-3D4C50EFBC64}"/>
                    </a:ext>
                  </a:extLst>
                </p:cNvPr>
                <p:cNvSpPr>
                  <a:spLocks noChangeArrowheads="1"/>
                </p:cNvSpPr>
                <p:nvPr/>
              </p:nvSpPr>
              <p:spPr bwMode="auto">
                <a:xfrm>
                  <a:off x="1287" y="319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82" name="Oval 1892">
                  <a:extLst>
                    <a:ext uri="{FF2B5EF4-FFF2-40B4-BE49-F238E27FC236}">
                      <a16:creationId xmlns:a16="http://schemas.microsoft.com/office/drawing/2014/main" id="{148CDEF2-B818-466D-8B32-C4775F825D70}"/>
                    </a:ext>
                  </a:extLst>
                </p:cNvPr>
                <p:cNvSpPr>
                  <a:spLocks noChangeArrowheads="1"/>
                </p:cNvSpPr>
                <p:nvPr/>
              </p:nvSpPr>
              <p:spPr bwMode="auto">
                <a:xfrm>
                  <a:off x="1292" y="308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83" name="Oval 1893">
                  <a:extLst>
                    <a:ext uri="{FF2B5EF4-FFF2-40B4-BE49-F238E27FC236}">
                      <a16:creationId xmlns:a16="http://schemas.microsoft.com/office/drawing/2014/main" id="{AFD0E151-7955-49FC-B7E5-E3E8E2799F76}"/>
                    </a:ext>
                  </a:extLst>
                </p:cNvPr>
                <p:cNvSpPr>
                  <a:spLocks noChangeArrowheads="1"/>
                </p:cNvSpPr>
                <p:nvPr/>
              </p:nvSpPr>
              <p:spPr bwMode="auto">
                <a:xfrm>
                  <a:off x="1297" y="308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84" name="Oval 1894">
                  <a:extLst>
                    <a:ext uri="{FF2B5EF4-FFF2-40B4-BE49-F238E27FC236}">
                      <a16:creationId xmlns:a16="http://schemas.microsoft.com/office/drawing/2014/main" id="{900CA977-8B91-4EDD-B997-B76FC4EBA3CF}"/>
                    </a:ext>
                  </a:extLst>
                </p:cNvPr>
                <p:cNvSpPr>
                  <a:spLocks noChangeArrowheads="1"/>
                </p:cNvSpPr>
                <p:nvPr/>
              </p:nvSpPr>
              <p:spPr bwMode="auto">
                <a:xfrm>
                  <a:off x="1301" y="321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85" name="Oval 1895">
                  <a:extLst>
                    <a:ext uri="{FF2B5EF4-FFF2-40B4-BE49-F238E27FC236}">
                      <a16:creationId xmlns:a16="http://schemas.microsoft.com/office/drawing/2014/main" id="{A212459A-28C9-4EE8-9316-1C71DD2E442E}"/>
                    </a:ext>
                  </a:extLst>
                </p:cNvPr>
                <p:cNvSpPr>
                  <a:spLocks noChangeArrowheads="1"/>
                </p:cNvSpPr>
                <p:nvPr/>
              </p:nvSpPr>
              <p:spPr bwMode="auto">
                <a:xfrm>
                  <a:off x="1306" y="321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86" name="Oval 1896">
                  <a:extLst>
                    <a:ext uri="{FF2B5EF4-FFF2-40B4-BE49-F238E27FC236}">
                      <a16:creationId xmlns:a16="http://schemas.microsoft.com/office/drawing/2014/main" id="{3486320C-3374-4A38-9AE8-0615DBA7C4C6}"/>
                    </a:ext>
                  </a:extLst>
                </p:cNvPr>
                <p:cNvSpPr>
                  <a:spLocks noChangeArrowheads="1"/>
                </p:cNvSpPr>
                <p:nvPr/>
              </p:nvSpPr>
              <p:spPr bwMode="auto">
                <a:xfrm>
                  <a:off x="1311" y="321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87" name="Oval 1897">
                  <a:extLst>
                    <a:ext uri="{FF2B5EF4-FFF2-40B4-BE49-F238E27FC236}">
                      <a16:creationId xmlns:a16="http://schemas.microsoft.com/office/drawing/2014/main" id="{F60F3535-16B7-49A5-A4CF-D8FBF67982B6}"/>
                    </a:ext>
                  </a:extLst>
                </p:cNvPr>
                <p:cNvSpPr>
                  <a:spLocks noChangeArrowheads="1"/>
                </p:cNvSpPr>
                <p:nvPr/>
              </p:nvSpPr>
              <p:spPr bwMode="auto">
                <a:xfrm>
                  <a:off x="1316" y="307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88" name="Oval 1898">
                  <a:extLst>
                    <a:ext uri="{FF2B5EF4-FFF2-40B4-BE49-F238E27FC236}">
                      <a16:creationId xmlns:a16="http://schemas.microsoft.com/office/drawing/2014/main" id="{395C7E7E-1C3B-4ED9-8953-A74E90DE0626}"/>
                    </a:ext>
                  </a:extLst>
                </p:cNvPr>
                <p:cNvSpPr>
                  <a:spLocks noChangeArrowheads="1"/>
                </p:cNvSpPr>
                <p:nvPr/>
              </p:nvSpPr>
              <p:spPr bwMode="auto">
                <a:xfrm>
                  <a:off x="1321" y="308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89" name="Oval 1899">
                  <a:extLst>
                    <a:ext uri="{FF2B5EF4-FFF2-40B4-BE49-F238E27FC236}">
                      <a16:creationId xmlns:a16="http://schemas.microsoft.com/office/drawing/2014/main" id="{BEDFF18A-4DFB-47AA-B382-7352A40886FB}"/>
                    </a:ext>
                  </a:extLst>
                </p:cNvPr>
                <p:cNvSpPr>
                  <a:spLocks noChangeArrowheads="1"/>
                </p:cNvSpPr>
                <p:nvPr/>
              </p:nvSpPr>
              <p:spPr bwMode="auto">
                <a:xfrm>
                  <a:off x="1325" y="320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90" name="Oval 1900">
                  <a:extLst>
                    <a:ext uri="{FF2B5EF4-FFF2-40B4-BE49-F238E27FC236}">
                      <a16:creationId xmlns:a16="http://schemas.microsoft.com/office/drawing/2014/main" id="{E2339FC1-AD93-4658-A193-E24CEC94E0B1}"/>
                    </a:ext>
                  </a:extLst>
                </p:cNvPr>
                <p:cNvSpPr>
                  <a:spLocks noChangeArrowheads="1"/>
                </p:cNvSpPr>
                <p:nvPr/>
              </p:nvSpPr>
              <p:spPr bwMode="auto">
                <a:xfrm>
                  <a:off x="1330" y="311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91" name="Oval 1901">
                  <a:extLst>
                    <a:ext uri="{FF2B5EF4-FFF2-40B4-BE49-F238E27FC236}">
                      <a16:creationId xmlns:a16="http://schemas.microsoft.com/office/drawing/2014/main" id="{0949AACC-3B34-49F9-9605-53A570052C66}"/>
                    </a:ext>
                  </a:extLst>
                </p:cNvPr>
                <p:cNvSpPr>
                  <a:spLocks noChangeArrowheads="1"/>
                </p:cNvSpPr>
                <p:nvPr/>
              </p:nvSpPr>
              <p:spPr bwMode="auto">
                <a:xfrm>
                  <a:off x="1335" y="317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92" name="Oval 1902">
                  <a:extLst>
                    <a:ext uri="{FF2B5EF4-FFF2-40B4-BE49-F238E27FC236}">
                      <a16:creationId xmlns:a16="http://schemas.microsoft.com/office/drawing/2014/main" id="{CDE87A44-751B-4E3E-9A52-89B5ACF62F7C}"/>
                    </a:ext>
                  </a:extLst>
                </p:cNvPr>
                <p:cNvSpPr>
                  <a:spLocks noChangeArrowheads="1"/>
                </p:cNvSpPr>
                <p:nvPr/>
              </p:nvSpPr>
              <p:spPr bwMode="auto">
                <a:xfrm>
                  <a:off x="1340" y="307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93" name="Oval 1903">
                  <a:extLst>
                    <a:ext uri="{FF2B5EF4-FFF2-40B4-BE49-F238E27FC236}">
                      <a16:creationId xmlns:a16="http://schemas.microsoft.com/office/drawing/2014/main" id="{FD6493A5-83E3-42E4-9BC6-E17744E37BDD}"/>
                    </a:ext>
                  </a:extLst>
                </p:cNvPr>
                <p:cNvSpPr>
                  <a:spLocks noChangeArrowheads="1"/>
                </p:cNvSpPr>
                <p:nvPr/>
              </p:nvSpPr>
              <p:spPr bwMode="auto">
                <a:xfrm>
                  <a:off x="1345" y="306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94" name="Oval 1904">
                  <a:extLst>
                    <a:ext uri="{FF2B5EF4-FFF2-40B4-BE49-F238E27FC236}">
                      <a16:creationId xmlns:a16="http://schemas.microsoft.com/office/drawing/2014/main" id="{ABC7E2D3-1F2C-450A-AE22-956A992E423A}"/>
                    </a:ext>
                  </a:extLst>
                </p:cNvPr>
                <p:cNvSpPr>
                  <a:spLocks noChangeArrowheads="1"/>
                </p:cNvSpPr>
                <p:nvPr/>
              </p:nvSpPr>
              <p:spPr bwMode="auto">
                <a:xfrm>
                  <a:off x="1349" y="306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95" name="Oval 1905">
                  <a:extLst>
                    <a:ext uri="{FF2B5EF4-FFF2-40B4-BE49-F238E27FC236}">
                      <a16:creationId xmlns:a16="http://schemas.microsoft.com/office/drawing/2014/main" id="{A5285A42-879C-4AEB-BF60-8FEC4CFE1588}"/>
                    </a:ext>
                  </a:extLst>
                </p:cNvPr>
                <p:cNvSpPr>
                  <a:spLocks noChangeArrowheads="1"/>
                </p:cNvSpPr>
                <p:nvPr/>
              </p:nvSpPr>
              <p:spPr bwMode="auto">
                <a:xfrm>
                  <a:off x="1354" y="306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96" name="Oval 1906">
                  <a:extLst>
                    <a:ext uri="{FF2B5EF4-FFF2-40B4-BE49-F238E27FC236}">
                      <a16:creationId xmlns:a16="http://schemas.microsoft.com/office/drawing/2014/main" id="{CA117972-CFA8-465F-B597-88533934BC13}"/>
                    </a:ext>
                  </a:extLst>
                </p:cNvPr>
                <p:cNvSpPr>
                  <a:spLocks noChangeArrowheads="1"/>
                </p:cNvSpPr>
                <p:nvPr/>
              </p:nvSpPr>
              <p:spPr bwMode="auto">
                <a:xfrm>
                  <a:off x="1359" y="311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97" name="Oval 1907">
                  <a:extLst>
                    <a:ext uri="{FF2B5EF4-FFF2-40B4-BE49-F238E27FC236}">
                      <a16:creationId xmlns:a16="http://schemas.microsoft.com/office/drawing/2014/main" id="{8B6CF7BF-1610-4CFE-8C7F-78B52F88D6CB}"/>
                    </a:ext>
                  </a:extLst>
                </p:cNvPr>
                <p:cNvSpPr>
                  <a:spLocks noChangeArrowheads="1"/>
                </p:cNvSpPr>
                <p:nvPr/>
              </p:nvSpPr>
              <p:spPr bwMode="auto">
                <a:xfrm>
                  <a:off x="1364" y="316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98" name="Oval 1908">
                  <a:extLst>
                    <a:ext uri="{FF2B5EF4-FFF2-40B4-BE49-F238E27FC236}">
                      <a16:creationId xmlns:a16="http://schemas.microsoft.com/office/drawing/2014/main" id="{7CA2FC6B-1509-49BE-833E-C10B0409F174}"/>
                    </a:ext>
                  </a:extLst>
                </p:cNvPr>
                <p:cNvSpPr>
                  <a:spLocks noChangeArrowheads="1"/>
                </p:cNvSpPr>
                <p:nvPr/>
              </p:nvSpPr>
              <p:spPr bwMode="auto">
                <a:xfrm>
                  <a:off x="1368" y="316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99" name="Oval 1909">
                  <a:extLst>
                    <a:ext uri="{FF2B5EF4-FFF2-40B4-BE49-F238E27FC236}">
                      <a16:creationId xmlns:a16="http://schemas.microsoft.com/office/drawing/2014/main" id="{F3EB7764-E8C9-45F4-9DA2-DC9DDFB590CA}"/>
                    </a:ext>
                  </a:extLst>
                </p:cNvPr>
                <p:cNvSpPr>
                  <a:spLocks noChangeArrowheads="1"/>
                </p:cNvSpPr>
                <p:nvPr/>
              </p:nvSpPr>
              <p:spPr bwMode="auto">
                <a:xfrm>
                  <a:off x="1373" y="316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00" name="Oval 1910">
                  <a:extLst>
                    <a:ext uri="{FF2B5EF4-FFF2-40B4-BE49-F238E27FC236}">
                      <a16:creationId xmlns:a16="http://schemas.microsoft.com/office/drawing/2014/main" id="{A949D63A-9B85-4FFC-8779-85B587CFD6DC}"/>
                    </a:ext>
                  </a:extLst>
                </p:cNvPr>
                <p:cNvSpPr>
                  <a:spLocks noChangeArrowheads="1"/>
                </p:cNvSpPr>
                <p:nvPr/>
              </p:nvSpPr>
              <p:spPr bwMode="auto">
                <a:xfrm>
                  <a:off x="1378" y="316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01" name="Oval 1911">
                  <a:extLst>
                    <a:ext uri="{FF2B5EF4-FFF2-40B4-BE49-F238E27FC236}">
                      <a16:creationId xmlns:a16="http://schemas.microsoft.com/office/drawing/2014/main" id="{B7D3973A-9166-493F-9872-8AA8F6442225}"/>
                    </a:ext>
                  </a:extLst>
                </p:cNvPr>
                <p:cNvSpPr>
                  <a:spLocks noChangeArrowheads="1"/>
                </p:cNvSpPr>
                <p:nvPr/>
              </p:nvSpPr>
              <p:spPr bwMode="auto">
                <a:xfrm>
                  <a:off x="1383" y="310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02" name="Oval 1912">
                  <a:extLst>
                    <a:ext uri="{FF2B5EF4-FFF2-40B4-BE49-F238E27FC236}">
                      <a16:creationId xmlns:a16="http://schemas.microsoft.com/office/drawing/2014/main" id="{2BD75CEC-EFAC-49E1-B247-591C7D21A879}"/>
                    </a:ext>
                  </a:extLst>
                </p:cNvPr>
                <p:cNvSpPr>
                  <a:spLocks noChangeArrowheads="1"/>
                </p:cNvSpPr>
                <p:nvPr/>
              </p:nvSpPr>
              <p:spPr bwMode="auto">
                <a:xfrm>
                  <a:off x="1388" y="307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03" name="Oval 1913">
                  <a:extLst>
                    <a:ext uri="{FF2B5EF4-FFF2-40B4-BE49-F238E27FC236}">
                      <a16:creationId xmlns:a16="http://schemas.microsoft.com/office/drawing/2014/main" id="{05C6A4C6-1C52-4BEE-B0AE-2170C375001C}"/>
                    </a:ext>
                  </a:extLst>
                </p:cNvPr>
                <p:cNvSpPr>
                  <a:spLocks noChangeArrowheads="1"/>
                </p:cNvSpPr>
                <p:nvPr/>
              </p:nvSpPr>
              <p:spPr bwMode="auto">
                <a:xfrm>
                  <a:off x="1392" y="315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04" name="Oval 1914">
                  <a:extLst>
                    <a:ext uri="{FF2B5EF4-FFF2-40B4-BE49-F238E27FC236}">
                      <a16:creationId xmlns:a16="http://schemas.microsoft.com/office/drawing/2014/main" id="{E9D7E2C8-BFC7-466E-A19E-A6F57344971D}"/>
                    </a:ext>
                  </a:extLst>
                </p:cNvPr>
                <p:cNvSpPr>
                  <a:spLocks noChangeArrowheads="1"/>
                </p:cNvSpPr>
                <p:nvPr/>
              </p:nvSpPr>
              <p:spPr bwMode="auto">
                <a:xfrm>
                  <a:off x="1397" y="305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05" name="Oval 1915">
                  <a:extLst>
                    <a:ext uri="{FF2B5EF4-FFF2-40B4-BE49-F238E27FC236}">
                      <a16:creationId xmlns:a16="http://schemas.microsoft.com/office/drawing/2014/main" id="{947DA09E-21EE-4E9A-AB01-81A055A1F2FC}"/>
                    </a:ext>
                  </a:extLst>
                </p:cNvPr>
                <p:cNvSpPr>
                  <a:spLocks noChangeArrowheads="1"/>
                </p:cNvSpPr>
                <p:nvPr/>
              </p:nvSpPr>
              <p:spPr bwMode="auto">
                <a:xfrm>
                  <a:off x="1402" y="309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06" name="Oval 1916">
                  <a:extLst>
                    <a:ext uri="{FF2B5EF4-FFF2-40B4-BE49-F238E27FC236}">
                      <a16:creationId xmlns:a16="http://schemas.microsoft.com/office/drawing/2014/main" id="{A52A99F5-E23D-448A-955A-9914D584C49C}"/>
                    </a:ext>
                  </a:extLst>
                </p:cNvPr>
                <p:cNvSpPr>
                  <a:spLocks noChangeArrowheads="1"/>
                </p:cNvSpPr>
                <p:nvPr/>
              </p:nvSpPr>
              <p:spPr bwMode="auto">
                <a:xfrm>
                  <a:off x="1407" y="316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07" name="Oval 1917">
                  <a:extLst>
                    <a:ext uri="{FF2B5EF4-FFF2-40B4-BE49-F238E27FC236}">
                      <a16:creationId xmlns:a16="http://schemas.microsoft.com/office/drawing/2014/main" id="{B7BCB0D1-35A0-4C8E-ADC5-62351BE6D2EA}"/>
                    </a:ext>
                  </a:extLst>
                </p:cNvPr>
                <p:cNvSpPr>
                  <a:spLocks noChangeArrowheads="1"/>
                </p:cNvSpPr>
                <p:nvPr/>
              </p:nvSpPr>
              <p:spPr bwMode="auto">
                <a:xfrm>
                  <a:off x="1412" y="307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08" name="Oval 1918">
                  <a:extLst>
                    <a:ext uri="{FF2B5EF4-FFF2-40B4-BE49-F238E27FC236}">
                      <a16:creationId xmlns:a16="http://schemas.microsoft.com/office/drawing/2014/main" id="{596E036E-9F18-4ABE-BA69-A363A2056122}"/>
                    </a:ext>
                  </a:extLst>
                </p:cNvPr>
                <p:cNvSpPr>
                  <a:spLocks noChangeArrowheads="1"/>
                </p:cNvSpPr>
                <p:nvPr/>
              </p:nvSpPr>
              <p:spPr bwMode="auto">
                <a:xfrm>
                  <a:off x="1416" y="307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09" name="Oval 1919">
                  <a:extLst>
                    <a:ext uri="{FF2B5EF4-FFF2-40B4-BE49-F238E27FC236}">
                      <a16:creationId xmlns:a16="http://schemas.microsoft.com/office/drawing/2014/main" id="{4894E956-E2EC-461C-9511-0AF9C95ED406}"/>
                    </a:ext>
                  </a:extLst>
                </p:cNvPr>
                <p:cNvSpPr>
                  <a:spLocks noChangeArrowheads="1"/>
                </p:cNvSpPr>
                <p:nvPr/>
              </p:nvSpPr>
              <p:spPr bwMode="auto">
                <a:xfrm>
                  <a:off x="1421" y="309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10" name="Oval 1920">
                  <a:extLst>
                    <a:ext uri="{FF2B5EF4-FFF2-40B4-BE49-F238E27FC236}">
                      <a16:creationId xmlns:a16="http://schemas.microsoft.com/office/drawing/2014/main" id="{E55266D7-E558-472A-A152-F93533007BA4}"/>
                    </a:ext>
                  </a:extLst>
                </p:cNvPr>
                <p:cNvSpPr>
                  <a:spLocks noChangeArrowheads="1"/>
                </p:cNvSpPr>
                <p:nvPr/>
              </p:nvSpPr>
              <p:spPr bwMode="auto">
                <a:xfrm>
                  <a:off x="1426" y="296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11" name="Oval 1921">
                  <a:extLst>
                    <a:ext uri="{FF2B5EF4-FFF2-40B4-BE49-F238E27FC236}">
                      <a16:creationId xmlns:a16="http://schemas.microsoft.com/office/drawing/2014/main" id="{DD422494-E942-464F-A7BA-8CCC192B2965}"/>
                    </a:ext>
                  </a:extLst>
                </p:cNvPr>
                <p:cNvSpPr>
                  <a:spLocks noChangeArrowheads="1"/>
                </p:cNvSpPr>
                <p:nvPr/>
              </p:nvSpPr>
              <p:spPr bwMode="auto">
                <a:xfrm>
                  <a:off x="1431" y="310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12" name="Oval 1922">
                  <a:extLst>
                    <a:ext uri="{FF2B5EF4-FFF2-40B4-BE49-F238E27FC236}">
                      <a16:creationId xmlns:a16="http://schemas.microsoft.com/office/drawing/2014/main" id="{4B91F774-95B8-40AC-83F4-B1B9EF6F72E8}"/>
                    </a:ext>
                  </a:extLst>
                </p:cNvPr>
                <p:cNvSpPr>
                  <a:spLocks noChangeArrowheads="1"/>
                </p:cNvSpPr>
                <p:nvPr/>
              </p:nvSpPr>
              <p:spPr bwMode="auto">
                <a:xfrm>
                  <a:off x="1436" y="306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13" name="Oval 1923">
                  <a:extLst>
                    <a:ext uri="{FF2B5EF4-FFF2-40B4-BE49-F238E27FC236}">
                      <a16:creationId xmlns:a16="http://schemas.microsoft.com/office/drawing/2014/main" id="{CFE8D629-41B4-4CA9-998B-EC52B09E7B60}"/>
                    </a:ext>
                  </a:extLst>
                </p:cNvPr>
                <p:cNvSpPr>
                  <a:spLocks noChangeArrowheads="1"/>
                </p:cNvSpPr>
                <p:nvPr/>
              </p:nvSpPr>
              <p:spPr bwMode="auto">
                <a:xfrm>
                  <a:off x="1440" y="306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14" name="Oval 1924">
                  <a:extLst>
                    <a:ext uri="{FF2B5EF4-FFF2-40B4-BE49-F238E27FC236}">
                      <a16:creationId xmlns:a16="http://schemas.microsoft.com/office/drawing/2014/main" id="{A95E474A-224E-4CBA-AC36-1515DDE26DC9}"/>
                    </a:ext>
                  </a:extLst>
                </p:cNvPr>
                <p:cNvSpPr>
                  <a:spLocks noChangeArrowheads="1"/>
                </p:cNvSpPr>
                <p:nvPr/>
              </p:nvSpPr>
              <p:spPr bwMode="auto">
                <a:xfrm>
                  <a:off x="1445" y="304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15" name="Oval 1925">
                  <a:extLst>
                    <a:ext uri="{FF2B5EF4-FFF2-40B4-BE49-F238E27FC236}">
                      <a16:creationId xmlns:a16="http://schemas.microsoft.com/office/drawing/2014/main" id="{85C3A431-44DC-4223-9BD4-392755189F4C}"/>
                    </a:ext>
                  </a:extLst>
                </p:cNvPr>
                <p:cNvSpPr>
                  <a:spLocks noChangeArrowheads="1"/>
                </p:cNvSpPr>
                <p:nvPr/>
              </p:nvSpPr>
              <p:spPr bwMode="auto">
                <a:xfrm>
                  <a:off x="1450" y="306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16" name="Oval 1926">
                  <a:extLst>
                    <a:ext uri="{FF2B5EF4-FFF2-40B4-BE49-F238E27FC236}">
                      <a16:creationId xmlns:a16="http://schemas.microsoft.com/office/drawing/2014/main" id="{2D73C9F3-3D3E-4334-856C-31E98D6250A0}"/>
                    </a:ext>
                  </a:extLst>
                </p:cNvPr>
                <p:cNvSpPr>
                  <a:spLocks noChangeArrowheads="1"/>
                </p:cNvSpPr>
                <p:nvPr/>
              </p:nvSpPr>
              <p:spPr bwMode="auto">
                <a:xfrm>
                  <a:off x="1455" y="306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17" name="Oval 1927">
                  <a:extLst>
                    <a:ext uri="{FF2B5EF4-FFF2-40B4-BE49-F238E27FC236}">
                      <a16:creationId xmlns:a16="http://schemas.microsoft.com/office/drawing/2014/main" id="{8B41C029-37F2-4D5B-89D1-E8354708225C}"/>
                    </a:ext>
                  </a:extLst>
                </p:cNvPr>
                <p:cNvSpPr>
                  <a:spLocks noChangeArrowheads="1"/>
                </p:cNvSpPr>
                <p:nvPr/>
              </p:nvSpPr>
              <p:spPr bwMode="auto">
                <a:xfrm>
                  <a:off x="1460" y="305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18" name="Oval 1928">
                  <a:extLst>
                    <a:ext uri="{FF2B5EF4-FFF2-40B4-BE49-F238E27FC236}">
                      <a16:creationId xmlns:a16="http://schemas.microsoft.com/office/drawing/2014/main" id="{BD73569E-839E-484E-915A-4F7D3553052D}"/>
                    </a:ext>
                  </a:extLst>
                </p:cNvPr>
                <p:cNvSpPr>
                  <a:spLocks noChangeArrowheads="1"/>
                </p:cNvSpPr>
                <p:nvPr/>
              </p:nvSpPr>
              <p:spPr bwMode="auto">
                <a:xfrm>
                  <a:off x="1464" y="308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19" name="Oval 1929">
                  <a:extLst>
                    <a:ext uri="{FF2B5EF4-FFF2-40B4-BE49-F238E27FC236}">
                      <a16:creationId xmlns:a16="http://schemas.microsoft.com/office/drawing/2014/main" id="{985D8BC2-5279-4E15-8EDA-423C6941CA21}"/>
                    </a:ext>
                  </a:extLst>
                </p:cNvPr>
                <p:cNvSpPr>
                  <a:spLocks noChangeArrowheads="1"/>
                </p:cNvSpPr>
                <p:nvPr/>
              </p:nvSpPr>
              <p:spPr bwMode="auto">
                <a:xfrm>
                  <a:off x="1469" y="309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20" name="Oval 1930">
                  <a:extLst>
                    <a:ext uri="{FF2B5EF4-FFF2-40B4-BE49-F238E27FC236}">
                      <a16:creationId xmlns:a16="http://schemas.microsoft.com/office/drawing/2014/main" id="{BF8584B1-1B80-4B6C-A4FF-AF2C4CC84F38}"/>
                    </a:ext>
                  </a:extLst>
                </p:cNvPr>
                <p:cNvSpPr>
                  <a:spLocks noChangeArrowheads="1"/>
                </p:cNvSpPr>
                <p:nvPr/>
              </p:nvSpPr>
              <p:spPr bwMode="auto">
                <a:xfrm>
                  <a:off x="1474" y="3146"/>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21" name="Oval 1931">
                  <a:extLst>
                    <a:ext uri="{FF2B5EF4-FFF2-40B4-BE49-F238E27FC236}">
                      <a16:creationId xmlns:a16="http://schemas.microsoft.com/office/drawing/2014/main" id="{CD6BB167-BA81-485C-8168-9E32FA1BA6AA}"/>
                    </a:ext>
                  </a:extLst>
                </p:cNvPr>
                <p:cNvSpPr>
                  <a:spLocks noChangeArrowheads="1"/>
                </p:cNvSpPr>
                <p:nvPr/>
              </p:nvSpPr>
              <p:spPr bwMode="auto">
                <a:xfrm>
                  <a:off x="1479" y="291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22" name="Oval 1932">
                  <a:extLst>
                    <a:ext uri="{FF2B5EF4-FFF2-40B4-BE49-F238E27FC236}">
                      <a16:creationId xmlns:a16="http://schemas.microsoft.com/office/drawing/2014/main" id="{8A69056C-EF05-46BC-840A-7BE2ED4790BD}"/>
                    </a:ext>
                  </a:extLst>
                </p:cNvPr>
                <p:cNvSpPr>
                  <a:spLocks noChangeArrowheads="1"/>
                </p:cNvSpPr>
                <p:nvPr/>
              </p:nvSpPr>
              <p:spPr bwMode="auto">
                <a:xfrm>
                  <a:off x="1484" y="3088"/>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23" name="Oval 1933">
                  <a:extLst>
                    <a:ext uri="{FF2B5EF4-FFF2-40B4-BE49-F238E27FC236}">
                      <a16:creationId xmlns:a16="http://schemas.microsoft.com/office/drawing/2014/main" id="{CB14AEDD-5778-4F64-BA5C-347B4068C6A2}"/>
                    </a:ext>
                  </a:extLst>
                </p:cNvPr>
                <p:cNvSpPr>
                  <a:spLocks noChangeArrowheads="1"/>
                </p:cNvSpPr>
                <p:nvPr/>
              </p:nvSpPr>
              <p:spPr bwMode="auto">
                <a:xfrm>
                  <a:off x="1488" y="291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24" name="Oval 1934">
                  <a:extLst>
                    <a:ext uri="{FF2B5EF4-FFF2-40B4-BE49-F238E27FC236}">
                      <a16:creationId xmlns:a16="http://schemas.microsoft.com/office/drawing/2014/main" id="{2AEF6C07-0C91-4487-9C61-5B350FD447B9}"/>
                    </a:ext>
                  </a:extLst>
                </p:cNvPr>
                <p:cNvSpPr>
                  <a:spLocks noChangeArrowheads="1"/>
                </p:cNvSpPr>
                <p:nvPr/>
              </p:nvSpPr>
              <p:spPr bwMode="auto">
                <a:xfrm>
                  <a:off x="1493" y="308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25" name="Oval 1935">
                  <a:extLst>
                    <a:ext uri="{FF2B5EF4-FFF2-40B4-BE49-F238E27FC236}">
                      <a16:creationId xmlns:a16="http://schemas.microsoft.com/office/drawing/2014/main" id="{5962B612-8929-4FD3-A01B-E1661F7F88B1}"/>
                    </a:ext>
                  </a:extLst>
                </p:cNvPr>
                <p:cNvSpPr>
                  <a:spLocks noChangeArrowheads="1"/>
                </p:cNvSpPr>
                <p:nvPr/>
              </p:nvSpPr>
              <p:spPr bwMode="auto">
                <a:xfrm>
                  <a:off x="1498" y="304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26" name="Oval 1936">
                  <a:extLst>
                    <a:ext uri="{FF2B5EF4-FFF2-40B4-BE49-F238E27FC236}">
                      <a16:creationId xmlns:a16="http://schemas.microsoft.com/office/drawing/2014/main" id="{31838AC2-8504-4DB6-BFAF-93B1AAD10E3A}"/>
                    </a:ext>
                  </a:extLst>
                </p:cNvPr>
                <p:cNvSpPr>
                  <a:spLocks noChangeArrowheads="1"/>
                </p:cNvSpPr>
                <p:nvPr/>
              </p:nvSpPr>
              <p:spPr bwMode="auto">
                <a:xfrm>
                  <a:off x="1503" y="304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27" name="Oval 1937">
                  <a:extLst>
                    <a:ext uri="{FF2B5EF4-FFF2-40B4-BE49-F238E27FC236}">
                      <a16:creationId xmlns:a16="http://schemas.microsoft.com/office/drawing/2014/main" id="{F6059F48-2B03-4B83-9E24-282FF695079B}"/>
                    </a:ext>
                  </a:extLst>
                </p:cNvPr>
                <p:cNvSpPr>
                  <a:spLocks noChangeArrowheads="1"/>
                </p:cNvSpPr>
                <p:nvPr/>
              </p:nvSpPr>
              <p:spPr bwMode="auto">
                <a:xfrm>
                  <a:off x="1508" y="314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28" name="Oval 1938">
                  <a:extLst>
                    <a:ext uri="{FF2B5EF4-FFF2-40B4-BE49-F238E27FC236}">
                      <a16:creationId xmlns:a16="http://schemas.microsoft.com/office/drawing/2014/main" id="{7FC03A45-E997-4EAC-AC85-A704EF07E2F2}"/>
                    </a:ext>
                  </a:extLst>
                </p:cNvPr>
                <p:cNvSpPr>
                  <a:spLocks noChangeArrowheads="1"/>
                </p:cNvSpPr>
                <p:nvPr/>
              </p:nvSpPr>
              <p:spPr bwMode="auto">
                <a:xfrm>
                  <a:off x="1512" y="302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29" name="Oval 1939">
                  <a:extLst>
                    <a:ext uri="{FF2B5EF4-FFF2-40B4-BE49-F238E27FC236}">
                      <a16:creationId xmlns:a16="http://schemas.microsoft.com/office/drawing/2014/main" id="{D6D228F0-76DB-434D-A144-55932C37AAE3}"/>
                    </a:ext>
                  </a:extLst>
                </p:cNvPr>
                <p:cNvSpPr>
                  <a:spLocks noChangeArrowheads="1"/>
                </p:cNvSpPr>
                <p:nvPr/>
              </p:nvSpPr>
              <p:spPr bwMode="auto">
                <a:xfrm>
                  <a:off x="1517" y="313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30" name="Oval 1940">
                  <a:extLst>
                    <a:ext uri="{FF2B5EF4-FFF2-40B4-BE49-F238E27FC236}">
                      <a16:creationId xmlns:a16="http://schemas.microsoft.com/office/drawing/2014/main" id="{3267D09F-CCE2-41A6-AC3E-79FD31649535}"/>
                    </a:ext>
                  </a:extLst>
                </p:cNvPr>
                <p:cNvSpPr>
                  <a:spLocks noChangeArrowheads="1"/>
                </p:cNvSpPr>
                <p:nvPr/>
              </p:nvSpPr>
              <p:spPr bwMode="auto">
                <a:xfrm>
                  <a:off x="1522" y="304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31" name="Oval 1941">
                  <a:extLst>
                    <a:ext uri="{FF2B5EF4-FFF2-40B4-BE49-F238E27FC236}">
                      <a16:creationId xmlns:a16="http://schemas.microsoft.com/office/drawing/2014/main" id="{B544DBFD-4B66-4262-96B4-F12BCC96336A}"/>
                    </a:ext>
                  </a:extLst>
                </p:cNvPr>
                <p:cNvSpPr>
                  <a:spLocks noChangeArrowheads="1"/>
                </p:cNvSpPr>
                <p:nvPr/>
              </p:nvSpPr>
              <p:spPr bwMode="auto">
                <a:xfrm>
                  <a:off x="1527" y="300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32" name="Oval 1942">
                  <a:extLst>
                    <a:ext uri="{FF2B5EF4-FFF2-40B4-BE49-F238E27FC236}">
                      <a16:creationId xmlns:a16="http://schemas.microsoft.com/office/drawing/2014/main" id="{F1E31A58-908E-4F69-90D4-3D9BA7A7F682}"/>
                    </a:ext>
                  </a:extLst>
                </p:cNvPr>
                <p:cNvSpPr>
                  <a:spLocks noChangeArrowheads="1"/>
                </p:cNvSpPr>
                <p:nvPr/>
              </p:nvSpPr>
              <p:spPr bwMode="auto">
                <a:xfrm>
                  <a:off x="1532" y="303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33" name="Oval 1943">
                  <a:extLst>
                    <a:ext uri="{FF2B5EF4-FFF2-40B4-BE49-F238E27FC236}">
                      <a16:creationId xmlns:a16="http://schemas.microsoft.com/office/drawing/2014/main" id="{30361E98-11F7-4CD5-8DAD-36D33F7A5494}"/>
                    </a:ext>
                  </a:extLst>
                </p:cNvPr>
                <p:cNvSpPr>
                  <a:spLocks noChangeArrowheads="1"/>
                </p:cNvSpPr>
                <p:nvPr/>
              </p:nvSpPr>
              <p:spPr bwMode="auto">
                <a:xfrm>
                  <a:off x="1536" y="297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34" name="Oval 1944">
                  <a:extLst>
                    <a:ext uri="{FF2B5EF4-FFF2-40B4-BE49-F238E27FC236}">
                      <a16:creationId xmlns:a16="http://schemas.microsoft.com/office/drawing/2014/main" id="{3B36CD45-66D7-4562-BA13-843F6DEC09E7}"/>
                    </a:ext>
                  </a:extLst>
                </p:cNvPr>
                <p:cNvSpPr>
                  <a:spLocks noChangeArrowheads="1"/>
                </p:cNvSpPr>
                <p:nvPr/>
              </p:nvSpPr>
              <p:spPr bwMode="auto">
                <a:xfrm>
                  <a:off x="1541" y="313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35" name="Oval 1945">
                  <a:extLst>
                    <a:ext uri="{FF2B5EF4-FFF2-40B4-BE49-F238E27FC236}">
                      <a16:creationId xmlns:a16="http://schemas.microsoft.com/office/drawing/2014/main" id="{EC1183F5-7E0A-4DCF-B80A-33D3ACD281A0}"/>
                    </a:ext>
                  </a:extLst>
                </p:cNvPr>
                <p:cNvSpPr>
                  <a:spLocks noChangeArrowheads="1"/>
                </p:cNvSpPr>
                <p:nvPr/>
              </p:nvSpPr>
              <p:spPr bwMode="auto">
                <a:xfrm>
                  <a:off x="1546" y="312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36" name="Oval 1946">
                  <a:extLst>
                    <a:ext uri="{FF2B5EF4-FFF2-40B4-BE49-F238E27FC236}">
                      <a16:creationId xmlns:a16="http://schemas.microsoft.com/office/drawing/2014/main" id="{C09E6D92-76FD-45F5-A62E-0A91355FE2CE}"/>
                    </a:ext>
                  </a:extLst>
                </p:cNvPr>
                <p:cNvSpPr>
                  <a:spLocks noChangeArrowheads="1"/>
                </p:cNvSpPr>
                <p:nvPr/>
              </p:nvSpPr>
              <p:spPr bwMode="auto">
                <a:xfrm>
                  <a:off x="1551" y="297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37" name="Oval 1947">
                  <a:extLst>
                    <a:ext uri="{FF2B5EF4-FFF2-40B4-BE49-F238E27FC236}">
                      <a16:creationId xmlns:a16="http://schemas.microsoft.com/office/drawing/2014/main" id="{145B8FED-182D-4951-9044-D6D9FC310BE3}"/>
                    </a:ext>
                  </a:extLst>
                </p:cNvPr>
                <p:cNvSpPr>
                  <a:spLocks noChangeArrowheads="1"/>
                </p:cNvSpPr>
                <p:nvPr/>
              </p:nvSpPr>
              <p:spPr bwMode="auto">
                <a:xfrm>
                  <a:off x="1555" y="307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38" name="Oval 1948">
                  <a:extLst>
                    <a:ext uri="{FF2B5EF4-FFF2-40B4-BE49-F238E27FC236}">
                      <a16:creationId xmlns:a16="http://schemas.microsoft.com/office/drawing/2014/main" id="{306C4F57-B6F2-4815-A9AE-88667CA045BE}"/>
                    </a:ext>
                  </a:extLst>
                </p:cNvPr>
                <p:cNvSpPr>
                  <a:spLocks noChangeArrowheads="1"/>
                </p:cNvSpPr>
                <p:nvPr/>
              </p:nvSpPr>
              <p:spPr bwMode="auto">
                <a:xfrm>
                  <a:off x="1560" y="307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39" name="Oval 1949">
                  <a:extLst>
                    <a:ext uri="{FF2B5EF4-FFF2-40B4-BE49-F238E27FC236}">
                      <a16:creationId xmlns:a16="http://schemas.microsoft.com/office/drawing/2014/main" id="{417B8514-ACDE-4ECD-B2FE-FC33E3DD860F}"/>
                    </a:ext>
                  </a:extLst>
                </p:cNvPr>
                <p:cNvSpPr>
                  <a:spLocks noChangeArrowheads="1"/>
                </p:cNvSpPr>
                <p:nvPr/>
              </p:nvSpPr>
              <p:spPr bwMode="auto">
                <a:xfrm>
                  <a:off x="1565" y="288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40" name="Oval 1950">
                  <a:extLst>
                    <a:ext uri="{FF2B5EF4-FFF2-40B4-BE49-F238E27FC236}">
                      <a16:creationId xmlns:a16="http://schemas.microsoft.com/office/drawing/2014/main" id="{463F1E65-DD1C-49B8-924B-41FE9298FBA1}"/>
                    </a:ext>
                  </a:extLst>
                </p:cNvPr>
                <p:cNvSpPr>
                  <a:spLocks noChangeArrowheads="1"/>
                </p:cNvSpPr>
                <p:nvPr/>
              </p:nvSpPr>
              <p:spPr bwMode="auto">
                <a:xfrm>
                  <a:off x="1570" y="299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41" name="Oval 1951">
                  <a:extLst>
                    <a:ext uri="{FF2B5EF4-FFF2-40B4-BE49-F238E27FC236}">
                      <a16:creationId xmlns:a16="http://schemas.microsoft.com/office/drawing/2014/main" id="{52D6071A-C60B-4812-B631-05F97D5F5026}"/>
                    </a:ext>
                  </a:extLst>
                </p:cNvPr>
                <p:cNvSpPr>
                  <a:spLocks noChangeArrowheads="1"/>
                </p:cNvSpPr>
                <p:nvPr/>
              </p:nvSpPr>
              <p:spPr bwMode="auto">
                <a:xfrm>
                  <a:off x="1575" y="2896"/>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42" name="Oval 1952">
                  <a:extLst>
                    <a:ext uri="{FF2B5EF4-FFF2-40B4-BE49-F238E27FC236}">
                      <a16:creationId xmlns:a16="http://schemas.microsoft.com/office/drawing/2014/main" id="{40D829E0-1255-40A5-8E84-C19B5A331B14}"/>
                    </a:ext>
                  </a:extLst>
                </p:cNvPr>
                <p:cNvSpPr>
                  <a:spLocks noChangeArrowheads="1"/>
                </p:cNvSpPr>
                <p:nvPr/>
              </p:nvSpPr>
              <p:spPr bwMode="auto">
                <a:xfrm>
                  <a:off x="1579" y="303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43" name="Oval 1953">
                  <a:extLst>
                    <a:ext uri="{FF2B5EF4-FFF2-40B4-BE49-F238E27FC236}">
                      <a16:creationId xmlns:a16="http://schemas.microsoft.com/office/drawing/2014/main" id="{A79FE2AF-BA6C-4484-A023-296C614194E1}"/>
                    </a:ext>
                  </a:extLst>
                </p:cNvPr>
                <p:cNvSpPr>
                  <a:spLocks noChangeArrowheads="1"/>
                </p:cNvSpPr>
                <p:nvPr/>
              </p:nvSpPr>
              <p:spPr bwMode="auto">
                <a:xfrm>
                  <a:off x="1584" y="308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44" name="Oval 1954">
                  <a:extLst>
                    <a:ext uri="{FF2B5EF4-FFF2-40B4-BE49-F238E27FC236}">
                      <a16:creationId xmlns:a16="http://schemas.microsoft.com/office/drawing/2014/main" id="{E5AA0248-DE1E-4D27-982F-D9843FE422E0}"/>
                    </a:ext>
                  </a:extLst>
                </p:cNvPr>
                <p:cNvSpPr>
                  <a:spLocks noChangeArrowheads="1"/>
                </p:cNvSpPr>
                <p:nvPr/>
              </p:nvSpPr>
              <p:spPr bwMode="auto">
                <a:xfrm>
                  <a:off x="1589" y="308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45" name="Oval 1955">
                  <a:extLst>
                    <a:ext uri="{FF2B5EF4-FFF2-40B4-BE49-F238E27FC236}">
                      <a16:creationId xmlns:a16="http://schemas.microsoft.com/office/drawing/2014/main" id="{A5513EFB-D523-4E64-BFA3-33001618A7A6}"/>
                    </a:ext>
                  </a:extLst>
                </p:cNvPr>
                <p:cNvSpPr>
                  <a:spLocks noChangeArrowheads="1"/>
                </p:cNvSpPr>
                <p:nvPr/>
              </p:nvSpPr>
              <p:spPr bwMode="auto">
                <a:xfrm>
                  <a:off x="1594" y="292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46" name="Oval 1956">
                  <a:extLst>
                    <a:ext uri="{FF2B5EF4-FFF2-40B4-BE49-F238E27FC236}">
                      <a16:creationId xmlns:a16="http://schemas.microsoft.com/office/drawing/2014/main" id="{3DFD113E-1CA1-44B4-85C8-EF34A2C50698}"/>
                    </a:ext>
                  </a:extLst>
                </p:cNvPr>
                <p:cNvSpPr>
                  <a:spLocks noChangeArrowheads="1"/>
                </p:cNvSpPr>
                <p:nvPr/>
              </p:nvSpPr>
              <p:spPr bwMode="auto">
                <a:xfrm>
                  <a:off x="1599" y="297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47" name="Oval 1957">
                  <a:extLst>
                    <a:ext uri="{FF2B5EF4-FFF2-40B4-BE49-F238E27FC236}">
                      <a16:creationId xmlns:a16="http://schemas.microsoft.com/office/drawing/2014/main" id="{14F4CEC0-376B-4E87-9386-9F986D51FE73}"/>
                    </a:ext>
                  </a:extLst>
                </p:cNvPr>
                <p:cNvSpPr>
                  <a:spLocks noChangeArrowheads="1"/>
                </p:cNvSpPr>
                <p:nvPr/>
              </p:nvSpPr>
              <p:spPr bwMode="auto">
                <a:xfrm>
                  <a:off x="1603" y="289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48" name="Oval 1958">
                  <a:extLst>
                    <a:ext uri="{FF2B5EF4-FFF2-40B4-BE49-F238E27FC236}">
                      <a16:creationId xmlns:a16="http://schemas.microsoft.com/office/drawing/2014/main" id="{B8DF0392-B141-419A-8A6C-59DD140A7592}"/>
                    </a:ext>
                  </a:extLst>
                </p:cNvPr>
                <p:cNvSpPr>
                  <a:spLocks noChangeArrowheads="1"/>
                </p:cNvSpPr>
                <p:nvPr/>
              </p:nvSpPr>
              <p:spPr bwMode="auto">
                <a:xfrm>
                  <a:off x="1608" y="311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49" name="Oval 1959">
                  <a:extLst>
                    <a:ext uri="{FF2B5EF4-FFF2-40B4-BE49-F238E27FC236}">
                      <a16:creationId xmlns:a16="http://schemas.microsoft.com/office/drawing/2014/main" id="{A328770B-C5AB-4553-BF10-AC805CB40208}"/>
                    </a:ext>
                  </a:extLst>
                </p:cNvPr>
                <p:cNvSpPr>
                  <a:spLocks noChangeArrowheads="1"/>
                </p:cNvSpPr>
                <p:nvPr/>
              </p:nvSpPr>
              <p:spPr bwMode="auto">
                <a:xfrm>
                  <a:off x="1613" y="308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50" name="Oval 1960">
                  <a:extLst>
                    <a:ext uri="{FF2B5EF4-FFF2-40B4-BE49-F238E27FC236}">
                      <a16:creationId xmlns:a16="http://schemas.microsoft.com/office/drawing/2014/main" id="{2577D331-C0B6-42C5-95D9-00AA194E259B}"/>
                    </a:ext>
                  </a:extLst>
                </p:cNvPr>
                <p:cNvSpPr>
                  <a:spLocks noChangeArrowheads="1"/>
                </p:cNvSpPr>
                <p:nvPr/>
              </p:nvSpPr>
              <p:spPr bwMode="auto">
                <a:xfrm>
                  <a:off x="1618" y="308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51" name="Oval 1961">
                  <a:extLst>
                    <a:ext uri="{FF2B5EF4-FFF2-40B4-BE49-F238E27FC236}">
                      <a16:creationId xmlns:a16="http://schemas.microsoft.com/office/drawing/2014/main" id="{EBE53A94-D148-47AC-97A1-98434C0ED1EA}"/>
                    </a:ext>
                  </a:extLst>
                </p:cNvPr>
                <p:cNvSpPr>
                  <a:spLocks noChangeArrowheads="1"/>
                </p:cNvSpPr>
                <p:nvPr/>
              </p:nvSpPr>
              <p:spPr bwMode="auto">
                <a:xfrm>
                  <a:off x="1623" y="312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52" name="Oval 1962">
                  <a:extLst>
                    <a:ext uri="{FF2B5EF4-FFF2-40B4-BE49-F238E27FC236}">
                      <a16:creationId xmlns:a16="http://schemas.microsoft.com/office/drawing/2014/main" id="{C2A16FA1-3E60-4BEF-A1DE-89532A14D256}"/>
                    </a:ext>
                  </a:extLst>
                </p:cNvPr>
                <p:cNvSpPr>
                  <a:spLocks noChangeArrowheads="1"/>
                </p:cNvSpPr>
                <p:nvPr/>
              </p:nvSpPr>
              <p:spPr bwMode="auto">
                <a:xfrm>
                  <a:off x="1627" y="312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53" name="Oval 1963">
                  <a:extLst>
                    <a:ext uri="{FF2B5EF4-FFF2-40B4-BE49-F238E27FC236}">
                      <a16:creationId xmlns:a16="http://schemas.microsoft.com/office/drawing/2014/main" id="{8DE9C51E-EC45-4F26-9B49-3E64F67FE4EC}"/>
                    </a:ext>
                  </a:extLst>
                </p:cNvPr>
                <p:cNvSpPr>
                  <a:spLocks noChangeArrowheads="1"/>
                </p:cNvSpPr>
                <p:nvPr/>
              </p:nvSpPr>
              <p:spPr bwMode="auto">
                <a:xfrm>
                  <a:off x="1632" y="302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54" name="Oval 1964">
                  <a:extLst>
                    <a:ext uri="{FF2B5EF4-FFF2-40B4-BE49-F238E27FC236}">
                      <a16:creationId xmlns:a16="http://schemas.microsoft.com/office/drawing/2014/main" id="{D74EB73B-33B0-489C-BC20-9BFA52984623}"/>
                    </a:ext>
                  </a:extLst>
                </p:cNvPr>
                <p:cNvSpPr>
                  <a:spLocks noChangeArrowheads="1"/>
                </p:cNvSpPr>
                <p:nvPr/>
              </p:nvSpPr>
              <p:spPr bwMode="auto">
                <a:xfrm>
                  <a:off x="1637" y="311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55" name="Oval 1965">
                  <a:extLst>
                    <a:ext uri="{FF2B5EF4-FFF2-40B4-BE49-F238E27FC236}">
                      <a16:creationId xmlns:a16="http://schemas.microsoft.com/office/drawing/2014/main" id="{93B52888-F84D-4D46-8237-6810881393A2}"/>
                    </a:ext>
                  </a:extLst>
                </p:cNvPr>
                <p:cNvSpPr>
                  <a:spLocks noChangeArrowheads="1"/>
                </p:cNvSpPr>
                <p:nvPr/>
              </p:nvSpPr>
              <p:spPr bwMode="auto">
                <a:xfrm>
                  <a:off x="1642" y="291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56" name="Oval 1966">
                  <a:extLst>
                    <a:ext uri="{FF2B5EF4-FFF2-40B4-BE49-F238E27FC236}">
                      <a16:creationId xmlns:a16="http://schemas.microsoft.com/office/drawing/2014/main" id="{ED4785EF-DFC2-4C0B-950B-421ACAF39C58}"/>
                    </a:ext>
                  </a:extLst>
                </p:cNvPr>
                <p:cNvSpPr>
                  <a:spLocks noChangeArrowheads="1"/>
                </p:cNvSpPr>
                <p:nvPr/>
              </p:nvSpPr>
              <p:spPr bwMode="auto">
                <a:xfrm>
                  <a:off x="1647" y="311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57" name="Oval 1967">
                  <a:extLst>
                    <a:ext uri="{FF2B5EF4-FFF2-40B4-BE49-F238E27FC236}">
                      <a16:creationId xmlns:a16="http://schemas.microsoft.com/office/drawing/2014/main" id="{AD34A90F-3570-4C69-A819-9B3AD9AEDC58}"/>
                    </a:ext>
                  </a:extLst>
                </p:cNvPr>
                <p:cNvSpPr>
                  <a:spLocks noChangeArrowheads="1"/>
                </p:cNvSpPr>
                <p:nvPr/>
              </p:nvSpPr>
              <p:spPr bwMode="auto">
                <a:xfrm>
                  <a:off x="1651" y="311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58" name="Oval 1968">
                  <a:extLst>
                    <a:ext uri="{FF2B5EF4-FFF2-40B4-BE49-F238E27FC236}">
                      <a16:creationId xmlns:a16="http://schemas.microsoft.com/office/drawing/2014/main" id="{BCB3FCA9-7265-48B1-8BB8-56E23A8E73A1}"/>
                    </a:ext>
                  </a:extLst>
                </p:cNvPr>
                <p:cNvSpPr>
                  <a:spLocks noChangeArrowheads="1"/>
                </p:cNvSpPr>
                <p:nvPr/>
              </p:nvSpPr>
              <p:spPr bwMode="auto">
                <a:xfrm>
                  <a:off x="1656" y="307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59" name="Oval 1969">
                  <a:extLst>
                    <a:ext uri="{FF2B5EF4-FFF2-40B4-BE49-F238E27FC236}">
                      <a16:creationId xmlns:a16="http://schemas.microsoft.com/office/drawing/2014/main" id="{6EB31087-A7F9-4E8A-BBAE-3BE7BD8406BC}"/>
                    </a:ext>
                  </a:extLst>
                </p:cNvPr>
                <p:cNvSpPr>
                  <a:spLocks noChangeArrowheads="1"/>
                </p:cNvSpPr>
                <p:nvPr/>
              </p:nvSpPr>
              <p:spPr bwMode="auto">
                <a:xfrm>
                  <a:off x="1661" y="302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60" name="Oval 1970">
                  <a:extLst>
                    <a:ext uri="{FF2B5EF4-FFF2-40B4-BE49-F238E27FC236}">
                      <a16:creationId xmlns:a16="http://schemas.microsoft.com/office/drawing/2014/main" id="{3FC3571A-0D42-43D7-A3D5-57854BA22B9F}"/>
                    </a:ext>
                  </a:extLst>
                </p:cNvPr>
                <p:cNvSpPr>
                  <a:spLocks noChangeArrowheads="1"/>
                </p:cNvSpPr>
                <p:nvPr/>
              </p:nvSpPr>
              <p:spPr bwMode="auto">
                <a:xfrm>
                  <a:off x="1666" y="311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61" name="Oval 1971">
                  <a:extLst>
                    <a:ext uri="{FF2B5EF4-FFF2-40B4-BE49-F238E27FC236}">
                      <a16:creationId xmlns:a16="http://schemas.microsoft.com/office/drawing/2014/main" id="{A1DB5A7F-2C06-4482-B1E3-0A9ED42BCEFD}"/>
                    </a:ext>
                  </a:extLst>
                </p:cNvPr>
                <p:cNvSpPr>
                  <a:spLocks noChangeArrowheads="1"/>
                </p:cNvSpPr>
                <p:nvPr/>
              </p:nvSpPr>
              <p:spPr bwMode="auto">
                <a:xfrm>
                  <a:off x="1671" y="301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62" name="Oval 1972">
                  <a:extLst>
                    <a:ext uri="{FF2B5EF4-FFF2-40B4-BE49-F238E27FC236}">
                      <a16:creationId xmlns:a16="http://schemas.microsoft.com/office/drawing/2014/main" id="{5ACACDF1-2ABB-4356-8C6C-1BDC6CA639B3}"/>
                    </a:ext>
                  </a:extLst>
                </p:cNvPr>
                <p:cNvSpPr>
                  <a:spLocks noChangeArrowheads="1"/>
                </p:cNvSpPr>
                <p:nvPr/>
              </p:nvSpPr>
              <p:spPr bwMode="auto">
                <a:xfrm>
                  <a:off x="1675" y="297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63" name="Oval 1973">
                  <a:extLst>
                    <a:ext uri="{FF2B5EF4-FFF2-40B4-BE49-F238E27FC236}">
                      <a16:creationId xmlns:a16="http://schemas.microsoft.com/office/drawing/2014/main" id="{8B873907-56BD-45B3-B782-C84BC471AE3F}"/>
                    </a:ext>
                  </a:extLst>
                </p:cNvPr>
                <p:cNvSpPr>
                  <a:spLocks noChangeArrowheads="1"/>
                </p:cNvSpPr>
                <p:nvPr/>
              </p:nvSpPr>
              <p:spPr bwMode="auto">
                <a:xfrm>
                  <a:off x="1680" y="311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64" name="Oval 1974">
                  <a:extLst>
                    <a:ext uri="{FF2B5EF4-FFF2-40B4-BE49-F238E27FC236}">
                      <a16:creationId xmlns:a16="http://schemas.microsoft.com/office/drawing/2014/main" id="{5A894595-E0E9-4BA0-A18B-12F1DDB6B84D}"/>
                    </a:ext>
                  </a:extLst>
                </p:cNvPr>
                <p:cNvSpPr>
                  <a:spLocks noChangeArrowheads="1"/>
                </p:cNvSpPr>
                <p:nvPr/>
              </p:nvSpPr>
              <p:spPr bwMode="auto">
                <a:xfrm>
                  <a:off x="1685" y="311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65" name="Oval 1975">
                  <a:extLst>
                    <a:ext uri="{FF2B5EF4-FFF2-40B4-BE49-F238E27FC236}">
                      <a16:creationId xmlns:a16="http://schemas.microsoft.com/office/drawing/2014/main" id="{337B6C00-0809-4ABA-BC23-6D1D285C3B5E}"/>
                    </a:ext>
                  </a:extLst>
                </p:cNvPr>
                <p:cNvSpPr>
                  <a:spLocks noChangeArrowheads="1"/>
                </p:cNvSpPr>
                <p:nvPr/>
              </p:nvSpPr>
              <p:spPr bwMode="auto">
                <a:xfrm>
                  <a:off x="1690" y="291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66" name="Oval 1976">
                  <a:extLst>
                    <a:ext uri="{FF2B5EF4-FFF2-40B4-BE49-F238E27FC236}">
                      <a16:creationId xmlns:a16="http://schemas.microsoft.com/office/drawing/2014/main" id="{CBBD0157-9FD9-405C-9EBA-7B42B2FC4C4C}"/>
                    </a:ext>
                  </a:extLst>
                </p:cNvPr>
                <p:cNvSpPr>
                  <a:spLocks noChangeArrowheads="1"/>
                </p:cNvSpPr>
                <p:nvPr/>
              </p:nvSpPr>
              <p:spPr bwMode="auto">
                <a:xfrm>
                  <a:off x="1695" y="289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67" name="Oval 1977">
                  <a:extLst>
                    <a:ext uri="{FF2B5EF4-FFF2-40B4-BE49-F238E27FC236}">
                      <a16:creationId xmlns:a16="http://schemas.microsoft.com/office/drawing/2014/main" id="{94402478-AB8C-4B11-858D-253859B01AF3}"/>
                    </a:ext>
                  </a:extLst>
                </p:cNvPr>
                <p:cNvSpPr>
                  <a:spLocks noChangeArrowheads="1"/>
                </p:cNvSpPr>
                <p:nvPr/>
              </p:nvSpPr>
              <p:spPr bwMode="auto">
                <a:xfrm>
                  <a:off x="1699" y="297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68" name="Oval 1978">
                  <a:extLst>
                    <a:ext uri="{FF2B5EF4-FFF2-40B4-BE49-F238E27FC236}">
                      <a16:creationId xmlns:a16="http://schemas.microsoft.com/office/drawing/2014/main" id="{9A823ACF-1BC0-41EB-B921-7D244623FBC9}"/>
                    </a:ext>
                  </a:extLst>
                </p:cNvPr>
                <p:cNvSpPr>
                  <a:spLocks noChangeArrowheads="1"/>
                </p:cNvSpPr>
                <p:nvPr/>
              </p:nvSpPr>
              <p:spPr bwMode="auto">
                <a:xfrm>
                  <a:off x="1704" y="297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69" name="Oval 1979">
                  <a:extLst>
                    <a:ext uri="{FF2B5EF4-FFF2-40B4-BE49-F238E27FC236}">
                      <a16:creationId xmlns:a16="http://schemas.microsoft.com/office/drawing/2014/main" id="{B15294FF-1840-44F3-A298-7A56B168DDC3}"/>
                    </a:ext>
                  </a:extLst>
                </p:cNvPr>
                <p:cNvSpPr>
                  <a:spLocks noChangeArrowheads="1"/>
                </p:cNvSpPr>
                <p:nvPr/>
              </p:nvSpPr>
              <p:spPr bwMode="auto">
                <a:xfrm>
                  <a:off x="1709" y="311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70" name="Oval 1980">
                  <a:extLst>
                    <a:ext uri="{FF2B5EF4-FFF2-40B4-BE49-F238E27FC236}">
                      <a16:creationId xmlns:a16="http://schemas.microsoft.com/office/drawing/2014/main" id="{7E16F5CF-63ED-4B27-B5EE-D5D2443C0488}"/>
                    </a:ext>
                  </a:extLst>
                </p:cNvPr>
                <p:cNvSpPr>
                  <a:spLocks noChangeArrowheads="1"/>
                </p:cNvSpPr>
                <p:nvPr/>
              </p:nvSpPr>
              <p:spPr bwMode="auto">
                <a:xfrm>
                  <a:off x="1714" y="311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71" name="Oval 1981">
                  <a:extLst>
                    <a:ext uri="{FF2B5EF4-FFF2-40B4-BE49-F238E27FC236}">
                      <a16:creationId xmlns:a16="http://schemas.microsoft.com/office/drawing/2014/main" id="{1AA1A30B-1E2C-4D87-8D19-52BC69C01DED}"/>
                    </a:ext>
                  </a:extLst>
                </p:cNvPr>
                <p:cNvSpPr>
                  <a:spLocks noChangeArrowheads="1"/>
                </p:cNvSpPr>
                <p:nvPr/>
              </p:nvSpPr>
              <p:spPr bwMode="auto">
                <a:xfrm>
                  <a:off x="1719" y="286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72" name="Oval 1982">
                  <a:extLst>
                    <a:ext uri="{FF2B5EF4-FFF2-40B4-BE49-F238E27FC236}">
                      <a16:creationId xmlns:a16="http://schemas.microsoft.com/office/drawing/2014/main" id="{54106BF1-FEE6-4B5D-9874-5D43E50A5AF4}"/>
                    </a:ext>
                  </a:extLst>
                </p:cNvPr>
                <p:cNvSpPr>
                  <a:spLocks noChangeArrowheads="1"/>
                </p:cNvSpPr>
                <p:nvPr/>
              </p:nvSpPr>
              <p:spPr bwMode="auto">
                <a:xfrm>
                  <a:off x="1723" y="297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73" name="Oval 1983">
                  <a:extLst>
                    <a:ext uri="{FF2B5EF4-FFF2-40B4-BE49-F238E27FC236}">
                      <a16:creationId xmlns:a16="http://schemas.microsoft.com/office/drawing/2014/main" id="{E9AD841C-E3C6-4581-9561-6527444D48FB}"/>
                    </a:ext>
                  </a:extLst>
                </p:cNvPr>
                <p:cNvSpPr>
                  <a:spLocks noChangeArrowheads="1"/>
                </p:cNvSpPr>
                <p:nvPr/>
              </p:nvSpPr>
              <p:spPr bwMode="auto">
                <a:xfrm>
                  <a:off x="1728" y="287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74" name="Oval 1984">
                  <a:extLst>
                    <a:ext uri="{FF2B5EF4-FFF2-40B4-BE49-F238E27FC236}">
                      <a16:creationId xmlns:a16="http://schemas.microsoft.com/office/drawing/2014/main" id="{FB671AE6-10C6-4AF6-A344-E9133BC0FAD8}"/>
                    </a:ext>
                  </a:extLst>
                </p:cNvPr>
                <p:cNvSpPr>
                  <a:spLocks noChangeArrowheads="1"/>
                </p:cNvSpPr>
                <p:nvPr/>
              </p:nvSpPr>
              <p:spPr bwMode="auto">
                <a:xfrm>
                  <a:off x="1733" y="310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75" name="Oval 1985">
                  <a:extLst>
                    <a:ext uri="{FF2B5EF4-FFF2-40B4-BE49-F238E27FC236}">
                      <a16:creationId xmlns:a16="http://schemas.microsoft.com/office/drawing/2014/main" id="{0BCE9342-8763-4905-B611-0683DFE46585}"/>
                    </a:ext>
                  </a:extLst>
                </p:cNvPr>
                <p:cNvSpPr>
                  <a:spLocks noChangeArrowheads="1"/>
                </p:cNvSpPr>
                <p:nvPr/>
              </p:nvSpPr>
              <p:spPr bwMode="auto">
                <a:xfrm>
                  <a:off x="1738" y="300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76" name="Oval 1986">
                  <a:extLst>
                    <a:ext uri="{FF2B5EF4-FFF2-40B4-BE49-F238E27FC236}">
                      <a16:creationId xmlns:a16="http://schemas.microsoft.com/office/drawing/2014/main" id="{4470B593-9504-45DE-B987-4EE1D335FA18}"/>
                    </a:ext>
                  </a:extLst>
                </p:cNvPr>
                <p:cNvSpPr>
                  <a:spLocks noChangeArrowheads="1"/>
                </p:cNvSpPr>
                <p:nvPr/>
              </p:nvSpPr>
              <p:spPr bwMode="auto">
                <a:xfrm>
                  <a:off x="1743" y="300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77" name="Oval 1987">
                  <a:extLst>
                    <a:ext uri="{FF2B5EF4-FFF2-40B4-BE49-F238E27FC236}">
                      <a16:creationId xmlns:a16="http://schemas.microsoft.com/office/drawing/2014/main" id="{56610816-C371-48B7-ABE2-0A79E22B8BB5}"/>
                    </a:ext>
                  </a:extLst>
                </p:cNvPr>
                <p:cNvSpPr>
                  <a:spLocks noChangeArrowheads="1"/>
                </p:cNvSpPr>
                <p:nvPr/>
              </p:nvSpPr>
              <p:spPr bwMode="auto">
                <a:xfrm>
                  <a:off x="1747" y="296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78" name="Oval 1988">
                  <a:extLst>
                    <a:ext uri="{FF2B5EF4-FFF2-40B4-BE49-F238E27FC236}">
                      <a16:creationId xmlns:a16="http://schemas.microsoft.com/office/drawing/2014/main" id="{886A5D77-898B-49DD-886B-FC39F1204748}"/>
                    </a:ext>
                  </a:extLst>
                </p:cNvPr>
                <p:cNvSpPr>
                  <a:spLocks noChangeArrowheads="1"/>
                </p:cNvSpPr>
                <p:nvPr/>
              </p:nvSpPr>
              <p:spPr bwMode="auto">
                <a:xfrm>
                  <a:off x="1752" y="299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79" name="Oval 1989">
                  <a:extLst>
                    <a:ext uri="{FF2B5EF4-FFF2-40B4-BE49-F238E27FC236}">
                      <a16:creationId xmlns:a16="http://schemas.microsoft.com/office/drawing/2014/main" id="{CDD913AC-19DE-4AC9-87F7-C992B3A70776}"/>
                    </a:ext>
                  </a:extLst>
                </p:cNvPr>
                <p:cNvSpPr>
                  <a:spLocks noChangeArrowheads="1"/>
                </p:cNvSpPr>
                <p:nvPr/>
              </p:nvSpPr>
              <p:spPr bwMode="auto">
                <a:xfrm>
                  <a:off x="1757" y="294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80" name="Oval 1990">
                  <a:extLst>
                    <a:ext uri="{FF2B5EF4-FFF2-40B4-BE49-F238E27FC236}">
                      <a16:creationId xmlns:a16="http://schemas.microsoft.com/office/drawing/2014/main" id="{C51F045F-87D9-4FD3-9FF2-594B87E91311}"/>
                    </a:ext>
                  </a:extLst>
                </p:cNvPr>
                <p:cNvSpPr>
                  <a:spLocks noChangeArrowheads="1"/>
                </p:cNvSpPr>
                <p:nvPr/>
              </p:nvSpPr>
              <p:spPr bwMode="auto">
                <a:xfrm>
                  <a:off x="1762" y="289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81" name="Oval 1991">
                  <a:extLst>
                    <a:ext uri="{FF2B5EF4-FFF2-40B4-BE49-F238E27FC236}">
                      <a16:creationId xmlns:a16="http://schemas.microsoft.com/office/drawing/2014/main" id="{15DF47B9-0416-4EDA-8AEF-CB3762925EA4}"/>
                    </a:ext>
                  </a:extLst>
                </p:cNvPr>
                <p:cNvSpPr>
                  <a:spLocks noChangeArrowheads="1"/>
                </p:cNvSpPr>
                <p:nvPr/>
              </p:nvSpPr>
              <p:spPr bwMode="auto">
                <a:xfrm>
                  <a:off x="1766" y="295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82" name="Oval 1992">
                  <a:extLst>
                    <a:ext uri="{FF2B5EF4-FFF2-40B4-BE49-F238E27FC236}">
                      <a16:creationId xmlns:a16="http://schemas.microsoft.com/office/drawing/2014/main" id="{7D1FEBEA-F06D-421D-8409-BB239097B6E7}"/>
                    </a:ext>
                  </a:extLst>
                </p:cNvPr>
                <p:cNvSpPr>
                  <a:spLocks noChangeArrowheads="1"/>
                </p:cNvSpPr>
                <p:nvPr/>
              </p:nvSpPr>
              <p:spPr bwMode="auto">
                <a:xfrm>
                  <a:off x="1771" y="287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83" name="Oval 1993">
                  <a:extLst>
                    <a:ext uri="{FF2B5EF4-FFF2-40B4-BE49-F238E27FC236}">
                      <a16:creationId xmlns:a16="http://schemas.microsoft.com/office/drawing/2014/main" id="{F5D5527D-7CB7-4D3C-9F04-1726BDD0F367}"/>
                    </a:ext>
                  </a:extLst>
                </p:cNvPr>
                <p:cNvSpPr>
                  <a:spLocks noChangeArrowheads="1"/>
                </p:cNvSpPr>
                <p:nvPr/>
              </p:nvSpPr>
              <p:spPr bwMode="auto">
                <a:xfrm>
                  <a:off x="1776" y="285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84" name="Oval 1994">
                  <a:extLst>
                    <a:ext uri="{FF2B5EF4-FFF2-40B4-BE49-F238E27FC236}">
                      <a16:creationId xmlns:a16="http://schemas.microsoft.com/office/drawing/2014/main" id="{94B944FB-02FE-4AEB-8C73-99126AD8FB78}"/>
                    </a:ext>
                  </a:extLst>
                </p:cNvPr>
                <p:cNvSpPr>
                  <a:spLocks noChangeArrowheads="1"/>
                </p:cNvSpPr>
                <p:nvPr/>
              </p:nvSpPr>
              <p:spPr bwMode="auto">
                <a:xfrm>
                  <a:off x="1781" y="289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85" name="Oval 1995">
                  <a:extLst>
                    <a:ext uri="{FF2B5EF4-FFF2-40B4-BE49-F238E27FC236}">
                      <a16:creationId xmlns:a16="http://schemas.microsoft.com/office/drawing/2014/main" id="{CCCB291C-DD24-481A-9727-27057477330F}"/>
                    </a:ext>
                  </a:extLst>
                </p:cNvPr>
                <p:cNvSpPr>
                  <a:spLocks noChangeArrowheads="1"/>
                </p:cNvSpPr>
                <p:nvPr/>
              </p:nvSpPr>
              <p:spPr bwMode="auto">
                <a:xfrm>
                  <a:off x="1786" y="286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86" name="Oval 1996">
                  <a:extLst>
                    <a:ext uri="{FF2B5EF4-FFF2-40B4-BE49-F238E27FC236}">
                      <a16:creationId xmlns:a16="http://schemas.microsoft.com/office/drawing/2014/main" id="{9ECBFFE0-B355-4861-8D5B-0A1975CC841A}"/>
                    </a:ext>
                  </a:extLst>
                </p:cNvPr>
                <p:cNvSpPr>
                  <a:spLocks noChangeArrowheads="1"/>
                </p:cNvSpPr>
                <p:nvPr/>
              </p:nvSpPr>
              <p:spPr bwMode="auto">
                <a:xfrm>
                  <a:off x="1790" y="309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87" name="Oval 1997">
                  <a:extLst>
                    <a:ext uri="{FF2B5EF4-FFF2-40B4-BE49-F238E27FC236}">
                      <a16:creationId xmlns:a16="http://schemas.microsoft.com/office/drawing/2014/main" id="{E37D0353-BF2F-401A-9213-A80C1B15B7E3}"/>
                    </a:ext>
                  </a:extLst>
                </p:cNvPr>
                <p:cNvSpPr>
                  <a:spLocks noChangeArrowheads="1"/>
                </p:cNvSpPr>
                <p:nvPr/>
              </p:nvSpPr>
              <p:spPr bwMode="auto">
                <a:xfrm>
                  <a:off x="1795" y="308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88" name="Oval 1998">
                  <a:extLst>
                    <a:ext uri="{FF2B5EF4-FFF2-40B4-BE49-F238E27FC236}">
                      <a16:creationId xmlns:a16="http://schemas.microsoft.com/office/drawing/2014/main" id="{4492704F-BDA4-4675-9DAD-AA6EAADA1735}"/>
                    </a:ext>
                  </a:extLst>
                </p:cNvPr>
                <p:cNvSpPr>
                  <a:spLocks noChangeArrowheads="1"/>
                </p:cNvSpPr>
                <p:nvPr/>
              </p:nvSpPr>
              <p:spPr bwMode="auto">
                <a:xfrm>
                  <a:off x="1800" y="295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89" name="Oval 1999">
                  <a:extLst>
                    <a:ext uri="{FF2B5EF4-FFF2-40B4-BE49-F238E27FC236}">
                      <a16:creationId xmlns:a16="http://schemas.microsoft.com/office/drawing/2014/main" id="{06DB75A1-9378-46F8-8345-B70038A81A79}"/>
                    </a:ext>
                  </a:extLst>
                </p:cNvPr>
                <p:cNvSpPr>
                  <a:spLocks noChangeArrowheads="1"/>
                </p:cNvSpPr>
                <p:nvPr/>
              </p:nvSpPr>
              <p:spPr bwMode="auto">
                <a:xfrm>
                  <a:off x="1805" y="307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90" name="Oval 2000">
                  <a:extLst>
                    <a:ext uri="{FF2B5EF4-FFF2-40B4-BE49-F238E27FC236}">
                      <a16:creationId xmlns:a16="http://schemas.microsoft.com/office/drawing/2014/main" id="{FCC95F8F-A3E1-4FFF-ACC2-FD60E1C2175F}"/>
                    </a:ext>
                  </a:extLst>
                </p:cNvPr>
                <p:cNvSpPr>
                  <a:spLocks noChangeArrowheads="1"/>
                </p:cNvSpPr>
                <p:nvPr/>
              </p:nvSpPr>
              <p:spPr bwMode="auto">
                <a:xfrm>
                  <a:off x="1810" y="284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91" name="Oval 2001">
                  <a:extLst>
                    <a:ext uri="{FF2B5EF4-FFF2-40B4-BE49-F238E27FC236}">
                      <a16:creationId xmlns:a16="http://schemas.microsoft.com/office/drawing/2014/main" id="{D0F1438A-1020-4391-9D1E-731BC501AA7B}"/>
                    </a:ext>
                  </a:extLst>
                </p:cNvPr>
                <p:cNvSpPr>
                  <a:spLocks noChangeArrowheads="1"/>
                </p:cNvSpPr>
                <p:nvPr/>
              </p:nvSpPr>
              <p:spPr bwMode="auto">
                <a:xfrm>
                  <a:off x="1814" y="292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92" name="Oval 2002">
                  <a:extLst>
                    <a:ext uri="{FF2B5EF4-FFF2-40B4-BE49-F238E27FC236}">
                      <a16:creationId xmlns:a16="http://schemas.microsoft.com/office/drawing/2014/main" id="{0BB82FF8-AD9C-4B0A-A5AD-02A578147F1C}"/>
                    </a:ext>
                  </a:extLst>
                </p:cNvPr>
                <p:cNvSpPr>
                  <a:spLocks noChangeArrowheads="1"/>
                </p:cNvSpPr>
                <p:nvPr/>
              </p:nvSpPr>
              <p:spPr bwMode="auto">
                <a:xfrm>
                  <a:off x="1819" y="307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93" name="Oval 2003">
                  <a:extLst>
                    <a:ext uri="{FF2B5EF4-FFF2-40B4-BE49-F238E27FC236}">
                      <a16:creationId xmlns:a16="http://schemas.microsoft.com/office/drawing/2014/main" id="{07A90EF8-B0F8-4618-8E56-55374C5034C4}"/>
                    </a:ext>
                  </a:extLst>
                </p:cNvPr>
                <p:cNvSpPr>
                  <a:spLocks noChangeArrowheads="1"/>
                </p:cNvSpPr>
                <p:nvPr/>
              </p:nvSpPr>
              <p:spPr bwMode="auto">
                <a:xfrm>
                  <a:off x="1824" y="298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94" name="Oval 2004">
                  <a:extLst>
                    <a:ext uri="{FF2B5EF4-FFF2-40B4-BE49-F238E27FC236}">
                      <a16:creationId xmlns:a16="http://schemas.microsoft.com/office/drawing/2014/main" id="{B315AD87-8CC5-4890-94C7-89BEA6519A4A}"/>
                    </a:ext>
                  </a:extLst>
                </p:cNvPr>
                <p:cNvSpPr>
                  <a:spLocks noChangeArrowheads="1"/>
                </p:cNvSpPr>
                <p:nvPr/>
              </p:nvSpPr>
              <p:spPr bwMode="auto">
                <a:xfrm>
                  <a:off x="1829" y="306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95" name="Oval 2005">
                  <a:extLst>
                    <a:ext uri="{FF2B5EF4-FFF2-40B4-BE49-F238E27FC236}">
                      <a16:creationId xmlns:a16="http://schemas.microsoft.com/office/drawing/2014/main" id="{FA1631A9-F394-4AA2-A85B-7CA414840165}"/>
                    </a:ext>
                  </a:extLst>
                </p:cNvPr>
                <p:cNvSpPr>
                  <a:spLocks noChangeArrowheads="1"/>
                </p:cNvSpPr>
                <p:nvPr/>
              </p:nvSpPr>
              <p:spPr bwMode="auto">
                <a:xfrm>
                  <a:off x="1834" y="285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96" name="Oval 2006">
                  <a:extLst>
                    <a:ext uri="{FF2B5EF4-FFF2-40B4-BE49-F238E27FC236}">
                      <a16:creationId xmlns:a16="http://schemas.microsoft.com/office/drawing/2014/main" id="{B0AECFFD-DCFE-4292-B651-46F8BE9975EB}"/>
                    </a:ext>
                  </a:extLst>
                </p:cNvPr>
                <p:cNvSpPr>
                  <a:spLocks noChangeArrowheads="1"/>
                </p:cNvSpPr>
                <p:nvPr/>
              </p:nvSpPr>
              <p:spPr bwMode="auto">
                <a:xfrm>
                  <a:off x="1838" y="287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97" name="Oval 2007">
                  <a:extLst>
                    <a:ext uri="{FF2B5EF4-FFF2-40B4-BE49-F238E27FC236}">
                      <a16:creationId xmlns:a16="http://schemas.microsoft.com/office/drawing/2014/main" id="{DC5D8B11-DB92-4536-A5F3-4AF8FB6F2581}"/>
                    </a:ext>
                  </a:extLst>
                </p:cNvPr>
                <p:cNvSpPr>
                  <a:spLocks noChangeArrowheads="1"/>
                </p:cNvSpPr>
                <p:nvPr/>
              </p:nvSpPr>
              <p:spPr bwMode="auto">
                <a:xfrm>
                  <a:off x="1843" y="284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98" name="Oval 2008">
                  <a:extLst>
                    <a:ext uri="{FF2B5EF4-FFF2-40B4-BE49-F238E27FC236}">
                      <a16:creationId xmlns:a16="http://schemas.microsoft.com/office/drawing/2014/main" id="{720A97AD-20A9-4574-B9A8-479B24BE14D8}"/>
                    </a:ext>
                  </a:extLst>
                </p:cNvPr>
                <p:cNvSpPr>
                  <a:spLocks noChangeArrowheads="1"/>
                </p:cNvSpPr>
                <p:nvPr/>
              </p:nvSpPr>
              <p:spPr bwMode="auto">
                <a:xfrm>
                  <a:off x="1848" y="297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899" name="Oval 2009">
                  <a:extLst>
                    <a:ext uri="{FF2B5EF4-FFF2-40B4-BE49-F238E27FC236}">
                      <a16:creationId xmlns:a16="http://schemas.microsoft.com/office/drawing/2014/main" id="{67E2D936-166C-443A-B65B-BFDD8C2098C5}"/>
                    </a:ext>
                  </a:extLst>
                </p:cNvPr>
                <p:cNvSpPr>
                  <a:spLocks noChangeArrowheads="1"/>
                </p:cNvSpPr>
                <p:nvPr/>
              </p:nvSpPr>
              <p:spPr bwMode="auto">
                <a:xfrm>
                  <a:off x="1853" y="298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00" name="Oval 2010">
                  <a:extLst>
                    <a:ext uri="{FF2B5EF4-FFF2-40B4-BE49-F238E27FC236}">
                      <a16:creationId xmlns:a16="http://schemas.microsoft.com/office/drawing/2014/main" id="{4BB6130B-5698-4FFB-BC2A-D7377A048F9F}"/>
                    </a:ext>
                  </a:extLst>
                </p:cNvPr>
                <p:cNvSpPr>
                  <a:spLocks noChangeArrowheads="1"/>
                </p:cNvSpPr>
                <p:nvPr/>
              </p:nvSpPr>
              <p:spPr bwMode="auto">
                <a:xfrm>
                  <a:off x="1858" y="293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01" name="Oval 2011">
                  <a:extLst>
                    <a:ext uri="{FF2B5EF4-FFF2-40B4-BE49-F238E27FC236}">
                      <a16:creationId xmlns:a16="http://schemas.microsoft.com/office/drawing/2014/main" id="{D2DB941D-FC36-4F7A-9725-4E8396569A70}"/>
                    </a:ext>
                  </a:extLst>
                </p:cNvPr>
                <p:cNvSpPr>
                  <a:spLocks noChangeArrowheads="1"/>
                </p:cNvSpPr>
                <p:nvPr/>
              </p:nvSpPr>
              <p:spPr bwMode="auto">
                <a:xfrm>
                  <a:off x="1862" y="293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02" name="Oval 2012">
                  <a:extLst>
                    <a:ext uri="{FF2B5EF4-FFF2-40B4-BE49-F238E27FC236}">
                      <a16:creationId xmlns:a16="http://schemas.microsoft.com/office/drawing/2014/main" id="{D4CBAB6C-5135-4B2D-BBA0-431F0486E800}"/>
                    </a:ext>
                  </a:extLst>
                </p:cNvPr>
                <p:cNvSpPr>
                  <a:spLocks noChangeArrowheads="1"/>
                </p:cNvSpPr>
                <p:nvPr/>
              </p:nvSpPr>
              <p:spPr bwMode="auto">
                <a:xfrm>
                  <a:off x="1867" y="284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03" name="Oval 2013">
                  <a:extLst>
                    <a:ext uri="{FF2B5EF4-FFF2-40B4-BE49-F238E27FC236}">
                      <a16:creationId xmlns:a16="http://schemas.microsoft.com/office/drawing/2014/main" id="{AED1FD4C-176C-4360-AB62-7E3D2C6A934B}"/>
                    </a:ext>
                  </a:extLst>
                </p:cNvPr>
                <p:cNvSpPr>
                  <a:spLocks noChangeArrowheads="1"/>
                </p:cNvSpPr>
                <p:nvPr/>
              </p:nvSpPr>
              <p:spPr bwMode="auto">
                <a:xfrm>
                  <a:off x="1872" y="297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04" name="Oval 2014">
                  <a:extLst>
                    <a:ext uri="{FF2B5EF4-FFF2-40B4-BE49-F238E27FC236}">
                      <a16:creationId xmlns:a16="http://schemas.microsoft.com/office/drawing/2014/main" id="{E54AEF81-B257-4C58-8072-22ED1F06DB2C}"/>
                    </a:ext>
                  </a:extLst>
                </p:cNvPr>
                <p:cNvSpPr>
                  <a:spLocks noChangeArrowheads="1"/>
                </p:cNvSpPr>
                <p:nvPr/>
              </p:nvSpPr>
              <p:spPr bwMode="auto">
                <a:xfrm>
                  <a:off x="1877" y="296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05" name="Oval 2015">
                  <a:extLst>
                    <a:ext uri="{FF2B5EF4-FFF2-40B4-BE49-F238E27FC236}">
                      <a16:creationId xmlns:a16="http://schemas.microsoft.com/office/drawing/2014/main" id="{A93EDED0-1B8E-4A53-8E1D-3EE34A8F6EB3}"/>
                    </a:ext>
                  </a:extLst>
                </p:cNvPr>
                <p:cNvSpPr>
                  <a:spLocks noChangeArrowheads="1"/>
                </p:cNvSpPr>
                <p:nvPr/>
              </p:nvSpPr>
              <p:spPr bwMode="auto">
                <a:xfrm>
                  <a:off x="1882" y="296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06" name="Oval 2016">
                  <a:extLst>
                    <a:ext uri="{FF2B5EF4-FFF2-40B4-BE49-F238E27FC236}">
                      <a16:creationId xmlns:a16="http://schemas.microsoft.com/office/drawing/2014/main" id="{80CBC4B5-7C9E-44FC-937B-E5F4C273D401}"/>
                    </a:ext>
                  </a:extLst>
                </p:cNvPr>
                <p:cNvSpPr>
                  <a:spLocks noChangeArrowheads="1"/>
                </p:cNvSpPr>
                <p:nvPr/>
              </p:nvSpPr>
              <p:spPr bwMode="auto">
                <a:xfrm>
                  <a:off x="1886" y="283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07" name="Oval 2017">
                  <a:extLst>
                    <a:ext uri="{FF2B5EF4-FFF2-40B4-BE49-F238E27FC236}">
                      <a16:creationId xmlns:a16="http://schemas.microsoft.com/office/drawing/2014/main" id="{FB88D547-0D36-4A92-BC37-AF2385016E1C}"/>
                    </a:ext>
                  </a:extLst>
                </p:cNvPr>
                <p:cNvSpPr>
                  <a:spLocks noChangeArrowheads="1"/>
                </p:cNvSpPr>
                <p:nvPr/>
              </p:nvSpPr>
              <p:spPr bwMode="auto">
                <a:xfrm>
                  <a:off x="1891" y="281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08" name="Oval 2018">
                  <a:extLst>
                    <a:ext uri="{FF2B5EF4-FFF2-40B4-BE49-F238E27FC236}">
                      <a16:creationId xmlns:a16="http://schemas.microsoft.com/office/drawing/2014/main" id="{36B6B415-B0CC-4EAD-BCF6-C77688399A3E}"/>
                    </a:ext>
                  </a:extLst>
                </p:cNvPr>
                <p:cNvSpPr>
                  <a:spLocks noChangeArrowheads="1"/>
                </p:cNvSpPr>
                <p:nvPr/>
              </p:nvSpPr>
              <p:spPr bwMode="auto">
                <a:xfrm>
                  <a:off x="1896" y="295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09" name="Oval 2019">
                  <a:extLst>
                    <a:ext uri="{FF2B5EF4-FFF2-40B4-BE49-F238E27FC236}">
                      <a16:creationId xmlns:a16="http://schemas.microsoft.com/office/drawing/2014/main" id="{D7BE2ACA-A902-45F6-AB76-F78B62B424AE}"/>
                    </a:ext>
                  </a:extLst>
                </p:cNvPr>
                <p:cNvSpPr>
                  <a:spLocks noChangeArrowheads="1"/>
                </p:cNvSpPr>
                <p:nvPr/>
              </p:nvSpPr>
              <p:spPr bwMode="auto">
                <a:xfrm>
                  <a:off x="1901" y="295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10" name="Oval 2020">
                  <a:extLst>
                    <a:ext uri="{FF2B5EF4-FFF2-40B4-BE49-F238E27FC236}">
                      <a16:creationId xmlns:a16="http://schemas.microsoft.com/office/drawing/2014/main" id="{ACCF89A3-91C9-4588-ADB3-3DC727BC90CD}"/>
                    </a:ext>
                  </a:extLst>
                </p:cNvPr>
                <p:cNvSpPr>
                  <a:spLocks noChangeArrowheads="1"/>
                </p:cNvSpPr>
                <p:nvPr/>
              </p:nvSpPr>
              <p:spPr bwMode="auto">
                <a:xfrm>
                  <a:off x="1906" y="294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11" name="Oval 2021">
                  <a:extLst>
                    <a:ext uri="{FF2B5EF4-FFF2-40B4-BE49-F238E27FC236}">
                      <a16:creationId xmlns:a16="http://schemas.microsoft.com/office/drawing/2014/main" id="{79E5FDFD-487C-4FBE-A745-D4ABE9D7E360}"/>
                    </a:ext>
                  </a:extLst>
                </p:cNvPr>
                <p:cNvSpPr>
                  <a:spLocks noChangeArrowheads="1"/>
                </p:cNvSpPr>
                <p:nvPr/>
              </p:nvSpPr>
              <p:spPr bwMode="auto">
                <a:xfrm>
                  <a:off x="1910" y="303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12" name="Oval 2022">
                  <a:extLst>
                    <a:ext uri="{FF2B5EF4-FFF2-40B4-BE49-F238E27FC236}">
                      <a16:creationId xmlns:a16="http://schemas.microsoft.com/office/drawing/2014/main" id="{B262B715-CD4A-4950-ACEA-BCA9CBF0756C}"/>
                    </a:ext>
                  </a:extLst>
                </p:cNvPr>
                <p:cNvSpPr>
                  <a:spLocks noChangeArrowheads="1"/>
                </p:cNvSpPr>
                <p:nvPr/>
              </p:nvSpPr>
              <p:spPr bwMode="auto">
                <a:xfrm>
                  <a:off x="1915" y="303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13" name="Oval 2023">
                  <a:extLst>
                    <a:ext uri="{FF2B5EF4-FFF2-40B4-BE49-F238E27FC236}">
                      <a16:creationId xmlns:a16="http://schemas.microsoft.com/office/drawing/2014/main" id="{616E129B-9BD6-41AB-9F95-22B68512F733}"/>
                    </a:ext>
                  </a:extLst>
                </p:cNvPr>
                <p:cNvSpPr>
                  <a:spLocks noChangeArrowheads="1"/>
                </p:cNvSpPr>
                <p:nvPr/>
              </p:nvSpPr>
              <p:spPr bwMode="auto">
                <a:xfrm>
                  <a:off x="1920" y="294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14" name="Oval 2024">
                  <a:extLst>
                    <a:ext uri="{FF2B5EF4-FFF2-40B4-BE49-F238E27FC236}">
                      <a16:creationId xmlns:a16="http://schemas.microsoft.com/office/drawing/2014/main" id="{73609B7C-A3BB-4450-8CAA-CD0714D79547}"/>
                    </a:ext>
                  </a:extLst>
                </p:cNvPr>
                <p:cNvSpPr>
                  <a:spLocks noChangeArrowheads="1"/>
                </p:cNvSpPr>
                <p:nvPr/>
              </p:nvSpPr>
              <p:spPr bwMode="auto">
                <a:xfrm>
                  <a:off x="1925" y="291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15" name="Oval 2025">
                  <a:extLst>
                    <a:ext uri="{FF2B5EF4-FFF2-40B4-BE49-F238E27FC236}">
                      <a16:creationId xmlns:a16="http://schemas.microsoft.com/office/drawing/2014/main" id="{B046F14C-F620-4927-9FD6-584B559644BB}"/>
                    </a:ext>
                  </a:extLst>
                </p:cNvPr>
                <p:cNvSpPr>
                  <a:spLocks noChangeArrowheads="1"/>
                </p:cNvSpPr>
                <p:nvPr/>
              </p:nvSpPr>
              <p:spPr bwMode="auto">
                <a:xfrm>
                  <a:off x="1930" y="295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16" name="Oval 2026">
                  <a:extLst>
                    <a:ext uri="{FF2B5EF4-FFF2-40B4-BE49-F238E27FC236}">
                      <a16:creationId xmlns:a16="http://schemas.microsoft.com/office/drawing/2014/main" id="{4309460E-81A3-47EE-ADA8-9BA09887E5F4}"/>
                    </a:ext>
                  </a:extLst>
                </p:cNvPr>
                <p:cNvSpPr>
                  <a:spLocks noChangeArrowheads="1"/>
                </p:cNvSpPr>
                <p:nvPr/>
              </p:nvSpPr>
              <p:spPr bwMode="auto">
                <a:xfrm>
                  <a:off x="1934" y="302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17" name="Oval 2027">
                  <a:extLst>
                    <a:ext uri="{FF2B5EF4-FFF2-40B4-BE49-F238E27FC236}">
                      <a16:creationId xmlns:a16="http://schemas.microsoft.com/office/drawing/2014/main" id="{0D8B88B0-D7DD-490B-8DA4-2DEAF7D3386B}"/>
                    </a:ext>
                  </a:extLst>
                </p:cNvPr>
                <p:cNvSpPr>
                  <a:spLocks noChangeArrowheads="1"/>
                </p:cNvSpPr>
                <p:nvPr/>
              </p:nvSpPr>
              <p:spPr bwMode="auto">
                <a:xfrm>
                  <a:off x="1939" y="293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18" name="Oval 2028">
                  <a:extLst>
                    <a:ext uri="{FF2B5EF4-FFF2-40B4-BE49-F238E27FC236}">
                      <a16:creationId xmlns:a16="http://schemas.microsoft.com/office/drawing/2014/main" id="{6E828C52-9FC8-4C84-8593-EBC02B41CAAA}"/>
                    </a:ext>
                  </a:extLst>
                </p:cNvPr>
                <p:cNvSpPr>
                  <a:spLocks noChangeArrowheads="1"/>
                </p:cNvSpPr>
                <p:nvPr/>
              </p:nvSpPr>
              <p:spPr bwMode="auto">
                <a:xfrm>
                  <a:off x="1944" y="301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19" name="Oval 2029">
                  <a:extLst>
                    <a:ext uri="{FF2B5EF4-FFF2-40B4-BE49-F238E27FC236}">
                      <a16:creationId xmlns:a16="http://schemas.microsoft.com/office/drawing/2014/main" id="{13E51878-EAF2-4439-A54B-01985BF2B089}"/>
                    </a:ext>
                  </a:extLst>
                </p:cNvPr>
                <p:cNvSpPr>
                  <a:spLocks noChangeArrowheads="1"/>
                </p:cNvSpPr>
                <p:nvPr/>
              </p:nvSpPr>
              <p:spPr bwMode="auto">
                <a:xfrm>
                  <a:off x="1949" y="293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20" name="Oval 2030">
                  <a:extLst>
                    <a:ext uri="{FF2B5EF4-FFF2-40B4-BE49-F238E27FC236}">
                      <a16:creationId xmlns:a16="http://schemas.microsoft.com/office/drawing/2014/main" id="{D1EF05F5-54C6-411A-85B0-772CBFB9C094}"/>
                    </a:ext>
                  </a:extLst>
                </p:cNvPr>
                <p:cNvSpPr>
                  <a:spLocks noChangeArrowheads="1"/>
                </p:cNvSpPr>
                <p:nvPr/>
              </p:nvSpPr>
              <p:spPr bwMode="auto">
                <a:xfrm>
                  <a:off x="1954" y="3006"/>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21" name="Oval 2031">
                  <a:extLst>
                    <a:ext uri="{FF2B5EF4-FFF2-40B4-BE49-F238E27FC236}">
                      <a16:creationId xmlns:a16="http://schemas.microsoft.com/office/drawing/2014/main" id="{30ABFDF8-F759-461E-984A-CFAB68C18F9B}"/>
                    </a:ext>
                  </a:extLst>
                </p:cNvPr>
                <p:cNvSpPr>
                  <a:spLocks noChangeArrowheads="1"/>
                </p:cNvSpPr>
                <p:nvPr/>
              </p:nvSpPr>
              <p:spPr bwMode="auto">
                <a:xfrm>
                  <a:off x="1958" y="300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22" name="Oval 2032">
                  <a:extLst>
                    <a:ext uri="{FF2B5EF4-FFF2-40B4-BE49-F238E27FC236}">
                      <a16:creationId xmlns:a16="http://schemas.microsoft.com/office/drawing/2014/main" id="{567BDD80-267A-4206-8CE4-E769F2928AE2}"/>
                    </a:ext>
                  </a:extLst>
                </p:cNvPr>
                <p:cNvSpPr>
                  <a:spLocks noChangeArrowheads="1"/>
                </p:cNvSpPr>
                <p:nvPr/>
              </p:nvSpPr>
              <p:spPr bwMode="auto">
                <a:xfrm>
                  <a:off x="1963" y="302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23" name="Oval 2033">
                  <a:extLst>
                    <a:ext uri="{FF2B5EF4-FFF2-40B4-BE49-F238E27FC236}">
                      <a16:creationId xmlns:a16="http://schemas.microsoft.com/office/drawing/2014/main" id="{6D20B22B-11E0-481C-BEFD-898B176F5779}"/>
                    </a:ext>
                  </a:extLst>
                </p:cNvPr>
                <p:cNvSpPr>
                  <a:spLocks noChangeArrowheads="1"/>
                </p:cNvSpPr>
                <p:nvPr/>
              </p:nvSpPr>
              <p:spPr bwMode="auto">
                <a:xfrm>
                  <a:off x="1968" y="302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24" name="Oval 2034">
                  <a:extLst>
                    <a:ext uri="{FF2B5EF4-FFF2-40B4-BE49-F238E27FC236}">
                      <a16:creationId xmlns:a16="http://schemas.microsoft.com/office/drawing/2014/main" id="{67F116B1-5BCD-4B50-9A64-7638427454D1}"/>
                    </a:ext>
                  </a:extLst>
                </p:cNvPr>
                <p:cNvSpPr>
                  <a:spLocks noChangeArrowheads="1"/>
                </p:cNvSpPr>
                <p:nvPr/>
              </p:nvSpPr>
              <p:spPr bwMode="auto">
                <a:xfrm>
                  <a:off x="1973" y="302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25" name="Oval 2035">
                  <a:extLst>
                    <a:ext uri="{FF2B5EF4-FFF2-40B4-BE49-F238E27FC236}">
                      <a16:creationId xmlns:a16="http://schemas.microsoft.com/office/drawing/2014/main" id="{E3DB9BEB-60C2-4211-AD9B-C0A9BA32392B}"/>
                    </a:ext>
                  </a:extLst>
                </p:cNvPr>
                <p:cNvSpPr>
                  <a:spLocks noChangeArrowheads="1"/>
                </p:cNvSpPr>
                <p:nvPr/>
              </p:nvSpPr>
              <p:spPr bwMode="auto">
                <a:xfrm>
                  <a:off x="1978" y="278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26" name="Oval 2036">
                  <a:extLst>
                    <a:ext uri="{FF2B5EF4-FFF2-40B4-BE49-F238E27FC236}">
                      <a16:creationId xmlns:a16="http://schemas.microsoft.com/office/drawing/2014/main" id="{5D788725-A640-416C-800F-2CE10EAEE313}"/>
                    </a:ext>
                  </a:extLst>
                </p:cNvPr>
                <p:cNvSpPr>
                  <a:spLocks noChangeArrowheads="1"/>
                </p:cNvSpPr>
                <p:nvPr/>
              </p:nvSpPr>
              <p:spPr bwMode="auto">
                <a:xfrm>
                  <a:off x="1982" y="301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27" name="Oval 2037">
                  <a:extLst>
                    <a:ext uri="{FF2B5EF4-FFF2-40B4-BE49-F238E27FC236}">
                      <a16:creationId xmlns:a16="http://schemas.microsoft.com/office/drawing/2014/main" id="{C1E75AAB-4137-4CD2-83B2-6FA795397376}"/>
                    </a:ext>
                  </a:extLst>
                </p:cNvPr>
                <p:cNvSpPr>
                  <a:spLocks noChangeArrowheads="1"/>
                </p:cNvSpPr>
                <p:nvPr/>
              </p:nvSpPr>
              <p:spPr bwMode="auto">
                <a:xfrm>
                  <a:off x="1987" y="300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28" name="Oval 2038">
                  <a:extLst>
                    <a:ext uri="{FF2B5EF4-FFF2-40B4-BE49-F238E27FC236}">
                      <a16:creationId xmlns:a16="http://schemas.microsoft.com/office/drawing/2014/main" id="{D002D05A-5D6E-4910-BFEC-A506398ABD8B}"/>
                    </a:ext>
                  </a:extLst>
                </p:cNvPr>
                <p:cNvSpPr>
                  <a:spLocks noChangeArrowheads="1"/>
                </p:cNvSpPr>
                <p:nvPr/>
              </p:nvSpPr>
              <p:spPr bwMode="auto">
                <a:xfrm>
                  <a:off x="1992" y="294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29" name="Oval 2039">
                  <a:extLst>
                    <a:ext uri="{FF2B5EF4-FFF2-40B4-BE49-F238E27FC236}">
                      <a16:creationId xmlns:a16="http://schemas.microsoft.com/office/drawing/2014/main" id="{1C44C7F4-3471-4CCA-B1EB-923A15BBA974}"/>
                    </a:ext>
                  </a:extLst>
                </p:cNvPr>
                <p:cNvSpPr>
                  <a:spLocks noChangeArrowheads="1"/>
                </p:cNvSpPr>
                <p:nvPr/>
              </p:nvSpPr>
              <p:spPr bwMode="auto">
                <a:xfrm>
                  <a:off x="1997" y="285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30" name="Oval 2040">
                  <a:extLst>
                    <a:ext uri="{FF2B5EF4-FFF2-40B4-BE49-F238E27FC236}">
                      <a16:creationId xmlns:a16="http://schemas.microsoft.com/office/drawing/2014/main" id="{A809E1BA-D05B-4CC4-BE10-6F832AEA9D4C}"/>
                    </a:ext>
                  </a:extLst>
                </p:cNvPr>
                <p:cNvSpPr>
                  <a:spLocks noChangeArrowheads="1"/>
                </p:cNvSpPr>
                <p:nvPr/>
              </p:nvSpPr>
              <p:spPr bwMode="auto">
                <a:xfrm>
                  <a:off x="2002" y="301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31" name="Oval 2041">
                  <a:extLst>
                    <a:ext uri="{FF2B5EF4-FFF2-40B4-BE49-F238E27FC236}">
                      <a16:creationId xmlns:a16="http://schemas.microsoft.com/office/drawing/2014/main" id="{B24516E4-0D22-467D-906B-687BE216CECF}"/>
                    </a:ext>
                  </a:extLst>
                </p:cNvPr>
                <p:cNvSpPr>
                  <a:spLocks noChangeArrowheads="1"/>
                </p:cNvSpPr>
                <p:nvPr/>
              </p:nvSpPr>
              <p:spPr bwMode="auto">
                <a:xfrm>
                  <a:off x="2006" y="301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32" name="Oval 2042">
                  <a:extLst>
                    <a:ext uri="{FF2B5EF4-FFF2-40B4-BE49-F238E27FC236}">
                      <a16:creationId xmlns:a16="http://schemas.microsoft.com/office/drawing/2014/main" id="{CAE2755B-9AFD-48F8-B1CC-2A02EAF0E7D1}"/>
                    </a:ext>
                  </a:extLst>
                </p:cNvPr>
                <p:cNvSpPr>
                  <a:spLocks noChangeArrowheads="1"/>
                </p:cNvSpPr>
                <p:nvPr/>
              </p:nvSpPr>
              <p:spPr bwMode="auto">
                <a:xfrm>
                  <a:off x="2011" y="301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33" name="Oval 2043">
                  <a:extLst>
                    <a:ext uri="{FF2B5EF4-FFF2-40B4-BE49-F238E27FC236}">
                      <a16:creationId xmlns:a16="http://schemas.microsoft.com/office/drawing/2014/main" id="{EC5301AB-F597-4132-83C5-4BAE179D0A43}"/>
                    </a:ext>
                  </a:extLst>
                </p:cNvPr>
                <p:cNvSpPr>
                  <a:spLocks noChangeArrowheads="1"/>
                </p:cNvSpPr>
                <p:nvPr/>
              </p:nvSpPr>
              <p:spPr bwMode="auto">
                <a:xfrm>
                  <a:off x="2016" y="301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34" name="Oval 2044">
                  <a:extLst>
                    <a:ext uri="{FF2B5EF4-FFF2-40B4-BE49-F238E27FC236}">
                      <a16:creationId xmlns:a16="http://schemas.microsoft.com/office/drawing/2014/main" id="{71671E3A-7E88-4234-AFB8-92F1E181C687}"/>
                    </a:ext>
                  </a:extLst>
                </p:cNvPr>
                <p:cNvSpPr>
                  <a:spLocks noChangeArrowheads="1"/>
                </p:cNvSpPr>
                <p:nvPr/>
              </p:nvSpPr>
              <p:spPr bwMode="auto">
                <a:xfrm>
                  <a:off x="2021" y="301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35" name="Oval 2045">
                  <a:extLst>
                    <a:ext uri="{FF2B5EF4-FFF2-40B4-BE49-F238E27FC236}">
                      <a16:creationId xmlns:a16="http://schemas.microsoft.com/office/drawing/2014/main" id="{3D80B0B6-BCAB-4AF1-9328-167C78966CD4}"/>
                    </a:ext>
                  </a:extLst>
                </p:cNvPr>
                <p:cNvSpPr>
                  <a:spLocks noChangeArrowheads="1"/>
                </p:cNvSpPr>
                <p:nvPr/>
              </p:nvSpPr>
              <p:spPr bwMode="auto">
                <a:xfrm>
                  <a:off x="2026" y="299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36" name="Oval 2046">
                  <a:extLst>
                    <a:ext uri="{FF2B5EF4-FFF2-40B4-BE49-F238E27FC236}">
                      <a16:creationId xmlns:a16="http://schemas.microsoft.com/office/drawing/2014/main" id="{DEB434E7-FB33-4F47-BC81-C8C4EE18E040}"/>
                    </a:ext>
                  </a:extLst>
                </p:cNvPr>
                <p:cNvSpPr>
                  <a:spLocks noChangeArrowheads="1"/>
                </p:cNvSpPr>
                <p:nvPr/>
              </p:nvSpPr>
              <p:spPr bwMode="auto">
                <a:xfrm>
                  <a:off x="2030" y="299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37" name="Oval 2047">
                  <a:extLst>
                    <a:ext uri="{FF2B5EF4-FFF2-40B4-BE49-F238E27FC236}">
                      <a16:creationId xmlns:a16="http://schemas.microsoft.com/office/drawing/2014/main" id="{9BAFC12A-BC15-4DAA-801F-185CA233A0D5}"/>
                    </a:ext>
                  </a:extLst>
                </p:cNvPr>
                <p:cNvSpPr>
                  <a:spLocks noChangeArrowheads="1"/>
                </p:cNvSpPr>
                <p:nvPr/>
              </p:nvSpPr>
              <p:spPr bwMode="auto">
                <a:xfrm>
                  <a:off x="2035" y="299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38" name="Oval 2048">
                  <a:extLst>
                    <a:ext uri="{FF2B5EF4-FFF2-40B4-BE49-F238E27FC236}">
                      <a16:creationId xmlns:a16="http://schemas.microsoft.com/office/drawing/2014/main" id="{551BBE47-5B5C-44E9-86BD-61D9FBE5FFEC}"/>
                    </a:ext>
                  </a:extLst>
                </p:cNvPr>
                <p:cNvSpPr>
                  <a:spLocks noChangeArrowheads="1"/>
                </p:cNvSpPr>
                <p:nvPr/>
              </p:nvSpPr>
              <p:spPr bwMode="auto">
                <a:xfrm>
                  <a:off x="2040" y="301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39" name="Oval 2049">
                  <a:extLst>
                    <a:ext uri="{FF2B5EF4-FFF2-40B4-BE49-F238E27FC236}">
                      <a16:creationId xmlns:a16="http://schemas.microsoft.com/office/drawing/2014/main" id="{7924B238-F11F-4C55-AF65-E3206FEFF56A}"/>
                    </a:ext>
                  </a:extLst>
                </p:cNvPr>
                <p:cNvSpPr>
                  <a:spLocks noChangeArrowheads="1"/>
                </p:cNvSpPr>
                <p:nvPr/>
              </p:nvSpPr>
              <p:spPr bwMode="auto">
                <a:xfrm>
                  <a:off x="2045" y="301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40" name="Oval 2050">
                  <a:extLst>
                    <a:ext uri="{FF2B5EF4-FFF2-40B4-BE49-F238E27FC236}">
                      <a16:creationId xmlns:a16="http://schemas.microsoft.com/office/drawing/2014/main" id="{012E747E-17AC-4A2E-87F1-48D38482C68A}"/>
                    </a:ext>
                  </a:extLst>
                </p:cNvPr>
                <p:cNvSpPr>
                  <a:spLocks noChangeArrowheads="1"/>
                </p:cNvSpPr>
                <p:nvPr/>
              </p:nvSpPr>
              <p:spPr bwMode="auto">
                <a:xfrm>
                  <a:off x="2050" y="300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41" name="Oval 2051">
                  <a:extLst>
                    <a:ext uri="{FF2B5EF4-FFF2-40B4-BE49-F238E27FC236}">
                      <a16:creationId xmlns:a16="http://schemas.microsoft.com/office/drawing/2014/main" id="{40835110-3928-4AD5-BDA7-70113127226E}"/>
                    </a:ext>
                  </a:extLst>
                </p:cNvPr>
                <p:cNvSpPr>
                  <a:spLocks noChangeArrowheads="1"/>
                </p:cNvSpPr>
                <p:nvPr/>
              </p:nvSpPr>
              <p:spPr bwMode="auto">
                <a:xfrm>
                  <a:off x="2054" y="279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42" name="Oval 2052">
                  <a:extLst>
                    <a:ext uri="{FF2B5EF4-FFF2-40B4-BE49-F238E27FC236}">
                      <a16:creationId xmlns:a16="http://schemas.microsoft.com/office/drawing/2014/main" id="{12DE3181-47EF-44E8-B9AA-279DF8405CC8}"/>
                    </a:ext>
                  </a:extLst>
                </p:cNvPr>
                <p:cNvSpPr>
                  <a:spLocks noChangeArrowheads="1"/>
                </p:cNvSpPr>
                <p:nvPr/>
              </p:nvSpPr>
              <p:spPr bwMode="auto">
                <a:xfrm>
                  <a:off x="2059" y="301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43" name="Oval 2053">
                  <a:extLst>
                    <a:ext uri="{FF2B5EF4-FFF2-40B4-BE49-F238E27FC236}">
                      <a16:creationId xmlns:a16="http://schemas.microsoft.com/office/drawing/2014/main" id="{CEE15494-5355-4D46-951A-7D4422CCB102}"/>
                    </a:ext>
                  </a:extLst>
                </p:cNvPr>
                <p:cNvSpPr>
                  <a:spLocks noChangeArrowheads="1"/>
                </p:cNvSpPr>
                <p:nvPr/>
              </p:nvSpPr>
              <p:spPr bwMode="auto">
                <a:xfrm>
                  <a:off x="2064" y="294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44" name="Oval 2054">
                  <a:extLst>
                    <a:ext uri="{FF2B5EF4-FFF2-40B4-BE49-F238E27FC236}">
                      <a16:creationId xmlns:a16="http://schemas.microsoft.com/office/drawing/2014/main" id="{A56AD452-B6E4-42D6-ACB5-4A0E9D26419E}"/>
                    </a:ext>
                  </a:extLst>
                </p:cNvPr>
                <p:cNvSpPr>
                  <a:spLocks noChangeArrowheads="1"/>
                </p:cNvSpPr>
                <p:nvPr/>
              </p:nvSpPr>
              <p:spPr bwMode="auto">
                <a:xfrm>
                  <a:off x="2069" y="294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45" name="Oval 2055">
                  <a:extLst>
                    <a:ext uri="{FF2B5EF4-FFF2-40B4-BE49-F238E27FC236}">
                      <a16:creationId xmlns:a16="http://schemas.microsoft.com/office/drawing/2014/main" id="{B5ADCB4F-3AA4-4C56-B2C4-D51ECD34939F}"/>
                    </a:ext>
                  </a:extLst>
                </p:cNvPr>
                <p:cNvSpPr>
                  <a:spLocks noChangeArrowheads="1"/>
                </p:cNvSpPr>
                <p:nvPr/>
              </p:nvSpPr>
              <p:spPr bwMode="auto">
                <a:xfrm>
                  <a:off x="2074" y="299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46" name="Oval 2056">
                  <a:extLst>
                    <a:ext uri="{FF2B5EF4-FFF2-40B4-BE49-F238E27FC236}">
                      <a16:creationId xmlns:a16="http://schemas.microsoft.com/office/drawing/2014/main" id="{D2F571E8-54F0-4D8F-B71B-70444D03B116}"/>
                    </a:ext>
                  </a:extLst>
                </p:cNvPr>
                <p:cNvSpPr>
                  <a:spLocks noChangeArrowheads="1"/>
                </p:cNvSpPr>
                <p:nvPr/>
              </p:nvSpPr>
              <p:spPr bwMode="auto">
                <a:xfrm>
                  <a:off x="2078" y="299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947" name="Oval 2057">
                  <a:extLst>
                    <a:ext uri="{FF2B5EF4-FFF2-40B4-BE49-F238E27FC236}">
                      <a16:creationId xmlns:a16="http://schemas.microsoft.com/office/drawing/2014/main" id="{FA067A09-DF36-42E5-B508-EB69B412A92C}"/>
                    </a:ext>
                  </a:extLst>
                </p:cNvPr>
                <p:cNvSpPr>
                  <a:spLocks noChangeArrowheads="1"/>
                </p:cNvSpPr>
                <p:nvPr/>
              </p:nvSpPr>
              <p:spPr bwMode="auto">
                <a:xfrm>
                  <a:off x="2083" y="294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grpSp>
          <p:grpSp>
            <p:nvGrpSpPr>
              <p:cNvPr id="21539" name="Group 2259">
                <a:extLst>
                  <a:ext uri="{FF2B5EF4-FFF2-40B4-BE49-F238E27FC236}">
                    <a16:creationId xmlns:a16="http://schemas.microsoft.com/office/drawing/2014/main" id="{349A883E-3563-4603-9FC4-396400080018}"/>
                  </a:ext>
                </a:extLst>
              </p:cNvPr>
              <p:cNvGrpSpPr>
                <a:grpSpLocks/>
              </p:cNvGrpSpPr>
              <p:nvPr/>
            </p:nvGrpSpPr>
            <p:grpSpPr bwMode="auto">
              <a:xfrm>
                <a:off x="2088" y="2679"/>
                <a:ext cx="985" cy="357"/>
                <a:chOff x="2088" y="2679"/>
                <a:chExt cx="985" cy="357"/>
              </a:xfrm>
            </p:grpSpPr>
            <p:sp>
              <p:nvSpPr>
                <p:cNvPr id="22548" name="Oval 2059">
                  <a:extLst>
                    <a:ext uri="{FF2B5EF4-FFF2-40B4-BE49-F238E27FC236}">
                      <a16:creationId xmlns:a16="http://schemas.microsoft.com/office/drawing/2014/main" id="{B62DE9CA-B279-4292-BE70-93423BE3C400}"/>
                    </a:ext>
                  </a:extLst>
                </p:cNvPr>
                <p:cNvSpPr>
                  <a:spLocks noChangeArrowheads="1"/>
                </p:cNvSpPr>
                <p:nvPr/>
              </p:nvSpPr>
              <p:spPr bwMode="auto">
                <a:xfrm>
                  <a:off x="2088" y="294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49" name="Oval 2060">
                  <a:extLst>
                    <a:ext uri="{FF2B5EF4-FFF2-40B4-BE49-F238E27FC236}">
                      <a16:creationId xmlns:a16="http://schemas.microsoft.com/office/drawing/2014/main" id="{4BBBAB7D-D3E0-480E-8DA4-A38A8B03D879}"/>
                    </a:ext>
                  </a:extLst>
                </p:cNvPr>
                <p:cNvSpPr>
                  <a:spLocks noChangeArrowheads="1"/>
                </p:cNvSpPr>
                <p:nvPr/>
              </p:nvSpPr>
              <p:spPr bwMode="auto">
                <a:xfrm>
                  <a:off x="2093" y="300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50" name="Oval 2061">
                  <a:extLst>
                    <a:ext uri="{FF2B5EF4-FFF2-40B4-BE49-F238E27FC236}">
                      <a16:creationId xmlns:a16="http://schemas.microsoft.com/office/drawing/2014/main" id="{EC0027A2-55FB-4147-BC8A-3307C79F936D}"/>
                    </a:ext>
                  </a:extLst>
                </p:cNvPr>
                <p:cNvSpPr>
                  <a:spLocks noChangeArrowheads="1"/>
                </p:cNvSpPr>
                <p:nvPr/>
              </p:nvSpPr>
              <p:spPr bwMode="auto">
                <a:xfrm>
                  <a:off x="2098" y="293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51" name="Oval 2062">
                  <a:extLst>
                    <a:ext uri="{FF2B5EF4-FFF2-40B4-BE49-F238E27FC236}">
                      <a16:creationId xmlns:a16="http://schemas.microsoft.com/office/drawing/2014/main" id="{5FCCC66D-D4B6-445D-8A6B-63D7ED0993A2}"/>
                    </a:ext>
                  </a:extLst>
                </p:cNvPr>
                <p:cNvSpPr>
                  <a:spLocks noChangeArrowheads="1"/>
                </p:cNvSpPr>
                <p:nvPr/>
              </p:nvSpPr>
              <p:spPr bwMode="auto">
                <a:xfrm>
                  <a:off x="2102" y="300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52" name="Oval 2063">
                  <a:extLst>
                    <a:ext uri="{FF2B5EF4-FFF2-40B4-BE49-F238E27FC236}">
                      <a16:creationId xmlns:a16="http://schemas.microsoft.com/office/drawing/2014/main" id="{253DEC90-0EF0-4A08-BA6B-9EAAE70B2AEA}"/>
                    </a:ext>
                  </a:extLst>
                </p:cNvPr>
                <p:cNvSpPr>
                  <a:spLocks noChangeArrowheads="1"/>
                </p:cNvSpPr>
                <p:nvPr/>
              </p:nvSpPr>
              <p:spPr bwMode="auto">
                <a:xfrm>
                  <a:off x="2107" y="300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53" name="Oval 2064">
                  <a:extLst>
                    <a:ext uri="{FF2B5EF4-FFF2-40B4-BE49-F238E27FC236}">
                      <a16:creationId xmlns:a16="http://schemas.microsoft.com/office/drawing/2014/main" id="{A631D591-0252-4D69-866C-F317316750FA}"/>
                    </a:ext>
                  </a:extLst>
                </p:cNvPr>
                <p:cNvSpPr>
                  <a:spLocks noChangeArrowheads="1"/>
                </p:cNvSpPr>
                <p:nvPr/>
              </p:nvSpPr>
              <p:spPr bwMode="auto">
                <a:xfrm>
                  <a:off x="2112" y="300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54" name="Oval 2065">
                  <a:extLst>
                    <a:ext uri="{FF2B5EF4-FFF2-40B4-BE49-F238E27FC236}">
                      <a16:creationId xmlns:a16="http://schemas.microsoft.com/office/drawing/2014/main" id="{AF47463A-D493-4B45-A080-9FB48066906F}"/>
                    </a:ext>
                  </a:extLst>
                </p:cNvPr>
                <p:cNvSpPr>
                  <a:spLocks noChangeArrowheads="1"/>
                </p:cNvSpPr>
                <p:nvPr/>
              </p:nvSpPr>
              <p:spPr bwMode="auto">
                <a:xfrm>
                  <a:off x="2117" y="298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55" name="Oval 2066">
                  <a:extLst>
                    <a:ext uri="{FF2B5EF4-FFF2-40B4-BE49-F238E27FC236}">
                      <a16:creationId xmlns:a16="http://schemas.microsoft.com/office/drawing/2014/main" id="{4553FE03-B2E9-4991-A3B7-32CB983F3F30}"/>
                    </a:ext>
                  </a:extLst>
                </p:cNvPr>
                <p:cNvSpPr>
                  <a:spLocks noChangeArrowheads="1"/>
                </p:cNvSpPr>
                <p:nvPr/>
              </p:nvSpPr>
              <p:spPr bwMode="auto">
                <a:xfrm>
                  <a:off x="2122" y="298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56" name="Oval 2067">
                  <a:extLst>
                    <a:ext uri="{FF2B5EF4-FFF2-40B4-BE49-F238E27FC236}">
                      <a16:creationId xmlns:a16="http://schemas.microsoft.com/office/drawing/2014/main" id="{B16722B5-C1EC-4746-A996-2F9659D4EBEB}"/>
                    </a:ext>
                  </a:extLst>
                </p:cNvPr>
                <p:cNvSpPr>
                  <a:spLocks noChangeArrowheads="1"/>
                </p:cNvSpPr>
                <p:nvPr/>
              </p:nvSpPr>
              <p:spPr bwMode="auto">
                <a:xfrm>
                  <a:off x="2126" y="292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57" name="Oval 2068">
                  <a:extLst>
                    <a:ext uri="{FF2B5EF4-FFF2-40B4-BE49-F238E27FC236}">
                      <a16:creationId xmlns:a16="http://schemas.microsoft.com/office/drawing/2014/main" id="{D989BDB8-30AA-48EF-B8F7-A2A6B50EC03E}"/>
                    </a:ext>
                  </a:extLst>
                </p:cNvPr>
                <p:cNvSpPr>
                  <a:spLocks noChangeArrowheads="1"/>
                </p:cNvSpPr>
                <p:nvPr/>
              </p:nvSpPr>
              <p:spPr bwMode="auto">
                <a:xfrm>
                  <a:off x="2131" y="300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58" name="Oval 2069">
                  <a:extLst>
                    <a:ext uri="{FF2B5EF4-FFF2-40B4-BE49-F238E27FC236}">
                      <a16:creationId xmlns:a16="http://schemas.microsoft.com/office/drawing/2014/main" id="{D60812B7-3614-4414-8514-08F04EE48318}"/>
                    </a:ext>
                  </a:extLst>
                </p:cNvPr>
                <p:cNvSpPr>
                  <a:spLocks noChangeArrowheads="1"/>
                </p:cNvSpPr>
                <p:nvPr/>
              </p:nvSpPr>
              <p:spPr bwMode="auto">
                <a:xfrm>
                  <a:off x="2136" y="289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59" name="Oval 2070">
                  <a:extLst>
                    <a:ext uri="{FF2B5EF4-FFF2-40B4-BE49-F238E27FC236}">
                      <a16:creationId xmlns:a16="http://schemas.microsoft.com/office/drawing/2014/main" id="{382459C0-384A-4154-8FF0-053D4C8F23DB}"/>
                    </a:ext>
                  </a:extLst>
                </p:cNvPr>
                <p:cNvSpPr>
                  <a:spLocks noChangeArrowheads="1"/>
                </p:cNvSpPr>
                <p:nvPr/>
              </p:nvSpPr>
              <p:spPr bwMode="auto">
                <a:xfrm>
                  <a:off x="2141" y="298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60" name="Oval 2071">
                  <a:extLst>
                    <a:ext uri="{FF2B5EF4-FFF2-40B4-BE49-F238E27FC236}">
                      <a16:creationId xmlns:a16="http://schemas.microsoft.com/office/drawing/2014/main" id="{464C2F6A-A085-4769-AA21-95EAF3DACDC1}"/>
                    </a:ext>
                  </a:extLst>
                </p:cNvPr>
                <p:cNvSpPr>
                  <a:spLocks noChangeArrowheads="1"/>
                </p:cNvSpPr>
                <p:nvPr/>
              </p:nvSpPr>
              <p:spPr bwMode="auto">
                <a:xfrm>
                  <a:off x="2146" y="288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61" name="Oval 2072">
                  <a:extLst>
                    <a:ext uri="{FF2B5EF4-FFF2-40B4-BE49-F238E27FC236}">
                      <a16:creationId xmlns:a16="http://schemas.microsoft.com/office/drawing/2014/main" id="{2A301CD5-FC60-4434-9078-67F5721F2D8E}"/>
                    </a:ext>
                  </a:extLst>
                </p:cNvPr>
                <p:cNvSpPr>
                  <a:spLocks noChangeArrowheads="1"/>
                </p:cNvSpPr>
                <p:nvPr/>
              </p:nvSpPr>
              <p:spPr bwMode="auto">
                <a:xfrm>
                  <a:off x="2150" y="293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62" name="Oval 2073">
                  <a:extLst>
                    <a:ext uri="{FF2B5EF4-FFF2-40B4-BE49-F238E27FC236}">
                      <a16:creationId xmlns:a16="http://schemas.microsoft.com/office/drawing/2014/main" id="{5A1F2CFD-0898-4955-B659-95C5B51796A8}"/>
                    </a:ext>
                  </a:extLst>
                </p:cNvPr>
                <p:cNvSpPr>
                  <a:spLocks noChangeArrowheads="1"/>
                </p:cNvSpPr>
                <p:nvPr/>
              </p:nvSpPr>
              <p:spPr bwMode="auto">
                <a:xfrm>
                  <a:off x="2155" y="293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63" name="Oval 2074">
                  <a:extLst>
                    <a:ext uri="{FF2B5EF4-FFF2-40B4-BE49-F238E27FC236}">
                      <a16:creationId xmlns:a16="http://schemas.microsoft.com/office/drawing/2014/main" id="{47FEB5F2-F8A1-4EBA-9A7E-9193AC2CA7A1}"/>
                    </a:ext>
                  </a:extLst>
                </p:cNvPr>
                <p:cNvSpPr>
                  <a:spLocks noChangeArrowheads="1"/>
                </p:cNvSpPr>
                <p:nvPr/>
              </p:nvSpPr>
              <p:spPr bwMode="auto">
                <a:xfrm>
                  <a:off x="2160" y="298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64" name="Oval 2075">
                  <a:extLst>
                    <a:ext uri="{FF2B5EF4-FFF2-40B4-BE49-F238E27FC236}">
                      <a16:creationId xmlns:a16="http://schemas.microsoft.com/office/drawing/2014/main" id="{B97F2B75-EF4D-41CE-BEC1-B9AE9FD3BD38}"/>
                    </a:ext>
                  </a:extLst>
                </p:cNvPr>
                <p:cNvSpPr>
                  <a:spLocks noChangeArrowheads="1"/>
                </p:cNvSpPr>
                <p:nvPr/>
              </p:nvSpPr>
              <p:spPr bwMode="auto">
                <a:xfrm>
                  <a:off x="2165" y="298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65" name="Oval 2076">
                  <a:extLst>
                    <a:ext uri="{FF2B5EF4-FFF2-40B4-BE49-F238E27FC236}">
                      <a16:creationId xmlns:a16="http://schemas.microsoft.com/office/drawing/2014/main" id="{14E4CA7B-7FB2-42F3-979A-630F5C138B1F}"/>
                    </a:ext>
                  </a:extLst>
                </p:cNvPr>
                <p:cNvSpPr>
                  <a:spLocks noChangeArrowheads="1"/>
                </p:cNvSpPr>
                <p:nvPr/>
              </p:nvSpPr>
              <p:spPr bwMode="auto">
                <a:xfrm>
                  <a:off x="2170" y="292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66" name="Oval 2077">
                  <a:extLst>
                    <a:ext uri="{FF2B5EF4-FFF2-40B4-BE49-F238E27FC236}">
                      <a16:creationId xmlns:a16="http://schemas.microsoft.com/office/drawing/2014/main" id="{C037705A-F96B-4C96-820B-BF0F4618692F}"/>
                    </a:ext>
                  </a:extLst>
                </p:cNvPr>
                <p:cNvSpPr>
                  <a:spLocks noChangeArrowheads="1"/>
                </p:cNvSpPr>
                <p:nvPr/>
              </p:nvSpPr>
              <p:spPr bwMode="auto">
                <a:xfrm>
                  <a:off x="2174" y="293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67" name="Oval 2078">
                  <a:extLst>
                    <a:ext uri="{FF2B5EF4-FFF2-40B4-BE49-F238E27FC236}">
                      <a16:creationId xmlns:a16="http://schemas.microsoft.com/office/drawing/2014/main" id="{9F5FF1DF-0528-4592-8E42-82F86E320561}"/>
                    </a:ext>
                  </a:extLst>
                </p:cNvPr>
                <p:cNvSpPr>
                  <a:spLocks noChangeArrowheads="1"/>
                </p:cNvSpPr>
                <p:nvPr/>
              </p:nvSpPr>
              <p:spPr bwMode="auto">
                <a:xfrm>
                  <a:off x="2179" y="299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68" name="Oval 2079">
                  <a:extLst>
                    <a:ext uri="{FF2B5EF4-FFF2-40B4-BE49-F238E27FC236}">
                      <a16:creationId xmlns:a16="http://schemas.microsoft.com/office/drawing/2014/main" id="{3A3CA9D1-E441-4159-B260-F5BE71C51ADC}"/>
                    </a:ext>
                  </a:extLst>
                </p:cNvPr>
                <p:cNvSpPr>
                  <a:spLocks noChangeArrowheads="1"/>
                </p:cNvSpPr>
                <p:nvPr/>
              </p:nvSpPr>
              <p:spPr bwMode="auto">
                <a:xfrm>
                  <a:off x="2184" y="287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69" name="Oval 2080">
                  <a:extLst>
                    <a:ext uri="{FF2B5EF4-FFF2-40B4-BE49-F238E27FC236}">
                      <a16:creationId xmlns:a16="http://schemas.microsoft.com/office/drawing/2014/main" id="{F5717432-3F06-418F-A7D8-22847ADD280E}"/>
                    </a:ext>
                  </a:extLst>
                </p:cNvPr>
                <p:cNvSpPr>
                  <a:spLocks noChangeArrowheads="1"/>
                </p:cNvSpPr>
                <p:nvPr/>
              </p:nvSpPr>
              <p:spPr bwMode="auto">
                <a:xfrm>
                  <a:off x="2189" y="292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70" name="Oval 2081">
                  <a:extLst>
                    <a:ext uri="{FF2B5EF4-FFF2-40B4-BE49-F238E27FC236}">
                      <a16:creationId xmlns:a16="http://schemas.microsoft.com/office/drawing/2014/main" id="{7A28C486-4E31-4ACA-A56A-F733FBBA6638}"/>
                    </a:ext>
                  </a:extLst>
                </p:cNvPr>
                <p:cNvSpPr>
                  <a:spLocks noChangeArrowheads="1"/>
                </p:cNvSpPr>
                <p:nvPr/>
              </p:nvSpPr>
              <p:spPr bwMode="auto">
                <a:xfrm>
                  <a:off x="2194" y="292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71" name="Oval 2082">
                  <a:extLst>
                    <a:ext uri="{FF2B5EF4-FFF2-40B4-BE49-F238E27FC236}">
                      <a16:creationId xmlns:a16="http://schemas.microsoft.com/office/drawing/2014/main" id="{6B9A3552-A8C3-4C9A-8032-52DBBBBD6F00}"/>
                    </a:ext>
                  </a:extLst>
                </p:cNvPr>
                <p:cNvSpPr>
                  <a:spLocks noChangeArrowheads="1"/>
                </p:cNvSpPr>
                <p:nvPr/>
              </p:nvSpPr>
              <p:spPr bwMode="auto">
                <a:xfrm>
                  <a:off x="2198" y="288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72" name="Oval 2083">
                  <a:extLst>
                    <a:ext uri="{FF2B5EF4-FFF2-40B4-BE49-F238E27FC236}">
                      <a16:creationId xmlns:a16="http://schemas.microsoft.com/office/drawing/2014/main" id="{D97D7BBC-72B8-4AE4-9DCF-DB33E1AB94EC}"/>
                    </a:ext>
                  </a:extLst>
                </p:cNvPr>
                <p:cNvSpPr>
                  <a:spLocks noChangeArrowheads="1"/>
                </p:cNvSpPr>
                <p:nvPr/>
              </p:nvSpPr>
              <p:spPr bwMode="auto">
                <a:xfrm>
                  <a:off x="2203" y="299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73" name="Oval 2084">
                  <a:extLst>
                    <a:ext uri="{FF2B5EF4-FFF2-40B4-BE49-F238E27FC236}">
                      <a16:creationId xmlns:a16="http://schemas.microsoft.com/office/drawing/2014/main" id="{46AAD1BA-8CCB-4756-A67C-5C1896D78369}"/>
                    </a:ext>
                  </a:extLst>
                </p:cNvPr>
                <p:cNvSpPr>
                  <a:spLocks noChangeArrowheads="1"/>
                </p:cNvSpPr>
                <p:nvPr/>
              </p:nvSpPr>
              <p:spPr bwMode="auto">
                <a:xfrm>
                  <a:off x="2208" y="295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74" name="Oval 2085">
                  <a:extLst>
                    <a:ext uri="{FF2B5EF4-FFF2-40B4-BE49-F238E27FC236}">
                      <a16:creationId xmlns:a16="http://schemas.microsoft.com/office/drawing/2014/main" id="{F407396E-073A-45EC-AE03-2E5CE0BCD54F}"/>
                    </a:ext>
                  </a:extLst>
                </p:cNvPr>
                <p:cNvSpPr>
                  <a:spLocks noChangeArrowheads="1"/>
                </p:cNvSpPr>
                <p:nvPr/>
              </p:nvSpPr>
              <p:spPr bwMode="auto">
                <a:xfrm>
                  <a:off x="2213" y="284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75" name="Oval 2086">
                  <a:extLst>
                    <a:ext uri="{FF2B5EF4-FFF2-40B4-BE49-F238E27FC236}">
                      <a16:creationId xmlns:a16="http://schemas.microsoft.com/office/drawing/2014/main" id="{04DB4C22-9FC0-4D10-A54E-D5F45D57D390}"/>
                    </a:ext>
                  </a:extLst>
                </p:cNvPr>
                <p:cNvSpPr>
                  <a:spLocks noChangeArrowheads="1"/>
                </p:cNvSpPr>
                <p:nvPr/>
              </p:nvSpPr>
              <p:spPr bwMode="auto">
                <a:xfrm>
                  <a:off x="2218" y="298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76" name="Oval 2087">
                  <a:extLst>
                    <a:ext uri="{FF2B5EF4-FFF2-40B4-BE49-F238E27FC236}">
                      <a16:creationId xmlns:a16="http://schemas.microsoft.com/office/drawing/2014/main" id="{0473401F-64BB-43F2-9307-78FC3561B922}"/>
                    </a:ext>
                  </a:extLst>
                </p:cNvPr>
                <p:cNvSpPr>
                  <a:spLocks noChangeArrowheads="1"/>
                </p:cNvSpPr>
                <p:nvPr/>
              </p:nvSpPr>
              <p:spPr bwMode="auto">
                <a:xfrm>
                  <a:off x="2222" y="291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77" name="Oval 2088">
                  <a:extLst>
                    <a:ext uri="{FF2B5EF4-FFF2-40B4-BE49-F238E27FC236}">
                      <a16:creationId xmlns:a16="http://schemas.microsoft.com/office/drawing/2014/main" id="{4074E431-F446-4092-8F1F-CF3712B557E7}"/>
                    </a:ext>
                  </a:extLst>
                </p:cNvPr>
                <p:cNvSpPr>
                  <a:spLocks noChangeArrowheads="1"/>
                </p:cNvSpPr>
                <p:nvPr/>
              </p:nvSpPr>
              <p:spPr bwMode="auto">
                <a:xfrm>
                  <a:off x="2227" y="287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78" name="Oval 2089">
                  <a:extLst>
                    <a:ext uri="{FF2B5EF4-FFF2-40B4-BE49-F238E27FC236}">
                      <a16:creationId xmlns:a16="http://schemas.microsoft.com/office/drawing/2014/main" id="{D785FB44-0029-49A1-9F35-664F70F4370A}"/>
                    </a:ext>
                  </a:extLst>
                </p:cNvPr>
                <p:cNvSpPr>
                  <a:spLocks noChangeArrowheads="1"/>
                </p:cNvSpPr>
                <p:nvPr/>
              </p:nvSpPr>
              <p:spPr bwMode="auto">
                <a:xfrm>
                  <a:off x="2232" y="290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79" name="Oval 2090">
                  <a:extLst>
                    <a:ext uri="{FF2B5EF4-FFF2-40B4-BE49-F238E27FC236}">
                      <a16:creationId xmlns:a16="http://schemas.microsoft.com/office/drawing/2014/main" id="{9DD246A1-29C9-4CC6-93BB-E871A2E73FE5}"/>
                    </a:ext>
                  </a:extLst>
                </p:cNvPr>
                <p:cNvSpPr>
                  <a:spLocks noChangeArrowheads="1"/>
                </p:cNvSpPr>
                <p:nvPr/>
              </p:nvSpPr>
              <p:spPr bwMode="auto">
                <a:xfrm>
                  <a:off x="2237" y="287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80" name="Oval 2091">
                  <a:extLst>
                    <a:ext uri="{FF2B5EF4-FFF2-40B4-BE49-F238E27FC236}">
                      <a16:creationId xmlns:a16="http://schemas.microsoft.com/office/drawing/2014/main" id="{7C1BB005-AB6A-4DD8-B190-7161E424014B}"/>
                    </a:ext>
                  </a:extLst>
                </p:cNvPr>
                <p:cNvSpPr>
                  <a:spLocks noChangeArrowheads="1"/>
                </p:cNvSpPr>
                <p:nvPr/>
              </p:nvSpPr>
              <p:spPr bwMode="auto">
                <a:xfrm>
                  <a:off x="2241" y="295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81" name="Oval 2092">
                  <a:extLst>
                    <a:ext uri="{FF2B5EF4-FFF2-40B4-BE49-F238E27FC236}">
                      <a16:creationId xmlns:a16="http://schemas.microsoft.com/office/drawing/2014/main" id="{05E6BDA3-8F0D-451A-91A9-73A34FE5F002}"/>
                    </a:ext>
                  </a:extLst>
                </p:cNvPr>
                <p:cNvSpPr>
                  <a:spLocks noChangeArrowheads="1"/>
                </p:cNvSpPr>
                <p:nvPr/>
              </p:nvSpPr>
              <p:spPr bwMode="auto">
                <a:xfrm>
                  <a:off x="2246" y="297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82" name="Oval 2093">
                  <a:extLst>
                    <a:ext uri="{FF2B5EF4-FFF2-40B4-BE49-F238E27FC236}">
                      <a16:creationId xmlns:a16="http://schemas.microsoft.com/office/drawing/2014/main" id="{E2D45BB7-F802-4C54-B1C0-2604D496491E}"/>
                    </a:ext>
                  </a:extLst>
                </p:cNvPr>
                <p:cNvSpPr>
                  <a:spLocks noChangeArrowheads="1"/>
                </p:cNvSpPr>
                <p:nvPr/>
              </p:nvSpPr>
              <p:spPr bwMode="auto">
                <a:xfrm>
                  <a:off x="2251" y="292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83" name="Oval 2094">
                  <a:extLst>
                    <a:ext uri="{FF2B5EF4-FFF2-40B4-BE49-F238E27FC236}">
                      <a16:creationId xmlns:a16="http://schemas.microsoft.com/office/drawing/2014/main" id="{38299F0E-E705-42F5-8342-B00D5441AE18}"/>
                    </a:ext>
                  </a:extLst>
                </p:cNvPr>
                <p:cNvSpPr>
                  <a:spLocks noChangeArrowheads="1"/>
                </p:cNvSpPr>
                <p:nvPr/>
              </p:nvSpPr>
              <p:spPr bwMode="auto">
                <a:xfrm>
                  <a:off x="2256" y="286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84" name="Oval 2095">
                  <a:extLst>
                    <a:ext uri="{FF2B5EF4-FFF2-40B4-BE49-F238E27FC236}">
                      <a16:creationId xmlns:a16="http://schemas.microsoft.com/office/drawing/2014/main" id="{33890EBE-BC73-4858-982B-54D70B35DF75}"/>
                    </a:ext>
                  </a:extLst>
                </p:cNvPr>
                <p:cNvSpPr>
                  <a:spLocks noChangeArrowheads="1"/>
                </p:cNvSpPr>
                <p:nvPr/>
              </p:nvSpPr>
              <p:spPr bwMode="auto">
                <a:xfrm>
                  <a:off x="2261" y="290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85" name="Oval 2096">
                  <a:extLst>
                    <a:ext uri="{FF2B5EF4-FFF2-40B4-BE49-F238E27FC236}">
                      <a16:creationId xmlns:a16="http://schemas.microsoft.com/office/drawing/2014/main" id="{8784F4ED-E9F4-48D3-B53B-16507D3FBFED}"/>
                    </a:ext>
                  </a:extLst>
                </p:cNvPr>
                <p:cNvSpPr>
                  <a:spLocks noChangeArrowheads="1"/>
                </p:cNvSpPr>
                <p:nvPr/>
              </p:nvSpPr>
              <p:spPr bwMode="auto">
                <a:xfrm>
                  <a:off x="2265" y="285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86" name="Oval 2097">
                  <a:extLst>
                    <a:ext uri="{FF2B5EF4-FFF2-40B4-BE49-F238E27FC236}">
                      <a16:creationId xmlns:a16="http://schemas.microsoft.com/office/drawing/2014/main" id="{2341CEE0-5D56-4339-A6FB-B5780222BB2B}"/>
                    </a:ext>
                  </a:extLst>
                </p:cNvPr>
                <p:cNvSpPr>
                  <a:spLocks noChangeArrowheads="1"/>
                </p:cNvSpPr>
                <p:nvPr/>
              </p:nvSpPr>
              <p:spPr bwMode="auto">
                <a:xfrm>
                  <a:off x="2270" y="290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87" name="Oval 2098">
                  <a:extLst>
                    <a:ext uri="{FF2B5EF4-FFF2-40B4-BE49-F238E27FC236}">
                      <a16:creationId xmlns:a16="http://schemas.microsoft.com/office/drawing/2014/main" id="{A0F5CD79-1229-4240-9C32-B43BD92BBF62}"/>
                    </a:ext>
                  </a:extLst>
                </p:cNvPr>
                <p:cNvSpPr>
                  <a:spLocks noChangeArrowheads="1"/>
                </p:cNvSpPr>
                <p:nvPr/>
              </p:nvSpPr>
              <p:spPr bwMode="auto">
                <a:xfrm>
                  <a:off x="2275" y="274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88" name="Oval 2099">
                  <a:extLst>
                    <a:ext uri="{FF2B5EF4-FFF2-40B4-BE49-F238E27FC236}">
                      <a16:creationId xmlns:a16="http://schemas.microsoft.com/office/drawing/2014/main" id="{29399A5F-E188-4AB6-B0B7-0ADC9AE7DC60}"/>
                    </a:ext>
                  </a:extLst>
                </p:cNvPr>
                <p:cNvSpPr>
                  <a:spLocks noChangeArrowheads="1"/>
                </p:cNvSpPr>
                <p:nvPr/>
              </p:nvSpPr>
              <p:spPr bwMode="auto">
                <a:xfrm>
                  <a:off x="2280" y="287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89" name="Oval 2100">
                  <a:extLst>
                    <a:ext uri="{FF2B5EF4-FFF2-40B4-BE49-F238E27FC236}">
                      <a16:creationId xmlns:a16="http://schemas.microsoft.com/office/drawing/2014/main" id="{037BCC43-E908-4F65-98C4-DAC940CFA446}"/>
                    </a:ext>
                  </a:extLst>
                </p:cNvPr>
                <p:cNvSpPr>
                  <a:spLocks noChangeArrowheads="1"/>
                </p:cNvSpPr>
                <p:nvPr/>
              </p:nvSpPr>
              <p:spPr bwMode="auto">
                <a:xfrm>
                  <a:off x="2285" y="291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90" name="Oval 2101">
                  <a:extLst>
                    <a:ext uri="{FF2B5EF4-FFF2-40B4-BE49-F238E27FC236}">
                      <a16:creationId xmlns:a16="http://schemas.microsoft.com/office/drawing/2014/main" id="{6A1507C7-C4F9-4321-8363-57C01E317046}"/>
                    </a:ext>
                  </a:extLst>
                </p:cNvPr>
                <p:cNvSpPr>
                  <a:spLocks noChangeArrowheads="1"/>
                </p:cNvSpPr>
                <p:nvPr/>
              </p:nvSpPr>
              <p:spPr bwMode="auto">
                <a:xfrm>
                  <a:off x="2289" y="291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91" name="Oval 2102">
                  <a:extLst>
                    <a:ext uri="{FF2B5EF4-FFF2-40B4-BE49-F238E27FC236}">
                      <a16:creationId xmlns:a16="http://schemas.microsoft.com/office/drawing/2014/main" id="{81434454-E8F9-4EE3-8EBB-1D7E0EFF0509}"/>
                    </a:ext>
                  </a:extLst>
                </p:cNvPr>
                <p:cNvSpPr>
                  <a:spLocks noChangeArrowheads="1"/>
                </p:cNvSpPr>
                <p:nvPr/>
              </p:nvSpPr>
              <p:spPr bwMode="auto">
                <a:xfrm>
                  <a:off x="2294" y="274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92" name="Oval 2103">
                  <a:extLst>
                    <a:ext uri="{FF2B5EF4-FFF2-40B4-BE49-F238E27FC236}">
                      <a16:creationId xmlns:a16="http://schemas.microsoft.com/office/drawing/2014/main" id="{419F7DE4-F7D1-4FB7-A360-3EBE175DE569}"/>
                    </a:ext>
                  </a:extLst>
                </p:cNvPr>
                <p:cNvSpPr>
                  <a:spLocks noChangeArrowheads="1"/>
                </p:cNvSpPr>
                <p:nvPr/>
              </p:nvSpPr>
              <p:spPr bwMode="auto">
                <a:xfrm>
                  <a:off x="2299" y="296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93" name="Oval 2104">
                  <a:extLst>
                    <a:ext uri="{FF2B5EF4-FFF2-40B4-BE49-F238E27FC236}">
                      <a16:creationId xmlns:a16="http://schemas.microsoft.com/office/drawing/2014/main" id="{311307EA-FE53-43C2-A549-51A96D573572}"/>
                    </a:ext>
                  </a:extLst>
                </p:cNvPr>
                <p:cNvSpPr>
                  <a:spLocks noChangeArrowheads="1"/>
                </p:cNvSpPr>
                <p:nvPr/>
              </p:nvSpPr>
              <p:spPr bwMode="auto">
                <a:xfrm>
                  <a:off x="2304" y="282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94" name="Oval 2105">
                  <a:extLst>
                    <a:ext uri="{FF2B5EF4-FFF2-40B4-BE49-F238E27FC236}">
                      <a16:creationId xmlns:a16="http://schemas.microsoft.com/office/drawing/2014/main" id="{6A0AB893-BA69-48D0-A0DD-6EB902EBF4BF}"/>
                    </a:ext>
                  </a:extLst>
                </p:cNvPr>
                <p:cNvSpPr>
                  <a:spLocks noChangeArrowheads="1"/>
                </p:cNvSpPr>
                <p:nvPr/>
              </p:nvSpPr>
              <p:spPr bwMode="auto">
                <a:xfrm>
                  <a:off x="2309" y="2896"/>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95" name="Oval 2106">
                  <a:extLst>
                    <a:ext uri="{FF2B5EF4-FFF2-40B4-BE49-F238E27FC236}">
                      <a16:creationId xmlns:a16="http://schemas.microsoft.com/office/drawing/2014/main" id="{17AAD81F-6216-4E15-8390-751209C8C1E4}"/>
                    </a:ext>
                  </a:extLst>
                </p:cNvPr>
                <p:cNvSpPr>
                  <a:spLocks noChangeArrowheads="1"/>
                </p:cNvSpPr>
                <p:nvPr/>
              </p:nvSpPr>
              <p:spPr bwMode="auto">
                <a:xfrm>
                  <a:off x="2313" y="286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96" name="Oval 2107">
                  <a:extLst>
                    <a:ext uri="{FF2B5EF4-FFF2-40B4-BE49-F238E27FC236}">
                      <a16:creationId xmlns:a16="http://schemas.microsoft.com/office/drawing/2014/main" id="{5D7178E7-BBB5-4A87-83F2-7618EAA8C068}"/>
                    </a:ext>
                  </a:extLst>
                </p:cNvPr>
                <p:cNvSpPr>
                  <a:spLocks noChangeArrowheads="1"/>
                </p:cNvSpPr>
                <p:nvPr/>
              </p:nvSpPr>
              <p:spPr bwMode="auto">
                <a:xfrm>
                  <a:off x="2318" y="294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97" name="Oval 2108">
                  <a:extLst>
                    <a:ext uri="{FF2B5EF4-FFF2-40B4-BE49-F238E27FC236}">
                      <a16:creationId xmlns:a16="http://schemas.microsoft.com/office/drawing/2014/main" id="{8D1BBD3F-E901-4076-9529-6735D769910C}"/>
                    </a:ext>
                  </a:extLst>
                </p:cNvPr>
                <p:cNvSpPr>
                  <a:spLocks noChangeArrowheads="1"/>
                </p:cNvSpPr>
                <p:nvPr/>
              </p:nvSpPr>
              <p:spPr bwMode="auto">
                <a:xfrm>
                  <a:off x="2323" y="296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98" name="Oval 2109">
                  <a:extLst>
                    <a:ext uri="{FF2B5EF4-FFF2-40B4-BE49-F238E27FC236}">
                      <a16:creationId xmlns:a16="http://schemas.microsoft.com/office/drawing/2014/main" id="{A962EDEB-26BA-477B-ACE8-A0B131646244}"/>
                    </a:ext>
                  </a:extLst>
                </p:cNvPr>
                <p:cNvSpPr>
                  <a:spLocks noChangeArrowheads="1"/>
                </p:cNvSpPr>
                <p:nvPr/>
              </p:nvSpPr>
              <p:spPr bwMode="auto">
                <a:xfrm>
                  <a:off x="2328" y="296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99" name="Oval 2110">
                  <a:extLst>
                    <a:ext uri="{FF2B5EF4-FFF2-40B4-BE49-F238E27FC236}">
                      <a16:creationId xmlns:a16="http://schemas.microsoft.com/office/drawing/2014/main" id="{72D1EDFA-2DE0-4731-9CB7-9E6F0544D98A}"/>
                    </a:ext>
                  </a:extLst>
                </p:cNvPr>
                <p:cNvSpPr>
                  <a:spLocks noChangeArrowheads="1"/>
                </p:cNvSpPr>
                <p:nvPr/>
              </p:nvSpPr>
              <p:spPr bwMode="auto">
                <a:xfrm>
                  <a:off x="2333" y="292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00" name="Oval 2111">
                  <a:extLst>
                    <a:ext uri="{FF2B5EF4-FFF2-40B4-BE49-F238E27FC236}">
                      <a16:creationId xmlns:a16="http://schemas.microsoft.com/office/drawing/2014/main" id="{03B2E4C0-DB26-4E07-95D6-6F554D8E89BB}"/>
                    </a:ext>
                  </a:extLst>
                </p:cNvPr>
                <p:cNvSpPr>
                  <a:spLocks noChangeArrowheads="1"/>
                </p:cNvSpPr>
                <p:nvPr/>
              </p:nvSpPr>
              <p:spPr bwMode="auto">
                <a:xfrm>
                  <a:off x="2337" y="289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01" name="Oval 2112">
                  <a:extLst>
                    <a:ext uri="{FF2B5EF4-FFF2-40B4-BE49-F238E27FC236}">
                      <a16:creationId xmlns:a16="http://schemas.microsoft.com/office/drawing/2014/main" id="{619EB4D0-280C-49DB-A7F9-84061E3367D3}"/>
                    </a:ext>
                  </a:extLst>
                </p:cNvPr>
                <p:cNvSpPr>
                  <a:spLocks noChangeArrowheads="1"/>
                </p:cNvSpPr>
                <p:nvPr/>
              </p:nvSpPr>
              <p:spPr bwMode="auto">
                <a:xfrm>
                  <a:off x="2342" y="275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02" name="Oval 2113">
                  <a:extLst>
                    <a:ext uri="{FF2B5EF4-FFF2-40B4-BE49-F238E27FC236}">
                      <a16:creationId xmlns:a16="http://schemas.microsoft.com/office/drawing/2014/main" id="{EC9AED39-7292-434E-A595-943C7895CDE7}"/>
                    </a:ext>
                  </a:extLst>
                </p:cNvPr>
                <p:cNvSpPr>
                  <a:spLocks noChangeArrowheads="1"/>
                </p:cNvSpPr>
                <p:nvPr/>
              </p:nvSpPr>
              <p:spPr bwMode="auto">
                <a:xfrm>
                  <a:off x="2347" y="288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03" name="Oval 2114">
                  <a:extLst>
                    <a:ext uri="{FF2B5EF4-FFF2-40B4-BE49-F238E27FC236}">
                      <a16:creationId xmlns:a16="http://schemas.microsoft.com/office/drawing/2014/main" id="{BCF262EA-5F4F-49B9-9601-308C9B733B84}"/>
                    </a:ext>
                  </a:extLst>
                </p:cNvPr>
                <p:cNvSpPr>
                  <a:spLocks noChangeArrowheads="1"/>
                </p:cNvSpPr>
                <p:nvPr/>
              </p:nvSpPr>
              <p:spPr bwMode="auto">
                <a:xfrm>
                  <a:off x="2352" y="285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04" name="Oval 2115">
                  <a:extLst>
                    <a:ext uri="{FF2B5EF4-FFF2-40B4-BE49-F238E27FC236}">
                      <a16:creationId xmlns:a16="http://schemas.microsoft.com/office/drawing/2014/main" id="{A0760D44-2CA4-42DF-B441-C30E5603D3C6}"/>
                    </a:ext>
                  </a:extLst>
                </p:cNvPr>
                <p:cNvSpPr>
                  <a:spLocks noChangeArrowheads="1"/>
                </p:cNvSpPr>
                <p:nvPr/>
              </p:nvSpPr>
              <p:spPr bwMode="auto">
                <a:xfrm>
                  <a:off x="2357" y="286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05" name="Oval 2116">
                  <a:extLst>
                    <a:ext uri="{FF2B5EF4-FFF2-40B4-BE49-F238E27FC236}">
                      <a16:creationId xmlns:a16="http://schemas.microsoft.com/office/drawing/2014/main" id="{D84FA74B-A3DE-4E1E-B65A-7843C5A0BFB9}"/>
                    </a:ext>
                  </a:extLst>
                </p:cNvPr>
                <p:cNvSpPr>
                  <a:spLocks noChangeArrowheads="1"/>
                </p:cNvSpPr>
                <p:nvPr/>
              </p:nvSpPr>
              <p:spPr bwMode="auto">
                <a:xfrm>
                  <a:off x="2361" y="286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06" name="Oval 2117">
                  <a:extLst>
                    <a:ext uri="{FF2B5EF4-FFF2-40B4-BE49-F238E27FC236}">
                      <a16:creationId xmlns:a16="http://schemas.microsoft.com/office/drawing/2014/main" id="{0BFE427D-9522-4940-9489-2E0CB9D0B258}"/>
                    </a:ext>
                  </a:extLst>
                </p:cNvPr>
                <p:cNvSpPr>
                  <a:spLocks noChangeArrowheads="1"/>
                </p:cNvSpPr>
                <p:nvPr/>
              </p:nvSpPr>
              <p:spPr bwMode="auto">
                <a:xfrm>
                  <a:off x="2366" y="296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07" name="Oval 2118">
                  <a:extLst>
                    <a:ext uri="{FF2B5EF4-FFF2-40B4-BE49-F238E27FC236}">
                      <a16:creationId xmlns:a16="http://schemas.microsoft.com/office/drawing/2014/main" id="{CEC1B9F9-A603-48F3-876E-A7D6C1FDEE72}"/>
                    </a:ext>
                  </a:extLst>
                </p:cNvPr>
                <p:cNvSpPr>
                  <a:spLocks noChangeArrowheads="1"/>
                </p:cNvSpPr>
                <p:nvPr/>
              </p:nvSpPr>
              <p:spPr bwMode="auto">
                <a:xfrm>
                  <a:off x="2371" y="285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08" name="Oval 2119">
                  <a:extLst>
                    <a:ext uri="{FF2B5EF4-FFF2-40B4-BE49-F238E27FC236}">
                      <a16:creationId xmlns:a16="http://schemas.microsoft.com/office/drawing/2014/main" id="{D9F55FD3-1110-49D8-8EAC-C3094EE38898}"/>
                    </a:ext>
                  </a:extLst>
                </p:cNvPr>
                <p:cNvSpPr>
                  <a:spLocks noChangeArrowheads="1"/>
                </p:cNvSpPr>
                <p:nvPr/>
              </p:nvSpPr>
              <p:spPr bwMode="auto">
                <a:xfrm>
                  <a:off x="2376" y="291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09" name="Oval 2120">
                  <a:extLst>
                    <a:ext uri="{FF2B5EF4-FFF2-40B4-BE49-F238E27FC236}">
                      <a16:creationId xmlns:a16="http://schemas.microsoft.com/office/drawing/2014/main" id="{6A6E002D-6539-4EC7-B6CD-89C2C9D9DB2B}"/>
                    </a:ext>
                  </a:extLst>
                </p:cNvPr>
                <p:cNvSpPr>
                  <a:spLocks noChangeArrowheads="1"/>
                </p:cNvSpPr>
                <p:nvPr/>
              </p:nvSpPr>
              <p:spPr bwMode="auto">
                <a:xfrm>
                  <a:off x="2381" y="289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10" name="Oval 2121">
                  <a:extLst>
                    <a:ext uri="{FF2B5EF4-FFF2-40B4-BE49-F238E27FC236}">
                      <a16:creationId xmlns:a16="http://schemas.microsoft.com/office/drawing/2014/main" id="{0DC4A5E3-9D65-48D5-810F-A737E17DA511}"/>
                    </a:ext>
                  </a:extLst>
                </p:cNvPr>
                <p:cNvSpPr>
                  <a:spLocks noChangeArrowheads="1"/>
                </p:cNvSpPr>
                <p:nvPr/>
              </p:nvSpPr>
              <p:spPr bwMode="auto">
                <a:xfrm>
                  <a:off x="2385" y="282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11" name="Oval 2122">
                  <a:extLst>
                    <a:ext uri="{FF2B5EF4-FFF2-40B4-BE49-F238E27FC236}">
                      <a16:creationId xmlns:a16="http://schemas.microsoft.com/office/drawing/2014/main" id="{12616618-BA79-4B00-8394-12F738A91D52}"/>
                    </a:ext>
                  </a:extLst>
                </p:cNvPr>
                <p:cNvSpPr>
                  <a:spLocks noChangeArrowheads="1"/>
                </p:cNvSpPr>
                <p:nvPr/>
              </p:nvSpPr>
              <p:spPr bwMode="auto">
                <a:xfrm>
                  <a:off x="2390" y="291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12" name="Oval 2123">
                  <a:extLst>
                    <a:ext uri="{FF2B5EF4-FFF2-40B4-BE49-F238E27FC236}">
                      <a16:creationId xmlns:a16="http://schemas.microsoft.com/office/drawing/2014/main" id="{F57E0010-C280-40FB-A52A-BB5E9F749DA3}"/>
                    </a:ext>
                  </a:extLst>
                </p:cNvPr>
                <p:cNvSpPr>
                  <a:spLocks noChangeArrowheads="1"/>
                </p:cNvSpPr>
                <p:nvPr/>
              </p:nvSpPr>
              <p:spPr bwMode="auto">
                <a:xfrm>
                  <a:off x="2395" y="294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13" name="Oval 2124">
                  <a:extLst>
                    <a:ext uri="{FF2B5EF4-FFF2-40B4-BE49-F238E27FC236}">
                      <a16:creationId xmlns:a16="http://schemas.microsoft.com/office/drawing/2014/main" id="{EFFFCB66-873C-4A4B-A104-D3F0FE8AC935}"/>
                    </a:ext>
                  </a:extLst>
                </p:cNvPr>
                <p:cNvSpPr>
                  <a:spLocks noChangeArrowheads="1"/>
                </p:cNvSpPr>
                <p:nvPr/>
              </p:nvSpPr>
              <p:spPr bwMode="auto">
                <a:xfrm>
                  <a:off x="2400" y="281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14" name="Oval 2125">
                  <a:extLst>
                    <a:ext uri="{FF2B5EF4-FFF2-40B4-BE49-F238E27FC236}">
                      <a16:creationId xmlns:a16="http://schemas.microsoft.com/office/drawing/2014/main" id="{76AA82DB-669E-4948-A2E0-66E8F26F07A4}"/>
                    </a:ext>
                  </a:extLst>
                </p:cNvPr>
                <p:cNvSpPr>
                  <a:spLocks noChangeArrowheads="1"/>
                </p:cNvSpPr>
                <p:nvPr/>
              </p:nvSpPr>
              <p:spPr bwMode="auto">
                <a:xfrm>
                  <a:off x="2405" y="290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15" name="Oval 2126">
                  <a:extLst>
                    <a:ext uri="{FF2B5EF4-FFF2-40B4-BE49-F238E27FC236}">
                      <a16:creationId xmlns:a16="http://schemas.microsoft.com/office/drawing/2014/main" id="{AA89B1DE-09AB-4993-934C-4A86A54AD52C}"/>
                    </a:ext>
                  </a:extLst>
                </p:cNvPr>
                <p:cNvSpPr>
                  <a:spLocks noChangeArrowheads="1"/>
                </p:cNvSpPr>
                <p:nvPr/>
              </p:nvSpPr>
              <p:spPr bwMode="auto">
                <a:xfrm>
                  <a:off x="2409" y="293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16" name="Oval 2127">
                  <a:extLst>
                    <a:ext uri="{FF2B5EF4-FFF2-40B4-BE49-F238E27FC236}">
                      <a16:creationId xmlns:a16="http://schemas.microsoft.com/office/drawing/2014/main" id="{872D58FD-269C-4BAC-8F83-88D51E6B2FA9}"/>
                    </a:ext>
                  </a:extLst>
                </p:cNvPr>
                <p:cNvSpPr>
                  <a:spLocks noChangeArrowheads="1"/>
                </p:cNvSpPr>
                <p:nvPr/>
              </p:nvSpPr>
              <p:spPr bwMode="auto">
                <a:xfrm>
                  <a:off x="2414" y="285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17" name="Oval 2128">
                  <a:extLst>
                    <a:ext uri="{FF2B5EF4-FFF2-40B4-BE49-F238E27FC236}">
                      <a16:creationId xmlns:a16="http://schemas.microsoft.com/office/drawing/2014/main" id="{574B0394-5F9C-43FD-AF84-555E816C2A8D}"/>
                    </a:ext>
                  </a:extLst>
                </p:cNvPr>
                <p:cNvSpPr>
                  <a:spLocks noChangeArrowheads="1"/>
                </p:cNvSpPr>
                <p:nvPr/>
              </p:nvSpPr>
              <p:spPr bwMode="auto">
                <a:xfrm>
                  <a:off x="2419" y="291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18" name="Oval 2129">
                  <a:extLst>
                    <a:ext uri="{FF2B5EF4-FFF2-40B4-BE49-F238E27FC236}">
                      <a16:creationId xmlns:a16="http://schemas.microsoft.com/office/drawing/2014/main" id="{E8F490E7-6D55-4630-AA57-0AF6D03A7082}"/>
                    </a:ext>
                  </a:extLst>
                </p:cNvPr>
                <p:cNvSpPr>
                  <a:spLocks noChangeArrowheads="1"/>
                </p:cNvSpPr>
                <p:nvPr/>
              </p:nvSpPr>
              <p:spPr bwMode="auto">
                <a:xfrm>
                  <a:off x="2424" y="290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19" name="Oval 2130">
                  <a:extLst>
                    <a:ext uri="{FF2B5EF4-FFF2-40B4-BE49-F238E27FC236}">
                      <a16:creationId xmlns:a16="http://schemas.microsoft.com/office/drawing/2014/main" id="{688691F0-AF82-4DD1-9F6D-472430BF0222}"/>
                    </a:ext>
                  </a:extLst>
                </p:cNvPr>
                <p:cNvSpPr>
                  <a:spLocks noChangeArrowheads="1"/>
                </p:cNvSpPr>
                <p:nvPr/>
              </p:nvSpPr>
              <p:spPr bwMode="auto">
                <a:xfrm>
                  <a:off x="2429" y="289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20" name="Oval 2131">
                  <a:extLst>
                    <a:ext uri="{FF2B5EF4-FFF2-40B4-BE49-F238E27FC236}">
                      <a16:creationId xmlns:a16="http://schemas.microsoft.com/office/drawing/2014/main" id="{4A4F2D20-B7D7-41B5-ACF4-EB03D9985286}"/>
                    </a:ext>
                  </a:extLst>
                </p:cNvPr>
                <p:cNvSpPr>
                  <a:spLocks noChangeArrowheads="1"/>
                </p:cNvSpPr>
                <p:nvPr/>
              </p:nvSpPr>
              <p:spPr bwMode="auto">
                <a:xfrm>
                  <a:off x="2433" y="272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21" name="Oval 2132">
                  <a:extLst>
                    <a:ext uri="{FF2B5EF4-FFF2-40B4-BE49-F238E27FC236}">
                      <a16:creationId xmlns:a16="http://schemas.microsoft.com/office/drawing/2014/main" id="{7E962A8F-7550-4E68-9B88-E60F45023A75}"/>
                    </a:ext>
                  </a:extLst>
                </p:cNvPr>
                <p:cNvSpPr>
                  <a:spLocks noChangeArrowheads="1"/>
                </p:cNvSpPr>
                <p:nvPr/>
              </p:nvSpPr>
              <p:spPr bwMode="auto">
                <a:xfrm>
                  <a:off x="2438" y="285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22" name="Oval 2133">
                  <a:extLst>
                    <a:ext uri="{FF2B5EF4-FFF2-40B4-BE49-F238E27FC236}">
                      <a16:creationId xmlns:a16="http://schemas.microsoft.com/office/drawing/2014/main" id="{C216608D-8FEB-4BA6-B1C1-95D5D4371786}"/>
                    </a:ext>
                  </a:extLst>
                </p:cNvPr>
                <p:cNvSpPr>
                  <a:spLocks noChangeArrowheads="1"/>
                </p:cNvSpPr>
                <p:nvPr/>
              </p:nvSpPr>
              <p:spPr bwMode="auto">
                <a:xfrm>
                  <a:off x="2443" y="274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23" name="Oval 2134">
                  <a:extLst>
                    <a:ext uri="{FF2B5EF4-FFF2-40B4-BE49-F238E27FC236}">
                      <a16:creationId xmlns:a16="http://schemas.microsoft.com/office/drawing/2014/main" id="{63CC370E-2F2F-4275-AD84-B7E5BB355DBF}"/>
                    </a:ext>
                  </a:extLst>
                </p:cNvPr>
                <p:cNvSpPr>
                  <a:spLocks noChangeArrowheads="1"/>
                </p:cNvSpPr>
                <p:nvPr/>
              </p:nvSpPr>
              <p:spPr bwMode="auto">
                <a:xfrm>
                  <a:off x="2448" y="272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24" name="Oval 2135">
                  <a:extLst>
                    <a:ext uri="{FF2B5EF4-FFF2-40B4-BE49-F238E27FC236}">
                      <a16:creationId xmlns:a16="http://schemas.microsoft.com/office/drawing/2014/main" id="{589E59BD-7605-4827-9DE7-6815FED96188}"/>
                    </a:ext>
                  </a:extLst>
                </p:cNvPr>
                <p:cNvSpPr>
                  <a:spLocks noChangeArrowheads="1"/>
                </p:cNvSpPr>
                <p:nvPr/>
              </p:nvSpPr>
              <p:spPr bwMode="auto">
                <a:xfrm>
                  <a:off x="2453" y="290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25" name="Oval 2136">
                  <a:extLst>
                    <a:ext uri="{FF2B5EF4-FFF2-40B4-BE49-F238E27FC236}">
                      <a16:creationId xmlns:a16="http://schemas.microsoft.com/office/drawing/2014/main" id="{CB1C6A09-EB30-4368-83E8-040BF76376DB}"/>
                    </a:ext>
                  </a:extLst>
                </p:cNvPr>
                <p:cNvSpPr>
                  <a:spLocks noChangeArrowheads="1"/>
                </p:cNvSpPr>
                <p:nvPr/>
              </p:nvSpPr>
              <p:spPr bwMode="auto">
                <a:xfrm>
                  <a:off x="2457" y="284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26" name="Oval 2137">
                  <a:extLst>
                    <a:ext uri="{FF2B5EF4-FFF2-40B4-BE49-F238E27FC236}">
                      <a16:creationId xmlns:a16="http://schemas.microsoft.com/office/drawing/2014/main" id="{3B5BCD6A-A610-47A7-AA91-88A4DAE0F1AE}"/>
                    </a:ext>
                  </a:extLst>
                </p:cNvPr>
                <p:cNvSpPr>
                  <a:spLocks noChangeArrowheads="1"/>
                </p:cNvSpPr>
                <p:nvPr/>
              </p:nvSpPr>
              <p:spPr bwMode="auto">
                <a:xfrm>
                  <a:off x="2462" y="285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27" name="Oval 2138">
                  <a:extLst>
                    <a:ext uri="{FF2B5EF4-FFF2-40B4-BE49-F238E27FC236}">
                      <a16:creationId xmlns:a16="http://schemas.microsoft.com/office/drawing/2014/main" id="{C8C4F236-9C01-4F67-84DB-AD444B220A6F}"/>
                    </a:ext>
                  </a:extLst>
                </p:cNvPr>
                <p:cNvSpPr>
                  <a:spLocks noChangeArrowheads="1"/>
                </p:cNvSpPr>
                <p:nvPr/>
              </p:nvSpPr>
              <p:spPr bwMode="auto">
                <a:xfrm>
                  <a:off x="2467" y="289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28" name="Oval 2139">
                  <a:extLst>
                    <a:ext uri="{FF2B5EF4-FFF2-40B4-BE49-F238E27FC236}">
                      <a16:creationId xmlns:a16="http://schemas.microsoft.com/office/drawing/2014/main" id="{5C88F326-9A36-48EB-A464-9D7CB6E205B3}"/>
                    </a:ext>
                  </a:extLst>
                </p:cNvPr>
                <p:cNvSpPr>
                  <a:spLocks noChangeArrowheads="1"/>
                </p:cNvSpPr>
                <p:nvPr/>
              </p:nvSpPr>
              <p:spPr bwMode="auto">
                <a:xfrm>
                  <a:off x="2472" y="290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29" name="Oval 2140">
                  <a:extLst>
                    <a:ext uri="{FF2B5EF4-FFF2-40B4-BE49-F238E27FC236}">
                      <a16:creationId xmlns:a16="http://schemas.microsoft.com/office/drawing/2014/main" id="{01D195E1-941D-4F49-9D99-0A10157CAF2F}"/>
                    </a:ext>
                  </a:extLst>
                </p:cNvPr>
                <p:cNvSpPr>
                  <a:spLocks noChangeArrowheads="1"/>
                </p:cNvSpPr>
                <p:nvPr/>
              </p:nvSpPr>
              <p:spPr bwMode="auto">
                <a:xfrm>
                  <a:off x="2477" y="287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30" name="Oval 2141">
                  <a:extLst>
                    <a:ext uri="{FF2B5EF4-FFF2-40B4-BE49-F238E27FC236}">
                      <a16:creationId xmlns:a16="http://schemas.microsoft.com/office/drawing/2014/main" id="{FA055C86-8DD7-41EF-B221-1232AB7CF97C}"/>
                    </a:ext>
                  </a:extLst>
                </p:cNvPr>
                <p:cNvSpPr>
                  <a:spLocks noChangeArrowheads="1"/>
                </p:cNvSpPr>
                <p:nvPr/>
              </p:nvSpPr>
              <p:spPr bwMode="auto">
                <a:xfrm>
                  <a:off x="2481" y="289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31" name="Oval 2142">
                  <a:extLst>
                    <a:ext uri="{FF2B5EF4-FFF2-40B4-BE49-F238E27FC236}">
                      <a16:creationId xmlns:a16="http://schemas.microsoft.com/office/drawing/2014/main" id="{6EA9F459-1542-427D-8CCF-A30552682A63}"/>
                    </a:ext>
                  </a:extLst>
                </p:cNvPr>
                <p:cNvSpPr>
                  <a:spLocks noChangeArrowheads="1"/>
                </p:cNvSpPr>
                <p:nvPr/>
              </p:nvSpPr>
              <p:spPr bwMode="auto">
                <a:xfrm>
                  <a:off x="2486" y="293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32" name="Oval 2143">
                  <a:extLst>
                    <a:ext uri="{FF2B5EF4-FFF2-40B4-BE49-F238E27FC236}">
                      <a16:creationId xmlns:a16="http://schemas.microsoft.com/office/drawing/2014/main" id="{1A5AD954-122A-4F1E-A4F1-B6D27009AB29}"/>
                    </a:ext>
                  </a:extLst>
                </p:cNvPr>
                <p:cNvSpPr>
                  <a:spLocks noChangeArrowheads="1"/>
                </p:cNvSpPr>
                <p:nvPr/>
              </p:nvSpPr>
              <p:spPr bwMode="auto">
                <a:xfrm>
                  <a:off x="2491" y="284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33" name="Oval 2144">
                  <a:extLst>
                    <a:ext uri="{FF2B5EF4-FFF2-40B4-BE49-F238E27FC236}">
                      <a16:creationId xmlns:a16="http://schemas.microsoft.com/office/drawing/2014/main" id="{16B3E009-B8AF-4499-83BF-DACB7F187188}"/>
                    </a:ext>
                  </a:extLst>
                </p:cNvPr>
                <p:cNvSpPr>
                  <a:spLocks noChangeArrowheads="1"/>
                </p:cNvSpPr>
                <p:nvPr/>
              </p:nvSpPr>
              <p:spPr bwMode="auto">
                <a:xfrm>
                  <a:off x="2496" y="289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34" name="Oval 2145">
                  <a:extLst>
                    <a:ext uri="{FF2B5EF4-FFF2-40B4-BE49-F238E27FC236}">
                      <a16:creationId xmlns:a16="http://schemas.microsoft.com/office/drawing/2014/main" id="{1AA76D4F-6547-40BF-9CF8-28035F470C37}"/>
                    </a:ext>
                  </a:extLst>
                </p:cNvPr>
                <p:cNvSpPr>
                  <a:spLocks noChangeArrowheads="1"/>
                </p:cNvSpPr>
                <p:nvPr/>
              </p:nvSpPr>
              <p:spPr bwMode="auto">
                <a:xfrm>
                  <a:off x="2501" y="288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35" name="Oval 2146">
                  <a:extLst>
                    <a:ext uri="{FF2B5EF4-FFF2-40B4-BE49-F238E27FC236}">
                      <a16:creationId xmlns:a16="http://schemas.microsoft.com/office/drawing/2014/main" id="{038A9B4E-EE12-4054-A043-58F612A12ED3}"/>
                    </a:ext>
                  </a:extLst>
                </p:cNvPr>
                <p:cNvSpPr>
                  <a:spLocks noChangeArrowheads="1"/>
                </p:cNvSpPr>
                <p:nvPr/>
              </p:nvSpPr>
              <p:spPr bwMode="auto">
                <a:xfrm>
                  <a:off x="2505" y="284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36" name="Oval 2147">
                  <a:extLst>
                    <a:ext uri="{FF2B5EF4-FFF2-40B4-BE49-F238E27FC236}">
                      <a16:creationId xmlns:a16="http://schemas.microsoft.com/office/drawing/2014/main" id="{28BFF957-C91E-4757-A0AE-6ED9E8670064}"/>
                    </a:ext>
                  </a:extLst>
                </p:cNvPr>
                <p:cNvSpPr>
                  <a:spLocks noChangeArrowheads="1"/>
                </p:cNvSpPr>
                <p:nvPr/>
              </p:nvSpPr>
              <p:spPr bwMode="auto">
                <a:xfrm>
                  <a:off x="2510" y="288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37" name="Oval 2148">
                  <a:extLst>
                    <a:ext uri="{FF2B5EF4-FFF2-40B4-BE49-F238E27FC236}">
                      <a16:creationId xmlns:a16="http://schemas.microsoft.com/office/drawing/2014/main" id="{238AA7AD-3371-494C-890A-E6CC576AC199}"/>
                    </a:ext>
                  </a:extLst>
                </p:cNvPr>
                <p:cNvSpPr>
                  <a:spLocks noChangeArrowheads="1"/>
                </p:cNvSpPr>
                <p:nvPr/>
              </p:nvSpPr>
              <p:spPr bwMode="auto">
                <a:xfrm>
                  <a:off x="2515" y="290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38" name="Oval 2149">
                  <a:extLst>
                    <a:ext uri="{FF2B5EF4-FFF2-40B4-BE49-F238E27FC236}">
                      <a16:creationId xmlns:a16="http://schemas.microsoft.com/office/drawing/2014/main" id="{99DC3579-C6B4-408F-A707-7858CAC9244C}"/>
                    </a:ext>
                  </a:extLst>
                </p:cNvPr>
                <p:cNvSpPr>
                  <a:spLocks noChangeArrowheads="1"/>
                </p:cNvSpPr>
                <p:nvPr/>
              </p:nvSpPr>
              <p:spPr bwMode="auto">
                <a:xfrm>
                  <a:off x="2520" y="287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39" name="Oval 2150">
                  <a:extLst>
                    <a:ext uri="{FF2B5EF4-FFF2-40B4-BE49-F238E27FC236}">
                      <a16:creationId xmlns:a16="http://schemas.microsoft.com/office/drawing/2014/main" id="{5C0ADB24-4278-4BED-8D53-1915734F6C1B}"/>
                    </a:ext>
                  </a:extLst>
                </p:cNvPr>
                <p:cNvSpPr>
                  <a:spLocks noChangeArrowheads="1"/>
                </p:cNvSpPr>
                <p:nvPr/>
              </p:nvSpPr>
              <p:spPr bwMode="auto">
                <a:xfrm>
                  <a:off x="2525" y="288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40" name="Oval 2151">
                  <a:extLst>
                    <a:ext uri="{FF2B5EF4-FFF2-40B4-BE49-F238E27FC236}">
                      <a16:creationId xmlns:a16="http://schemas.microsoft.com/office/drawing/2014/main" id="{C091ABFA-50B1-4502-943F-FA6768A66551}"/>
                    </a:ext>
                  </a:extLst>
                </p:cNvPr>
                <p:cNvSpPr>
                  <a:spLocks noChangeArrowheads="1"/>
                </p:cNvSpPr>
                <p:nvPr/>
              </p:nvSpPr>
              <p:spPr bwMode="auto">
                <a:xfrm>
                  <a:off x="2529" y="290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41" name="Oval 2152">
                  <a:extLst>
                    <a:ext uri="{FF2B5EF4-FFF2-40B4-BE49-F238E27FC236}">
                      <a16:creationId xmlns:a16="http://schemas.microsoft.com/office/drawing/2014/main" id="{0DA879A6-7F31-4827-972E-6072D383662A}"/>
                    </a:ext>
                  </a:extLst>
                </p:cNvPr>
                <p:cNvSpPr>
                  <a:spLocks noChangeArrowheads="1"/>
                </p:cNvSpPr>
                <p:nvPr/>
              </p:nvSpPr>
              <p:spPr bwMode="auto">
                <a:xfrm>
                  <a:off x="2534" y="290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42" name="Oval 2153">
                  <a:extLst>
                    <a:ext uri="{FF2B5EF4-FFF2-40B4-BE49-F238E27FC236}">
                      <a16:creationId xmlns:a16="http://schemas.microsoft.com/office/drawing/2014/main" id="{F01F6CDC-21A1-400A-AD1B-42EBCD7200D0}"/>
                    </a:ext>
                  </a:extLst>
                </p:cNvPr>
                <p:cNvSpPr>
                  <a:spLocks noChangeArrowheads="1"/>
                </p:cNvSpPr>
                <p:nvPr/>
              </p:nvSpPr>
              <p:spPr bwMode="auto">
                <a:xfrm>
                  <a:off x="2539" y="289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43" name="Oval 2154">
                  <a:extLst>
                    <a:ext uri="{FF2B5EF4-FFF2-40B4-BE49-F238E27FC236}">
                      <a16:creationId xmlns:a16="http://schemas.microsoft.com/office/drawing/2014/main" id="{CBFB21F5-32ED-4C2D-8C53-524C953F1A3D}"/>
                    </a:ext>
                  </a:extLst>
                </p:cNvPr>
                <p:cNvSpPr>
                  <a:spLocks noChangeArrowheads="1"/>
                </p:cNvSpPr>
                <p:nvPr/>
              </p:nvSpPr>
              <p:spPr bwMode="auto">
                <a:xfrm>
                  <a:off x="2544" y="284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44" name="Oval 2155">
                  <a:extLst>
                    <a:ext uri="{FF2B5EF4-FFF2-40B4-BE49-F238E27FC236}">
                      <a16:creationId xmlns:a16="http://schemas.microsoft.com/office/drawing/2014/main" id="{4E6D5EEA-558D-42CF-B601-D0D94932260E}"/>
                    </a:ext>
                  </a:extLst>
                </p:cNvPr>
                <p:cNvSpPr>
                  <a:spLocks noChangeArrowheads="1"/>
                </p:cNvSpPr>
                <p:nvPr/>
              </p:nvSpPr>
              <p:spPr bwMode="auto">
                <a:xfrm>
                  <a:off x="2549" y="293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45" name="Oval 2156">
                  <a:extLst>
                    <a:ext uri="{FF2B5EF4-FFF2-40B4-BE49-F238E27FC236}">
                      <a16:creationId xmlns:a16="http://schemas.microsoft.com/office/drawing/2014/main" id="{5AA7120D-E37B-47FC-92CF-E8AC358AF6D5}"/>
                    </a:ext>
                  </a:extLst>
                </p:cNvPr>
                <p:cNvSpPr>
                  <a:spLocks noChangeArrowheads="1"/>
                </p:cNvSpPr>
                <p:nvPr/>
              </p:nvSpPr>
              <p:spPr bwMode="auto">
                <a:xfrm>
                  <a:off x="2553" y="276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46" name="Oval 2157">
                  <a:extLst>
                    <a:ext uri="{FF2B5EF4-FFF2-40B4-BE49-F238E27FC236}">
                      <a16:creationId xmlns:a16="http://schemas.microsoft.com/office/drawing/2014/main" id="{AF0B04E6-C93B-4BDB-8A0F-8F3A9877901B}"/>
                    </a:ext>
                  </a:extLst>
                </p:cNvPr>
                <p:cNvSpPr>
                  <a:spLocks noChangeArrowheads="1"/>
                </p:cNvSpPr>
                <p:nvPr/>
              </p:nvSpPr>
              <p:spPr bwMode="auto">
                <a:xfrm>
                  <a:off x="2558" y="283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47" name="Oval 2158">
                  <a:extLst>
                    <a:ext uri="{FF2B5EF4-FFF2-40B4-BE49-F238E27FC236}">
                      <a16:creationId xmlns:a16="http://schemas.microsoft.com/office/drawing/2014/main" id="{1AB7BB4D-37E3-457D-893B-DBBDAF34A6B1}"/>
                    </a:ext>
                  </a:extLst>
                </p:cNvPr>
                <p:cNvSpPr>
                  <a:spLocks noChangeArrowheads="1"/>
                </p:cNvSpPr>
                <p:nvPr/>
              </p:nvSpPr>
              <p:spPr bwMode="auto">
                <a:xfrm>
                  <a:off x="2563" y="2868"/>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48" name="Oval 2159">
                  <a:extLst>
                    <a:ext uri="{FF2B5EF4-FFF2-40B4-BE49-F238E27FC236}">
                      <a16:creationId xmlns:a16="http://schemas.microsoft.com/office/drawing/2014/main" id="{0106DEC5-377D-4FA7-9F84-B5A180C18BEE}"/>
                    </a:ext>
                  </a:extLst>
                </p:cNvPr>
                <p:cNvSpPr>
                  <a:spLocks noChangeArrowheads="1"/>
                </p:cNvSpPr>
                <p:nvPr/>
              </p:nvSpPr>
              <p:spPr bwMode="auto">
                <a:xfrm>
                  <a:off x="2568" y="299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49" name="Oval 2160">
                  <a:extLst>
                    <a:ext uri="{FF2B5EF4-FFF2-40B4-BE49-F238E27FC236}">
                      <a16:creationId xmlns:a16="http://schemas.microsoft.com/office/drawing/2014/main" id="{D828C313-685F-43BA-815C-570D0A33B000}"/>
                    </a:ext>
                  </a:extLst>
                </p:cNvPr>
                <p:cNvSpPr>
                  <a:spLocks noChangeArrowheads="1"/>
                </p:cNvSpPr>
                <p:nvPr/>
              </p:nvSpPr>
              <p:spPr bwMode="auto">
                <a:xfrm>
                  <a:off x="2573" y="299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50" name="Oval 2161">
                  <a:extLst>
                    <a:ext uri="{FF2B5EF4-FFF2-40B4-BE49-F238E27FC236}">
                      <a16:creationId xmlns:a16="http://schemas.microsoft.com/office/drawing/2014/main" id="{9CDF6340-C9C1-4793-BF20-A31EABE45CDB}"/>
                    </a:ext>
                  </a:extLst>
                </p:cNvPr>
                <p:cNvSpPr>
                  <a:spLocks noChangeArrowheads="1"/>
                </p:cNvSpPr>
                <p:nvPr/>
              </p:nvSpPr>
              <p:spPr bwMode="auto">
                <a:xfrm>
                  <a:off x="2577" y="283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51" name="Oval 2162">
                  <a:extLst>
                    <a:ext uri="{FF2B5EF4-FFF2-40B4-BE49-F238E27FC236}">
                      <a16:creationId xmlns:a16="http://schemas.microsoft.com/office/drawing/2014/main" id="{9DBD5FC1-A7C3-4160-8C49-9E508173B65B}"/>
                    </a:ext>
                  </a:extLst>
                </p:cNvPr>
                <p:cNvSpPr>
                  <a:spLocks noChangeArrowheads="1"/>
                </p:cNvSpPr>
                <p:nvPr/>
              </p:nvSpPr>
              <p:spPr bwMode="auto">
                <a:xfrm>
                  <a:off x="2582" y="289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52" name="Oval 2163">
                  <a:extLst>
                    <a:ext uri="{FF2B5EF4-FFF2-40B4-BE49-F238E27FC236}">
                      <a16:creationId xmlns:a16="http://schemas.microsoft.com/office/drawing/2014/main" id="{86F4E6FE-A77A-4142-B2A5-761DAEA994E0}"/>
                    </a:ext>
                  </a:extLst>
                </p:cNvPr>
                <p:cNvSpPr>
                  <a:spLocks noChangeArrowheads="1"/>
                </p:cNvSpPr>
                <p:nvPr/>
              </p:nvSpPr>
              <p:spPr bwMode="auto">
                <a:xfrm>
                  <a:off x="2587" y="298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53" name="Oval 2164">
                  <a:extLst>
                    <a:ext uri="{FF2B5EF4-FFF2-40B4-BE49-F238E27FC236}">
                      <a16:creationId xmlns:a16="http://schemas.microsoft.com/office/drawing/2014/main" id="{F2A97E6F-640F-46F8-8B5B-3CAFEC3CE950}"/>
                    </a:ext>
                  </a:extLst>
                </p:cNvPr>
                <p:cNvSpPr>
                  <a:spLocks noChangeArrowheads="1"/>
                </p:cNvSpPr>
                <p:nvPr/>
              </p:nvSpPr>
              <p:spPr bwMode="auto">
                <a:xfrm>
                  <a:off x="2592" y="299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54" name="Oval 2165">
                  <a:extLst>
                    <a:ext uri="{FF2B5EF4-FFF2-40B4-BE49-F238E27FC236}">
                      <a16:creationId xmlns:a16="http://schemas.microsoft.com/office/drawing/2014/main" id="{B297C14F-1781-4E4E-AE0D-9DC394CBC89F}"/>
                    </a:ext>
                  </a:extLst>
                </p:cNvPr>
                <p:cNvSpPr>
                  <a:spLocks noChangeArrowheads="1"/>
                </p:cNvSpPr>
                <p:nvPr/>
              </p:nvSpPr>
              <p:spPr bwMode="auto">
                <a:xfrm>
                  <a:off x="2597" y="296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55" name="Oval 2166">
                  <a:extLst>
                    <a:ext uri="{FF2B5EF4-FFF2-40B4-BE49-F238E27FC236}">
                      <a16:creationId xmlns:a16="http://schemas.microsoft.com/office/drawing/2014/main" id="{96C51AFF-14D8-45D8-AEFD-64EE854B6CD6}"/>
                    </a:ext>
                  </a:extLst>
                </p:cNvPr>
                <p:cNvSpPr>
                  <a:spLocks noChangeArrowheads="1"/>
                </p:cNvSpPr>
                <p:nvPr/>
              </p:nvSpPr>
              <p:spPr bwMode="auto">
                <a:xfrm>
                  <a:off x="2601" y="287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56" name="Oval 2167">
                  <a:extLst>
                    <a:ext uri="{FF2B5EF4-FFF2-40B4-BE49-F238E27FC236}">
                      <a16:creationId xmlns:a16="http://schemas.microsoft.com/office/drawing/2014/main" id="{9EF9C2A3-CF3D-443F-A729-705ACB50F142}"/>
                    </a:ext>
                  </a:extLst>
                </p:cNvPr>
                <p:cNvSpPr>
                  <a:spLocks noChangeArrowheads="1"/>
                </p:cNvSpPr>
                <p:nvPr/>
              </p:nvSpPr>
              <p:spPr bwMode="auto">
                <a:xfrm>
                  <a:off x="2606" y="284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57" name="Oval 2168">
                  <a:extLst>
                    <a:ext uri="{FF2B5EF4-FFF2-40B4-BE49-F238E27FC236}">
                      <a16:creationId xmlns:a16="http://schemas.microsoft.com/office/drawing/2014/main" id="{4F825C03-35DE-4CA5-BCA6-86BB34520E12}"/>
                    </a:ext>
                  </a:extLst>
                </p:cNvPr>
                <p:cNvSpPr>
                  <a:spLocks noChangeArrowheads="1"/>
                </p:cNvSpPr>
                <p:nvPr/>
              </p:nvSpPr>
              <p:spPr bwMode="auto">
                <a:xfrm>
                  <a:off x="2611" y="287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58" name="Oval 2169">
                  <a:extLst>
                    <a:ext uri="{FF2B5EF4-FFF2-40B4-BE49-F238E27FC236}">
                      <a16:creationId xmlns:a16="http://schemas.microsoft.com/office/drawing/2014/main" id="{B8C1CA5B-BF1E-4D85-A843-288930427C2F}"/>
                    </a:ext>
                  </a:extLst>
                </p:cNvPr>
                <p:cNvSpPr>
                  <a:spLocks noChangeArrowheads="1"/>
                </p:cNvSpPr>
                <p:nvPr/>
              </p:nvSpPr>
              <p:spPr bwMode="auto">
                <a:xfrm>
                  <a:off x="2616" y="285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59" name="Oval 2170">
                  <a:extLst>
                    <a:ext uri="{FF2B5EF4-FFF2-40B4-BE49-F238E27FC236}">
                      <a16:creationId xmlns:a16="http://schemas.microsoft.com/office/drawing/2014/main" id="{5E80AD63-C194-41BC-BC8C-465A39F483C7}"/>
                    </a:ext>
                  </a:extLst>
                </p:cNvPr>
                <p:cNvSpPr>
                  <a:spLocks noChangeArrowheads="1"/>
                </p:cNvSpPr>
                <p:nvPr/>
              </p:nvSpPr>
              <p:spPr bwMode="auto">
                <a:xfrm>
                  <a:off x="2621" y="286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60" name="Oval 2171">
                  <a:extLst>
                    <a:ext uri="{FF2B5EF4-FFF2-40B4-BE49-F238E27FC236}">
                      <a16:creationId xmlns:a16="http://schemas.microsoft.com/office/drawing/2014/main" id="{44183801-951E-4E73-8506-C3767EA5729C}"/>
                    </a:ext>
                  </a:extLst>
                </p:cNvPr>
                <p:cNvSpPr>
                  <a:spLocks noChangeArrowheads="1"/>
                </p:cNvSpPr>
                <p:nvPr/>
              </p:nvSpPr>
              <p:spPr bwMode="auto">
                <a:xfrm>
                  <a:off x="2625" y="286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61" name="Oval 2172">
                  <a:extLst>
                    <a:ext uri="{FF2B5EF4-FFF2-40B4-BE49-F238E27FC236}">
                      <a16:creationId xmlns:a16="http://schemas.microsoft.com/office/drawing/2014/main" id="{F1AB192A-D227-4DB8-B47C-1499144789CB}"/>
                    </a:ext>
                  </a:extLst>
                </p:cNvPr>
                <p:cNvSpPr>
                  <a:spLocks noChangeArrowheads="1"/>
                </p:cNvSpPr>
                <p:nvPr/>
              </p:nvSpPr>
              <p:spPr bwMode="auto">
                <a:xfrm>
                  <a:off x="2630" y="280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62" name="Oval 2173">
                  <a:extLst>
                    <a:ext uri="{FF2B5EF4-FFF2-40B4-BE49-F238E27FC236}">
                      <a16:creationId xmlns:a16="http://schemas.microsoft.com/office/drawing/2014/main" id="{F6A0A6B8-049E-42BB-A786-B941728E7493}"/>
                    </a:ext>
                  </a:extLst>
                </p:cNvPr>
                <p:cNvSpPr>
                  <a:spLocks noChangeArrowheads="1"/>
                </p:cNvSpPr>
                <p:nvPr/>
              </p:nvSpPr>
              <p:spPr bwMode="auto">
                <a:xfrm>
                  <a:off x="2635" y="280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63" name="Oval 2174">
                  <a:extLst>
                    <a:ext uri="{FF2B5EF4-FFF2-40B4-BE49-F238E27FC236}">
                      <a16:creationId xmlns:a16="http://schemas.microsoft.com/office/drawing/2014/main" id="{F44C087E-5C41-4596-B313-C26C2EF33B57}"/>
                    </a:ext>
                  </a:extLst>
                </p:cNvPr>
                <p:cNvSpPr>
                  <a:spLocks noChangeArrowheads="1"/>
                </p:cNvSpPr>
                <p:nvPr/>
              </p:nvSpPr>
              <p:spPr bwMode="auto">
                <a:xfrm>
                  <a:off x="2640" y="280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64" name="Oval 2175">
                  <a:extLst>
                    <a:ext uri="{FF2B5EF4-FFF2-40B4-BE49-F238E27FC236}">
                      <a16:creationId xmlns:a16="http://schemas.microsoft.com/office/drawing/2014/main" id="{4A4D6C76-79E2-4527-B303-B68C79B758C8}"/>
                    </a:ext>
                  </a:extLst>
                </p:cNvPr>
                <p:cNvSpPr>
                  <a:spLocks noChangeArrowheads="1"/>
                </p:cNvSpPr>
                <p:nvPr/>
              </p:nvSpPr>
              <p:spPr bwMode="auto">
                <a:xfrm>
                  <a:off x="2645" y="285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65" name="Oval 2176">
                  <a:extLst>
                    <a:ext uri="{FF2B5EF4-FFF2-40B4-BE49-F238E27FC236}">
                      <a16:creationId xmlns:a16="http://schemas.microsoft.com/office/drawing/2014/main" id="{1AD55BA4-8709-46BE-970A-25F6F94122BD}"/>
                    </a:ext>
                  </a:extLst>
                </p:cNvPr>
                <p:cNvSpPr>
                  <a:spLocks noChangeArrowheads="1"/>
                </p:cNvSpPr>
                <p:nvPr/>
              </p:nvSpPr>
              <p:spPr bwMode="auto">
                <a:xfrm>
                  <a:off x="2649" y="285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66" name="Oval 2177">
                  <a:extLst>
                    <a:ext uri="{FF2B5EF4-FFF2-40B4-BE49-F238E27FC236}">
                      <a16:creationId xmlns:a16="http://schemas.microsoft.com/office/drawing/2014/main" id="{93F99041-7505-48F7-ABCA-DEC5A3ECD2B1}"/>
                    </a:ext>
                  </a:extLst>
                </p:cNvPr>
                <p:cNvSpPr>
                  <a:spLocks noChangeArrowheads="1"/>
                </p:cNvSpPr>
                <p:nvPr/>
              </p:nvSpPr>
              <p:spPr bwMode="auto">
                <a:xfrm>
                  <a:off x="2654" y="285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67" name="Oval 2178">
                  <a:extLst>
                    <a:ext uri="{FF2B5EF4-FFF2-40B4-BE49-F238E27FC236}">
                      <a16:creationId xmlns:a16="http://schemas.microsoft.com/office/drawing/2014/main" id="{6309DA3D-665A-4767-AD06-B2D28A705C3B}"/>
                    </a:ext>
                  </a:extLst>
                </p:cNvPr>
                <p:cNvSpPr>
                  <a:spLocks noChangeArrowheads="1"/>
                </p:cNvSpPr>
                <p:nvPr/>
              </p:nvSpPr>
              <p:spPr bwMode="auto">
                <a:xfrm>
                  <a:off x="2659" y="2848"/>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68" name="Oval 2179">
                  <a:extLst>
                    <a:ext uri="{FF2B5EF4-FFF2-40B4-BE49-F238E27FC236}">
                      <a16:creationId xmlns:a16="http://schemas.microsoft.com/office/drawing/2014/main" id="{E4F513F0-076F-427F-BBAC-06117CBFD415}"/>
                    </a:ext>
                  </a:extLst>
                </p:cNvPr>
                <p:cNvSpPr>
                  <a:spLocks noChangeArrowheads="1"/>
                </p:cNvSpPr>
                <p:nvPr/>
              </p:nvSpPr>
              <p:spPr bwMode="auto">
                <a:xfrm>
                  <a:off x="2664" y="288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69" name="Oval 2180">
                  <a:extLst>
                    <a:ext uri="{FF2B5EF4-FFF2-40B4-BE49-F238E27FC236}">
                      <a16:creationId xmlns:a16="http://schemas.microsoft.com/office/drawing/2014/main" id="{FB219476-058C-4CC0-B767-E46FA1D0EB3C}"/>
                    </a:ext>
                  </a:extLst>
                </p:cNvPr>
                <p:cNvSpPr>
                  <a:spLocks noChangeArrowheads="1"/>
                </p:cNvSpPr>
                <p:nvPr/>
              </p:nvSpPr>
              <p:spPr bwMode="auto">
                <a:xfrm>
                  <a:off x="2669" y="288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70" name="Oval 2181">
                  <a:extLst>
                    <a:ext uri="{FF2B5EF4-FFF2-40B4-BE49-F238E27FC236}">
                      <a16:creationId xmlns:a16="http://schemas.microsoft.com/office/drawing/2014/main" id="{940F04A3-86EE-4BB5-B82C-D8F21CCE3366}"/>
                    </a:ext>
                  </a:extLst>
                </p:cNvPr>
                <p:cNvSpPr>
                  <a:spLocks noChangeArrowheads="1"/>
                </p:cNvSpPr>
                <p:nvPr/>
              </p:nvSpPr>
              <p:spPr bwMode="auto">
                <a:xfrm>
                  <a:off x="2673" y="292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71" name="Oval 2182">
                  <a:extLst>
                    <a:ext uri="{FF2B5EF4-FFF2-40B4-BE49-F238E27FC236}">
                      <a16:creationId xmlns:a16="http://schemas.microsoft.com/office/drawing/2014/main" id="{620CBCA7-3D32-48B3-A1A6-5202A19420EA}"/>
                    </a:ext>
                  </a:extLst>
                </p:cNvPr>
                <p:cNvSpPr>
                  <a:spLocks noChangeArrowheads="1"/>
                </p:cNvSpPr>
                <p:nvPr/>
              </p:nvSpPr>
              <p:spPr bwMode="auto">
                <a:xfrm>
                  <a:off x="2678" y="292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72" name="Oval 2183">
                  <a:extLst>
                    <a:ext uri="{FF2B5EF4-FFF2-40B4-BE49-F238E27FC236}">
                      <a16:creationId xmlns:a16="http://schemas.microsoft.com/office/drawing/2014/main" id="{7821EE20-C6C7-40C0-9702-4319A83C251E}"/>
                    </a:ext>
                  </a:extLst>
                </p:cNvPr>
                <p:cNvSpPr>
                  <a:spLocks noChangeArrowheads="1"/>
                </p:cNvSpPr>
                <p:nvPr/>
              </p:nvSpPr>
              <p:spPr bwMode="auto">
                <a:xfrm>
                  <a:off x="2683" y="298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73" name="Oval 2184">
                  <a:extLst>
                    <a:ext uri="{FF2B5EF4-FFF2-40B4-BE49-F238E27FC236}">
                      <a16:creationId xmlns:a16="http://schemas.microsoft.com/office/drawing/2014/main" id="{EA7167C0-1E26-47B0-84FE-553D0EAC9F76}"/>
                    </a:ext>
                  </a:extLst>
                </p:cNvPr>
                <p:cNvSpPr>
                  <a:spLocks noChangeArrowheads="1"/>
                </p:cNvSpPr>
                <p:nvPr/>
              </p:nvSpPr>
              <p:spPr bwMode="auto">
                <a:xfrm>
                  <a:off x="2688" y="280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74" name="Oval 2185">
                  <a:extLst>
                    <a:ext uri="{FF2B5EF4-FFF2-40B4-BE49-F238E27FC236}">
                      <a16:creationId xmlns:a16="http://schemas.microsoft.com/office/drawing/2014/main" id="{447597FA-8DF8-4BAF-9B5A-70FA7985F514}"/>
                    </a:ext>
                  </a:extLst>
                </p:cNvPr>
                <p:cNvSpPr>
                  <a:spLocks noChangeArrowheads="1"/>
                </p:cNvSpPr>
                <p:nvPr/>
              </p:nvSpPr>
              <p:spPr bwMode="auto">
                <a:xfrm>
                  <a:off x="2693" y="297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75" name="Oval 2186">
                  <a:extLst>
                    <a:ext uri="{FF2B5EF4-FFF2-40B4-BE49-F238E27FC236}">
                      <a16:creationId xmlns:a16="http://schemas.microsoft.com/office/drawing/2014/main" id="{792B1F4B-AE90-4F39-9720-077BCD3CDC8C}"/>
                    </a:ext>
                  </a:extLst>
                </p:cNvPr>
                <p:cNvSpPr>
                  <a:spLocks noChangeArrowheads="1"/>
                </p:cNvSpPr>
                <p:nvPr/>
              </p:nvSpPr>
              <p:spPr bwMode="auto">
                <a:xfrm>
                  <a:off x="2697" y="295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76" name="Oval 2187">
                  <a:extLst>
                    <a:ext uri="{FF2B5EF4-FFF2-40B4-BE49-F238E27FC236}">
                      <a16:creationId xmlns:a16="http://schemas.microsoft.com/office/drawing/2014/main" id="{704B9416-91E4-410A-9F77-036C0030B493}"/>
                    </a:ext>
                  </a:extLst>
                </p:cNvPr>
                <p:cNvSpPr>
                  <a:spLocks noChangeArrowheads="1"/>
                </p:cNvSpPr>
                <p:nvPr/>
              </p:nvSpPr>
              <p:spPr bwMode="auto">
                <a:xfrm>
                  <a:off x="2702" y="292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77" name="Oval 2188">
                  <a:extLst>
                    <a:ext uri="{FF2B5EF4-FFF2-40B4-BE49-F238E27FC236}">
                      <a16:creationId xmlns:a16="http://schemas.microsoft.com/office/drawing/2014/main" id="{E9A6A943-F0E4-470B-9943-088009C0D037}"/>
                    </a:ext>
                  </a:extLst>
                </p:cNvPr>
                <p:cNvSpPr>
                  <a:spLocks noChangeArrowheads="1"/>
                </p:cNvSpPr>
                <p:nvPr/>
              </p:nvSpPr>
              <p:spPr bwMode="auto">
                <a:xfrm>
                  <a:off x="2707" y="287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78" name="Oval 2189">
                  <a:extLst>
                    <a:ext uri="{FF2B5EF4-FFF2-40B4-BE49-F238E27FC236}">
                      <a16:creationId xmlns:a16="http://schemas.microsoft.com/office/drawing/2014/main" id="{4CE8E0D3-DF65-414B-8F77-DDB7986D82BF}"/>
                    </a:ext>
                  </a:extLst>
                </p:cNvPr>
                <p:cNvSpPr>
                  <a:spLocks noChangeArrowheads="1"/>
                </p:cNvSpPr>
                <p:nvPr/>
              </p:nvSpPr>
              <p:spPr bwMode="auto">
                <a:xfrm>
                  <a:off x="2712" y="2896"/>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79" name="Oval 2190">
                  <a:extLst>
                    <a:ext uri="{FF2B5EF4-FFF2-40B4-BE49-F238E27FC236}">
                      <a16:creationId xmlns:a16="http://schemas.microsoft.com/office/drawing/2014/main" id="{1EE97E86-DA49-4F7E-9BF3-B81962F57960}"/>
                    </a:ext>
                  </a:extLst>
                </p:cNvPr>
                <p:cNvSpPr>
                  <a:spLocks noChangeArrowheads="1"/>
                </p:cNvSpPr>
                <p:nvPr/>
              </p:nvSpPr>
              <p:spPr bwMode="auto">
                <a:xfrm>
                  <a:off x="2717" y="298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80" name="Oval 2191">
                  <a:extLst>
                    <a:ext uri="{FF2B5EF4-FFF2-40B4-BE49-F238E27FC236}">
                      <a16:creationId xmlns:a16="http://schemas.microsoft.com/office/drawing/2014/main" id="{F3C7D76F-3CF0-4AA6-B3A8-DC83687E9E63}"/>
                    </a:ext>
                  </a:extLst>
                </p:cNvPr>
                <p:cNvSpPr>
                  <a:spLocks noChangeArrowheads="1"/>
                </p:cNvSpPr>
                <p:nvPr/>
              </p:nvSpPr>
              <p:spPr bwMode="auto">
                <a:xfrm>
                  <a:off x="2721" y="295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81" name="Oval 2192">
                  <a:extLst>
                    <a:ext uri="{FF2B5EF4-FFF2-40B4-BE49-F238E27FC236}">
                      <a16:creationId xmlns:a16="http://schemas.microsoft.com/office/drawing/2014/main" id="{05DC3A11-3BB0-445C-A319-8DEA81EEF5B0}"/>
                    </a:ext>
                  </a:extLst>
                </p:cNvPr>
                <p:cNvSpPr>
                  <a:spLocks noChangeArrowheads="1"/>
                </p:cNvSpPr>
                <p:nvPr/>
              </p:nvSpPr>
              <p:spPr bwMode="auto">
                <a:xfrm>
                  <a:off x="2726" y="282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82" name="Oval 2193">
                  <a:extLst>
                    <a:ext uri="{FF2B5EF4-FFF2-40B4-BE49-F238E27FC236}">
                      <a16:creationId xmlns:a16="http://schemas.microsoft.com/office/drawing/2014/main" id="{1C0F3F4F-7D4C-4502-948C-2B3EBF7156B5}"/>
                    </a:ext>
                  </a:extLst>
                </p:cNvPr>
                <p:cNvSpPr>
                  <a:spLocks noChangeArrowheads="1"/>
                </p:cNvSpPr>
                <p:nvPr/>
              </p:nvSpPr>
              <p:spPr bwMode="auto">
                <a:xfrm>
                  <a:off x="2731" y="282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83" name="Oval 2194">
                  <a:extLst>
                    <a:ext uri="{FF2B5EF4-FFF2-40B4-BE49-F238E27FC236}">
                      <a16:creationId xmlns:a16="http://schemas.microsoft.com/office/drawing/2014/main" id="{F2978336-BD58-4AB6-BA88-E355D5FE7C54}"/>
                    </a:ext>
                  </a:extLst>
                </p:cNvPr>
                <p:cNvSpPr>
                  <a:spLocks noChangeArrowheads="1"/>
                </p:cNvSpPr>
                <p:nvPr/>
              </p:nvSpPr>
              <p:spPr bwMode="auto">
                <a:xfrm>
                  <a:off x="2736" y="281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84" name="Oval 2195">
                  <a:extLst>
                    <a:ext uri="{FF2B5EF4-FFF2-40B4-BE49-F238E27FC236}">
                      <a16:creationId xmlns:a16="http://schemas.microsoft.com/office/drawing/2014/main" id="{741F5DBB-F035-4B32-97DC-52BA62CE6772}"/>
                    </a:ext>
                  </a:extLst>
                </p:cNvPr>
                <p:cNvSpPr>
                  <a:spLocks noChangeArrowheads="1"/>
                </p:cNvSpPr>
                <p:nvPr/>
              </p:nvSpPr>
              <p:spPr bwMode="auto">
                <a:xfrm>
                  <a:off x="2741" y="278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85" name="Oval 2196">
                  <a:extLst>
                    <a:ext uri="{FF2B5EF4-FFF2-40B4-BE49-F238E27FC236}">
                      <a16:creationId xmlns:a16="http://schemas.microsoft.com/office/drawing/2014/main" id="{A7EC3DD8-0BB5-428E-AADD-A0A60C580276}"/>
                    </a:ext>
                  </a:extLst>
                </p:cNvPr>
                <p:cNvSpPr>
                  <a:spLocks noChangeArrowheads="1"/>
                </p:cNvSpPr>
                <p:nvPr/>
              </p:nvSpPr>
              <p:spPr bwMode="auto">
                <a:xfrm>
                  <a:off x="2745" y="269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86" name="Oval 2197">
                  <a:extLst>
                    <a:ext uri="{FF2B5EF4-FFF2-40B4-BE49-F238E27FC236}">
                      <a16:creationId xmlns:a16="http://schemas.microsoft.com/office/drawing/2014/main" id="{2CB4C201-BD88-46B9-927F-986E9A989487}"/>
                    </a:ext>
                  </a:extLst>
                </p:cNvPr>
                <p:cNvSpPr>
                  <a:spLocks noChangeArrowheads="1"/>
                </p:cNvSpPr>
                <p:nvPr/>
              </p:nvSpPr>
              <p:spPr bwMode="auto">
                <a:xfrm>
                  <a:off x="2750" y="295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87" name="Oval 2198">
                  <a:extLst>
                    <a:ext uri="{FF2B5EF4-FFF2-40B4-BE49-F238E27FC236}">
                      <a16:creationId xmlns:a16="http://schemas.microsoft.com/office/drawing/2014/main" id="{C2B2FC10-FBE3-4DCD-8AFD-F68973C0DF7B}"/>
                    </a:ext>
                  </a:extLst>
                </p:cNvPr>
                <p:cNvSpPr>
                  <a:spLocks noChangeArrowheads="1"/>
                </p:cNvSpPr>
                <p:nvPr/>
              </p:nvSpPr>
              <p:spPr bwMode="auto">
                <a:xfrm>
                  <a:off x="2755" y="295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88" name="Oval 2199">
                  <a:extLst>
                    <a:ext uri="{FF2B5EF4-FFF2-40B4-BE49-F238E27FC236}">
                      <a16:creationId xmlns:a16="http://schemas.microsoft.com/office/drawing/2014/main" id="{EB4B7574-6E32-490F-8B3B-0BCC7D76F385}"/>
                    </a:ext>
                  </a:extLst>
                </p:cNvPr>
                <p:cNvSpPr>
                  <a:spLocks noChangeArrowheads="1"/>
                </p:cNvSpPr>
                <p:nvPr/>
              </p:nvSpPr>
              <p:spPr bwMode="auto">
                <a:xfrm>
                  <a:off x="2760" y="284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89" name="Oval 2200">
                  <a:extLst>
                    <a:ext uri="{FF2B5EF4-FFF2-40B4-BE49-F238E27FC236}">
                      <a16:creationId xmlns:a16="http://schemas.microsoft.com/office/drawing/2014/main" id="{5F68E5B0-47DF-4E82-A7F5-8700CC738543}"/>
                    </a:ext>
                  </a:extLst>
                </p:cNvPr>
                <p:cNvSpPr>
                  <a:spLocks noChangeArrowheads="1"/>
                </p:cNvSpPr>
                <p:nvPr/>
              </p:nvSpPr>
              <p:spPr bwMode="auto">
                <a:xfrm>
                  <a:off x="2765" y="293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90" name="Oval 2201">
                  <a:extLst>
                    <a:ext uri="{FF2B5EF4-FFF2-40B4-BE49-F238E27FC236}">
                      <a16:creationId xmlns:a16="http://schemas.microsoft.com/office/drawing/2014/main" id="{BD21554D-D243-4075-A7BC-6E999180EA01}"/>
                    </a:ext>
                  </a:extLst>
                </p:cNvPr>
                <p:cNvSpPr>
                  <a:spLocks noChangeArrowheads="1"/>
                </p:cNvSpPr>
                <p:nvPr/>
              </p:nvSpPr>
              <p:spPr bwMode="auto">
                <a:xfrm>
                  <a:off x="2769" y="271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91" name="Oval 2202">
                  <a:extLst>
                    <a:ext uri="{FF2B5EF4-FFF2-40B4-BE49-F238E27FC236}">
                      <a16:creationId xmlns:a16="http://schemas.microsoft.com/office/drawing/2014/main" id="{97859FC3-C9C1-44B3-AD75-E4085D5F052F}"/>
                    </a:ext>
                  </a:extLst>
                </p:cNvPr>
                <p:cNvSpPr>
                  <a:spLocks noChangeArrowheads="1"/>
                </p:cNvSpPr>
                <p:nvPr/>
              </p:nvSpPr>
              <p:spPr bwMode="auto">
                <a:xfrm>
                  <a:off x="2774" y="285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92" name="Oval 2203">
                  <a:extLst>
                    <a:ext uri="{FF2B5EF4-FFF2-40B4-BE49-F238E27FC236}">
                      <a16:creationId xmlns:a16="http://schemas.microsoft.com/office/drawing/2014/main" id="{8F47697E-C577-4A16-9D59-1DBE3194CF39}"/>
                    </a:ext>
                  </a:extLst>
                </p:cNvPr>
                <p:cNvSpPr>
                  <a:spLocks noChangeArrowheads="1"/>
                </p:cNvSpPr>
                <p:nvPr/>
              </p:nvSpPr>
              <p:spPr bwMode="auto">
                <a:xfrm>
                  <a:off x="2779" y="284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93" name="Oval 2204">
                  <a:extLst>
                    <a:ext uri="{FF2B5EF4-FFF2-40B4-BE49-F238E27FC236}">
                      <a16:creationId xmlns:a16="http://schemas.microsoft.com/office/drawing/2014/main" id="{BEBD639D-92CB-45AD-B029-4E212CC5448A}"/>
                    </a:ext>
                  </a:extLst>
                </p:cNvPr>
                <p:cNvSpPr>
                  <a:spLocks noChangeArrowheads="1"/>
                </p:cNvSpPr>
                <p:nvPr/>
              </p:nvSpPr>
              <p:spPr bwMode="auto">
                <a:xfrm>
                  <a:off x="2784" y="291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94" name="Oval 2205">
                  <a:extLst>
                    <a:ext uri="{FF2B5EF4-FFF2-40B4-BE49-F238E27FC236}">
                      <a16:creationId xmlns:a16="http://schemas.microsoft.com/office/drawing/2014/main" id="{29C2CCA4-B1D5-40DC-8A7B-0138B79C73F2}"/>
                    </a:ext>
                  </a:extLst>
                </p:cNvPr>
                <p:cNvSpPr>
                  <a:spLocks noChangeArrowheads="1"/>
                </p:cNvSpPr>
                <p:nvPr/>
              </p:nvSpPr>
              <p:spPr bwMode="auto">
                <a:xfrm>
                  <a:off x="2788" y="287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95" name="Oval 2206">
                  <a:extLst>
                    <a:ext uri="{FF2B5EF4-FFF2-40B4-BE49-F238E27FC236}">
                      <a16:creationId xmlns:a16="http://schemas.microsoft.com/office/drawing/2014/main" id="{69CA2B5C-689D-416B-8415-3D515B5F2A6F}"/>
                    </a:ext>
                  </a:extLst>
                </p:cNvPr>
                <p:cNvSpPr>
                  <a:spLocks noChangeArrowheads="1"/>
                </p:cNvSpPr>
                <p:nvPr/>
              </p:nvSpPr>
              <p:spPr bwMode="auto">
                <a:xfrm>
                  <a:off x="2793" y="287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96" name="Oval 2207">
                  <a:extLst>
                    <a:ext uri="{FF2B5EF4-FFF2-40B4-BE49-F238E27FC236}">
                      <a16:creationId xmlns:a16="http://schemas.microsoft.com/office/drawing/2014/main" id="{63652A4B-1E17-4F58-A932-DEC1138BD8FB}"/>
                    </a:ext>
                  </a:extLst>
                </p:cNvPr>
                <p:cNvSpPr>
                  <a:spLocks noChangeArrowheads="1"/>
                </p:cNvSpPr>
                <p:nvPr/>
              </p:nvSpPr>
              <p:spPr bwMode="auto">
                <a:xfrm>
                  <a:off x="2798" y="292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97" name="Oval 2208">
                  <a:extLst>
                    <a:ext uri="{FF2B5EF4-FFF2-40B4-BE49-F238E27FC236}">
                      <a16:creationId xmlns:a16="http://schemas.microsoft.com/office/drawing/2014/main" id="{4CB78087-B3EA-4E40-8BBD-85B9C899EDA9}"/>
                    </a:ext>
                  </a:extLst>
                </p:cNvPr>
                <p:cNvSpPr>
                  <a:spLocks noChangeArrowheads="1"/>
                </p:cNvSpPr>
                <p:nvPr/>
              </p:nvSpPr>
              <p:spPr bwMode="auto">
                <a:xfrm>
                  <a:off x="2803" y="283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98" name="Oval 2209">
                  <a:extLst>
                    <a:ext uri="{FF2B5EF4-FFF2-40B4-BE49-F238E27FC236}">
                      <a16:creationId xmlns:a16="http://schemas.microsoft.com/office/drawing/2014/main" id="{D45C4330-3AAC-4499-94B2-594A80CB03DC}"/>
                    </a:ext>
                  </a:extLst>
                </p:cNvPr>
                <p:cNvSpPr>
                  <a:spLocks noChangeArrowheads="1"/>
                </p:cNvSpPr>
                <p:nvPr/>
              </p:nvSpPr>
              <p:spPr bwMode="auto">
                <a:xfrm>
                  <a:off x="2808" y="287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699" name="Oval 2210">
                  <a:extLst>
                    <a:ext uri="{FF2B5EF4-FFF2-40B4-BE49-F238E27FC236}">
                      <a16:creationId xmlns:a16="http://schemas.microsoft.com/office/drawing/2014/main" id="{E6392199-19FE-40F7-A69C-A7BA4ED5696C}"/>
                    </a:ext>
                  </a:extLst>
                </p:cNvPr>
                <p:cNvSpPr>
                  <a:spLocks noChangeArrowheads="1"/>
                </p:cNvSpPr>
                <p:nvPr/>
              </p:nvSpPr>
              <p:spPr bwMode="auto">
                <a:xfrm>
                  <a:off x="2812" y="283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00" name="Oval 2211">
                  <a:extLst>
                    <a:ext uri="{FF2B5EF4-FFF2-40B4-BE49-F238E27FC236}">
                      <a16:creationId xmlns:a16="http://schemas.microsoft.com/office/drawing/2014/main" id="{32C86C4D-8CFF-42EA-A47B-28351D2BBEA0}"/>
                    </a:ext>
                  </a:extLst>
                </p:cNvPr>
                <p:cNvSpPr>
                  <a:spLocks noChangeArrowheads="1"/>
                </p:cNvSpPr>
                <p:nvPr/>
              </p:nvSpPr>
              <p:spPr bwMode="auto">
                <a:xfrm>
                  <a:off x="2817" y="269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01" name="Oval 2212">
                  <a:extLst>
                    <a:ext uri="{FF2B5EF4-FFF2-40B4-BE49-F238E27FC236}">
                      <a16:creationId xmlns:a16="http://schemas.microsoft.com/office/drawing/2014/main" id="{E0303491-F8C3-479E-A7F2-C128BBF78C06}"/>
                    </a:ext>
                  </a:extLst>
                </p:cNvPr>
                <p:cNvSpPr>
                  <a:spLocks noChangeArrowheads="1"/>
                </p:cNvSpPr>
                <p:nvPr/>
              </p:nvSpPr>
              <p:spPr bwMode="auto">
                <a:xfrm>
                  <a:off x="2822" y="287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02" name="Oval 2213">
                  <a:extLst>
                    <a:ext uri="{FF2B5EF4-FFF2-40B4-BE49-F238E27FC236}">
                      <a16:creationId xmlns:a16="http://schemas.microsoft.com/office/drawing/2014/main" id="{5B3A79CA-25C3-49BD-84D7-5221D8205C5B}"/>
                    </a:ext>
                  </a:extLst>
                </p:cNvPr>
                <p:cNvSpPr>
                  <a:spLocks noChangeArrowheads="1"/>
                </p:cNvSpPr>
                <p:nvPr/>
              </p:nvSpPr>
              <p:spPr bwMode="auto">
                <a:xfrm>
                  <a:off x="2827" y="291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03" name="Oval 2214">
                  <a:extLst>
                    <a:ext uri="{FF2B5EF4-FFF2-40B4-BE49-F238E27FC236}">
                      <a16:creationId xmlns:a16="http://schemas.microsoft.com/office/drawing/2014/main" id="{F8A2C069-2FE9-4916-B348-B944248E51C8}"/>
                    </a:ext>
                  </a:extLst>
                </p:cNvPr>
                <p:cNvSpPr>
                  <a:spLocks noChangeArrowheads="1"/>
                </p:cNvSpPr>
                <p:nvPr/>
              </p:nvSpPr>
              <p:spPr bwMode="auto">
                <a:xfrm>
                  <a:off x="2832" y="269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04" name="Oval 2215">
                  <a:extLst>
                    <a:ext uri="{FF2B5EF4-FFF2-40B4-BE49-F238E27FC236}">
                      <a16:creationId xmlns:a16="http://schemas.microsoft.com/office/drawing/2014/main" id="{256773F8-CDCA-4F93-9E92-7E83E83A0508}"/>
                    </a:ext>
                  </a:extLst>
                </p:cNvPr>
                <p:cNvSpPr>
                  <a:spLocks noChangeArrowheads="1"/>
                </p:cNvSpPr>
                <p:nvPr/>
              </p:nvSpPr>
              <p:spPr bwMode="auto">
                <a:xfrm>
                  <a:off x="2836" y="270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05" name="Oval 2216">
                  <a:extLst>
                    <a:ext uri="{FF2B5EF4-FFF2-40B4-BE49-F238E27FC236}">
                      <a16:creationId xmlns:a16="http://schemas.microsoft.com/office/drawing/2014/main" id="{F8BA245C-4613-494C-80E6-746F6DB61620}"/>
                    </a:ext>
                  </a:extLst>
                </p:cNvPr>
                <p:cNvSpPr>
                  <a:spLocks noChangeArrowheads="1"/>
                </p:cNvSpPr>
                <p:nvPr/>
              </p:nvSpPr>
              <p:spPr bwMode="auto">
                <a:xfrm>
                  <a:off x="2841" y="287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06" name="Oval 2217">
                  <a:extLst>
                    <a:ext uri="{FF2B5EF4-FFF2-40B4-BE49-F238E27FC236}">
                      <a16:creationId xmlns:a16="http://schemas.microsoft.com/office/drawing/2014/main" id="{71197E3E-00B6-4CDE-B6CB-765724C99B53}"/>
                    </a:ext>
                  </a:extLst>
                </p:cNvPr>
                <p:cNvSpPr>
                  <a:spLocks noChangeArrowheads="1"/>
                </p:cNvSpPr>
                <p:nvPr/>
              </p:nvSpPr>
              <p:spPr bwMode="auto">
                <a:xfrm>
                  <a:off x="2846" y="281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07" name="Oval 2218">
                  <a:extLst>
                    <a:ext uri="{FF2B5EF4-FFF2-40B4-BE49-F238E27FC236}">
                      <a16:creationId xmlns:a16="http://schemas.microsoft.com/office/drawing/2014/main" id="{01A8A773-C87B-41FF-ACDD-1510C0C5A171}"/>
                    </a:ext>
                  </a:extLst>
                </p:cNvPr>
                <p:cNvSpPr>
                  <a:spLocks noChangeArrowheads="1"/>
                </p:cNvSpPr>
                <p:nvPr/>
              </p:nvSpPr>
              <p:spPr bwMode="auto">
                <a:xfrm>
                  <a:off x="2851" y="292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08" name="Oval 2219">
                  <a:extLst>
                    <a:ext uri="{FF2B5EF4-FFF2-40B4-BE49-F238E27FC236}">
                      <a16:creationId xmlns:a16="http://schemas.microsoft.com/office/drawing/2014/main" id="{02BAB614-79E9-480F-A475-EDF72C1D9DB8}"/>
                    </a:ext>
                  </a:extLst>
                </p:cNvPr>
                <p:cNvSpPr>
                  <a:spLocks noChangeArrowheads="1"/>
                </p:cNvSpPr>
                <p:nvPr/>
              </p:nvSpPr>
              <p:spPr bwMode="auto">
                <a:xfrm>
                  <a:off x="2856" y="279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09" name="Oval 2220">
                  <a:extLst>
                    <a:ext uri="{FF2B5EF4-FFF2-40B4-BE49-F238E27FC236}">
                      <a16:creationId xmlns:a16="http://schemas.microsoft.com/office/drawing/2014/main" id="{185E3397-4605-46B3-A4C8-31CA824A1F0A}"/>
                    </a:ext>
                  </a:extLst>
                </p:cNvPr>
                <p:cNvSpPr>
                  <a:spLocks noChangeArrowheads="1"/>
                </p:cNvSpPr>
                <p:nvPr/>
              </p:nvSpPr>
              <p:spPr bwMode="auto">
                <a:xfrm>
                  <a:off x="2860" y="284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10" name="Oval 2221">
                  <a:extLst>
                    <a:ext uri="{FF2B5EF4-FFF2-40B4-BE49-F238E27FC236}">
                      <a16:creationId xmlns:a16="http://schemas.microsoft.com/office/drawing/2014/main" id="{1A9B84C6-6C5C-440D-AC42-56E17C888658}"/>
                    </a:ext>
                  </a:extLst>
                </p:cNvPr>
                <p:cNvSpPr>
                  <a:spLocks noChangeArrowheads="1"/>
                </p:cNvSpPr>
                <p:nvPr/>
              </p:nvSpPr>
              <p:spPr bwMode="auto">
                <a:xfrm>
                  <a:off x="2865" y="278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11" name="Oval 2222">
                  <a:extLst>
                    <a:ext uri="{FF2B5EF4-FFF2-40B4-BE49-F238E27FC236}">
                      <a16:creationId xmlns:a16="http://schemas.microsoft.com/office/drawing/2014/main" id="{1849B542-D230-4353-AE41-84FAD7DD319C}"/>
                    </a:ext>
                  </a:extLst>
                </p:cNvPr>
                <p:cNvSpPr>
                  <a:spLocks noChangeArrowheads="1"/>
                </p:cNvSpPr>
                <p:nvPr/>
              </p:nvSpPr>
              <p:spPr bwMode="auto">
                <a:xfrm>
                  <a:off x="2870" y="292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12" name="Oval 2223">
                  <a:extLst>
                    <a:ext uri="{FF2B5EF4-FFF2-40B4-BE49-F238E27FC236}">
                      <a16:creationId xmlns:a16="http://schemas.microsoft.com/office/drawing/2014/main" id="{2290DD94-BC3E-4D0B-BF80-1352F3E419E8}"/>
                    </a:ext>
                  </a:extLst>
                </p:cNvPr>
                <p:cNvSpPr>
                  <a:spLocks noChangeArrowheads="1"/>
                </p:cNvSpPr>
                <p:nvPr/>
              </p:nvSpPr>
              <p:spPr bwMode="auto">
                <a:xfrm>
                  <a:off x="2875" y="292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13" name="Oval 2224">
                  <a:extLst>
                    <a:ext uri="{FF2B5EF4-FFF2-40B4-BE49-F238E27FC236}">
                      <a16:creationId xmlns:a16="http://schemas.microsoft.com/office/drawing/2014/main" id="{AF63485B-B57E-4EEC-92BB-EA12D9C2C6D0}"/>
                    </a:ext>
                  </a:extLst>
                </p:cNvPr>
                <p:cNvSpPr>
                  <a:spLocks noChangeArrowheads="1"/>
                </p:cNvSpPr>
                <p:nvPr/>
              </p:nvSpPr>
              <p:spPr bwMode="auto">
                <a:xfrm>
                  <a:off x="2880" y="288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14" name="Oval 2225">
                  <a:extLst>
                    <a:ext uri="{FF2B5EF4-FFF2-40B4-BE49-F238E27FC236}">
                      <a16:creationId xmlns:a16="http://schemas.microsoft.com/office/drawing/2014/main" id="{D673ABD4-DD2C-425B-9E64-6559C3DBA982}"/>
                    </a:ext>
                  </a:extLst>
                </p:cNvPr>
                <p:cNvSpPr>
                  <a:spLocks noChangeArrowheads="1"/>
                </p:cNvSpPr>
                <p:nvPr/>
              </p:nvSpPr>
              <p:spPr bwMode="auto">
                <a:xfrm>
                  <a:off x="2884" y="283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15" name="Oval 2226">
                  <a:extLst>
                    <a:ext uri="{FF2B5EF4-FFF2-40B4-BE49-F238E27FC236}">
                      <a16:creationId xmlns:a16="http://schemas.microsoft.com/office/drawing/2014/main" id="{3ECEB3CB-DE1E-4902-92A8-6DDFEF20F67C}"/>
                    </a:ext>
                  </a:extLst>
                </p:cNvPr>
                <p:cNvSpPr>
                  <a:spLocks noChangeArrowheads="1"/>
                </p:cNvSpPr>
                <p:nvPr/>
              </p:nvSpPr>
              <p:spPr bwMode="auto">
                <a:xfrm>
                  <a:off x="2889" y="282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16" name="Oval 2227">
                  <a:extLst>
                    <a:ext uri="{FF2B5EF4-FFF2-40B4-BE49-F238E27FC236}">
                      <a16:creationId xmlns:a16="http://schemas.microsoft.com/office/drawing/2014/main" id="{4B4B42D3-A733-4738-97B5-8657894DDC76}"/>
                    </a:ext>
                  </a:extLst>
                </p:cNvPr>
                <p:cNvSpPr>
                  <a:spLocks noChangeArrowheads="1"/>
                </p:cNvSpPr>
                <p:nvPr/>
              </p:nvSpPr>
              <p:spPr bwMode="auto">
                <a:xfrm>
                  <a:off x="2894" y="286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17" name="Oval 2228">
                  <a:extLst>
                    <a:ext uri="{FF2B5EF4-FFF2-40B4-BE49-F238E27FC236}">
                      <a16:creationId xmlns:a16="http://schemas.microsoft.com/office/drawing/2014/main" id="{F1C3A2BF-42BB-4243-A4D3-412A212AD3A4}"/>
                    </a:ext>
                  </a:extLst>
                </p:cNvPr>
                <p:cNvSpPr>
                  <a:spLocks noChangeArrowheads="1"/>
                </p:cNvSpPr>
                <p:nvPr/>
              </p:nvSpPr>
              <p:spPr bwMode="auto">
                <a:xfrm>
                  <a:off x="2899" y="295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18" name="Oval 2229">
                  <a:extLst>
                    <a:ext uri="{FF2B5EF4-FFF2-40B4-BE49-F238E27FC236}">
                      <a16:creationId xmlns:a16="http://schemas.microsoft.com/office/drawing/2014/main" id="{5CEDE28F-82A2-40C1-B19A-28019C759606}"/>
                    </a:ext>
                  </a:extLst>
                </p:cNvPr>
                <p:cNvSpPr>
                  <a:spLocks noChangeArrowheads="1"/>
                </p:cNvSpPr>
                <p:nvPr/>
              </p:nvSpPr>
              <p:spPr bwMode="auto">
                <a:xfrm>
                  <a:off x="2904" y="289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19" name="Oval 2230">
                  <a:extLst>
                    <a:ext uri="{FF2B5EF4-FFF2-40B4-BE49-F238E27FC236}">
                      <a16:creationId xmlns:a16="http://schemas.microsoft.com/office/drawing/2014/main" id="{CCB9DA1F-2C8B-4109-9ABE-BF703104506F}"/>
                    </a:ext>
                  </a:extLst>
                </p:cNvPr>
                <p:cNvSpPr>
                  <a:spLocks noChangeArrowheads="1"/>
                </p:cNvSpPr>
                <p:nvPr/>
              </p:nvSpPr>
              <p:spPr bwMode="auto">
                <a:xfrm>
                  <a:off x="2908" y="280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20" name="Oval 2231">
                  <a:extLst>
                    <a:ext uri="{FF2B5EF4-FFF2-40B4-BE49-F238E27FC236}">
                      <a16:creationId xmlns:a16="http://schemas.microsoft.com/office/drawing/2014/main" id="{506D3321-6DB3-4700-A9F6-E8E41A85867E}"/>
                    </a:ext>
                  </a:extLst>
                </p:cNvPr>
                <p:cNvSpPr>
                  <a:spLocks noChangeArrowheads="1"/>
                </p:cNvSpPr>
                <p:nvPr/>
              </p:nvSpPr>
              <p:spPr bwMode="auto">
                <a:xfrm>
                  <a:off x="2913" y="287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21" name="Oval 2232">
                  <a:extLst>
                    <a:ext uri="{FF2B5EF4-FFF2-40B4-BE49-F238E27FC236}">
                      <a16:creationId xmlns:a16="http://schemas.microsoft.com/office/drawing/2014/main" id="{B21AB95A-349F-470F-B046-2AA70627A09C}"/>
                    </a:ext>
                  </a:extLst>
                </p:cNvPr>
                <p:cNvSpPr>
                  <a:spLocks noChangeArrowheads="1"/>
                </p:cNvSpPr>
                <p:nvPr/>
              </p:nvSpPr>
              <p:spPr bwMode="auto">
                <a:xfrm>
                  <a:off x="2918" y="280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22" name="Oval 2233">
                  <a:extLst>
                    <a:ext uri="{FF2B5EF4-FFF2-40B4-BE49-F238E27FC236}">
                      <a16:creationId xmlns:a16="http://schemas.microsoft.com/office/drawing/2014/main" id="{1A72891E-3D88-4EE3-9091-0AEB6F1FBB2F}"/>
                    </a:ext>
                  </a:extLst>
                </p:cNvPr>
                <p:cNvSpPr>
                  <a:spLocks noChangeArrowheads="1"/>
                </p:cNvSpPr>
                <p:nvPr/>
              </p:nvSpPr>
              <p:spPr bwMode="auto">
                <a:xfrm>
                  <a:off x="2923" y="2854"/>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23" name="Oval 2234">
                  <a:extLst>
                    <a:ext uri="{FF2B5EF4-FFF2-40B4-BE49-F238E27FC236}">
                      <a16:creationId xmlns:a16="http://schemas.microsoft.com/office/drawing/2014/main" id="{B620ECBC-0697-4E84-98E4-18F8ADC50ABE}"/>
                    </a:ext>
                  </a:extLst>
                </p:cNvPr>
                <p:cNvSpPr>
                  <a:spLocks noChangeArrowheads="1"/>
                </p:cNvSpPr>
                <p:nvPr/>
              </p:nvSpPr>
              <p:spPr bwMode="auto">
                <a:xfrm>
                  <a:off x="2928" y="287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24" name="Oval 2235">
                  <a:extLst>
                    <a:ext uri="{FF2B5EF4-FFF2-40B4-BE49-F238E27FC236}">
                      <a16:creationId xmlns:a16="http://schemas.microsoft.com/office/drawing/2014/main" id="{3EA96A57-2709-4910-83EA-DDBB97522D6E}"/>
                    </a:ext>
                  </a:extLst>
                </p:cNvPr>
                <p:cNvSpPr>
                  <a:spLocks noChangeArrowheads="1"/>
                </p:cNvSpPr>
                <p:nvPr/>
              </p:nvSpPr>
              <p:spPr bwMode="auto">
                <a:xfrm>
                  <a:off x="2932" y="295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25" name="Oval 2236">
                  <a:extLst>
                    <a:ext uri="{FF2B5EF4-FFF2-40B4-BE49-F238E27FC236}">
                      <a16:creationId xmlns:a16="http://schemas.microsoft.com/office/drawing/2014/main" id="{D2C2D789-ED04-436F-BEA6-0B11BF36B0F9}"/>
                    </a:ext>
                  </a:extLst>
                </p:cNvPr>
                <p:cNvSpPr>
                  <a:spLocks noChangeArrowheads="1"/>
                </p:cNvSpPr>
                <p:nvPr/>
              </p:nvSpPr>
              <p:spPr bwMode="auto">
                <a:xfrm>
                  <a:off x="2937" y="267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26" name="Oval 2237">
                  <a:extLst>
                    <a:ext uri="{FF2B5EF4-FFF2-40B4-BE49-F238E27FC236}">
                      <a16:creationId xmlns:a16="http://schemas.microsoft.com/office/drawing/2014/main" id="{17A396B1-DDD6-4BBE-86DB-BFD279AF2E4C}"/>
                    </a:ext>
                  </a:extLst>
                </p:cNvPr>
                <p:cNvSpPr>
                  <a:spLocks noChangeArrowheads="1"/>
                </p:cNvSpPr>
                <p:nvPr/>
              </p:nvSpPr>
              <p:spPr bwMode="auto">
                <a:xfrm>
                  <a:off x="2942" y="287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27" name="Oval 2238">
                  <a:extLst>
                    <a:ext uri="{FF2B5EF4-FFF2-40B4-BE49-F238E27FC236}">
                      <a16:creationId xmlns:a16="http://schemas.microsoft.com/office/drawing/2014/main" id="{9F5FFE51-729A-42B2-98BA-4BE0E4EE5172}"/>
                    </a:ext>
                  </a:extLst>
                </p:cNvPr>
                <p:cNvSpPr>
                  <a:spLocks noChangeArrowheads="1"/>
                </p:cNvSpPr>
                <p:nvPr/>
              </p:nvSpPr>
              <p:spPr bwMode="auto">
                <a:xfrm>
                  <a:off x="2947" y="278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28" name="Oval 2239">
                  <a:extLst>
                    <a:ext uri="{FF2B5EF4-FFF2-40B4-BE49-F238E27FC236}">
                      <a16:creationId xmlns:a16="http://schemas.microsoft.com/office/drawing/2014/main" id="{A70D5BF8-0FA7-4537-8E1A-293486537CF7}"/>
                    </a:ext>
                  </a:extLst>
                </p:cNvPr>
                <p:cNvSpPr>
                  <a:spLocks noChangeArrowheads="1"/>
                </p:cNvSpPr>
                <p:nvPr/>
              </p:nvSpPr>
              <p:spPr bwMode="auto">
                <a:xfrm>
                  <a:off x="2952" y="267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29" name="Oval 2240">
                  <a:extLst>
                    <a:ext uri="{FF2B5EF4-FFF2-40B4-BE49-F238E27FC236}">
                      <a16:creationId xmlns:a16="http://schemas.microsoft.com/office/drawing/2014/main" id="{7EE92C9C-40F3-4005-B276-597E27536C91}"/>
                    </a:ext>
                  </a:extLst>
                </p:cNvPr>
                <p:cNvSpPr>
                  <a:spLocks noChangeArrowheads="1"/>
                </p:cNvSpPr>
                <p:nvPr/>
              </p:nvSpPr>
              <p:spPr bwMode="auto">
                <a:xfrm>
                  <a:off x="2956" y="285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30" name="Oval 2241">
                  <a:extLst>
                    <a:ext uri="{FF2B5EF4-FFF2-40B4-BE49-F238E27FC236}">
                      <a16:creationId xmlns:a16="http://schemas.microsoft.com/office/drawing/2014/main" id="{1173354A-51E5-4490-AC76-BB788CAB323F}"/>
                    </a:ext>
                  </a:extLst>
                </p:cNvPr>
                <p:cNvSpPr>
                  <a:spLocks noChangeArrowheads="1"/>
                </p:cNvSpPr>
                <p:nvPr/>
              </p:nvSpPr>
              <p:spPr bwMode="auto">
                <a:xfrm>
                  <a:off x="2961" y="281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31" name="Oval 2242">
                  <a:extLst>
                    <a:ext uri="{FF2B5EF4-FFF2-40B4-BE49-F238E27FC236}">
                      <a16:creationId xmlns:a16="http://schemas.microsoft.com/office/drawing/2014/main" id="{EC774D6B-1C55-460F-AF99-72C262B55401}"/>
                    </a:ext>
                  </a:extLst>
                </p:cNvPr>
                <p:cNvSpPr>
                  <a:spLocks noChangeArrowheads="1"/>
                </p:cNvSpPr>
                <p:nvPr/>
              </p:nvSpPr>
              <p:spPr bwMode="auto">
                <a:xfrm>
                  <a:off x="2966" y="281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32" name="Oval 2243">
                  <a:extLst>
                    <a:ext uri="{FF2B5EF4-FFF2-40B4-BE49-F238E27FC236}">
                      <a16:creationId xmlns:a16="http://schemas.microsoft.com/office/drawing/2014/main" id="{2F6DA8AD-B068-4D8B-B856-D6434FD7DB9D}"/>
                    </a:ext>
                  </a:extLst>
                </p:cNvPr>
                <p:cNvSpPr>
                  <a:spLocks noChangeArrowheads="1"/>
                </p:cNvSpPr>
                <p:nvPr/>
              </p:nvSpPr>
              <p:spPr bwMode="auto">
                <a:xfrm>
                  <a:off x="2971" y="277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33" name="Oval 2244">
                  <a:extLst>
                    <a:ext uri="{FF2B5EF4-FFF2-40B4-BE49-F238E27FC236}">
                      <a16:creationId xmlns:a16="http://schemas.microsoft.com/office/drawing/2014/main" id="{B55FA824-1BE9-45AF-9761-0630A25C56B9}"/>
                    </a:ext>
                  </a:extLst>
                </p:cNvPr>
                <p:cNvSpPr>
                  <a:spLocks noChangeArrowheads="1"/>
                </p:cNvSpPr>
                <p:nvPr/>
              </p:nvSpPr>
              <p:spPr bwMode="auto">
                <a:xfrm>
                  <a:off x="2976" y="271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34" name="Oval 2245">
                  <a:extLst>
                    <a:ext uri="{FF2B5EF4-FFF2-40B4-BE49-F238E27FC236}">
                      <a16:creationId xmlns:a16="http://schemas.microsoft.com/office/drawing/2014/main" id="{CB838464-E393-4D85-9F97-549F0C069CC1}"/>
                    </a:ext>
                  </a:extLst>
                </p:cNvPr>
                <p:cNvSpPr>
                  <a:spLocks noChangeArrowheads="1"/>
                </p:cNvSpPr>
                <p:nvPr/>
              </p:nvSpPr>
              <p:spPr bwMode="auto">
                <a:xfrm>
                  <a:off x="2980" y="284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35" name="Oval 2246">
                  <a:extLst>
                    <a:ext uri="{FF2B5EF4-FFF2-40B4-BE49-F238E27FC236}">
                      <a16:creationId xmlns:a16="http://schemas.microsoft.com/office/drawing/2014/main" id="{4969C709-556C-4EAC-8092-09AF64D01F56}"/>
                    </a:ext>
                  </a:extLst>
                </p:cNvPr>
                <p:cNvSpPr>
                  <a:spLocks noChangeArrowheads="1"/>
                </p:cNvSpPr>
                <p:nvPr/>
              </p:nvSpPr>
              <p:spPr bwMode="auto">
                <a:xfrm>
                  <a:off x="2985" y="274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36" name="Oval 2247">
                  <a:extLst>
                    <a:ext uri="{FF2B5EF4-FFF2-40B4-BE49-F238E27FC236}">
                      <a16:creationId xmlns:a16="http://schemas.microsoft.com/office/drawing/2014/main" id="{9BEA56C8-BFE7-4F04-BD3E-092919D1101E}"/>
                    </a:ext>
                  </a:extLst>
                </p:cNvPr>
                <p:cNvSpPr>
                  <a:spLocks noChangeArrowheads="1"/>
                </p:cNvSpPr>
                <p:nvPr/>
              </p:nvSpPr>
              <p:spPr bwMode="auto">
                <a:xfrm>
                  <a:off x="2990" y="275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37" name="Oval 2248">
                  <a:extLst>
                    <a:ext uri="{FF2B5EF4-FFF2-40B4-BE49-F238E27FC236}">
                      <a16:creationId xmlns:a16="http://schemas.microsoft.com/office/drawing/2014/main" id="{F4FDDE5C-D7AA-4693-BF3F-83F1918B4C59}"/>
                    </a:ext>
                  </a:extLst>
                </p:cNvPr>
                <p:cNvSpPr>
                  <a:spLocks noChangeArrowheads="1"/>
                </p:cNvSpPr>
                <p:nvPr/>
              </p:nvSpPr>
              <p:spPr bwMode="auto">
                <a:xfrm>
                  <a:off x="2995" y="271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38" name="Oval 2249">
                  <a:extLst>
                    <a:ext uri="{FF2B5EF4-FFF2-40B4-BE49-F238E27FC236}">
                      <a16:creationId xmlns:a16="http://schemas.microsoft.com/office/drawing/2014/main" id="{5CF9F435-993F-4BD9-88CC-972BC868FD0E}"/>
                    </a:ext>
                  </a:extLst>
                </p:cNvPr>
                <p:cNvSpPr>
                  <a:spLocks noChangeArrowheads="1"/>
                </p:cNvSpPr>
                <p:nvPr/>
              </p:nvSpPr>
              <p:spPr bwMode="auto">
                <a:xfrm>
                  <a:off x="3000" y="281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39" name="Oval 2250">
                  <a:extLst>
                    <a:ext uri="{FF2B5EF4-FFF2-40B4-BE49-F238E27FC236}">
                      <a16:creationId xmlns:a16="http://schemas.microsoft.com/office/drawing/2014/main" id="{88CDD1A7-285D-4D6F-9F33-4869D95628B3}"/>
                    </a:ext>
                  </a:extLst>
                </p:cNvPr>
                <p:cNvSpPr>
                  <a:spLocks noChangeArrowheads="1"/>
                </p:cNvSpPr>
                <p:nvPr/>
              </p:nvSpPr>
              <p:spPr bwMode="auto">
                <a:xfrm>
                  <a:off x="3004" y="291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40" name="Oval 2251">
                  <a:extLst>
                    <a:ext uri="{FF2B5EF4-FFF2-40B4-BE49-F238E27FC236}">
                      <a16:creationId xmlns:a16="http://schemas.microsoft.com/office/drawing/2014/main" id="{052A946A-FCBF-44F2-9850-325D932911A1}"/>
                    </a:ext>
                  </a:extLst>
                </p:cNvPr>
                <p:cNvSpPr>
                  <a:spLocks noChangeArrowheads="1"/>
                </p:cNvSpPr>
                <p:nvPr/>
              </p:nvSpPr>
              <p:spPr bwMode="auto">
                <a:xfrm>
                  <a:off x="3009" y="278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41" name="Oval 2252">
                  <a:extLst>
                    <a:ext uri="{FF2B5EF4-FFF2-40B4-BE49-F238E27FC236}">
                      <a16:creationId xmlns:a16="http://schemas.microsoft.com/office/drawing/2014/main" id="{4A95055E-0B86-4B11-A260-2CED66E41D4E}"/>
                    </a:ext>
                  </a:extLst>
                </p:cNvPr>
                <p:cNvSpPr>
                  <a:spLocks noChangeArrowheads="1"/>
                </p:cNvSpPr>
                <p:nvPr/>
              </p:nvSpPr>
              <p:spPr bwMode="auto">
                <a:xfrm>
                  <a:off x="3014" y="279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42" name="Oval 2253">
                  <a:extLst>
                    <a:ext uri="{FF2B5EF4-FFF2-40B4-BE49-F238E27FC236}">
                      <a16:creationId xmlns:a16="http://schemas.microsoft.com/office/drawing/2014/main" id="{9B60BB3C-4EF4-4AA9-B53D-790DD54B20D0}"/>
                    </a:ext>
                  </a:extLst>
                </p:cNvPr>
                <p:cNvSpPr>
                  <a:spLocks noChangeArrowheads="1"/>
                </p:cNvSpPr>
                <p:nvPr/>
              </p:nvSpPr>
              <p:spPr bwMode="auto">
                <a:xfrm>
                  <a:off x="3019" y="2778"/>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43" name="Oval 2254">
                  <a:extLst>
                    <a:ext uri="{FF2B5EF4-FFF2-40B4-BE49-F238E27FC236}">
                      <a16:creationId xmlns:a16="http://schemas.microsoft.com/office/drawing/2014/main" id="{B4AE4C89-938F-4713-B0E0-A77EF33F0D0F}"/>
                    </a:ext>
                  </a:extLst>
                </p:cNvPr>
                <p:cNvSpPr>
                  <a:spLocks noChangeArrowheads="1"/>
                </p:cNvSpPr>
                <p:nvPr/>
              </p:nvSpPr>
              <p:spPr bwMode="auto">
                <a:xfrm>
                  <a:off x="3024" y="281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44" name="Oval 2255">
                  <a:extLst>
                    <a:ext uri="{FF2B5EF4-FFF2-40B4-BE49-F238E27FC236}">
                      <a16:creationId xmlns:a16="http://schemas.microsoft.com/office/drawing/2014/main" id="{240E9E7F-283F-4CAA-99C4-A98C512633D1}"/>
                    </a:ext>
                  </a:extLst>
                </p:cNvPr>
                <p:cNvSpPr>
                  <a:spLocks noChangeArrowheads="1"/>
                </p:cNvSpPr>
                <p:nvPr/>
              </p:nvSpPr>
              <p:spPr bwMode="auto">
                <a:xfrm>
                  <a:off x="3028" y="280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45" name="Oval 2256">
                  <a:extLst>
                    <a:ext uri="{FF2B5EF4-FFF2-40B4-BE49-F238E27FC236}">
                      <a16:creationId xmlns:a16="http://schemas.microsoft.com/office/drawing/2014/main" id="{5C3541A3-C301-44A6-BBBD-8C5F5CAB55DF}"/>
                    </a:ext>
                  </a:extLst>
                </p:cNvPr>
                <p:cNvSpPr>
                  <a:spLocks noChangeArrowheads="1"/>
                </p:cNvSpPr>
                <p:nvPr/>
              </p:nvSpPr>
              <p:spPr bwMode="auto">
                <a:xfrm>
                  <a:off x="3033" y="281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46" name="Oval 2257">
                  <a:extLst>
                    <a:ext uri="{FF2B5EF4-FFF2-40B4-BE49-F238E27FC236}">
                      <a16:creationId xmlns:a16="http://schemas.microsoft.com/office/drawing/2014/main" id="{F3C6719D-3B78-4C7D-A317-10651F2D6C9A}"/>
                    </a:ext>
                  </a:extLst>
                </p:cNvPr>
                <p:cNvSpPr>
                  <a:spLocks noChangeArrowheads="1"/>
                </p:cNvSpPr>
                <p:nvPr/>
              </p:nvSpPr>
              <p:spPr bwMode="auto">
                <a:xfrm>
                  <a:off x="3038" y="272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747" name="Oval 2258">
                  <a:extLst>
                    <a:ext uri="{FF2B5EF4-FFF2-40B4-BE49-F238E27FC236}">
                      <a16:creationId xmlns:a16="http://schemas.microsoft.com/office/drawing/2014/main" id="{8FB8E0C7-69F8-4CB2-B3C4-A224310439F4}"/>
                    </a:ext>
                  </a:extLst>
                </p:cNvPr>
                <p:cNvSpPr>
                  <a:spLocks noChangeArrowheads="1"/>
                </p:cNvSpPr>
                <p:nvPr/>
              </p:nvSpPr>
              <p:spPr bwMode="auto">
                <a:xfrm>
                  <a:off x="3043" y="278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grpSp>
          <p:grpSp>
            <p:nvGrpSpPr>
              <p:cNvPr id="21540" name="Group 2460">
                <a:extLst>
                  <a:ext uri="{FF2B5EF4-FFF2-40B4-BE49-F238E27FC236}">
                    <a16:creationId xmlns:a16="http://schemas.microsoft.com/office/drawing/2014/main" id="{9F56D2B5-3126-45F9-B1A4-4C8D2139768F}"/>
                  </a:ext>
                </a:extLst>
              </p:cNvPr>
              <p:cNvGrpSpPr>
                <a:grpSpLocks/>
              </p:cNvGrpSpPr>
              <p:nvPr/>
            </p:nvGrpSpPr>
            <p:grpSpPr bwMode="auto">
              <a:xfrm>
                <a:off x="3048" y="2301"/>
                <a:ext cx="985" cy="641"/>
                <a:chOff x="3048" y="2301"/>
                <a:chExt cx="985" cy="641"/>
              </a:xfrm>
            </p:grpSpPr>
            <p:sp>
              <p:nvSpPr>
                <p:cNvPr id="22348" name="Oval 2260">
                  <a:extLst>
                    <a:ext uri="{FF2B5EF4-FFF2-40B4-BE49-F238E27FC236}">
                      <a16:creationId xmlns:a16="http://schemas.microsoft.com/office/drawing/2014/main" id="{0C8E9405-A5A1-4ABF-A231-31FC39F72F86}"/>
                    </a:ext>
                  </a:extLst>
                </p:cNvPr>
                <p:cNvSpPr>
                  <a:spLocks noChangeArrowheads="1"/>
                </p:cNvSpPr>
                <p:nvPr/>
              </p:nvSpPr>
              <p:spPr bwMode="auto">
                <a:xfrm>
                  <a:off x="3048" y="280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49" name="Oval 2261">
                  <a:extLst>
                    <a:ext uri="{FF2B5EF4-FFF2-40B4-BE49-F238E27FC236}">
                      <a16:creationId xmlns:a16="http://schemas.microsoft.com/office/drawing/2014/main" id="{FF40008F-60FB-4FBD-9CE4-EE2FEA9925EF}"/>
                    </a:ext>
                  </a:extLst>
                </p:cNvPr>
                <p:cNvSpPr>
                  <a:spLocks noChangeArrowheads="1"/>
                </p:cNvSpPr>
                <p:nvPr/>
              </p:nvSpPr>
              <p:spPr bwMode="auto">
                <a:xfrm>
                  <a:off x="3052" y="280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50" name="Oval 2262">
                  <a:extLst>
                    <a:ext uri="{FF2B5EF4-FFF2-40B4-BE49-F238E27FC236}">
                      <a16:creationId xmlns:a16="http://schemas.microsoft.com/office/drawing/2014/main" id="{CFBF6395-5335-42BB-96A5-AD8B4B46A7E1}"/>
                    </a:ext>
                  </a:extLst>
                </p:cNvPr>
                <p:cNvSpPr>
                  <a:spLocks noChangeArrowheads="1"/>
                </p:cNvSpPr>
                <p:nvPr/>
              </p:nvSpPr>
              <p:spPr bwMode="auto">
                <a:xfrm>
                  <a:off x="3057" y="290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51" name="Oval 2263">
                  <a:extLst>
                    <a:ext uri="{FF2B5EF4-FFF2-40B4-BE49-F238E27FC236}">
                      <a16:creationId xmlns:a16="http://schemas.microsoft.com/office/drawing/2014/main" id="{251857D8-9643-4CC5-9D9B-7385D1117A6B}"/>
                    </a:ext>
                  </a:extLst>
                </p:cNvPr>
                <p:cNvSpPr>
                  <a:spLocks noChangeArrowheads="1"/>
                </p:cNvSpPr>
                <p:nvPr/>
              </p:nvSpPr>
              <p:spPr bwMode="auto">
                <a:xfrm>
                  <a:off x="3062" y="290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52" name="Oval 2264">
                  <a:extLst>
                    <a:ext uri="{FF2B5EF4-FFF2-40B4-BE49-F238E27FC236}">
                      <a16:creationId xmlns:a16="http://schemas.microsoft.com/office/drawing/2014/main" id="{02AE882F-CF5C-405E-8AF0-1FDC1A603B8C}"/>
                    </a:ext>
                  </a:extLst>
                </p:cNvPr>
                <p:cNvSpPr>
                  <a:spLocks noChangeArrowheads="1"/>
                </p:cNvSpPr>
                <p:nvPr/>
              </p:nvSpPr>
              <p:spPr bwMode="auto">
                <a:xfrm>
                  <a:off x="3067" y="290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53" name="Oval 2265">
                  <a:extLst>
                    <a:ext uri="{FF2B5EF4-FFF2-40B4-BE49-F238E27FC236}">
                      <a16:creationId xmlns:a16="http://schemas.microsoft.com/office/drawing/2014/main" id="{7A654C14-F526-46E8-8CA2-BFDEDEA2546B}"/>
                    </a:ext>
                  </a:extLst>
                </p:cNvPr>
                <p:cNvSpPr>
                  <a:spLocks noChangeArrowheads="1"/>
                </p:cNvSpPr>
                <p:nvPr/>
              </p:nvSpPr>
              <p:spPr bwMode="auto">
                <a:xfrm>
                  <a:off x="3072" y="276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54" name="Oval 2266">
                  <a:extLst>
                    <a:ext uri="{FF2B5EF4-FFF2-40B4-BE49-F238E27FC236}">
                      <a16:creationId xmlns:a16="http://schemas.microsoft.com/office/drawing/2014/main" id="{95AA6372-12DD-4F80-B521-1F9231F3F3E8}"/>
                    </a:ext>
                  </a:extLst>
                </p:cNvPr>
                <p:cNvSpPr>
                  <a:spLocks noChangeArrowheads="1"/>
                </p:cNvSpPr>
                <p:nvPr/>
              </p:nvSpPr>
              <p:spPr bwMode="auto">
                <a:xfrm>
                  <a:off x="3076" y="290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55" name="Oval 2267">
                  <a:extLst>
                    <a:ext uri="{FF2B5EF4-FFF2-40B4-BE49-F238E27FC236}">
                      <a16:creationId xmlns:a16="http://schemas.microsoft.com/office/drawing/2014/main" id="{05A62451-11A4-482A-A37B-C1A735A24ABC}"/>
                    </a:ext>
                  </a:extLst>
                </p:cNvPr>
                <p:cNvSpPr>
                  <a:spLocks noChangeArrowheads="1"/>
                </p:cNvSpPr>
                <p:nvPr/>
              </p:nvSpPr>
              <p:spPr bwMode="auto">
                <a:xfrm>
                  <a:off x="3081" y="284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56" name="Oval 2268">
                  <a:extLst>
                    <a:ext uri="{FF2B5EF4-FFF2-40B4-BE49-F238E27FC236}">
                      <a16:creationId xmlns:a16="http://schemas.microsoft.com/office/drawing/2014/main" id="{AFCE355A-A871-49E5-A2F4-354B3CCEBFDE}"/>
                    </a:ext>
                  </a:extLst>
                </p:cNvPr>
                <p:cNvSpPr>
                  <a:spLocks noChangeArrowheads="1"/>
                </p:cNvSpPr>
                <p:nvPr/>
              </p:nvSpPr>
              <p:spPr bwMode="auto">
                <a:xfrm>
                  <a:off x="3086" y="284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57" name="Oval 2269">
                  <a:extLst>
                    <a:ext uri="{FF2B5EF4-FFF2-40B4-BE49-F238E27FC236}">
                      <a16:creationId xmlns:a16="http://schemas.microsoft.com/office/drawing/2014/main" id="{DC046657-6468-4C22-B011-D561F5B5284F}"/>
                    </a:ext>
                  </a:extLst>
                </p:cNvPr>
                <p:cNvSpPr>
                  <a:spLocks noChangeArrowheads="1"/>
                </p:cNvSpPr>
                <p:nvPr/>
              </p:nvSpPr>
              <p:spPr bwMode="auto">
                <a:xfrm>
                  <a:off x="3091" y="270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58" name="Oval 2270">
                  <a:extLst>
                    <a:ext uri="{FF2B5EF4-FFF2-40B4-BE49-F238E27FC236}">
                      <a16:creationId xmlns:a16="http://schemas.microsoft.com/office/drawing/2014/main" id="{A4A72D98-E5B9-4A7F-A6D4-C0BDBA7BE969}"/>
                    </a:ext>
                  </a:extLst>
                </p:cNvPr>
                <p:cNvSpPr>
                  <a:spLocks noChangeArrowheads="1"/>
                </p:cNvSpPr>
                <p:nvPr/>
              </p:nvSpPr>
              <p:spPr bwMode="auto">
                <a:xfrm>
                  <a:off x="3096" y="279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59" name="Oval 2271">
                  <a:extLst>
                    <a:ext uri="{FF2B5EF4-FFF2-40B4-BE49-F238E27FC236}">
                      <a16:creationId xmlns:a16="http://schemas.microsoft.com/office/drawing/2014/main" id="{A9F9B5DD-ADD1-4376-BB2C-D295A7DD1E98}"/>
                    </a:ext>
                  </a:extLst>
                </p:cNvPr>
                <p:cNvSpPr>
                  <a:spLocks noChangeArrowheads="1"/>
                </p:cNvSpPr>
                <p:nvPr/>
              </p:nvSpPr>
              <p:spPr bwMode="auto">
                <a:xfrm>
                  <a:off x="3100" y="283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60" name="Oval 2272">
                  <a:extLst>
                    <a:ext uri="{FF2B5EF4-FFF2-40B4-BE49-F238E27FC236}">
                      <a16:creationId xmlns:a16="http://schemas.microsoft.com/office/drawing/2014/main" id="{DBD4C900-3C96-498F-B5F4-F606102C988D}"/>
                    </a:ext>
                  </a:extLst>
                </p:cNvPr>
                <p:cNvSpPr>
                  <a:spLocks noChangeArrowheads="1"/>
                </p:cNvSpPr>
                <p:nvPr/>
              </p:nvSpPr>
              <p:spPr bwMode="auto">
                <a:xfrm>
                  <a:off x="3105" y="279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61" name="Oval 2273">
                  <a:extLst>
                    <a:ext uri="{FF2B5EF4-FFF2-40B4-BE49-F238E27FC236}">
                      <a16:creationId xmlns:a16="http://schemas.microsoft.com/office/drawing/2014/main" id="{598DED37-DA77-4120-887A-3C47006763DB}"/>
                    </a:ext>
                  </a:extLst>
                </p:cNvPr>
                <p:cNvSpPr>
                  <a:spLocks noChangeArrowheads="1"/>
                </p:cNvSpPr>
                <p:nvPr/>
              </p:nvSpPr>
              <p:spPr bwMode="auto">
                <a:xfrm>
                  <a:off x="3110" y="279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62" name="Oval 2274">
                  <a:extLst>
                    <a:ext uri="{FF2B5EF4-FFF2-40B4-BE49-F238E27FC236}">
                      <a16:creationId xmlns:a16="http://schemas.microsoft.com/office/drawing/2014/main" id="{58934F4D-5E8B-41B1-A716-5EB962F9C573}"/>
                    </a:ext>
                  </a:extLst>
                </p:cNvPr>
                <p:cNvSpPr>
                  <a:spLocks noChangeArrowheads="1"/>
                </p:cNvSpPr>
                <p:nvPr/>
              </p:nvSpPr>
              <p:spPr bwMode="auto">
                <a:xfrm>
                  <a:off x="3115" y="280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63" name="Oval 2275">
                  <a:extLst>
                    <a:ext uri="{FF2B5EF4-FFF2-40B4-BE49-F238E27FC236}">
                      <a16:creationId xmlns:a16="http://schemas.microsoft.com/office/drawing/2014/main" id="{1A94917B-2DDB-4B2A-9672-5E2DA02B87BA}"/>
                    </a:ext>
                  </a:extLst>
                </p:cNvPr>
                <p:cNvSpPr>
                  <a:spLocks noChangeArrowheads="1"/>
                </p:cNvSpPr>
                <p:nvPr/>
              </p:nvSpPr>
              <p:spPr bwMode="auto">
                <a:xfrm>
                  <a:off x="3120" y="278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64" name="Oval 2276">
                  <a:extLst>
                    <a:ext uri="{FF2B5EF4-FFF2-40B4-BE49-F238E27FC236}">
                      <a16:creationId xmlns:a16="http://schemas.microsoft.com/office/drawing/2014/main" id="{C2F61C34-B842-4DA2-94B2-073B4785BB5E}"/>
                    </a:ext>
                  </a:extLst>
                </p:cNvPr>
                <p:cNvSpPr>
                  <a:spLocks noChangeArrowheads="1"/>
                </p:cNvSpPr>
                <p:nvPr/>
              </p:nvSpPr>
              <p:spPr bwMode="auto">
                <a:xfrm>
                  <a:off x="3124" y="285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65" name="Oval 2277">
                  <a:extLst>
                    <a:ext uri="{FF2B5EF4-FFF2-40B4-BE49-F238E27FC236}">
                      <a16:creationId xmlns:a16="http://schemas.microsoft.com/office/drawing/2014/main" id="{CBA2D0F0-2831-49A1-A0A1-91E7FBFCC7BA}"/>
                    </a:ext>
                  </a:extLst>
                </p:cNvPr>
                <p:cNvSpPr>
                  <a:spLocks noChangeArrowheads="1"/>
                </p:cNvSpPr>
                <p:nvPr/>
              </p:nvSpPr>
              <p:spPr bwMode="auto">
                <a:xfrm>
                  <a:off x="3129" y="266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66" name="Oval 2278">
                  <a:extLst>
                    <a:ext uri="{FF2B5EF4-FFF2-40B4-BE49-F238E27FC236}">
                      <a16:creationId xmlns:a16="http://schemas.microsoft.com/office/drawing/2014/main" id="{721EE9F0-1BC1-4675-9F43-778B884F9AEB}"/>
                    </a:ext>
                  </a:extLst>
                </p:cNvPr>
                <p:cNvSpPr>
                  <a:spLocks noChangeArrowheads="1"/>
                </p:cNvSpPr>
                <p:nvPr/>
              </p:nvSpPr>
              <p:spPr bwMode="auto">
                <a:xfrm>
                  <a:off x="3134" y="290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67" name="Oval 2279">
                  <a:extLst>
                    <a:ext uri="{FF2B5EF4-FFF2-40B4-BE49-F238E27FC236}">
                      <a16:creationId xmlns:a16="http://schemas.microsoft.com/office/drawing/2014/main" id="{10E2FD68-BA55-4FD7-B234-CCF47C0DC4AA}"/>
                    </a:ext>
                  </a:extLst>
                </p:cNvPr>
                <p:cNvSpPr>
                  <a:spLocks noChangeArrowheads="1"/>
                </p:cNvSpPr>
                <p:nvPr/>
              </p:nvSpPr>
              <p:spPr bwMode="auto">
                <a:xfrm>
                  <a:off x="3139" y="275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68" name="Oval 2280">
                  <a:extLst>
                    <a:ext uri="{FF2B5EF4-FFF2-40B4-BE49-F238E27FC236}">
                      <a16:creationId xmlns:a16="http://schemas.microsoft.com/office/drawing/2014/main" id="{EBA67DD4-9A84-4D00-8405-BF4FB7DFABCC}"/>
                    </a:ext>
                  </a:extLst>
                </p:cNvPr>
                <p:cNvSpPr>
                  <a:spLocks noChangeArrowheads="1"/>
                </p:cNvSpPr>
                <p:nvPr/>
              </p:nvSpPr>
              <p:spPr bwMode="auto">
                <a:xfrm>
                  <a:off x="3144" y="277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69" name="Oval 2281">
                  <a:extLst>
                    <a:ext uri="{FF2B5EF4-FFF2-40B4-BE49-F238E27FC236}">
                      <a16:creationId xmlns:a16="http://schemas.microsoft.com/office/drawing/2014/main" id="{79BA6757-BF4B-4726-A7BF-33195DD66C82}"/>
                    </a:ext>
                  </a:extLst>
                </p:cNvPr>
                <p:cNvSpPr>
                  <a:spLocks noChangeArrowheads="1"/>
                </p:cNvSpPr>
                <p:nvPr/>
              </p:nvSpPr>
              <p:spPr bwMode="auto">
                <a:xfrm>
                  <a:off x="3148" y="288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70" name="Oval 2282">
                  <a:extLst>
                    <a:ext uri="{FF2B5EF4-FFF2-40B4-BE49-F238E27FC236}">
                      <a16:creationId xmlns:a16="http://schemas.microsoft.com/office/drawing/2014/main" id="{038A273E-7CDE-4C77-8CB6-A04F384B2034}"/>
                    </a:ext>
                  </a:extLst>
                </p:cNvPr>
                <p:cNvSpPr>
                  <a:spLocks noChangeArrowheads="1"/>
                </p:cNvSpPr>
                <p:nvPr/>
              </p:nvSpPr>
              <p:spPr bwMode="auto">
                <a:xfrm>
                  <a:off x="3153" y="275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71" name="Oval 2283">
                  <a:extLst>
                    <a:ext uri="{FF2B5EF4-FFF2-40B4-BE49-F238E27FC236}">
                      <a16:creationId xmlns:a16="http://schemas.microsoft.com/office/drawing/2014/main" id="{0B062B00-3278-42FF-9BF1-DCB2E3CE1DF6}"/>
                    </a:ext>
                  </a:extLst>
                </p:cNvPr>
                <p:cNvSpPr>
                  <a:spLocks noChangeArrowheads="1"/>
                </p:cNvSpPr>
                <p:nvPr/>
              </p:nvSpPr>
              <p:spPr bwMode="auto">
                <a:xfrm>
                  <a:off x="3158" y="279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72" name="Oval 2284">
                  <a:extLst>
                    <a:ext uri="{FF2B5EF4-FFF2-40B4-BE49-F238E27FC236}">
                      <a16:creationId xmlns:a16="http://schemas.microsoft.com/office/drawing/2014/main" id="{A9813ACF-010E-47AD-A9F9-B687383E7929}"/>
                    </a:ext>
                  </a:extLst>
                </p:cNvPr>
                <p:cNvSpPr>
                  <a:spLocks noChangeArrowheads="1"/>
                </p:cNvSpPr>
                <p:nvPr/>
              </p:nvSpPr>
              <p:spPr bwMode="auto">
                <a:xfrm>
                  <a:off x="3163" y="281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73" name="Oval 2285">
                  <a:extLst>
                    <a:ext uri="{FF2B5EF4-FFF2-40B4-BE49-F238E27FC236}">
                      <a16:creationId xmlns:a16="http://schemas.microsoft.com/office/drawing/2014/main" id="{0FDAD949-A247-4712-B786-00ADFD96CD42}"/>
                    </a:ext>
                  </a:extLst>
                </p:cNvPr>
                <p:cNvSpPr>
                  <a:spLocks noChangeArrowheads="1"/>
                </p:cNvSpPr>
                <p:nvPr/>
              </p:nvSpPr>
              <p:spPr bwMode="auto">
                <a:xfrm>
                  <a:off x="3168" y="2814"/>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74" name="Oval 2286">
                  <a:extLst>
                    <a:ext uri="{FF2B5EF4-FFF2-40B4-BE49-F238E27FC236}">
                      <a16:creationId xmlns:a16="http://schemas.microsoft.com/office/drawing/2014/main" id="{B8D9896B-D9A1-4F26-AC0F-46FAD3A70542}"/>
                    </a:ext>
                  </a:extLst>
                </p:cNvPr>
                <p:cNvSpPr>
                  <a:spLocks noChangeArrowheads="1"/>
                </p:cNvSpPr>
                <p:nvPr/>
              </p:nvSpPr>
              <p:spPr bwMode="auto">
                <a:xfrm>
                  <a:off x="3172" y="277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75" name="Oval 2287">
                  <a:extLst>
                    <a:ext uri="{FF2B5EF4-FFF2-40B4-BE49-F238E27FC236}">
                      <a16:creationId xmlns:a16="http://schemas.microsoft.com/office/drawing/2014/main" id="{68109EAB-AEEB-4818-BD2F-EC57F31DE9D4}"/>
                    </a:ext>
                  </a:extLst>
                </p:cNvPr>
                <p:cNvSpPr>
                  <a:spLocks noChangeArrowheads="1"/>
                </p:cNvSpPr>
                <p:nvPr/>
              </p:nvSpPr>
              <p:spPr bwMode="auto">
                <a:xfrm>
                  <a:off x="3177" y="275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76" name="Oval 2288">
                  <a:extLst>
                    <a:ext uri="{FF2B5EF4-FFF2-40B4-BE49-F238E27FC236}">
                      <a16:creationId xmlns:a16="http://schemas.microsoft.com/office/drawing/2014/main" id="{747D69AA-8B8D-402F-BD8B-D2C7F94A90B8}"/>
                    </a:ext>
                  </a:extLst>
                </p:cNvPr>
                <p:cNvSpPr>
                  <a:spLocks noChangeArrowheads="1"/>
                </p:cNvSpPr>
                <p:nvPr/>
              </p:nvSpPr>
              <p:spPr bwMode="auto">
                <a:xfrm>
                  <a:off x="3182" y="273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77" name="Oval 2289">
                  <a:extLst>
                    <a:ext uri="{FF2B5EF4-FFF2-40B4-BE49-F238E27FC236}">
                      <a16:creationId xmlns:a16="http://schemas.microsoft.com/office/drawing/2014/main" id="{A4039C2A-7B5D-4E7B-B767-144A84F62B1F}"/>
                    </a:ext>
                  </a:extLst>
                </p:cNvPr>
                <p:cNvSpPr>
                  <a:spLocks noChangeArrowheads="1"/>
                </p:cNvSpPr>
                <p:nvPr/>
              </p:nvSpPr>
              <p:spPr bwMode="auto">
                <a:xfrm>
                  <a:off x="3187" y="279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78" name="Oval 2290">
                  <a:extLst>
                    <a:ext uri="{FF2B5EF4-FFF2-40B4-BE49-F238E27FC236}">
                      <a16:creationId xmlns:a16="http://schemas.microsoft.com/office/drawing/2014/main" id="{6DC17FEC-4BFC-4228-9A71-D7CB38DB3D81}"/>
                    </a:ext>
                  </a:extLst>
                </p:cNvPr>
                <p:cNvSpPr>
                  <a:spLocks noChangeArrowheads="1"/>
                </p:cNvSpPr>
                <p:nvPr/>
              </p:nvSpPr>
              <p:spPr bwMode="auto">
                <a:xfrm>
                  <a:off x="3192" y="2884"/>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79" name="Oval 2291">
                  <a:extLst>
                    <a:ext uri="{FF2B5EF4-FFF2-40B4-BE49-F238E27FC236}">
                      <a16:creationId xmlns:a16="http://schemas.microsoft.com/office/drawing/2014/main" id="{00C4C4B0-B96E-43FF-94CA-A313B6239F95}"/>
                    </a:ext>
                  </a:extLst>
                </p:cNvPr>
                <p:cNvSpPr>
                  <a:spLocks noChangeArrowheads="1"/>
                </p:cNvSpPr>
                <p:nvPr/>
              </p:nvSpPr>
              <p:spPr bwMode="auto">
                <a:xfrm>
                  <a:off x="3196" y="269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80" name="Oval 2292">
                  <a:extLst>
                    <a:ext uri="{FF2B5EF4-FFF2-40B4-BE49-F238E27FC236}">
                      <a16:creationId xmlns:a16="http://schemas.microsoft.com/office/drawing/2014/main" id="{415AD8A1-6157-4A0A-93ED-E07F19F04914}"/>
                    </a:ext>
                  </a:extLst>
                </p:cNvPr>
                <p:cNvSpPr>
                  <a:spLocks noChangeArrowheads="1"/>
                </p:cNvSpPr>
                <p:nvPr/>
              </p:nvSpPr>
              <p:spPr bwMode="auto">
                <a:xfrm>
                  <a:off x="3201" y="280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81" name="Oval 2293">
                  <a:extLst>
                    <a:ext uri="{FF2B5EF4-FFF2-40B4-BE49-F238E27FC236}">
                      <a16:creationId xmlns:a16="http://schemas.microsoft.com/office/drawing/2014/main" id="{9A453887-A22D-42E6-BC63-ABD468D3F447}"/>
                    </a:ext>
                  </a:extLst>
                </p:cNvPr>
                <p:cNvSpPr>
                  <a:spLocks noChangeArrowheads="1"/>
                </p:cNvSpPr>
                <p:nvPr/>
              </p:nvSpPr>
              <p:spPr bwMode="auto">
                <a:xfrm>
                  <a:off x="3206" y="278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82" name="Oval 2294">
                  <a:extLst>
                    <a:ext uri="{FF2B5EF4-FFF2-40B4-BE49-F238E27FC236}">
                      <a16:creationId xmlns:a16="http://schemas.microsoft.com/office/drawing/2014/main" id="{A6DAE1D2-0E1F-4643-BD19-09F01AE20239}"/>
                    </a:ext>
                  </a:extLst>
                </p:cNvPr>
                <p:cNvSpPr>
                  <a:spLocks noChangeArrowheads="1"/>
                </p:cNvSpPr>
                <p:nvPr/>
              </p:nvSpPr>
              <p:spPr bwMode="auto">
                <a:xfrm>
                  <a:off x="3211" y="288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83" name="Oval 2295">
                  <a:extLst>
                    <a:ext uri="{FF2B5EF4-FFF2-40B4-BE49-F238E27FC236}">
                      <a16:creationId xmlns:a16="http://schemas.microsoft.com/office/drawing/2014/main" id="{A2B432E2-6889-4250-9676-9260ECE508B3}"/>
                    </a:ext>
                  </a:extLst>
                </p:cNvPr>
                <p:cNvSpPr>
                  <a:spLocks noChangeArrowheads="1"/>
                </p:cNvSpPr>
                <p:nvPr/>
              </p:nvSpPr>
              <p:spPr bwMode="auto">
                <a:xfrm>
                  <a:off x="3216" y="279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84" name="Oval 2296">
                  <a:extLst>
                    <a:ext uri="{FF2B5EF4-FFF2-40B4-BE49-F238E27FC236}">
                      <a16:creationId xmlns:a16="http://schemas.microsoft.com/office/drawing/2014/main" id="{C5C43199-7EAC-4F5B-B483-2FC3B3758EE6}"/>
                    </a:ext>
                  </a:extLst>
                </p:cNvPr>
                <p:cNvSpPr>
                  <a:spLocks noChangeArrowheads="1"/>
                </p:cNvSpPr>
                <p:nvPr/>
              </p:nvSpPr>
              <p:spPr bwMode="auto">
                <a:xfrm>
                  <a:off x="3220" y="291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85" name="Oval 2297">
                  <a:extLst>
                    <a:ext uri="{FF2B5EF4-FFF2-40B4-BE49-F238E27FC236}">
                      <a16:creationId xmlns:a16="http://schemas.microsoft.com/office/drawing/2014/main" id="{52721CFB-2FB4-44F0-AC21-69A8CF21FDB3}"/>
                    </a:ext>
                  </a:extLst>
                </p:cNvPr>
                <p:cNvSpPr>
                  <a:spLocks noChangeArrowheads="1"/>
                </p:cNvSpPr>
                <p:nvPr/>
              </p:nvSpPr>
              <p:spPr bwMode="auto">
                <a:xfrm>
                  <a:off x="3225" y="275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86" name="Oval 2298">
                  <a:extLst>
                    <a:ext uri="{FF2B5EF4-FFF2-40B4-BE49-F238E27FC236}">
                      <a16:creationId xmlns:a16="http://schemas.microsoft.com/office/drawing/2014/main" id="{06AC6889-A56D-43E7-BD1E-E03BE33F63DA}"/>
                    </a:ext>
                  </a:extLst>
                </p:cNvPr>
                <p:cNvSpPr>
                  <a:spLocks noChangeArrowheads="1"/>
                </p:cNvSpPr>
                <p:nvPr/>
              </p:nvSpPr>
              <p:spPr bwMode="auto">
                <a:xfrm>
                  <a:off x="3230" y="280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87" name="Oval 2299">
                  <a:extLst>
                    <a:ext uri="{FF2B5EF4-FFF2-40B4-BE49-F238E27FC236}">
                      <a16:creationId xmlns:a16="http://schemas.microsoft.com/office/drawing/2014/main" id="{163685B0-9CBB-417F-90BA-8FDF1DD68A6C}"/>
                    </a:ext>
                  </a:extLst>
                </p:cNvPr>
                <p:cNvSpPr>
                  <a:spLocks noChangeArrowheads="1"/>
                </p:cNvSpPr>
                <p:nvPr/>
              </p:nvSpPr>
              <p:spPr bwMode="auto">
                <a:xfrm>
                  <a:off x="3235" y="264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88" name="Oval 2300">
                  <a:extLst>
                    <a:ext uri="{FF2B5EF4-FFF2-40B4-BE49-F238E27FC236}">
                      <a16:creationId xmlns:a16="http://schemas.microsoft.com/office/drawing/2014/main" id="{19B8AC3D-609E-4692-8E30-D82B878037E8}"/>
                    </a:ext>
                  </a:extLst>
                </p:cNvPr>
                <p:cNvSpPr>
                  <a:spLocks noChangeArrowheads="1"/>
                </p:cNvSpPr>
                <p:nvPr/>
              </p:nvSpPr>
              <p:spPr bwMode="auto">
                <a:xfrm>
                  <a:off x="3240" y="280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89" name="Oval 2301">
                  <a:extLst>
                    <a:ext uri="{FF2B5EF4-FFF2-40B4-BE49-F238E27FC236}">
                      <a16:creationId xmlns:a16="http://schemas.microsoft.com/office/drawing/2014/main" id="{A2D66BE3-0447-423E-80F5-E549F635A6CE}"/>
                    </a:ext>
                  </a:extLst>
                </p:cNvPr>
                <p:cNvSpPr>
                  <a:spLocks noChangeArrowheads="1"/>
                </p:cNvSpPr>
                <p:nvPr/>
              </p:nvSpPr>
              <p:spPr bwMode="auto">
                <a:xfrm>
                  <a:off x="3244" y="287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90" name="Oval 2302">
                  <a:extLst>
                    <a:ext uri="{FF2B5EF4-FFF2-40B4-BE49-F238E27FC236}">
                      <a16:creationId xmlns:a16="http://schemas.microsoft.com/office/drawing/2014/main" id="{D0FD9A3E-F7AB-4DB0-A70D-E9C25C28CE9E}"/>
                    </a:ext>
                  </a:extLst>
                </p:cNvPr>
                <p:cNvSpPr>
                  <a:spLocks noChangeArrowheads="1"/>
                </p:cNvSpPr>
                <p:nvPr/>
              </p:nvSpPr>
              <p:spPr bwMode="auto">
                <a:xfrm>
                  <a:off x="3249" y="283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91" name="Oval 2303">
                  <a:extLst>
                    <a:ext uri="{FF2B5EF4-FFF2-40B4-BE49-F238E27FC236}">
                      <a16:creationId xmlns:a16="http://schemas.microsoft.com/office/drawing/2014/main" id="{8E2DAC10-0691-4F80-B2FB-E5A0A91FF92F}"/>
                    </a:ext>
                  </a:extLst>
                </p:cNvPr>
                <p:cNvSpPr>
                  <a:spLocks noChangeArrowheads="1"/>
                </p:cNvSpPr>
                <p:nvPr/>
              </p:nvSpPr>
              <p:spPr bwMode="auto">
                <a:xfrm>
                  <a:off x="3254" y="264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92" name="Oval 2304">
                  <a:extLst>
                    <a:ext uri="{FF2B5EF4-FFF2-40B4-BE49-F238E27FC236}">
                      <a16:creationId xmlns:a16="http://schemas.microsoft.com/office/drawing/2014/main" id="{E07916AC-B210-4769-AE38-1917B25C968D}"/>
                    </a:ext>
                  </a:extLst>
                </p:cNvPr>
                <p:cNvSpPr>
                  <a:spLocks noChangeArrowheads="1"/>
                </p:cNvSpPr>
                <p:nvPr/>
              </p:nvSpPr>
              <p:spPr bwMode="auto">
                <a:xfrm>
                  <a:off x="3259" y="290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93" name="Oval 2305">
                  <a:extLst>
                    <a:ext uri="{FF2B5EF4-FFF2-40B4-BE49-F238E27FC236}">
                      <a16:creationId xmlns:a16="http://schemas.microsoft.com/office/drawing/2014/main" id="{AE5405E2-C966-4218-B632-D2F3CC3F1DE7}"/>
                    </a:ext>
                  </a:extLst>
                </p:cNvPr>
                <p:cNvSpPr>
                  <a:spLocks noChangeArrowheads="1"/>
                </p:cNvSpPr>
                <p:nvPr/>
              </p:nvSpPr>
              <p:spPr bwMode="auto">
                <a:xfrm>
                  <a:off x="3264" y="274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94" name="Oval 2306">
                  <a:extLst>
                    <a:ext uri="{FF2B5EF4-FFF2-40B4-BE49-F238E27FC236}">
                      <a16:creationId xmlns:a16="http://schemas.microsoft.com/office/drawing/2014/main" id="{37A4D0E6-9007-4EC5-90DE-6327CF6E154A}"/>
                    </a:ext>
                  </a:extLst>
                </p:cNvPr>
                <p:cNvSpPr>
                  <a:spLocks noChangeArrowheads="1"/>
                </p:cNvSpPr>
                <p:nvPr/>
              </p:nvSpPr>
              <p:spPr bwMode="auto">
                <a:xfrm>
                  <a:off x="3268" y="277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95" name="Oval 2307">
                  <a:extLst>
                    <a:ext uri="{FF2B5EF4-FFF2-40B4-BE49-F238E27FC236}">
                      <a16:creationId xmlns:a16="http://schemas.microsoft.com/office/drawing/2014/main" id="{94471571-152A-4B4A-AF50-5716585364B2}"/>
                    </a:ext>
                  </a:extLst>
                </p:cNvPr>
                <p:cNvSpPr>
                  <a:spLocks noChangeArrowheads="1"/>
                </p:cNvSpPr>
                <p:nvPr/>
              </p:nvSpPr>
              <p:spPr bwMode="auto">
                <a:xfrm>
                  <a:off x="3273" y="287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96" name="Oval 2308">
                  <a:extLst>
                    <a:ext uri="{FF2B5EF4-FFF2-40B4-BE49-F238E27FC236}">
                      <a16:creationId xmlns:a16="http://schemas.microsoft.com/office/drawing/2014/main" id="{62C08171-5DE2-4C26-93C4-4D5DB98B84B8}"/>
                    </a:ext>
                  </a:extLst>
                </p:cNvPr>
                <p:cNvSpPr>
                  <a:spLocks noChangeArrowheads="1"/>
                </p:cNvSpPr>
                <p:nvPr/>
              </p:nvSpPr>
              <p:spPr bwMode="auto">
                <a:xfrm>
                  <a:off x="3278" y="290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97" name="Oval 2309">
                  <a:extLst>
                    <a:ext uri="{FF2B5EF4-FFF2-40B4-BE49-F238E27FC236}">
                      <a16:creationId xmlns:a16="http://schemas.microsoft.com/office/drawing/2014/main" id="{83B20620-0B71-4811-826D-EE53B16A1E32}"/>
                    </a:ext>
                  </a:extLst>
                </p:cNvPr>
                <p:cNvSpPr>
                  <a:spLocks noChangeArrowheads="1"/>
                </p:cNvSpPr>
                <p:nvPr/>
              </p:nvSpPr>
              <p:spPr bwMode="auto">
                <a:xfrm>
                  <a:off x="3283" y="275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98" name="Oval 2310">
                  <a:extLst>
                    <a:ext uri="{FF2B5EF4-FFF2-40B4-BE49-F238E27FC236}">
                      <a16:creationId xmlns:a16="http://schemas.microsoft.com/office/drawing/2014/main" id="{6A8560ED-4F14-463E-94FE-3FE8A81CE82B}"/>
                    </a:ext>
                  </a:extLst>
                </p:cNvPr>
                <p:cNvSpPr>
                  <a:spLocks noChangeArrowheads="1"/>
                </p:cNvSpPr>
                <p:nvPr/>
              </p:nvSpPr>
              <p:spPr bwMode="auto">
                <a:xfrm>
                  <a:off x="3287" y="281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99" name="Oval 2311">
                  <a:extLst>
                    <a:ext uri="{FF2B5EF4-FFF2-40B4-BE49-F238E27FC236}">
                      <a16:creationId xmlns:a16="http://schemas.microsoft.com/office/drawing/2014/main" id="{8FA3B12F-D0F5-4520-99E0-FC1C099CE3A3}"/>
                    </a:ext>
                  </a:extLst>
                </p:cNvPr>
                <p:cNvSpPr>
                  <a:spLocks noChangeArrowheads="1"/>
                </p:cNvSpPr>
                <p:nvPr/>
              </p:nvSpPr>
              <p:spPr bwMode="auto">
                <a:xfrm>
                  <a:off x="3292" y="279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00" name="Oval 2312">
                  <a:extLst>
                    <a:ext uri="{FF2B5EF4-FFF2-40B4-BE49-F238E27FC236}">
                      <a16:creationId xmlns:a16="http://schemas.microsoft.com/office/drawing/2014/main" id="{90DD9C52-B436-4BE1-84F3-8436AD8A12D1}"/>
                    </a:ext>
                  </a:extLst>
                </p:cNvPr>
                <p:cNvSpPr>
                  <a:spLocks noChangeArrowheads="1"/>
                </p:cNvSpPr>
                <p:nvPr/>
              </p:nvSpPr>
              <p:spPr bwMode="auto">
                <a:xfrm>
                  <a:off x="3297" y="290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01" name="Oval 2313">
                  <a:extLst>
                    <a:ext uri="{FF2B5EF4-FFF2-40B4-BE49-F238E27FC236}">
                      <a16:creationId xmlns:a16="http://schemas.microsoft.com/office/drawing/2014/main" id="{5EB67040-5A7C-4706-94C4-9D36878F678E}"/>
                    </a:ext>
                  </a:extLst>
                </p:cNvPr>
                <p:cNvSpPr>
                  <a:spLocks noChangeArrowheads="1"/>
                </p:cNvSpPr>
                <p:nvPr/>
              </p:nvSpPr>
              <p:spPr bwMode="auto">
                <a:xfrm>
                  <a:off x="3302" y="289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02" name="Oval 2314">
                  <a:extLst>
                    <a:ext uri="{FF2B5EF4-FFF2-40B4-BE49-F238E27FC236}">
                      <a16:creationId xmlns:a16="http://schemas.microsoft.com/office/drawing/2014/main" id="{021BBC89-865B-4909-B445-F66303086C44}"/>
                    </a:ext>
                  </a:extLst>
                </p:cNvPr>
                <p:cNvSpPr>
                  <a:spLocks noChangeArrowheads="1"/>
                </p:cNvSpPr>
                <p:nvPr/>
              </p:nvSpPr>
              <p:spPr bwMode="auto">
                <a:xfrm>
                  <a:off x="3307" y="281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03" name="Oval 2315">
                  <a:extLst>
                    <a:ext uri="{FF2B5EF4-FFF2-40B4-BE49-F238E27FC236}">
                      <a16:creationId xmlns:a16="http://schemas.microsoft.com/office/drawing/2014/main" id="{8F90DBDD-09E1-41A7-AA92-07A4E502C46E}"/>
                    </a:ext>
                  </a:extLst>
                </p:cNvPr>
                <p:cNvSpPr>
                  <a:spLocks noChangeArrowheads="1"/>
                </p:cNvSpPr>
                <p:nvPr/>
              </p:nvSpPr>
              <p:spPr bwMode="auto">
                <a:xfrm>
                  <a:off x="3311" y="273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04" name="Oval 2316">
                  <a:extLst>
                    <a:ext uri="{FF2B5EF4-FFF2-40B4-BE49-F238E27FC236}">
                      <a16:creationId xmlns:a16="http://schemas.microsoft.com/office/drawing/2014/main" id="{DF757973-70F6-4EBE-88AC-31E29556F6A9}"/>
                    </a:ext>
                  </a:extLst>
                </p:cNvPr>
                <p:cNvSpPr>
                  <a:spLocks noChangeArrowheads="1"/>
                </p:cNvSpPr>
                <p:nvPr/>
              </p:nvSpPr>
              <p:spPr bwMode="auto">
                <a:xfrm>
                  <a:off x="3316" y="275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05" name="Oval 2317">
                  <a:extLst>
                    <a:ext uri="{FF2B5EF4-FFF2-40B4-BE49-F238E27FC236}">
                      <a16:creationId xmlns:a16="http://schemas.microsoft.com/office/drawing/2014/main" id="{0E116993-2CB3-401E-B56F-016B3C16D75F}"/>
                    </a:ext>
                  </a:extLst>
                </p:cNvPr>
                <p:cNvSpPr>
                  <a:spLocks noChangeArrowheads="1"/>
                </p:cNvSpPr>
                <p:nvPr/>
              </p:nvSpPr>
              <p:spPr bwMode="auto">
                <a:xfrm>
                  <a:off x="3321" y="2814"/>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06" name="Oval 2318">
                  <a:extLst>
                    <a:ext uri="{FF2B5EF4-FFF2-40B4-BE49-F238E27FC236}">
                      <a16:creationId xmlns:a16="http://schemas.microsoft.com/office/drawing/2014/main" id="{76440697-6CFE-4A7F-8803-945C04D2BDED}"/>
                    </a:ext>
                  </a:extLst>
                </p:cNvPr>
                <p:cNvSpPr>
                  <a:spLocks noChangeArrowheads="1"/>
                </p:cNvSpPr>
                <p:nvPr/>
              </p:nvSpPr>
              <p:spPr bwMode="auto">
                <a:xfrm>
                  <a:off x="3326" y="281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07" name="Oval 2319">
                  <a:extLst>
                    <a:ext uri="{FF2B5EF4-FFF2-40B4-BE49-F238E27FC236}">
                      <a16:creationId xmlns:a16="http://schemas.microsoft.com/office/drawing/2014/main" id="{C014A5E2-607E-4F86-B94B-79100905673F}"/>
                    </a:ext>
                  </a:extLst>
                </p:cNvPr>
                <p:cNvSpPr>
                  <a:spLocks noChangeArrowheads="1"/>
                </p:cNvSpPr>
                <p:nvPr/>
              </p:nvSpPr>
              <p:spPr bwMode="auto">
                <a:xfrm>
                  <a:off x="3331" y="282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08" name="Oval 2320">
                  <a:extLst>
                    <a:ext uri="{FF2B5EF4-FFF2-40B4-BE49-F238E27FC236}">
                      <a16:creationId xmlns:a16="http://schemas.microsoft.com/office/drawing/2014/main" id="{CF4F2B95-50B6-4C8F-8E45-CA46005B9ED8}"/>
                    </a:ext>
                  </a:extLst>
                </p:cNvPr>
                <p:cNvSpPr>
                  <a:spLocks noChangeArrowheads="1"/>
                </p:cNvSpPr>
                <p:nvPr/>
              </p:nvSpPr>
              <p:spPr bwMode="auto">
                <a:xfrm>
                  <a:off x="3335" y="289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09" name="Oval 2321">
                  <a:extLst>
                    <a:ext uri="{FF2B5EF4-FFF2-40B4-BE49-F238E27FC236}">
                      <a16:creationId xmlns:a16="http://schemas.microsoft.com/office/drawing/2014/main" id="{CDBC12F4-E532-42D4-8AAF-923774E305CE}"/>
                    </a:ext>
                  </a:extLst>
                </p:cNvPr>
                <p:cNvSpPr>
                  <a:spLocks noChangeArrowheads="1"/>
                </p:cNvSpPr>
                <p:nvPr/>
              </p:nvSpPr>
              <p:spPr bwMode="auto">
                <a:xfrm>
                  <a:off x="3340" y="286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10" name="Oval 2322">
                  <a:extLst>
                    <a:ext uri="{FF2B5EF4-FFF2-40B4-BE49-F238E27FC236}">
                      <a16:creationId xmlns:a16="http://schemas.microsoft.com/office/drawing/2014/main" id="{5611D768-71C6-45DF-BEC4-B5C15595C03C}"/>
                    </a:ext>
                  </a:extLst>
                </p:cNvPr>
                <p:cNvSpPr>
                  <a:spLocks noChangeArrowheads="1"/>
                </p:cNvSpPr>
                <p:nvPr/>
              </p:nvSpPr>
              <p:spPr bwMode="auto">
                <a:xfrm>
                  <a:off x="3345" y="286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11" name="Oval 2323">
                  <a:extLst>
                    <a:ext uri="{FF2B5EF4-FFF2-40B4-BE49-F238E27FC236}">
                      <a16:creationId xmlns:a16="http://schemas.microsoft.com/office/drawing/2014/main" id="{4D194949-B0C4-4BE8-82A6-9E3551AAC016}"/>
                    </a:ext>
                  </a:extLst>
                </p:cNvPr>
                <p:cNvSpPr>
                  <a:spLocks noChangeArrowheads="1"/>
                </p:cNvSpPr>
                <p:nvPr/>
              </p:nvSpPr>
              <p:spPr bwMode="auto">
                <a:xfrm>
                  <a:off x="3350" y="282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12" name="Oval 2324">
                  <a:extLst>
                    <a:ext uri="{FF2B5EF4-FFF2-40B4-BE49-F238E27FC236}">
                      <a16:creationId xmlns:a16="http://schemas.microsoft.com/office/drawing/2014/main" id="{441F44F1-2BF5-45D9-AF44-7BC4A18FE4C9}"/>
                    </a:ext>
                  </a:extLst>
                </p:cNvPr>
                <p:cNvSpPr>
                  <a:spLocks noChangeArrowheads="1"/>
                </p:cNvSpPr>
                <p:nvPr/>
              </p:nvSpPr>
              <p:spPr bwMode="auto">
                <a:xfrm>
                  <a:off x="3355" y="2766"/>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13" name="Oval 2325">
                  <a:extLst>
                    <a:ext uri="{FF2B5EF4-FFF2-40B4-BE49-F238E27FC236}">
                      <a16:creationId xmlns:a16="http://schemas.microsoft.com/office/drawing/2014/main" id="{49F1EA60-EE25-462F-A78B-C11FA103FAEE}"/>
                    </a:ext>
                  </a:extLst>
                </p:cNvPr>
                <p:cNvSpPr>
                  <a:spLocks noChangeArrowheads="1"/>
                </p:cNvSpPr>
                <p:nvPr/>
              </p:nvSpPr>
              <p:spPr bwMode="auto">
                <a:xfrm>
                  <a:off x="3359" y="262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14" name="Oval 2326">
                  <a:extLst>
                    <a:ext uri="{FF2B5EF4-FFF2-40B4-BE49-F238E27FC236}">
                      <a16:creationId xmlns:a16="http://schemas.microsoft.com/office/drawing/2014/main" id="{3D31CEBD-B42C-46DA-89F4-8279D4A688BF}"/>
                    </a:ext>
                  </a:extLst>
                </p:cNvPr>
                <p:cNvSpPr>
                  <a:spLocks noChangeArrowheads="1"/>
                </p:cNvSpPr>
                <p:nvPr/>
              </p:nvSpPr>
              <p:spPr bwMode="auto">
                <a:xfrm>
                  <a:off x="3364" y="262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15" name="Oval 2327">
                  <a:extLst>
                    <a:ext uri="{FF2B5EF4-FFF2-40B4-BE49-F238E27FC236}">
                      <a16:creationId xmlns:a16="http://schemas.microsoft.com/office/drawing/2014/main" id="{B74A75EF-F436-45FF-9D08-10082F72252E}"/>
                    </a:ext>
                  </a:extLst>
                </p:cNvPr>
                <p:cNvSpPr>
                  <a:spLocks noChangeArrowheads="1"/>
                </p:cNvSpPr>
                <p:nvPr/>
              </p:nvSpPr>
              <p:spPr bwMode="auto">
                <a:xfrm>
                  <a:off x="3369" y="273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16" name="Oval 2328">
                  <a:extLst>
                    <a:ext uri="{FF2B5EF4-FFF2-40B4-BE49-F238E27FC236}">
                      <a16:creationId xmlns:a16="http://schemas.microsoft.com/office/drawing/2014/main" id="{3EBDA9CD-C93C-4382-9412-2ED1852A2308}"/>
                    </a:ext>
                  </a:extLst>
                </p:cNvPr>
                <p:cNvSpPr>
                  <a:spLocks noChangeArrowheads="1"/>
                </p:cNvSpPr>
                <p:nvPr/>
              </p:nvSpPr>
              <p:spPr bwMode="auto">
                <a:xfrm>
                  <a:off x="3374" y="280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17" name="Oval 2329">
                  <a:extLst>
                    <a:ext uri="{FF2B5EF4-FFF2-40B4-BE49-F238E27FC236}">
                      <a16:creationId xmlns:a16="http://schemas.microsoft.com/office/drawing/2014/main" id="{C92C6257-7BCA-4A7E-9AFC-A49AC866AD04}"/>
                    </a:ext>
                  </a:extLst>
                </p:cNvPr>
                <p:cNvSpPr>
                  <a:spLocks noChangeArrowheads="1"/>
                </p:cNvSpPr>
                <p:nvPr/>
              </p:nvSpPr>
              <p:spPr bwMode="auto">
                <a:xfrm>
                  <a:off x="3379" y="271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18" name="Oval 2330">
                  <a:extLst>
                    <a:ext uri="{FF2B5EF4-FFF2-40B4-BE49-F238E27FC236}">
                      <a16:creationId xmlns:a16="http://schemas.microsoft.com/office/drawing/2014/main" id="{C523985C-11DD-46C6-BF00-68A0B9590372}"/>
                    </a:ext>
                  </a:extLst>
                </p:cNvPr>
                <p:cNvSpPr>
                  <a:spLocks noChangeArrowheads="1"/>
                </p:cNvSpPr>
                <p:nvPr/>
              </p:nvSpPr>
              <p:spPr bwMode="auto">
                <a:xfrm>
                  <a:off x="3383" y="281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19" name="Oval 2331">
                  <a:extLst>
                    <a:ext uri="{FF2B5EF4-FFF2-40B4-BE49-F238E27FC236}">
                      <a16:creationId xmlns:a16="http://schemas.microsoft.com/office/drawing/2014/main" id="{CC32978F-6678-4627-BAC2-1C6A1647A185}"/>
                    </a:ext>
                  </a:extLst>
                </p:cNvPr>
                <p:cNvSpPr>
                  <a:spLocks noChangeArrowheads="1"/>
                </p:cNvSpPr>
                <p:nvPr/>
              </p:nvSpPr>
              <p:spPr bwMode="auto">
                <a:xfrm>
                  <a:off x="3388" y="275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20" name="Oval 2332">
                  <a:extLst>
                    <a:ext uri="{FF2B5EF4-FFF2-40B4-BE49-F238E27FC236}">
                      <a16:creationId xmlns:a16="http://schemas.microsoft.com/office/drawing/2014/main" id="{6FAEAE70-3B77-4844-99A2-52D666BB7A74}"/>
                    </a:ext>
                  </a:extLst>
                </p:cNvPr>
                <p:cNvSpPr>
                  <a:spLocks noChangeArrowheads="1"/>
                </p:cNvSpPr>
                <p:nvPr/>
              </p:nvSpPr>
              <p:spPr bwMode="auto">
                <a:xfrm>
                  <a:off x="3393" y="279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21" name="Oval 2333">
                  <a:extLst>
                    <a:ext uri="{FF2B5EF4-FFF2-40B4-BE49-F238E27FC236}">
                      <a16:creationId xmlns:a16="http://schemas.microsoft.com/office/drawing/2014/main" id="{957B88CE-2801-4311-A542-E4D23FE95BD4}"/>
                    </a:ext>
                  </a:extLst>
                </p:cNvPr>
                <p:cNvSpPr>
                  <a:spLocks noChangeArrowheads="1"/>
                </p:cNvSpPr>
                <p:nvPr/>
              </p:nvSpPr>
              <p:spPr bwMode="auto">
                <a:xfrm>
                  <a:off x="3398" y="272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22" name="Oval 2334">
                  <a:extLst>
                    <a:ext uri="{FF2B5EF4-FFF2-40B4-BE49-F238E27FC236}">
                      <a16:creationId xmlns:a16="http://schemas.microsoft.com/office/drawing/2014/main" id="{6A7C2A70-9C90-4D9F-95CD-B1A27E366F6A}"/>
                    </a:ext>
                  </a:extLst>
                </p:cNvPr>
                <p:cNvSpPr>
                  <a:spLocks noChangeArrowheads="1"/>
                </p:cNvSpPr>
                <p:nvPr/>
              </p:nvSpPr>
              <p:spPr bwMode="auto">
                <a:xfrm>
                  <a:off x="3403" y="272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23" name="Oval 2335">
                  <a:extLst>
                    <a:ext uri="{FF2B5EF4-FFF2-40B4-BE49-F238E27FC236}">
                      <a16:creationId xmlns:a16="http://schemas.microsoft.com/office/drawing/2014/main" id="{60819B72-C439-4FAE-AACF-4E47DA9ECB31}"/>
                    </a:ext>
                  </a:extLst>
                </p:cNvPr>
                <p:cNvSpPr>
                  <a:spLocks noChangeArrowheads="1"/>
                </p:cNvSpPr>
                <p:nvPr/>
              </p:nvSpPr>
              <p:spPr bwMode="auto">
                <a:xfrm>
                  <a:off x="3407" y="274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24" name="Oval 2336">
                  <a:extLst>
                    <a:ext uri="{FF2B5EF4-FFF2-40B4-BE49-F238E27FC236}">
                      <a16:creationId xmlns:a16="http://schemas.microsoft.com/office/drawing/2014/main" id="{AECA6BA1-4FE0-4207-8B8F-AC6C41B45150}"/>
                    </a:ext>
                  </a:extLst>
                </p:cNvPr>
                <p:cNvSpPr>
                  <a:spLocks noChangeArrowheads="1"/>
                </p:cNvSpPr>
                <p:nvPr/>
              </p:nvSpPr>
              <p:spPr bwMode="auto">
                <a:xfrm>
                  <a:off x="3412" y="274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25" name="Oval 2337">
                  <a:extLst>
                    <a:ext uri="{FF2B5EF4-FFF2-40B4-BE49-F238E27FC236}">
                      <a16:creationId xmlns:a16="http://schemas.microsoft.com/office/drawing/2014/main" id="{5C824C63-9DDB-40B8-9CCF-694C84475F48}"/>
                    </a:ext>
                  </a:extLst>
                </p:cNvPr>
                <p:cNvSpPr>
                  <a:spLocks noChangeArrowheads="1"/>
                </p:cNvSpPr>
                <p:nvPr/>
              </p:nvSpPr>
              <p:spPr bwMode="auto">
                <a:xfrm>
                  <a:off x="3417" y="270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26" name="Oval 2338">
                  <a:extLst>
                    <a:ext uri="{FF2B5EF4-FFF2-40B4-BE49-F238E27FC236}">
                      <a16:creationId xmlns:a16="http://schemas.microsoft.com/office/drawing/2014/main" id="{1ACEA36D-36DB-429B-A4A0-D4390DC5FA35}"/>
                    </a:ext>
                  </a:extLst>
                </p:cNvPr>
                <p:cNvSpPr>
                  <a:spLocks noChangeArrowheads="1"/>
                </p:cNvSpPr>
                <p:nvPr/>
              </p:nvSpPr>
              <p:spPr bwMode="auto">
                <a:xfrm>
                  <a:off x="3422" y="272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27" name="Oval 2339">
                  <a:extLst>
                    <a:ext uri="{FF2B5EF4-FFF2-40B4-BE49-F238E27FC236}">
                      <a16:creationId xmlns:a16="http://schemas.microsoft.com/office/drawing/2014/main" id="{76D9ADD7-E215-474C-BA01-374656C26F4C}"/>
                    </a:ext>
                  </a:extLst>
                </p:cNvPr>
                <p:cNvSpPr>
                  <a:spLocks noChangeArrowheads="1"/>
                </p:cNvSpPr>
                <p:nvPr/>
              </p:nvSpPr>
              <p:spPr bwMode="auto">
                <a:xfrm>
                  <a:off x="3427" y="262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28" name="Oval 2340">
                  <a:extLst>
                    <a:ext uri="{FF2B5EF4-FFF2-40B4-BE49-F238E27FC236}">
                      <a16:creationId xmlns:a16="http://schemas.microsoft.com/office/drawing/2014/main" id="{41D149F8-91DF-4261-9F6F-05C42D5DAE7B}"/>
                    </a:ext>
                  </a:extLst>
                </p:cNvPr>
                <p:cNvSpPr>
                  <a:spLocks noChangeArrowheads="1"/>
                </p:cNvSpPr>
                <p:nvPr/>
              </p:nvSpPr>
              <p:spPr bwMode="auto">
                <a:xfrm>
                  <a:off x="3431" y="281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29" name="Oval 2341">
                  <a:extLst>
                    <a:ext uri="{FF2B5EF4-FFF2-40B4-BE49-F238E27FC236}">
                      <a16:creationId xmlns:a16="http://schemas.microsoft.com/office/drawing/2014/main" id="{A98FB74A-37DB-4E59-9338-2DFCE16373BA}"/>
                    </a:ext>
                  </a:extLst>
                </p:cNvPr>
                <p:cNvSpPr>
                  <a:spLocks noChangeArrowheads="1"/>
                </p:cNvSpPr>
                <p:nvPr/>
              </p:nvSpPr>
              <p:spPr bwMode="auto">
                <a:xfrm>
                  <a:off x="3436" y="281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30" name="Oval 2342">
                  <a:extLst>
                    <a:ext uri="{FF2B5EF4-FFF2-40B4-BE49-F238E27FC236}">
                      <a16:creationId xmlns:a16="http://schemas.microsoft.com/office/drawing/2014/main" id="{77358A43-47EA-4BC8-8150-F7D51D3AF3EF}"/>
                    </a:ext>
                  </a:extLst>
                </p:cNvPr>
                <p:cNvSpPr>
                  <a:spLocks noChangeArrowheads="1"/>
                </p:cNvSpPr>
                <p:nvPr/>
              </p:nvSpPr>
              <p:spPr bwMode="auto">
                <a:xfrm>
                  <a:off x="3441" y="273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31" name="Oval 2343">
                  <a:extLst>
                    <a:ext uri="{FF2B5EF4-FFF2-40B4-BE49-F238E27FC236}">
                      <a16:creationId xmlns:a16="http://schemas.microsoft.com/office/drawing/2014/main" id="{39D4827A-8074-4D9E-80F0-210D6D7596EA}"/>
                    </a:ext>
                  </a:extLst>
                </p:cNvPr>
                <p:cNvSpPr>
                  <a:spLocks noChangeArrowheads="1"/>
                </p:cNvSpPr>
                <p:nvPr/>
              </p:nvSpPr>
              <p:spPr bwMode="auto">
                <a:xfrm>
                  <a:off x="3446" y="273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32" name="Oval 2344">
                  <a:extLst>
                    <a:ext uri="{FF2B5EF4-FFF2-40B4-BE49-F238E27FC236}">
                      <a16:creationId xmlns:a16="http://schemas.microsoft.com/office/drawing/2014/main" id="{1A986B21-165B-49E9-8490-692E5F660C47}"/>
                    </a:ext>
                  </a:extLst>
                </p:cNvPr>
                <p:cNvSpPr>
                  <a:spLocks noChangeArrowheads="1"/>
                </p:cNvSpPr>
                <p:nvPr/>
              </p:nvSpPr>
              <p:spPr bwMode="auto">
                <a:xfrm>
                  <a:off x="3451" y="272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33" name="Oval 2345">
                  <a:extLst>
                    <a:ext uri="{FF2B5EF4-FFF2-40B4-BE49-F238E27FC236}">
                      <a16:creationId xmlns:a16="http://schemas.microsoft.com/office/drawing/2014/main" id="{716C47BE-2570-409B-AC40-39213053C2D0}"/>
                    </a:ext>
                  </a:extLst>
                </p:cNvPr>
                <p:cNvSpPr>
                  <a:spLocks noChangeArrowheads="1"/>
                </p:cNvSpPr>
                <p:nvPr/>
              </p:nvSpPr>
              <p:spPr bwMode="auto">
                <a:xfrm>
                  <a:off x="3455" y="270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34" name="Oval 2346">
                  <a:extLst>
                    <a:ext uri="{FF2B5EF4-FFF2-40B4-BE49-F238E27FC236}">
                      <a16:creationId xmlns:a16="http://schemas.microsoft.com/office/drawing/2014/main" id="{D5A790CD-CF7C-4828-92C3-E6852962E675}"/>
                    </a:ext>
                  </a:extLst>
                </p:cNvPr>
                <p:cNvSpPr>
                  <a:spLocks noChangeArrowheads="1"/>
                </p:cNvSpPr>
                <p:nvPr/>
              </p:nvSpPr>
              <p:spPr bwMode="auto">
                <a:xfrm>
                  <a:off x="3460" y="274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35" name="Oval 2347">
                  <a:extLst>
                    <a:ext uri="{FF2B5EF4-FFF2-40B4-BE49-F238E27FC236}">
                      <a16:creationId xmlns:a16="http://schemas.microsoft.com/office/drawing/2014/main" id="{CA93E7F4-9FB2-43ED-A6C8-2451C463A99A}"/>
                    </a:ext>
                  </a:extLst>
                </p:cNvPr>
                <p:cNvSpPr>
                  <a:spLocks noChangeArrowheads="1"/>
                </p:cNvSpPr>
                <p:nvPr/>
              </p:nvSpPr>
              <p:spPr bwMode="auto">
                <a:xfrm>
                  <a:off x="3465" y="274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36" name="Oval 2348">
                  <a:extLst>
                    <a:ext uri="{FF2B5EF4-FFF2-40B4-BE49-F238E27FC236}">
                      <a16:creationId xmlns:a16="http://schemas.microsoft.com/office/drawing/2014/main" id="{189442D5-9B89-4F5C-9BF4-7726AA428D9B}"/>
                    </a:ext>
                  </a:extLst>
                </p:cNvPr>
                <p:cNvSpPr>
                  <a:spLocks noChangeArrowheads="1"/>
                </p:cNvSpPr>
                <p:nvPr/>
              </p:nvSpPr>
              <p:spPr bwMode="auto">
                <a:xfrm>
                  <a:off x="3470" y="260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37" name="Oval 2349">
                  <a:extLst>
                    <a:ext uri="{FF2B5EF4-FFF2-40B4-BE49-F238E27FC236}">
                      <a16:creationId xmlns:a16="http://schemas.microsoft.com/office/drawing/2014/main" id="{36561E69-E636-477C-8BC3-719FD4395A46}"/>
                    </a:ext>
                  </a:extLst>
                </p:cNvPr>
                <p:cNvSpPr>
                  <a:spLocks noChangeArrowheads="1"/>
                </p:cNvSpPr>
                <p:nvPr/>
              </p:nvSpPr>
              <p:spPr bwMode="auto">
                <a:xfrm>
                  <a:off x="3474" y="260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38" name="Oval 2350">
                  <a:extLst>
                    <a:ext uri="{FF2B5EF4-FFF2-40B4-BE49-F238E27FC236}">
                      <a16:creationId xmlns:a16="http://schemas.microsoft.com/office/drawing/2014/main" id="{3F5C1244-4AD8-45EA-B348-2F8EE13F69A7}"/>
                    </a:ext>
                  </a:extLst>
                </p:cNvPr>
                <p:cNvSpPr>
                  <a:spLocks noChangeArrowheads="1"/>
                </p:cNvSpPr>
                <p:nvPr/>
              </p:nvSpPr>
              <p:spPr bwMode="auto">
                <a:xfrm>
                  <a:off x="3479" y="271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39" name="Oval 2351">
                  <a:extLst>
                    <a:ext uri="{FF2B5EF4-FFF2-40B4-BE49-F238E27FC236}">
                      <a16:creationId xmlns:a16="http://schemas.microsoft.com/office/drawing/2014/main" id="{1B7EC359-6F2C-4009-9856-E28A9070371E}"/>
                    </a:ext>
                  </a:extLst>
                </p:cNvPr>
                <p:cNvSpPr>
                  <a:spLocks noChangeArrowheads="1"/>
                </p:cNvSpPr>
                <p:nvPr/>
              </p:nvSpPr>
              <p:spPr bwMode="auto">
                <a:xfrm>
                  <a:off x="3484" y="289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40" name="Oval 2352">
                  <a:extLst>
                    <a:ext uri="{FF2B5EF4-FFF2-40B4-BE49-F238E27FC236}">
                      <a16:creationId xmlns:a16="http://schemas.microsoft.com/office/drawing/2014/main" id="{C387BA13-5F93-4AA2-A466-B048C5CBE1C1}"/>
                    </a:ext>
                  </a:extLst>
                </p:cNvPr>
                <p:cNvSpPr>
                  <a:spLocks noChangeArrowheads="1"/>
                </p:cNvSpPr>
                <p:nvPr/>
              </p:nvSpPr>
              <p:spPr bwMode="auto">
                <a:xfrm>
                  <a:off x="3489" y="270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41" name="Oval 2353">
                  <a:extLst>
                    <a:ext uri="{FF2B5EF4-FFF2-40B4-BE49-F238E27FC236}">
                      <a16:creationId xmlns:a16="http://schemas.microsoft.com/office/drawing/2014/main" id="{FA9CBE12-4B7F-4261-A95A-C173FB4B8B60}"/>
                    </a:ext>
                  </a:extLst>
                </p:cNvPr>
                <p:cNvSpPr>
                  <a:spLocks noChangeArrowheads="1"/>
                </p:cNvSpPr>
                <p:nvPr/>
              </p:nvSpPr>
              <p:spPr bwMode="auto">
                <a:xfrm>
                  <a:off x="3494" y="282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42" name="Oval 2354">
                  <a:extLst>
                    <a:ext uri="{FF2B5EF4-FFF2-40B4-BE49-F238E27FC236}">
                      <a16:creationId xmlns:a16="http://schemas.microsoft.com/office/drawing/2014/main" id="{57D130D1-C44E-4C77-B7B6-CE2B9AF1EC22}"/>
                    </a:ext>
                  </a:extLst>
                </p:cNvPr>
                <p:cNvSpPr>
                  <a:spLocks noChangeArrowheads="1"/>
                </p:cNvSpPr>
                <p:nvPr/>
              </p:nvSpPr>
              <p:spPr bwMode="auto">
                <a:xfrm>
                  <a:off x="3498" y="275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43" name="Oval 2355">
                  <a:extLst>
                    <a:ext uri="{FF2B5EF4-FFF2-40B4-BE49-F238E27FC236}">
                      <a16:creationId xmlns:a16="http://schemas.microsoft.com/office/drawing/2014/main" id="{93FB2C1D-1F52-48A1-BE75-A41524EC8281}"/>
                    </a:ext>
                  </a:extLst>
                </p:cNvPr>
                <p:cNvSpPr>
                  <a:spLocks noChangeArrowheads="1"/>
                </p:cNvSpPr>
                <p:nvPr/>
              </p:nvSpPr>
              <p:spPr bwMode="auto">
                <a:xfrm>
                  <a:off x="3503" y="278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44" name="Oval 2356">
                  <a:extLst>
                    <a:ext uri="{FF2B5EF4-FFF2-40B4-BE49-F238E27FC236}">
                      <a16:creationId xmlns:a16="http://schemas.microsoft.com/office/drawing/2014/main" id="{79004BEA-7D63-4130-BE8F-C9C00307D205}"/>
                    </a:ext>
                  </a:extLst>
                </p:cNvPr>
                <p:cNvSpPr>
                  <a:spLocks noChangeArrowheads="1"/>
                </p:cNvSpPr>
                <p:nvPr/>
              </p:nvSpPr>
              <p:spPr bwMode="auto">
                <a:xfrm>
                  <a:off x="3508" y="273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45" name="Oval 2357">
                  <a:extLst>
                    <a:ext uri="{FF2B5EF4-FFF2-40B4-BE49-F238E27FC236}">
                      <a16:creationId xmlns:a16="http://schemas.microsoft.com/office/drawing/2014/main" id="{7D136151-85C8-4138-A6DA-C67E57A9D328}"/>
                    </a:ext>
                  </a:extLst>
                </p:cNvPr>
                <p:cNvSpPr>
                  <a:spLocks noChangeArrowheads="1"/>
                </p:cNvSpPr>
                <p:nvPr/>
              </p:nvSpPr>
              <p:spPr bwMode="auto">
                <a:xfrm>
                  <a:off x="3513" y="270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46" name="Oval 2358">
                  <a:extLst>
                    <a:ext uri="{FF2B5EF4-FFF2-40B4-BE49-F238E27FC236}">
                      <a16:creationId xmlns:a16="http://schemas.microsoft.com/office/drawing/2014/main" id="{1B66A4F9-B17F-4314-B2FA-69C06B59A85B}"/>
                    </a:ext>
                  </a:extLst>
                </p:cNvPr>
                <p:cNvSpPr>
                  <a:spLocks noChangeArrowheads="1"/>
                </p:cNvSpPr>
                <p:nvPr/>
              </p:nvSpPr>
              <p:spPr bwMode="auto">
                <a:xfrm>
                  <a:off x="3518" y="282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47" name="Oval 2359">
                  <a:extLst>
                    <a:ext uri="{FF2B5EF4-FFF2-40B4-BE49-F238E27FC236}">
                      <a16:creationId xmlns:a16="http://schemas.microsoft.com/office/drawing/2014/main" id="{28417297-CAA7-4DCA-ADC5-AFE3F369FC16}"/>
                    </a:ext>
                  </a:extLst>
                </p:cNvPr>
                <p:cNvSpPr>
                  <a:spLocks noChangeArrowheads="1"/>
                </p:cNvSpPr>
                <p:nvPr/>
              </p:nvSpPr>
              <p:spPr bwMode="auto">
                <a:xfrm>
                  <a:off x="3522" y="270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48" name="Oval 2360">
                  <a:extLst>
                    <a:ext uri="{FF2B5EF4-FFF2-40B4-BE49-F238E27FC236}">
                      <a16:creationId xmlns:a16="http://schemas.microsoft.com/office/drawing/2014/main" id="{5ECE6EC9-151C-4DD3-981D-766DB128E9B1}"/>
                    </a:ext>
                  </a:extLst>
                </p:cNvPr>
                <p:cNvSpPr>
                  <a:spLocks noChangeArrowheads="1"/>
                </p:cNvSpPr>
                <p:nvPr/>
              </p:nvSpPr>
              <p:spPr bwMode="auto">
                <a:xfrm>
                  <a:off x="3527" y="288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49" name="Oval 2361">
                  <a:extLst>
                    <a:ext uri="{FF2B5EF4-FFF2-40B4-BE49-F238E27FC236}">
                      <a16:creationId xmlns:a16="http://schemas.microsoft.com/office/drawing/2014/main" id="{0731706F-DDDE-4F46-850A-41A676BE5C51}"/>
                    </a:ext>
                  </a:extLst>
                </p:cNvPr>
                <p:cNvSpPr>
                  <a:spLocks noChangeArrowheads="1"/>
                </p:cNvSpPr>
                <p:nvPr/>
              </p:nvSpPr>
              <p:spPr bwMode="auto">
                <a:xfrm>
                  <a:off x="3532" y="279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50" name="Oval 2362">
                  <a:extLst>
                    <a:ext uri="{FF2B5EF4-FFF2-40B4-BE49-F238E27FC236}">
                      <a16:creationId xmlns:a16="http://schemas.microsoft.com/office/drawing/2014/main" id="{6ECC8EE5-8D93-4F08-BE66-0ABEE328BB82}"/>
                    </a:ext>
                  </a:extLst>
                </p:cNvPr>
                <p:cNvSpPr>
                  <a:spLocks noChangeArrowheads="1"/>
                </p:cNvSpPr>
                <p:nvPr/>
              </p:nvSpPr>
              <p:spPr bwMode="auto">
                <a:xfrm>
                  <a:off x="3537" y="273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51" name="Oval 2363">
                  <a:extLst>
                    <a:ext uri="{FF2B5EF4-FFF2-40B4-BE49-F238E27FC236}">
                      <a16:creationId xmlns:a16="http://schemas.microsoft.com/office/drawing/2014/main" id="{B43355D0-3FFC-4EBA-9432-796F1FFBCF0F}"/>
                    </a:ext>
                  </a:extLst>
                </p:cNvPr>
                <p:cNvSpPr>
                  <a:spLocks noChangeArrowheads="1"/>
                </p:cNvSpPr>
                <p:nvPr/>
              </p:nvSpPr>
              <p:spPr bwMode="auto">
                <a:xfrm>
                  <a:off x="3542" y="269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52" name="Oval 2364">
                  <a:extLst>
                    <a:ext uri="{FF2B5EF4-FFF2-40B4-BE49-F238E27FC236}">
                      <a16:creationId xmlns:a16="http://schemas.microsoft.com/office/drawing/2014/main" id="{013A032A-6B11-4360-A83F-240186C3BB80}"/>
                    </a:ext>
                  </a:extLst>
                </p:cNvPr>
                <p:cNvSpPr>
                  <a:spLocks noChangeArrowheads="1"/>
                </p:cNvSpPr>
                <p:nvPr/>
              </p:nvSpPr>
              <p:spPr bwMode="auto">
                <a:xfrm>
                  <a:off x="3546" y="259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53" name="Oval 2365">
                  <a:extLst>
                    <a:ext uri="{FF2B5EF4-FFF2-40B4-BE49-F238E27FC236}">
                      <a16:creationId xmlns:a16="http://schemas.microsoft.com/office/drawing/2014/main" id="{3C6CBA48-4AD9-4359-AA20-70980DC3DF13}"/>
                    </a:ext>
                  </a:extLst>
                </p:cNvPr>
                <p:cNvSpPr>
                  <a:spLocks noChangeArrowheads="1"/>
                </p:cNvSpPr>
                <p:nvPr/>
              </p:nvSpPr>
              <p:spPr bwMode="auto">
                <a:xfrm>
                  <a:off x="3551" y="273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54" name="Oval 2366">
                  <a:extLst>
                    <a:ext uri="{FF2B5EF4-FFF2-40B4-BE49-F238E27FC236}">
                      <a16:creationId xmlns:a16="http://schemas.microsoft.com/office/drawing/2014/main" id="{D6B3E96B-997C-47F5-8D43-530C4CAF2CE4}"/>
                    </a:ext>
                  </a:extLst>
                </p:cNvPr>
                <p:cNvSpPr>
                  <a:spLocks noChangeArrowheads="1"/>
                </p:cNvSpPr>
                <p:nvPr/>
              </p:nvSpPr>
              <p:spPr bwMode="auto">
                <a:xfrm>
                  <a:off x="3556" y="259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55" name="Oval 2367">
                  <a:extLst>
                    <a:ext uri="{FF2B5EF4-FFF2-40B4-BE49-F238E27FC236}">
                      <a16:creationId xmlns:a16="http://schemas.microsoft.com/office/drawing/2014/main" id="{F94552F1-A2B0-4294-9462-3CAF5FA43E10}"/>
                    </a:ext>
                  </a:extLst>
                </p:cNvPr>
                <p:cNvSpPr>
                  <a:spLocks noChangeArrowheads="1"/>
                </p:cNvSpPr>
                <p:nvPr/>
              </p:nvSpPr>
              <p:spPr bwMode="auto">
                <a:xfrm>
                  <a:off x="3561" y="263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56" name="Oval 2368">
                  <a:extLst>
                    <a:ext uri="{FF2B5EF4-FFF2-40B4-BE49-F238E27FC236}">
                      <a16:creationId xmlns:a16="http://schemas.microsoft.com/office/drawing/2014/main" id="{85DD9246-54A9-4CC4-93D0-FEA28D9025A1}"/>
                    </a:ext>
                  </a:extLst>
                </p:cNvPr>
                <p:cNvSpPr>
                  <a:spLocks noChangeArrowheads="1"/>
                </p:cNvSpPr>
                <p:nvPr/>
              </p:nvSpPr>
              <p:spPr bwMode="auto">
                <a:xfrm>
                  <a:off x="3566" y="2814"/>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57" name="Oval 2369">
                  <a:extLst>
                    <a:ext uri="{FF2B5EF4-FFF2-40B4-BE49-F238E27FC236}">
                      <a16:creationId xmlns:a16="http://schemas.microsoft.com/office/drawing/2014/main" id="{E20F0167-1C7F-47B7-ABA8-02A3542E867B}"/>
                    </a:ext>
                  </a:extLst>
                </p:cNvPr>
                <p:cNvSpPr>
                  <a:spLocks noChangeArrowheads="1"/>
                </p:cNvSpPr>
                <p:nvPr/>
              </p:nvSpPr>
              <p:spPr bwMode="auto">
                <a:xfrm>
                  <a:off x="3570" y="275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58" name="Oval 2370">
                  <a:extLst>
                    <a:ext uri="{FF2B5EF4-FFF2-40B4-BE49-F238E27FC236}">
                      <a16:creationId xmlns:a16="http://schemas.microsoft.com/office/drawing/2014/main" id="{94E4D17D-DBB2-4680-901F-7896F3CAA8A6}"/>
                    </a:ext>
                  </a:extLst>
                </p:cNvPr>
                <p:cNvSpPr>
                  <a:spLocks noChangeArrowheads="1"/>
                </p:cNvSpPr>
                <p:nvPr/>
              </p:nvSpPr>
              <p:spPr bwMode="auto">
                <a:xfrm>
                  <a:off x="3575" y="270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59" name="Oval 2371">
                  <a:extLst>
                    <a:ext uri="{FF2B5EF4-FFF2-40B4-BE49-F238E27FC236}">
                      <a16:creationId xmlns:a16="http://schemas.microsoft.com/office/drawing/2014/main" id="{8AA9D3C3-8135-44DE-A81F-1B0335A9DBA0}"/>
                    </a:ext>
                  </a:extLst>
                </p:cNvPr>
                <p:cNvSpPr>
                  <a:spLocks noChangeArrowheads="1"/>
                </p:cNvSpPr>
                <p:nvPr/>
              </p:nvSpPr>
              <p:spPr bwMode="auto">
                <a:xfrm>
                  <a:off x="3580" y="258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60" name="Oval 2372">
                  <a:extLst>
                    <a:ext uri="{FF2B5EF4-FFF2-40B4-BE49-F238E27FC236}">
                      <a16:creationId xmlns:a16="http://schemas.microsoft.com/office/drawing/2014/main" id="{E0599763-BB14-46A7-8DC0-A53C4B4202DD}"/>
                    </a:ext>
                  </a:extLst>
                </p:cNvPr>
                <p:cNvSpPr>
                  <a:spLocks noChangeArrowheads="1"/>
                </p:cNvSpPr>
                <p:nvPr/>
              </p:nvSpPr>
              <p:spPr bwMode="auto">
                <a:xfrm>
                  <a:off x="3585" y="270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61" name="Oval 2373">
                  <a:extLst>
                    <a:ext uri="{FF2B5EF4-FFF2-40B4-BE49-F238E27FC236}">
                      <a16:creationId xmlns:a16="http://schemas.microsoft.com/office/drawing/2014/main" id="{30E324F0-A7C7-4C9F-A4E4-00A76823B234}"/>
                    </a:ext>
                  </a:extLst>
                </p:cNvPr>
                <p:cNvSpPr>
                  <a:spLocks noChangeArrowheads="1"/>
                </p:cNvSpPr>
                <p:nvPr/>
              </p:nvSpPr>
              <p:spPr bwMode="auto">
                <a:xfrm>
                  <a:off x="3590" y="274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62" name="Oval 2374">
                  <a:extLst>
                    <a:ext uri="{FF2B5EF4-FFF2-40B4-BE49-F238E27FC236}">
                      <a16:creationId xmlns:a16="http://schemas.microsoft.com/office/drawing/2014/main" id="{B2F7667F-C46B-4D9D-89F8-771E32675B04}"/>
                    </a:ext>
                  </a:extLst>
                </p:cNvPr>
                <p:cNvSpPr>
                  <a:spLocks noChangeArrowheads="1"/>
                </p:cNvSpPr>
                <p:nvPr/>
              </p:nvSpPr>
              <p:spPr bwMode="auto">
                <a:xfrm>
                  <a:off x="3594" y="258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63" name="Oval 2375">
                  <a:extLst>
                    <a:ext uri="{FF2B5EF4-FFF2-40B4-BE49-F238E27FC236}">
                      <a16:creationId xmlns:a16="http://schemas.microsoft.com/office/drawing/2014/main" id="{4523DFE4-9F0A-4166-9A42-579D60227483}"/>
                    </a:ext>
                  </a:extLst>
                </p:cNvPr>
                <p:cNvSpPr>
                  <a:spLocks noChangeArrowheads="1"/>
                </p:cNvSpPr>
                <p:nvPr/>
              </p:nvSpPr>
              <p:spPr bwMode="auto">
                <a:xfrm>
                  <a:off x="3599" y="280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64" name="Oval 2376">
                  <a:extLst>
                    <a:ext uri="{FF2B5EF4-FFF2-40B4-BE49-F238E27FC236}">
                      <a16:creationId xmlns:a16="http://schemas.microsoft.com/office/drawing/2014/main" id="{29C7BE88-37C3-4C18-8F13-76BBE407B825}"/>
                    </a:ext>
                  </a:extLst>
                </p:cNvPr>
                <p:cNvSpPr>
                  <a:spLocks noChangeArrowheads="1"/>
                </p:cNvSpPr>
                <p:nvPr/>
              </p:nvSpPr>
              <p:spPr bwMode="auto">
                <a:xfrm>
                  <a:off x="3604" y="258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65" name="Oval 2377">
                  <a:extLst>
                    <a:ext uri="{FF2B5EF4-FFF2-40B4-BE49-F238E27FC236}">
                      <a16:creationId xmlns:a16="http://schemas.microsoft.com/office/drawing/2014/main" id="{1477C65F-85E5-4FBC-80BD-1FBDC302D47D}"/>
                    </a:ext>
                  </a:extLst>
                </p:cNvPr>
                <p:cNvSpPr>
                  <a:spLocks noChangeArrowheads="1"/>
                </p:cNvSpPr>
                <p:nvPr/>
              </p:nvSpPr>
              <p:spPr bwMode="auto">
                <a:xfrm>
                  <a:off x="3609" y="269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66" name="Oval 2378">
                  <a:extLst>
                    <a:ext uri="{FF2B5EF4-FFF2-40B4-BE49-F238E27FC236}">
                      <a16:creationId xmlns:a16="http://schemas.microsoft.com/office/drawing/2014/main" id="{6583040C-9C2A-4FB8-96CB-9F895FC961A2}"/>
                    </a:ext>
                  </a:extLst>
                </p:cNvPr>
                <p:cNvSpPr>
                  <a:spLocks noChangeArrowheads="1"/>
                </p:cNvSpPr>
                <p:nvPr/>
              </p:nvSpPr>
              <p:spPr bwMode="auto">
                <a:xfrm>
                  <a:off x="3614" y="280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67" name="Oval 2379">
                  <a:extLst>
                    <a:ext uri="{FF2B5EF4-FFF2-40B4-BE49-F238E27FC236}">
                      <a16:creationId xmlns:a16="http://schemas.microsoft.com/office/drawing/2014/main" id="{F58A858E-9CE1-4380-9DAE-B59F7BCA71BD}"/>
                    </a:ext>
                  </a:extLst>
                </p:cNvPr>
                <p:cNvSpPr>
                  <a:spLocks noChangeArrowheads="1"/>
                </p:cNvSpPr>
                <p:nvPr/>
              </p:nvSpPr>
              <p:spPr bwMode="auto">
                <a:xfrm>
                  <a:off x="3618" y="257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68" name="Oval 2380">
                  <a:extLst>
                    <a:ext uri="{FF2B5EF4-FFF2-40B4-BE49-F238E27FC236}">
                      <a16:creationId xmlns:a16="http://schemas.microsoft.com/office/drawing/2014/main" id="{8B95028A-155A-428A-945A-220C2D5AD100}"/>
                    </a:ext>
                  </a:extLst>
                </p:cNvPr>
                <p:cNvSpPr>
                  <a:spLocks noChangeArrowheads="1"/>
                </p:cNvSpPr>
                <p:nvPr/>
              </p:nvSpPr>
              <p:spPr bwMode="auto">
                <a:xfrm>
                  <a:off x="3623" y="271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69" name="Oval 2381">
                  <a:extLst>
                    <a:ext uri="{FF2B5EF4-FFF2-40B4-BE49-F238E27FC236}">
                      <a16:creationId xmlns:a16="http://schemas.microsoft.com/office/drawing/2014/main" id="{F8F79659-967F-4C01-A926-A48F2D94A22D}"/>
                    </a:ext>
                  </a:extLst>
                </p:cNvPr>
                <p:cNvSpPr>
                  <a:spLocks noChangeArrowheads="1"/>
                </p:cNvSpPr>
                <p:nvPr/>
              </p:nvSpPr>
              <p:spPr bwMode="auto">
                <a:xfrm>
                  <a:off x="3628" y="257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70" name="Oval 2382">
                  <a:extLst>
                    <a:ext uri="{FF2B5EF4-FFF2-40B4-BE49-F238E27FC236}">
                      <a16:creationId xmlns:a16="http://schemas.microsoft.com/office/drawing/2014/main" id="{39E32E73-846A-4FB9-9D0A-4DE2B2E0A490}"/>
                    </a:ext>
                  </a:extLst>
                </p:cNvPr>
                <p:cNvSpPr>
                  <a:spLocks noChangeArrowheads="1"/>
                </p:cNvSpPr>
                <p:nvPr/>
              </p:nvSpPr>
              <p:spPr bwMode="auto">
                <a:xfrm>
                  <a:off x="3633" y="279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71" name="Oval 2383">
                  <a:extLst>
                    <a:ext uri="{FF2B5EF4-FFF2-40B4-BE49-F238E27FC236}">
                      <a16:creationId xmlns:a16="http://schemas.microsoft.com/office/drawing/2014/main" id="{84434DC3-73EE-423D-B2CD-ACCB4C29EBB0}"/>
                    </a:ext>
                  </a:extLst>
                </p:cNvPr>
                <p:cNvSpPr>
                  <a:spLocks noChangeArrowheads="1"/>
                </p:cNvSpPr>
                <p:nvPr/>
              </p:nvSpPr>
              <p:spPr bwMode="auto">
                <a:xfrm>
                  <a:off x="3638" y="268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72" name="Oval 2384">
                  <a:extLst>
                    <a:ext uri="{FF2B5EF4-FFF2-40B4-BE49-F238E27FC236}">
                      <a16:creationId xmlns:a16="http://schemas.microsoft.com/office/drawing/2014/main" id="{A3059C8B-4260-4EC6-A61C-B795A8870B70}"/>
                    </a:ext>
                  </a:extLst>
                </p:cNvPr>
                <p:cNvSpPr>
                  <a:spLocks noChangeArrowheads="1"/>
                </p:cNvSpPr>
                <p:nvPr/>
              </p:nvSpPr>
              <p:spPr bwMode="auto">
                <a:xfrm>
                  <a:off x="3642" y="256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73" name="Oval 2385">
                  <a:extLst>
                    <a:ext uri="{FF2B5EF4-FFF2-40B4-BE49-F238E27FC236}">
                      <a16:creationId xmlns:a16="http://schemas.microsoft.com/office/drawing/2014/main" id="{86003761-4319-454D-A7D8-F5DDB5B7ECDC}"/>
                    </a:ext>
                  </a:extLst>
                </p:cNvPr>
                <p:cNvSpPr>
                  <a:spLocks noChangeArrowheads="1"/>
                </p:cNvSpPr>
                <p:nvPr/>
              </p:nvSpPr>
              <p:spPr bwMode="auto">
                <a:xfrm>
                  <a:off x="3647" y="270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74" name="Oval 2386">
                  <a:extLst>
                    <a:ext uri="{FF2B5EF4-FFF2-40B4-BE49-F238E27FC236}">
                      <a16:creationId xmlns:a16="http://schemas.microsoft.com/office/drawing/2014/main" id="{8A22EAD2-C363-4CFB-B800-76ADAC07F7C7}"/>
                    </a:ext>
                  </a:extLst>
                </p:cNvPr>
                <p:cNvSpPr>
                  <a:spLocks noChangeArrowheads="1"/>
                </p:cNvSpPr>
                <p:nvPr/>
              </p:nvSpPr>
              <p:spPr bwMode="auto">
                <a:xfrm>
                  <a:off x="3652" y="256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75" name="Oval 2387">
                  <a:extLst>
                    <a:ext uri="{FF2B5EF4-FFF2-40B4-BE49-F238E27FC236}">
                      <a16:creationId xmlns:a16="http://schemas.microsoft.com/office/drawing/2014/main" id="{57718964-DD25-4861-9D58-112D2F3FF4D3}"/>
                    </a:ext>
                  </a:extLst>
                </p:cNvPr>
                <p:cNvSpPr>
                  <a:spLocks noChangeArrowheads="1"/>
                </p:cNvSpPr>
                <p:nvPr/>
              </p:nvSpPr>
              <p:spPr bwMode="auto">
                <a:xfrm>
                  <a:off x="3657" y="2668"/>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76" name="Oval 2388">
                  <a:extLst>
                    <a:ext uri="{FF2B5EF4-FFF2-40B4-BE49-F238E27FC236}">
                      <a16:creationId xmlns:a16="http://schemas.microsoft.com/office/drawing/2014/main" id="{91FAF1E8-CA37-4EBA-A4F9-CA6379B036E7}"/>
                    </a:ext>
                  </a:extLst>
                </p:cNvPr>
                <p:cNvSpPr>
                  <a:spLocks noChangeArrowheads="1"/>
                </p:cNvSpPr>
                <p:nvPr/>
              </p:nvSpPr>
              <p:spPr bwMode="auto">
                <a:xfrm>
                  <a:off x="3662" y="256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77" name="Oval 2389">
                  <a:extLst>
                    <a:ext uri="{FF2B5EF4-FFF2-40B4-BE49-F238E27FC236}">
                      <a16:creationId xmlns:a16="http://schemas.microsoft.com/office/drawing/2014/main" id="{F60BF272-A90E-4ECF-9D5A-5C57D48A7606}"/>
                    </a:ext>
                  </a:extLst>
                </p:cNvPr>
                <p:cNvSpPr>
                  <a:spLocks noChangeArrowheads="1"/>
                </p:cNvSpPr>
                <p:nvPr/>
              </p:nvSpPr>
              <p:spPr bwMode="auto">
                <a:xfrm>
                  <a:off x="3666" y="265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78" name="Oval 2390">
                  <a:extLst>
                    <a:ext uri="{FF2B5EF4-FFF2-40B4-BE49-F238E27FC236}">
                      <a16:creationId xmlns:a16="http://schemas.microsoft.com/office/drawing/2014/main" id="{7F30B65A-A0A2-4BC0-86A3-5A7244C9FDFE}"/>
                    </a:ext>
                  </a:extLst>
                </p:cNvPr>
                <p:cNvSpPr>
                  <a:spLocks noChangeArrowheads="1"/>
                </p:cNvSpPr>
                <p:nvPr/>
              </p:nvSpPr>
              <p:spPr bwMode="auto">
                <a:xfrm>
                  <a:off x="3671" y="258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79" name="Oval 2391">
                  <a:extLst>
                    <a:ext uri="{FF2B5EF4-FFF2-40B4-BE49-F238E27FC236}">
                      <a16:creationId xmlns:a16="http://schemas.microsoft.com/office/drawing/2014/main" id="{8F74F146-93DF-4A43-A3F9-D8DD60A3556D}"/>
                    </a:ext>
                  </a:extLst>
                </p:cNvPr>
                <p:cNvSpPr>
                  <a:spLocks noChangeArrowheads="1"/>
                </p:cNvSpPr>
                <p:nvPr/>
              </p:nvSpPr>
              <p:spPr bwMode="auto">
                <a:xfrm>
                  <a:off x="3676" y="275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80" name="Oval 2392">
                  <a:extLst>
                    <a:ext uri="{FF2B5EF4-FFF2-40B4-BE49-F238E27FC236}">
                      <a16:creationId xmlns:a16="http://schemas.microsoft.com/office/drawing/2014/main" id="{DBFDC4DB-3B09-4A22-B51A-F249261CF035}"/>
                    </a:ext>
                  </a:extLst>
                </p:cNvPr>
                <p:cNvSpPr>
                  <a:spLocks noChangeArrowheads="1"/>
                </p:cNvSpPr>
                <p:nvPr/>
              </p:nvSpPr>
              <p:spPr bwMode="auto">
                <a:xfrm>
                  <a:off x="3681" y="285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81" name="Oval 2393">
                  <a:extLst>
                    <a:ext uri="{FF2B5EF4-FFF2-40B4-BE49-F238E27FC236}">
                      <a16:creationId xmlns:a16="http://schemas.microsoft.com/office/drawing/2014/main" id="{E5BB00F5-27DE-4B37-8BD5-857475CFE99B}"/>
                    </a:ext>
                  </a:extLst>
                </p:cNvPr>
                <p:cNvSpPr>
                  <a:spLocks noChangeArrowheads="1"/>
                </p:cNvSpPr>
                <p:nvPr/>
              </p:nvSpPr>
              <p:spPr bwMode="auto">
                <a:xfrm>
                  <a:off x="3685" y="265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82" name="Oval 2394">
                  <a:extLst>
                    <a:ext uri="{FF2B5EF4-FFF2-40B4-BE49-F238E27FC236}">
                      <a16:creationId xmlns:a16="http://schemas.microsoft.com/office/drawing/2014/main" id="{5134F357-DAEE-43AD-A9E4-319E0F80B42F}"/>
                    </a:ext>
                  </a:extLst>
                </p:cNvPr>
                <p:cNvSpPr>
                  <a:spLocks noChangeArrowheads="1"/>
                </p:cNvSpPr>
                <p:nvPr/>
              </p:nvSpPr>
              <p:spPr bwMode="auto">
                <a:xfrm>
                  <a:off x="3690" y="277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83" name="Oval 2395">
                  <a:extLst>
                    <a:ext uri="{FF2B5EF4-FFF2-40B4-BE49-F238E27FC236}">
                      <a16:creationId xmlns:a16="http://schemas.microsoft.com/office/drawing/2014/main" id="{32F6B61B-6835-4D76-BFB7-F96A6B862C04}"/>
                    </a:ext>
                  </a:extLst>
                </p:cNvPr>
                <p:cNvSpPr>
                  <a:spLocks noChangeArrowheads="1"/>
                </p:cNvSpPr>
                <p:nvPr/>
              </p:nvSpPr>
              <p:spPr bwMode="auto">
                <a:xfrm>
                  <a:off x="3695" y="273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84" name="Oval 2396">
                  <a:extLst>
                    <a:ext uri="{FF2B5EF4-FFF2-40B4-BE49-F238E27FC236}">
                      <a16:creationId xmlns:a16="http://schemas.microsoft.com/office/drawing/2014/main" id="{E3F48F5F-C226-4182-B051-68EDECCCCFA3}"/>
                    </a:ext>
                  </a:extLst>
                </p:cNvPr>
                <p:cNvSpPr>
                  <a:spLocks noChangeArrowheads="1"/>
                </p:cNvSpPr>
                <p:nvPr/>
              </p:nvSpPr>
              <p:spPr bwMode="auto">
                <a:xfrm>
                  <a:off x="3700" y="268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85" name="Oval 2397">
                  <a:extLst>
                    <a:ext uri="{FF2B5EF4-FFF2-40B4-BE49-F238E27FC236}">
                      <a16:creationId xmlns:a16="http://schemas.microsoft.com/office/drawing/2014/main" id="{1DC7A41A-2486-47F0-AE13-ABF9249E6D78}"/>
                    </a:ext>
                  </a:extLst>
                </p:cNvPr>
                <p:cNvSpPr>
                  <a:spLocks noChangeArrowheads="1"/>
                </p:cNvSpPr>
                <p:nvPr/>
              </p:nvSpPr>
              <p:spPr bwMode="auto">
                <a:xfrm>
                  <a:off x="3705" y="2689"/>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86" name="Oval 2398">
                  <a:extLst>
                    <a:ext uri="{FF2B5EF4-FFF2-40B4-BE49-F238E27FC236}">
                      <a16:creationId xmlns:a16="http://schemas.microsoft.com/office/drawing/2014/main" id="{16941E05-1117-4A93-8E37-FB308B839B6F}"/>
                    </a:ext>
                  </a:extLst>
                </p:cNvPr>
                <p:cNvSpPr>
                  <a:spLocks noChangeArrowheads="1"/>
                </p:cNvSpPr>
                <p:nvPr/>
              </p:nvSpPr>
              <p:spPr bwMode="auto">
                <a:xfrm>
                  <a:off x="3709" y="255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87" name="Oval 2399">
                  <a:extLst>
                    <a:ext uri="{FF2B5EF4-FFF2-40B4-BE49-F238E27FC236}">
                      <a16:creationId xmlns:a16="http://schemas.microsoft.com/office/drawing/2014/main" id="{1D70F3E7-28AE-476C-826E-65A826ABBD67}"/>
                    </a:ext>
                  </a:extLst>
                </p:cNvPr>
                <p:cNvSpPr>
                  <a:spLocks noChangeArrowheads="1"/>
                </p:cNvSpPr>
                <p:nvPr/>
              </p:nvSpPr>
              <p:spPr bwMode="auto">
                <a:xfrm>
                  <a:off x="3714" y="284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88" name="Oval 2400">
                  <a:extLst>
                    <a:ext uri="{FF2B5EF4-FFF2-40B4-BE49-F238E27FC236}">
                      <a16:creationId xmlns:a16="http://schemas.microsoft.com/office/drawing/2014/main" id="{AE2D38AB-EA45-4F07-82F7-041C54D469F8}"/>
                    </a:ext>
                  </a:extLst>
                </p:cNvPr>
                <p:cNvSpPr>
                  <a:spLocks noChangeArrowheads="1"/>
                </p:cNvSpPr>
                <p:nvPr/>
              </p:nvSpPr>
              <p:spPr bwMode="auto">
                <a:xfrm>
                  <a:off x="3719" y="254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89" name="Oval 2401">
                  <a:extLst>
                    <a:ext uri="{FF2B5EF4-FFF2-40B4-BE49-F238E27FC236}">
                      <a16:creationId xmlns:a16="http://schemas.microsoft.com/office/drawing/2014/main" id="{91329FDB-5270-4736-B0B5-8C91DA8E8760}"/>
                    </a:ext>
                  </a:extLst>
                </p:cNvPr>
                <p:cNvSpPr>
                  <a:spLocks noChangeArrowheads="1"/>
                </p:cNvSpPr>
                <p:nvPr/>
              </p:nvSpPr>
              <p:spPr bwMode="auto">
                <a:xfrm>
                  <a:off x="3724" y="275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90" name="Oval 2402">
                  <a:extLst>
                    <a:ext uri="{FF2B5EF4-FFF2-40B4-BE49-F238E27FC236}">
                      <a16:creationId xmlns:a16="http://schemas.microsoft.com/office/drawing/2014/main" id="{5067DD93-CF05-4391-ADFB-7F63FFF3D073}"/>
                    </a:ext>
                  </a:extLst>
                </p:cNvPr>
                <p:cNvSpPr>
                  <a:spLocks noChangeArrowheads="1"/>
                </p:cNvSpPr>
                <p:nvPr/>
              </p:nvSpPr>
              <p:spPr bwMode="auto">
                <a:xfrm>
                  <a:off x="3729" y="275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91" name="Oval 2403">
                  <a:extLst>
                    <a:ext uri="{FF2B5EF4-FFF2-40B4-BE49-F238E27FC236}">
                      <a16:creationId xmlns:a16="http://schemas.microsoft.com/office/drawing/2014/main" id="{EB070B7F-D881-4969-8310-9F456E3408B4}"/>
                    </a:ext>
                  </a:extLst>
                </p:cNvPr>
                <p:cNvSpPr>
                  <a:spLocks noChangeArrowheads="1"/>
                </p:cNvSpPr>
                <p:nvPr/>
              </p:nvSpPr>
              <p:spPr bwMode="auto">
                <a:xfrm>
                  <a:off x="3733" y="254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92" name="Oval 2404">
                  <a:extLst>
                    <a:ext uri="{FF2B5EF4-FFF2-40B4-BE49-F238E27FC236}">
                      <a16:creationId xmlns:a16="http://schemas.microsoft.com/office/drawing/2014/main" id="{8DE83B96-1B04-4FF3-BCF7-9C71FDE131AA}"/>
                    </a:ext>
                  </a:extLst>
                </p:cNvPr>
                <p:cNvSpPr>
                  <a:spLocks noChangeArrowheads="1"/>
                </p:cNvSpPr>
                <p:nvPr/>
              </p:nvSpPr>
              <p:spPr bwMode="auto">
                <a:xfrm>
                  <a:off x="3738" y="283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93" name="Oval 2405">
                  <a:extLst>
                    <a:ext uri="{FF2B5EF4-FFF2-40B4-BE49-F238E27FC236}">
                      <a16:creationId xmlns:a16="http://schemas.microsoft.com/office/drawing/2014/main" id="{1040ECFF-0A7A-47DE-9247-8F85DC61617D}"/>
                    </a:ext>
                  </a:extLst>
                </p:cNvPr>
                <p:cNvSpPr>
                  <a:spLocks noChangeArrowheads="1"/>
                </p:cNvSpPr>
                <p:nvPr/>
              </p:nvSpPr>
              <p:spPr bwMode="auto">
                <a:xfrm>
                  <a:off x="3743" y="275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94" name="Oval 2406">
                  <a:extLst>
                    <a:ext uri="{FF2B5EF4-FFF2-40B4-BE49-F238E27FC236}">
                      <a16:creationId xmlns:a16="http://schemas.microsoft.com/office/drawing/2014/main" id="{10F260DD-1688-40DB-A549-8F6854A78A99}"/>
                    </a:ext>
                  </a:extLst>
                </p:cNvPr>
                <p:cNvSpPr>
                  <a:spLocks noChangeArrowheads="1"/>
                </p:cNvSpPr>
                <p:nvPr/>
              </p:nvSpPr>
              <p:spPr bwMode="auto">
                <a:xfrm>
                  <a:off x="3748" y="253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95" name="Oval 2407">
                  <a:extLst>
                    <a:ext uri="{FF2B5EF4-FFF2-40B4-BE49-F238E27FC236}">
                      <a16:creationId xmlns:a16="http://schemas.microsoft.com/office/drawing/2014/main" id="{8A211DF4-F0D2-4116-8D5F-7F621467A9D3}"/>
                    </a:ext>
                  </a:extLst>
                </p:cNvPr>
                <p:cNvSpPr>
                  <a:spLocks noChangeArrowheads="1"/>
                </p:cNvSpPr>
                <p:nvPr/>
              </p:nvSpPr>
              <p:spPr bwMode="auto">
                <a:xfrm>
                  <a:off x="3753" y="253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96" name="Oval 2408">
                  <a:extLst>
                    <a:ext uri="{FF2B5EF4-FFF2-40B4-BE49-F238E27FC236}">
                      <a16:creationId xmlns:a16="http://schemas.microsoft.com/office/drawing/2014/main" id="{D7D9D0B4-40AA-40A4-9DCA-58F54DA6AC0A}"/>
                    </a:ext>
                  </a:extLst>
                </p:cNvPr>
                <p:cNvSpPr>
                  <a:spLocks noChangeArrowheads="1"/>
                </p:cNvSpPr>
                <p:nvPr/>
              </p:nvSpPr>
              <p:spPr bwMode="auto">
                <a:xfrm>
                  <a:off x="3757" y="283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97" name="Oval 2409">
                  <a:extLst>
                    <a:ext uri="{FF2B5EF4-FFF2-40B4-BE49-F238E27FC236}">
                      <a16:creationId xmlns:a16="http://schemas.microsoft.com/office/drawing/2014/main" id="{A98D04C7-B7D5-4392-92A3-A7585AD300FD}"/>
                    </a:ext>
                  </a:extLst>
                </p:cNvPr>
                <p:cNvSpPr>
                  <a:spLocks noChangeArrowheads="1"/>
                </p:cNvSpPr>
                <p:nvPr/>
              </p:nvSpPr>
              <p:spPr bwMode="auto">
                <a:xfrm>
                  <a:off x="3762" y="275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98" name="Oval 2410">
                  <a:extLst>
                    <a:ext uri="{FF2B5EF4-FFF2-40B4-BE49-F238E27FC236}">
                      <a16:creationId xmlns:a16="http://schemas.microsoft.com/office/drawing/2014/main" id="{94633071-1332-4895-A96B-265B05C2826B}"/>
                    </a:ext>
                  </a:extLst>
                </p:cNvPr>
                <p:cNvSpPr>
                  <a:spLocks noChangeArrowheads="1"/>
                </p:cNvSpPr>
                <p:nvPr/>
              </p:nvSpPr>
              <p:spPr bwMode="auto">
                <a:xfrm>
                  <a:off x="3767" y="264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499" name="Oval 2411">
                  <a:extLst>
                    <a:ext uri="{FF2B5EF4-FFF2-40B4-BE49-F238E27FC236}">
                      <a16:creationId xmlns:a16="http://schemas.microsoft.com/office/drawing/2014/main" id="{B4E58CFD-87EA-4A6D-AA01-BC2372823CB8}"/>
                    </a:ext>
                  </a:extLst>
                </p:cNvPr>
                <p:cNvSpPr>
                  <a:spLocks noChangeArrowheads="1"/>
                </p:cNvSpPr>
                <p:nvPr/>
              </p:nvSpPr>
              <p:spPr bwMode="auto">
                <a:xfrm>
                  <a:off x="3772" y="2530"/>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00" name="Oval 2412">
                  <a:extLst>
                    <a:ext uri="{FF2B5EF4-FFF2-40B4-BE49-F238E27FC236}">
                      <a16:creationId xmlns:a16="http://schemas.microsoft.com/office/drawing/2014/main" id="{B7230C41-7826-488A-84B3-16DEDE0C34D0}"/>
                    </a:ext>
                  </a:extLst>
                </p:cNvPr>
                <p:cNvSpPr>
                  <a:spLocks noChangeArrowheads="1"/>
                </p:cNvSpPr>
                <p:nvPr/>
              </p:nvSpPr>
              <p:spPr bwMode="auto">
                <a:xfrm>
                  <a:off x="3777" y="2741"/>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01" name="Oval 2413">
                  <a:extLst>
                    <a:ext uri="{FF2B5EF4-FFF2-40B4-BE49-F238E27FC236}">
                      <a16:creationId xmlns:a16="http://schemas.microsoft.com/office/drawing/2014/main" id="{B7C2F054-2F4E-42F9-B5E9-82500325718D}"/>
                    </a:ext>
                  </a:extLst>
                </p:cNvPr>
                <p:cNvSpPr>
                  <a:spLocks noChangeArrowheads="1"/>
                </p:cNvSpPr>
                <p:nvPr/>
              </p:nvSpPr>
              <p:spPr bwMode="auto">
                <a:xfrm>
                  <a:off x="3781" y="261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02" name="Oval 2414">
                  <a:extLst>
                    <a:ext uri="{FF2B5EF4-FFF2-40B4-BE49-F238E27FC236}">
                      <a16:creationId xmlns:a16="http://schemas.microsoft.com/office/drawing/2014/main" id="{539D4460-955F-43CC-9DAF-14D6225AC89F}"/>
                    </a:ext>
                  </a:extLst>
                </p:cNvPr>
                <p:cNvSpPr>
                  <a:spLocks noChangeArrowheads="1"/>
                </p:cNvSpPr>
                <p:nvPr/>
              </p:nvSpPr>
              <p:spPr bwMode="auto">
                <a:xfrm>
                  <a:off x="3786" y="2742"/>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03" name="Oval 2415">
                  <a:extLst>
                    <a:ext uri="{FF2B5EF4-FFF2-40B4-BE49-F238E27FC236}">
                      <a16:creationId xmlns:a16="http://schemas.microsoft.com/office/drawing/2014/main" id="{48F69D94-EF7D-4733-AA53-9F395B59FA87}"/>
                    </a:ext>
                  </a:extLst>
                </p:cNvPr>
                <p:cNvSpPr>
                  <a:spLocks noChangeArrowheads="1"/>
                </p:cNvSpPr>
                <p:nvPr/>
              </p:nvSpPr>
              <p:spPr bwMode="auto">
                <a:xfrm>
                  <a:off x="3791" y="273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04" name="Oval 2416">
                  <a:extLst>
                    <a:ext uri="{FF2B5EF4-FFF2-40B4-BE49-F238E27FC236}">
                      <a16:creationId xmlns:a16="http://schemas.microsoft.com/office/drawing/2014/main" id="{BD9BC8B4-D73E-46F0-B911-35B54280A70F}"/>
                    </a:ext>
                  </a:extLst>
                </p:cNvPr>
                <p:cNvSpPr>
                  <a:spLocks noChangeArrowheads="1"/>
                </p:cNvSpPr>
                <p:nvPr/>
              </p:nvSpPr>
              <p:spPr bwMode="auto">
                <a:xfrm>
                  <a:off x="3796" y="272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05" name="Oval 2417">
                  <a:extLst>
                    <a:ext uri="{FF2B5EF4-FFF2-40B4-BE49-F238E27FC236}">
                      <a16:creationId xmlns:a16="http://schemas.microsoft.com/office/drawing/2014/main" id="{E403E712-4426-4930-94A1-A667DDE63406}"/>
                    </a:ext>
                  </a:extLst>
                </p:cNvPr>
                <p:cNvSpPr>
                  <a:spLocks noChangeArrowheads="1"/>
                </p:cNvSpPr>
                <p:nvPr/>
              </p:nvSpPr>
              <p:spPr bwMode="auto">
                <a:xfrm>
                  <a:off x="3801" y="2728"/>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06" name="Oval 2418">
                  <a:extLst>
                    <a:ext uri="{FF2B5EF4-FFF2-40B4-BE49-F238E27FC236}">
                      <a16:creationId xmlns:a16="http://schemas.microsoft.com/office/drawing/2014/main" id="{ADD177EF-3871-4786-8C49-C6090392D735}"/>
                    </a:ext>
                  </a:extLst>
                </p:cNvPr>
                <p:cNvSpPr>
                  <a:spLocks noChangeArrowheads="1"/>
                </p:cNvSpPr>
                <p:nvPr/>
              </p:nvSpPr>
              <p:spPr bwMode="auto">
                <a:xfrm>
                  <a:off x="3805" y="272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07" name="Oval 2419">
                  <a:extLst>
                    <a:ext uri="{FF2B5EF4-FFF2-40B4-BE49-F238E27FC236}">
                      <a16:creationId xmlns:a16="http://schemas.microsoft.com/office/drawing/2014/main" id="{31A57081-0AAF-46D2-887C-A521BF7F3FAB}"/>
                    </a:ext>
                  </a:extLst>
                </p:cNvPr>
                <p:cNvSpPr>
                  <a:spLocks noChangeArrowheads="1"/>
                </p:cNvSpPr>
                <p:nvPr/>
              </p:nvSpPr>
              <p:spPr bwMode="auto">
                <a:xfrm>
                  <a:off x="3810" y="271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08" name="Oval 2420">
                  <a:extLst>
                    <a:ext uri="{FF2B5EF4-FFF2-40B4-BE49-F238E27FC236}">
                      <a16:creationId xmlns:a16="http://schemas.microsoft.com/office/drawing/2014/main" id="{CC629C98-A310-43A0-8CA2-78419DC32866}"/>
                    </a:ext>
                  </a:extLst>
                </p:cNvPr>
                <p:cNvSpPr>
                  <a:spLocks noChangeArrowheads="1"/>
                </p:cNvSpPr>
                <p:nvPr/>
              </p:nvSpPr>
              <p:spPr bwMode="auto">
                <a:xfrm>
                  <a:off x="3815" y="254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09" name="Oval 2421">
                  <a:extLst>
                    <a:ext uri="{FF2B5EF4-FFF2-40B4-BE49-F238E27FC236}">
                      <a16:creationId xmlns:a16="http://schemas.microsoft.com/office/drawing/2014/main" id="{31EBB206-EC19-4FEF-96D0-CEC00B042D3E}"/>
                    </a:ext>
                  </a:extLst>
                </p:cNvPr>
                <p:cNvSpPr>
                  <a:spLocks noChangeArrowheads="1"/>
                </p:cNvSpPr>
                <p:nvPr/>
              </p:nvSpPr>
              <p:spPr bwMode="auto">
                <a:xfrm>
                  <a:off x="3820" y="259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10" name="Oval 2422">
                  <a:extLst>
                    <a:ext uri="{FF2B5EF4-FFF2-40B4-BE49-F238E27FC236}">
                      <a16:creationId xmlns:a16="http://schemas.microsoft.com/office/drawing/2014/main" id="{026C84DB-5675-4EFD-A312-836BE87BB644}"/>
                    </a:ext>
                  </a:extLst>
                </p:cNvPr>
                <p:cNvSpPr>
                  <a:spLocks noChangeArrowheads="1"/>
                </p:cNvSpPr>
                <p:nvPr/>
              </p:nvSpPr>
              <p:spPr bwMode="auto">
                <a:xfrm>
                  <a:off x="3825" y="249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11" name="Oval 2423">
                  <a:extLst>
                    <a:ext uri="{FF2B5EF4-FFF2-40B4-BE49-F238E27FC236}">
                      <a16:creationId xmlns:a16="http://schemas.microsoft.com/office/drawing/2014/main" id="{B58B483D-1565-4EBE-BB87-B8038E788816}"/>
                    </a:ext>
                  </a:extLst>
                </p:cNvPr>
                <p:cNvSpPr>
                  <a:spLocks noChangeArrowheads="1"/>
                </p:cNvSpPr>
                <p:nvPr/>
              </p:nvSpPr>
              <p:spPr bwMode="auto">
                <a:xfrm>
                  <a:off x="3829" y="248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12" name="Oval 2424">
                  <a:extLst>
                    <a:ext uri="{FF2B5EF4-FFF2-40B4-BE49-F238E27FC236}">
                      <a16:creationId xmlns:a16="http://schemas.microsoft.com/office/drawing/2014/main" id="{E1380316-386F-4E01-AED1-4C2D0D9B1EBD}"/>
                    </a:ext>
                  </a:extLst>
                </p:cNvPr>
                <p:cNvSpPr>
                  <a:spLocks noChangeArrowheads="1"/>
                </p:cNvSpPr>
                <p:nvPr/>
              </p:nvSpPr>
              <p:spPr bwMode="auto">
                <a:xfrm>
                  <a:off x="3834" y="247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13" name="Oval 2425">
                  <a:extLst>
                    <a:ext uri="{FF2B5EF4-FFF2-40B4-BE49-F238E27FC236}">
                      <a16:creationId xmlns:a16="http://schemas.microsoft.com/office/drawing/2014/main" id="{A402518A-4AB2-4670-B1DD-93230BA2F093}"/>
                    </a:ext>
                  </a:extLst>
                </p:cNvPr>
                <p:cNvSpPr>
                  <a:spLocks noChangeArrowheads="1"/>
                </p:cNvSpPr>
                <p:nvPr/>
              </p:nvSpPr>
              <p:spPr bwMode="auto">
                <a:xfrm>
                  <a:off x="3839" y="247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14" name="Oval 2426">
                  <a:extLst>
                    <a:ext uri="{FF2B5EF4-FFF2-40B4-BE49-F238E27FC236}">
                      <a16:creationId xmlns:a16="http://schemas.microsoft.com/office/drawing/2014/main" id="{F3AE8B95-2596-4846-86D9-360AAF710D07}"/>
                    </a:ext>
                  </a:extLst>
                </p:cNvPr>
                <p:cNvSpPr>
                  <a:spLocks noChangeArrowheads="1"/>
                </p:cNvSpPr>
                <p:nvPr/>
              </p:nvSpPr>
              <p:spPr bwMode="auto">
                <a:xfrm>
                  <a:off x="3844" y="2497"/>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15" name="Oval 2427">
                  <a:extLst>
                    <a:ext uri="{FF2B5EF4-FFF2-40B4-BE49-F238E27FC236}">
                      <a16:creationId xmlns:a16="http://schemas.microsoft.com/office/drawing/2014/main" id="{EBC70ADF-F4A2-4308-BC13-E2BA73C1D26A}"/>
                    </a:ext>
                  </a:extLst>
                </p:cNvPr>
                <p:cNvSpPr>
                  <a:spLocks noChangeArrowheads="1"/>
                </p:cNvSpPr>
                <p:nvPr/>
              </p:nvSpPr>
              <p:spPr bwMode="auto">
                <a:xfrm>
                  <a:off x="3849" y="2733"/>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16" name="Oval 2428">
                  <a:extLst>
                    <a:ext uri="{FF2B5EF4-FFF2-40B4-BE49-F238E27FC236}">
                      <a16:creationId xmlns:a16="http://schemas.microsoft.com/office/drawing/2014/main" id="{24A8A80B-82DB-4D77-B33F-811B1996FA3E}"/>
                    </a:ext>
                  </a:extLst>
                </p:cNvPr>
                <p:cNvSpPr>
                  <a:spLocks noChangeArrowheads="1"/>
                </p:cNvSpPr>
                <p:nvPr/>
              </p:nvSpPr>
              <p:spPr bwMode="auto">
                <a:xfrm>
                  <a:off x="3853" y="245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17" name="Oval 2429">
                  <a:extLst>
                    <a:ext uri="{FF2B5EF4-FFF2-40B4-BE49-F238E27FC236}">
                      <a16:creationId xmlns:a16="http://schemas.microsoft.com/office/drawing/2014/main" id="{DA62271A-DFAD-44C2-8FDE-F19A724126C0}"/>
                    </a:ext>
                  </a:extLst>
                </p:cNvPr>
                <p:cNvSpPr>
                  <a:spLocks noChangeArrowheads="1"/>
                </p:cNvSpPr>
                <p:nvPr/>
              </p:nvSpPr>
              <p:spPr bwMode="auto">
                <a:xfrm>
                  <a:off x="3858" y="246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18" name="Oval 2430">
                  <a:extLst>
                    <a:ext uri="{FF2B5EF4-FFF2-40B4-BE49-F238E27FC236}">
                      <a16:creationId xmlns:a16="http://schemas.microsoft.com/office/drawing/2014/main" id="{0B19EDB3-8006-45CD-892E-12CD6C09AC85}"/>
                    </a:ext>
                  </a:extLst>
                </p:cNvPr>
                <p:cNvSpPr>
                  <a:spLocks noChangeArrowheads="1"/>
                </p:cNvSpPr>
                <p:nvPr/>
              </p:nvSpPr>
              <p:spPr bwMode="auto">
                <a:xfrm>
                  <a:off x="3863" y="244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19" name="Oval 2431">
                  <a:extLst>
                    <a:ext uri="{FF2B5EF4-FFF2-40B4-BE49-F238E27FC236}">
                      <a16:creationId xmlns:a16="http://schemas.microsoft.com/office/drawing/2014/main" id="{67C42167-5D4F-4FA0-9C2F-8CA74B3052FA}"/>
                    </a:ext>
                  </a:extLst>
                </p:cNvPr>
                <p:cNvSpPr>
                  <a:spLocks noChangeArrowheads="1"/>
                </p:cNvSpPr>
                <p:nvPr/>
              </p:nvSpPr>
              <p:spPr bwMode="auto">
                <a:xfrm>
                  <a:off x="3868" y="2619"/>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20" name="Oval 2432">
                  <a:extLst>
                    <a:ext uri="{FF2B5EF4-FFF2-40B4-BE49-F238E27FC236}">
                      <a16:creationId xmlns:a16="http://schemas.microsoft.com/office/drawing/2014/main" id="{770C3DA0-6140-4923-8ABE-56DCEB8C9F6C}"/>
                    </a:ext>
                  </a:extLst>
                </p:cNvPr>
                <p:cNvSpPr>
                  <a:spLocks noChangeArrowheads="1"/>
                </p:cNvSpPr>
                <p:nvPr/>
              </p:nvSpPr>
              <p:spPr bwMode="auto">
                <a:xfrm>
                  <a:off x="3872" y="259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21" name="Oval 2433">
                  <a:extLst>
                    <a:ext uri="{FF2B5EF4-FFF2-40B4-BE49-F238E27FC236}">
                      <a16:creationId xmlns:a16="http://schemas.microsoft.com/office/drawing/2014/main" id="{D5A3302C-BCD8-44E8-A793-FF87E35B30E6}"/>
                    </a:ext>
                  </a:extLst>
                </p:cNvPr>
                <p:cNvSpPr>
                  <a:spLocks noChangeArrowheads="1"/>
                </p:cNvSpPr>
                <p:nvPr/>
              </p:nvSpPr>
              <p:spPr bwMode="auto">
                <a:xfrm>
                  <a:off x="3877" y="271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22" name="Oval 2434">
                  <a:extLst>
                    <a:ext uri="{FF2B5EF4-FFF2-40B4-BE49-F238E27FC236}">
                      <a16:creationId xmlns:a16="http://schemas.microsoft.com/office/drawing/2014/main" id="{EC29FF38-5179-479F-9C79-DB1292BDE0DB}"/>
                    </a:ext>
                  </a:extLst>
                </p:cNvPr>
                <p:cNvSpPr>
                  <a:spLocks noChangeArrowheads="1"/>
                </p:cNvSpPr>
                <p:nvPr/>
              </p:nvSpPr>
              <p:spPr bwMode="auto">
                <a:xfrm>
                  <a:off x="3882" y="2397"/>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23" name="Oval 2435">
                  <a:extLst>
                    <a:ext uri="{FF2B5EF4-FFF2-40B4-BE49-F238E27FC236}">
                      <a16:creationId xmlns:a16="http://schemas.microsoft.com/office/drawing/2014/main" id="{761B6EF5-4A35-4AF2-A25F-B4A10FA2363F}"/>
                    </a:ext>
                  </a:extLst>
                </p:cNvPr>
                <p:cNvSpPr>
                  <a:spLocks noChangeArrowheads="1"/>
                </p:cNvSpPr>
                <p:nvPr/>
              </p:nvSpPr>
              <p:spPr bwMode="auto">
                <a:xfrm>
                  <a:off x="3887" y="239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24" name="Oval 2436">
                  <a:extLst>
                    <a:ext uri="{FF2B5EF4-FFF2-40B4-BE49-F238E27FC236}">
                      <a16:creationId xmlns:a16="http://schemas.microsoft.com/office/drawing/2014/main" id="{E3EB9896-F957-43D4-9378-4A9342C4DA18}"/>
                    </a:ext>
                  </a:extLst>
                </p:cNvPr>
                <p:cNvSpPr>
                  <a:spLocks noChangeArrowheads="1"/>
                </p:cNvSpPr>
                <p:nvPr/>
              </p:nvSpPr>
              <p:spPr bwMode="auto">
                <a:xfrm>
                  <a:off x="3892" y="256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25" name="Oval 2437">
                  <a:extLst>
                    <a:ext uri="{FF2B5EF4-FFF2-40B4-BE49-F238E27FC236}">
                      <a16:creationId xmlns:a16="http://schemas.microsoft.com/office/drawing/2014/main" id="{3865B7E9-970D-4DBD-91F3-CD15C9386949}"/>
                    </a:ext>
                  </a:extLst>
                </p:cNvPr>
                <p:cNvSpPr>
                  <a:spLocks noChangeArrowheads="1"/>
                </p:cNvSpPr>
                <p:nvPr/>
              </p:nvSpPr>
              <p:spPr bwMode="auto">
                <a:xfrm>
                  <a:off x="3896" y="238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26" name="Oval 2438">
                  <a:extLst>
                    <a:ext uri="{FF2B5EF4-FFF2-40B4-BE49-F238E27FC236}">
                      <a16:creationId xmlns:a16="http://schemas.microsoft.com/office/drawing/2014/main" id="{9D75C8A2-2D68-467E-B370-583439DCDD8D}"/>
                    </a:ext>
                  </a:extLst>
                </p:cNvPr>
                <p:cNvSpPr>
                  <a:spLocks noChangeArrowheads="1"/>
                </p:cNvSpPr>
                <p:nvPr/>
              </p:nvSpPr>
              <p:spPr bwMode="auto">
                <a:xfrm>
                  <a:off x="3901" y="237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27" name="Oval 2439">
                  <a:extLst>
                    <a:ext uri="{FF2B5EF4-FFF2-40B4-BE49-F238E27FC236}">
                      <a16:creationId xmlns:a16="http://schemas.microsoft.com/office/drawing/2014/main" id="{2CA6210E-0C1D-4602-9FCE-ECFAA6DE6F53}"/>
                    </a:ext>
                  </a:extLst>
                </p:cNvPr>
                <p:cNvSpPr>
                  <a:spLocks noChangeArrowheads="1"/>
                </p:cNvSpPr>
                <p:nvPr/>
              </p:nvSpPr>
              <p:spPr bwMode="auto">
                <a:xfrm>
                  <a:off x="3906" y="237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28" name="Oval 2440">
                  <a:extLst>
                    <a:ext uri="{FF2B5EF4-FFF2-40B4-BE49-F238E27FC236}">
                      <a16:creationId xmlns:a16="http://schemas.microsoft.com/office/drawing/2014/main" id="{F06DFBAD-A77E-4614-A828-4178EAA91A97}"/>
                    </a:ext>
                  </a:extLst>
                </p:cNvPr>
                <p:cNvSpPr>
                  <a:spLocks noChangeArrowheads="1"/>
                </p:cNvSpPr>
                <p:nvPr/>
              </p:nvSpPr>
              <p:spPr bwMode="auto">
                <a:xfrm>
                  <a:off x="3911" y="237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29" name="Oval 2441">
                  <a:extLst>
                    <a:ext uri="{FF2B5EF4-FFF2-40B4-BE49-F238E27FC236}">
                      <a16:creationId xmlns:a16="http://schemas.microsoft.com/office/drawing/2014/main" id="{9A2AC4CA-2DD2-4112-8B5D-F0B3EE117E04}"/>
                    </a:ext>
                  </a:extLst>
                </p:cNvPr>
                <p:cNvSpPr>
                  <a:spLocks noChangeArrowheads="1"/>
                </p:cNvSpPr>
                <p:nvPr/>
              </p:nvSpPr>
              <p:spPr bwMode="auto">
                <a:xfrm>
                  <a:off x="3916" y="254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30" name="Oval 2442">
                  <a:extLst>
                    <a:ext uri="{FF2B5EF4-FFF2-40B4-BE49-F238E27FC236}">
                      <a16:creationId xmlns:a16="http://schemas.microsoft.com/office/drawing/2014/main" id="{6FAADE4C-D2FF-41FF-AC26-657DFE334711}"/>
                    </a:ext>
                  </a:extLst>
                </p:cNvPr>
                <p:cNvSpPr>
                  <a:spLocks noChangeArrowheads="1"/>
                </p:cNvSpPr>
                <p:nvPr/>
              </p:nvSpPr>
              <p:spPr bwMode="auto">
                <a:xfrm>
                  <a:off x="3920" y="271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31" name="Oval 2443">
                  <a:extLst>
                    <a:ext uri="{FF2B5EF4-FFF2-40B4-BE49-F238E27FC236}">
                      <a16:creationId xmlns:a16="http://schemas.microsoft.com/office/drawing/2014/main" id="{5D739989-595A-4170-A8FF-E76B4008495F}"/>
                    </a:ext>
                  </a:extLst>
                </p:cNvPr>
                <p:cNvSpPr>
                  <a:spLocks noChangeArrowheads="1"/>
                </p:cNvSpPr>
                <p:nvPr/>
              </p:nvSpPr>
              <p:spPr bwMode="auto">
                <a:xfrm>
                  <a:off x="3925" y="236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32" name="Oval 2444">
                  <a:extLst>
                    <a:ext uri="{FF2B5EF4-FFF2-40B4-BE49-F238E27FC236}">
                      <a16:creationId xmlns:a16="http://schemas.microsoft.com/office/drawing/2014/main" id="{DBCC0CA1-52F5-48EA-818A-03A23AD52EF3}"/>
                    </a:ext>
                  </a:extLst>
                </p:cNvPr>
                <p:cNvSpPr>
                  <a:spLocks noChangeArrowheads="1"/>
                </p:cNvSpPr>
                <p:nvPr/>
              </p:nvSpPr>
              <p:spPr bwMode="auto">
                <a:xfrm>
                  <a:off x="3930" y="254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33" name="Oval 2445">
                  <a:extLst>
                    <a:ext uri="{FF2B5EF4-FFF2-40B4-BE49-F238E27FC236}">
                      <a16:creationId xmlns:a16="http://schemas.microsoft.com/office/drawing/2014/main" id="{0F3612CB-766B-42A3-8F31-E4B8F7ACF761}"/>
                    </a:ext>
                  </a:extLst>
                </p:cNvPr>
                <p:cNvSpPr>
                  <a:spLocks noChangeArrowheads="1"/>
                </p:cNvSpPr>
                <p:nvPr/>
              </p:nvSpPr>
              <p:spPr bwMode="auto">
                <a:xfrm>
                  <a:off x="3935" y="257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34" name="Oval 2446">
                  <a:extLst>
                    <a:ext uri="{FF2B5EF4-FFF2-40B4-BE49-F238E27FC236}">
                      <a16:creationId xmlns:a16="http://schemas.microsoft.com/office/drawing/2014/main" id="{9A307578-9F9C-40CE-AAE1-CC5ED43BB6B1}"/>
                    </a:ext>
                  </a:extLst>
                </p:cNvPr>
                <p:cNvSpPr>
                  <a:spLocks noChangeArrowheads="1"/>
                </p:cNvSpPr>
                <p:nvPr/>
              </p:nvSpPr>
              <p:spPr bwMode="auto">
                <a:xfrm>
                  <a:off x="3940" y="233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35" name="Oval 2447">
                  <a:extLst>
                    <a:ext uri="{FF2B5EF4-FFF2-40B4-BE49-F238E27FC236}">
                      <a16:creationId xmlns:a16="http://schemas.microsoft.com/office/drawing/2014/main" id="{B6E4AC09-F13F-402F-BCDD-83412BA33795}"/>
                    </a:ext>
                  </a:extLst>
                </p:cNvPr>
                <p:cNvSpPr>
                  <a:spLocks noChangeArrowheads="1"/>
                </p:cNvSpPr>
                <p:nvPr/>
              </p:nvSpPr>
              <p:spPr bwMode="auto">
                <a:xfrm>
                  <a:off x="3944" y="269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36" name="Oval 2448">
                  <a:extLst>
                    <a:ext uri="{FF2B5EF4-FFF2-40B4-BE49-F238E27FC236}">
                      <a16:creationId xmlns:a16="http://schemas.microsoft.com/office/drawing/2014/main" id="{6BF08C6A-A1A8-4C06-B7F7-FA2391E21AB7}"/>
                    </a:ext>
                  </a:extLst>
                </p:cNvPr>
                <p:cNvSpPr>
                  <a:spLocks noChangeArrowheads="1"/>
                </p:cNvSpPr>
                <p:nvPr/>
              </p:nvSpPr>
              <p:spPr bwMode="auto">
                <a:xfrm>
                  <a:off x="3949" y="232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37" name="Oval 2449">
                  <a:extLst>
                    <a:ext uri="{FF2B5EF4-FFF2-40B4-BE49-F238E27FC236}">
                      <a16:creationId xmlns:a16="http://schemas.microsoft.com/office/drawing/2014/main" id="{76C594B6-C987-45E4-A1D7-990FF4776635}"/>
                    </a:ext>
                  </a:extLst>
                </p:cNvPr>
                <p:cNvSpPr>
                  <a:spLocks noChangeArrowheads="1"/>
                </p:cNvSpPr>
                <p:nvPr/>
              </p:nvSpPr>
              <p:spPr bwMode="auto">
                <a:xfrm>
                  <a:off x="3954" y="232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38" name="Oval 2450">
                  <a:extLst>
                    <a:ext uri="{FF2B5EF4-FFF2-40B4-BE49-F238E27FC236}">
                      <a16:creationId xmlns:a16="http://schemas.microsoft.com/office/drawing/2014/main" id="{A8D3F328-1740-4B07-9E96-D009FE2B01F8}"/>
                    </a:ext>
                  </a:extLst>
                </p:cNvPr>
                <p:cNvSpPr>
                  <a:spLocks noChangeArrowheads="1"/>
                </p:cNvSpPr>
                <p:nvPr/>
              </p:nvSpPr>
              <p:spPr bwMode="auto">
                <a:xfrm>
                  <a:off x="3959" y="232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39" name="Oval 2451">
                  <a:extLst>
                    <a:ext uri="{FF2B5EF4-FFF2-40B4-BE49-F238E27FC236}">
                      <a16:creationId xmlns:a16="http://schemas.microsoft.com/office/drawing/2014/main" id="{B41F5C95-70E2-4093-AE18-97CB48C9CED0}"/>
                    </a:ext>
                  </a:extLst>
                </p:cNvPr>
                <p:cNvSpPr>
                  <a:spLocks noChangeArrowheads="1"/>
                </p:cNvSpPr>
                <p:nvPr/>
              </p:nvSpPr>
              <p:spPr bwMode="auto">
                <a:xfrm>
                  <a:off x="3964" y="257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40" name="Oval 2452">
                  <a:extLst>
                    <a:ext uri="{FF2B5EF4-FFF2-40B4-BE49-F238E27FC236}">
                      <a16:creationId xmlns:a16="http://schemas.microsoft.com/office/drawing/2014/main" id="{94C5085D-50B7-4EF2-8135-B53683BE25B3}"/>
                    </a:ext>
                  </a:extLst>
                </p:cNvPr>
                <p:cNvSpPr>
                  <a:spLocks noChangeArrowheads="1"/>
                </p:cNvSpPr>
                <p:nvPr/>
              </p:nvSpPr>
              <p:spPr bwMode="auto">
                <a:xfrm>
                  <a:off x="3968" y="2790"/>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41" name="Oval 2453">
                  <a:extLst>
                    <a:ext uri="{FF2B5EF4-FFF2-40B4-BE49-F238E27FC236}">
                      <a16:creationId xmlns:a16="http://schemas.microsoft.com/office/drawing/2014/main" id="{97DDD91A-4915-45EA-B6C9-A2B38DFCA145}"/>
                    </a:ext>
                  </a:extLst>
                </p:cNvPr>
                <p:cNvSpPr>
                  <a:spLocks noChangeArrowheads="1"/>
                </p:cNvSpPr>
                <p:nvPr/>
              </p:nvSpPr>
              <p:spPr bwMode="auto">
                <a:xfrm>
                  <a:off x="3973" y="2311"/>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42" name="Oval 2454">
                  <a:extLst>
                    <a:ext uri="{FF2B5EF4-FFF2-40B4-BE49-F238E27FC236}">
                      <a16:creationId xmlns:a16="http://schemas.microsoft.com/office/drawing/2014/main" id="{7446F0F4-17FC-4D5E-BFD5-68C6CF1D8A35}"/>
                    </a:ext>
                  </a:extLst>
                </p:cNvPr>
                <p:cNvSpPr>
                  <a:spLocks noChangeArrowheads="1"/>
                </p:cNvSpPr>
                <p:nvPr/>
              </p:nvSpPr>
              <p:spPr bwMode="auto">
                <a:xfrm>
                  <a:off x="3978" y="2524"/>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43" name="Oval 2455">
                  <a:extLst>
                    <a:ext uri="{FF2B5EF4-FFF2-40B4-BE49-F238E27FC236}">
                      <a16:creationId xmlns:a16="http://schemas.microsoft.com/office/drawing/2014/main" id="{B114C680-3315-48E4-B3EF-0E5DB922F00D}"/>
                    </a:ext>
                  </a:extLst>
                </p:cNvPr>
                <p:cNvSpPr>
                  <a:spLocks noChangeArrowheads="1"/>
                </p:cNvSpPr>
                <p:nvPr/>
              </p:nvSpPr>
              <p:spPr bwMode="auto">
                <a:xfrm>
                  <a:off x="3983" y="230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44" name="Oval 2456">
                  <a:extLst>
                    <a:ext uri="{FF2B5EF4-FFF2-40B4-BE49-F238E27FC236}">
                      <a16:creationId xmlns:a16="http://schemas.microsoft.com/office/drawing/2014/main" id="{436CBB8C-BBA1-40D6-BAD4-A250319FF1A6}"/>
                    </a:ext>
                  </a:extLst>
                </p:cNvPr>
                <p:cNvSpPr>
                  <a:spLocks noChangeArrowheads="1"/>
                </p:cNvSpPr>
                <p:nvPr/>
              </p:nvSpPr>
              <p:spPr bwMode="auto">
                <a:xfrm>
                  <a:off x="3988" y="230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45" name="Oval 2457">
                  <a:extLst>
                    <a:ext uri="{FF2B5EF4-FFF2-40B4-BE49-F238E27FC236}">
                      <a16:creationId xmlns:a16="http://schemas.microsoft.com/office/drawing/2014/main" id="{CD4CB3CF-CCF8-4872-89F7-7019AD59F433}"/>
                    </a:ext>
                  </a:extLst>
                </p:cNvPr>
                <p:cNvSpPr>
                  <a:spLocks noChangeArrowheads="1"/>
                </p:cNvSpPr>
                <p:nvPr/>
              </p:nvSpPr>
              <p:spPr bwMode="auto">
                <a:xfrm>
                  <a:off x="3992" y="230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46" name="Oval 2458">
                  <a:extLst>
                    <a:ext uri="{FF2B5EF4-FFF2-40B4-BE49-F238E27FC236}">
                      <a16:creationId xmlns:a16="http://schemas.microsoft.com/office/drawing/2014/main" id="{20A85B03-EAB2-43F1-BCBD-87060F17F9E4}"/>
                    </a:ext>
                  </a:extLst>
                </p:cNvPr>
                <p:cNvSpPr>
                  <a:spLocks noChangeArrowheads="1"/>
                </p:cNvSpPr>
                <p:nvPr/>
              </p:nvSpPr>
              <p:spPr bwMode="auto">
                <a:xfrm>
                  <a:off x="3997" y="2815"/>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547" name="Oval 2459">
                  <a:extLst>
                    <a:ext uri="{FF2B5EF4-FFF2-40B4-BE49-F238E27FC236}">
                      <a16:creationId xmlns:a16="http://schemas.microsoft.com/office/drawing/2014/main" id="{47D06101-AB24-4A8F-9D1E-2224F81A2198}"/>
                    </a:ext>
                  </a:extLst>
                </p:cNvPr>
                <p:cNvSpPr>
                  <a:spLocks noChangeArrowheads="1"/>
                </p:cNvSpPr>
                <p:nvPr/>
              </p:nvSpPr>
              <p:spPr bwMode="auto">
                <a:xfrm>
                  <a:off x="4002" y="254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grpSp>
          <p:grpSp>
            <p:nvGrpSpPr>
              <p:cNvPr id="21541" name="Group 2661">
                <a:extLst>
                  <a:ext uri="{FF2B5EF4-FFF2-40B4-BE49-F238E27FC236}">
                    <a16:creationId xmlns:a16="http://schemas.microsoft.com/office/drawing/2014/main" id="{0AF49A9B-9B4C-4325-9F0A-B998EE6D84E6}"/>
                  </a:ext>
                </a:extLst>
              </p:cNvPr>
              <p:cNvGrpSpPr>
                <a:grpSpLocks/>
              </p:cNvGrpSpPr>
              <p:nvPr/>
            </p:nvGrpSpPr>
            <p:grpSpPr bwMode="auto">
              <a:xfrm>
                <a:off x="811" y="1887"/>
                <a:ext cx="3514" cy="1597"/>
                <a:chOff x="811" y="1887"/>
                <a:chExt cx="3514" cy="1597"/>
              </a:xfrm>
            </p:grpSpPr>
            <p:sp>
              <p:nvSpPr>
                <p:cNvPr id="22148" name="Oval 2461">
                  <a:extLst>
                    <a:ext uri="{FF2B5EF4-FFF2-40B4-BE49-F238E27FC236}">
                      <a16:creationId xmlns:a16="http://schemas.microsoft.com/office/drawing/2014/main" id="{FA3338BD-5172-4D44-B34A-95509A580799}"/>
                    </a:ext>
                  </a:extLst>
                </p:cNvPr>
                <p:cNvSpPr>
                  <a:spLocks noChangeArrowheads="1"/>
                </p:cNvSpPr>
                <p:nvPr/>
              </p:nvSpPr>
              <p:spPr bwMode="auto">
                <a:xfrm>
                  <a:off x="4007" y="257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49" name="Oval 2462">
                  <a:extLst>
                    <a:ext uri="{FF2B5EF4-FFF2-40B4-BE49-F238E27FC236}">
                      <a16:creationId xmlns:a16="http://schemas.microsoft.com/office/drawing/2014/main" id="{BC5CF822-CC39-4920-84FE-A909743DA5EB}"/>
                    </a:ext>
                  </a:extLst>
                </p:cNvPr>
                <p:cNvSpPr>
                  <a:spLocks noChangeArrowheads="1"/>
                </p:cNvSpPr>
                <p:nvPr/>
              </p:nvSpPr>
              <p:spPr bwMode="auto">
                <a:xfrm>
                  <a:off x="4012" y="2285"/>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50" name="Oval 2463">
                  <a:extLst>
                    <a:ext uri="{FF2B5EF4-FFF2-40B4-BE49-F238E27FC236}">
                      <a16:creationId xmlns:a16="http://schemas.microsoft.com/office/drawing/2014/main" id="{F39EF845-65E9-4161-9605-BC5A83029B9E}"/>
                    </a:ext>
                  </a:extLst>
                </p:cNvPr>
                <p:cNvSpPr>
                  <a:spLocks noChangeArrowheads="1"/>
                </p:cNvSpPr>
                <p:nvPr/>
              </p:nvSpPr>
              <p:spPr bwMode="auto">
                <a:xfrm>
                  <a:off x="4016" y="228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51" name="Oval 2464">
                  <a:extLst>
                    <a:ext uri="{FF2B5EF4-FFF2-40B4-BE49-F238E27FC236}">
                      <a16:creationId xmlns:a16="http://schemas.microsoft.com/office/drawing/2014/main" id="{69760927-6ACB-4B5F-BE73-3A087E6CCE90}"/>
                    </a:ext>
                  </a:extLst>
                </p:cNvPr>
                <p:cNvSpPr>
                  <a:spLocks noChangeArrowheads="1"/>
                </p:cNvSpPr>
                <p:nvPr/>
              </p:nvSpPr>
              <p:spPr bwMode="auto">
                <a:xfrm>
                  <a:off x="4021" y="255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52" name="Oval 2465">
                  <a:extLst>
                    <a:ext uri="{FF2B5EF4-FFF2-40B4-BE49-F238E27FC236}">
                      <a16:creationId xmlns:a16="http://schemas.microsoft.com/office/drawing/2014/main" id="{4E404837-A60C-430D-ABA2-33ACD492B3BB}"/>
                    </a:ext>
                  </a:extLst>
                </p:cNvPr>
                <p:cNvSpPr>
                  <a:spLocks noChangeArrowheads="1"/>
                </p:cNvSpPr>
                <p:nvPr/>
              </p:nvSpPr>
              <p:spPr bwMode="auto">
                <a:xfrm>
                  <a:off x="4026" y="227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53" name="Oval 2466">
                  <a:extLst>
                    <a:ext uri="{FF2B5EF4-FFF2-40B4-BE49-F238E27FC236}">
                      <a16:creationId xmlns:a16="http://schemas.microsoft.com/office/drawing/2014/main" id="{7C7331B4-8989-4DD9-9959-7DB99407DA0D}"/>
                    </a:ext>
                  </a:extLst>
                </p:cNvPr>
                <p:cNvSpPr>
                  <a:spLocks noChangeArrowheads="1"/>
                </p:cNvSpPr>
                <p:nvPr/>
              </p:nvSpPr>
              <p:spPr bwMode="auto">
                <a:xfrm>
                  <a:off x="4031" y="227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54" name="Oval 2467">
                  <a:extLst>
                    <a:ext uri="{FF2B5EF4-FFF2-40B4-BE49-F238E27FC236}">
                      <a16:creationId xmlns:a16="http://schemas.microsoft.com/office/drawing/2014/main" id="{9ED3EEB1-DFBB-4440-9822-0405EEE5D704}"/>
                    </a:ext>
                  </a:extLst>
                </p:cNvPr>
                <p:cNvSpPr>
                  <a:spLocks noChangeArrowheads="1"/>
                </p:cNvSpPr>
                <p:nvPr/>
              </p:nvSpPr>
              <p:spPr bwMode="auto">
                <a:xfrm>
                  <a:off x="4036" y="2264"/>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55" name="Oval 2468">
                  <a:extLst>
                    <a:ext uri="{FF2B5EF4-FFF2-40B4-BE49-F238E27FC236}">
                      <a16:creationId xmlns:a16="http://schemas.microsoft.com/office/drawing/2014/main" id="{A1F0FDDB-E386-4D3A-B9D3-2CCE9612B97C}"/>
                    </a:ext>
                  </a:extLst>
                </p:cNvPr>
                <p:cNvSpPr>
                  <a:spLocks noChangeArrowheads="1"/>
                </p:cNvSpPr>
                <p:nvPr/>
              </p:nvSpPr>
              <p:spPr bwMode="auto">
                <a:xfrm>
                  <a:off x="4040" y="226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56" name="Oval 2469">
                  <a:extLst>
                    <a:ext uri="{FF2B5EF4-FFF2-40B4-BE49-F238E27FC236}">
                      <a16:creationId xmlns:a16="http://schemas.microsoft.com/office/drawing/2014/main" id="{A0E75C8F-704D-465E-9763-6B64AC04968C}"/>
                    </a:ext>
                  </a:extLst>
                </p:cNvPr>
                <p:cNvSpPr>
                  <a:spLocks noChangeArrowheads="1"/>
                </p:cNvSpPr>
                <p:nvPr/>
              </p:nvSpPr>
              <p:spPr bwMode="auto">
                <a:xfrm>
                  <a:off x="4045" y="238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57" name="Oval 2470">
                  <a:extLst>
                    <a:ext uri="{FF2B5EF4-FFF2-40B4-BE49-F238E27FC236}">
                      <a16:creationId xmlns:a16="http://schemas.microsoft.com/office/drawing/2014/main" id="{D4046E41-9B79-4233-ACF7-F5481C5B470C}"/>
                    </a:ext>
                  </a:extLst>
                </p:cNvPr>
                <p:cNvSpPr>
                  <a:spLocks noChangeArrowheads="1"/>
                </p:cNvSpPr>
                <p:nvPr/>
              </p:nvSpPr>
              <p:spPr bwMode="auto">
                <a:xfrm>
                  <a:off x="4050" y="2362"/>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58" name="Oval 2471">
                  <a:extLst>
                    <a:ext uri="{FF2B5EF4-FFF2-40B4-BE49-F238E27FC236}">
                      <a16:creationId xmlns:a16="http://schemas.microsoft.com/office/drawing/2014/main" id="{5775699E-5460-45A5-BD8C-95C6F1E6FA3B}"/>
                    </a:ext>
                  </a:extLst>
                </p:cNvPr>
                <p:cNvSpPr>
                  <a:spLocks noChangeArrowheads="1"/>
                </p:cNvSpPr>
                <p:nvPr/>
              </p:nvSpPr>
              <p:spPr bwMode="auto">
                <a:xfrm>
                  <a:off x="4055" y="224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59" name="Oval 2472">
                  <a:extLst>
                    <a:ext uri="{FF2B5EF4-FFF2-40B4-BE49-F238E27FC236}">
                      <a16:creationId xmlns:a16="http://schemas.microsoft.com/office/drawing/2014/main" id="{1AA413AB-46F1-4D0D-9720-869F065F2688}"/>
                    </a:ext>
                  </a:extLst>
                </p:cNvPr>
                <p:cNvSpPr>
                  <a:spLocks noChangeArrowheads="1"/>
                </p:cNvSpPr>
                <p:nvPr/>
              </p:nvSpPr>
              <p:spPr bwMode="auto">
                <a:xfrm>
                  <a:off x="4059" y="224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60" name="Oval 2473">
                  <a:extLst>
                    <a:ext uri="{FF2B5EF4-FFF2-40B4-BE49-F238E27FC236}">
                      <a16:creationId xmlns:a16="http://schemas.microsoft.com/office/drawing/2014/main" id="{54B5CF81-3B90-4A37-BC0D-91C0BE86804F}"/>
                    </a:ext>
                  </a:extLst>
                </p:cNvPr>
                <p:cNvSpPr>
                  <a:spLocks noChangeArrowheads="1"/>
                </p:cNvSpPr>
                <p:nvPr/>
              </p:nvSpPr>
              <p:spPr bwMode="auto">
                <a:xfrm>
                  <a:off x="4064" y="224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61" name="Oval 2474">
                  <a:extLst>
                    <a:ext uri="{FF2B5EF4-FFF2-40B4-BE49-F238E27FC236}">
                      <a16:creationId xmlns:a16="http://schemas.microsoft.com/office/drawing/2014/main" id="{C5250ED7-D59E-4D6F-A45B-1DF476F01C47}"/>
                    </a:ext>
                  </a:extLst>
                </p:cNvPr>
                <p:cNvSpPr>
                  <a:spLocks noChangeArrowheads="1"/>
                </p:cNvSpPr>
                <p:nvPr/>
              </p:nvSpPr>
              <p:spPr bwMode="auto">
                <a:xfrm>
                  <a:off x="4069" y="2538"/>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62" name="Oval 2475">
                  <a:extLst>
                    <a:ext uri="{FF2B5EF4-FFF2-40B4-BE49-F238E27FC236}">
                      <a16:creationId xmlns:a16="http://schemas.microsoft.com/office/drawing/2014/main" id="{F12E1FFC-9B92-403D-A1B0-FE9CCA563160}"/>
                    </a:ext>
                  </a:extLst>
                </p:cNvPr>
                <p:cNvSpPr>
                  <a:spLocks noChangeArrowheads="1"/>
                </p:cNvSpPr>
                <p:nvPr/>
              </p:nvSpPr>
              <p:spPr bwMode="auto">
                <a:xfrm>
                  <a:off x="4074" y="236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63" name="Oval 2476">
                  <a:extLst>
                    <a:ext uri="{FF2B5EF4-FFF2-40B4-BE49-F238E27FC236}">
                      <a16:creationId xmlns:a16="http://schemas.microsoft.com/office/drawing/2014/main" id="{4F27904B-03FF-48D0-9FCA-AA36BAF70AF0}"/>
                    </a:ext>
                  </a:extLst>
                </p:cNvPr>
                <p:cNvSpPr>
                  <a:spLocks noChangeArrowheads="1"/>
                </p:cNvSpPr>
                <p:nvPr/>
              </p:nvSpPr>
              <p:spPr bwMode="auto">
                <a:xfrm>
                  <a:off x="4079" y="2218"/>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64" name="Oval 2477">
                  <a:extLst>
                    <a:ext uri="{FF2B5EF4-FFF2-40B4-BE49-F238E27FC236}">
                      <a16:creationId xmlns:a16="http://schemas.microsoft.com/office/drawing/2014/main" id="{8F61F4C6-F5D8-47C6-8FE2-A53097480BEF}"/>
                    </a:ext>
                  </a:extLst>
                </p:cNvPr>
                <p:cNvSpPr>
                  <a:spLocks noChangeArrowheads="1"/>
                </p:cNvSpPr>
                <p:nvPr/>
              </p:nvSpPr>
              <p:spPr bwMode="auto">
                <a:xfrm>
                  <a:off x="4083" y="218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65" name="Oval 2478">
                  <a:extLst>
                    <a:ext uri="{FF2B5EF4-FFF2-40B4-BE49-F238E27FC236}">
                      <a16:creationId xmlns:a16="http://schemas.microsoft.com/office/drawing/2014/main" id="{3FD3E5C7-BEF8-45C5-A630-8D41EAB39A83}"/>
                    </a:ext>
                  </a:extLst>
                </p:cNvPr>
                <p:cNvSpPr>
                  <a:spLocks noChangeArrowheads="1"/>
                </p:cNvSpPr>
                <p:nvPr/>
              </p:nvSpPr>
              <p:spPr bwMode="auto">
                <a:xfrm>
                  <a:off x="4088" y="217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66" name="Oval 2479">
                  <a:extLst>
                    <a:ext uri="{FF2B5EF4-FFF2-40B4-BE49-F238E27FC236}">
                      <a16:creationId xmlns:a16="http://schemas.microsoft.com/office/drawing/2014/main" id="{645FF0E5-4F7C-4FB4-9139-055961EB462C}"/>
                    </a:ext>
                  </a:extLst>
                </p:cNvPr>
                <p:cNvSpPr>
                  <a:spLocks noChangeArrowheads="1"/>
                </p:cNvSpPr>
                <p:nvPr/>
              </p:nvSpPr>
              <p:spPr bwMode="auto">
                <a:xfrm>
                  <a:off x="4093" y="215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67" name="Oval 2480">
                  <a:extLst>
                    <a:ext uri="{FF2B5EF4-FFF2-40B4-BE49-F238E27FC236}">
                      <a16:creationId xmlns:a16="http://schemas.microsoft.com/office/drawing/2014/main" id="{7B3AD0F3-377C-47FE-982F-5753D6ADE16B}"/>
                    </a:ext>
                  </a:extLst>
                </p:cNvPr>
                <p:cNvSpPr>
                  <a:spLocks noChangeArrowheads="1"/>
                </p:cNvSpPr>
                <p:nvPr/>
              </p:nvSpPr>
              <p:spPr bwMode="auto">
                <a:xfrm>
                  <a:off x="4098" y="2154"/>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68" name="Oval 2481">
                  <a:extLst>
                    <a:ext uri="{FF2B5EF4-FFF2-40B4-BE49-F238E27FC236}">
                      <a16:creationId xmlns:a16="http://schemas.microsoft.com/office/drawing/2014/main" id="{AD9A3A83-0868-444F-8A74-A2C9FB11A615}"/>
                    </a:ext>
                  </a:extLst>
                </p:cNvPr>
                <p:cNvSpPr>
                  <a:spLocks noChangeArrowheads="1"/>
                </p:cNvSpPr>
                <p:nvPr/>
              </p:nvSpPr>
              <p:spPr bwMode="auto">
                <a:xfrm>
                  <a:off x="4103" y="214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69" name="Oval 2482">
                  <a:extLst>
                    <a:ext uri="{FF2B5EF4-FFF2-40B4-BE49-F238E27FC236}">
                      <a16:creationId xmlns:a16="http://schemas.microsoft.com/office/drawing/2014/main" id="{5A1355D9-75B2-4681-BA71-832BC641EBC2}"/>
                    </a:ext>
                  </a:extLst>
                </p:cNvPr>
                <p:cNvSpPr>
                  <a:spLocks noChangeArrowheads="1"/>
                </p:cNvSpPr>
                <p:nvPr/>
              </p:nvSpPr>
              <p:spPr bwMode="auto">
                <a:xfrm>
                  <a:off x="4107" y="212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70" name="Oval 2483">
                  <a:extLst>
                    <a:ext uri="{FF2B5EF4-FFF2-40B4-BE49-F238E27FC236}">
                      <a16:creationId xmlns:a16="http://schemas.microsoft.com/office/drawing/2014/main" id="{2EABAAF2-3883-480F-B0A5-3F876BC14CA0}"/>
                    </a:ext>
                  </a:extLst>
                </p:cNvPr>
                <p:cNvSpPr>
                  <a:spLocks noChangeArrowheads="1"/>
                </p:cNvSpPr>
                <p:nvPr/>
              </p:nvSpPr>
              <p:spPr bwMode="auto">
                <a:xfrm>
                  <a:off x="4112" y="212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71" name="Oval 2484">
                  <a:extLst>
                    <a:ext uri="{FF2B5EF4-FFF2-40B4-BE49-F238E27FC236}">
                      <a16:creationId xmlns:a16="http://schemas.microsoft.com/office/drawing/2014/main" id="{563AFC1E-AD75-4786-807C-C67588F1C56C}"/>
                    </a:ext>
                  </a:extLst>
                </p:cNvPr>
                <p:cNvSpPr>
                  <a:spLocks noChangeArrowheads="1"/>
                </p:cNvSpPr>
                <p:nvPr/>
              </p:nvSpPr>
              <p:spPr bwMode="auto">
                <a:xfrm>
                  <a:off x="4117" y="211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72" name="Oval 2485">
                  <a:extLst>
                    <a:ext uri="{FF2B5EF4-FFF2-40B4-BE49-F238E27FC236}">
                      <a16:creationId xmlns:a16="http://schemas.microsoft.com/office/drawing/2014/main" id="{B7D77053-81D6-4DF5-92EF-91DCEB30762F}"/>
                    </a:ext>
                  </a:extLst>
                </p:cNvPr>
                <p:cNvSpPr>
                  <a:spLocks noChangeArrowheads="1"/>
                </p:cNvSpPr>
                <p:nvPr/>
              </p:nvSpPr>
              <p:spPr bwMode="auto">
                <a:xfrm>
                  <a:off x="4122" y="2284"/>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73" name="Oval 2486">
                  <a:extLst>
                    <a:ext uri="{FF2B5EF4-FFF2-40B4-BE49-F238E27FC236}">
                      <a16:creationId xmlns:a16="http://schemas.microsoft.com/office/drawing/2014/main" id="{571FEE52-A92D-4094-A489-BB68977C3A10}"/>
                    </a:ext>
                  </a:extLst>
                </p:cNvPr>
                <p:cNvSpPr>
                  <a:spLocks noChangeArrowheads="1"/>
                </p:cNvSpPr>
                <p:nvPr/>
              </p:nvSpPr>
              <p:spPr bwMode="auto">
                <a:xfrm>
                  <a:off x="4127" y="227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74" name="Oval 2487">
                  <a:extLst>
                    <a:ext uri="{FF2B5EF4-FFF2-40B4-BE49-F238E27FC236}">
                      <a16:creationId xmlns:a16="http://schemas.microsoft.com/office/drawing/2014/main" id="{B8614BEC-70E5-497E-8ACD-B2EB11E109C3}"/>
                    </a:ext>
                  </a:extLst>
                </p:cNvPr>
                <p:cNvSpPr>
                  <a:spLocks noChangeArrowheads="1"/>
                </p:cNvSpPr>
                <p:nvPr/>
              </p:nvSpPr>
              <p:spPr bwMode="auto">
                <a:xfrm>
                  <a:off x="4131" y="225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75" name="Oval 2488">
                  <a:extLst>
                    <a:ext uri="{FF2B5EF4-FFF2-40B4-BE49-F238E27FC236}">
                      <a16:creationId xmlns:a16="http://schemas.microsoft.com/office/drawing/2014/main" id="{6724BDBD-A5FB-45F6-BE39-50E2D417EADB}"/>
                    </a:ext>
                  </a:extLst>
                </p:cNvPr>
                <p:cNvSpPr>
                  <a:spLocks noChangeArrowheads="1"/>
                </p:cNvSpPr>
                <p:nvPr/>
              </p:nvSpPr>
              <p:spPr bwMode="auto">
                <a:xfrm>
                  <a:off x="4136" y="206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76" name="Oval 2489">
                  <a:extLst>
                    <a:ext uri="{FF2B5EF4-FFF2-40B4-BE49-F238E27FC236}">
                      <a16:creationId xmlns:a16="http://schemas.microsoft.com/office/drawing/2014/main" id="{FF869741-03A7-4950-87EE-5CA87E6B4580}"/>
                    </a:ext>
                  </a:extLst>
                </p:cNvPr>
                <p:cNvSpPr>
                  <a:spLocks noChangeArrowheads="1"/>
                </p:cNvSpPr>
                <p:nvPr/>
              </p:nvSpPr>
              <p:spPr bwMode="auto">
                <a:xfrm>
                  <a:off x="4141" y="204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77" name="Oval 2490">
                  <a:extLst>
                    <a:ext uri="{FF2B5EF4-FFF2-40B4-BE49-F238E27FC236}">
                      <a16:creationId xmlns:a16="http://schemas.microsoft.com/office/drawing/2014/main" id="{B9C05470-CDEC-4BE9-9B29-0D1DA01BD84A}"/>
                    </a:ext>
                  </a:extLst>
                </p:cNvPr>
                <p:cNvSpPr>
                  <a:spLocks noChangeArrowheads="1"/>
                </p:cNvSpPr>
                <p:nvPr/>
              </p:nvSpPr>
              <p:spPr bwMode="auto">
                <a:xfrm>
                  <a:off x="4146" y="222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78" name="Oval 2491">
                  <a:extLst>
                    <a:ext uri="{FF2B5EF4-FFF2-40B4-BE49-F238E27FC236}">
                      <a16:creationId xmlns:a16="http://schemas.microsoft.com/office/drawing/2014/main" id="{651329BC-F93D-4B13-B677-C28D3BD6A9FC}"/>
                    </a:ext>
                  </a:extLst>
                </p:cNvPr>
                <p:cNvSpPr>
                  <a:spLocks noChangeArrowheads="1"/>
                </p:cNvSpPr>
                <p:nvPr/>
              </p:nvSpPr>
              <p:spPr bwMode="auto">
                <a:xfrm>
                  <a:off x="4151" y="220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79" name="Oval 2492">
                  <a:extLst>
                    <a:ext uri="{FF2B5EF4-FFF2-40B4-BE49-F238E27FC236}">
                      <a16:creationId xmlns:a16="http://schemas.microsoft.com/office/drawing/2014/main" id="{3E86999A-99AC-42ED-80B3-2FA54BC8A1B3}"/>
                    </a:ext>
                  </a:extLst>
                </p:cNvPr>
                <p:cNvSpPr>
                  <a:spLocks noChangeArrowheads="1"/>
                </p:cNvSpPr>
                <p:nvPr/>
              </p:nvSpPr>
              <p:spPr bwMode="auto">
                <a:xfrm>
                  <a:off x="4155" y="220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80" name="Oval 2493">
                  <a:extLst>
                    <a:ext uri="{FF2B5EF4-FFF2-40B4-BE49-F238E27FC236}">
                      <a16:creationId xmlns:a16="http://schemas.microsoft.com/office/drawing/2014/main" id="{F0D00E04-D9AF-466E-92B4-9B04ED7FB180}"/>
                    </a:ext>
                  </a:extLst>
                </p:cNvPr>
                <p:cNvSpPr>
                  <a:spLocks noChangeArrowheads="1"/>
                </p:cNvSpPr>
                <p:nvPr/>
              </p:nvSpPr>
              <p:spPr bwMode="auto">
                <a:xfrm>
                  <a:off x="4160" y="216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81" name="Oval 2494">
                  <a:extLst>
                    <a:ext uri="{FF2B5EF4-FFF2-40B4-BE49-F238E27FC236}">
                      <a16:creationId xmlns:a16="http://schemas.microsoft.com/office/drawing/2014/main" id="{6E2C7E6A-D71E-4090-A999-CCCE40D6E7C0}"/>
                    </a:ext>
                  </a:extLst>
                </p:cNvPr>
                <p:cNvSpPr>
                  <a:spLocks noChangeArrowheads="1"/>
                </p:cNvSpPr>
                <p:nvPr/>
              </p:nvSpPr>
              <p:spPr bwMode="auto">
                <a:xfrm>
                  <a:off x="4165" y="2188"/>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82" name="Oval 2495">
                  <a:extLst>
                    <a:ext uri="{FF2B5EF4-FFF2-40B4-BE49-F238E27FC236}">
                      <a16:creationId xmlns:a16="http://schemas.microsoft.com/office/drawing/2014/main" id="{FBBD3BF9-0424-44D0-831C-ADB6C61AB092}"/>
                    </a:ext>
                  </a:extLst>
                </p:cNvPr>
                <p:cNvSpPr>
                  <a:spLocks noChangeArrowheads="1"/>
                </p:cNvSpPr>
                <p:nvPr/>
              </p:nvSpPr>
              <p:spPr bwMode="auto">
                <a:xfrm>
                  <a:off x="4170" y="2205"/>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83" name="Oval 2496">
                  <a:extLst>
                    <a:ext uri="{FF2B5EF4-FFF2-40B4-BE49-F238E27FC236}">
                      <a16:creationId xmlns:a16="http://schemas.microsoft.com/office/drawing/2014/main" id="{2D2B5D4F-CFD1-4D76-B44B-86AB2FCF28BC}"/>
                    </a:ext>
                  </a:extLst>
                </p:cNvPr>
                <p:cNvSpPr>
                  <a:spLocks noChangeArrowheads="1"/>
                </p:cNvSpPr>
                <p:nvPr/>
              </p:nvSpPr>
              <p:spPr bwMode="auto">
                <a:xfrm>
                  <a:off x="4175" y="2132"/>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84" name="Oval 2497">
                  <a:extLst>
                    <a:ext uri="{FF2B5EF4-FFF2-40B4-BE49-F238E27FC236}">
                      <a16:creationId xmlns:a16="http://schemas.microsoft.com/office/drawing/2014/main" id="{C9C5ECCB-D58E-4A16-BDB8-E5DF37FABBF8}"/>
                    </a:ext>
                  </a:extLst>
                </p:cNvPr>
                <p:cNvSpPr>
                  <a:spLocks noChangeArrowheads="1"/>
                </p:cNvSpPr>
                <p:nvPr/>
              </p:nvSpPr>
              <p:spPr bwMode="auto">
                <a:xfrm>
                  <a:off x="4179" y="2126"/>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85" name="Oval 2498">
                  <a:extLst>
                    <a:ext uri="{FF2B5EF4-FFF2-40B4-BE49-F238E27FC236}">
                      <a16:creationId xmlns:a16="http://schemas.microsoft.com/office/drawing/2014/main" id="{8DBCDDD3-3D73-477D-BC87-4FD1305CD88A}"/>
                    </a:ext>
                  </a:extLst>
                </p:cNvPr>
                <p:cNvSpPr>
                  <a:spLocks noChangeArrowheads="1"/>
                </p:cNvSpPr>
                <p:nvPr/>
              </p:nvSpPr>
              <p:spPr bwMode="auto">
                <a:xfrm>
                  <a:off x="4184" y="2139"/>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86" name="Oval 2499">
                  <a:extLst>
                    <a:ext uri="{FF2B5EF4-FFF2-40B4-BE49-F238E27FC236}">
                      <a16:creationId xmlns:a16="http://schemas.microsoft.com/office/drawing/2014/main" id="{B26D0256-15D2-4DDD-8181-B57D89FB6247}"/>
                    </a:ext>
                  </a:extLst>
                </p:cNvPr>
                <p:cNvSpPr>
                  <a:spLocks noChangeArrowheads="1"/>
                </p:cNvSpPr>
                <p:nvPr/>
              </p:nvSpPr>
              <p:spPr bwMode="auto">
                <a:xfrm>
                  <a:off x="4189" y="213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87" name="Oval 2500">
                  <a:extLst>
                    <a:ext uri="{FF2B5EF4-FFF2-40B4-BE49-F238E27FC236}">
                      <a16:creationId xmlns:a16="http://schemas.microsoft.com/office/drawing/2014/main" id="{CC1325E7-4A8A-48F6-9191-6039AA3F3041}"/>
                    </a:ext>
                  </a:extLst>
                </p:cNvPr>
                <p:cNvSpPr>
                  <a:spLocks noChangeArrowheads="1"/>
                </p:cNvSpPr>
                <p:nvPr/>
              </p:nvSpPr>
              <p:spPr bwMode="auto">
                <a:xfrm>
                  <a:off x="4194" y="2081"/>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88" name="Oval 2501">
                  <a:extLst>
                    <a:ext uri="{FF2B5EF4-FFF2-40B4-BE49-F238E27FC236}">
                      <a16:creationId xmlns:a16="http://schemas.microsoft.com/office/drawing/2014/main" id="{406D0DB4-1E18-4F38-ABF4-CA6C4CC98F3A}"/>
                    </a:ext>
                  </a:extLst>
                </p:cNvPr>
                <p:cNvSpPr>
                  <a:spLocks noChangeArrowheads="1"/>
                </p:cNvSpPr>
                <p:nvPr/>
              </p:nvSpPr>
              <p:spPr bwMode="auto">
                <a:xfrm>
                  <a:off x="4199" y="213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89" name="Oval 2502">
                  <a:extLst>
                    <a:ext uri="{FF2B5EF4-FFF2-40B4-BE49-F238E27FC236}">
                      <a16:creationId xmlns:a16="http://schemas.microsoft.com/office/drawing/2014/main" id="{36BEF6FD-8766-4A3A-9CCA-DE028E5FBEA6}"/>
                    </a:ext>
                  </a:extLst>
                </p:cNvPr>
                <p:cNvSpPr>
                  <a:spLocks noChangeArrowheads="1"/>
                </p:cNvSpPr>
                <p:nvPr/>
              </p:nvSpPr>
              <p:spPr bwMode="auto">
                <a:xfrm>
                  <a:off x="4203" y="208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90" name="Oval 2503">
                  <a:extLst>
                    <a:ext uri="{FF2B5EF4-FFF2-40B4-BE49-F238E27FC236}">
                      <a16:creationId xmlns:a16="http://schemas.microsoft.com/office/drawing/2014/main" id="{1C3457F4-98BA-4B8E-B1FE-9305466FA1E6}"/>
                    </a:ext>
                  </a:extLst>
                </p:cNvPr>
                <p:cNvSpPr>
                  <a:spLocks noChangeArrowheads="1"/>
                </p:cNvSpPr>
                <p:nvPr/>
              </p:nvSpPr>
              <p:spPr bwMode="auto">
                <a:xfrm>
                  <a:off x="4208" y="2125"/>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91" name="Oval 2504">
                  <a:extLst>
                    <a:ext uri="{FF2B5EF4-FFF2-40B4-BE49-F238E27FC236}">
                      <a16:creationId xmlns:a16="http://schemas.microsoft.com/office/drawing/2014/main" id="{89D923ED-D683-4661-A187-B3A4BAE8753B}"/>
                    </a:ext>
                  </a:extLst>
                </p:cNvPr>
                <p:cNvSpPr>
                  <a:spLocks noChangeArrowheads="1"/>
                </p:cNvSpPr>
                <p:nvPr/>
              </p:nvSpPr>
              <p:spPr bwMode="auto">
                <a:xfrm>
                  <a:off x="4213" y="207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92" name="Oval 2505">
                  <a:extLst>
                    <a:ext uri="{FF2B5EF4-FFF2-40B4-BE49-F238E27FC236}">
                      <a16:creationId xmlns:a16="http://schemas.microsoft.com/office/drawing/2014/main" id="{4873B0A5-5136-4D05-A7C0-EFD2D32F0003}"/>
                    </a:ext>
                  </a:extLst>
                </p:cNvPr>
                <p:cNvSpPr>
                  <a:spLocks noChangeArrowheads="1"/>
                </p:cNvSpPr>
                <p:nvPr/>
              </p:nvSpPr>
              <p:spPr bwMode="auto">
                <a:xfrm>
                  <a:off x="4218" y="212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93" name="Oval 2506">
                  <a:extLst>
                    <a:ext uri="{FF2B5EF4-FFF2-40B4-BE49-F238E27FC236}">
                      <a16:creationId xmlns:a16="http://schemas.microsoft.com/office/drawing/2014/main" id="{520ED1BD-0DD7-4E54-9DBB-E71CF2C4527F}"/>
                    </a:ext>
                  </a:extLst>
                </p:cNvPr>
                <p:cNvSpPr>
                  <a:spLocks noChangeArrowheads="1"/>
                </p:cNvSpPr>
                <p:nvPr/>
              </p:nvSpPr>
              <p:spPr bwMode="auto">
                <a:xfrm>
                  <a:off x="4223" y="2131"/>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94" name="Oval 2507">
                  <a:extLst>
                    <a:ext uri="{FF2B5EF4-FFF2-40B4-BE49-F238E27FC236}">
                      <a16:creationId xmlns:a16="http://schemas.microsoft.com/office/drawing/2014/main" id="{F0657A5D-72B6-445C-8681-30883FEA2DBF}"/>
                    </a:ext>
                  </a:extLst>
                </p:cNvPr>
                <p:cNvSpPr>
                  <a:spLocks noChangeArrowheads="1"/>
                </p:cNvSpPr>
                <p:nvPr/>
              </p:nvSpPr>
              <p:spPr bwMode="auto">
                <a:xfrm>
                  <a:off x="4227" y="2123"/>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95" name="Oval 2508">
                  <a:extLst>
                    <a:ext uri="{FF2B5EF4-FFF2-40B4-BE49-F238E27FC236}">
                      <a16:creationId xmlns:a16="http://schemas.microsoft.com/office/drawing/2014/main" id="{ACF83A66-BBCF-428B-A2B6-06945BA817C1}"/>
                    </a:ext>
                  </a:extLst>
                </p:cNvPr>
                <p:cNvSpPr>
                  <a:spLocks noChangeArrowheads="1"/>
                </p:cNvSpPr>
                <p:nvPr/>
              </p:nvSpPr>
              <p:spPr bwMode="auto">
                <a:xfrm>
                  <a:off x="4232" y="2116"/>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96" name="Oval 2509">
                  <a:extLst>
                    <a:ext uri="{FF2B5EF4-FFF2-40B4-BE49-F238E27FC236}">
                      <a16:creationId xmlns:a16="http://schemas.microsoft.com/office/drawing/2014/main" id="{AE0CD59B-3A23-41E8-9036-2AC34AFECD20}"/>
                    </a:ext>
                  </a:extLst>
                </p:cNvPr>
                <p:cNvSpPr>
                  <a:spLocks noChangeArrowheads="1"/>
                </p:cNvSpPr>
                <p:nvPr/>
              </p:nvSpPr>
              <p:spPr bwMode="auto">
                <a:xfrm>
                  <a:off x="4237" y="2119"/>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97" name="Oval 2510">
                  <a:extLst>
                    <a:ext uri="{FF2B5EF4-FFF2-40B4-BE49-F238E27FC236}">
                      <a16:creationId xmlns:a16="http://schemas.microsoft.com/office/drawing/2014/main" id="{49A4C149-9D70-47A3-BF85-4024073FD33D}"/>
                    </a:ext>
                  </a:extLst>
                </p:cNvPr>
                <p:cNvSpPr>
                  <a:spLocks noChangeArrowheads="1"/>
                </p:cNvSpPr>
                <p:nvPr/>
              </p:nvSpPr>
              <p:spPr bwMode="auto">
                <a:xfrm>
                  <a:off x="4242" y="210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98" name="Oval 2511">
                  <a:extLst>
                    <a:ext uri="{FF2B5EF4-FFF2-40B4-BE49-F238E27FC236}">
                      <a16:creationId xmlns:a16="http://schemas.microsoft.com/office/drawing/2014/main" id="{681E995E-B4BD-49EF-BB07-C2694E41D353}"/>
                    </a:ext>
                  </a:extLst>
                </p:cNvPr>
                <p:cNvSpPr>
                  <a:spLocks noChangeArrowheads="1"/>
                </p:cNvSpPr>
                <p:nvPr/>
              </p:nvSpPr>
              <p:spPr bwMode="auto">
                <a:xfrm>
                  <a:off x="4246" y="2047"/>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99" name="Oval 2512">
                  <a:extLst>
                    <a:ext uri="{FF2B5EF4-FFF2-40B4-BE49-F238E27FC236}">
                      <a16:creationId xmlns:a16="http://schemas.microsoft.com/office/drawing/2014/main" id="{64C61082-CC21-4FE4-949E-32C18A3118DD}"/>
                    </a:ext>
                  </a:extLst>
                </p:cNvPr>
                <p:cNvSpPr>
                  <a:spLocks noChangeArrowheads="1"/>
                </p:cNvSpPr>
                <p:nvPr/>
              </p:nvSpPr>
              <p:spPr bwMode="auto">
                <a:xfrm>
                  <a:off x="4251" y="208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00" name="Oval 2513">
                  <a:extLst>
                    <a:ext uri="{FF2B5EF4-FFF2-40B4-BE49-F238E27FC236}">
                      <a16:creationId xmlns:a16="http://schemas.microsoft.com/office/drawing/2014/main" id="{38D22BDF-7C6C-42EF-A783-143E4E6004F5}"/>
                    </a:ext>
                  </a:extLst>
                </p:cNvPr>
                <p:cNvSpPr>
                  <a:spLocks noChangeArrowheads="1"/>
                </p:cNvSpPr>
                <p:nvPr/>
              </p:nvSpPr>
              <p:spPr bwMode="auto">
                <a:xfrm>
                  <a:off x="4256" y="2066"/>
                  <a:ext cx="30"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01" name="Oval 2514">
                  <a:extLst>
                    <a:ext uri="{FF2B5EF4-FFF2-40B4-BE49-F238E27FC236}">
                      <a16:creationId xmlns:a16="http://schemas.microsoft.com/office/drawing/2014/main" id="{66092EBA-CADB-49A9-A8EE-9765E207E0CE}"/>
                    </a:ext>
                  </a:extLst>
                </p:cNvPr>
                <p:cNvSpPr>
                  <a:spLocks noChangeArrowheads="1"/>
                </p:cNvSpPr>
                <p:nvPr/>
              </p:nvSpPr>
              <p:spPr bwMode="auto">
                <a:xfrm>
                  <a:off x="4261" y="2073"/>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02" name="Oval 2515">
                  <a:extLst>
                    <a:ext uri="{FF2B5EF4-FFF2-40B4-BE49-F238E27FC236}">
                      <a16:creationId xmlns:a16="http://schemas.microsoft.com/office/drawing/2014/main" id="{5FE49A27-9646-4F46-B33E-FA8450A3B32A}"/>
                    </a:ext>
                  </a:extLst>
                </p:cNvPr>
                <p:cNvSpPr>
                  <a:spLocks noChangeArrowheads="1"/>
                </p:cNvSpPr>
                <p:nvPr/>
              </p:nvSpPr>
              <p:spPr bwMode="auto">
                <a:xfrm>
                  <a:off x="4266" y="2050"/>
                  <a:ext cx="30"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03" name="Oval 2516">
                  <a:extLst>
                    <a:ext uri="{FF2B5EF4-FFF2-40B4-BE49-F238E27FC236}">
                      <a16:creationId xmlns:a16="http://schemas.microsoft.com/office/drawing/2014/main" id="{2E178951-9D92-42CE-B46E-38257808119D}"/>
                    </a:ext>
                  </a:extLst>
                </p:cNvPr>
                <p:cNvSpPr>
                  <a:spLocks noChangeArrowheads="1"/>
                </p:cNvSpPr>
                <p:nvPr/>
              </p:nvSpPr>
              <p:spPr bwMode="auto">
                <a:xfrm>
                  <a:off x="4270" y="2062"/>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04" name="Oval 2517">
                  <a:extLst>
                    <a:ext uri="{FF2B5EF4-FFF2-40B4-BE49-F238E27FC236}">
                      <a16:creationId xmlns:a16="http://schemas.microsoft.com/office/drawing/2014/main" id="{1BC0BBCE-0ACF-4384-9F6F-154B5B23D934}"/>
                    </a:ext>
                  </a:extLst>
                </p:cNvPr>
                <p:cNvSpPr>
                  <a:spLocks noChangeArrowheads="1"/>
                </p:cNvSpPr>
                <p:nvPr/>
              </p:nvSpPr>
              <p:spPr bwMode="auto">
                <a:xfrm>
                  <a:off x="4275" y="197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05" name="Oval 2518">
                  <a:extLst>
                    <a:ext uri="{FF2B5EF4-FFF2-40B4-BE49-F238E27FC236}">
                      <a16:creationId xmlns:a16="http://schemas.microsoft.com/office/drawing/2014/main" id="{43DC03C8-CFBB-487D-BADE-0AD621028020}"/>
                    </a:ext>
                  </a:extLst>
                </p:cNvPr>
                <p:cNvSpPr>
                  <a:spLocks noChangeArrowheads="1"/>
                </p:cNvSpPr>
                <p:nvPr/>
              </p:nvSpPr>
              <p:spPr bwMode="auto">
                <a:xfrm>
                  <a:off x="4280" y="1963"/>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06" name="Oval 2519">
                  <a:extLst>
                    <a:ext uri="{FF2B5EF4-FFF2-40B4-BE49-F238E27FC236}">
                      <a16:creationId xmlns:a16="http://schemas.microsoft.com/office/drawing/2014/main" id="{25B135B2-8CBF-4C45-9043-D9996A24A24C}"/>
                    </a:ext>
                  </a:extLst>
                </p:cNvPr>
                <p:cNvSpPr>
                  <a:spLocks noChangeArrowheads="1"/>
                </p:cNvSpPr>
                <p:nvPr/>
              </p:nvSpPr>
              <p:spPr bwMode="auto">
                <a:xfrm>
                  <a:off x="4285" y="1928"/>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07" name="Oval 2520">
                  <a:extLst>
                    <a:ext uri="{FF2B5EF4-FFF2-40B4-BE49-F238E27FC236}">
                      <a16:creationId xmlns:a16="http://schemas.microsoft.com/office/drawing/2014/main" id="{0EE06A17-B73A-4569-888B-DFFF44C66C79}"/>
                    </a:ext>
                  </a:extLst>
                </p:cNvPr>
                <p:cNvSpPr>
                  <a:spLocks noChangeArrowheads="1"/>
                </p:cNvSpPr>
                <p:nvPr/>
              </p:nvSpPr>
              <p:spPr bwMode="auto">
                <a:xfrm>
                  <a:off x="4290" y="1908"/>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08" name="Oval 2521">
                  <a:extLst>
                    <a:ext uri="{FF2B5EF4-FFF2-40B4-BE49-F238E27FC236}">
                      <a16:creationId xmlns:a16="http://schemas.microsoft.com/office/drawing/2014/main" id="{679B9E05-6212-4690-B642-7A644AE3BE3F}"/>
                    </a:ext>
                  </a:extLst>
                </p:cNvPr>
                <p:cNvSpPr>
                  <a:spLocks noChangeArrowheads="1"/>
                </p:cNvSpPr>
                <p:nvPr/>
              </p:nvSpPr>
              <p:spPr bwMode="auto">
                <a:xfrm>
                  <a:off x="4294" y="1887"/>
                  <a:ext cx="31" cy="31"/>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09" name="Rectangle 2522">
                  <a:extLst>
                    <a:ext uri="{FF2B5EF4-FFF2-40B4-BE49-F238E27FC236}">
                      <a16:creationId xmlns:a16="http://schemas.microsoft.com/office/drawing/2014/main" id="{71E86ACE-06E0-4F02-B977-DEE04F641734}"/>
                    </a:ext>
                  </a:extLst>
                </p:cNvPr>
                <p:cNvSpPr>
                  <a:spLocks noChangeArrowheads="1"/>
                </p:cNvSpPr>
                <p:nvPr/>
              </p:nvSpPr>
              <p:spPr bwMode="auto">
                <a:xfrm>
                  <a:off x="811" y="345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10" name="Rectangle 2523">
                  <a:extLst>
                    <a:ext uri="{FF2B5EF4-FFF2-40B4-BE49-F238E27FC236}">
                      <a16:creationId xmlns:a16="http://schemas.microsoft.com/office/drawing/2014/main" id="{2807443E-1F79-4505-BA58-FD65A86D2A75}"/>
                    </a:ext>
                  </a:extLst>
                </p:cNvPr>
                <p:cNvSpPr>
                  <a:spLocks noChangeArrowheads="1"/>
                </p:cNvSpPr>
                <p:nvPr/>
              </p:nvSpPr>
              <p:spPr bwMode="auto">
                <a:xfrm>
                  <a:off x="816" y="345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11" name="Rectangle 2524">
                  <a:extLst>
                    <a:ext uri="{FF2B5EF4-FFF2-40B4-BE49-F238E27FC236}">
                      <a16:creationId xmlns:a16="http://schemas.microsoft.com/office/drawing/2014/main" id="{C97DAC27-13B5-48DE-971A-E334358DE075}"/>
                    </a:ext>
                  </a:extLst>
                </p:cNvPr>
                <p:cNvSpPr>
                  <a:spLocks noChangeArrowheads="1"/>
                </p:cNvSpPr>
                <p:nvPr/>
              </p:nvSpPr>
              <p:spPr bwMode="auto">
                <a:xfrm>
                  <a:off x="821" y="342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12" name="Rectangle 2525">
                  <a:extLst>
                    <a:ext uri="{FF2B5EF4-FFF2-40B4-BE49-F238E27FC236}">
                      <a16:creationId xmlns:a16="http://schemas.microsoft.com/office/drawing/2014/main" id="{2B268102-189F-4003-BA3E-9700BA334DB2}"/>
                    </a:ext>
                  </a:extLst>
                </p:cNvPr>
                <p:cNvSpPr>
                  <a:spLocks noChangeArrowheads="1"/>
                </p:cNvSpPr>
                <p:nvPr/>
              </p:nvSpPr>
              <p:spPr bwMode="auto">
                <a:xfrm>
                  <a:off x="826" y="338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13" name="Rectangle 2526">
                  <a:extLst>
                    <a:ext uri="{FF2B5EF4-FFF2-40B4-BE49-F238E27FC236}">
                      <a16:creationId xmlns:a16="http://schemas.microsoft.com/office/drawing/2014/main" id="{28B9D552-38E6-4D2F-8E74-2E5CC03EAB12}"/>
                    </a:ext>
                  </a:extLst>
                </p:cNvPr>
                <p:cNvSpPr>
                  <a:spLocks noChangeArrowheads="1"/>
                </p:cNvSpPr>
                <p:nvPr/>
              </p:nvSpPr>
              <p:spPr bwMode="auto">
                <a:xfrm>
                  <a:off x="831" y="334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14" name="Rectangle 2527">
                  <a:extLst>
                    <a:ext uri="{FF2B5EF4-FFF2-40B4-BE49-F238E27FC236}">
                      <a16:creationId xmlns:a16="http://schemas.microsoft.com/office/drawing/2014/main" id="{F60DDA5E-6816-40D6-A123-F087BEAD3EB4}"/>
                    </a:ext>
                  </a:extLst>
                </p:cNvPr>
                <p:cNvSpPr>
                  <a:spLocks noChangeArrowheads="1"/>
                </p:cNvSpPr>
                <p:nvPr/>
              </p:nvSpPr>
              <p:spPr bwMode="auto">
                <a:xfrm>
                  <a:off x="835" y="329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15" name="Rectangle 2528">
                  <a:extLst>
                    <a:ext uri="{FF2B5EF4-FFF2-40B4-BE49-F238E27FC236}">
                      <a16:creationId xmlns:a16="http://schemas.microsoft.com/office/drawing/2014/main" id="{3A2D208F-EFD4-4A98-82BB-26ADCD6BE696}"/>
                    </a:ext>
                  </a:extLst>
                </p:cNvPr>
                <p:cNvSpPr>
                  <a:spLocks noChangeArrowheads="1"/>
                </p:cNvSpPr>
                <p:nvPr/>
              </p:nvSpPr>
              <p:spPr bwMode="auto">
                <a:xfrm>
                  <a:off x="840" y="324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16" name="Rectangle 2529">
                  <a:extLst>
                    <a:ext uri="{FF2B5EF4-FFF2-40B4-BE49-F238E27FC236}">
                      <a16:creationId xmlns:a16="http://schemas.microsoft.com/office/drawing/2014/main" id="{AC3A9139-AAE8-47E2-BC50-6E922A7315A6}"/>
                    </a:ext>
                  </a:extLst>
                </p:cNvPr>
                <p:cNvSpPr>
                  <a:spLocks noChangeArrowheads="1"/>
                </p:cNvSpPr>
                <p:nvPr/>
              </p:nvSpPr>
              <p:spPr bwMode="auto">
                <a:xfrm>
                  <a:off x="845" y="323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17" name="Rectangle 2530">
                  <a:extLst>
                    <a:ext uri="{FF2B5EF4-FFF2-40B4-BE49-F238E27FC236}">
                      <a16:creationId xmlns:a16="http://schemas.microsoft.com/office/drawing/2014/main" id="{F94FB025-54D9-45E8-B539-DC16B23B3566}"/>
                    </a:ext>
                  </a:extLst>
                </p:cNvPr>
                <p:cNvSpPr>
                  <a:spLocks noChangeArrowheads="1"/>
                </p:cNvSpPr>
                <p:nvPr/>
              </p:nvSpPr>
              <p:spPr bwMode="auto">
                <a:xfrm>
                  <a:off x="850" y="323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18" name="Rectangle 2531">
                  <a:extLst>
                    <a:ext uri="{FF2B5EF4-FFF2-40B4-BE49-F238E27FC236}">
                      <a16:creationId xmlns:a16="http://schemas.microsoft.com/office/drawing/2014/main" id="{0713A70F-9ED4-4AE9-A619-3AFCA6C46AEB}"/>
                    </a:ext>
                  </a:extLst>
                </p:cNvPr>
                <p:cNvSpPr>
                  <a:spLocks noChangeArrowheads="1"/>
                </p:cNvSpPr>
                <p:nvPr/>
              </p:nvSpPr>
              <p:spPr bwMode="auto">
                <a:xfrm>
                  <a:off x="855" y="320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19" name="Rectangle 2532">
                  <a:extLst>
                    <a:ext uri="{FF2B5EF4-FFF2-40B4-BE49-F238E27FC236}">
                      <a16:creationId xmlns:a16="http://schemas.microsoft.com/office/drawing/2014/main" id="{0AD9B317-9806-4D4F-BA75-10AC4D248F20}"/>
                    </a:ext>
                  </a:extLst>
                </p:cNvPr>
                <p:cNvSpPr>
                  <a:spLocks noChangeArrowheads="1"/>
                </p:cNvSpPr>
                <p:nvPr/>
              </p:nvSpPr>
              <p:spPr bwMode="auto">
                <a:xfrm>
                  <a:off x="859" y="319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20" name="Rectangle 2533">
                  <a:extLst>
                    <a:ext uri="{FF2B5EF4-FFF2-40B4-BE49-F238E27FC236}">
                      <a16:creationId xmlns:a16="http://schemas.microsoft.com/office/drawing/2014/main" id="{C68B0145-B532-4A25-9928-FC38FD590466}"/>
                    </a:ext>
                  </a:extLst>
                </p:cNvPr>
                <p:cNvSpPr>
                  <a:spLocks noChangeArrowheads="1"/>
                </p:cNvSpPr>
                <p:nvPr/>
              </p:nvSpPr>
              <p:spPr bwMode="auto">
                <a:xfrm>
                  <a:off x="864" y="319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21" name="Rectangle 2534">
                  <a:extLst>
                    <a:ext uri="{FF2B5EF4-FFF2-40B4-BE49-F238E27FC236}">
                      <a16:creationId xmlns:a16="http://schemas.microsoft.com/office/drawing/2014/main" id="{16C3A9C3-51EE-4AF0-B870-1BB237DF99C5}"/>
                    </a:ext>
                  </a:extLst>
                </p:cNvPr>
                <p:cNvSpPr>
                  <a:spLocks noChangeArrowheads="1"/>
                </p:cNvSpPr>
                <p:nvPr/>
              </p:nvSpPr>
              <p:spPr bwMode="auto">
                <a:xfrm>
                  <a:off x="869" y="318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22" name="Rectangle 2535">
                  <a:extLst>
                    <a:ext uri="{FF2B5EF4-FFF2-40B4-BE49-F238E27FC236}">
                      <a16:creationId xmlns:a16="http://schemas.microsoft.com/office/drawing/2014/main" id="{8AA66D5E-8335-42FB-A62D-511415FD9FA9}"/>
                    </a:ext>
                  </a:extLst>
                </p:cNvPr>
                <p:cNvSpPr>
                  <a:spLocks noChangeArrowheads="1"/>
                </p:cNvSpPr>
                <p:nvPr/>
              </p:nvSpPr>
              <p:spPr bwMode="auto">
                <a:xfrm>
                  <a:off x="874" y="318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23" name="Rectangle 2536">
                  <a:extLst>
                    <a:ext uri="{FF2B5EF4-FFF2-40B4-BE49-F238E27FC236}">
                      <a16:creationId xmlns:a16="http://schemas.microsoft.com/office/drawing/2014/main" id="{297C152C-5AEE-4654-860A-9B53B40E6CD3}"/>
                    </a:ext>
                  </a:extLst>
                </p:cNvPr>
                <p:cNvSpPr>
                  <a:spLocks noChangeArrowheads="1"/>
                </p:cNvSpPr>
                <p:nvPr/>
              </p:nvSpPr>
              <p:spPr bwMode="auto">
                <a:xfrm>
                  <a:off x="879" y="317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24" name="Rectangle 2537">
                  <a:extLst>
                    <a:ext uri="{FF2B5EF4-FFF2-40B4-BE49-F238E27FC236}">
                      <a16:creationId xmlns:a16="http://schemas.microsoft.com/office/drawing/2014/main" id="{F1CBC0EF-0DC8-4A44-9801-3DBABA432932}"/>
                    </a:ext>
                  </a:extLst>
                </p:cNvPr>
                <p:cNvSpPr>
                  <a:spLocks noChangeArrowheads="1"/>
                </p:cNvSpPr>
                <p:nvPr/>
              </p:nvSpPr>
              <p:spPr bwMode="auto">
                <a:xfrm>
                  <a:off x="883" y="317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25" name="Rectangle 2538">
                  <a:extLst>
                    <a:ext uri="{FF2B5EF4-FFF2-40B4-BE49-F238E27FC236}">
                      <a16:creationId xmlns:a16="http://schemas.microsoft.com/office/drawing/2014/main" id="{06F835AB-10C3-49C9-9CAE-62147B484A19}"/>
                    </a:ext>
                  </a:extLst>
                </p:cNvPr>
                <p:cNvSpPr>
                  <a:spLocks noChangeArrowheads="1"/>
                </p:cNvSpPr>
                <p:nvPr/>
              </p:nvSpPr>
              <p:spPr bwMode="auto">
                <a:xfrm>
                  <a:off x="888" y="315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26" name="Rectangle 2539">
                  <a:extLst>
                    <a:ext uri="{FF2B5EF4-FFF2-40B4-BE49-F238E27FC236}">
                      <a16:creationId xmlns:a16="http://schemas.microsoft.com/office/drawing/2014/main" id="{2B1698D8-34A2-490E-8810-1CD882E701D8}"/>
                    </a:ext>
                  </a:extLst>
                </p:cNvPr>
                <p:cNvSpPr>
                  <a:spLocks noChangeArrowheads="1"/>
                </p:cNvSpPr>
                <p:nvPr/>
              </p:nvSpPr>
              <p:spPr bwMode="auto">
                <a:xfrm>
                  <a:off x="893" y="315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27" name="Rectangle 2540">
                  <a:extLst>
                    <a:ext uri="{FF2B5EF4-FFF2-40B4-BE49-F238E27FC236}">
                      <a16:creationId xmlns:a16="http://schemas.microsoft.com/office/drawing/2014/main" id="{AAFA1C6D-06BA-4DAC-9A99-EE442F3C245E}"/>
                    </a:ext>
                  </a:extLst>
                </p:cNvPr>
                <p:cNvSpPr>
                  <a:spLocks noChangeArrowheads="1"/>
                </p:cNvSpPr>
                <p:nvPr/>
              </p:nvSpPr>
              <p:spPr bwMode="auto">
                <a:xfrm>
                  <a:off x="898" y="315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28" name="Rectangle 2541">
                  <a:extLst>
                    <a:ext uri="{FF2B5EF4-FFF2-40B4-BE49-F238E27FC236}">
                      <a16:creationId xmlns:a16="http://schemas.microsoft.com/office/drawing/2014/main" id="{6F1E0A6D-EF6A-4CB5-8C4D-1FE9D078D1EB}"/>
                    </a:ext>
                  </a:extLst>
                </p:cNvPr>
                <p:cNvSpPr>
                  <a:spLocks noChangeArrowheads="1"/>
                </p:cNvSpPr>
                <p:nvPr/>
              </p:nvSpPr>
              <p:spPr bwMode="auto">
                <a:xfrm>
                  <a:off x="903" y="314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29" name="Rectangle 2542">
                  <a:extLst>
                    <a:ext uri="{FF2B5EF4-FFF2-40B4-BE49-F238E27FC236}">
                      <a16:creationId xmlns:a16="http://schemas.microsoft.com/office/drawing/2014/main" id="{46008296-EE83-4832-BE02-88A09399BBC8}"/>
                    </a:ext>
                  </a:extLst>
                </p:cNvPr>
                <p:cNvSpPr>
                  <a:spLocks noChangeArrowheads="1"/>
                </p:cNvSpPr>
                <p:nvPr/>
              </p:nvSpPr>
              <p:spPr bwMode="auto">
                <a:xfrm>
                  <a:off x="907" y="314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30" name="Rectangle 2543">
                  <a:extLst>
                    <a:ext uri="{FF2B5EF4-FFF2-40B4-BE49-F238E27FC236}">
                      <a16:creationId xmlns:a16="http://schemas.microsoft.com/office/drawing/2014/main" id="{D4FAAC3A-E9DA-4396-B26F-E2B1CA114229}"/>
                    </a:ext>
                  </a:extLst>
                </p:cNvPr>
                <p:cNvSpPr>
                  <a:spLocks noChangeArrowheads="1"/>
                </p:cNvSpPr>
                <p:nvPr/>
              </p:nvSpPr>
              <p:spPr bwMode="auto">
                <a:xfrm>
                  <a:off x="912" y="314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31" name="Rectangle 2544">
                  <a:extLst>
                    <a:ext uri="{FF2B5EF4-FFF2-40B4-BE49-F238E27FC236}">
                      <a16:creationId xmlns:a16="http://schemas.microsoft.com/office/drawing/2014/main" id="{0A87BA31-146C-4D06-985E-C2ACF99D493F}"/>
                    </a:ext>
                  </a:extLst>
                </p:cNvPr>
                <p:cNvSpPr>
                  <a:spLocks noChangeArrowheads="1"/>
                </p:cNvSpPr>
                <p:nvPr/>
              </p:nvSpPr>
              <p:spPr bwMode="auto">
                <a:xfrm>
                  <a:off x="917" y="313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32" name="Rectangle 2545">
                  <a:extLst>
                    <a:ext uri="{FF2B5EF4-FFF2-40B4-BE49-F238E27FC236}">
                      <a16:creationId xmlns:a16="http://schemas.microsoft.com/office/drawing/2014/main" id="{6A796EAB-D2C5-4D30-BB70-F19748BBE024}"/>
                    </a:ext>
                  </a:extLst>
                </p:cNvPr>
                <p:cNvSpPr>
                  <a:spLocks noChangeArrowheads="1"/>
                </p:cNvSpPr>
                <p:nvPr/>
              </p:nvSpPr>
              <p:spPr bwMode="auto">
                <a:xfrm>
                  <a:off x="922" y="313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33" name="Rectangle 2546">
                  <a:extLst>
                    <a:ext uri="{FF2B5EF4-FFF2-40B4-BE49-F238E27FC236}">
                      <a16:creationId xmlns:a16="http://schemas.microsoft.com/office/drawing/2014/main" id="{768C7A08-A27B-4881-93B0-2FF3623CD68C}"/>
                    </a:ext>
                  </a:extLst>
                </p:cNvPr>
                <p:cNvSpPr>
                  <a:spLocks noChangeArrowheads="1"/>
                </p:cNvSpPr>
                <p:nvPr/>
              </p:nvSpPr>
              <p:spPr bwMode="auto">
                <a:xfrm>
                  <a:off x="927" y="313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34" name="Rectangle 2547">
                  <a:extLst>
                    <a:ext uri="{FF2B5EF4-FFF2-40B4-BE49-F238E27FC236}">
                      <a16:creationId xmlns:a16="http://schemas.microsoft.com/office/drawing/2014/main" id="{C56F8255-8E16-4180-92A9-26289061A532}"/>
                    </a:ext>
                  </a:extLst>
                </p:cNvPr>
                <p:cNvSpPr>
                  <a:spLocks noChangeArrowheads="1"/>
                </p:cNvSpPr>
                <p:nvPr/>
              </p:nvSpPr>
              <p:spPr bwMode="auto">
                <a:xfrm>
                  <a:off x="931" y="312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35" name="Rectangle 2548">
                  <a:extLst>
                    <a:ext uri="{FF2B5EF4-FFF2-40B4-BE49-F238E27FC236}">
                      <a16:creationId xmlns:a16="http://schemas.microsoft.com/office/drawing/2014/main" id="{F98C2CF0-407B-423A-BA29-5E2BD79A4517}"/>
                    </a:ext>
                  </a:extLst>
                </p:cNvPr>
                <p:cNvSpPr>
                  <a:spLocks noChangeArrowheads="1"/>
                </p:cNvSpPr>
                <p:nvPr/>
              </p:nvSpPr>
              <p:spPr bwMode="auto">
                <a:xfrm>
                  <a:off x="936" y="312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36" name="Rectangle 2549">
                  <a:extLst>
                    <a:ext uri="{FF2B5EF4-FFF2-40B4-BE49-F238E27FC236}">
                      <a16:creationId xmlns:a16="http://schemas.microsoft.com/office/drawing/2014/main" id="{269E19B5-2525-44B5-87D6-17467ADB0A72}"/>
                    </a:ext>
                  </a:extLst>
                </p:cNvPr>
                <p:cNvSpPr>
                  <a:spLocks noChangeArrowheads="1"/>
                </p:cNvSpPr>
                <p:nvPr/>
              </p:nvSpPr>
              <p:spPr bwMode="auto">
                <a:xfrm>
                  <a:off x="941" y="312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37" name="Rectangle 2550">
                  <a:extLst>
                    <a:ext uri="{FF2B5EF4-FFF2-40B4-BE49-F238E27FC236}">
                      <a16:creationId xmlns:a16="http://schemas.microsoft.com/office/drawing/2014/main" id="{9EFA43B2-9D9B-4A86-85EC-65B9F63BA27A}"/>
                    </a:ext>
                  </a:extLst>
                </p:cNvPr>
                <p:cNvSpPr>
                  <a:spLocks noChangeArrowheads="1"/>
                </p:cNvSpPr>
                <p:nvPr/>
              </p:nvSpPr>
              <p:spPr bwMode="auto">
                <a:xfrm>
                  <a:off x="946" y="312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38" name="Rectangle 2551">
                  <a:extLst>
                    <a:ext uri="{FF2B5EF4-FFF2-40B4-BE49-F238E27FC236}">
                      <a16:creationId xmlns:a16="http://schemas.microsoft.com/office/drawing/2014/main" id="{7260D4E6-DA48-4B63-A4D5-42591C4235F9}"/>
                    </a:ext>
                  </a:extLst>
                </p:cNvPr>
                <p:cNvSpPr>
                  <a:spLocks noChangeArrowheads="1"/>
                </p:cNvSpPr>
                <p:nvPr/>
              </p:nvSpPr>
              <p:spPr bwMode="auto">
                <a:xfrm>
                  <a:off x="951" y="312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39" name="Rectangle 2552">
                  <a:extLst>
                    <a:ext uri="{FF2B5EF4-FFF2-40B4-BE49-F238E27FC236}">
                      <a16:creationId xmlns:a16="http://schemas.microsoft.com/office/drawing/2014/main" id="{3370CC4F-08E2-47AA-AB4F-A93ABAFCAE84}"/>
                    </a:ext>
                  </a:extLst>
                </p:cNvPr>
                <p:cNvSpPr>
                  <a:spLocks noChangeArrowheads="1"/>
                </p:cNvSpPr>
                <p:nvPr/>
              </p:nvSpPr>
              <p:spPr bwMode="auto">
                <a:xfrm>
                  <a:off x="955" y="312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40" name="Rectangle 2553">
                  <a:extLst>
                    <a:ext uri="{FF2B5EF4-FFF2-40B4-BE49-F238E27FC236}">
                      <a16:creationId xmlns:a16="http://schemas.microsoft.com/office/drawing/2014/main" id="{26CA55FC-3FD7-457E-97F6-C1EAB2D07F5B}"/>
                    </a:ext>
                  </a:extLst>
                </p:cNvPr>
                <p:cNvSpPr>
                  <a:spLocks noChangeArrowheads="1"/>
                </p:cNvSpPr>
                <p:nvPr/>
              </p:nvSpPr>
              <p:spPr bwMode="auto">
                <a:xfrm>
                  <a:off x="960" y="312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41" name="Rectangle 2554">
                  <a:extLst>
                    <a:ext uri="{FF2B5EF4-FFF2-40B4-BE49-F238E27FC236}">
                      <a16:creationId xmlns:a16="http://schemas.microsoft.com/office/drawing/2014/main" id="{47B49B03-4187-429F-AEFD-836250318F3D}"/>
                    </a:ext>
                  </a:extLst>
                </p:cNvPr>
                <p:cNvSpPr>
                  <a:spLocks noChangeArrowheads="1"/>
                </p:cNvSpPr>
                <p:nvPr/>
              </p:nvSpPr>
              <p:spPr bwMode="auto">
                <a:xfrm>
                  <a:off x="965" y="311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42" name="Rectangle 2555">
                  <a:extLst>
                    <a:ext uri="{FF2B5EF4-FFF2-40B4-BE49-F238E27FC236}">
                      <a16:creationId xmlns:a16="http://schemas.microsoft.com/office/drawing/2014/main" id="{8F995214-CE17-4A16-BF68-14AAD0DF5FC8}"/>
                    </a:ext>
                  </a:extLst>
                </p:cNvPr>
                <p:cNvSpPr>
                  <a:spLocks noChangeArrowheads="1"/>
                </p:cNvSpPr>
                <p:nvPr/>
              </p:nvSpPr>
              <p:spPr bwMode="auto">
                <a:xfrm>
                  <a:off x="970" y="311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43" name="Rectangle 2556">
                  <a:extLst>
                    <a:ext uri="{FF2B5EF4-FFF2-40B4-BE49-F238E27FC236}">
                      <a16:creationId xmlns:a16="http://schemas.microsoft.com/office/drawing/2014/main" id="{6BF579C7-78CE-4C79-8D09-7DFF1E4CED75}"/>
                    </a:ext>
                  </a:extLst>
                </p:cNvPr>
                <p:cNvSpPr>
                  <a:spLocks noChangeArrowheads="1"/>
                </p:cNvSpPr>
                <p:nvPr/>
              </p:nvSpPr>
              <p:spPr bwMode="auto">
                <a:xfrm>
                  <a:off x="975" y="311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44" name="Rectangle 2557">
                  <a:extLst>
                    <a:ext uri="{FF2B5EF4-FFF2-40B4-BE49-F238E27FC236}">
                      <a16:creationId xmlns:a16="http://schemas.microsoft.com/office/drawing/2014/main" id="{A5B7068B-4E31-4FBF-8EE9-D7A038C98EAB}"/>
                    </a:ext>
                  </a:extLst>
                </p:cNvPr>
                <p:cNvSpPr>
                  <a:spLocks noChangeArrowheads="1"/>
                </p:cNvSpPr>
                <p:nvPr/>
              </p:nvSpPr>
              <p:spPr bwMode="auto">
                <a:xfrm>
                  <a:off x="979" y="311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45" name="Rectangle 2558">
                  <a:extLst>
                    <a:ext uri="{FF2B5EF4-FFF2-40B4-BE49-F238E27FC236}">
                      <a16:creationId xmlns:a16="http://schemas.microsoft.com/office/drawing/2014/main" id="{DB0458D8-54C1-468B-9034-8D399ACB7F93}"/>
                    </a:ext>
                  </a:extLst>
                </p:cNvPr>
                <p:cNvSpPr>
                  <a:spLocks noChangeArrowheads="1"/>
                </p:cNvSpPr>
                <p:nvPr/>
              </p:nvSpPr>
              <p:spPr bwMode="auto">
                <a:xfrm>
                  <a:off x="984" y="311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46" name="Rectangle 2559">
                  <a:extLst>
                    <a:ext uri="{FF2B5EF4-FFF2-40B4-BE49-F238E27FC236}">
                      <a16:creationId xmlns:a16="http://schemas.microsoft.com/office/drawing/2014/main" id="{5C00AA42-E374-482E-A0C2-127CC4CE32C1}"/>
                    </a:ext>
                  </a:extLst>
                </p:cNvPr>
                <p:cNvSpPr>
                  <a:spLocks noChangeArrowheads="1"/>
                </p:cNvSpPr>
                <p:nvPr/>
              </p:nvSpPr>
              <p:spPr bwMode="auto">
                <a:xfrm>
                  <a:off x="989" y="311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47" name="Rectangle 2560">
                  <a:extLst>
                    <a:ext uri="{FF2B5EF4-FFF2-40B4-BE49-F238E27FC236}">
                      <a16:creationId xmlns:a16="http://schemas.microsoft.com/office/drawing/2014/main" id="{83D5B314-EEEF-4E85-802F-9DE7A9B89626}"/>
                    </a:ext>
                  </a:extLst>
                </p:cNvPr>
                <p:cNvSpPr>
                  <a:spLocks noChangeArrowheads="1"/>
                </p:cNvSpPr>
                <p:nvPr/>
              </p:nvSpPr>
              <p:spPr bwMode="auto">
                <a:xfrm>
                  <a:off x="994" y="311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48" name="Rectangle 2561">
                  <a:extLst>
                    <a:ext uri="{FF2B5EF4-FFF2-40B4-BE49-F238E27FC236}">
                      <a16:creationId xmlns:a16="http://schemas.microsoft.com/office/drawing/2014/main" id="{BA9DAAD0-F656-466C-82D4-B88BE758F4FE}"/>
                    </a:ext>
                  </a:extLst>
                </p:cNvPr>
                <p:cNvSpPr>
                  <a:spLocks noChangeArrowheads="1"/>
                </p:cNvSpPr>
                <p:nvPr/>
              </p:nvSpPr>
              <p:spPr bwMode="auto">
                <a:xfrm>
                  <a:off x="998" y="311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49" name="Rectangle 2562">
                  <a:extLst>
                    <a:ext uri="{FF2B5EF4-FFF2-40B4-BE49-F238E27FC236}">
                      <a16:creationId xmlns:a16="http://schemas.microsoft.com/office/drawing/2014/main" id="{C58D3545-1976-4889-B8D1-6605B4DA990A}"/>
                    </a:ext>
                  </a:extLst>
                </p:cNvPr>
                <p:cNvSpPr>
                  <a:spLocks noChangeArrowheads="1"/>
                </p:cNvSpPr>
                <p:nvPr/>
              </p:nvSpPr>
              <p:spPr bwMode="auto">
                <a:xfrm>
                  <a:off x="1003" y="311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50" name="Rectangle 2563">
                  <a:extLst>
                    <a:ext uri="{FF2B5EF4-FFF2-40B4-BE49-F238E27FC236}">
                      <a16:creationId xmlns:a16="http://schemas.microsoft.com/office/drawing/2014/main" id="{597F78C3-9E4E-4910-A240-81E942E2160C}"/>
                    </a:ext>
                  </a:extLst>
                </p:cNvPr>
                <p:cNvSpPr>
                  <a:spLocks noChangeArrowheads="1"/>
                </p:cNvSpPr>
                <p:nvPr/>
              </p:nvSpPr>
              <p:spPr bwMode="auto">
                <a:xfrm>
                  <a:off x="1008" y="310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51" name="Rectangle 2564">
                  <a:extLst>
                    <a:ext uri="{FF2B5EF4-FFF2-40B4-BE49-F238E27FC236}">
                      <a16:creationId xmlns:a16="http://schemas.microsoft.com/office/drawing/2014/main" id="{44519C15-D2CF-418E-8BB7-E4DB6325A0E9}"/>
                    </a:ext>
                  </a:extLst>
                </p:cNvPr>
                <p:cNvSpPr>
                  <a:spLocks noChangeArrowheads="1"/>
                </p:cNvSpPr>
                <p:nvPr/>
              </p:nvSpPr>
              <p:spPr bwMode="auto">
                <a:xfrm>
                  <a:off x="1013" y="310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52" name="Rectangle 2565">
                  <a:extLst>
                    <a:ext uri="{FF2B5EF4-FFF2-40B4-BE49-F238E27FC236}">
                      <a16:creationId xmlns:a16="http://schemas.microsoft.com/office/drawing/2014/main" id="{DE3AFE79-4F35-43EA-A8F0-F200A4569134}"/>
                    </a:ext>
                  </a:extLst>
                </p:cNvPr>
                <p:cNvSpPr>
                  <a:spLocks noChangeArrowheads="1"/>
                </p:cNvSpPr>
                <p:nvPr/>
              </p:nvSpPr>
              <p:spPr bwMode="auto">
                <a:xfrm>
                  <a:off x="1018" y="310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53" name="Rectangle 2566">
                  <a:extLst>
                    <a:ext uri="{FF2B5EF4-FFF2-40B4-BE49-F238E27FC236}">
                      <a16:creationId xmlns:a16="http://schemas.microsoft.com/office/drawing/2014/main" id="{0023B309-3F52-4A0E-8FE6-989692B8E6D6}"/>
                    </a:ext>
                  </a:extLst>
                </p:cNvPr>
                <p:cNvSpPr>
                  <a:spLocks noChangeArrowheads="1"/>
                </p:cNvSpPr>
                <p:nvPr/>
              </p:nvSpPr>
              <p:spPr bwMode="auto">
                <a:xfrm>
                  <a:off x="1022" y="309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54" name="Rectangle 2567">
                  <a:extLst>
                    <a:ext uri="{FF2B5EF4-FFF2-40B4-BE49-F238E27FC236}">
                      <a16:creationId xmlns:a16="http://schemas.microsoft.com/office/drawing/2014/main" id="{97114D4C-A21E-45D0-B519-00141E8B4677}"/>
                    </a:ext>
                  </a:extLst>
                </p:cNvPr>
                <p:cNvSpPr>
                  <a:spLocks noChangeArrowheads="1"/>
                </p:cNvSpPr>
                <p:nvPr/>
              </p:nvSpPr>
              <p:spPr bwMode="auto">
                <a:xfrm>
                  <a:off x="1027" y="309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55" name="Rectangle 2568">
                  <a:extLst>
                    <a:ext uri="{FF2B5EF4-FFF2-40B4-BE49-F238E27FC236}">
                      <a16:creationId xmlns:a16="http://schemas.microsoft.com/office/drawing/2014/main" id="{F8071CAD-0384-4678-9F07-6A4C6ADB15A0}"/>
                    </a:ext>
                  </a:extLst>
                </p:cNvPr>
                <p:cNvSpPr>
                  <a:spLocks noChangeArrowheads="1"/>
                </p:cNvSpPr>
                <p:nvPr/>
              </p:nvSpPr>
              <p:spPr bwMode="auto">
                <a:xfrm>
                  <a:off x="1032" y="308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56" name="Rectangle 2569">
                  <a:extLst>
                    <a:ext uri="{FF2B5EF4-FFF2-40B4-BE49-F238E27FC236}">
                      <a16:creationId xmlns:a16="http://schemas.microsoft.com/office/drawing/2014/main" id="{A9B9ED89-E4DF-4C76-A9E6-73A04EF21F93}"/>
                    </a:ext>
                  </a:extLst>
                </p:cNvPr>
                <p:cNvSpPr>
                  <a:spLocks noChangeArrowheads="1"/>
                </p:cNvSpPr>
                <p:nvPr/>
              </p:nvSpPr>
              <p:spPr bwMode="auto">
                <a:xfrm>
                  <a:off x="1037" y="308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57" name="Rectangle 2570">
                  <a:extLst>
                    <a:ext uri="{FF2B5EF4-FFF2-40B4-BE49-F238E27FC236}">
                      <a16:creationId xmlns:a16="http://schemas.microsoft.com/office/drawing/2014/main" id="{FCB85AF6-B51B-4D0D-8ABA-2BB7C8D4AA63}"/>
                    </a:ext>
                  </a:extLst>
                </p:cNvPr>
                <p:cNvSpPr>
                  <a:spLocks noChangeArrowheads="1"/>
                </p:cNvSpPr>
                <p:nvPr/>
              </p:nvSpPr>
              <p:spPr bwMode="auto">
                <a:xfrm>
                  <a:off x="1042" y="308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58" name="Rectangle 2571">
                  <a:extLst>
                    <a:ext uri="{FF2B5EF4-FFF2-40B4-BE49-F238E27FC236}">
                      <a16:creationId xmlns:a16="http://schemas.microsoft.com/office/drawing/2014/main" id="{51A266AE-8AF3-45AE-B299-F8F24E3EC4FE}"/>
                    </a:ext>
                  </a:extLst>
                </p:cNvPr>
                <p:cNvSpPr>
                  <a:spLocks noChangeArrowheads="1"/>
                </p:cNvSpPr>
                <p:nvPr/>
              </p:nvSpPr>
              <p:spPr bwMode="auto">
                <a:xfrm>
                  <a:off x="1046" y="308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59" name="Rectangle 2572">
                  <a:extLst>
                    <a:ext uri="{FF2B5EF4-FFF2-40B4-BE49-F238E27FC236}">
                      <a16:creationId xmlns:a16="http://schemas.microsoft.com/office/drawing/2014/main" id="{B1083232-57B6-4FFA-B615-E89860C7486F}"/>
                    </a:ext>
                  </a:extLst>
                </p:cNvPr>
                <p:cNvSpPr>
                  <a:spLocks noChangeArrowheads="1"/>
                </p:cNvSpPr>
                <p:nvPr/>
              </p:nvSpPr>
              <p:spPr bwMode="auto">
                <a:xfrm>
                  <a:off x="1051" y="307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60" name="Rectangle 2573">
                  <a:extLst>
                    <a:ext uri="{FF2B5EF4-FFF2-40B4-BE49-F238E27FC236}">
                      <a16:creationId xmlns:a16="http://schemas.microsoft.com/office/drawing/2014/main" id="{13279741-864A-433F-8474-97B4F77BE073}"/>
                    </a:ext>
                  </a:extLst>
                </p:cNvPr>
                <p:cNvSpPr>
                  <a:spLocks noChangeArrowheads="1"/>
                </p:cNvSpPr>
                <p:nvPr/>
              </p:nvSpPr>
              <p:spPr bwMode="auto">
                <a:xfrm>
                  <a:off x="1056" y="305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61" name="Rectangle 2574">
                  <a:extLst>
                    <a:ext uri="{FF2B5EF4-FFF2-40B4-BE49-F238E27FC236}">
                      <a16:creationId xmlns:a16="http://schemas.microsoft.com/office/drawing/2014/main" id="{21203852-C05C-4E11-B8F3-F96058C82FE3}"/>
                    </a:ext>
                  </a:extLst>
                </p:cNvPr>
                <p:cNvSpPr>
                  <a:spLocks noChangeArrowheads="1"/>
                </p:cNvSpPr>
                <p:nvPr/>
              </p:nvSpPr>
              <p:spPr bwMode="auto">
                <a:xfrm>
                  <a:off x="1061" y="305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62" name="Rectangle 2575">
                  <a:extLst>
                    <a:ext uri="{FF2B5EF4-FFF2-40B4-BE49-F238E27FC236}">
                      <a16:creationId xmlns:a16="http://schemas.microsoft.com/office/drawing/2014/main" id="{95E74D7C-1256-493A-8DB6-56A828A221DC}"/>
                    </a:ext>
                  </a:extLst>
                </p:cNvPr>
                <p:cNvSpPr>
                  <a:spLocks noChangeArrowheads="1"/>
                </p:cNvSpPr>
                <p:nvPr/>
              </p:nvSpPr>
              <p:spPr bwMode="auto">
                <a:xfrm>
                  <a:off x="1066" y="305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63" name="Rectangle 2576">
                  <a:extLst>
                    <a:ext uri="{FF2B5EF4-FFF2-40B4-BE49-F238E27FC236}">
                      <a16:creationId xmlns:a16="http://schemas.microsoft.com/office/drawing/2014/main" id="{0DB36000-9BF6-4496-AD5E-F74BB4A27105}"/>
                    </a:ext>
                  </a:extLst>
                </p:cNvPr>
                <p:cNvSpPr>
                  <a:spLocks noChangeArrowheads="1"/>
                </p:cNvSpPr>
                <p:nvPr/>
              </p:nvSpPr>
              <p:spPr bwMode="auto">
                <a:xfrm>
                  <a:off x="1070" y="305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64" name="Rectangle 2577">
                  <a:extLst>
                    <a:ext uri="{FF2B5EF4-FFF2-40B4-BE49-F238E27FC236}">
                      <a16:creationId xmlns:a16="http://schemas.microsoft.com/office/drawing/2014/main" id="{28E722DF-17D2-410D-B9E4-20E8CE5C37AA}"/>
                    </a:ext>
                  </a:extLst>
                </p:cNvPr>
                <p:cNvSpPr>
                  <a:spLocks noChangeArrowheads="1"/>
                </p:cNvSpPr>
                <p:nvPr/>
              </p:nvSpPr>
              <p:spPr bwMode="auto">
                <a:xfrm>
                  <a:off x="1075" y="304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65" name="Rectangle 2578">
                  <a:extLst>
                    <a:ext uri="{FF2B5EF4-FFF2-40B4-BE49-F238E27FC236}">
                      <a16:creationId xmlns:a16="http://schemas.microsoft.com/office/drawing/2014/main" id="{B85F99E4-7BFC-457C-82D4-56273032DA01}"/>
                    </a:ext>
                  </a:extLst>
                </p:cNvPr>
                <p:cNvSpPr>
                  <a:spLocks noChangeArrowheads="1"/>
                </p:cNvSpPr>
                <p:nvPr/>
              </p:nvSpPr>
              <p:spPr bwMode="auto">
                <a:xfrm>
                  <a:off x="1080" y="304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66" name="Rectangle 2579">
                  <a:extLst>
                    <a:ext uri="{FF2B5EF4-FFF2-40B4-BE49-F238E27FC236}">
                      <a16:creationId xmlns:a16="http://schemas.microsoft.com/office/drawing/2014/main" id="{A72E3BEF-CD27-468A-B93E-2210A59638A3}"/>
                    </a:ext>
                  </a:extLst>
                </p:cNvPr>
                <p:cNvSpPr>
                  <a:spLocks noChangeArrowheads="1"/>
                </p:cNvSpPr>
                <p:nvPr/>
              </p:nvSpPr>
              <p:spPr bwMode="auto">
                <a:xfrm>
                  <a:off x="1085" y="304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67" name="Rectangle 2580">
                  <a:extLst>
                    <a:ext uri="{FF2B5EF4-FFF2-40B4-BE49-F238E27FC236}">
                      <a16:creationId xmlns:a16="http://schemas.microsoft.com/office/drawing/2014/main" id="{B11B1536-1FC3-443C-8EE9-59480F36C4B4}"/>
                    </a:ext>
                  </a:extLst>
                </p:cNvPr>
                <p:cNvSpPr>
                  <a:spLocks noChangeArrowheads="1"/>
                </p:cNvSpPr>
                <p:nvPr/>
              </p:nvSpPr>
              <p:spPr bwMode="auto">
                <a:xfrm>
                  <a:off x="1090" y="303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68" name="Rectangle 2581">
                  <a:extLst>
                    <a:ext uri="{FF2B5EF4-FFF2-40B4-BE49-F238E27FC236}">
                      <a16:creationId xmlns:a16="http://schemas.microsoft.com/office/drawing/2014/main" id="{58E8AA74-CCC4-4AFB-899A-6724A8A28D6E}"/>
                    </a:ext>
                  </a:extLst>
                </p:cNvPr>
                <p:cNvSpPr>
                  <a:spLocks noChangeArrowheads="1"/>
                </p:cNvSpPr>
                <p:nvPr/>
              </p:nvSpPr>
              <p:spPr bwMode="auto">
                <a:xfrm>
                  <a:off x="1094" y="303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69" name="Rectangle 2582">
                  <a:extLst>
                    <a:ext uri="{FF2B5EF4-FFF2-40B4-BE49-F238E27FC236}">
                      <a16:creationId xmlns:a16="http://schemas.microsoft.com/office/drawing/2014/main" id="{D6B3CA68-E249-46F5-AA60-3F529E21DD6D}"/>
                    </a:ext>
                  </a:extLst>
                </p:cNvPr>
                <p:cNvSpPr>
                  <a:spLocks noChangeArrowheads="1"/>
                </p:cNvSpPr>
                <p:nvPr/>
              </p:nvSpPr>
              <p:spPr bwMode="auto">
                <a:xfrm>
                  <a:off x="1099" y="303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70" name="Rectangle 2583">
                  <a:extLst>
                    <a:ext uri="{FF2B5EF4-FFF2-40B4-BE49-F238E27FC236}">
                      <a16:creationId xmlns:a16="http://schemas.microsoft.com/office/drawing/2014/main" id="{9462E928-E221-4D85-8631-561ECABD5FC2}"/>
                    </a:ext>
                  </a:extLst>
                </p:cNvPr>
                <p:cNvSpPr>
                  <a:spLocks noChangeArrowheads="1"/>
                </p:cNvSpPr>
                <p:nvPr/>
              </p:nvSpPr>
              <p:spPr bwMode="auto">
                <a:xfrm>
                  <a:off x="1104" y="303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71" name="Rectangle 2584">
                  <a:extLst>
                    <a:ext uri="{FF2B5EF4-FFF2-40B4-BE49-F238E27FC236}">
                      <a16:creationId xmlns:a16="http://schemas.microsoft.com/office/drawing/2014/main" id="{8D134658-5275-42E8-B5B4-0622E37B2DC9}"/>
                    </a:ext>
                  </a:extLst>
                </p:cNvPr>
                <p:cNvSpPr>
                  <a:spLocks noChangeArrowheads="1"/>
                </p:cNvSpPr>
                <p:nvPr/>
              </p:nvSpPr>
              <p:spPr bwMode="auto">
                <a:xfrm>
                  <a:off x="1109" y="303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72" name="Rectangle 2585">
                  <a:extLst>
                    <a:ext uri="{FF2B5EF4-FFF2-40B4-BE49-F238E27FC236}">
                      <a16:creationId xmlns:a16="http://schemas.microsoft.com/office/drawing/2014/main" id="{FF238A77-B168-44B1-938C-BA16C0BC9BFE}"/>
                    </a:ext>
                  </a:extLst>
                </p:cNvPr>
                <p:cNvSpPr>
                  <a:spLocks noChangeArrowheads="1"/>
                </p:cNvSpPr>
                <p:nvPr/>
              </p:nvSpPr>
              <p:spPr bwMode="auto">
                <a:xfrm>
                  <a:off x="1114" y="303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73" name="Rectangle 2586">
                  <a:extLst>
                    <a:ext uri="{FF2B5EF4-FFF2-40B4-BE49-F238E27FC236}">
                      <a16:creationId xmlns:a16="http://schemas.microsoft.com/office/drawing/2014/main" id="{E65A001C-CB45-4DDA-A92B-CAA41726B528}"/>
                    </a:ext>
                  </a:extLst>
                </p:cNvPr>
                <p:cNvSpPr>
                  <a:spLocks noChangeArrowheads="1"/>
                </p:cNvSpPr>
                <p:nvPr/>
              </p:nvSpPr>
              <p:spPr bwMode="auto">
                <a:xfrm>
                  <a:off x="1118" y="302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74" name="Rectangle 2587">
                  <a:extLst>
                    <a:ext uri="{FF2B5EF4-FFF2-40B4-BE49-F238E27FC236}">
                      <a16:creationId xmlns:a16="http://schemas.microsoft.com/office/drawing/2014/main" id="{A692A4B6-268E-4CFA-B6BB-83B35AC5A5DF}"/>
                    </a:ext>
                  </a:extLst>
                </p:cNvPr>
                <p:cNvSpPr>
                  <a:spLocks noChangeArrowheads="1"/>
                </p:cNvSpPr>
                <p:nvPr/>
              </p:nvSpPr>
              <p:spPr bwMode="auto">
                <a:xfrm>
                  <a:off x="1123" y="302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75" name="Rectangle 2588">
                  <a:extLst>
                    <a:ext uri="{FF2B5EF4-FFF2-40B4-BE49-F238E27FC236}">
                      <a16:creationId xmlns:a16="http://schemas.microsoft.com/office/drawing/2014/main" id="{9AC742DA-82E7-4ADE-B134-F5249E4FC98E}"/>
                    </a:ext>
                  </a:extLst>
                </p:cNvPr>
                <p:cNvSpPr>
                  <a:spLocks noChangeArrowheads="1"/>
                </p:cNvSpPr>
                <p:nvPr/>
              </p:nvSpPr>
              <p:spPr bwMode="auto">
                <a:xfrm>
                  <a:off x="1128" y="302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76" name="Rectangle 2589">
                  <a:extLst>
                    <a:ext uri="{FF2B5EF4-FFF2-40B4-BE49-F238E27FC236}">
                      <a16:creationId xmlns:a16="http://schemas.microsoft.com/office/drawing/2014/main" id="{0A50259A-2B53-467B-916C-CEB2E008E29C}"/>
                    </a:ext>
                  </a:extLst>
                </p:cNvPr>
                <p:cNvSpPr>
                  <a:spLocks noChangeArrowheads="1"/>
                </p:cNvSpPr>
                <p:nvPr/>
              </p:nvSpPr>
              <p:spPr bwMode="auto">
                <a:xfrm>
                  <a:off x="1133" y="302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77" name="Rectangle 2590">
                  <a:extLst>
                    <a:ext uri="{FF2B5EF4-FFF2-40B4-BE49-F238E27FC236}">
                      <a16:creationId xmlns:a16="http://schemas.microsoft.com/office/drawing/2014/main" id="{043CE71B-5D72-433C-BDB2-5828DB57CBDB}"/>
                    </a:ext>
                  </a:extLst>
                </p:cNvPr>
                <p:cNvSpPr>
                  <a:spLocks noChangeArrowheads="1"/>
                </p:cNvSpPr>
                <p:nvPr/>
              </p:nvSpPr>
              <p:spPr bwMode="auto">
                <a:xfrm>
                  <a:off x="1138" y="301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78" name="Rectangle 2591">
                  <a:extLst>
                    <a:ext uri="{FF2B5EF4-FFF2-40B4-BE49-F238E27FC236}">
                      <a16:creationId xmlns:a16="http://schemas.microsoft.com/office/drawing/2014/main" id="{92D257F9-D08F-40C1-8533-54002A37E757}"/>
                    </a:ext>
                  </a:extLst>
                </p:cNvPr>
                <p:cNvSpPr>
                  <a:spLocks noChangeArrowheads="1"/>
                </p:cNvSpPr>
                <p:nvPr/>
              </p:nvSpPr>
              <p:spPr bwMode="auto">
                <a:xfrm>
                  <a:off x="1142" y="301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79" name="Rectangle 2592">
                  <a:extLst>
                    <a:ext uri="{FF2B5EF4-FFF2-40B4-BE49-F238E27FC236}">
                      <a16:creationId xmlns:a16="http://schemas.microsoft.com/office/drawing/2014/main" id="{373D3B08-8EBF-4C96-9980-673DE5B34CF6}"/>
                    </a:ext>
                  </a:extLst>
                </p:cNvPr>
                <p:cNvSpPr>
                  <a:spLocks noChangeArrowheads="1"/>
                </p:cNvSpPr>
                <p:nvPr/>
              </p:nvSpPr>
              <p:spPr bwMode="auto">
                <a:xfrm>
                  <a:off x="1147" y="301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80" name="Rectangle 2593">
                  <a:extLst>
                    <a:ext uri="{FF2B5EF4-FFF2-40B4-BE49-F238E27FC236}">
                      <a16:creationId xmlns:a16="http://schemas.microsoft.com/office/drawing/2014/main" id="{F2E82D7A-C959-4B95-BF1F-1FCF151D0AA8}"/>
                    </a:ext>
                  </a:extLst>
                </p:cNvPr>
                <p:cNvSpPr>
                  <a:spLocks noChangeArrowheads="1"/>
                </p:cNvSpPr>
                <p:nvPr/>
              </p:nvSpPr>
              <p:spPr bwMode="auto">
                <a:xfrm>
                  <a:off x="1152" y="301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81" name="Rectangle 2594">
                  <a:extLst>
                    <a:ext uri="{FF2B5EF4-FFF2-40B4-BE49-F238E27FC236}">
                      <a16:creationId xmlns:a16="http://schemas.microsoft.com/office/drawing/2014/main" id="{B44CDC37-0084-42FB-9D50-359FD0505ACD}"/>
                    </a:ext>
                  </a:extLst>
                </p:cNvPr>
                <p:cNvSpPr>
                  <a:spLocks noChangeArrowheads="1"/>
                </p:cNvSpPr>
                <p:nvPr/>
              </p:nvSpPr>
              <p:spPr bwMode="auto">
                <a:xfrm>
                  <a:off x="1157" y="301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82" name="Rectangle 2595">
                  <a:extLst>
                    <a:ext uri="{FF2B5EF4-FFF2-40B4-BE49-F238E27FC236}">
                      <a16:creationId xmlns:a16="http://schemas.microsoft.com/office/drawing/2014/main" id="{AC4E0E86-C25C-4E9D-8322-E791C945C73E}"/>
                    </a:ext>
                  </a:extLst>
                </p:cNvPr>
                <p:cNvSpPr>
                  <a:spLocks noChangeArrowheads="1"/>
                </p:cNvSpPr>
                <p:nvPr/>
              </p:nvSpPr>
              <p:spPr bwMode="auto">
                <a:xfrm>
                  <a:off x="1162" y="301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83" name="Rectangle 2596">
                  <a:extLst>
                    <a:ext uri="{FF2B5EF4-FFF2-40B4-BE49-F238E27FC236}">
                      <a16:creationId xmlns:a16="http://schemas.microsoft.com/office/drawing/2014/main" id="{FE5EDC42-D7DC-4887-8460-A9FB57DEAC6D}"/>
                    </a:ext>
                  </a:extLst>
                </p:cNvPr>
                <p:cNvSpPr>
                  <a:spLocks noChangeArrowheads="1"/>
                </p:cNvSpPr>
                <p:nvPr/>
              </p:nvSpPr>
              <p:spPr bwMode="auto">
                <a:xfrm>
                  <a:off x="1166" y="301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84" name="Rectangle 2597">
                  <a:extLst>
                    <a:ext uri="{FF2B5EF4-FFF2-40B4-BE49-F238E27FC236}">
                      <a16:creationId xmlns:a16="http://schemas.microsoft.com/office/drawing/2014/main" id="{6F5CFC9C-08A2-4253-999F-8740C2716950}"/>
                    </a:ext>
                  </a:extLst>
                </p:cNvPr>
                <p:cNvSpPr>
                  <a:spLocks noChangeArrowheads="1"/>
                </p:cNvSpPr>
                <p:nvPr/>
              </p:nvSpPr>
              <p:spPr bwMode="auto">
                <a:xfrm>
                  <a:off x="1171" y="301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85" name="Rectangle 2598">
                  <a:extLst>
                    <a:ext uri="{FF2B5EF4-FFF2-40B4-BE49-F238E27FC236}">
                      <a16:creationId xmlns:a16="http://schemas.microsoft.com/office/drawing/2014/main" id="{F112324F-D3A7-4AF8-9D97-53176442CA1E}"/>
                    </a:ext>
                  </a:extLst>
                </p:cNvPr>
                <p:cNvSpPr>
                  <a:spLocks noChangeArrowheads="1"/>
                </p:cNvSpPr>
                <p:nvPr/>
              </p:nvSpPr>
              <p:spPr bwMode="auto">
                <a:xfrm>
                  <a:off x="1176" y="301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86" name="Rectangle 2599">
                  <a:extLst>
                    <a:ext uri="{FF2B5EF4-FFF2-40B4-BE49-F238E27FC236}">
                      <a16:creationId xmlns:a16="http://schemas.microsoft.com/office/drawing/2014/main" id="{11925C1B-324E-47B3-8095-FB7C1FAB64D0}"/>
                    </a:ext>
                  </a:extLst>
                </p:cNvPr>
                <p:cNvSpPr>
                  <a:spLocks noChangeArrowheads="1"/>
                </p:cNvSpPr>
                <p:nvPr/>
              </p:nvSpPr>
              <p:spPr bwMode="auto">
                <a:xfrm>
                  <a:off x="1181" y="301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87" name="Rectangle 2600">
                  <a:extLst>
                    <a:ext uri="{FF2B5EF4-FFF2-40B4-BE49-F238E27FC236}">
                      <a16:creationId xmlns:a16="http://schemas.microsoft.com/office/drawing/2014/main" id="{9452BF56-1C55-4956-8D35-F92D730DC4D8}"/>
                    </a:ext>
                  </a:extLst>
                </p:cNvPr>
                <p:cNvSpPr>
                  <a:spLocks noChangeArrowheads="1"/>
                </p:cNvSpPr>
                <p:nvPr/>
              </p:nvSpPr>
              <p:spPr bwMode="auto">
                <a:xfrm>
                  <a:off x="1185" y="300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88" name="Rectangle 2601">
                  <a:extLst>
                    <a:ext uri="{FF2B5EF4-FFF2-40B4-BE49-F238E27FC236}">
                      <a16:creationId xmlns:a16="http://schemas.microsoft.com/office/drawing/2014/main" id="{77A5B430-E2DD-45B8-96BC-4F8357570745}"/>
                    </a:ext>
                  </a:extLst>
                </p:cNvPr>
                <p:cNvSpPr>
                  <a:spLocks noChangeArrowheads="1"/>
                </p:cNvSpPr>
                <p:nvPr/>
              </p:nvSpPr>
              <p:spPr bwMode="auto">
                <a:xfrm>
                  <a:off x="1190" y="300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89" name="Rectangle 2602">
                  <a:extLst>
                    <a:ext uri="{FF2B5EF4-FFF2-40B4-BE49-F238E27FC236}">
                      <a16:creationId xmlns:a16="http://schemas.microsoft.com/office/drawing/2014/main" id="{56E56BD8-302C-47D2-80AB-C4571204D067}"/>
                    </a:ext>
                  </a:extLst>
                </p:cNvPr>
                <p:cNvSpPr>
                  <a:spLocks noChangeArrowheads="1"/>
                </p:cNvSpPr>
                <p:nvPr/>
              </p:nvSpPr>
              <p:spPr bwMode="auto">
                <a:xfrm>
                  <a:off x="1195" y="300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90" name="Rectangle 2603">
                  <a:extLst>
                    <a:ext uri="{FF2B5EF4-FFF2-40B4-BE49-F238E27FC236}">
                      <a16:creationId xmlns:a16="http://schemas.microsoft.com/office/drawing/2014/main" id="{EFFD5026-D6F7-48E0-8FBE-08D7536BEF88}"/>
                    </a:ext>
                  </a:extLst>
                </p:cNvPr>
                <p:cNvSpPr>
                  <a:spLocks noChangeArrowheads="1"/>
                </p:cNvSpPr>
                <p:nvPr/>
              </p:nvSpPr>
              <p:spPr bwMode="auto">
                <a:xfrm>
                  <a:off x="1200" y="300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91" name="Rectangle 2604">
                  <a:extLst>
                    <a:ext uri="{FF2B5EF4-FFF2-40B4-BE49-F238E27FC236}">
                      <a16:creationId xmlns:a16="http://schemas.microsoft.com/office/drawing/2014/main" id="{A506201E-9D74-462C-9809-6971E5ED122D}"/>
                    </a:ext>
                  </a:extLst>
                </p:cNvPr>
                <p:cNvSpPr>
                  <a:spLocks noChangeArrowheads="1"/>
                </p:cNvSpPr>
                <p:nvPr/>
              </p:nvSpPr>
              <p:spPr bwMode="auto">
                <a:xfrm>
                  <a:off x="1205" y="300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92" name="Rectangle 2605">
                  <a:extLst>
                    <a:ext uri="{FF2B5EF4-FFF2-40B4-BE49-F238E27FC236}">
                      <a16:creationId xmlns:a16="http://schemas.microsoft.com/office/drawing/2014/main" id="{FF9FAFD6-4913-4115-91DC-5A5F0A6523CC}"/>
                    </a:ext>
                  </a:extLst>
                </p:cNvPr>
                <p:cNvSpPr>
                  <a:spLocks noChangeArrowheads="1"/>
                </p:cNvSpPr>
                <p:nvPr/>
              </p:nvSpPr>
              <p:spPr bwMode="auto">
                <a:xfrm>
                  <a:off x="1209" y="300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93" name="Rectangle 2606">
                  <a:extLst>
                    <a:ext uri="{FF2B5EF4-FFF2-40B4-BE49-F238E27FC236}">
                      <a16:creationId xmlns:a16="http://schemas.microsoft.com/office/drawing/2014/main" id="{32097AE2-BCEC-42A2-BFA6-0CF55A2881CD}"/>
                    </a:ext>
                  </a:extLst>
                </p:cNvPr>
                <p:cNvSpPr>
                  <a:spLocks noChangeArrowheads="1"/>
                </p:cNvSpPr>
                <p:nvPr/>
              </p:nvSpPr>
              <p:spPr bwMode="auto">
                <a:xfrm>
                  <a:off x="1214" y="300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94" name="Rectangle 2607">
                  <a:extLst>
                    <a:ext uri="{FF2B5EF4-FFF2-40B4-BE49-F238E27FC236}">
                      <a16:creationId xmlns:a16="http://schemas.microsoft.com/office/drawing/2014/main" id="{FEF029C7-ABFE-4294-A63A-780F4560C344}"/>
                    </a:ext>
                  </a:extLst>
                </p:cNvPr>
                <p:cNvSpPr>
                  <a:spLocks noChangeArrowheads="1"/>
                </p:cNvSpPr>
                <p:nvPr/>
              </p:nvSpPr>
              <p:spPr bwMode="auto">
                <a:xfrm>
                  <a:off x="1219" y="300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95" name="Rectangle 2608">
                  <a:extLst>
                    <a:ext uri="{FF2B5EF4-FFF2-40B4-BE49-F238E27FC236}">
                      <a16:creationId xmlns:a16="http://schemas.microsoft.com/office/drawing/2014/main" id="{BF2C22A3-DE25-48EA-B00E-2B09D9AA2870}"/>
                    </a:ext>
                  </a:extLst>
                </p:cNvPr>
                <p:cNvSpPr>
                  <a:spLocks noChangeArrowheads="1"/>
                </p:cNvSpPr>
                <p:nvPr/>
              </p:nvSpPr>
              <p:spPr bwMode="auto">
                <a:xfrm>
                  <a:off x="1224" y="300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96" name="Rectangle 2609">
                  <a:extLst>
                    <a:ext uri="{FF2B5EF4-FFF2-40B4-BE49-F238E27FC236}">
                      <a16:creationId xmlns:a16="http://schemas.microsoft.com/office/drawing/2014/main" id="{C65D2F2B-10E3-4482-9DCD-B234912302CE}"/>
                    </a:ext>
                  </a:extLst>
                </p:cNvPr>
                <p:cNvSpPr>
                  <a:spLocks noChangeArrowheads="1"/>
                </p:cNvSpPr>
                <p:nvPr/>
              </p:nvSpPr>
              <p:spPr bwMode="auto">
                <a:xfrm>
                  <a:off x="1229" y="300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97" name="Rectangle 2610">
                  <a:extLst>
                    <a:ext uri="{FF2B5EF4-FFF2-40B4-BE49-F238E27FC236}">
                      <a16:creationId xmlns:a16="http://schemas.microsoft.com/office/drawing/2014/main" id="{25853CB8-45D5-44C3-BA22-C4C0080F9778}"/>
                    </a:ext>
                  </a:extLst>
                </p:cNvPr>
                <p:cNvSpPr>
                  <a:spLocks noChangeArrowheads="1"/>
                </p:cNvSpPr>
                <p:nvPr/>
              </p:nvSpPr>
              <p:spPr bwMode="auto">
                <a:xfrm>
                  <a:off x="1233" y="299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98" name="Rectangle 2611">
                  <a:extLst>
                    <a:ext uri="{FF2B5EF4-FFF2-40B4-BE49-F238E27FC236}">
                      <a16:creationId xmlns:a16="http://schemas.microsoft.com/office/drawing/2014/main" id="{F0556524-402E-4DA6-855B-608F4B75C2A1}"/>
                    </a:ext>
                  </a:extLst>
                </p:cNvPr>
                <p:cNvSpPr>
                  <a:spLocks noChangeArrowheads="1"/>
                </p:cNvSpPr>
                <p:nvPr/>
              </p:nvSpPr>
              <p:spPr bwMode="auto">
                <a:xfrm>
                  <a:off x="1238" y="299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299" name="Rectangle 2612">
                  <a:extLst>
                    <a:ext uri="{FF2B5EF4-FFF2-40B4-BE49-F238E27FC236}">
                      <a16:creationId xmlns:a16="http://schemas.microsoft.com/office/drawing/2014/main" id="{757E89BE-066D-4468-B147-8A97E0874949}"/>
                    </a:ext>
                  </a:extLst>
                </p:cNvPr>
                <p:cNvSpPr>
                  <a:spLocks noChangeArrowheads="1"/>
                </p:cNvSpPr>
                <p:nvPr/>
              </p:nvSpPr>
              <p:spPr bwMode="auto">
                <a:xfrm>
                  <a:off x="1243" y="298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00" name="Rectangle 2613">
                  <a:extLst>
                    <a:ext uri="{FF2B5EF4-FFF2-40B4-BE49-F238E27FC236}">
                      <a16:creationId xmlns:a16="http://schemas.microsoft.com/office/drawing/2014/main" id="{43DB4E99-E209-48FE-A4FB-E6ECA2CAE28D}"/>
                    </a:ext>
                  </a:extLst>
                </p:cNvPr>
                <p:cNvSpPr>
                  <a:spLocks noChangeArrowheads="1"/>
                </p:cNvSpPr>
                <p:nvPr/>
              </p:nvSpPr>
              <p:spPr bwMode="auto">
                <a:xfrm>
                  <a:off x="1248" y="298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01" name="Rectangle 2614">
                  <a:extLst>
                    <a:ext uri="{FF2B5EF4-FFF2-40B4-BE49-F238E27FC236}">
                      <a16:creationId xmlns:a16="http://schemas.microsoft.com/office/drawing/2014/main" id="{C62F7D67-1775-43D7-822F-10B9C6A02F31}"/>
                    </a:ext>
                  </a:extLst>
                </p:cNvPr>
                <p:cNvSpPr>
                  <a:spLocks noChangeArrowheads="1"/>
                </p:cNvSpPr>
                <p:nvPr/>
              </p:nvSpPr>
              <p:spPr bwMode="auto">
                <a:xfrm>
                  <a:off x="1253" y="298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02" name="Rectangle 2615">
                  <a:extLst>
                    <a:ext uri="{FF2B5EF4-FFF2-40B4-BE49-F238E27FC236}">
                      <a16:creationId xmlns:a16="http://schemas.microsoft.com/office/drawing/2014/main" id="{091F34AE-755C-4D74-A284-EB6822652F2F}"/>
                    </a:ext>
                  </a:extLst>
                </p:cNvPr>
                <p:cNvSpPr>
                  <a:spLocks noChangeArrowheads="1"/>
                </p:cNvSpPr>
                <p:nvPr/>
              </p:nvSpPr>
              <p:spPr bwMode="auto">
                <a:xfrm>
                  <a:off x="1257" y="297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03" name="Rectangle 2616">
                  <a:extLst>
                    <a:ext uri="{FF2B5EF4-FFF2-40B4-BE49-F238E27FC236}">
                      <a16:creationId xmlns:a16="http://schemas.microsoft.com/office/drawing/2014/main" id="{22730D0E-5528-48B1-815E-1D1FF77ACD49}"/>
                    </a:ext>
                  </a:extLst>
                </p:cNvPr>
                <p:cNvSpPr>
                  <a:spLocks noChangeArrowheads="1"/>
                </p:cNvSpPr>
                <p:nvPr/>
              </p:nvSpPr>
              <p:spPr bwMode="auto">
                <a:xfrm>
                  <a:off x="1262" y="297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04" name="Rectangle 2617">
                  <a:extLst>
                    <a:ext uri="{FF2B5EF4-FFF2-40B4-BE49-F238E27FC236}">
                      <a16:creationId xmlns:a16="http://schemas.microsoft.com/office/drawing/2014/main" id="{042A92F2-77B2-478C-BB1E-2F9AA52BE793}"/>
                    </a:ext>
                  </a:extLst>
                </p:cNvPr>
                <p:cNvSpPr>
                  <a:spLocks noChangeArrowheads="1"/>
                </p:cNvSpPr>
                <p:nvPr/>
              </p:nvSpPr>
              <p:spPr bwMode="auto">
                <a:xfrm>
                  <a:off x="1267" y="297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05" name="Rectangle 2618">
                  <a:extLst>
                    <a:ext uri="{FF2B5EF4-FFF2-40B4-BE49-F238E27FC236}">
                      <a16:creationId xmlns:a16="http://schemas.microsoft.com/office/drawing/2014/main" id="{16A92289-55E4-449F-8791-20941AE02C80}"/>
                    </a:ext>
                  </a:extLst>
                </p:cNvPr>
                <p:cNvSpPr>
                  <a:spLocks noChangeArrowheads="1"/>
                </p:cNvSpPr>
                <p:nvPr/>
              </p:nvSpPr>
              <p:spPr bwMode="auto">
                <a:xfrm>
                  <a:off x="1272" y="296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06" name="Rectangle 2619">
                  <a:extLst>
                    <a:ext uri="{FF2B5EF4-FFF2-40B4-BE49-F238E27FC236}">
                      <a16:creationId xmlns:a16="http://schemas.microsoft.com/office/drawing/2014/main" id="{3E849586-D54A-47B6-B59A-213F0B7B91A1}"/>
                    </a:ext>
                  </a:extLst>
                </p:cNvPr>
                <p:cNvSpPr>
                  <a:spLocks noChangeArrowheads="1"/>
                </p:cNvSpPr>
                <p:nvPr/>
              </p:nvSpPr>
              <p:spPr bwMode="auto">
                <a:xfrm>
                  <a:off x="1277" y="296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07" name="Rectangle 2620">
                  <a:extLst>
                    <a:ext uri="{FF2B5EF4-FFF2-40B4-BE49-F238E27FC236}">
                      <a16:creationId xmlns:a16="http://schemas.microsoft.com/office/drawing/2014/main" id="{77C2705C-8DD5-44A6-B0E5-6CE1EB85CFBF}"/>
                    </a:ext>
                  </a:extLst>
                </p:cNvPr>
                <p:cNvSpPr>
                  <a:spLocks noChangeArrowheads="1"/>
                </p:cNvSpPr>
                <p:nvPr/>
              </p:nvSpPr>
              <p:spPr bwMode="auto">
                <a:xfrm>
                  <a:off x="1281" y="296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08" name="Rectangle 2621">
                  <a:extLst>
                    <a:ext uri="{FF2B5EF4-FFF2-40B4-BE49-F238E27FC236}">
                      <a16:creationId xmlns:a16="http://schemas.microsoft.com/office/drawing/2014/main" id="{9A10E223-85B3-4341-B320-B8DBA41A6500}"/>
                    </a:ext>
                  </a:extLst>
                </p:cNvPr>
                <p:cNvSpPr>
                  <a:spLocks noChangeArrowheads="1"/>
                </p:cNvSpPr>
                <p:nvPr/>
              </p:nvSpPr>
              <p:spPr bwMode="auto">
                <a:xfrm>
                  <a:off x="1286" y="296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09" name="Rectangle 2622">
                  <a:extLst>
                    <a:ext uri="{FF2B5EF4-FFF2-40B4-BE49-F238E27FC236}">
                      <a16:creationId xmlns:a16="http://schemas.microsoft.com/office/drawing/2014/main" id="{332D97C7-045B-42B4-AD2F-84E0215C36C8}"/>
                    </a:ext>
                  </a:extLst>
                </p:cNvPr>
                <p:cNvSpPr>
                  <a:spLocks noChangeArrowheads="1"/>
                </p:cNvSpPr>
                <p:nvPr/>
              </p:nvSpPr>
              <p:spPr bwMode="auto">
                <a:xfrm>
                  <a:off x="1291" y="296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10" name="Rectangle 2623">
                  <a:extLst>
                    <a:ext uri="{FF2B5EF4-FFF2-40B4-BE49-F238E27FC236}">
                      <a16:creationId xmlns:a16="http://schemas.microsoft.com/office/drawing/2014/main" id="{7E340790-CD2F-4FA0-9BF7-FD5189F00928}"/>
                    </a:ext>
                  </a:extLst>
                </p:cNvPr>
                <p:cNvSpPr>
                  <a:spLocks noChangeArrowheads="1"/>
                </p:cNvSpPr>
                <p:nvPr/>
              </p:nvSpPr>
              <p:spPr bwMode="auto">
                <a:xfrm>
                  <a:off x="1296" y="295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11" name="Rectangle 2624">
                  <a:extLst>
                    <a:ext uri="{FF2B5EF4-FFF2-40B4-BE49-F238E27FC236}">
                      <a16:creationId xmlns:a16="http://schemas.microsoft.com/office/drawing/2014/main" id="{BD199417-8CD8-4008-BC77-5295AA297A32}"/>
                    </a:ext>
                  </a:extLst>
                </p:cNvPr>
                <p:cNvSpPr>
                  <a:spLocks noChangeArrowheads="1"/>
                </p:cNvSpPr>
                <p:nvPr/>
              </p:nvSpPr>
              <p:spPr bwMode="auto">
                <a:xfrm>
                  <a:off x="1301" y="295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12" name="Rectangle 2625">
                  <a:extLst>
                    <a:ext uri="{FF2B5EF4-FFF2-40B4-BE49-F238E27FC236}">
                      <a16:creationId xmlns:a16="http://schemas.microsoft.com/office/drawing/2014/main" id="{D434DCA6-BDA9-498E-B4BF-44957169EE66}"/>
                    </a:ext>
                  </a:extLst>
                </p:cNvPr>
                <p:cNvSpPr>
                  <a:spLocks noChangeArrowheads="1"/>
                </p:cNvSpPr>
                <p:nvPr/>
              </p:nvSpPr>
              <p:spPr bwMode="auto">
                <a:xfrm>
                  <a:off x="1305" y="295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13" name="Rectangle 2626">
                  <a:extLst>
                    <a:ext uri="{FF2B5EF4-FFF2-40B4-BE49-F238E27FC236}">
                      <a16:creationId xmlns:a16="http://schemas.microsoft.com/office/drawing/2014/main" id="{BD7BD0FD-595C-4CDE-8725-7A3BC4492094}"/>
                    </a:ext>
                  </a:extLst>
                </p:cNvPr>
                <p:cNvSpPr>
                  <a:spLocks noChangeArrowheads="1"/>
                </p:cNvSpPr>
                <p:nvPr/>
              </p:nvSpPr>
              <p:spPr bwMode="auto">
                <a:xfrm>
                  <a:off x="1310" y="295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14" name="Rectangle 2627">
                  <a:extLst>
                    <a:ext uri="{FF2B5EF4-FFF2-40B4-BE49-F238E27FC236}">
                      <a16:creationId xmlns:a16="http://schemas.microsoft.com/office/drawing/2014/main" id="{689485EB-74E5-4E36-9E2A-DC1000D38454}"/>
                    </a:ext>
                  </a:extLst>
                </p:cNvPr>
                <p:cNvSpPr>
                  <a:spLocks noChangeArrowheads="1"/>
                </p:cNvSpPr>
                <p:nvPr/>
              </p:nvSpPr>
              <p:spPr bwMode="auto">
                <a:xfrm>
                  <a:off x="1315" y="295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15" name="Rectangle 2628">
                  <a:extLst>
                    <a:ext uri="{FF2B5EF4-FFF2-40B4-BE49-F238E27FC236}">
                      <a16:creationId xmlns:a16="http://schemas.microsoft.com/office/drawing/2014/main" id="{AA23635D-BD86-4D8C-8CD1-F351EC076AF8}"/>
                    </a:ext>
                  </a:extLst>
                </p:cNvPr>
                <p:cNvSpPr>
                  <a:spLocks noChangeArrowheads="1"/>
                </p:cNvSpPr>
                <p:nvPr/>
              </p:nvSpPr>
              <p:spPr bwMode="auto">
                <a:xfrm>
                  <a:off x="1320" y="295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16" name="Rectangle 2629">
                  <a:extLst>
                    <a:ext uri="{FF2B5EF4-FFF2-40B4-BE49-F238E27FC236}">
                      <a16:creationId xmlns:a16="http://schemas.microsoft.com/office/drawing/2014/main" id="{520B79DB-5B52-4740-80AE-31C3B0C9A05D}"/>
                    </a:ext>
                  </a:extLst>
                </p:cNvPr>
                <p:cNvSpPr>
                  <a:spLocks noChangeArrowheads="1"/>
                </p:cNvSpPr>
                <p:nvPr/>
              </p:nvSpPr>
              <p:spPr bwMode="auto">
                <a:xfrm>
                  <a:off x="1325" y="295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17" name="Rectangle 2630">
                  <a:extLst>
                    <a:ext uri="{FF2B5EF4-FFF2-40B4-BE49-F238E27FC236}">
                      <a16:creationId xmlns:a16="http://schemas.microsoft.com/office/drawing/2014/main" id="{A2AE745E-64C8-4DD9-BED6-DDC6940DC855}"/>
                    </a:ext>
                  </a:extLst>
                </p:cNvPr>
                <p:cNvSpPr>
                  <a:spLocks noChangeArrowheads="1"/>
                </p:cNvSpPr>
                <p:nvPr/>
              </p:nvSpPr>
              <p:spPr bwMode="auto">
                <a:xfrm>
                  <a:off x="1329" y="294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18" name="Rectangle 2631">
                  <a:extLst>
                    <a:ext uri="{FF2B5EF4-FFF2-40B4-BE49-F238E27FC236}">
                      <a16:creationId xmlns:a16="http://schemas.microsoft.com/office/drawing/2014/main" id="{F881CBB3-C19F-4165-9CFF-2C848216ABCD}"/>
                    </a:ext>
                  </a:extLst>
                </p:cNvPr>
                <p:cNvSpPr>
                  <a:spLocks noChangeArrowheads="1"/>
                </p:cNvSpPr>
                <p:nvPr/>
              </p:nvSpPr>
              <p:spPr bwMode="auto">
                <a:xfrm>
                  <a:off x="1334" y="294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19" name="Rectangle 2632">
                  <a:extLst>
                    <a:ext uri="{FF2B5EF4-FFF2-40B4-BE49-F238E27FC236}">
                      <a16:creationId xmlns:a16="http://schemas.microsoft.com/office/drawing/2014/main" id="{550B7DFD-1A03-4A71-B9F9-CCC7C5F09D25}"/>
                    </a:ext>
                  </a:extLst>
                </p:cNvPr>
                <p:cNvSpPr>
                  <a:spLocks noChangeArrowheads="1"/>
                </p:cNvSpPr>
                <p:nvPr/>
              </p:nvSpPr>
              <p:spPr bwMode="auto">
                <a:xfrm>
                  <a:off x="1339" y="294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20" name="Rectangle 2633">
                  <a:extLst>
                    <a:ext uri="{FF2B5EF4-FFF2-40B4-BE49-F238E27FC236}">
                      <a16:creationId xmlns:a16="http://schemas.microsoft.com/office/drawing/2014/main" id="{64FDB4B7-F53E-4647-B4CA-C46E5E3178E9}"/>
                    </a:ext>
                  </a:extLst>
                </p:cNvPr>
                <p:cNvSpPr>
                  <a:spLocks noChangeArrowheads="1"/>
                </p:cNvSpPr>
                <p:nvPr/>
              </p:nvSpPr>
              <p:spPr bwMode="auto">
                <a:xfrm>
                  <a:off x="1344" y="293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21" name="Rectangle 2634">
                  <a:extLst>
                    <a:ext uri="{FF2B5EF4-FFF2-40B4-BE49-F238E27FC236}">
                      <a16:creationId xmlns:a16="http://schemas.microsoft.com/office/drawing/2014/main" id="{B766ED7D-6EFF-4FFF-B1D5-77B875C8CD6F}"/>
                    </a:ext>
                  </a:extLst>
                </p:cNvPr>
                <p:cNvSpPr>
                  <a:spLocks noChangeArrowheads="1"/>
                </p:cNvSpPr>
                <p:nvPr/>
              </p:nvSpPr>
              <p:spPr bwMode="auto">
                <a:xfrm>
                  <a:off x="1349" y="293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22" name="Rectangle 2635">
                  <a:extLst>
                    <a:ext uri="{FF2B5EF4-FFF2-40B4-BE49-F238E27FC236}">
                      <a16:creationId xmlns:a16="http://schemas.microsoft.com/office/drawing/2014/main" id="{9966A395-BC33-4CEA-9371-CE16C451240A}"/>
                    </a:ext>
                  </a:extLst>
                </p:cNvPr>
                <p:cNvSpPr>
                  <a:spLocks noChangeArrowheads="1"/>
                </p:cNvSpPr>
                <p:nvPr/>
              </p:nvSpPr>
              <p:spPr bwMode="auto">
                <a:xfrm>
                  <a:off x="1353" y="293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23" name="Rectangle 2636">
                  <a:extLst>
                    <a:ext uri="{FF2B5EF4-FFF2-40B4-BE49-F238E27FC236}">
                      <a16:creationId xmlns:a16="http://schemas.microsoft.com/office/drawing/2014/main" id="{6B92B51C-18F7-47D1-9E4A-157C9A64397F}"/>
                    </a:ext>
                  </a:extLst>
                </p:cNvPr>
                <p:cNvSpPr>
                  <a:spLocks noChangeArrowheads="1"/>
                </p:cNvSpPr>
                <p:nvPr/>
              </p:nvSpPr>
              <p:spPr bwMode="auto">
                <a:xfrm>
                  <a:off x="1358" y="293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24" name="Rectangle 2637">
                  <a:extLst>
                    <a:ext uri="{FF2B5EF4-FFF2-40B4-BE49-F238E27FC236}">
                      <a16:creationId xmlns:a16="http://schemas.microsoft.com/office/drawing/2014/main" id="{4F51B69C-133E-446D-9A6C-90D17C359D27}"/>
                    </a:ext>
                  </a:extLst>
                </p:cNvPr>
                <p:cNvSpPr>
                  <a:spLocks noChangeArrowheads="1"/>
                </p:cNvSpPr>
                <p:nvPr/>
              </p:nvSpPr>
              <p:spPr bwMode="auto">
                <a:xfrm>
                  <a:off x="1363" y="293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25" name="Rectangle 2638">
                  <a:extLst>
                    <a:ext uri="{FF2B5EF4-FFF2-40B4-BE49-F238E27FC236}">
                      <a16:creationId xmlns:a16="http://schemas.microsoft.com/office/drawing/2014/main" id="{307C2F3B-AF36-45C9-A74C-42C1C0C0F60D}"/>
                    </a:ext>
                  </a:extLst>
                </p:cNvPr>
                <p:cNvSpPr>
                  <a:spLocks noChangeArrowheads="1"/>
                </p:cNvSpPr>
                <p:nvPr/>
              </p:nvSpPr>
              <p:spPr bwMode="auto">
                <a:xfrm>
                  <a:off x="1368" y="293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26" name="Rectangle 2639">
                  <a:extLst>
                    <a:ext uri="{FF2B5EF4-FFF2-40B4-BE49-F238E27FC236}">
                      <a16:creationId xmlns:a16="http://schemas.microsoft.com/office/drawing/2014/main" id="{600EED97-7DC3-4F5E-BF55-599FF5BC4968}"/>
                    </a:ext>
                  </a:extLst>
                </p:cNvPr>
                <p:cNvSpPr>
                  <a:spLocks noChangeArrowheads="1"/>
                </p:cNvSpPr>
                <p:nvPr/>
              </p:nvSpPr>
              <p:spPr bwMode="auto">
                <a:xfrm>
                  <a:off x="1372" y="2933"/>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27" name="Rectangle 2640">
                  <a:extLst>
                    <a:ext uri="{FF2B5EF4-FFF2-40B4-BE49-F238E27FC236}">
                      <a16:creationId xmlns:a16="http://schemas.microsoft.com/office/drawing/2014/main" id="{6915C2F1-4A76-4E13-8EB1-039DF891CB42}"/>
                    </a:ext>
                  </a:extLst>
                </p:cNvPr>
                <p:cNvSpPr>
                  <a:spLocks noChangeArrowheads="1"/>
                </p:cNvSpPr>
                <p:nvPr/>
              </p:nvSpPr>
              <p:spPr bwMode="auto">
                <a:xfrm>
                  <a:off x="1377" y="293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28" name="Rectangle 2641">
                  <a:extLst>
                    <a:ext uri="{FF2B5EF4-FFF2-40B4-BE49-F238E27FC236}">
                      <a16:creationId xmlns:a16="http://schemas.microsoft.com/office/drawing/2014/main" id="{44599F8B-528D-4D75-9101-EE2149839333}"/>
                    </a:ext>
                  </a:extLst>
                </p:cNvPr>
                <p:cNvSpPr>
                  <a:spLocks noChangeArrowheads="1"/>
                </p:cNvSpPr>
                <p:nvPr/>
              </p:nvSpPr>
              <p:spPr bwMode="auto">
                <a:xfrm>
                  <a:off x="1382" y="293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29" name="Rectangle 2642">
                  <a:extLst>
                    <a:ext uri="{FF2B5EF4-FFF2-40B4-BE49-F238E27FC236}">
                      <a16:creationId xmlns:a16="http://schemas.microsoft.com/office/drawing/2014/main" id="{AD7E34EE-A036-4EC6-B3AF-1C1A394B3F31}"/>
                    </a:ext>
                  </a:extLst>
                </p:cNvPr>
                <p:cNvSpPr>
                  <a:spLocks noChangeArrowheads="1"/>
                </p:cNvSpPr>
                <p:nvPr/>
              </p:nvSpPr>
              <p:spPr bwMode="auto">
                <a:xfrm>
                  <a:off x="1387" y="293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30" name="Rectangle 2643">
                  <a:extLst>
                    <a:ext uri="{FF2B5EF4-FFF2-40B4-BE49-F238E27FC236}">
                      <a16:creationId xmlns:a16="http://schemas.microsoft.com/office/drawing/2014/main" id="{E8FC21F8-85D7-4490-B938-9F0D4E5D2C7D}"/>
                    </a:ext>
                  </a:extLst>
                </p:cNvPr>
                <p:cNvSpPr>
                  <a:spLocks noChangeArrowheads="1"/>
                </p:cNvSpPr>
                <p:nvPr/>
              </p:nvSpPr>
              <p:spPr bwMode="auto">
                <a:xfrm>
                  <a:off x="1392" y="293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31" name="Rectangle 2644">
                  <a:extLst>
                    <a:ext uri="{FF2B5EF4-FFF2-40B4-BE49-F238E27FC236}">
                      <a16:creationId xmlns:a16="http://schemas.microsoft.com/office/drawing/2014/main" id="{32FE8889-7161-4EF4-83D9-32BCC4E8BB6A}"/>
                    </a:ext>
                  </a:extLst>
                </p:cNvPr>
                <p:cNvSpPr>
                  <a:spLocks noChangeArrowheads="1"/>
                </p:cNvSpPr>
                <p:nvPr/>
              </p:nvSpPr>
              <p:spPr bwMode="auto">
                <a:xfrm>
                  <a:off x="1396" y="292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32" name="Rectangle 2645">
                  <a:extLst>
                    <a:ext uri="{FF2B5EF4-FFF2-40B4-BE49-F238E27FC236}">
                      <a16:creationId xmlns:a16="http://schemas.microsoft.com/office/drawing/2014/main" id="{2440168A-0ACB-42A3-8A31-7747AA80BD54}"/>
                    </a:ext>
                  </a:extLst>
                </p:cNvPr>
                <p:cNvSpPr>
                  <a:spLocks noChangeArrowheads="1"/>
                </p:cNvSpPr>
                <p:nvPr/>
              </p:nvSpPr>
              <p:spPr bwMode="auto">
                <a:xfrm>
                  <a:off x="1401" y="292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33" name="Rectangle 2646">
                  <a:extLst>
                    <a:ext uri="{FF2B5EF4-FFF2-40B4-BE49-F238E27FC236}">
                      <a16:creationId xmlns:a16="http://schemas.microsoft.com/office/drawing/2014/main" id="{5633D859-76F7-43ED-8175-54D529CBFC2D}"/>
                    </a:ext>
                  </a:extLst>
                </p:cNvPr>
                <p:cNvSpPr>
                  <a:spLocks noChangeArrowheads="1"/>
                </p:cNvSpPr>
                <p:nvPr/>
              </p:nvSpPr>
              <p:spPr bwMode="auto">
                <a:xfrm>
                  <a:off x="1406" y="292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34" name="Rectangle 2647">
                  <a:extLst>
                    <a:ext uri="{FF2B5EF4-FFF2-40B4-BE49-F238E27FC236}">
                      <a16:creationId xmlns:a16="http://schemas.microsoft.com/office/drawing/2014/main" id="{9EA6AD1A-E0F2-4585-86A6-8521B8F6076C}"/>
                    </a:ext>
                  </a:extLst>
                </p:cNvPr>
                <p:cNvSpPr>
                  <a:spLocks noChangeArrowheads="1"/>
                </p:cNvSpPr>
                <p:nvPr/>
              </p:nvSpPr>
              <p:spPr bwMode="auto">
                <a:xfrm>
                  <a:off x="1411" y="292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35" name="Rectangle 2648">
                  <a:extLst>
                    <a:ext uri="{FF2B5EF4-FFF2-40B4-BE49-F238E27FC236}">
                      <a16:creationId xmlns:a16="http://schemas.microsoft.com/office/drawing/2014/main" id="{FD764C96-5AD1-4972-8735-E53A0068A5B8}"/>
                    </a:ext>
                  </a:extLst>
                </p:cNvPr>
                <p:cNvSpPr>
                  <a:spLocks noChangeArrowheads="1"/>
                </p:cNvSpPr>
                <p:nvPr/>
              </p:nvSpPr>
              <p:spPr bwMode="auto">
                <a:xfrm>
                  <a:off x="1416" y="292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36" name="Rectangle 2649">
                  <a:extLst>
                    <a:ext uri="{FF2B5EF4-FFF2-40B4-BE49-F238E27FC236}">
                      <a16:creationId xmlns:a16="http://schemas.microsoft.com/office/drawing/2014/main" id="{872A51FA-D75A-4786-BA27-F26B7C3D0FCF}"/>
                    </a:ext>
                  </a:extLst>
                </p:cNvPr>
                <p:cNvSpPr>
                  <a:spLocks noChangeArrowheads="1"/>
                </p:cNvSpPr>
                <p:nvPr/>
              </p:nvSpPr>
              <p:spPr bwMode="auto">
                <a:xfrm>
                  <a:off x="1420" y="292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37" name="Rectangle 2650">
                  <a:extLst>
                    <a:ext uri="{FF2B5EF4-FFF2-40B4-BE49-F238E27FC236}">
                      <a16:creationId xmlns:a16="http://schemas.microsoft.com/office/drawing/2014/main" id="{658EE818-9BCD-4B4E-94AD-E8F3F566914F}"/>
                    </a:ext>
                  </a:extLst>
                </p:cNvPr>
                <p:cNvSpPr>
                  <a:spLocks noChangeArrowheads="1"/>
                </p:cNvSpPr>
                <p:nvPr/>
              </p:nvSpPr>
              <p:spPr bwMode="auto">
                <a:xfrm>
                  <a:off x="1425" y="292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38" name="Rectangle 2651">
                  <a:extLst>
                    <a:ext uri="{FF2B5EF4-FFF2-40B4-BE49-F238E27FC236}">
                      <a16:creationId xmlns:a16="http://schemas.microsoft.com/office/drawing/2014/main" id="{A1AE2CB1-3D44-4DC3-B4BC-A8106AE80219}"/>
                    </a:ext>
                  </a:extLst>
                </p:cNvPr>
                <p:cNvSpPr>
                  <a:spLocks noChangeArrowheads="1"/>
                </p:cNvSpPr>
                <p:nvPr/>
              </p:nvSpPr>
              <p:spPr bwMode="auto">
                <a:xfrm>
                  <a:off x="1430" y="292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39" name="Rectangle 2652">
                  <a:extLst>
                    <a:ext uri="{FF2B5EF4-FFF2-40B4-BE49-F238E27FC236}">
                      <a16:creationId xmlns:a16="http://schemas.microsoft.com/office/drawing/2014/main" id="{A65C39B6-F719-4A1C-A58B-5E190F4EB28F}"/>
                    </a:ext>
                  </a:extLst>
                </p:cNvPr>
                <p:cNvSpPr>
                  <a:spLocks noChangeArrowheads="1"/>
                </p:cNvSpPr>
                <p:nvPr/>
              </p:nvSpPr>
              <p:spPr bwMode="auto">
                <a:xfrm>
                  <a:off x="1435" y="291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40" name="Rectangle 2653">
                  <a:extLst>
                    <a:ext uri="{FF2B5EF4-FFF2-40B4-BE49-F238E27FC236}">
                      <a16:creationId xmlns:a16="http://schemas.microsoft.com/office/drawing/2014/main" id="{D843B024-9701-4B54-82C7-7BDD9FC646A4}"/>
                    </a:ext>
                  </a:extLst>
                </p:cNvPr>
                <p:cNvSpPr>
                  <a:spLocks noChangeArrowheads="1"/>
                </p:cNvSpPr>
                <p:nvPr/>
              </p:nvSpPr>
              <p:spPr bwMode="auto">
                <a:xfrm>
                  <a:off x="1440" y="291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41" name="Rectangle 2654">
                  <a:extLst>
                    <a:ext uri="{FF2B5EF4-FFF2-40B4-BE49-F238E27FC236}">
                      <a16:creationId xmlns:a16="http://schemas.microsoft.com/office/drawing/2014/main" id="{973992CE-22C5-400F-A775-E937D1572994}"/>
                    </a:ext>
                  </a:extLst>
                </p:cNvPr>
                <p:cNvSpPr>
                  <a:spLocks noChangeArrowheads="1"/>
                </p:cNvSpPr>
                <p:nvPr/>
              </p:nvSpPr>
              <p:spPr bwMode="auto">
                <a:xfrm>
                  <a:off x="1444" y="291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42" name="Rectangle 2655">
                  <a:extLst>
                    <a:ext uri="{FF2B5EF4-FFF2-40B4-BE49-F238E27FC236}">
                      <a16:creationId xmlns:a16="http://schemas.microsoft.com/office/drawing/2014/main" id="{EAF9F375-6E6E-461C-B81A-129FCFA3AC09}"/>
                    </a:ext>
                  </a:extLst>
                </p:cNvPr>
                <p:cNvSpPr>
                  <a:spLocks noChangeArrowheads="1"/>
                </p:cNvSpPr>
                <p:nvPr/>
              </p:nvSpPr>
              <p:spPr bwMode="auto">
                <a:xfrm>
                  <a:off x="1449" y="291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43" name="Rectangle 2656">
                  <a:extLst>
                    <a:ext uri="{FF2B5EF4-FFF2-40B4-BE49-F238E27FC236}">
                      <a16:creationId xmlns:a16="http://schemas.microsoft.com/office/drawing/2014/main" id="{1A79A0DC-A077-4FAF-8CC8-9BF14742735A}"/>
                    </a:ext>
                  </a:extLst>
                </p:cNvPr>
                <p:cNvSpPr>
                  <a:spLocks noChangeArrowheads="1"/>
                </p:cNvSpPr>
                <p:nvPr/>
              </p:nvSpPr>
              <p:spPr bwMode="auto">
                <a:xfrm>
                  <a:off x="1454" y="291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44" name="Rectangle 2657">
                  <a:extLst>
                    <a:ext uri="{FF2B5EF4-FFF2-40B4-BE49-F238E27FC236}">
                      <a16:creationId xmlns:a16="http://schemas.microsoft.com/office/drawing/2014/main" id="{A19C64A5-C749-4BB1-AD83-AE057D11E3A8}"/>
                    </a:ext>
                  </a:extLst>
                </p:cNvPr>
                <p:cNvSpPr>
                  <a:spLocks noChangeArrowheads="1"/>
                </p:cNvSpPr>
                <p:nvPr/>
              </p:nvSpPr>
              <p:spPr bwMode="auto">
                <a:xfrm>
                  <a:off x="1459" y="291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45" name="Rectangle 2658">
                  <a:extLst>
                    <a:ext uri="{FF2B5EF4-FFF2-40B4-BE49-F238E27FC236}">
                      <a16:creationId xmlns:a16="http://schemas.microsoft.com/office/drawing/2014/main" id="{C9F78C1F-27EE-44ED-9D15-24155C77EF34}"/>
                    </a:ext>
                  </a:extLst>
                </p:cNvPr>
                <p:cNvSpPr>
                  <a:spLocks noChangeArrowheads="1"/>
                </p:cNvSpPr>
                <p:nvPr/>
              </p:nvSpPr>
              <p:spPr bwMode="auto">
                <a:xfrm>
                  <a:off x="1464" y="291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46" name="Rectangle 2659">
                  <a:extLst>
                    <a:ext uri="{FF2B5EF4-FFF2-40B4-BE49-F238E27FC236}">
                      <a16:creationId xmlns:a16="http://schemas.microsoft.com/office/drawing/2014/main" id="{B52DE794-48AE-443F-BA66-A8361E2A817C}"/>
                    </a:ext>
                  </a:extLst>
                </p:cNvPr>
                <p:cNvSpPr>
                  <a:spLocks noChangeArrowheads="1"/>
                </p:cNvSpPr>
                <p:nvPr/>
              </p:nvSpPr>
              <p:spPr bwMode="auto">
                <a:xfrm>
                  <a:off x="1468" y="291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347" name="Rectangle 2660">
                  <a:extLst>
                    <a:ext uri="{FF2B5EF4-FFF2-40B4-BE49-F238E27FC236}">
                      <a16:creationId xmlns:a16="http://schemas.microsoft.com/office/drawing/2014/main" id="{1B30A4C5-CF70-4105-A11B-9E5B9DDEFCF4}"/>
                    </a:ext>
                  </a:extLst>
                </p:cNvPr>
                <p:cNvSpPr>
                  <a:spLocks noChangeArrowheads="1"/>
                </p:cNvSpPr>
                <p:nvPr/>
              </p:nvSpPr>
              <p:spPr bwMode="auto">
                <a:xfrm>
                  <a:off x="1473" y="291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grpSp>
          <p:grpSp>
            <p:nvGrpSpPr>
              <p:cNvPr id="21542" name="Group 2862">
                <a:extLst>
                  <a:ext uri="{FF2B5EF4-FFF2-40B4-BE49-F238E27FC236}">
                    <a16:creationId xmlns:a16="http://schemas.microsoft.com/office/drawing/2014/main" id="{4B4DA2BE-51ED-4DA1-AA82-B00BB0311219}"/>
                  </a:ext>
                </a:extLst>
              </p:cNvPr>
              <p:cNvGrpSpPr>
                <a:grpSpLocks/>
              </p:cNvGrpSpPr>
              <p:nvPr/>
            </p:nvGrpSpPr>
            <p:grpSpPr bwMode="auto">
              <a:xfrm>
                <a:off x="1478" y="2732"/>
                <a:ext cx="983" cy="206"/>
                <a:chOff x="1478" y="2732"/>
                <a:chExt cx="983" cy="206"/>
              </a:xfrm>
            </p:grpSpPr>
            <p:sp>
              <p:nvSpPr>
                <p:cNvPr id="21948" name="Rectangle 2662">
                  <a:extLst>
                    <a:ext uri="{FF2B5EF4-FFF2-40B4-BE49-F238E27FC236}">
                      <a16:creationId xmlns:a16="http://schemas.microsoft.com/office/drawing/2014/main" id="{B15631B6-C357-4E10-8142-445F74823B0E}"/>
                    </a:ext>
                  </a:extLst>
                </p:cNvPr>
                <p:cNvSpPr>
                  <a:spLocks noChangeArrowheads="1"/>
                </p:cNvSpPr>
                <p:nvPr/>
              </p:nvSpPr>
              <p:spPr bwMode="auto">
                <a:xfrm>
                  <a:off x="1478" y="290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49" name="Rectangle 2663">
                  <a:extLst>
                    <a:ext uri="{FF2B5EF4-FFF2-40B4-BE49-F238E27FC236}">
                      <a16:creationId xmlns:a16="http://schemas.microsoft.com/office/drawing/2014/main" id="{470CC3B0-4A84-4CD7-8142-C61AF725B165}"/>
                    </a:ext>
                  </a:extLst>
                </p:cNvPr>
                <p:cNvSpPr>
                  <a:spLocks noChangeArrowheads="1"/>
                </p:cNvSpPr>
                <p:nvPr/>
              </p:nvSpPr>
              <p:spPr bwMode="auto">
                <a:xfrm>
                  <a:off x="1483" y="290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50" name="Rectangle 2664">
                  <a:extLst>
                    <a:ext uri="{FF2B5EF4-FFF2-40B4-BE49-F238E27FC236}">
                      <a16:creationId xmlns:a16="http://schemas.microsoft.com/office/drawing/2014/main" id="{A1DAD58F-95BD-4CB5-944D-A0F1D068F1B7}"/>
                    </a:ext>
                  </a:extLst>
                </p:cNvPr>
                <p:cNvSpPr>
                  <a:spLocks noChangeArrowheads="1"/>
                </p:cNvSpPr>
                <p:nvPr/>
              </p:nvSpPr>
              <p:spPr bwMode="auto">
                <a:xfrm>
                  <a:off x="1488" y="290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51" name="Rectangle 2665">
                  <a:extLst>
                    <a:ext uri="{FF2B5EF4-FFF2-40B4-BE49-F238E27FC236}">
                      <a16:creationId xmlns:a16="http://schemas.microsoft.com/office/drawing/2014/main" id="{55CCD61E-336A-4474-BAA4-13CAF6779058}"/>
                    </a:ext>
                  </a:extLst>
                </p:cNvPr>
                <p:cNvSpPr>
                  <a:spLocks noChangeArrowheads="1"/>
                </p:cNvSpPr>
                <p:nvPr/>
              </p:nvSpPr>
              <p:spPr bwMode="auto">
                <a:xfrm>
                  <a:off x="1492" y="290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52" name="Rectangle 2666">
                  <a:extLst>
                    <a:ext uri="{FF2B5EF4-FFF2-40B4-BE49-F238E27FC236}">
                      <a16:creationId xmlns:a16="http://schemas.microsoft.com/office/drawing/2014/main" id="{DA518E37-0DC8-41E3-BCCD-A873B155B453}"/>
                    </a:ext>
                  </a:extLst>
                </p:cNvPr>
                <p:cNvSpPr>
                  <a:spLocks noChangeArrowheads="1"/>
                </p:cNvSpPr>
                <p:nvPr/>
              </p:nvSpPr>
              <p:spPr bwMode="auto">
                <a:xfrm>
                  <a:off x="1497" y="290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53" name="Rectangle 2667">
                  <a:extLst>
                    <a:ext uri="{FF2B5EF4-FFF2-40B4-BE49-F238E27FC236}">
                      <a16:creationId xmlns:a16="http://schemas.microsoft.com/office/drawing/2014/main" id="{EB200839-15FF-43C6-A2CD-A4CB9FBE57C0}"/>
                    </a:ext>
                  </a:extLst>
                </p:cNvPr>
                <p:cNvSpPr>
                  <a:spLocks noChangeArrowheads="1"/>
                </p:cNvSpPr>
                <p:nvPr/>
              </p:nvSpPr>
              <p:spPr bwMode="auto">
                <a:xfrm>
                  <a:off x="1502" y="290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54" name="Rectangle 2668">
                  <a:extLst>
                    <a:ext uri="{FF2B5EF4-FFF2-40B4-BE49-F238E27FC236}">
                      <a16:creationId xmlns:a16="http://schemas.microsoft.com/office/drawing/2014/main" id="{6907BE26-F546-405F-853F-9335FD41CFA2}"/>
                    </a:ext>
                  </a:extLst>
                </p:cNvPr>
                <p:cNvSpPr>
                  <a:spLocks noChangeArrowheads="1"/>
                </p:cNvSpPr>
                <p:nvPr/>
              </p:nvSpPr>
              <p:spPr bwMode="auto">
                <a:xfrm>
                  <a:off x="1507" y="290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55" name="Rectangle 2669">
                  <a:extLst>
                    <a:ext uri="{FF2B5EF4-FFF2-40B4-BE49-F238E27FC236}">
                      <a16:creationId xmlns:a16="http://schemas.microsoft.com/office/drawing/2014/main" id="{795981AD-AD31-40C8-A0D3-C34BA2BC8974}"/>
                    </a:ext>
                  </a:extLst>
                </p:cNvPr>
                <p:cNvSpPr>
                  <a:spLocks noChangeArrowheads="1"/>
                </p:cNvSpPr>
                <p:nvPr/>
              </p:nvSpPr>
              <p:spPr bwMode="auto">
                <a:xfrm>
                  <a:off x="1512" y="289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56" name="Rectangle 2670">
                  <a:extLst>
                    <a:ext uri="{FF2B5EF4-FFF2-40B4-BE49-F238E27FC236}">
                      <a16:creationId xmlns:a16="http://schemas.microsoft.com/office/drawing/2014/main" id="{D4D697C5-F98B-4348-8D8C-3300B59C1AE6}"/>
                    </a:ext>
                  </a:extLst>
                </p:cNvPr>
                <p:cNvSpPr>
                  <a:spLocks noChangeArrowheads="1"/>
                </p:cNvSpPr>
                <p:nvPr/>
              </p:nvSpPr>
              <p:spPr bwMode="auto">
                <a:xfrm>
                  <a:off x="1516" y="289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57" name="Rectangle 2671">
                  <a:extLst>
                    <a:ext uri="{FF2B5EF4-FFF2-40B4-BE49-F238E27FC236}">
                      <a16:creationId xmlns:a16="http://schemas.microsoft.com/office/drawing/2014/main" id="{2E14B518-E12B-4567-BEC7-8559DC2C6396}"/>
                    </a:ext>
                  </a:extLst>
                </p:cNvPr>
                <p:cNvSpPr>
                  <a:spLocks noChangeArrowheads="1"/>
                </p:cNvSpPr>
                <p:nvPr/>
              </p:nvSpPr>
              <p:spPr bwMode="auto">
                <a:xfrm>
                  <a:off x="1521" y="289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58" name="Rectangle 2672">
                  <a:extLst>
                    <a:ext uri="{FF2B5EF4-FFF2-40B4-BE49-F238E27FC236}">
                      <a16:creationId xmlns:a16="http://schemas.microsoft.com/office/drawing/2014/main" id="{2C143C23-21D3-42D6-A41B-6C4CF88F4A6E}"/>
                    </a:ext>
                  </a:extLst>
                </p:cNvPr>
                <p:cNvSpPr>
                  <a:spLocks noChangeArrowheads="1"/>
                </p:cNvSpPr>
                <p:nvPr/>
              </p:nvSpPr>
              <p:spPr bwMode="auto">
                <a:xfrm>
                  <a:off x="1526" y="289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59" name="Rectangle 2673">
                  <a:extLst>
                    <a:ext uri="{FF2B5EF4-FFF2-40B4-BE49-F238E27FC236}">
                      <a16:creationId xmlns:a16="http://schemas.microsoft.com/office/drawing/2014/main" id="{AFAE1BD8-5E39-4925-97B0-0CAA4569A242}"/>
                    </a:ext>
                  </a:extLst>
                </p:cNvPr>
                <p:cNvSpPr>
                  <a:spLocks noChangeArrowheads="1"/>
                </p:cNvSpPr>
                <p:nvPr/>
              </p:nvSpPr>
              <p:spPr bwMode="auto">
                <a:xfrm>
                  <a:off x="1531" y="289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60" name="Rectangle 2674">
                  <a:extLst>
                    <a:ext uri="{FF2B5EF4-FFF2-40B4-BE49-F238E27FC236}">
                      <a16:creationId xmlns:a16="http://schemas.microsoft.com/office/drawing/2014/main" id="{37006A27-CF7F-4C8A-8492-632018A5B850}"/>
                    </a:ext>
                  </a:extLst>
                </p:cNvPr>
                <p:cNvSpPr>
                  <a:spLocks noChangeArrowheads="1"/>
                </p:cNvSpPr>
                <p:nvPr/>
              </p:nvSpPr>
              <p:spPr bwMode="auto">
                <a:xfrm>
                  <a:off x="1536" y="289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61" name="Rectangle 2675">
                  <a:extLst>
                    <a:ext uri="{FF2B5EF4-FFF2-40B4-BE49-F238E27FC236}">
                      <a16:creationId xmlns:a16="http://schemas.microsoft.com/office/drawing/2014/main" id="{E4590220-60D4-4960-8693-67959888A0F6}"/>
                    </a:ext>
                  </a:extLst>
                </p:cNvPr>
                <p:cNvSpPr>
                  <a:spLocks noChangeArrowheads="1"/>
                </p:cNvSpPr>
                <p:nvPr/>
              </p:nvSpPr>
              <p:spPr bwMode="auto">
                <a:xfrm>
                  <a:off x="1540" y="289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62" name="Rectangle 2676">
                  <a:extLst>
                    <a:ext uri="{FF2B5EF4-FFF2-40B4-BE49-F238E27FC236}">
                      <a16:creationId xmlns:a16="http://schemas.microsoft.com/office/drawing/2014/main" id="{7261E88B-4D8C-4CE0-B019-E6406989FC43}"/>
                    </a:ext>
                  </a:extLst>
                </p:cNvPr>
                <p:cNvSpPr>
                  <a:spLocks noChangeArrowheads="1"/>
                </p:cNvSpPr>
                <p:nvPr/>
              </p:nvSpPr>
              <p:spPr bwMode="auto">
                <a:xfrm>
                  <a:off x="1545" y="289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63" name="Rectangle 2677">
                  <a:extLst>
                    <a:ext uri="{FF2B5EF4-FFF2-40B4-BE49-F238E27FC236}">
                      <a16:creationId xmlns:a16="http://schemas.microsoft.com/office/drawing/2014/main" id="{B1D5EBF1-C40B-4865-AB3F-13FDD50E6333}"/>
                    </a:ext>
                  </a:extLst>
                </p:cNvPr>
                <p:cNvSpPr>
                  <a:spLocks noChangeArrowheads="1"/>
                </p:cNvSpPr>
                <p:nvPr/>
              </p:nvSpPr>
              <p:spPr bwMode="auto">
                <a:xfrm>
                  <a:off x="1550" y="289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64" name="Rectangle 2678">
                  <a:extLst>
                    <a:ext uri="{FF2B5EF4-FFF2-40B4-BE49-F238E27FC236}">
                      <a16:creationId xmlns:a16="http://schemas.microsoft.com/office/drawing/2014/main" id="{7888A33C-95B6-412F-ACC1-FB27ED53CEF3}"/>
                    </a:ext>
                  </a:extLst>
                </p:cNvPr>
                <p:cNvSpPr>
                  <a:spLocks noChangeArrowheads="1"/>
                </p:cNvSpPr>
                <p:nvPr/>
              </p:nvSpPr>
              <p:spPr bwMode="auto">
                <a:xfrm>
                  <a:off x="1555" y="288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65" name="Rectangle 2679">
                  <a:extLst>
                    <a:ext uri="{FF2B5EF4-FFF2-40B4-BE49-F238E27FC236}">
                      <a16:creationId xmlns:a16="http://schemas.microsoft.com/office/drawing/2014/main" id="{7D5C0986-877D-4949-9868-633A5352D58B}"/>
                    </a:ext>
                  </a:extLst>
                </p:cNvPr>
                <p:cNvSpPr>
                  <a:spLocks noChangeArrowheads="1"/>
                </p:cNvSpPr>
                <p:nvPr/>
              </p:nvSpPr>
              <p:spPr bwMode="auto">
                <a:xfrm>
                  <a:off x="1559" y="288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66" name="Rectangle 2680">
                  <a:extLst>
                    <a:ext uri="{FF2B5EF4-FFF2-40B4-BE49-F238E27FC236}">
                      <a16:creationId xmlns:a16="http://schemas.microsoft.com/office/drawing/2014/main" id="{BB6E550F-6896-415E-8600-2D3BE8881849}"/>
                    </a:ext>
                  </a:extLst>
                </p:cNvPr>
                <p:cNvSpPr>
                  <a:spLocks noChangeArrowheads="1"/>
                </p:cNvSpPr>
                <p:nvPr/>
              </p:nvSpPr>
              <p:spPr bwMode="auto">
                <a:xfrm>
                  <a:off x="1564" y="288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67" name="Rectangle 2681">
                  <a:extLst>
                    <a:ext uri="{FF2B5EF4-FFF2-40B4-BE49-F238E27FC236}">
                      <a16:creationId xmlns:a16="http://schemas.microsoft.com/office/drawing/2014/main" id="{A4DF4655-985B-454A-89E1-632276994853}"/>
                    </a:ext>
                  </a:extLst>
                </p:cNvPr>
                <p:cNvSpPr>
                  <a:spLocks noChangeArrowheads="1"/>
                </p:cNvSpPr>
                <p:nvPr/>
              </p:nvSpPr>
              <p:spPr bwMode="auto">
                <a:xfrm>
                  <a:off x="1569" y="288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68" name="Rectangle 2682">
                  <a:extLst>
                    <a:ext uri="{FF2B5EF4-FFF2-40B4-BE49-F238E27FC236}">
                      <a16:creationId xmlns:a16="http://schemas.microsoft.com/office/drawing/2014/main" id="{428D6006-0745-4164-81B2-9131C5E8AAEA}"/>
                    </a:ext>
                  </a:extLst>
                </p:cNvPr>
                <p:cNvSpPr>
                  <a:spLocks noChangeArrowheads="1"/>
                </p:cNvSpPr>
                <p:nvPr/>
              </p:nvSpPr>
              <p:spPr bwMode="auto">
                <a:xfrm>
                  <a:off x="1574" y="288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69" name="Rectangle 2683">
                  <a:extLst>
                    <a:ext uri="{FF2B5EF4-FFF2-40B4-BE49-F238E27FC236}">
                      <a16:creationId xmlns:a16="http://schemas.microsoft.com/office/drawing/2014/main" id="{3458F1E0-DBCD-4B82-BD01-08C2EEF1B127}"/>
                    </a:ext>
                  </a:extLst>
                </p:cNvPr>
                <p:cNvSpPr>
                  <a:spLocks noChangeArrowheads="1"/>
                </p:cNvSpPr>
                <p:nvPr/>
              </p:nvSpPr>
              <p:spPr bwMode="auto">
                <a:xfrm>
                  <a:off x="1579" y="288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70" name="Rectangle 2684">
                  <a:extLst>
                    <a:ext uri="{FF2B5EF4-FFF2-40B4-BE49-F238E27FC236}">
                      <a16:creationId xmlns:a16="http://schemas.microsoft.com/office/drawing/2014/main" id="{E1BF8BAC-F4E5-42E4-93A6-425BFA7A1202}"/>
                    </a:ext>
                  </a:extLst>
                </p:cNvPr>
                <p:cNvSpPr>
                  <a:spLocks noChangeArrowheads="1"/>
                </p:cNvSpPr>
                <p:nvPr/>
              </p:nvSpPr>
              <p:spPr bwMode="auto">
                <a:xfrm>
                  <a:off x="1583" y="2884"/>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71" name="Rectangle 2685">
                  <a:extLst>
                    <a:ext uri="{FF2B5EF4-FFF2-40B4-BE49-F238E27FC236}">
                      <a16:creationId xmlns:a16="http://schemas.microsoft.com/office/drawing/2014/main" id="{44EA644A-27F0-44A4-98CD-D073A0024F9F}"/>
                    </a:ext>
                  </a:extLst>
                </p:cNvPr>
                <p:cNvSpPr>
                  <a:spLocks noChangeArrowheads="1"/>
                </p:cNvSpPr>
                <p:nvPr/>
              </p:nvSpPr>
              <p:spPr bwMode="auto">
                <a:xfrm>
                  <a:off x="1588" y="2884"/>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72" name="Rectangle 2686">
                  <a:extLst>
                    <a:ext uri="{FF2B5EF4-FFF2-40B4-BE49-F238E27FC236}">
                      <a16:creationId xmlns:a16="http://schemas.microsoft.com/office/drawing/2014/main" id="{0C0FD1D3-1D96-40DD-8653-C1BE606F0456}"/>
                    </a:ext>
                  </a:extLst>
                </p:cNvPr>
                <p:cNvSpPr>
                  <a:spLocks noChangeArrowheads="1"/>
                </p:cNvSpPr>
                <p:nvPr/>
              </p:nvSpPr>
              <p:spPr bwMode="auto">
                <a:xfrm>
                  <a:off x="1593" y="288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73" name="Rectangle 2687">
                  <a:extLst>
                    <a:ext uri="{FF2B5EF4-FFF2-40B4-BE49-F238E27FC236}">
                      <a16:creationId xmlns:a16="http://schemas.microsoft.com/office/drawing/2014/main" id="{315BEDFB-9EB3-40A4-898D-213006896A5B}"/>
                    </a:ext>
                  </a:extLst>
                </p:cNvPr>
                <p:cNvSpPr>
                  <a:spLocks noChangeArrowheads="1"/>
                </p:cNvSpPr>
                <p:nvPr/>
              </p:nvSpPr>
              <p:spPr bwMode="auto">
                <a:xfrm>
                  <a:off x="1598" y="288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74" name="Rectangle 2688">
                  <a:extLst>
                    <a:ext uri="{FF2B5EF4-FFF2-40B4-BE49-F238E27FC236}">
                      <a16:creationId xmlns:a16="http://schemas.microsoft.com/office/drawing/2014/main" id="{690C4AA3-D7F8-4678-9335-040B6C75F810}"/>
                    </a:ext>
                  </a:extLst>
                </p:cNvPr>
                <p:cNvSpPr>
                  <a:spLocks noChangeArrowheads="1"/>
                </p:cNvSpPr>
                <p:nvPr/>
              </p:nvSpPr>
              <p:spPr bwMode="auto">
                <a:xfrm>
                  <a:off x="1603" y="288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75" name="Rectangle 2689">
                  <a:extLst>
                    <a:ext uri="{FF2B5EF4-FFF2-40B4-BE49-F238E27FC236}">
                      <a16:creationId xmlns:a16="http://schemas.microsoft.com/office/drawing/2014/main" id="{03664A87-D814-4F70-AB39-9A1D4A7AF2BF}"/>
                    </a:ext>
                  </a:extLst>
                </p:cNvPr>
                <p:cNvSpPr>
                  <a:spLocks noChangeArrowheads="1"/>
                </p:cNvSpPr>
                <p:nvPr/>
              </p:nvSpPr>
              <p:spPr bwMode="auto">
                <a:xfrm>
                  <a:off x="1607" y="288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76" name="Rectangle 2690">
                  <a:extLst>
                    <a:ext uri="{FF2B5EF4-FFF2-40B4-BE49-F238E27FC236}">
                      <a16:creationId xmlns:a16="http://schemas.microsoft.com/office/drawing/2014/main" id="{DE5A3968-61BC-4CFD-A706-0B87002C0B22}"/>
                    </a:ext>
                  </a:extLst>
                </p:cNvPr>
                <p:cNvSpPr>
                  <a:spLocks noChangeArrowheads="1"/>
                </p:cNvSpPr>
                <p:nvPr/>
              </p:nvSpPr>
              <p:spPr bwMode="auto">
                <a:xfrm>
                  <a:off x="1612" y="288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77" name="Rectangle 2691">
                  <a:extLst>
                    <a:ext uri="{FF2B5EF4-FFF2-40B4-BE49-F238E27FC236}">
                      <a16:creationId xmlns:a16="http://schemas.microsoft.com/office/drawing/2014/main" id="{E57DC398-79E7-454A-B69E-C3F9EC8D03EA}"/>
                    </a:ext>
                  </a:extLst>
                </p:cNvPr>
                <p:cNvSpPr>
                  <a:spLocks noChangeArrowheads="1"/>
                </p:cNvSpPr>
                <p:nvPr/>
              </p:nvSpPr>
              <p:spPr bwMode="auto">
                <a:xfrm>
                  <a:off x="1617" y="288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78" name="Rectangle 2692">
                  <a:extLst>
                    <a:ext uri="{FF2B5EF4-FFF2-40B4-BE49-F238E27FC236}">
                      <a16:creationId xmlns:a16="http://schemas.microsoft.com/office/drawing/2014/main" id="{D08419D9-70F4-4A85-8397-9BB07230C737}"/>
                    </a:ext>
                  </a:extLst>
                </p:cNvPr>
                <p:cNvSpPr>
                  <a:spLocks noChangeArrowheads="1"/>
                </p:cNvSpPr>
                <p:nvPr/>
              </p:nvSpPr>
              <p:spPr bwMode="auto">
                <a:xfrm>
                  <a:off x="1622" y="288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79" name="Rectangle 2693">
                  <a:extLst>
                    <a:ext uri="{FF2B5EF4-FFF2-40B4-BE49-F238E27FC236}">
                      <a16:creationId xmlns:a16="http://schemas.microsoft.com/office/drawing/2014/main" id="{54C37108-EA03-42C2-9D18-2BE09AB97A38}"/>
                    </a:ext>
                  </a:extLst>
                </p:cNvPr>
                <p:cNvSpPr>
                  <a:spLocks noChangeArrowheads="1"/>
                </p:cNvSpPr>
                <p:nvPr/>
              </p:nvSpPr>
              <p:spPr bwMode="auto">
                <a:xfrm>
                  <a:off x="1627" y="288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80" name="Rectangle 2694">
                  <a:extLst>
                    <a:ext uri="{FF2B5EF4-FFF2-40B4-BE49-F238E27FC236}">
                      <a16:creationId xmlns:a16="http://schemas.microsoft.com/office/drawing/2014/main" id="{BA0951D8-37A2-4811-A282-05AA01B3FF39}"/>
                    </a:ext>
                  </a:extLst>
                </p:cNvPr>
                <p:cNvSpPr>
                  <a:spLocks noChangeArrowheads="1"/>
                </p:cNvSpPr>
                <p:nvPr/>
              </p:nvSpPr>
              <p:spPr bwMode="auto">
                <a:xfrm>
                  <a:off x="1631" y="288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81" name="Rectangle 2695">
                  <a:extLst>
                    <a:ext uri="{FF2B5EF4-FFF2-40B4-BE49-F238E27FC236}">
                      <a16:creationId xmlns:a16="http://schemas.microsoft.com/office/drawing/2014/main" id="{9A939620-F4A9-4808-A349-DBA7E3AADFAA}"/>
                    </a:ext>
                  </a:extLst>
                </p:cNvPr>
                <p:cNvSpPr>
                  <a:spLocks noChangeArrowheads="1"/>
                </p:cNvSpPr>
                <p:nvPr/>
              </p:nvSpPr>
              <p:spPr bwMode="auto">
                <a:xfrm>
                  <a:off x="1636" y="287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82" name="Rectangle 2696">
                  <a:extLst>
                    <a:ext uri="{FF2B5EF4-FFF2-40B4-BE49-F238E27FC236}">
                      <a16:creationId xmlns:a16="http://schemas.microsoft.com/office/drawing/2014/main" id="{F814B164-8A05-4369-832D-6676DF4624D7}"/>
                    </a:ext>
                  </a:extLst>
                </p:cNvPr>
                <p:cNvSpPr>
                  <a:spLocks noChangeArrowheads="1"/>
                </p:cNvSpPr>
                <p:nvPr/>
              </p:nvSpPr>
              <p:spPr bwMode="auto">
                <a:xfrm>
                  <a:off x="1641" y="287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83" name="Rectangle 2697">
                  <a:extLst>
                    <a:ext uri="{FF2B5EF4-FFF2-40B4-BE49-F238E27FC236}">
                      <a16:creationId xmlns:a16="http://schemas.microsoft.com/office/drawing/2014/main" id="{DEAF0AAB-3DFF-4929-BB35-D9AE5C35C2A4}"/>
                    </a:ext>
                  </a:extLst>
                </p:cNvPr>
                <p:cNvSpPr>
                  <a:spLocks noChangeArrowheads="1"/>
                </p:cNvSpPr>
                <p:nvPr/>
              </p:nvSpPr>
              <p:spPr bwMode="auto">
                <a:xfrm>
                  <a:off x="1646" y="287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84" name="Rectangle 2698">
                  <a:extLst>
                    <a:ext uri="{FF2B5EF4-FFF2-40B4-BE49-F238E27FC236}">
                      <a16:creationId xmlns:a16="http://schemas.microsoft.com/office/drawing/2014/main" id="{07C441BC-BA81-46C6-976F-FCE9E57661F2}"/>
                    </a:ext>
                  </a:extLst>
                </p:cNvPr>
                <p:cNvSpPr>
                  <a:spLocks noChangeArrowheads="1"/>
                </p:cNvSpPr>
                <p:nvPr/>
              </p:nvSpPr>
              <p:spPr bwMode="auto">
                <a:xfrm>
                  <a:off x="1651" y="287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85" name="Rectangle 2699">
                  <a:extLst>
                    <a:ext uri="{FF2B5EF4-FFF2-40B4-BE49-F238E27FC236}">
                      <a16:creationId xmlns:a16="http://schemas.microsoft.com/office/drawing/2014/main" id="{CB1B7937-4AAF-4C15-9688-9EA3898E9DC6}"/>
                    </a:ext>
                  </a:extLst>
                </p:cNvPr>
                <p:cNvSpPr>
                  <a:spLocks noChangeArrowheads="1"/>
                </p:cNvSpPr>
                <p:nvPr/>
              </p:nvSpPr>
              <p:spPr bwMode="auto">
                <a:xfrm>
                  <a:off x="1655" y="287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86" name="Rectangle 2700">
                  <a:extLst>
                    <a:ext uri="{FF2B5EF4-FFF2-40B4-BE49-F238E27FC236}">
                      <a16:creationId xmlns:a16="http://schemas.microsoft.com/office/drawing/2014/main" id="{48E52C9E-CD72-483C-9BFD-3B21998044B0}"/>
                    </a:ext>
                  </a:extLst>
                </p:cNvPr>
                <p:cNvSpPr>
                  <a:spLocks noChangeArrowheads="1"/>
                </p:cNvSpPr>
                <p:nvPr/>
              </p:nvSpPr>
              <p:spPr bwMode="auto">
                <a:xfrm>
                  <a:off x="1660" y="287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87" name="Rectangle 2701">
                  <a:extLst>
                    <a:ext uri="{FF2B5EF4-FFF2-40B4-BE49-F238E27FC236}">
                      <a16:creationId xmlns:a16="http://schemas.microsoft.com/office/drawing/2014/main" id="{02F1C6E3-8FB6-4D8A-888F-865B81A2BC2C}"/>
                    </a:ext>
                  </a:extLst>
                </p:cNvPr>
                <p:cNvSpPr>
                  <a:spLocks noChangeArrowheads="1"/>
                </p:cNvSpPr>
                <p:nvPr/>
              </p:nvSpPr>
              <p:spPr bwMode="auto">
                <a:xfrm>
                  <a:off x="1665" y="287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88" name="Rectangle 2702">
                  <a:extLst>
                    <a:ext uri="{FF2B5EF4-FFF2-40B4-BE49-F238E27FC236}">
                      <a16:creationId xmlns:a16="http://schemas.microsoft.com/office/drawing/2014/main" id="{9043EC62-F944-4C50-A677-868C75878E1E}"/>
                    </a:ext>
                  </a:extLst>
                </p:cNvPr>
                <p:cNvSpPr>
                  <a:spLocks noChangeArrowheads="1"/>
                </p:cNvSpPr>
                <p:nvPr/>
              </p:nvSpPr>
              <p:spPr bwMode="auto">
                <a:xfrm>
                  <a:off x="1670" y="287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89" name="Rectangle 2703">
                  <a:extLst>
                    <a:ext uri="{FF2B5EF4-FFF2-40B4-BE49-F238E27FC236}">
                      <a16:creationId xmlns:a16="http://schemas.microsoft.com/office/drawing/2014/main" id="{B7BF0316-EE38-4513-AC6B-2D4583057A64}"/>
                    </a:ext>
                  </a:extLst>
                </p:cNvPr>
                <p:cNvSpPr>
                  <a:spLocks noChangeArrowheads="1"/>
                </p:cNvSpPr>
                <p:nvPr/>
              </p:nvSpPr>
              <p:spPr bwMode="auto">
                <a:xfrm>
                  <a:off x="1675" y="287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90" name="Rectangle 2704">
                  <a:extLst>
                    <a:ext uri="{FF2B5EF4-FFF2-40B4-BE49-F238E27FC236}">
                      <a16:creationId xmlns:a16="http://schemas.microsoft.com/office/drawing/2014/main" id="{A00ED10B-D3D3-499D-A452-817601D3340E}"/>
                    </a:ext>
                  </a:extLst>
                </p:cNvPr>
                <p:cNvSpPr>
                  <a:spLocks noChangeArrowheads="1"/>
                </p:cNvSpPr>
                <p:nvPr/>
              </p:nvSpPr>
              <p:spPr bwMode="auto">
                <a:xfrm>
                  <a:off x="1679" y="287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91" name="Rectangle 2705">
                  <a:extLst>
                    <a:ext uri="{FF2B5EF4-FFF2-40B4-BE49-F238E27FC236}">
                      <a16:creationId xmlns:a16="http://schemas.microsoft.com/office/drawing/2014/main" id="{D4A68769-7BB0-4C28-86D9-8D7E765A2B60}"/>
                    </a:ext>
                  </a:extLst>
                </p:cNvPr>
                <p:cNvSpPr>
                  <a:spLocks noChangeArrowheads="1"/>
                </p:cNvSpPr>
                <p:nvPr/>
              </p:nvSpPr>
              <p:spPr bwMode="auto">
                <a:xfrm>
                  <a:off x="1684" y="287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92" name="Rectangle 2706">
                  <a:extLst>
                    <a:ext uri="{FF2B5EF4-FFF2-40B4-BE49-F238E27FC236}">
                      <a16:creationId xmlns:a16="http://schemas.microsoft.com/office/drawing/2014/main" id="{719A92AE-B28E-44E0-8A05-8B924C533CFD}"/>
                    </a:ext>
                  </a:extLst>
                </p:cNvPr>
                <p:cNvSpPr>
                  <a:spLocks noChangeArrowheads="1"/>
                </p:cNvSpPr>
                <p:nvPr/>
              </p:nvSpPr>
              <p:spPr bwMode="auto">
                <a:xfrm>
                  <a:off x="1689" y="287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93" name="Rectangle 2707">
                  <a:extLst>
                    <a:ext uri="{FF2B5EF4-FFF2-40B4-BE49-F238E27FC236}">
                      <a16:creationId xmlns:a16="http://schemas.microsoft.com/office/drawing/2014/main" id="{4D9924A5-BC49-4397-B8AC-2054E8950872}"/>
                    </a:ext>
                  </a:extLst>
                </p:cNvPr>
                <p:cNvSpPr>
                  <a:spLocks noChangeArrowheads="1"/>
                </p:cNvSpPr>
                <p:nvPr/>
              </p:nvSpPr>
              <p:spPr bwMode="auto">
                <a:xfrm>
                  <a:off x="1694" y="287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94" name="Rectangle 2708">
                  <a:extLst>
                    <a:ext uri="{FF2B5EF4-FFF2-40B4-BE49-F238E27FC236}">
                      <a16:creationId xmlns:a16="http://schemas.microsoft.com/office/drawing/2014/main" id="{4E06ACE4-EB49-4536-82A8-EC2885EF1D77}"/>
                    </a:ext>
                  </a:extLst>
                </p:cNvPr>
                <p:cNvSpPr>
                  <a:spLocks noChangeArrowheads="1"/>
                </p:cNvSpPr>
                <p:nvPr/>
              </p:nvSpPr>
              <p:spPr bwMode="auto">
                <a:xfrm>
                  <a:off x="1699" y="287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95" name="Rectangle 2709">
                  <a:extLst>
                    <a:ext uri="{FF2B5EF4-FFF2-40B4-BE49-F238E27FC236}">
                      <a16:creationId xmlns:a16="http://schemas.microsoft.com/office/drawing/2014/main" id="{5C57A3AC-54C1-4DAF-A7D0-452DE7E3F982}"/>
                    </a:ext>
                  </a:extLst>
                </p:cNvPr>
                <p:cNvSpPr>
                  <a:spLocks noChangeArrowheads="1"/>
                </p:cNvSpPr>
                <p:nvPr/>
              </p:nvSpPr>
              <p:spPr bwMode="auto">
                <a:xfrm>
                  <a:off x="1703" y="287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96" name="Rectangle 2710">
                  <a:extLst>
                    <a:ext uri="{FF2B5EF4-FFF2-40B4-BE49-F238E27FC236}">
                      <a16:creationId xmlns:a16="http://schemas.microsoft.com/office/drawing/2014/main" id="{DBA18299-BF20-478A-A61A-9A295DB8FA58}"/>
                    </a:ext>
                  </a:extLst>
                </p:cNvPr>
                <p:cNvSpPr>
                  <a:spLocks noChangeArrowheads="1"/>
                </p:cNvSpPr>
                <p:nvPr/>
              </p:nvSpPr>
              <p:spPr bwMode="auto">
                <a:xfrm>
                  <a:off x="1708" y="287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97" name="Rectangle 2711">
                  <a:extLst>
                    <a:ext uri="{FF2B5EF4-FFF2-40B4-BE49-F238E27FC236}">
                      <a16:creationId xmlns:a16="http://schemas.microsoft.com/office/drawing/2014/main" id="{FEE5ABFC-AB35-497E-B6E4-E7287E027880}"/>
                    </a:ext>
                  </a:extLst>
                </p:cNvPr>
                <p:cNvSpPr>
                  <a:spLocks noChangeArrowheads="1"/>
                </p:cNvSpPr>
                <p:nvPr/>
              </p:nvSpPr>
              <p:spPr bwMode="auto">
                <a:xfrm>
                  <a:off x="1713" y="287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98" name="Rectangle 2712">
                  <a:extLst>
                    <a:ext uri="{FF2B5EF4-FFF2-40B4-BE49-F238E27FC236}">
                      <a16:creationId xmlns:a16="http://schemas.microsoft.com/office/drawing/2014/main" id="{40F6BC67-0832-408A-8D75-AF908A473379}"/>
                    </a:ext>
                  </a:extLst>
                </p:cNvPr>
                <p:cNvSpPr>
                  <a:spLocks noChangeArrowheads="1"/>
                </p:cNvSpPr>
                <p:nvPr/>
              </p:nvSpPr>
              <p:spPr bwMode="auto">
                <a:xfrm>
                  <a:off x="1718" y="287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99" name="Rectangle 2713">
                  <a:extLst>
                    <a:ext uri="{FF2B5EF4-FFF2-40B4-BE49-F238E27FC236}">
                      <a16:creationId xmlns:a16="http://schemas.microsoft.com/office/drawing/2014/main" id="{0008BFC0-6EF4-4378-A13E-7E9BB14B381A}"/>
                    </a:ext>
                  </a:extLst>
                </p:cNvPr>
                <p:cNvSpPr>
                  <a:spLocks noChangeArrowheads="1"/>
                </p:cNvSpPr>
                <p:nvPr/>
              </p:nvSpPr>
              <p:spPr bwMode="auto">
                <a:xfrm>
                  <a:off x="1723" y="286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00" name="Rectangle 2714">
                  <a:extLst>
                    <a:ext uri="{FF2B5EF4-FFF2-40B4-BE49-F238E27FC236}">
                      <a16:creationId xmlns:a16="http://schemas.microsoft.com/office/drawing/2014/main" id="{552676FF-C199-41D6-85EA-D27F9E30BA5D}"/>
                    </a:ext>
                  </a:extLst>
                </p:cNvPr>
                <p:cNvSpPr>
                  <a:spLocks noChangeArrowheads="1"/>
                </p:cNvSpPr>
                <p:nvPr/>
              </p:nvSpPr>
              <p:spPr bwMode="auto">
                <a:xfrm>
                  <a:off x="1727" y="286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01" name="Rectangle 2715">
                  <a:extLst>
                    <a:ext uri="{FF2B5EF4-FFF2-40B4-BE49-F238E27FC236}">
                      <a16:creationId xmlns:a16="http://schemas.microsoft.com/office/drawing/2014/main" id="{6A373B1F-9DAA-4837-95B8-A8CE2A7B57B6}"/>
                    </a:ext>
                  </a:extLst>
                </p:cNvPr>
                <p:cNvSpPr>
                  <a:spLocks noChangeArrowheads="1"/>
                </p:cNvSpPr>
                <p:nvPr/>
              </p:nvSpPr>
              <p:spPr bwMode="auto">
                <a:xfrm>
                  <a:off x="1732" y="286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02" name="Rectangle 2716">
                  <a:extLst>
                    <a:ext uri="{FF2B5EF4-FFF2-40B4-BE49-F238E27FC236}">
                      <a16:creationId xmlns:a16="http://schemas.microsoft.com/office/drawing/2014/main" id="{0739392F-7A5C-4794-B13D-FDA95545B975}"/>
                    </a:ext>
                  </a:extLst>
                </p:cNvPr>
                <p:cNvSpPr>
                  <a:spLocks noChangeArrowheads="1"/>
                </p:cNvSpPr>
                <p:nvPr/>
              </p:nvSpPr>
              <p:spPr bwMode="auto">
                <a:xfrm>
                  <a:off x="1737" y="286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03" name="Rectangle 2717">
                  <a:extLst>
                    <a:ext uri="{FF2B5EF4-FFF2-40B4-BE49-F238E27FC236}">
                      <a16:creationId xmlns:a16="http://schemas.microsoft.com/office/drawing/2014/main" id="{BB312FC6-79A6-45C4-8B47-03351D98983C}"/>
                    </a:ext>
                  </a:extLst>
                </p:cNvPr>
                <p:cNvSpPr>
                  <a:spLocks noChangeArrowheads="1"/>
                </p:cNvSpPr>
                <p:nvPr/>
              </p:nvSpPr>
              <p:spPr bwMode="auto">
                <a:xfrm>
                  <a:off x="1742" y="286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04" name="Rectangle 2718">
                  <a:extLst>
                    <a:ext uri="{FF2B5EF4-FFF2-40B4-BE49-F238E27FC236}">
                      <a16:creationId xmlns:a16="http://schemas.microsoft.com/office/drawing/2014/main" id="{B271C27E-9F24-4993-A1AC-EDA66681BBFD}"/>
                    </a:ext>
                  </a:extLst>
                </p:cNvPr>
                <p:cNvSpPr>
                  <a:spLocks noChangeArrowheads="1"/>
                </p:cNvSpPr>
                <p:nvPr/>
              </p:nvSpPr>
              <p:spPr bwMode="auto">
                <a:xfrm>
                  <a:off x="1747" y="286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05" name="Rectangle 2719">
                  <a:extLst>
                    <a:ext uri="{FF2B5EF4-FFF2-40B4-BE49-F238E27FC236}">
                      <a16:creationId xmlns:a16="http://schemas.microsoft.com/office/drawing/2014/main" id="{50E38F0A-482B-4487-B392-49A741172C2F}"/>
                    </a:ext>
                  </a:extLst>
                </p:cNvPr>
                <p:cNvSpPr>
                  <a:spLocks noChangeArrowheads="1"/>
                </p:cNvSpPr>
                <p:nvPr/>
              </p:nvSpPr>
              <p:spPr bwMode="auto">
                <a:xfrm>
                  <a:off x="1751" y="2860"/>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06" name="Rectangle 2720">
                  <a:extLst>
                    <a:ext uri="{FF2B5EF4-FFF2-40B4-BE49-F238E27FC236}">
                      <a16:creationId xmlns:a16="http://schemas.microsoft.com/office/drawing/2014/main" id="{4178F9FB-1C79-4837-ACC1-F75D878D04B5}"/>
                    </a:ext>
                  </a:extLst>
                </p:cNvPr>
                <p:cNvSpPr>
                  <a:spLocks noChangeArrowheads="1"/>
                </p:cNvSpPr>
                <p:nvPr/>
              </p:nvSpPr>
              <p:spPr bwMode="auto">
                <a:xfrm>
                  <a:off x="1756" y="2860"/>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07" name="Rectangle 2721">
                  <a:extLst>
                    <a:ext uri="{FF2B5EF4-FFF2-40B4-BE49-F238E27FC236}">
                      <a16:creationId xmlns:a16="http://schemas.microsoft.com/office/drawing/2014/main" id="{39FEE9C4-D222-4FE8-83A0-454FC42667A0}"/>
                    </a:ext>
                  </a:extLst>
                </p:cNvPr>
                <p:cNvSpPr>
                  <a:spLocks noChangeArrowheads="1"/>
                </p:cNvSpPr>
                <p:nvPr/>
              </p:nvSpPr>
              <p:spPr bwMode="auto">
                <a:xfrm>
                  <a:off x="1761" y="285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08" name="Rectangle 2722">
                  <a:extLst>
                    <a:ext uri="{FF2B5EF4-FFF2-40B4-BE49-F238E27FC236}">
                      <a16:creationId xmlns:a16="http://schemas.microsoft.com/office/drawing/2014/main" id="{EF105C75-5C56-45D5-B259-08592E253B35}"/>
                    </a:ext>
                  </a:extLst>
                </p:cNvPr>
                <p:cNvSpPr>
                  <a:spLocks noChangeArrowheads="1"/>
                </p:cNvSpPr>
                <p:nvPr/>
              </p:nvSpPr>
              <p:spPr bwMode="auto">
                <a:xfrm>
                  <a:off x="1766" y="285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09" name="Rectangle 2723">
                  <a:extLst>
                    <a:ext uri="{FF2B5EF4-FFF2-40B4-BE49-F238E27FC236}">
                      <a16:creationId xmlns:a16="http://schemas.microsoft.com/office/drawing/2014/main" id="{4E2FA0EE-4507-4347-8736-6C7A711C07D8}"/>
                    </a:ext>
                  </a:extLst>
                </p:cNvPr>
                <p:cNvSpPr>
                  <a:spLocks noChangeArrowheads="1"/>
                </p:cNvSpPr>
                <p:nvPr/>
              </p:nvSpPr>
              <p:spPr bwMode="auto">
                <a:xfrm>
                  <a:off x="1770" y="285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10" name="Rectangle 2724">
                  <a:extLst>
                    <a:ext uri="{FF2B5EF4-FFF2-40B4-BE49-F238E27FC236}">
                      <a16:creationId xmlns:a16="http://schemas.microsoft.com/office/drawing/2014/main" id="{E08D2229-4148-4BD0-B4CC-85A885589F0A}"/>
                    </a:ext>
                  </a:extLst>
                </p:cNvPr>
                <p:cNvSpPr>
                  <a:spLocks noChangeArrowheads="1"/>
                </p:cNvSpPr>
                <p:nvPr/>
              </p:nvSpPr>
              <p:spPr bwMode="auto">
                <a:xfrm>
                  <a:off x="1775" y="285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11" name="Rectangle 2725">
                  <a:extLst>
                    <a:ext uri="{FF2B5EF4-FFF2-40B4-BE49-F238E27FC236}">
                      <a16:creationId xmlns:a16="http://schemas.microsoft.com/office/drawing/2014/main" id="{81A9CE2F-56B7-4205-96A0-0B1A4939ED10}"/>
                    </a:ext>
                  </a:extLst>
                </p:cNvPr>
                <p:cNvSpPr>
                  <a:spLocks noChangeArrowheads="1"/>
                </p:cNvSpPr>
                <p:nvPr/>
              </p:nvSpPr>
              <p:spPr bwMode="auto">
                <a:xfrm>
                  <a:off x="1780" y="285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12" name="Rectangle 2726">
                  <a:extLst>
                    <a:ext uri="{FF2B5EF4-FFF2-40B4-BE49-F238E27FC236}">
                      <a16:creationId xmlns:a16="http://schemas.microsoft.com/office/drawing/2014/main" id="{5F010E87-645B-4197-B2C0-46D8BBCD3B7B}"/>
                    </a:ext>
                  </a:extLst>
                </p:cNvPr>
                <p:cNvSpPr>
                  <a:spLocks noChangeArrowheads="1"/>
                </p:cNvSpPr>
                <p:nvPr/>
              </p:nvSpPr>
              <p:spPr bwMode="auto">
                <a:xfrm>
                  <a:off x="1785" y="285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13" name="Rectangle 2727">
                  <a:extLst>
                    <a:ext uri="{FF2B5EF4-FFF2-40B4-BE49-F238E27FC236}">
                      <a16:creationId xmlns:a16="http://schemas.microsoft.com/office/drawing/2014/main" id="{5D4FC64A-D55A-4311-BE9A-17BDB6BCD1C0}"/>
                    </a:ext>
                  </a:extLst>
                </p:cNvPr>
                <p:cNvSpPr>
                  <a:spLocks noChangeArrowheads="1"/>
                </p:cNvSpPr>
                <p:nvPr/>
              </p:nvSpPr>
              <p:spPr bwMode="auto">
                <a:xfrm>
                  <a:off x="1790" y="285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14" name="Rectangle 2728">
                  <a:extLst>
                    <a:ext uri="{FF2B5EF4-FFF2-40B4-BE49-F238E27FC236}">
                      <a16:creationId xmlns:a16="http://schemas.microsoft.com/office/drawing/2014/main" id="{98C8F93F-8F49-4BAD-B49B-669B3AC27724}"/>
                    </a:ext>
                  </a:extLst>
                </p:cNvPr>
                <p:cNvSpPr>
                  <a:spLocks noChangeArrowheads="1"/>
                </p:cNvSpPr>
                <p:nvPr/>
              </p:nvSpPr>
              <p:spPr bwMode="auto">
                <a:xfrm>
                  <a:off x="1794" y="285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15" name="Rectangle 2729">
                  <a:extLst>
                    <a:ext uri="{FF2B5EF4-FFF2-40B4-BE49-F238E27FC236}">
                      <a16:creationId xmlns:a16="http://schemas.microsoft.com/office/drawing/2014/main" id="{0A03FE8B-B240-4D09-A9FC-272CF534AC5B}"/>
                    </a:ext>
                  </a:extLst>
                </p:cNvPr>
                <p:cNvSpPr>
                  <a:spLocks noChangeArrowheads="1"/>
                </p:cNvSpPr>
                <p:nvPr/>
              </p:nvSpPr>
              <p:spPr bwMode="auto">
                <a:xfrm>
                  <a:off x="1799" y="284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16" name="Rectangle 2730">
                  <a:extLst>
                    <a:ext uri="{FF2B5EF4-FFF2-40B4-BE49-F238E27FC236}">
                      <a16:creationId xmlns:a16="http://schemas.microsoft.com/office/drawing/2014/main" id="{A96A5F68-0806-4E5B-B550-79EF3792C148}"/>
                    </a:ext>
                  </a:extLst>
                </p:cNvPr>
                <p:cNvSpPr>
                  <a:spLocks noChangeArrowheads="1"/>
                </p:cNvSpPr>
                <p:nvPr/>
              </p:nvSpPr>
              <p:spPr bwMode="auto">
                <a:xfrm>
                  <a:off x="1804" y="284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17" name="Rectangle 2731">
                  <a:extLst>
                    <a:ext uri="{FF2B5EF4-FFF2-40B4-BE49-F238E27FC236}">
                      <a16:creationId xmlns:a16="http://schemas.microsoft.com/office/drawing/2014/main" id="{9EE27DEB-9C5F-413A-9AEC-9BB5681B99AC}"/>
                    </a:ext>
                  </a:extLst>
                </p:cNvPr>
                <p:cNvSpPr>
                  <a:spLocks noChangeArrowheads="1"/>
                </p:cNvSpPr>
                <p:nvPr/>
              </p:nvSpPr>
              <p:spPr bwMode="auto">
                <a:xfrm>
                  <a:off x="1809" y="284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18" name="Rectangle 2732">
                  <a:extLst>
                    <a:ext uri="{FF2B5EF4-FFF2-40B4-BE49-F238E27FC236}">
                      <a16:creationId xmlns:a16="http://schemas.microsoft.com/office/drawing/2014/main" id="{B44F9C19-9746-4C94-9533-0E9F531E6726}"/>
                    </a:ext>
                  </a:extLst>
                </p:cNvPr>
                <p:cNvSpPr>
                  <a:spLocks noChangeArrowheads="1"/>
                </p:cNvSpPr>
                <p:nvPr/>
              </p:nvSpPr>
              <p:spPr bwMode="auto">
                <a:xfrm>
                  <a:off x="1814" y="284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19" name="Rectangle 2733">
                  <a:extLst>
                    <a:ext uri="{FF2B5EF4-FFF2-40B4-BE49-F238E27FC236}">
                      <a16:creationId xmlns:a16="http://schemas.microsoft.com/office/drawing/2014/main" id="{24541632-C222-4490-8178-4C17E3AD4637}"/>
                    </a:ext>
                  </a:extLst>
                </p:cNvPr>
                <p:cNvSpPr>
                  <a:spLocks noChangeArrowheads="1"/>
                </p:cNvSpPr>
                <p:nvPr/>
              </p:nvSpPr>
              <p:spPr bwMode="auto">
                <a:xfrm>
                  <a:off x="1818" y="284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20" name="Rectangle 2734">
                  <a:extLst>
                    <a:ext uri="{FF2B5EF4-FFF2-40B4-BE49-F238E27FC236}">
                      <a16:creationId xmlns:a16="http://schemas.microsoft.com/office/drawing/2014/main" id="{4A6828AC-C8CE-4EE2-BF48-991312C73223}"/>
                    </a:ext>
                  </a:extLst>
                </p:cNvPr>
                <p:cNvSpPr>
                  <a:spLocks noChangeArrowheads="1"/>
                </p:cNvSpPr>
                <p:nvPr/>
              </p:nvSpPr>
              <p:spPr bwMode="auto">
                <a:xfrm>
                  <a:off x="1823" y="284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21" name="Rectangle 2735">
                  <a:extLst>
                    <a:ext uri="{FF2B5EF4-FFF2-40B4-BE49-F238E27FC236}">
                      <a16:creationId xmlns:a16="http://schemas.microsoft.com/office/drawing/2014/main" id="{33C9E5A5-AE13-4D9C-B2A2-63F563368CA8}"/>
                    </a:ext>
                  </a:extLst>
                </p:cNvPr>
                <p:cNvSpPr>
                  <a:spLocks noChangeArrowheads="1"/>
                </p:cNvSpPr>
                <p:nvPr/>
              </p:nvSpPr>
              <p:spPr bwMode="auto">
                <a:xfrm>
                  <a:off x="1828" y="283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22" name="Rectangle 2736">
                  <a:extLst>
                    <a:ext uri="{FF2B5EF4-FFF2-40B4-BE49-F238E27FC236}">
                      <a16:creationId xmlns:a16="http://schemas.microsoft.com/office/drawing/2014/main" id="{946C0336-2027-4061-B6F1-53D46A56AC55}"/>
                    </a:ext>
                  </a:extLst>
                </p:cNvPr>
                <p:cNvSpPr>
                  <a:spLocks noChangeArrowheads="1"/>
                </p:cNvSpPr>
                <p:nvPr/>
              </p:nvSpPr>
              <p:spPr bwMode="auto">
                <a:xfrm>
                  <a:off x="1833" y="283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23" name="Rectangle 2737">
                  <a:extLst>
                    <a:ext uri="{FF2B5EF4-FFF2-40B4-BE49-F238E27FC236}">
                      <a16:creationId xmlns:a16="http://schemas.microsoft.com/office/drawing/2014/main" id="{BF7CECE4-29B5-4F13-B0BB-ED8928DC87BA}"/>
                    </a:ext>
                  </a:extLst>
                </p:cNvPr>
                <p:cNvSpPr>
                  <a:spLocks noChangeArrowheads="1"/>
                </p:cNvSpPr>
                <p:nvPr/>
              </p:nvSpPr>
              <p:spPr bwMode="auto">
                <a:xfrm>
                  <a:off x="1838" y="283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24" name="Rectangle 2738">
                  <a:extLst>
                    <a:ext uri="{FF2B5EF4-FFF2-40B4-BE49-F238E27FC236}">
                      <a16:creationId xmlns:a16="http://schemas.microsoft.com/office/drawing/2014/main" id="{24AF38C1-5D2B-4268-B87B-749C2EFF2CB2}"/>
                    </a:ext>
                  </a:extLst>
                </p:cNvPr>
                <p:cNvSpPr>
                  <a:spLocks noChangeArrowheads="1"/>
                </p:cNvSpPr>
                <p:nvPr/>
              </p:nvSpPr>
              <p:spPr bwMode="auto">
                <a:xfrm>
                  <a:off x="1842" y="283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25" name="Rectangle 2739">
                  <a:extLst>
                    <a:ext uri="{FF2B5EF4-FFF2-40B4-BE49-F238E27FC236}">
                      <a16:creationId xmlns:a16="http://schemas.microsoft.com/office/drawing/2014/main" id="{EF7E6319-6145-4332-A08C-CF6D5B34581F}"/>
                    </a:ext>
                  </a:extLst>
                </p:cNvPr>
                <p:cNvSpPr>
                  <a:spLocks noChangeArrowheads="1"/>
                </p:cNvSpPr>
                <p:nvPr/>
              </p:nvSpPr>
              <p:spPr bwMode="auto">
                <a:xfrm>
                  <a:off x="1847" y="283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26" name="Rectangle 2740">
                  <a:extLst>
                    <a:ext uri="{FF2B5EF4-FFF2-40B4-BE49-F238E27FC236}">
                      <a16:creationId xmlns:a16="http://schemas.microsoft.com/office/drawing/2014/main" id="{544C75A4-2B4E-405C-BC7D-2001448DA497}"/>
                    </a:ext>
                  </a:extLst>
                </p:cNvPr>
                <p:cNvSpPr>
                  <a:spLocks noChangeArrowheads="1"/>
                </p:cNvSpPr>
                <p:nvPr/>
              </p:nvSpPr>
              <p:spPr bwMode="auto">
                <a:xfrm>
                  <a:off x="1852" y="282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27" name="Rectangle 2741">
                  <a:extLst>
                    <a:ext uri="{FF2B5EF4-FFF2-40B4-BE49-F238E27FC236}">
                      <a16:creationId xmlns:a16="http://schemas.microsoft.com/office/drawing/2014/main" id="{B73753EE-0448-4E26-9C07-D187236DD646}"/>
                    </a:ext>
                  </a:extLst>
                </p:cNvPr>
                <p:cNvSpPr>
                  <a:spLocks noChangeArrowheads="1"/>
                </p:cNvSpPr>
                <p:nvPr/>
              </p:nvSpPr>
              <p:spPr bwMode="auto">
                <a:xfrm>
                  <a:off x="1857" y="282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28" name="Rectangle 2742">
                  <a:extLst>
                    <a:ext uri="{FF2B5EF4-FFF2-40B4-BE49-F238E27FC236}">
                      <a16:creationId xmlns:a16="http://schemas.microsoft.com/office/drawing/2014/main" id="{1F1730A7-F8AD-4AFB-871E-40B76E9C241B}"/>
                    </a:ext>
                  </a:extLst>
                </p:cNvPr>
                <p:cNvSpPr>
                  <a:spLocks noChangeArrowheads="1"/>
                </p:cNvSpPr>
                <p:nvPr/>
              </p:nvSpPr>
              <p:spPr bwMode="auto">
                <a:xfrm>
                  <a:off x="1862" y="282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29" name="Rectangle 2743">
                  <a:extLst>
                    <a:ext uri="{FF2B5EF4-FFF2-40B4-BE49-F238E27FC236}">
                      <a16:creationId xmlns:a16="http://schemas.microsoft.com/office/drawing/2014/main" id="{798F46C3-4463-496A-AC59-BC6995C708FF}"/>
                    </a:ext>
                  </a:extLst>
                </p:cNvPr>
                <p:cNvSpPr>
                  <a:spLocks noChangeArrowheads="1"/>
                </p:cNvSpPr>
                <p:nvPr/>
              </p:nvSpPr>
              <p:spPr bwMode="auto">
                <a:xfrm>
                  <a:off x="1866" y="282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30" name="Rectangle 2744">
                  <a:extLst>
                    <a:ext uri="{FF2B5EF4-FFF2-40B4-BE49-F238E27FC236}">
                      <a16:creationId xmlns:a16="http://schemas.microsoft.com/office/drawing/2014/main" id="{4D4023EE-A973-44FB-A90B-ED4F5CA04375}"/>
                    </a:ext>
                  </a:extLst>
                </p:cNvPr>
                <p:cNvSpPr>
                  <a:spLocks noChangeArrowheads="1"/>
                </p:cNvSpPr>
                <p:nvPr/>
              </p:nvSpPr>
              <p:spPr bwMode="auto">
                <a:xfrm>
                  <a:off x="1871" y="2820"/>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31" name="Rectangle 2745">
                  <a:extLst>
                    <a:ext uri="{FF2B5EF4-FFF2-40B4-BE49-F238E27FC236}">
                      <a16:creationId xmlns:a16="http://schemas.microsoft.com/office/drawing/2014/main" id="{0B43CFBE-3DAC-4DDE-BBDE-061C21C0F623}"/>
                    </a:ext>
                  </a:extLst>
                </p:cNvPr>
                <p:cNvSpPr>
                  <a:spLocks noChangeArrowheads="1"/>
                </p:cNvSpPr>
                <p:nvPr/>
              </p:nvSpPr>
              <p:spPr bwMode="auto">
                <a:xfrm>
                  <a:off x="1876" y="281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32" name="Rectangle 2746">
                  <a:extLst>
                    <a:ext uri="{FF2B5EF4-FFF2-40B4-BE49-F238E27FC236}">
                      <a16:creationId xmlns:a16="http://schemas.microsoft.com/office/drawing/2014/main" id="{92569478-D1A5-436D-BFD0-E1378DF63AB6}"/>
                    </a:ext>
                  </a:extLst>
                </p:cNvPr>
                <p:cNvSpPr>
                  <a:spLocks noChangeArrowheads="1"/>
                </p:cNvSpPr>
                <p:nvPr/>
              </p:nvSpPr>
              <p:spPr bwMode="auto">
                <a:xfrm>
                  <a:off x="1881" y="281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33" name="Rectangle 2747">
                  <a:extLst>
                    <a:ext uri="{FF2B5EF4-FFF2-40B4-BE49-F238E27FC236}">
                      <a16:creationId xmlns:a16="http://schemas.microsoft.com/office/drawing/2014/main" id="{CA2CB4D0-0B81-46BF-9FBB-B60D5936A1EA}"/>
                    </a:ext>
                  </a:extLst>
                </p:cNvPr>
                <p:cNvSpPr>
                  <a:spLocks noChangeArrowheads="1"/>
                </p:cNvSpPr>
                <p:nvPr/>
              </p:nvSpPr>
              <p:spPr bwMode="auto">
                <a:xfrm>
                  <a:off x="1886" y="281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34" name="Rectangle 2748">
                  <a:extLst>
                    <a:ext uri="{FF2B5EF4-FFF2-40B4-BE49-F238E27FC236}">
                      <a16:creationId xmlns:a16="http://schemas.microsoft.com/office/drawing/2014/main" id="{82A3E553-DFDA-4CAB-A24F-E0FCBC42762C}"/>
                    </a:ext>
                  </a:extLst>
                </p:cNvPr>
                <p:cNvSpPr>
                  <a:spLocks noChangeArrowheads="1"/>
                </p:cNvSpPr>
                <p:nvPr/>
              </p:nvSpPr>
              <p:spPr bwMode="auto">
                <a:xfrm>
                  <a:off x="1890" y="281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35" name="Rectangle 2749">
                  <a:extLst>
                    <a:ext uri="{FF2B5EF4-FFF2-40B4-BE49-F238E27FC236}">
                      <a16:creationId xmlns:a16="http://schemas.microsoft.com/office/drawing/2014/main" id="{A1122D76-7B44-44D0-84DF-CE9978E415F8}"/>
                    </a:ext>
                  </a:extLst>
                </p:cNvPr>
                <p:cNvSpPr>
                  <a:spLocks noChangeArrowheads="1"/>
                </p:cNvSpPr>
                <p:nvPr/>
              </p:nvSpPr>
              <p:spPr bwMode="auto">
                <a:xfrm>
                  <a:off x="1895" y="281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36" name="Rectangle 2750">
                  <a:extLst>
                    <a:ext uri="{FF2B5EF4-FFF2-40B4-BE49-F238E27FC236}">
                      <a16:creationId xmlns:a16="http://schemas.microsoft.com/office/drawing/2014/main" id="{D32CF9F3-783E-4243-B2D3-6981A63CEE19}"/>
                    </a:ext>
                  </a:extLst>
                </p:cNvPr>
                <p:cNvSpPr>
                  <a:spLocks noChangeArrowheads="1"/>
                </p:cNvSpPr>
                <p:nvPr/>
              </p:nvSpPr>
              <p:spPr bwMode="auto">
                <a:xfrm>
                  <a:off x="1900" y="281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37" name="Rectangle 2751">
                  <a:extLst>
                    <a:ext uri="{FF2B5EF4-FFF2-40B4-BE49-F238E27FC236}">
                      <a16:creationId xmlns:a16="http://schemas.microsoft.com/office/drawing/2014/main" id="{45AD1D8E-C5CB-43B5-B1D8-DF76DB82BB36}"/>
                    </a:ext>
                  </a:extLst>
                </p:cNvPr>
                <p:cNvSpPr>
                  <a:spLocks noChangeArrowheads="1"/>
                </p:cNvSpPr>
                <p:nvPr/>
              </p:nvSpPr>
              <p:spPr bwMode="auto">
                <a:xfrm>
                  <a:off x="1905" y="280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38" name="Rectangle 2752">
                  <a:extLst>
                    <a:ext uri="{FF2B5EF4-FFF2-40B4-BE49-F238E27FC236}">
                      <a16:creationId xmlns:a16="http://schemas.microsoft.com/office/drawing/2014/main" id="{F9EA1CC9-AE40-4730-AE5E-33C220EF2906}"/>
                    </a:ext>
                  </a:extLst>
                </p:cNvPr>
                <p:cNvSpPr>
                  <a:spLocks noChangeArrowheads="1"/>
                </p:cNvSpPr>
                <p:nvPr/>
              </p:nvSpPr>
              <p:spPr bwMode="auto">
                <a:xfrm>
                  <a:off x="1910" y="280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39" name="Rectangle 2753">
                  <a:extLst>
                    <a:ext uri="{FF2B5EF4-FFF2-40B4-BE49-F238E27FC236}">
                      <a16:creationId xmlns:a16="http://schemas.microsoft.com/office/drawing/2014/main" id="{BA101B7E-3052-401E-A7A6-3CC17682C4F5}"/>
                    </a:ext>
                  </a:extLst>
                </p:cNvPr>
                <p:cNvSpPr>
                  <a:spLocks noChangeArrowheads="1"/>
                </p:cNvSpPr>
                <p:nvPr/>
              </p:nvSpPr>
              <p:spPr bwMode="auto">
                <a:xfrm>
                  <a:off x="1914" y="2800"/>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40" name="Rectangle 2754">
                  <a:extLst>
                    <a:ext uri="{FF2B5EF4-FFF2-40B4-BE49-F238E27FC236}">
                      <a16:creationId xmlns:a16="http://schemas.microsoft.com/office/drawing/2014/main" id="{C3E2F5AD-FDD4-4A74-A752-8751D04A47D5}"/>
                    </a:ext>
                  </a:extLst>
                </p:cNvPr>
                <p:cNvSpPr>
                  <a:spLocks noChangeArrowheads="1"/>
                </p:cNvSpPr>
                <p:nvPr/>
              </p:nvSpPr>
              <p:spPr bwMode="auto">
                <a:xfrm>
                  <a:off x="1919" y="2800"/>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41" name="Rectangle 2755">
                  <a:extLst>
                    <a:ext uri="{FF2B5EF4-FFF2-40B4-BE49-F238E27FC236}">
                      <a16:creationId xmlns:a16="http://schemas.microsoft.com/office/drawing/2014/main" id="{A9CC4AC0-3FBE-4E76-B192-16BB9D61AA55}"/>
                    </a:ext>
                  </a:extLst>
                </p:cNvPr>
                <p:cNvSpPr>
                  <a:spLocks noChangeArrowheads="1"/>
                </p:cNvSpPr>
                <p:nvPr/>
              </p:nvSpPr>
              <p:spPr bwMode="auto">
                <a:xfrm>
                  <a:off x="1924" y="279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42" name="Rectangle 2756">
                  <a:extLst>
                    <a:ext uri="{FF2B5EF4-FFF2-40B4-BE49-F238E27FC236}">
                      <a16:creationId xmlns:a16="http://schemas.microsoft.com/office/drawing/2014/main" id="{F685CF31-DDCD-4231-8AE2-669BF66E3857}"/>
                    </a:ext>
                  </a:extLst>
                </p:cNvPr>
                <p:cNvSpPr>
                  <a:spLocks noChangeArrowheads="1"/>
                </p:cNvSpPr>
                <p:nvPr/>
              </p:nvSpPr>
              <p:spPr bwMode="auto">
                <a:xfrm>
                  <a:off x="1929" y="279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43" name="Rectangle 2757">
                  <a:extLst>
                    <a:ext uri="{FF2B5EF4-FFF2-40B4-BE49-F238E27FC236}">
                      <a16:creationId xmlns:a16="http://schemas.microsoft.com/office/drawing/2014/main" id="{2CCDEF94-662C-44A2-8A79-6EAA44FFFD60}"/>
                    </a:ext>
                  </a:extLst>
                </p:cNvPr>
                <p:cNvSpPr>
                  <a:spLocks noChangeArrowheads="1"/>
                </p:cNvSpPr>
                <p:nvPr/>
              </p:nvSpPr>
              <p:spPr bwMode="auto">
                <a:xfrm>
                  <a:off x="1934" y="279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44" name="Rectangle 2758">
                  <a:extLst>
                    <a:ext uri="{FF2B5EF4-FFF2-40B4-BE49-F238E27FC236}">
                      <a16:creationId xmlns:a16="http://schemas.microsoft.com/office/drawing/2014/main" id="{EB24A951-396F-4530-A779-08EBF160406C}"/>
                    </a:ext>
                  </a:extLst>
                </p:cNvPr>
                <p:cNvSpPr>
                  <a:spLocks noChangeArrowheads="1"/>
                </p:cNvSpPr>
                <p:nvPr/>
              </p:nvSpPr>
              <p:spPr bwMode="auto">
                <a:xfrm>
                  <a:off x="1938" y="279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45" name="Rectangle 2759">
                  <a:extLst>
                    <a:ext uri="{FF2B5EF4-FFF2-40B4-BE49-F238E27FC236}">
                      <a16:creationId xmlns:a16="http://schemas.microsoft.com/office/drawing/2014/main" id="{3B792CA9-AC2B-467E-A36E-DFD42DC764EA}"/>
                    </a:ext>
                  </a:extLst>
                </p:cNvPr>
                <p:cNvSpPr>
                  <a:spLocks noChangeArrowheads="1"/>
                </p:cNvSpPr>
                <p:nvPr/>
              </p:nvSpPr>
              <p:spPr bwMode="auto">
                <a:xfrm>
                  <a:off x="1943" y="279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46" name="Rectangle 2760">
                  <a:extLst>
                    <a:ext uri="{FF2B5EF4-FFF2-40B4-BE49-F238E27FC236}">
                      <a16:creationId xmlns:a16="http://schemas.microsoft.com/office/drawing/2014/main" id="{2C852FE6-A210-4036-8BE5-55FD854AF235}"/>
                    </a:ext>
                  </a:extLst>
                </p:cNvPr>
                <p:cNvSpPr>
                  <a:spLocks noChangeArrowheads="1"/>
                </p:cNvSpPr>
                <p:nvPr/>
              </p:nvSpPr>
              <p:spPr bwMode="auto">
                <a:xfrm>
                  <a:off x="1948" y="279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47" name="Rectangle 2761">
                  <a:extLst>
                    <a:ext uri="{FF2B5EF4-FFF2-40B4-BE49-F238E27FC236}">
                      <a16:creationId xmlns:a16="http://schemas.microsoft.com/office/drawing/2014/main" id="{85B55A98-C3F9-491E-9521-17AAB707892A}"/>
                    </a:ext>
                  </a:extLst>
                </p:cNvPr>
                <p:cNvSpPr>
                  <a:spLocks noChangeArrowheads="1"/>
                </p:cNvSpPr>
                <p:nvPr/>
              </p:nvSpPr>
              <p:spPr bwMode="auto">
                <a:xfrm>
                  <a:off x="1953" y="279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48" name="Rectangle 2762">
                  <a:extLst>
                    <a:ext uri="{FF2B5EF4-FFF2-40B4-BE49-F238E27FC236}">
                      <a16:creationId xmlns:a16="http://schemas.microsoft.com/office/drawing/2014/main" id="{371FCA88-48F8-47EF-91FC-E851B18E70C2}"/>
                    </a:ext>
                  </a:extLst>
                </p:cNvPr>
                <p:cNvSpPr>
                  <a:spLocks noChangeArrowheads="1"/>
                </p:cNvSpPr>
                <p:nvPr/>
              </p:nvSpPr>
              <p:spPr bwMode="auto">
                <a:xfrm>
                  <a:off x="1957" y="278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49" name="Rectangle 2763">
                  <a:extLst>
                    <a:ext uri="{FF2B5EF4-FFF2-40B4-BE49-F238E27FC236}">
                      <a16:creationId xmlns:a16="http://schemas.microsoft.com/office/drawing/2014/main" id="{4C74C20C-FC38-4188-9BCF-5ABA01897862}"/>
                    </a:ext>
                  </a:extLst>
                </p:cNvPr>
                <p:cNvSpPr>
                  <a:spLocks noChangeArrowheads="1"/>
                </p:cNvSpPr>
                <p:nvPr/>
              </p:nvSpPr>
              <p:spPr bwMode="auto">
                <a:xfrm>
                  <a:off x="1962" y="278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50" name="Rectangle 2764">
                  <a:extLst>
                    <a:ext uri="{FF2B5EF4-FFF2-40B4-BE49-F238E27FC236}">
                      <a16:creationId xmlns:a16="http://schemas.microsoft.com/office/drawing/2014/main" id="{298BE5F0-4B18-4D78-864A-0CB8518D06E5}"/>
                    </a:ext>
                  </a:extLst>
                </p:cNvPr>
                <p:cNvSpPr>
                  <a:spLocks noChangeArrowheads="1"/>
                </p:cNvSpPr>
                <p:nvPr/>
              </p:nvSpPr>
              <p:spPr bwMode="auto">
                <a:xfrm>
                  <a:off x="1967" y="278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51" name="Rectangle 2765">
                  <a:extLst>
                    <a:ext uri="{FF2B5EF4-FFF2-40B4-BE49-F238E27FC236}">
                      <a16:creationId xmlns:a16="http://schemas.microsoft.com/office/drawing/2014/main" id="{68857463-9908-4E6F-8E5E-E88B8F59A15A}"/>
                    </a:ext>
                  </a:extLst>
                </p:cNvPr>
                <p:cNvSpPr>
                  <a:spLocks noChangeArrowheads="1"/>
                </p:cNvSpPr>
                <p:nvPr/>
              </p:nvSpPr>
              <p:spPr bwMode="auto">
                <a:xfrm>
                  <a:off x="1972" y="278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52" name="Rectangle 2766">
                  <a:extLst>
                    <a:ext uri="{FF2B5EF4-FFF2-40B4-BE49-F238E27FC236}">
                      <a16:creationId xmlns:a16="http://schemas.microsoft.com/office/drawing/2014/main" id="{B2AA59D7-552C-4884-9079-4E5F207660F0}"/>
                    </a:ext>
                  </a:extLst>
                </p:cNvPr>
                <p:cNvSpPr>
                  <a:spLocks noChangeArrowheads="1"/>
                </p:cNvSpPr>
                <p:nvPr/>
              </p:nvSpPr>
              <p:spPr bwMode="auto">
                <a:xfrm>
                  <a:off x="1977" y="278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53" name="Rectangle 2767">
                  <a:extLst>
                    <a:ext uri="{FF2B5EF4-FFF2-40B4-BE49-F238E27FC236}">
                      <a16:creationId xmlns:a16="http://schemas.microsoft.com/office/drawing/2014/main" id="{7600DC57-302B-4221-AFBA-4755ADD29A38}"/>
                    </a:ext>
                  </a:extLst>
                </p:cNvPr>
                <p:cNvSpPr>
                  <a:spLocks noChangeArrowheads="1"/>
                </p:cNvSpPr>
                <p:nvPr/>
              </p:nvSpPr>
              <p:spPr bwMode="auto">
                <a:xfrm>
                  <a:off x="1981" y="2784"/>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54" name="Rectangle 2768">
                  <a:extLst>
                    <a:ext uri="{FF2B5EF4-FFF2-40B4-BE49-F238E27FC236}">
                      <a16:creationId xmlns:a16="http://schemas.microsoft.com/office/drawing/2014/main" id="{A4054E7B-CCDD-4C31-9DFD-3A623EFABA7A}"/>
                    </a:ext>
                  </a:extLst>
                </p:cNvPr>
                <p:cNvSpPr>
                  <a:spLocks noChangeArrowheads="1"/>
                </p:cNvSpPr>
                <p:nvPr/>
              </p:nvSpPr>
              <p:spPr bwMode="auto">
                <a:xfrm>
                  <a:off x="1986" y="2784"/>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55" name="Rectangle 2769">
                  <a:extLst>
                    <a:ext uri="{FF2B5EF4-FFF2-40B4-BE49-F238E27FC236}">
                      <a16:creationId xmlns:a16="http://schemas.microsoft.com/office/drawing/2014/main" id="{EA5B3630-716B-495D-8E7D-BBB1FB060B24}"/>
                    </a:ext>
                  </a:extLst>
                </p:cNvPr>
                <p:cNvSpPr>
                  <a:spLocks noChangeArrowheads="1"/>
                </p:cNvSpPr>
                <p:nvPr/>
              </p:nvSpPr>
              <p:spPr bwMode="auto">
                <a:xfrm>
                  <a:off x="1991" y="278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56" name="Rectangle 2770">
                  <a:extLst>
                    <a:ext uri="{FF2B5EF4-FFF2-40B4-BE49-F238E27FC236}">
                      <a16:creationId xmlns:a16="http://schemas.microsoft.com/office/drawing/2014/main" id="{74AA44B3-DB32-4F3F-8205-811DDF518A8D}"/>
                    </a:ext>
                  </a:extLst>
                </p:cNvPr>
                <p:cNvSpPr>
                  <a:spLocks noChangeArrowheads="1"/>
                </p:cNvSpPr>
                <p:nvPr/>
              </p:nvSpPr>
              <p:spPr bwMode="auto">
                <a:xfrm>
                  <a:off x="1996" y="278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57" name="Rectangle 2771">
                  <a:extLst>
                    <a:ext uri="{FF2B5EF4-FFF2-40B4-BE49-F238E27FC236}">
                      <a16:creationId xmlns:a16="http://schemas.microsoft.com/office/drawing/2014/main" id="{3CF2BFC6-D5B1-4376-BC4B-32BD220035EC}"/>
                    </a:ext>
                  </a:extLst>
                </p:cNvPr>
                <p:cNvSpPr>
                  <a:spLocks noChangeArrowheads="1"/>
                </p:cNvSpPr>
                <p:nvPr/>
              </p:nvSpPr>
              <p:spPr bwMode="auto">
                <a:xfrm>
                  <a:off x="2001" y="278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58" name="Rectangle 2772">
                  <a:extLst>
                    <a:ext uri="{FF2B5EF4-FFF2-40B4-BE49-F238E27FC236}">
                      <a16:creationId xmlns:a16="http://schemas.microsoft.com/office/drawing/2014/main" id="{D3A6910D-4762-43DF-99A6-18141BDA5776}"/>
                    </a:ext>
                  </a:extLst>
                </p:cNvPr>
                <p:cNvSpPr>
                  <a:spLocks noChangeArrowheads="1"/>
                </p:cNvSpPr>
                <p:nvPr/>
              </p:nvSpPr>
              <p:spPr bwMode="auto">
                <a:xfrm>
                  <a:off x="2005" y="278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59" name="Rectangle 2773">
                  <a:extLst>
                    <a:ext uri="{FF2B5EF4-FFF2-40B4-BE49-F238E27FC236}">
                      <a16:creationId xmlns:a16="http://schemas.microsoft.com/office/drawing/2014/main" id="{AD9C2971-61AB-4745-B2B5-3DBACEA366D6}"/>
                    </a:ext>
                  </a:extLst>
                </p:cNvPr>
                <p:cNvSpPr>
                  <a:spLocks noChangeArrowheads="1"/>
                </p:cNvSpPr>
                <p:nvPr/>
              </p:nvSpPr>
              <p:spPr bwMode="auto">
                <a:xfrm>
                  <a:off x="2010" y="278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60" name="Rectangle 2774">
                  <a:extLst>
                    <a:ext uri="{FF2B5EF4-FFF2-40B4-BE49-F238E27FC236}">
                      <a16:creationId xmlns:a16="http://schemas.microsoft.com/office/drawing/2014/main" id="{CFF1BF92-C48D-4588-932F-DAF8E30271A3}"/>
                    </a:ext>
                  </a:extLst>
                </p:cNvPr>
                <p:cNvSpPr>
                  <a:spLocks noChangeArrowheads="1"/>
                </p:cNvSpPr>
                <p:nvPr/>
              </p:nvSpPr>
              <p:spPr bwMode="auto">
                <a:xfrm>
                  <a:off x="2015" y="277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61" name="Rectangle 2775">
                  <a:extLst>
                    <a:ext uri="{FF2B5EF4-FFF2-40B4-BE49-F238E27FC236}">
                      <a16:creationId xmlns:a16="http://schemas.microsoft.com/office/drawing/2014/main" id="{DBA1C1BA-54CE-4205-8363-2207CF707F42}"/>
                    </a:ext>
                  </a:extLst>
                </p:cNvPr>
                <p:cNvSpPr>
                  <a:spLocks noChangeArrowheads="1"/>
                </p:cNvSpPr>
                <p:nvPr/>
              </p:nvSpPr>
              <p:spPr bwMode="auto">
                <a:xfrm>
                  <a:off x="2020" y="277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62" name="Rectangle 2776">
                  <a:extLst>
                    <a:ext uri="{FF2B5EF4-FFF2-40B4-BE49-F238E27FC236}">
                      <a16:creationId xmlns:a16="http://schemas.microsoft.com/office/drawing/2014/main" id="{66C1B8B0-0FF9-4F84-B40A-980649D7AFA5}"/>
                    </a:ext>
                  </a:extLst>
                </p:cNvPr>
                <p:cNvSpPr>
                  <a:spLocks noChangeArrowheads="1"/>
                </p:cNvSpPr>
                <p:nvPr/>
              </p:nvSpPr>
              <p:spPr bwMode="auto">
                <a:xfrm>
                  <a:off x="2025" y="277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63" name="Rectangle 2777">
                  <a:extLst>
                    <a:ext uri="{FF2B5EF4-FFF2-40B4-BE49-F238E27FC236}">
                      <a16:creationId xmlns:a16="http://schemas.microsoft.com/office/drawing/2014/main" id="{1FC6C8D9-28AD-40D2-8021-AE25BE0FCA5B}"/>
                    </a:ext>
                  </a:extLst>
                </p:cNvPr>
                <p:cNvSpPr>
                  <a:spLocks noChangeArrowheads="1"/>
                </p:cNvSpPr>
                <p:nvPr/>
              </p:nvSpPr>
              <p:spPr bwMode="auto">
                <a:xfrm>
                  <a:off x="2029" y="277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64" name="Rectangle 2778">
                  <a:extLst>
                    <a:ext uri="{FF2B5EF4-FFF2-40B4-BE49-F238E27FC236}">
                      <a16:creationId xmlns:a16="http://schemas.microsoft.com/office/drawing/2014/main" id="{889E932F-8D5E-4307-A5FF-EC25FD6BD998}"/>
                    </a:ext>
                  </a:extLst>
                </p:cNvPr>
                <p:cNvSpPr>
                  <a:spLocks noChangeArrowheads="1"/>
                </p:cNvSpPr>
                <p:nvPr/>
              </p:nvSpPr>
              <p:spPr bwMode="auto">
                <a:xfrm>
                  <a:off x="2034" y="277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65" name="Rectangle 2779">
                  <a:extLst>
                    <a:ext uri="{FF2B5EF4-FFF2-40B4-BE49-F238E27FC236}">
                      <a16:creationId xmlns:a16="http://schemas.microsoft.com/office/drawing/2014/main" id="{0A4057BE-76D5-4FA7-B335-18203B31E2EF}"/>
                    </a:ext>
                  </a:extLst>
                </p:cNvPr>
                <p:cNvSpPr>
                  <a:spLocks noChangeArrowheads="1"/>
                </p:cNvSpPr>
                <p:nvPr/>
              </p:nvSpPr>
              <p:spPr bwMode="auto">
                <a:xfrm>
                  <a:off x="2039" y="277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66" name="Rectangle 2780">
                  <a:extLst>
                    <a:ext uri="{FF2B5EF4-FFF2-40B4-BE49-F238E27FC236}">
                      <a16:creationId xmlns:a16="http://schemas.microsoft.com/office/drawing/2014/main" id="{E6B6701C-80C3-4F23-BD68-AF67ADE4E46E}"/>
                    </a:ext>
                  </a:extLst>
                </p:cNvPr>
                <p:cNvSpPr>
                  <a:spLocks noChangeArrowheads="1"/>
                </p:cNvSpPr>
                <p:nvPr/>
              </p:nvSpPr>
              <p:spPr bwMode="auto">
                <a:xfrm>
                  <a:off x="2044" y="277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67" name="Rectangle 2781">
                  <a:extLst>
                    <a:ext uri="{FF2B5EF4-FFF2-40B4-BE49-F238E27FC236}">
                      <a16:creationId xmlns:a16="http://schemas.microsoft.com/office/drawing/2014/main" id="{B9CB8DAC-B7DA-4093-B3AE-19085155F580}"/>
                    </a:ext>
                  </a:extLst>
                </p:cNvPr>
                <p:cNvSpPr>
                  <a:spLocks noChangeArrowheads="1"/>
                </p:cNvSpPr>
                <p:nvPr/>
              </p:nvSpPr>
              <p:spPr bwMode="auto">
                <a:xfrm>
                  <a:off x="2049" y="277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68" name="Rectangle 2782">
                  <a:extLst>
                    <a:ext uri="{FF2B5EF4-FFF2-40B4-BE49-F238E27FC236}">
                      <a16:creationId xmlns:a16="http://schemas.microsoft.com/office/drawing/2014/main" id="{599290FF-C7C3-4E20-BC22-EBFBD30630D7}"/>
                    </a:ext>
                  </a:extLst>
                </p:cNvPr>
                <p:cNvSpPr>
                  <a:spLocks noChangeArrowheads="1"/>
                </p:cNvSpPr>
                <p:nvPr/>
              </p:nvSpPr>
              <p:spPr bwMode="auto">
                <a:xfrm>
                  <a:off x="2053" y="277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69" name="Rectangle 2783">
                  <a:extLst>
                    <a:ext uri="{FF2B5EF4-FFF2-40B4-BE49-F238E27FC236}">
                      <a16:creationId xmlns:a16="http://schemas.microsoft.com/office/drawing/2014/main" id="{D37E37CC-4C13-4966-B5AF-A505003D11C2}"/>
                    </a:ext>
                  </a:extLst>
                </p:cNvPr>
                <p:cNvSpPr>
                  <a:spLocks noChangeArrowheads="1"/>
                </p:cNvSpPr>
                <p:nvPr/>
              </p:nvSpPr>
              <p:spPr bwMode="auto">
                <a:xfrm>
                  <a:off x="2058" y="277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70" name="Rectangle 2784">
                  <a:extLst>
                    <a:ext uri="{FF2B5EF4-FFF2-40B4-BE49-F238E27FC236}">
                      <a16:creationId xmlns:a16="http://schemas.microsoft.com/office/drawing/2014/main" id="{68CF5B35-E631-4D31-BEDE-2BB72E08E81E}"/>
                    </a:ext>
                  </a:extLst>
                </p:cNvPr>
                <p:cNvSpPr>
                  <a:spLocks noChangeArrowheads="1"/>
                </p:cNvSpPr>
                <p:nvPr/>
              </p:nvSpPr>
              <p:spPr bwMode="auto">
                <a:xfrm>
                  <a:off x="2063" y="277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71" name="Rectangle 2785">
                  <a:extLst>
                    <a:ext uri="{FF2B5EF4-FFF2-40B4-BE49-F238E27FC236}">
                      <a16:creationId xmlns:a16="http://schemas.microsoft.com/office/drawing/2014/main" id="{ED899F0A-253E-4CB0-8C4A-EF60EA9F427D}"/>
                    </a:ext>
                  </a:extLst>
                </p:cNvPr>
                <p:cNvSpPr>
                  <a:spLocks noChangeArrowheads="1"/>
                </p:cNvSpPr>
                <p:nvPr/>
              </p:nvSpPr>
              <p:spPr bwMode="auto">
                <a:xfrm>
                  <a:off x="2068" y="277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72" name="Rectangle 2786">
                  <a:extLst>
                    <a:ext uri="{FF2B5EF4-FFF2-40B4-BE49-F238E27FC236}">
                      <a16:creationId xmlns:a16="http://schemas.microsoft.com/office/drawing/2014/main" id="{64D77183-D5BB-4E96-ACF2-97FC0C7DD842}"/>
                    </a:ext>
                  </a:extLst>
                </p:cNvPr>
                <p:cNvSpPr>
                  <a:spLocks noChangeArrowheads="1"/>
                </p:cNvSpPr>
                <p:nvPr/>
              </p:nvSpPr>
              <p:spPr bwMode="auto">
                <a:xfrm>
                  <a:off x="2073" y="277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73" name="Rectangle 2787">
                  <a:extLst>
                    <a:ext uri="{FF2B5EF4-FFF2-40B4-BE49-F238E27FC236}">
                      <a16:creationId xmlns:a16="http://schemas.microsoft.com/office/drawing/2014/main" id="{A3AE6363-203A-452E-A2F8-66355D8662B1}"/>
                    </a:ext>
                  </a:extLst>
                </p:cNvPr>
                <p:cNvSpPr>
                  <a:spLocks noChangeArrowheads="1"/>
                </p:cNvSpPr>
                <p:nvPr/>
              </p:nvSpPr>
              <p:spPr bwMode="auto">
                <a:xfrm>
                  <a:off x="2077" y="277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74" name="Rectangle 2788">
                  <a:extLst>
                    <a:ext uri="{FF2B5EF4-FFF2-40B4-BE49-F238E27FC236}">
                      <a16:creationId xmlns:a16="http://schemas.microsoft.com/office/drawing/2014/main" id="{DAD8038D-BE98-4ED5-8CFB-B4858C17E3F5}"/>
                    </a:ext>
                  </a:extLst>
                </p:cNvPr>
                <p:cNvSpPr>
                  <a:spLocks noChangeArrowheads="1"/>
                </p:cNvSpPr>
                <p:nvPr/>
              </p:nvSpPr>
              <p:spPr bwMode="auto">
                <a:xfrm>
                  <a:off x="2082" y="277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75" name="Rectangle 2789">
                  <a:extLst>
                    <a:ext uri="{FF2B5EF4-FFF2-40B4-BE49-F238E27FC236}">
                      <a16:creationId xmlns:a16="http://schemas.microsoft.com/office/drawing/2014/main" id="{CB83702D-A46D-4B90-A6BD-FADCB435F736}"/>
                    </a:ext>
                  </a:extLst>
                </p:cNvPr>
                <p:cNvSpPr>
                  <a:spLocks noChangeArrowheads="1"/>
                </p:cNvSpPr>
                <p:nvPr/>
              </p:nvSpPr>
              <p:spPr bwMode="auto">
                <a:xfrm>
                  <a:off x="2087" y="277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76" name="Rectangle 2790">
                  <a:extLst>
                    <a:ext uri="{FF2B5EF4-FFF2-40B4-BE49-F238E27FC236}">
                      <a16:creationId xmlns:a16="http://schemas.microsoft.com/office/drawing/2014/main" id="{C86A0A71-3180-4671-A289-A1C5FC20408F}"/>
                    </a:ext>
                  </a:extLst>
                </p:cNvPr>
                <p:cNvSpPr>
                  <a:spLocks noChangeArrowheads="1"/>
                </p:cNvSpPr>
                <p:nvPr/>
              </p:nvSpPr>
              <p:spPr bwMode="auto">
                <a:xfrm>
                  <a:off x="2092" y="277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77" name="Rectangle 2791">
                  <a:extLst>
                    <a:ext uri="{FF2B5EF4-FFF2-40B4-BE49-F238E27FC236}">
                      <a16:creationId xmlns:a16="http://schemas.microsoft.com/office/drawing/2014/main" id="{7F6F474D-7B5C-4E09-BFD9-C2CBB4DE15EE}"/>
                    </a:ext>
                  </a:extLst>
                </p:cNvPr>
                <p:cNvSpPr>
                  <a:spLocks noChangeArrowheads="1"/>
                </p:cNvSpPr>
                <p:nvPr/>
              </p:nvSpPr>
              <p:spPr bwMode="auto">
                <a:xfrm>
                  <a:off x="2097" y="276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78" name="Rectangle 2792">
                  <a:extLst>
                    <a:ext uri="{FF2B5EF4-FFF2-40B4-BE49-F238E27FC236}">
                      <a16:creationId xmlns:a16="http://schemas.microsoft.com/office/drawing/2014/main" id="{8E71B339-CDBF-4145-B96A-8257C12953AB}"/>
                    </a:ext>
                  </a:extLst>
                </p:cNvPr>
                <p:cNvSpPr>
                  <a:spLocks noChangeArrowheads="1"/>
                </p:cNvSpPr>
                <p:nvPr/>
              </p:nvSpPr>
              <p:spPr bwMode="auto">
                <a:xfrm>
                  <a:off x="2101" y="2769"/>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79" name="Rectangle 2793">
                  <a:extLst>
                    <a:ext uri="{FF2B5EF4-FFF2-40B4-BE49-F238E27FC236}">
                      <a16:creationId xmlns:a16="http://schemas.microsoft.com/office/drawing/2014/main" id="{99E64E4E-1685-4A4D-8EC6-D1511A83E2BA}"/>
                    </a:ext>
                  </a:extLst>
                </p:cNvPr>
                <p:cNvSpPr>
                  <a:spLocks noChangeArrowheads="1"/>
                </p:cNvSpPr>
                <p:nvPr/>
              </p:nvSpPr>
              <p:spPr bwMode="auto">
                <a:xfrm>
                  <a:off x="2106" y="276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80" name="Rectangle 2794">
                  <a:extLst>
                    <a:ext uri="{FF2B5EF4-FFF2-40B4-BE49-F238E27FC236}">
                      <a16:creationId xmlns:a16="http://schemas.microsoft.com/office/drawing/2014/main" id="{BC5D6593-3C3D-4BBA-939A-79D13BA80D39}"/>
                    </a:ext>
                  </a:extLst>
                </p:cNvPr>
                <p:cNvSpPr>
                  <a:spLocks noChangeArrowheads="1"/>
                </p:cNvSpPr>
                <p:nvPr/>
              </p:nvSpPr>
              <p:spPr bwMode="auto">
                <a:xfrm>
                  <a:off x="2111" y="276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81" name="Rectangle 2795">
                  <a:extLst>
                    <a:ext uri="{FF2B5EF4-FFF2-40B4-BE49-F238E27FC236}">
                      <a16:creationId xmlns:a16="http://schemas.microsoft.com/office/drawing/2014/main" id="{D55F34BB-7641-4596-9949-7D965C9B0B70}"/>
                    </a:ext>
                  </a:extLst>
                </p:cNvPr>
                <p:cNvSpPr>
                  <a:spLocks noChangeArrowheads="1"/>
                </p:cNvSpPr>
                <p:nvPr/>
              </p:nvSpPr>
              <p:spPr bwMode="auto">
                <a:xfrm>
                  <a:off x="2116" y="276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82" name="Rectangle 2796">
                  <a:extLst>
                    <a:ext uri="{FF2B5EF4-FFF2-40B4-BE49-F238E27FC236}">
                      <a16:creationId xmlns:a16="http://schemas.microsoft.com/office/drawing/2014/main" id="{8E64BCEC-B753-48D4-8568-EF49FEA9401B}"/>
                    </a:ext>
                  </a:extLst>
                </p:cNvPr>
                <p:cNvSpPr>
                  <a:spLocks noChangeArrowheads="1"/>
                </p:cNvSpPr>
                <p:nvPr/>
              </p:nvSpPr>
              <p:spPr bwMode="auto">
                <a:xfrm>
                  <a:off x="2121" y="276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83" name="Rectangle 2797">
                  <a:extLst>
                    <a:ext uri="{FF2B5EF4-FFF2-40B4-BE49-F238E27FC236}">
                      <a16:creationId xmlns:a16="http://schemas.microsoft.com/office/drawing/2014/main" id="{93FDD58D-81A8-4A2D-BA5D-83D138A80D01}"/>
                    </a:ext>
                  </a:extLst>
                </p:cNvPr>
                <p:cNvSpPr>
                  <a:spLocks noChangeArrowheads="1"/>
                </p:cNvSpPr>
                <p:nvPr/>
              </p:nvSpPr>
              <p:spPr bwMode="auto">
                <a:xfrm>
                  <a:off x="2125" y="276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84" name="Rectangle 2798">
                  <a:extLst>
                    <a:ext uri="{FF2B5EF4-FFF2-40B4-BE49-F238E27FC236}">
                      <a16:creationId xmlns:a16="http://schemas.microsoft.com/office/drawing/2014/main" id="{9E383F70-A39D-4853-B8C0-B7917FF51B6A}"/>
                    </a:ext>
                  </a:extLst>
                </p:cNvPr>
                <p:cNvSpPr>
                  <a:spLocks noChangeArrowheads="1"/>
                </p:cNvSpPr>
                <p:nvPr/>
              </p:nvSpPr>
              <p:spPr bwMode="auto">
                <a:xfrm>
                  <a:off x="2130" y="276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85" name="Rectangle 2799">
                  <a:extLst>
                    <a:ext uri="{FF2B5EF4-FFF2-40B4-BE49-F238E27FC236}">
                      <a16:creationId xmlns:a16="http://schemas.microsoft.com/office/drawing/2014/main" id="{825E126C-5D19-4F77-9578-206C8B0BEC8F}"/>
                    </a:ext>
                  </a:extLst>
                </p:cNvPr>
                <p:cNvSpPr>
                  <a:spLocks noChangeArrowheads="1"/>
                </p:cNvSpPr>
                <p:nvPr/>
              </p:nvSpPr>
              <p:spPr bwMode="auto">
                <a:xfrm>
                  <a:off x="2135" y="276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86" name="Rectangle 2800">
                  <a:extLst>
                    <a:ext uri="{FF2B5EF4-FFF2-40B4-BE49-F238E27FC236}">
                      <a16:creationId xmlns:a16="http://schemas.microsoft.com/office/drawing/2014/main" id="{1C2EF9B9-DC81-4D2A-B09C-E401F632640B}"/>
                    </a:ext>
                  </a:extLst>
                </p:cNvPr>
                <p:cNvSpPr>
                  <a:spLocks noChangeArrowheads="1"/>
                </p:cNvSpPr>
                <p:nvPr/>
              </p:nvSpPr>
              <p:spPr bwMode="auto">
                <a:xfrm>
                  <a:off x="2140" y="276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87" name="Rectangle 2801">
                  <a:extLst>
                    <a:ext uri="{FF2B5EF4-FFF2-40B4-BE49-F238E27FC236}">
                      <a16:creationId xmlns:a16="http://schemas.microsoft.com/office/drawing/2014/main" id="{96B22A13-2C5B-4419-B9B7-F49344966EF2}"/>
                    </a:ext>
                  </a:extLst>
                </p:cNvPr>
                <p:cNvSpPr>
                  <a:spLocks noChangeArrowheads="1"/>
                </p:cNvSpPr>
                <p:nvPr/>
              </p:nvSpPr>
              <p:spPr bwMode="auto">
                <a:xfrm>
                  <a:off x="2144" y="276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88" name="Rectangle 2802">
                  <a:extLst>
                    <a:ext uri="{FF2B5EF4-FFF2-40B4-BE49-F238E27FC236}">
                      <a16:creationId xmlns:a16="http://schemas.microsoft.com/office/drawing/2014/main" id="{234392D8-5558-415E-AB35-678E1BA95617}"/>
                    </a:ext>
                  </a:extLst>
                </p:cNvPr>
                <p:cNvSpPr>
                  <a:spLocks noChangeArrowheads="1"/>
                </p:cNvSpPr>
                <p:nvPr/>
              </p:nvSpPr>
              <p:spPr bwMode="auto">
                <a:xfrm>
                  <a:off x="2149" y="2762"/>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89" name="Rectangle 2803">
                  <a:extLst>
                    <a:ext uri="{FF2B5EF4-FFF2-40B4-BE49-F238E27FC236}">
                      <a16:creationId xmlns:a16="http://schemas.microsoft.com/office/drawing/2014/main" id="{00B830E9-A41A-4027-8A7D-967DD8D74059}"/>
                    </a:ext>
                  </a:extLst>
                </p:cNvPr>
                <p:cNvSpPr>
                  <a:spLocks noChangeArrowheads="1"/>
                </p:cNvSpPr>
                <p:nvPr/>
              </p:nvSpPr>
              <p:spPr bwMode="auto">
                <a:xfrm>
                  <a:off x="2154" y="2762"/>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90" name="Rectangle 2804">
                  <a:extLst>
                    <a:ext uri="{FF2B5EF4-FFF2-40B4-BE49-F238E27FC236}">
                      <a16:creationId xmlns:a16="http://schemas.microsoft.com/office/drawing/2014/main" id="{CFF0DCA1-CA0B-4041-8017-914F20581514}"/>
                    </a:ext>
                  </a:extLst>
                </p:cNvPr>
                <p:cNvSpPr>
                  <a:spLocks noChangeArrowheads="1"/>
                </p:cNvSpPr>
                <p:nvPr/>
              </p:nvSpPr>
              <p:spPr bwMode="auto">
                <a:xfrm>
                  <a:off x="2159" y="2762"/>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91" name="Rectangle 2805">
                  <a:extLst>
                    <a:ext uri="{FF2B5EF4-FFF2-40B4-BE49-F238E27FC236}">
                      <a16:creationId xmlns:a16="http://schemas.microsoft.com/office/drawing/2014/main" id="{66FEB72F-0BFF-42F1-9A99-209A2D223314}"/>
                    </a:ext>
                  </a:extLst>
                </p:cNvPr>
                <p:cNvSpPr>
                  <a:spLocks noChangeArrowheads="1"/>
                </p:cNvSpPr>
                <p:nvPr/>
              </p:nvSpPr>
              <p:spPr bwMode="auto">
                <a:xfrm>
                  <a:off x="2164" y="276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92" name="Rectangle 2806">
                  <a:extLst>
                    <a:ext uri="{FF2B5EF4-FFF2-40B4-BE49-F238E27FC236}">
                      <a16:creationId xmlns:a16="http://schemas.microsoft.com/office/drawing/2014/main" id="{17CFC901-1B62-428C-8210-8E5526D381DE}"/>
                    </a:ext>
                  </a:extLst>
                </p:cNvPr>
                <p:cNvSpPr>
                  <a:spLocks noChangeArrowheads="1"/>
                </p:cNvSpPr>
                <p:nvPr/>
              </p:nvSpPr>
              <p:spPr bwMode="auto">
                <a:xfrm>
                  <a:off x="2168" y="276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93" name="Rectangle 2807">
                  <a:extLst>
                    <a:ext uri="{FF2B5EF4-FFF2-40B4-BE49-F238E27FC236}">
                      <a16:creationId xmlns:a16="http://schemas.microsoft.com/office/drawing/2014/main" id="{998BF856-517D-4917-BB31-60BFE3E2F897}"/>
                    </a:ext>
                  </a:extLst>
                </p:cNvPr>
                <p:cNvSpPr>
                  <a:spLocks noChangeArrowheads="1"/>
                </p:cNvSpPr>
                <p:nvPr/>
              </p:nvSpPr>
              <p:spPr bwMode="auto">
                <a:xfrm>
                  <a:off x="2173" y="276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94" name="Rectangle 2808">
                  <a:extLst>
                    <a:ext uri="{FF2B5EF4-FFF2-40B4-BE49-F238E27FC236}">
                      <a16:creationId xmlns:a16="http://schemas.microsoft.com/office/drawing/2014/main" id="{2412421C-C6C2-4FD2-AA7A-E6E92C673D7A}"/>
                    </a:ext>
                  </a:extLst>
                </p:cNvPr>
                <p:cNvSpPr>
                  <a:spLocks noChangeArrowheads="1"/>
                </p:cNvSpPr>
                <p:nvPr/>
              </p:nvSpPr>
              <p:spPr bwMode="auto">
                <a:xfrm>
                  <a:off x="2178" y="2760"/>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95" name="Rectangle 2809">
                  <a:extLst>
                    <a:ext uri="{FF2B5EF4-FFF2-40B4-BE49-F238E27FC236}">
                      <a16:creationId xmlns:a16="http://schemas.microsoft.com/office/drawing/2014/main" id="{DF176AAC-9DB3-4622-9CEB-97EDAA6FFDD6}"/>
                    </a:ext>
                  </a:extLst>
                </p:cNvPr>
                <p:cNvSpPr>
                  <a:spLocks noChangeArrowheads="1"/>
                </p:cNvSpPr>
                <p:nvPr/>
              </p:nvSpPr>
              <p:spPr bwMode="auto">
                <a:xfrm>
                  <a:off x="2183" y="275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96" name="Rectangle 2810">
                  <a:extLst>
                    <a:ext uri="{FF2B5EF4-FFF2-40B4-BE49-F238E27FC236}">
                      <a16:creationId xmlns:a16="http://schemas.microsoft.com/office/drawing/2014/main" id="{494A0BA1-BEDF-45EC-9624-AB761F6918ED}"/>
                    </a:ext>
                  </a:extLst>
                </p:cNvPr>
                <p:cNvSpPr>
                  <a:spLocks noChangeArrowheads="1"/>
                </p:cNvSpPr>
                <p:nvPr/>
              </p:nvSpPr>
              <p:spPr bwMode="auto">
                <a:xfrm>
                  <a:off x="2188" y="275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97" name="Rectangle 2811">
                  <a:extLst>
                    <a:ext uri="{FF2B5EF4-FFF2-40B4-BE49-F238E27FC236}">
                      <a16:creationId xmlns:a16="http://schemas.microsoft.com/office/drawing/2014/main" id="{F0C677CD-44AB-4036-9823-05A1782D7BBA}"/>
                    </a:ext>
                  </a:extLst>
                </p:cNvPr>
                <p:cNvSpPr>
                  <a:spLocks noChangeArrowheads="1"/>
                </p:cNvSpPr>
                <p:nvPr/>
              </p:nvSpPr>
              <p:spPr bwMode="auto">
                <a:xfrm>
                  <a:off x="2192" y="275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98" name="Rectangle 2812">
                  <a:extLst>
                    <a:ext uri="{FF2B5EF4-FFF2-40B4-BE49-F238E27FC236}">
                      <a16:creationId xmlns:a16="http://schemas.microsoft.com/office/drawing/2014/main" id="{204C4B6B-11A9-4C4E-8FC8-78721C76C1A9}"/>
                    </a:ext>
                  </a:extLst>
                </p:cNvPr>
                <p:cNvSpPr>
                  <a:spLocks noChangeArrowheads="1"/>
                </p:cNvSpPr>
                <p:nvPr/>
              </p:nvSpPr>
              <p:spPr bwMode="auto">
                <a:xfrm>
                  <a:off x="2197" y="275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099" name="Rectangle 2813">
                  <a:extLst>
                    <a:ext uri="{FF2B5EF4-FFF2-40B4-BE49-F238E27FC236}">
                      <a16:creationId xmlns:a16="http://schemas.microsoft.com/office/drawing/2014/main" id="{C3C134B5-7C39-4AA3-B010-86D009FF846F}"/>
                    </a:ext>
                  </a:extLst>
                </p:cNvPr>
                <p:cNvSpPr>
                  <a:spLocks noChangeArrowheads="1"/>
                </p:cNvSpPr>
                <p:nvPr/>
              </p:nvSpPr>
              <p:spPr bwMode="auto">
                <a:xfrm>
                  <a:off x="2202" y="275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00" name="Rectangle 2814">
                  <a:extLst>
                    <a:ext uri="{FF2B5EF4-FFF2-40B4-BE49-F238E27FC236}">
                      <a16:creationId xmlns:a16="http://schemas.microsoft.com/office/drawing/2014/main" id="{A2C75504-FCC4-4677-AB71-FC9029001C06}"/>
                    </a:ext>
                  </a:extLst>
                </p:cNvPr>
                <p:cNvSpPr>
                  <a:spLocks noChangeArrowheads="1"/>
                </p:cNvSpPr>
                <p:nvPr/>
              </p:nvSpPr>
              <p:spPr bwMode="auto">
                <a:xfrm>
                  <a:off x="2207" y="275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01" name="Rectangle 2815">
                  <a:extLst>
                    <a:ext uri="{FF2B5EF4-FFF2-40B4-BE49-F238E27FC236}">
                      <a16:creationId xmlns:a16="http://schemas.microsoft.com/office/drawing/2014/main" id="{3993F2D1-83A5-410C-AAE2-546EEE591202}"/>
                    </a:ext>
                  </a:extLst>
                </p:cNvPr>
                <p:cNvSpPr>
                  <a:spLocks noChangeArrowheads="1"/>
                </p:cNvSpPr>
                <p:nvPr/>
              </p:nvSpPr>
              <p:spPr bwMode="auto">
                <a:xfrm>
                  <a:off x="2212" y="275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02" name="Rectangle 2816">
                  <a:extLst>
                    <a:ext uri="{FF2B5EF4-FFF2-40B4-BE49-F238E27FC236}">
                      <a16:creationId xmlns:a16="http://schemas.microsoft.com/office/drawing/2014/main" id="{FA3B2743-DFAB-4BDA-A6F9-0BEAA0661807}"/>
                    </a:ext>
                  </a:extLst>
                </p:cNvPr>
                <p:cNvSpPr>
                  <a:spLocks noChangeArrowheads="1"/>
                </p:cNvSpPr>
                <p:nvPr/>
              </p:nvSpPr>
              <p:spPr bwMode="auto">
                <a:xfrm>
                  <a:off x="2216" y="275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03" name="Rectangle 2817">
                  <a:extLst>
                    <a:ext uri="{FF2B5EF4-FFF2-40B4-BE49-F238E27FC236}">
                      <a16:creationId xmlns:a16="http://schemas.microsoft.com/office/drawing/2014/main" id="{F95D67B6-E66C-482F-8081-95A5CF82E698}"/>
                    </a:ext>
                  </a:extLst>
                </p:cNvPr>
                <p:cNvSpPr>
                  <a:spLocks noChangeArrowheads="1"/>
                </p:cNvSpPr>
                <p:nvPr/>
              </p:nvSpPr>
              <p:spPr bwMode="auto">
                <a:xfrm>
                  <a:off x="2221" y="275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04" name="Rectangle 2818">
                  <a:extLst>
                    <a:ext uri="{FF2B5EF4-FFF2-40B4-BE49-F238E27FC236}">
                      <a16:creationId xmlns:a16="http://schemas.microsoft.com/office/drawing/2014/main" id="{C7ED95BD-107D-431D-B4F5-5D7407333EBC}"/>
                    </a:ext>
                  </a:extLst>
                </p:cNvPr>
                <p:cNvSpPr>
                  <a:spLocks noChangeArrowheads="1"/>
                </p:cNvSpPr>
                <p:nvPr/>
              </p:nvSpPr>
              <p:spPr bwMode="auto">
                <a:xfrm>
                  <a:off x="2226" y="275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05" name="Rectangle 2819">
                  <a:extLst>
                    <a:ext uri="{FF2B5EF4-FFF2-40B4-BE49-F238E27FC236}">
                      <a16:creationId xmlns:a16="http://schemas.microsoft.com/office/drawing/2014/main" id="{9275704A-9729-4BDA-886B-68D93CAFE97A}"/>
                    </a:ext>
                  </a:extLst>
                </p:cNvPr>
                <p:cNvSpPr>
                  <a:spLocks noChangeArrowheads="1"/>
                </p:cNvSpPr>
                <p:nvPr/>
              </p:nvSpPr>
              <p:spPr bwMode="auto">
                <a:xfrm>
                  <a:off x="2231" y="275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06" name="Rectangle 2820">
                  <a:extLst>
                    <a:ext uri="{FF2B5EF4-FFF2-40B4-BE49-F238E27FC236}">
                      <a16:creationId xmlns:a16="http://schemas.microsoft.com/office/drawing/2014/main" id="{B4EDEED3-6101-4249-8C22-D2FDAD9B8504}"/>
                    </a:ext>
                  </a:extLst>
                </p:cNvPr>
                <p:cNvSpPr>
                  <a:spLocks noChangeArrowheads="1"/>
                </p:cNvSpPr>
                <p:nvPr/>
              </p:nvSpPr>
              <p:spPr bwMode="auto">
                <a:xfrm>
                  <a:off x="2236" y="275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07" name="Rectangle 2821">
                  <a:extLst>
                    <a:ext uri="{FF2B5EF4-FFF2-40B4-BE49-F238E27FC236}">
                      <a16:creationId xmlns:a16="http://schemas.microsoft.com/office/drawing/2014/main" id="{DA9734A4-FAD9-434E-B472-B29B0F298FFC}"/>
                    </a:ext>
                  </a:extLst>
                </p:cNvPr>
                <p:cNvSpPr>
                  <a:spLocks noChangeArrowheads="1"/>
                </p:cNvSpPr>
                <p:nvPr/>
              </p:nvSpPr>
              <p:spPr bwMode="auto">
                <a:xfrm>
                  <a:off x="2240" y="275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08" name="Rectangle 2822">
                  <a:extLst>
                    <a:ext uri="{FF2B5EF4-FFF2-40B4-BE49-F238E27FC236}">
                      <a16:creationId xmlns:a16="http://schemas.microsoft.com/office/drawing/2014/main" id="{001CAC29-1F9C-4B98-9E1D-417914FCD114}"/>
                    </a:ext>
                  </a:extLst>
                </p:cNvPr>
                <p:cNvSpPr>
                  <a:spLocks noChangeArrowheads="1"/>
                </p:cNvSpPr>
                <p:nvPr/>
              </p:nvSpPr>
              <p:spPr bwMode="auto">
                <a:xfrm>
                  <a:off x="2245" y="275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09" name="Rectangle 2823">
                  <a:extLst>
                    <a:ext uri="{FF2B5EF4-FFF2-40B4-BE49-F238E27FC236}">
                      <a16:creationId xmlns:a16="http://schemas.microsoft.com/office/drawing/2014/main" id="{008B4110-16F8-4CB9-821E-C30451C3D8AD}"/>
                    </a:ext>
                  </a:extLst>
                </p:cNvPr>
                <p:cNvSpPr>
                  <a:spLocks noChangeArrowheads="1"/>
                </p:cNvSpPr>
                <p:nvPr/>
              </p:nvSpPr>
              <p:spPr bwMode="auto">
                <a:xfrm>
                  <a:off x="2250" y="275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10" name="Rectangle 2824">
                  <a:extLst>
                    <a:ext uri="{FF2B5EF4-FFF2-40B4-BE49-F238E27FC236}">
                      <a16:creationId xmlns:a16="http://schemas.microsoft.com/office/drawing/2014/main" id="{BC74FD2E-DA8A-4D05-B65B-040B20A0867B}"/>
                    </a:ext>
                  </a:extLst>
                </p:cNvPr>
                <p:cNvSpPr>
                  <a:spLocks noChangeArrowheads="1"/>
                </p:cNvSpPr>
                <p:nvPr/>
              </p:nvSpPr>
              <p:spPr bwMode="auto">
                <a:xfrm>
                  <a:off x="2255" y="275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11" name="Rectangle 2825">
                  <a:extLst>
                    <a:ext uri="{FF2B5EF4-FFF2-40B4-BE49-F238E27FC236}">
                      <a16:creationId xmlns:a16="http://schemas.microsoft.com/office/drawing/2014/main" id="{2E508AB1-F12A-4936-B097-855C4991758E}"/>
                    </a:ext>
                  </a:extLst>
                </p:cNvPr>
                <p:cNvSpPr>
                  <a:spLocks noChangeArrowheads="1"/>
                </p:cNvSpPr>
                <p:nvPr/>
              </p:nvSpPr>
              <p:spPr bwMode="auto">
                <a:xfrm>
                  <a:off x="2260" y="274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12" name="Rectangle 2826">
                  <a:extLst>
                    <a:ext uri="{FF2B5EF4-FFF2-40B4-BE49-F238E27FC236}">
                      <a16:creationId xmlns:a16="http://schemas.microsoft.com/office/drawing/2014/main" id="{A423A1B1-E772-46DF-A5FE-25F167242F50}"/>
                    </a:ext>
                  </a:extLst>
                </p:cNvPr>
                <p:cNvSpPr>
                  <a:spLocks noChangeArrowheads="1"/>
                </p:cNvSpPr>
                <p:nvPr/>
              </p:nvSpPr>
              <p:spPr bwMode="auto">
                <a:xfrm>
                  <a:off x="2264" y="274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13" name="Rectangle 2827">
                  <a:extLst>
                    <a:ext uri="{FF2B5EF4-FFF2-40B4-BE49-F238E27FC236}">
                      <a16:creationId xmlns:a16="http://schemas.microsoft.com/office/drawing/2014/main" id="{13408B3D-D6C9-44DA-AF20-96266A5F20F0}"/>
                    </a:ext>
                  </a:extLst>
                </p:cNvPr>
                <p:cNvSpPr>
                  <a:spLocks noChangeArrowheads="1"/>
                </p:cNvSpPr>
                <p:nvPr/>
              </p:nvSpPr>
              <p:spPr bwMode="auto">
                <a:xfrm>
                  <a:off x="2269" y="274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14" name="Rectangle 2828">
                  <a:extLst>
                    <a:ext uri="{FF2B5EF4-FFF2-40B4-BE49-F238E27FC236}">
                      <a16:creationId xmlns:a16="http://schemas.microsoft.com/office/drawing/2014/main" id="{86AC73A1-3F61-450A-BE42-1F46CF309484}"/>
                    </a:ext>
                  </a:extLst>
                </p:cNvPr>
                <p:cNvSpPr>
                  <a:spLocks noChangeArrowheads="1"/>
                </p:cNvSpPr>
                <p:nvPr/>
              </p:nvSpPr>
              <p:spPr bwMode="auto">
                <a:xfrm>
                  <a:off x="2274" y="274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15" name="Rectangle 2829">
                  <a:extLst>
                    <a:ext uri="{FF2B5EF4-FFF2-40B4-BE49-F238E27FC236}">
                      <a16:creationId xmlns:a16="http://schemas.microsoft.com/office/drawing/2014/main" id="{5FC39AC5-FB42-4187-873F-E9B3CD68E16B}"/>
                    </a:ext>
                  </a:extLst>
                </p:cNvPr>
                <p:cNvSpPr>
                  <a:spLocks noChangeArrowheads="1"/>
                </p:cNvSpPr>
                <p:nvPr/>
              </p:nvSpPr>
              <p:spPr bwMode="auto">
                <a:xfrm>
                  <a:off x="2279" y="274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16" name="Rectangle 2830">
                  <a:extLst>
                    <a:ext uri="{FF2B5EF4-FFF2-40B4-BE49-F238E27FC236}">
                      <a16:creationId xmlns:a16="http://schemas.microsoft.com/office/drawing/2014/main" id="{AB2BEFA8-6FCB-4879-B238-FFEB51D08887}"/>
                    </a:ext>
                  </a:extLst>
                </p:cNvPr>
                <p:cNvSpPr>
                  <a:spLocks noChangeArrowheads="1"/>
                </p:cNvSpPr>
                <p:nvPr/>
              </p:nvSpPr>
              <p:spPr bwMode="auto">
                <a:xfrm>
                  <a:off x="2284" y="274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17" name="Rectangle 2831">
                  <a:extLst>
                    <a:ext uri="{FF2B5EF4-FFF2-40B4-BE49-F238E27FC236}">
                      <a16:creationId xmlns:a16="http://schemas.microsoft.com/office/drawing/2014/main" id="{F8B1D318-B091-4729-B825-EA2EC7D32B67}"/>
                    </a:ext>
                  </a:extLst>
                </p:cNvPr>
                <p:cNvSpPr>
                  <a:spLocks noChangeArrowheads="1"/>
                </p:cNvSpPr>
                <p:nvPr/>
              </p:nvSpPr>
              <p:spPr bwMode="auto">
                <a:xfrm>
                  <a:off x="2288" y="274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18" name="Rectangle 2832">
                  <a:extLst>
                    <a:ext uri="{FF2B5EF4-FFF2-40B4-BE49-F238E27FC236}">
                      <a16:creationId xmlns:a16="http://schemas.microsoft.com/office/drawing/2014/main" id="{88AE3FC6-2C78-477C-BDFA-29581BA0D2E4}"/>
                    </a:ext>
                  </a:extLst>
                </p:cNvPr>
                <p:cNvSpPr>
                  <a:spLocks noChangeArrowheads="1"/>
                </p:cNvSpPr>
                <p:nvPr/>
              </p:nvSpPr>
              <p:spPr bwMode="auto">
                <a:xfrm>
                  <a:off x="2293" y="274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19" name="Rectangle 2833">
                  <a:extLst>
                    <a:ext uri="{FF2B5EF4-FFF2-40B4-BE49-F238E27FC236}">
                      <a16:creationId xmlns:a16="http://schemas.microsoft.com/office/drawing/2014/main" id="{AB284D82-653A-486B-A0C6-D8D2059A6D84}"/>
                    </a:ext>
                  </a:extLst>
                </p:cNvPr>
                <p:cNvSpPr>
                  <a:spLocks noChangeArrowheads="1"/>
                </p:cNvSpPr>
                <p:nvPr/>
              </p:nvSpPr>
              <p:spPr bwMode="auto">
                <a:xfrm>
                  <a:off x="2298" y="274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20" name="Rectangle 2834">
                  <a:extLst>
                    <a:ext uri="{FF2B5EF4-FFF2-40B4-BE49-F238E27FC236}">
                      <a16:creationId xmlns:a16="http://schemas.microsoft.com/office/drawing/2014/main" id="{A21AE630-D925-48AA-8519-D78FBE900597}"/>
                    </a:ext>
                  </a:extLst>
                </p:cNvPr>
                <p:cNvSpPr>
                  <a:spLocks noChangeArrowheads="1"/>
                </p:cNvSpPr>
                <p:nvPr/>
              </p:nvSpPr>
              <p:spPr bwMode="auto">
                <a:xfrm>
                  <a:off x="2303" y="274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21" name="Rectangle 2835">
                  <a:extLst>
                    <a:ext uri="{FF2B5EF4-FFF2-40B4-BE49-F238E27FC236}">
                      <a16:creationId xmlns:a16="http://schemas.microsoft.com/office/drawing/2014/main" id="{450AE920-CAC5-46B1-8F3C-A1EC4866CD07}"/>
                    </a:ext>
                  </a:extLst>
                </p:cNvPr>
                <p:cNvSpPr>
                  <a:spLocks noChangeArrowheads="1"/>
                </p:cNvSpPr>
                <p:nvPr/>
              </p:nvSpPr>
              <p:spPr bwMode="auto">
                <a:xfrm>
                  <a:off x="2308" y="274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22" name="Rectangle 2836">
                  <a:extLst>
                    <a:ext uri="{FF2B5EF4-FFF2-40B4-BE49-F238E27FC236}">
                      <a16:creationId xmlns:a16="http://schemas.microsoft.com/office/drawing/2014/main" id="{AE1DAB57-9377-45DB-ABC8-193BBD9A4549}"/>
                    </a:ext>
                  </a:extLst>
                </p:cNvPr>
                <p:cNvSpPr>
                  <a:spLocks noChangeArrowheads="1"/>
                </p:cNvSpPr>
                <p:nvPr/>
              </p:nvSpPr>
              <p:spPr bwMode="auto">
                <a:xfrm>
                  <a:off x="2312" y="274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23" name="Rectangle 2837">
                  <a:extLst>
                    <a:ext uri="{FF2B5EF4-FFF2-40B4-BE49-F238E27FC236}">
                      <a16:creationId xmlns:a16="http://schemas.microsoft.com/office/drawing/2014/main" id="{C8552588-32AB-4E70-A2F8-4DF0BD2918AE}"/>
                    </a:ext>
                  </a:extLst>
                </p:cNvPr>
                <p:cNvSpPr>
                  <a:spLocks noChangeArrowheads="1"/>
                </p:cNvSpPr>
                <p:nvPr/>
              </p:nvSpPr>
              <p:spPr bwMode="auto">
                <a:xfrm>
                  <a:off x="2317" y="274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24" name="Rectangle 2838">
                  <a:extLst>
                    <a:ext uri="{FF2B5EF4-FFF2-40B4-BE49-F238E27FC236}">
                      <a16:creationId xmlns:a16="http://schemas.microsoft.com/office/drawing/2014/main" id="{F1B9168E-002A-47F6-9A58-471BB2C8CA07}"/>
                    </a:ext>
                  </a:extLst>
                </p:cNvPr>
                <p:cNvSpPr>
                  <a:spLocks noChangeArrowheads="1"/>
                </p:cNvSpPr>
                <p:nvPr/>
              </p:nvSpPr>
              <p:spPr bwMode="auto">
                <a:xfrm>
                  <a:off x="2322" y="274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25" name="Rectangle 2839">
                  <a:extLst>
                    <a:ext uri="{FF2B5EF4-FFF2-40B4-BE49-F238E27FC236}">
                      <a16:creationId xmlns:a16="http://schemas.microsoft.com/office/drawing/2014/main" id="{6C2724EE-38F1-4C9F-88CA-CC3A64212D1A}"/>
                    </a:ext>
                  </a:extLst>
                </p:cNvPr>
                <p:cNvSpPr>
                  <a:spLocks noChangeArrowheads="1"/>
                </p:cNvSpPr>
                <p:nvPr/>
              </p:nvSpPr>
              <p:spPr bwMode="auto">
                <a:xfrm>
                  <a:off x="2327" y="274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26" name="Rectangle 2840">
                  <a:extLst>
                    <a:ext uri="{FF2B5EF4-FFF2-40B4-BE49-F238E27FC236}">
                      <a16:creationId xmlns:a16="http://schemas.microsoft.com/office/drawing/2014/main" id="{A87A2086-FAF4-4941-92B6-B1947CD5F580}"/>
                    </a:ext>
                  </a:extLst>
                </p:cNvPr>
                <p:cNvSpPr>
                  <a:spLocks noChangeArrowheads="1"/>
                </p:cNvSpPr>
                <p:nvPr/>
              </p:nvSpPr>
              <p:spPr bwMode="auto">
                <a:xfrm>
                  <a:off x="2332" y="274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27" name="Rectangle 2841">
                  <a:extLst>
                    <a:ext uri="{FF2B5EF4-FFF2-40B4-BE49-F238E27FC236}">
                      <a16:creationId xmlns:a16="http://schemas.microsoft.com/office/drawing/2014/main" id="{B34EC180-EA6B-4B28-AC53-595F85FD9CEA}"/>
                    </a:ext>
                  </a:extLst>
                </p:cNvPr>
                <p:cNvSpPr>
                  <a:spLocks noChangeArrowheads="1"/>
                </p:cNvSpPr>
                <p:nvPr/>
              </p:nvSpPr>
              <p:spPr bwMode="auto">
                <a:xfrm>
                  <a:off x="2336" y="274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28" name="Rectangle 2842">
                  <a:extLst>
                    <a:ext uri="{FF2B5EF4-FFF2-40B4-BE49-F238E27FC236}">
                      <a16:creationId xmlns:a16="http://schemas.microsoft.com/office/drawing/2014/main" id="{A2D1BDB3-5020-4CF7-B131-7EF00F0BB34C}"/>
                    </a:ext>
                  </a:extLst>
                </p:cNvPr>
                <p:cNvSpPr>
                  <a:spLocks noChangeArrowheads="1"/>
                </p:cNvSpPr>
                <p:nvPr/>
              </p:nvSpPr>
              <p:spPr bwMode="auto">
                <a:xfrm>
                  <a:off x="2341" y="274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29" name="Rectangle 2843">
                  <a:extLst>
                    <a:ext uri="{FF2B5EF4-FFF2-40B4-BE49-F238E27FC236}">
                      <a16:creationId xmlns:a16="http://schemas.microsoft.com/office/drawing/2014/main" id="{B3C862B9-682A-45BE-8A94-AE564FDB1B55}"/>
                    </a:ext>
                  </a:extLst>
                </p:cNvPr>
                <p:cNvSpPr>
                  <a:spLocks noChangeArrowheads="1"/>
                </p:cNvSpPr>
                <p:nvPr/>
              </p:nvSpPr>
              <p:spPr bwMode="auto">
                <a:xfrm>
                  <a:off x="2346" y="274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30" name="Rectangle 2844">
                  <a:extLst>
                    <a:ext uri="{FF2B5EF4-FFF2-40B4-BE49-F238E27FC236}">
                      <a16:creationId xmlns:a16="http://schemas.microsoft.com/office/drawing/2014/main" id="{90274953-B856-44B5-B2C4-A70F74AD3ECA}"/>
                    </a:ext>
                  </a:extLst>
                </p:cNvPr>
                <p:cNvSpPr>
                  <a:spLocks noChangeArrowheads="1"/>
                </p:cNvSpPr>
                <p:nvPr/>
              </p:nvSpPr>
              <p:spPr bwMode="auto">
                <a:xfrm>
                  <a:off x="2351" y="274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31" name="Rectangle 2845">
                  <a:extLst>
                    <a:ext uri="{FF2B5EF4-FFF2-40B4-BE49-F238E27FC236}">
                      <a16:creationId xmlns:a16="http://schemas.microsoft.com/office/drawing/2014/main" id="{F45DB3CF-46E2-4F79-84A0-3E2340F8A57E}"/>
                    </a:ext>
                  </a:extLst>
                </p:cNvPr>
                <p:cNvSpPr>
                  <a:spLocks noChangeArrowheads="1"/>
                </p:cNvSpPr>
                <p:nvPr/>
              </p:nvSpPr>
              <p:spPr bwMode="auto">
                <a:xfrm>
                  <a:off x="2356" y="274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32" name="Rectangle 2846">
                  <a:extLst>
                    <a:ext uri="{FF2B5EF4-FFF2-40B4-BE49-F238E27FC236}">
                      <a16:creationId xmlns:a16="http://schemas.microsoft.com/office/drawing/2014/main" id="{3E8CC353-74CF-4B03-9888-9534F7F55AEF}"/>
                    </a:ext>
                  </a:extLst>
                </p:cNvPr>
                <p:cNvSpPr>
                  <a:spLocks noChangeArrowheads="1"/>
                </p:cNvSpPr>
                <p:nvPr/>
              </p:nvSpPr>
              <p:spPr bwMode="auto">
                <a:xfrm>
                  <a:off x="2360" y="273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33" name="Rectangle 2847">
                  <a:extLst>
                    <a:ext uri="{FF2B5EF4-FFF2-40B4-BE49-F238E27FC236}">
                      <a16:creationId xmlns:a16="http://schemas.microsoft.com/office/drawing/2014/main" id="{FB8F6E2F-1B70-4BEA-8E19-61E3B46EBC7D}"/>
                    </a:ext>
                  </a:extLst>
                </p:cNvPr>
                <p:cNvSpPr>
                  <a:spLocks noChangeArrowheads="1"/>
                </p:cNvSpPr>
                <p:nvPr/>
              </p:nvSpPr>
              <p:spPr bwMode="auto">
                <a:xfrm>
                  <a:off x="2365" y="273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34" name="Rectangle 2848">
                  <a:extLst>
                    <a:ext uri="{FF2B5EF4-FFF2-40B4-BE49-F238E27FC236}">
                      <a16:creationId xmlns:a16="http://schemas.microsoft.com/office/drawing/2014/main" id="{1D8A5333-6F21-439B-997B-4590396F9270}"/>
                    </a:ext>
                  </a:extLst>
                </p:cNvPr>
                <p:cNvSpPr>
                  <a:spLocks noChangeArrowheads="1"/>
                </p:cNvSpPr>
                <p:nvPr/>
              </p:nvSpPr>
              <p:spPr bwMode="auto">
                <a:xfrm>
                  <a:off x="2370" y="273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35" name="Rectangle 2849">
                  <a:extLst>
                    <a:ext uri="{FF2B5EF4-FFF2-40B4-BE49-F238E27FC236}">
                      <a16:creationId xmlns:a16="http://schemas.microsoft.com/office/drawing/2014/main" id="{D1408E64-39F0-44FC-9AA6-3FCB99FD8905}"/>
                    </a:ext>
                  </a:extLst>
                </p:cNvPr>
                <p:cNvSpPr>
                  <a:spLocks noChangeArrowheads="1"/>
                </p:cNvSpPr>
                <p:nvPr/>
              </p:nvSpPr>
              <p:spPr bwMode="auto">
                <a:xfrm>
                  <a:off x="2375" y="273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36" name="Rectangle 2850">
                  <a:extLst>
                    <a:ext uri="{FF2B5EF4-FFF2-40B4-BE49-F238E27FC236}">
                      <a16:creationId xmlns:a16="http://schemas.microsoft.com/office/drawing/2014/main" id="{D9185C68-C926-4621-8EF6-B06D46D9E8D5}"/>
                    </a:ext>
                  </a:extLst>
                </p:cNvPr>
                <p:cNvSpPr>
                  <a:spLocks noChangeArrowheads="1"/>
                </p:cNvSpPr>
                <p:nvPr/>
              </p:nvSpPr>
              <p:spPr bwMode="auto">
                <a:xfrm>
                  <a:off x="2380" y="273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37" name="Rectangle 2851">
                  <a:extLst>
                    <a:ext uri="{FF2B5EF4-FFF2-40B4-BE49-F238E27FC236}">
                      <a16:creationId xmlns:a16="http://schemas.microsoft.com/office/drawing/2014/main" id="{A6E77F29-24AD-4544-8E76-E7F4650145A6}"/>
                    </a:ext>
                  </a:extLst>
                </p:cNvPr>
                <p:cNvSpPr>
                  <a:spLocks noChangeArrowheads="1"/>
                </p:cNvSpPr>
                <p:nvPr/>
              </p:nvSpPr>
              <p:spPr bwMode="auto">
                <a:xfrm>
                  <a:off x="2384" y="273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38" name="Rectangle 2852">
                  <a:extLst>
                    <a:ext uri="{FF2B5EF4-FFF2-40B4-BE49-F238E27FC236}">
                      <a16:creationId xmlns:a16="http://schemas.microsoft.com/office/drawing/2014/main" id="{E01B0D1C-B35A-4A02-A5BA-7D5636CC623F}"/>
                    </a:ext>
                  </a:extLst>
                </p:cNvPr>
                <p:cNvSpPr>
                  <a:spLocks noChangeArrowheads="1"/>
                </p:cNvSpPr>
                <p:nvPr/>
              </p:nvSpPr>
              <p:spPr bwMode="auto">
                <a:xfrm>
                  <a:off x="2389" y="273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39" name="Rectangle 2853">
                  <a:extLst>
                    <a:ext uri="{FF2B5EF4-FFF2-40B4-BE49-F238E27FC236}">
                      <a16:creationId xmlns:a16="http://schemas.microsoft.com/office/drawing/2014/main" id="{64B1F05D-24CE-4D30-BA79-C7CE2ABDC36E}"/>
                    </a:ext>
                  </a:extLst>
                </p:cNvPr>
                <p:cNvSpPr>
                  <a:spLocks noChangeArrowheads="1"/>
                </p:cNvSpPr>
                <p:nvPr/>
              </p:nvSpPr>
              <p:spPr bwMode="auto">
                <a:xfrm>
                  <a:off x="2394" y="273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40" name="Rectangle 2854">
                  <a:extLst>
                    <a:ext uri="{FF2B5EF4-FFF2-40B4-BE49-F238E27FC236}">
                      <a16:creationId xmlns:a16="http://schemas.microsoft.com/office/drawing/2014/main" id="{7468A7B2-3D41-4F1F-AE35-B35E99D14A6C}"/>
                    </a:ext>
                  </a:extLst>
                </p:cNvPr>
                <p:cNvSpPr>
                  <a:spLocks noChangeArrowheads="1"/>
                </p:cNvSpPr>
                <p:nvPr/>
              </p:nvSpPr>
              <p:spPr bwMode="auto">
                <a:xfrm>
                  <a:off x="2399" y="273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41" name="Rectangle 2855">
                  <a:extLst>
                    <a:ext uri="{FF2B5EF4-FFF2-40B4-BE49-F238E27FC236}">
                      <a16:creationId xmlns:a16="http://schemas.microsoft.com/office/drawing/2014/main" id="{11578A31-2770-4791-9CF9-6C24F5E4BDB2}"/>
                    </a:ext>
                  </a:extLst>
                </p:cNvPr>
                <p:cNvSpPr>
                  <a:spLocks noChangeArrowheads="1"/>
                </p:cNvSpPr>
                <p:nvPr/>
              </p:nvSpPr>
              <p:spPr bwMode="auto">
                <a:xfrm>
                  <a:off x="2404" y="273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42" name="Rectangle 2856">
                  <a:extLst>
                    <a:ext uri="{FF2B5EF4-FFF2-40B4-BE49-F238E27FC236}">
                      <a16:creationId xmlns:a16="http://schemas.microsoft.com/office/drawing/2014/main" id="{F6BBA856-07D7-4F87-A076-2DC7839DED2B}"/>
                    </a:ext>
                  </a:extLst>
                </p:cNvPr>
                <p:cNvSpPr>
                  <a:spLocks noChangeArrowheads="1"/>
                </p:cNvSpPr>
                <p:nvPr/>
              </p:nvSpPr>
              <p:spPr bwMode="auto">
                <a:xfrm>
                  <a:off x="2408" y="273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43" name="Rectangle 2857">
                  <a:extLst>
                    <a:ext uri="{FF2B5EF4-FFF2-40B4-BE49-F238E27FC236}">
                      <a16:creationId xmlns:a16="http://schemas.microsoft.com/office/drawing/2014/main" id="{5C1E6BE0-5B93-4356-A40F-F8CD0FE20C1E}"/>
                    </a:ext>
                  </a:extLst>
                </p:cNvPr>
                <p:cNvSpPr>
                  <a:spLocks noChangeArrowheads="1"/>
                </p:cNvSpPr>
                <p:nvPr/>
              </p:nvSpPr>
              <p:spPr bwMode="auto">
                <a:xfrm>
                  <a:off x="2413" y="273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44" name="Rectangle 2858">
                  <a:extLst>
                    <a:ext uri="{FF2B5EF4-FFF2-40B4-BE49-F238E27FC236}">
                      <a16:creationId xmlns:a16="http://schemas.microsoft.com/office/drawing/2014/main" id="{9617BEEF-C4B7-4306-A0A9-F22D7A4F22D0}"/>
                    </a:ext>
                  </a:extLst>
                </p:cNvPr>
                <p:cNvSpPr>
                  <a:spLocks noChangeArrowheads="1"/>
                </p:cNvSpPr>
                <p:nvPr/>
              </p:nvSpPr>
              <p:spPr bwMode="auto">
                <a:xfrm>
                  <a:off x="2418" y="273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45" name="Rectangle 2859">
                  <a:extLst>
                    <a:ext uri="{FF2B5EF4-FFF2-40B4-BE49-F238E27FC236}">
                      <a16:creationId xmlns:a16="http://schemas.microsoft.com/office/drawing/2014/main" id="{0472E0A1-F6C3-45FC-8B75-0CA2CBD047F8}"/>
                    </a:ext>
                  </a:extLst>
                </p:cNvPr>
                <p:cNvSpPr>
                  <a:spLocks noChangeArrowheads="1"/>
                </p:cNvSpPr>
                <p:nvPr/>
              </p:nvSpPr>
              <p:spPr bwMode="auto">
                <a:xfrm>
                  <a:off x="2423" y="273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46" name="Rectangle 2860">
                  <a:extLst>
                    <a:ext uri="{FF2B5EF4-FFF2-40B4-BE49-F238E27FC236}">
                      <a16:creationId xmlns:a16="http://schemas.microsoft.com/office/drawing/2014/main" id="{1F1E3E8C-7E6F-4896-8F07-F73B49D5231C}"/>
                    </a:ext>
                  </a:extLst>
                </p:cNvPr>
                <p:cNvSpPr>
                  <a:spLocks noChangeArrowheads="1"/>
                </p:cNvSpPr>
                <p:nvPr/>
              </p:nvSpPr>
              <p:spPr bwMode="auto">
                <a:xfrm>
                  <a:off x="2428" y="273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2147" name="Rectangle 2861">
                  <a:extLst>
                    <a:ext uri="{FF2B5EF4-FFF2-40B4-BE49-F238E27FC236}">
                      <a16:creationId xmlns:a16="http://schemas.microsoft.com/office/drawing/2014/main" id="{5342A09F-B1D8-4D27-BF63-BA008B75B67E}"/>
                    </a:ext>
                  </a:extLst>
                </p:cNvPr>
                <p:cNvSpPr>
                  <a:spLocks noChangeArrowheads="1"/>
                </p:cNvSpPr>
                <p:nvPr/>
              </p:nvSpPr>
              <p:spPr bwMode="auto">
                <a:xfrm>
                  <a:off x="2432" y="273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grpSp>
          <p:grpSp>
            <p:nvGrpSpPr>
              <p:cNvPr id="21543" name="Group 3063">
                <a:extLst>
                  <a:ext uri="{FF2B5EF4-FFF2-40B4-BE49-F238E27FC236}">
                    <a16:creationId xmlns:a16="http://schemas.microsoft.com/office/drawing/2014/main" id="{ED7ECB2C-738F-4C5A-BC8E-33790A085C79}"/>
                  </a:ext>
                </a:extLst>
              </p:cNvPr>
              <p:cNvGrpSpPr>
                <a:grpSpLocks/>
              </p:cNvGrpSpPr>
              <p:nvPr/>
            </p:nvGrpSpPr>
            <p:grpSpPr bwMode="auto">
              <a:xfrm>
                <a:off x="2437" y="2625"/>
                <a:ext cx="983" cy="135"/>
                <a:chOff x="2437" y="2625"/>
                <a:chExt cx="983" cy="135"/>
              </a:xfrm>
            </p:grpSpPr>
            <p:sp>
              <p:nvSpPr>
                <p:cNvPr id="21748" name="Rectangle 2863">
                  <a:extLst>
                    <a:ext uri="{FF2B5EF4-FFF2-40B4-BE49-F238E27FC236}">
                      <a16:creationId xmlns:a16="http://schemas.microsoft.com/office/drawing/2014/main" id="{9EFCA51B-8FE1-4009-AE8B-FFDABE515073}"/>
                    </a:ext>
                  </a:extLst>
                </p:cNvPr>
                <p:cNvSpPr>
                  <a:spLocks noChangeArrowheads="1"/>
                </p:cNvSpPr>
                <p:nvPr/>
              </p:nvSpPr>
              <p:spPr bwMode="auto">
                <a:xfrm>
                  <a:off x="2437" y="273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49" name="Rectangle 2864">
                  <a:extLst>
                    <a:ext uri="{FF2B5EF4-FFF2-40B4-BE49-F238E27FC236}">
                      <a16:creationId xmlns:a16="http://schemas.microsoft.com/office/drawing/2014/main" id="{D1D8E4B4-D147-4D21-8FF8-18592F4FC612}"/>
                    </a:ext>
                  </a:extLst>
                </p:cNvPr>
                <p:cNvSpPr>
                  <a:spLocks noChangeArrowheads="1"/>
                </p:cNvSpPr>
                <p:nvPr/>
              </p:nvSpPr>
              <p:spPr bwMode="auto">
                <a:xfrm>
                  <a:off x="2442" y="2730"/>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50" name="Rectangle 2865">
                  <a:extLst>
                    <a:ext uri="{FF2B5EF4-FFF2-40B4-BE49-F238E27FC236}">
                      <a16:creationId xmlns:a16="http://schemas.microsoft.com/office/drawing/2014/main" id="{5982B00C-6CB5-4977-ACAC-2440AB6BBEC7}"/>
                    </a:ext>
                  </a:extLst>
                </p:cNvPr>
                <p:cNvSpPr>
                  <a:spLocks noChangeArrowheads="1"/>
                </p:cNvSpPr>
                <p:nvPr/>
              </p:nvSpPr>
              <p:spPr bwMode="auto">
                <a:xfrm>
                  <a:off x="2447" y="272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51" name="Rectangle 2866">
                  <a:extLst>
                    <a:ext uri="{FF2B5EF4-FFF2-40B4-BE49-F238E27FC236}">
                      <a16:creationId xmlns:a16="http://schemas.microsoft.com/office/drawing/2014/main" id="{8FAF731E-0E37-4605-A5D7-E207B1CEF5AD}"/>
                    </a:ext>
                  </a:extLst>
                </p:cNvPr>
                <p:cNvSpPr>
                  <a:spLocks noChangeArrowheads="1"/>
                </p:cNvSpPr>
                <p:nvPr/>
              </p:nvSpPr>
              <p:spPr bwMode="auto">
                <a:xfrm>
                  <a:off x="2452" y="272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52" name="Rectangle 2867">
                  <a:extLst>
                    <a:ext uri="{FF2B5EF4-FFF2-40B4-BE49-F238E27FC236}">
                      <a16:creationId xmlns:a16="http://schemas.microsoft.com/office/drawing/2014/main" id="{308F22E3-A1F6-46AB-AE34-A63E59CC7F90}"/>
                    </a:ext>
                  </a:extLst>
                </p:cNvPr>
                <p:cNvSpPr>
                  <a:spLocks noChangeArrowheads="1"/>
                </p:cNvSpPr>
                <p:nvPr/>
              </p:nvSpPr>
              <p:spPr bwMode="auto">
                <a:xfrm>
                  <a:off x="2456" y="272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53" name="Rectangle 2868">
                  <a:extLst>
                    <a:ext uri="{FF2B5EF4-FFF2-40B4-BE49-F238E27FC236}">
                      <a16:creationId xmlns:a16="http://schemas.microsoft.com/office/drawing/2014/main" id="{2907D209-5834-4073-82EA-24ED6BF111CD}"/>
                    </a:ext>
                  </a:extLst>
                </p:cNvPr>
                <p:cNvSpPr>
                  <a:spLocks noChangeArrowheads="1"/>
                </p:cNvSpPr>
                <p:nvPr/>
              </p:nvSpPr>
              <p:spPr bwMode="auto">
                <a:xfrm>
                  <a:off x="2461" y="272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54" name="Rectangle 2869">
                  <a:extLst>
                    <a:ext uri="{FF2B5EF4-FFF2-40B4-BE49-F238E27FC236}">
                      <a16:creationId xmlns:a16="http://schemas.microsoft.com/office/drawing/2014/main" id="{C554BB00-ABCB-4F86-B9F8-C5BCFEB2BBD5}"/>
                    </a:ext>
                  </a:extLst>
                </p:cNvPr>
                <p:cNvSpPr>
                  <a:spLocks noChangeArrowheads="1"/>
                </p:cNvSpPr>
                <p:nvPr/>
              </p:nvSpPr>
              <p:spPr bwMode="auto">
                <a:xfrm>
                  <a:off x="2466" y="272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55" name="Rectangle 2870">
                  <a:extLst>
                    <a:ext uri="{FF2B5EF4-FFF2-40B4-BE49-F238E27FC236}">
                      <a16:creationId xmlns:a16="http://schemas.microsoft.com/office/drawing/2014/main" id="{7CAF3407-343E-4BEF-AD93-6EB746EE136C}"/>
                    </a:ext>
                  </a:extLst>
                </p:cNvPr>
                <p:cNvSpPr>
                  <a:spLocks noChangeArrowheads="1"/>
                </p:cNvSpPr>
                <p:nvPr/>
              </p:nvSpPr>
              <p:spPr bwMode="auto">
                <a:xfrm>
                  <a:off x="2471" y="272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56" name="Rectangle 2871">
                  <a:extLst>
                    <a:ext uri="{FF2B5EF4-FFF2-40B4-BE49-F238E27FC236}">
                      <a16:creationId xmlns:a16="http://schemas.microsoft.com/office/drawing/2014/main" id="{98E740C9-C03E-468B-B3E3-E81A707F9DF6}"/>
                    </a:ext>
                  </a:extLst>
                </p:cNvPr>
                <p:cNvSpPr>
                  <a:spLocks noChangeArrowheads="1"/>
                </p:cNvSpPr>
                <p:nvPr/>
              </p:nvSpPr>
              <p:spPr bwMode="auto">
                <a:xfrm>
                  <a:off x="2475" y="272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57" name="Rectangle 2872">
                  <a:extLst>
                    <a:ext uri="{FF2B5EF4-FFF2-40B4-BE49-F238E27FC236}">
                      <a16:creationId xmlns:a16="http://schemas.microsoft.com/office/drawing/2014/main" id="{92504C3E-11E0-4A80-A8B1-3FC6AE841964}"/>
                    </a:ext>
                  </a:extLst>
                </p:cNvPr>
                <p:cNvSpPr>
                  <a:spLocks noChangeArrowheads="1"/>
                </p:cNvSpPr>
                <p:nvPr/>
              </p:nvSpPr>
              <p:spPr bwMode="auto">
                <a:xfrm>
                  <a:off x="2480" y="272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58" name="Rectangle 2873">
                  <a:extLst>
                    <a:ext uri="{FF2B5EF4-FFF2-40B4-BE49-F238E27FC236}">
                      <a16:creationId xmlns:a16="http://schemas.microsoft.com/office/drawing/2014/main" id="{9034C448-AE80-4176-B29C-6B8DB5745E64}"/>
                    </a:ext>
                  </a:extLst>
                </p:cNvPr>
                <p:cNvSpPr>
                  <a:spLocks noChangeArrowheads="1"/>
                </p:cNvSpPr>
                <p:nvPr/>
              </p:nvSpPr>
              <p:spPr bwMode="auto">
                <a:xfrm>
                  <a:off x="2485" y="272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59" name="Rectangle 2874">
                  <a:extLst>
                    <a:ext uri="{FF2B5EF4-FFF2-40B4-BE49-F238E27FC236}">
                      <a16:creationId xmlns:a16="http://schemas.microsoft.com/office/drawing/2014/main" id="{5DE9290F-CB5B-4E11-89D8-2C071872E70E}"/>
                    </a:ext>
                  </a:extLst>
                </p:cNvPr>
                <p:cNvSpPr>
                  <a:spLocks noChangeArrowheads="1"/>
                </p:cNvSpPr>
                <p:nvPr/>
              </p:nvSpPr>
              <p:spPr bwMode="auto">
                <a:xfrm>
                  <a:off x="2490" y="272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60" name="Rectangle 2875">
                  <a:extLst>
                    <a:ext uri="{FF2B5EF4-FFF2-40B4-BE49-F238E27FC236}">
                      <a16:creationId xmlns:a16="http://schemas.microsoft.com/office/drawing/2014/main" id="{9107C903-FFD7-4E95-B716-4A0898FAB0C7}"/>
                    </a:ext>
                  </a:extLst>
                </p:cNvPr>
                <p:cNvSpPr>
                  <a:spLocks noChangeArrowheads="1"/>
                </p:cNvSpPr>
                <p:nvPr/>
              </p:nvSpPr>
              <p:spPr bwMode="auto">
                <a:xfrm>
                  <a:off x="2495" y="272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61" name="Rectangle 2876">
                  <a:extLst>
                    <a:ext uri="{FF2B5EF4-FFF2-40B4-BE49-F238E27FC236}">
                      <a16:creationId xmlns:a16="http://schemas.microsoft.com/office/drawing/2014/main" id="{5AC05A03-9A75-4720-B28A-3BB3E6305A4E}"/>
                    </a:ext>
                  </a:extLst>
                </p:cNvPr>
                <p:cNvSpPr>
                  <a:spLocks noChangeArrowheads="1"/>
                </p:cNvSpPr>
                <p:nvPr/>
              </p:nvSpPr>
              <p:spPr bwMode="auto">
                <a:xfrm>
                  <a:off x="2499" y="272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62" name="Rectangle 2877">
                  <a:extLst>
                    <a:ext uri="{FF2B5EF4-FFF2-40B4-BE49-F238E27FC236}">
                      <a16:creationId xmlns:a16="http://schemas.microsoft.com/office/drawing/2014/main" id="{C99DCF75-121B-4252-A724-DBA6351F70B0}"/>
                    </a:ext>
                  </a:extLst>
                </p:cNvPr>
                <p:cNvSpPr>
                  <a:spLocks noChangeArrowheads="1"/>
                </p:cNvSpPr>
                <p:nvPr/>
              </p:nvSpPr>
              <p:spPr bwMode="auto">
                <a:xfrm>
                  <a:off x="2504" y="272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63" name="Rectangle 2878">
                  <a:extLst>
                    <a:ext uri="{FF2B5EF4-FFF2-40B4-BE49-F238E27FC236}">
                      <a16:creationId xmlns:a16="http://schemas.microsoft.com/office/drawing/2014/main" id="{465E133D-100B-4CC1-B83D-78ECA56F80D6}"/>
                    </a:ext>
                  </a:extLst>
                </p:cNvPr>
                <p:cNvSpPr>
                  <a:spLocks noChangeArrowheads="1"/>
                </p:cNvSpPr>
                <p:nvPr/>
              </p:nvSpPr>
              <p:spPr bwMode="auto">
                <a:xfrm>
                  <a:off x="2509" y="272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64" name="Rectangle 2879">
                  <a:extLst>
                    <a:ext uri="{FF2B5EF4-FFF2-40B4-BE49-F238E27FC236}">
                      <a16:creationId xmlns:a16="http://schemas.microsoft.com/office/drawing/2014/main" id="{8924661B-927C-4B64-B036-42A1C3755009}"/>
                    </a:ext>
                  </a:extLst>
                </p:cNvPr>
                <p:cNvSpPr>
                  <a:spLocks noChangeArrowheads="1"/>
                </p:cNvSpPr>
                <p:nvPr/>
              </p:nvSpPr>
              <p:spPr bwMode="auto">
                <a:xfrm>
                  <a:off x="2514" y="272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65" name="Rectangle 2880">
                  <a:extLst>
                    <a:ext uri="{FF2B5EF4-FFF2-40B4-BE49-F238E27FC236}">
                      <a16:creationId xmlns:a16="http://schemas.microsoft.com/office/drawing/2014/main" id="{77D952A7-E78C-4AB4-9D25-7FD7BE9BA405}"/>
                    </a:ext>
                  </a:extLst>
                </p:cNvPr>
                <p:cNvSpPr>
                  <a:spLocks noChangeArrowheads="1"/>
                </p:cNvSpPr>
                <p:nvPr/>
              </p:nvSpPr>
              <p:spPr bwMode="auto">
                <a:xfrm>
                  <a:off x="2519" y="272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66" name="Rectangle 2881">
                  <a:extLst>
                    <a:ext uri="{FF2B5EF4-FFF2-40B4-BE49-F238E27FC236}">
                      <a16:creationId xmlns:a16="http://schemas.microsoft.com/office/drawing/2014/main" id="{D426D084-0846-4560-BCF2-DE8490970F8F}"/>
                    </a:ext>
                  </a:extLst>
                </p:cNvPr>
                <p:cNvSpPr>
                  <a:spLocks noChangeArrowheads="1"/>
                </p:cNvSpPr>
                <p:nvPr/>
              </p:nvSpPr>
              <p:spPr bwMode="auto">
                <a:xfrm>
                  <a:off x="2523" y="272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67" name="Rectangle 2882">
                  <a:extLst>
                    <a:ext uri="{FF2B5EF4-FFF2-40B4-BE49-F238E27FC236}">
                      <a16:creationId xmlns:a16="http://schemas.microsoft.com/office/drawing/2014/main" id="{5C9300BB-AFA4-4ECA-A5B4-5404174AC9CF}"/>
                    </a:ext>
                  </a:extLst>
                </p:cNvPr>
                <p:cNvSpPr>
                  <a:spLocks noChangeArrowheads="1"/>
                </p:cNvSpPr>
                <p:nvPr/>
              </p:nvSpPr>
              <p:spPr bwMode="auto">
                <a:xfrm>
                  <a:off x="2528" y="272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68" name="Rectangle 2883">
                  <a:extLst>
                    <a:ext uri="{FF2B5EF4-FFF2-40B4-BE49-F238E27FC236}">
                      <a16:creationId xmlns:a16="http://schemas.microsoft.com/office/drawing/2014/main" id="{9FF14F25-B5B5-45B2-A8B8-293E486D0838}"/>
                    </a:ext>
                  </a:extLst>
                </p:cNvPr>
                <p:cNvSpPr>
                  <a:spLocks noChangeArrowheads="1"/>
                </p:cNvSpPr>
                <p:nvPr/>
              </p:nvSpPr>
              <p:spPr bwMode="auto">
                <a:xfrm>
                  <a:off x="2533" y="272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69" name="Rectangle 2884">
                  <a:extLst>
                    <a:ext uri="{FF2B5EF4-FFF2-40B4-BE49-F238E27FC236}">
                      <a16:creationId xmlns:a16="http://schemas.microsoft.com/office/drawing/2014/main" id="{2B5348FE-7116-46B2-9B03-C3FD01DB4596}"/>
                    </a:ext>
                  </a:extLst>
                </p:cNvPr>
                <p:cNvSpPr>
                  <a:spLocks noChangeArrowheads="1"/>
                </p:cNvSpPr>
                <p:nvPr/>
              </p:nvSpPr>
              <p:spPr bwMode="auto">
                <a:xfrm>
                  <a:off x="2538" y="271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70" name="Rectangle 2885">
                  <a:extLst>
                    <a:ext uri="{FF2B5EF4-FFF2-40B4-BE49-F238E27FC236}">
                      <a16:creationId xmlns:a16="http://schemas.microsoft.com/office/drawing/2014/main" id="{DB995121-23AE-416D-9783-84A06CAD5D1E}"/>
                    </a:ext>
                  </a:extLst>
                </p:cNvPr>
                <p:cNvSpPr>
                  <a:spLocks noChangeArrowheads="1"/>
                </p:cNvSpPr>
                <p:nvPr/>
              </p:nvSpPr>
              <p:spPr bwMode="auto">
                <a:xfrm>
                  <a:off x="2543" y="271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71" name="Rectangle 2886">
                  <a:extLst>
                    <a:ext uri="{FF2B5EF4-FFF2-40B4-BE49-F238E27FC236}">
                      <a16:creationId xmlns:a16="http://schemas.microsoft.com/office/drawing/2014/main" id="{C78A9F27-6B52-41EB-8081-C73E1EC20FC1}"/>
                    </a:ext>
                  </a:extLst>
                </p:cNvPr>
                <p:cNvSpPr>
                  <a:spLocks noChangeArrowheads="1"/>
                </p:cNvSpPr>
                <p:nvPr/>
              </p:nvSpPr>
              <p:spPr bwMode="auto">
                <a:xfrm>
                  <a:off x="2547" y="271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72" name="Rectangle 2887">
                  <a:extLst>
                    <a:ext uri="{FF2B5EF4-FFF2-40B4-BE49-F238E27FC236}">
                      <a16:creationId xmlns:a16="http://schemas.microsoft.com/office/drawing/2014/main" id="{5EBE682C-4052-48B4-B95E-53857126DE8A}"/>
                    </a:ext>
                  </a:extLst>
                </p:cNvPr>
                <p:cNvSpPr>
                  <a:spLocks noChangeArrowheads="1"/>
                </p:cNvSpPr>
                <p:nvPr/>
              </p:nvSpPr>
              <p:spPr bwMode="auto">
                <a:xfrm>
                  <a:off x="2552" y="271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73" name="Rectangle 2888">
                  <a:extLst>
                    <a:ext uri="{FF2B5EF4-FFF2-40B4-BE49-F238E27FC236}">
                      <a16:creationId xmlns:a16="http://schemas.microsoft.com/office/drawing/2014/main" id="{2C06CFA7-87CC-4EBB-BCD8-BC3A569E888D}"/>
                    </a:ext>
                  </a:extLst>
                </p:cNvPr>
                <p:cNvSpPr>
                  <a:spLocks noChangeArrowheads="1"/>
                </p:cNvSpPr>
                <p:nvPr/>
              </p:nvSpPr>
              <p:spPr bwMode="auto">
                <a:xfrm>
                  <a:off x="2557" y="271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74" name="Rectangle 2889">
                  <a:extLst>
                    <a:ext uri="{FF2B5EF4-FFF2-40B4-BE49-F238E27FC236}">
                      <a16:creationId xmlns:a16="http://schemas.microsoft.com/office/drawing/2014/main" id="{A8CF792E-C670-4A49-8C25-83220BAA7258}"/>
                    </a:ext>
                  </a:extLst>
                </p:cNvPr>
                <p:cNvSpPr>
                  <a:spLocks noChangeArrowheads="1"/>
                </p:cNvSpPr>
                <p:nvPr/>
              </p:nvSpPr>
              <p:spPr bwMode="auto">
                <a:xfrm>
                  <a:off x="2562" y="271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75" name="Rectangle 2890">
                  <a:extLst>
                    <a:ext uri="{FF2B5EF4-FFF2-40B4-BE49-F238E27FC236}">
                      <a16:creationId xmlns:a16="http://schemas.microsoft.com/office/drawing/2014/main" id="{3D9E8A07-96B5-4974-ACAF-6B1C3191E50F}"/>
                    </a:ext>
                  </a:extLst>
                </p:cNvPr>
                <p:cNvSpPr>
                  <a:spLocks noChangeArrowheads="1"/>
                </p:cNvSpPr>
                <p:nvPr/>
              </p:nvSpPr>
              <p:spPr bwMode="auto">
                <a:xfrm>
                  <a:off x="2567" y="271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76" name="Rectangle 2891">
                  <a:extLst>
                    <a:ext uri="{FF2B5EF4-FFF2-40B4-BE49-F238E27FC236}">
                      <a16:creationId xmlns:a16="http://schemas.microsoft.com/office/drawing/2014/main" id="{87836D77-A242-4036-A9BC-0E8B62F1B194}"/>
                    </a:ext>
                  </a:extLst>
                </p:cNvPr>
                <p:cNvSpPr>
                  <a:spLocks noChangeArrowheads="1"/>
                </p:cNvSpPr>
                <p:nvPr/>
              </p:nvSpPr>
              <p:spPr bwMode="auto">
                <a:xfrm>
                  <a:off x="2571" y="271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77" name="Rectangle 2892">
                  <a:extLst>
                    <a:ext uri="{FF2B5EF4-FFF2-40B4-BE49-F238E27FC236}">
                      <a16:creationId xmlns:a16="http://schemas.microsoft.com/office/drawing/2014/main" id="{3035E66A-5CBC-4FF1-863B-A13E7AA2C044}"/>
                    </a:ext>
                  </a:extLst>
                </p:cNvPr>
                <p:cNvSpPr>
                  <a:spLocks noChangeArrowheads="1"/>
                </p:cNvSpPr>
                <p:nvPr/>
              </p:nvSpPr>
              <p:spPr bwMode="auto">
                <a:xfrm>
                  <a:off x="2576" y="271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78" name="Rectangle 2893">
                  <a:extLst>
                    <a:ext uri="{FF2B5EF4-FFF2-40B4-BE49-F238E27FC236}">
                      <a16:creationId xmlns:a16="http://schemas.microsoft.com/office/drawing/2014/main" id="{51925C91-4B61-41BB-9108-27811E96FEFB}"/>
                    </a:ext>
                  </a:extLst>
                </p:cNvPr>
                <p:cNvSpPr>
                  <a:spLocks noChangeArrowheads="1"/>
                </p:cNvSpPr>
                <p:nvPr/>
              </p:nvSpPr>
              <p:spPr bwMode="auto">
                <a:xfrm>
                  <a:off x="2581" y="2714"/>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79" name="Rectangle 2894">
                  <a:extLst>
                    <a:ext uri="{FF2B5EF4-FFF2-40B4-BE49-F238E27FC236}">
                      <a16:creationId xmlns:a16="http://schemas.microsoft.com/office/drawing/2014/main" id="{1C6C16A5-41FD-4996-B221-85EE8AF6CF3D}"/>
                    </a:ext>
                  </a:extLst>
                </p:cNvPr>
                <p:cNvSpPr>
                  <a:spLocks noChangeArrowheads="1"/>
                </p:cNvSpPr>
                <p:nvPr/>
              </p:nvSpPr>
              <p:spPr bwMode="auto">
                <a:xfrm>
                  <a:off x="2586" y="2713"/>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80" name="Rectangle 2895">
                  <a:extLst>
                    <a:ext uri="{FF2B5EF4-FFF2-40B4-BE49-F238E27FC236}">
                      <a16:creationId xmlns:a16="http://schemas.microsoft.com/office/drawing/2014/main" id="{91BEB368-A470-437F-B0C4-CDF519C053EC}"/>
                    </a:ext>
                  </a:extLst>
                </p:cNvPr>
                <p:cNvSpPr>
                  <a:spLocks noChangeArrowheads="1"/>
                </p:cNvSpPr>
                <p:nvPr/>
              </p:nvSpPr>
              <p:spPr bwMode="auto">
                <a:xfrm>
                  <a:off x="2591" y="271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81" name="Rectangle 2896">
                  <a:extLst>
                    <a:ext uri="{FF2B5EF4-FFF2-40B4-BE49-F238E27FC236}">
                      <a16:creationId xmlns:a16="http://schemas.microsoft.com/office/drawing/2014/main" id="{6A46633D-1CF1-4AA5-A9DF-466A801EA34B}"/>
                    </a:ext>
                  </a:extLst>
                </p:cNvPr>
                <p:cNvSpPr>
                  <a:spLocks noChangeArrowheads="1"/>
                </p:cNvSpPr>
                <p:nvPr/>
              </p:nvSpPr>
              <p:spPr bwMode="auto">
                <a:xfrm>
                  <a:off x="2595" y="2713"/>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82" name="Rectangle 2897">
                  <a:extLst>
                    <a:ext uri="{FF2B5EF4-FFF2-40B4-BE49-F238E27FC236}">
                      <a16:creationId xmlns:a16="http://schemas.microsoft.com/office/drawing/2014/main" id="{0189373A-7940-4ACB-873B-B19CFB058E1F}"/>
                    </a:ext>
                  </a:extLst>
                </p:cNvPr>
                <p:cNvSpPr>
                  <a:spLocks noChangeArrowheads="1"/>
                </p:cNvSpPr>
                <p:nvPr/>
              </p:nvSpPr>
              <p:spPr bwMode="auto">
                <a:xfrm>
                  <a:off x="2600" y="271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83" name="Rectangle 2898">
                  <a:extLst>
                    <a:ext uri="{FF2B5EF4-FFF2-40B4-BE49-F238E27FC236}">
                      <a16:creationId xmlns:a16="http://schemas.microsoft.com/office/drawing/2014/main" id="{068A9477-3808-4BC9-ABAF-0B1800B1DE0D}"/>
                    </a:ext>
                  </a:extLst>
                </p:cNvPr>
                <p:cNvSpPr>
                  <a:spLocks noChangeArrowheads="1"/>
                </p:cNvSpPr>
                <p:nvPr/>
              </p:nvSpPr>
              <p:spPr bwMode="auto">
                <a:xfrm>
                  <a:off x="2605" y="271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84" name="Rectangle 2899">
                  <a:extLst>
                    <a:ext uri="{FF2B5EF4-FFF2-40B4-BE49-F238E27FC236}">
                      <a16:creationId xmlns:a16="http://schemas.microsoft.com/office/drawing/2014/main" id="{E2395059-39D2-4E6B-9010-4133BB7B789C}"/>
                    </a:ext>
                  </a:extLst>
                </p:cNvPr>
                <p:cNvSpPr>
                  <a:spLocks noChangeArrowheads="1"/>
                </p:cNvSpPr>
                <p:nvPr/>
              </p:nvSpPr>
              <p:spPr bwMode="auto">
                <a:xfrm>
                  <a:off x="2610" y="271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85" name="Rectangle 2900">
                  <a:extLst>
                    <a:ext uri="{FF2B5EF4-FFF2-40B4-BE49-F238E27FC236}">
                      <a16:creationId xmlns:a16="http://schemas.microsoft.com/office/drawing/2014/main" id="{2488A6EA-2107-4F74-BA97-F49C5D69382E}"/>
                    </a:ext>
                  </a:extLst>
                </p:cNvPr>
                <p:cNvSpPr>
                  <a:spLocks noChangeArrowheads="1"/>
                </p:cNvSpPr>
                <p:nvPr/>
              </p:nvSpPr>
              <p:spPr bwMode="auto">
                <a:xfrm>
                  <a:off x="2615" y="271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86" name="Rectangle 2901">
                  <a:extLst>
                    <a:ext uri="{FF2B5EF4-FFF2-40B4-BE49-F238E27FC236}">
                      <a16:creationId xmlns:a16="http://schemas.microsoft.com/office/drawing/2014/main" id="{4851C8D1-7F4B-4A63-99B3-14BCDF30D08A}"/>
                    </a:ext>
                  </a:extLst>
                </p:cNvPr>
                <p:cNvSpPr>
                  <a:spLocks noChangeArrowheads="1"/>
                </p:cNvSpPr>
                <p:nvPr/>
              </p:nvSpPr>
              <p:spPr bwMode="auto">
                <a:xfrm>
                  <a:off x="2619" y="271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87" name="Rectangle 2902">
                  <a:extLst>
                    <a:ext uri="{FF2B5EF4-FFF2-40B4-BE49-F238E27FC236}">
                      <a16:creationId xmlns:a16="http://schemas.microsoft.com/office/drawing/2014/main" id="{2675C803-53F3-49DB-A7A6-E1538C4DAB84}"/>
                    </a:ext>
                  </a:extLst>
                </p:cNvPr>
                <p:cNvSpPr>
                  <a:spLocks noChangeArrowheads="1"/>
                </p:cNvSpPr>
                <p:nvPr/>
              </p:nvSpPr>
              <p:spPr bwMode="auto">
                <a:xfrm>
                  <a:off x="2624" y="271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88" name="Rectangle 2903">
                  <a:extLst>
                    <a:ext uri="{FF2B5EF4-FFF2-40B4-BE49-F238E27FC236}">
                      <a16:creationId xmlns:a16="http://schemas.microsoft.com/office/drawing/2014/main" id="{43631931-EC8A-46B8-98AF-B1F6FA695DDD}"/>
                    </a:ext>
                  </a:extLst>
                </p:cNvPr>
                <p:cNvSpPr>
                  <a:spLocks noChangeArrowheads="1"/>
                </p:cNvSpPr>
                <p:nvPr/>
              </p:nvSpPr>
              <p:spPr bwMode="auto">
                <a:xfrm>
                  <a:off x="2629" y="271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89" name="Rectangle 2904">
                  <a:extLst>
                    <a:ext uri="{FF2B5EF4-FFF2-40B4-BE49-F238E27FC236}">
                      <a16:creationId xmlns:a16="http://schemas.microsoft.com/office/drawing/2014/main" id="{EF381AC2-FD61-4C23-AC10-C5C77EACD6B4}"/>
                    </a:ext>
                  </a:extLst>
                </p:cNvPr>
                <p:cNvSpPr>
                  <a:spLocks noChangeArrowheads="1"/>
                </p:cNvSpPr>
                <p:nvPr/>
              </p:nvSpPr>
              <p:spPr bwMode="auto">
                <a:xfrm>
                  <a:off x="2634" y="271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90" name="Rectangle 2905">
                  <a:extLst>
                    <a:ext uri="{FF2B5EF4-FFF2-40B4-BE49-F238E27FC236}">
                      <a16:creationId xmlns:a16="http://schemas.microsoft.com/office/drawing/2014/main" id="{F722F555-2F8B-4121-B6D8-16A8E174D760}"/>
                    </a:ext>
                  </a:extLst>
                </p:cNvPr>
                <p:cNvSpPr>
                  <a:spLocks noChangeArrowheads="1"/>
                </p:cNvSpPr>
                <p:nvPr/>
              </p:nvSpPr>
              <p:spPr bwMode="auto">
                <a:xfrm>
                  <a:off x="2639" y="271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91" name="Rectangle 2906">
                  <a:extLst>
                    <a:ext uri="{FF2B5EF4-FFF2-40B4-BE49-F238E27FC236}">
                      <a16:creationId xmlns:a16="http://schemas.microsoft.com/office/drawing/2014/main" id="{F0D329B6-BEEE-4CB7-8C51-AA53A328C6DE}"/>
                    </a:ext>
                  </a:extLst>
                </p:cNvPr>
                <p:cNvSpPr>
                  <a:spLocks noChangeArrowheads="1"/>
                </p:cNvSpPr>
                <p:nvPr/>
              </p:nvSpPr>
              <p:spPr bwMode="auto">
                <a:xfrm>
                  <a:off x="2643" y="271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92" name="Rectangle 2907">
                  <a:extLst>
                    <a:ext uri="{FF2B5EF4-FFF2-40B4-BE49-F238E27FC236}">
                      <a16:creationId xmlns:a16="http://schemas.microsoft.com/office/drawing/2014/main" id="{3D15A0D0-4825-42CE-9D31-57CDFA8570E1}"/>
                    </a:ext>
                  </a:extLst>
                </p:cNvPr>
                <p:cNvSpPr>
                  <a:spLocks noChangeArrowheads="1"/>
                </p:cNvSpPr>
                <p:nvPr/>
              </p:nvSpPr>
              <p:spPr bwMode="auto">
                <a:xfrm>
                  <a:off x="2648" y="271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93" name="Rectangle 2908">
                  <a:extLst>
                    <a:ext uri="{FF2B5EF4-FFF2-40B4-BE49-F238E27FC236}">
                      <a16:creationId xmlns:a16="http://schemas.microsoft.com/office/drawing/2014/main" id="{ABE0A1C5-5EFE-41D4-81D8-DA2E09748441}"/>
                    </a:ext>
                  </a:extLst>
                </p:cNvPr>
                <p:cNvSpPr>
                  <a:spLocks noChangeArrowheads="1"/>
                </p:cNvSpPr>
                <p:nvPr/>
              </p:nvSpPr>
              <p:spPr bwMode="auto">
                <a:xfrm>
                  <a:off x="2653" y="271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94" name="Rectangle 2909">
                  <a:extLst>
                    <a:ext uri="{FF2B5EF4-FFF2-40B4-BE49-F238E27FC236}">
                      <a16:creationId xmlns:a16="http://schemas.microsoft.com/office/drawing/2014/main" id="{29D63E4B-27FC-4BE0-B4FB-065D75B7B99D}"/>
                    </a:ext>
                  </a:extLst>
                </p:cNvPr>
                <p:cNvSpPr>
                  <a:spLocks noChangeArrowheads="1"/>
                </p:cNvSpPr>
                <p:nvPr/>
              </p:nvSpPr>
              <p:spPr bwMode="auto">
                <a:xfrm>
                  <a:off x="2658" y="270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95" name="Rectangle 2910">
                  <a:extLst>
                    <a:ext uri="{FF2B5EF4-FFF2-40B4-BE49-F238E27FC236}">
                      <a16:creationId xmlns:a16="http://schemas.microsoft.com/office/drawing/2014/main" id="{BD1D306D-CD75-4B5F-8E8A-D3214354930B}"/>
                    </a:ext>
                  </a:extLst>
                </p:cNvPr>
                <p:cNvSpPr>
                  <a:spLocks noChangeArrowheads="1"/>
                </p:cNvSpPr>
                <p:nvPr/>
              </p:nvSpPr>
              <p:spPr bwMode="auto">
                <a:xfrm>
                  <a:off x="2663" y="270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96" name="Rectangle 2911">
                  <a:extLst>
                    <a:ext uri="{FF2B5EF4-FFF2-40B4-BE49-F238E27FC236}">
                      <a16:creationId xmlns:a16="http://schemas.microsoft.com/office/drawing/2014/main" id="{131E26B6-83D6-483A-A7D8-92815E513418}"/>
                    </a:ext>
                  </a:extLst>
                </p:cNvPr>
                <p:cNvSpPr>
                  <a:spLocks noChangeArrowheads="1"/>
                </p:cNvSpPr>
                <p:nvPr/>
              </p:nvSpPr>
              <p:spPr bwMode="auto">
                <a:xfrm>
                  <a:off x="2667" y="270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97" name="Rectangle 2912">
                  <a:extLst>
                    <a:ext uri="{FF2B5EF4-FFF2-40B4-BE49-F238E27FC236}">
                      <a16:creationId xmlns:a16="http://schemas.microsoft.com/office/drawing/2014/main" id="{97C1DE9B-5A8E-4E7A-B564-5AD2C9F37742}"/>
                    </a:ext>
                  </a:extLst>
                </p:cNvPr>
                <p:cNvSpPr>
                  <a:spLocks noChangeArrowheads="1"/>
                </p:cNvSpPr>
                <p:nvPr/>
              </p:nvSpPr>
              <p:spPr bwMode="auto">
                <a:xfrm>
                  <a:off x="2672" y="270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98" name="Rectangle 2913">
                  <a:extLst>
                    <a:ext uri="{FF2B5EF4-FFF2-40B4-BE49-F238E27FC236}">
                      <a16:creationId xmlns:a16="http://schemas.microsoft.com/office/drawing/2014/main" id="{03B7082A-F345-40BD-A618-D6988834432D}"/>
                    </a:ext>
                  </a:extLst>
                </p:cNvPr>
                <p:cNvSpPr>
                  <a:spLocks noChangeArrowheads="1"/>
                </p:cNvSpPr>
                <p:nvPr/>
              </p:nvSpPr>
              <p:spPr bwMode="auto">
                <a:xfrm>
                  <a:off x="2677" y="270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99" name="Rectangle 2914">
                  <a:extLst>
                    <a:ext uri="{FF2B5EF4-FFF2-40B4-BE49-F238E27FC236}">
                      <a16:creationId xmlns:a16="http://schemas.microsoft.com/office/drawing/2014/main" id="{648C25DC-4B5E-41D8-9927-388CB77C4239}"/>
                    </a:ext>
                  </a:extLst>
                </p:cNvPr>
                <p:cNvSpPr>
                  <a:spLocks noChangeArrowheads="1"/>
                </p:cNvSpPr>
                <p:nvPr/>
              </p:nvSpPr>
              <p:spPr bwMode="auto">
                <a:xfrm>
                  <a:off x="2682" y="270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00" name="Rectangle 2915">
                  <a:extLst>
                    <a:ext uri="{FF2B5EF4-FFF2-40B4-BE49-F238E27FC236}">
                      <a16:creationId xmlns:a16="http://schemas.microsoft.com/office/drawing/2014/main" id="{35C1E9D3-2875-4690-B82C-CF1E99D831AB}"/>
                    </a:ext>
                  </a:extLst>
                </p:cNvPr>
                <p:cNvSpPr>
                  <a:spLocks noChangeArrowheads="1"/>
                </p:cNvSpPr>
                <p:nvPr/>
              </p:nvSpPr>
              <p:spPr bwMode="auto">
                <a:xfrm>
                  <a:off x="2687" y="270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01" name="Rectangle 2916">
                  <a:extLst>
                    <a:ext uri="{FF2B5EF4-FFF2-40B4-BE49-F238E27FC236}">
                      <a16:creationId xmlns:a16="http://schemas.microsoft.com/office/drawing/2014/main" id="{F70B43A6-52F3-4355-835A-E16D85FC8AEA}"/>
                    </a:ext>
                  </a:extLst>
                </p:cNvPr>
                <p:cNvSpPr>
                  <a:spLocks noChangeArrowheads="1"/>
                </p:cNvSpPr>
                <p:nvPr/>
              </p:nvSpPr>
              <p:spPr bwMode="auto">
                <a:xfrm>
                  <a:off x="2691" y="270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02" name="Rectangle 2917">
                  <a:extLst>
                    <a:ext uri="{FF2B5EF4-FFF2-40B4-BE49-F238E27FC236}">
                      <a16:creationId xmlns:a16="http://schemas.microsoft.com/office/drawing/2014/main" id="{DD1806F9-5D2D-4ABF-B8DF-F79B1D7335CE}"/>
                    </a:ext>
                  </a:extLst>
                </p:cNvPr>
                <p:cNvSpPr>
                  <a:spLocks noChangeArrowheads="1"/>
                </p:cNvSpPr>
                <p:nvPr/>
              </p:nvSpPr>
              <p:spPr bwMode="auto">
                <a:xfrm>
                  <a:off x="2696" y="270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03" name="Rectangle 2918">
                  <a:extLst>
                    <a:ext uri="{FF2B5EF4-FFF2-40B4-BE49-F238E27FC236}">
                      <a16:creationId xmlns:a16="http://schemas.microsoft.com/office/drawing/2014/main" id="{C529BD6F-3873-4258-B9CD-BFC465BF0BBC}"/>
                    </a:ext>
                  </a:extLst>
                </p:cNvPr>
                <p:cNvSpPr>
                  <a:spLocks noChangeArrowheads="1"/>
                </p:cNvSpPr>
                <p:nvPr/>
              </p:nvSpPr>
              <p:spPr bwMode="auto">
                <a:xfrm>
                  <a:off x="2701" y="270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04" name="Rectangle 2919">
                  <a:extLst>
                    <a:ext uri="{FF2B5EF4-FFF2-40B4-BE49-F238E27FC236}">
                      <a16:creationId xmlns:a16="http://schemas.microsoft.com/office/drawing/2014/main" id="{7A453A84-A7FF-4172-BEAA-C4EFA7F2FD75}"/>
                    </a:ext>
                  </a:extLst>
                </p:cNvPr>
                <p:cNvSpPr>
                  <a:spLocks noChangeArrowheads="1"/>
                </p:cNvSpPr>
                <p:nvPr/>
              </p:nvSpPr>
              <p:spPr bwMode="auto">
                <a:xfrm>
                  <a:off x="2706" y="270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05" name="Rectangle 2920">
                  <a:extLst>
                    <a:ext uri="{FF2B5EF4-FFF2-40B4-BE49-F238E27FC236}">
                      <a16:creationId xmlns:a16="http://schemas.microsoft.com/office/drawing/2014/main" id="{8AD3088F-9E04-441C-A6BD-67E872369902}"/>
                    </a:ext>
                  </a:extLst>
                </p:cNvPr>
                <p:cNvSpPr>
                  <a:spLocks noChangeArrowheads="1"/>
                </p:cNvSpPr>
                <p:nvPr/>
              </p:nvSpPr>
              <p:spPr bwMode="auto">
                <a:xfrm>
                  <a:off x="2711" y="270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06" name="Rectangle 2921">
                  <a:extLst>
                    <a:ext uri="{FF2B5EF4-FFF2-40B4-BE49-F238E27FC236}">
                      <a16:creationId xmlns:a16="http://schemas.microsoft.com/office/drawing/2014/main" id="{86663338-1609-438B-BF72-AB6379F60C68}"/>
                    </a:ext>
                  </a:extLst>
                </p:cNvPr>
                <p:cNvSpPr>
                  <a:spLocks noChangeArrowheads="1"/>
                </p:cNvSpPr>
                <p:nvPr/>
              </p:nvSpPr>
              <p:spPr bwMode="auto">
                <a:xfrm>
                  <a:off x="2715" y="270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07" name="Rectangle 2922">
                  <a:extLst>
                    <a:ext uri="{FF2B5EF4-FFF2-40B4-BE49-F238E27FC236}">
                      <a16:creationId xmlns:a16="http://schemas.microsoft.com/office/drawing/2014/main" id="{5C30C2B0-EB99-41E7-8F4B-34D7335FDE71}"/>
                    </a:ext>
                  </a:extLst>
                </p:cNvPr>
                <p:cNvSpPr>
                  <a:spLocks noChangeArrowheads="1"/>
                </p:cNvSpPr>
                <p:nvPr/>
              </p:nvSpPr>
              <p:spPr bwMode="auto">
                <a:xfrm>
                  <a:off x="2720" y="270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08" name="Rectangle 2923">
                  <a:extLst>
                    <a:ext uri="{FF2B5EF4-FFF2-40B4-BE49-F238E27FC236}">
                      <a16:creationId xmlns:a16="http://schemas.microsoft.com/office/drawing/2014/main" id="{CC7B534C-89E6-4CCA-AAD1-1BCD8117240D}"/>
                    </a:ext>
                  </a:extLst>
                </p:cNvPr>
                <p:cNvSpPr>
                  <a:spLocks noChangeArrowheads="1"/>
                </p:cNvSpPr>
                <p:nvPr/>
              </p:nvSpPr>
              <p:spPr bwMode="auto">
                <a:xfrm>
                  <a:off x="2725" y="2703"/>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09" name="Rectangle 2924">
                  <a:extLst>
                    <a:ext uri="{FF2B5EF4-FFF2-40B4-BE49-F238E27FC236}">
                      <a16:creationId xmlns:a16="http://schemas.microsoft.com/office/drawing/2014/main" id="{B9F80B9C-5C6F-4B32-B3D4-AE0BE832AB05}"/>
                    </a:ext>
                  </a:extLst>
                </p:cNvPr>
                <p:cNvSpPr>
                  <a:spLocks noChangeArrowheads="1"/>
                </p:cNvSpPr>
                <p:nvPr/>
              </p:nvSpPr>
              <p:spPr bwMode="auto">
                <a:xfrm>
                  <a:off x="2730" y="270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10" name="Rectangle 2925">
                  <a:extLst>
                    <a:ext uri="{FF2B5EF4-FFF2-40B4-BE49-F238E27FC236}">
                      <a16:creationId xmlns:a16="http://schemas.microsoft.com/office/drawing/2014/main" id="{90CAB595-751F-4572-A388-757BB95581E3}"/>
                    </a:ext>
                  </a:extLst>
                </p:cNvPr>
                <p:cNvSpPr>
                  <a:spLocks noChangeArrowheads="1"/>
                </p:cNvSpPr>
                <p:nvPr/>
              </p:nvSpPr>
              <p:spPr bwMode="auto">
                <a:xfrm>
                  <a:off x="2735" y="270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11" name="Rectangle 2926">
                  <a:extLst>
                    <a:ext uri="{FF2B5EF4-FFF2-40B4-BE49-F238E27FC236}">
                      <a16:creationId xmlns:a16="http://schemas.microsoft.com/office/drawing/2014/main" id="{15A4AD8A-656C-460D-89EF-3D91628B55F6}"/>
                    </a:ext>
                  </a:extLst>
                </p:cNvPr>
                <p:cNvSpPr>
                  <a:spLocks noChangeArrowheads="1"/>
                </p:cNvSpPr>
                <p:nvPr/>
              </p:nvSpPr>
              <p:spPr bwMode="auto">
                <a:xfrm>
                  <a:off x="2739" y="270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12" name="Rectangle 2927">
                  <a:extLst>
                    <a:ext uri="{FF2B5EF4-FFF2-40B4-BE49-F238E27FC236}">
                      <a16:creationId xmlns:a16="http://schemas.microsoft.com/office/drawing/2014/main" id="{6AF1EFC4-B2B8-4C9A-A645-2090B648576A}"/>
                    </a:ext>
                  </a:extLst>
                </p:cNvPr>
                <p:cNvSpPr>
                  <a:spLocks noChangeArrowheads="1"/>
                </p:cNvSpPr>
                <p:nvPr/>
              </p:nvSpPr>
              <p:spPr bwMode="auto">
                <a:xfrm>
                  <a:off x="2744" y="270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13" name="Rectangle 2928">
                  <a:extLst>
                    <a:ext uri="{FF2B5EF4-FFF2-40B4-BE49-F238E27FC236}">
                      <a16:creationId xmlns:a16="http://schemas.microsoft.com/office/drawing/2014/main" id="{B7406930-F10A-46B6-A156-8E7486CDBB99}"/>
                    </a:ext>
                  </a:extLst>
                </p:cNvPr>
                <p:cNvSpPr>
                  <a:spLocks noChangeArrowheads="1"/>
                </p:cNvSpPr>
                <p:nvPr/>
              </p:nvSpPr>
              <p:spPr bwMode="auto">
                <a:xfrm>
                  <a:off x="2749" y="270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14" name="Rectangle 2929">
                  <a:extLst>
                    <a:ext uri="{FF2B5EF4-FFF2-40B4-BE49-F238E27FC236}">
                      <a16:creationId xmlns:a16="http://schemas.microsoft.com/office/drawing/2014/main" id="{53626FC1-1115-45B0-8786-E430529B767E}"/>
                    </a:ext>
                  </a:extLst>
                </p:cNvPr>
                <p:cNvSpPr>
                  <a:spLocks noChangeArrowheads="1"/>
                </p:cNvSpPr>
                <p:nvPr/>
              </p:nvSpPr>
              <p:spPr bwMode="auto">
                <a:xfrm>
                  <a:off x="2754" y="270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15" name="Rectangle 2930">
                  <a:extLst>
                    <a:ext uri="{FF2B5EF4-FFF2-40B4-BE49-F238E27FC236}">
                      <a16:creationId xmlns:a16="http://schemas.microsoft.com/office/drawing/2014/main" id="{EDE11101-8858-4F3F-9484-1DFC9ED151C4}"/>
                    </a:ext>
                  </a:extLst>
                </p:cNvPr>
                <p:cNvSpPr>
                  <a:spLocks noChangeArrowheads="1"/>
                </p:cNvSpPr>
                <p:nvPr/>
              </p:nvSpPr>
              <p:spPr bwMode="auto">
                <a:xfrm>
                  <a:off x="2759" y="270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16" name="Rectangle 2931">
                  <a:extLst>
                    <a:ext uri="{FF2B5EF4-FFF2-40B4-BE49-F238E27FC236}">
                      <a16:creationId xmlns:a16="http://schemas.microsoft.com/office/drawing/2014/main" id="{6ADB887A-A9CE-44BF-AD25-C19652ACB4A7}"/>
                    </a:ext>
                  </a:extLst>
                </p:cNvPr>
                <p:cNvSpPr>
                  <a:spLocks noChangeArrowheads="1"/>
                </p:cNvSpPr>
                <p:nvPr/>
              </p:nvSpPr>
              <p:spPr bwMode="auto">
                <a:xfrm>
                  <a:off x="2763" y="270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17" name="Rectangle 2932">
                  <a:extLst>
                    <a:ext uri="{FF2B5EF4-FFF2-40B4-BE49-F238E27FC236}">
                      <a16:creationId xmlns:a16="http://schemas.microsoft.com/office/drawing/2014/main" id="{AE6FE78A-D600-436E-B26D-DC8A312F6B14}"/>
                    </a:ext>
                  </a:extLst>
                </p:cNvPr>
                <p:cNvSpPr>
                  <a:spLocks noChangeArrowheads="1"/>
                </p:cNvSpPr>
                <p:nvPr/>
              </p:nvSpPr>
              <p:spPr bwMode="auto">
                <a:xfrm>
                  <a:off x="2768" y="270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18" name="Rectangle 2933">
                  <a:extLst>
                    <a:ext uri="{FF2B5EF4-FFF2-40B4-BE49-F238E27FC236}">
                      <a16:creationId xmlns:a16="http://schemas.microsoft.com/office/drawing/2014/main" id="{C5C1D142-B895-4F3C-8B76-6EA8CD4A6808}"/>
                    </a:ext>
                  </a:extLst>
                </p:cNvPr>
                <p:cNvSpPr>
                  <a:spLocks noChangeArrowheads="1"/>
                </p:cNvSpPr>
                <p:nvPr/>
              </p:nvSpPr>
              <p:spPr bwMode="auto">
                <a:xfrm>
                  <a:off x="2773" y="270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19" name="Rectangle 2934">
                  <a:extLst>
                    <a:ext uri="{FF2B5EF4-FFF2-40B4-BE49-F238E27FC236}">
                      <a16:creationId xmlns:a16="http://schemas.microsoft.com/office/drawing/2014/main" id="{CCDC0E59-233C-4C1D-AFBF-24498FB5A27D}"/>
                    </a:ext>
                  </a:extLst>
                </p:cNvPr>
                <p:cNvSpPr>
                  <a:spLocks noChangeArrowheads="1"/>
                </p:cNvSpPr>
                <p:nvPr/>
              </p:nvSpPr>
              <p:spPr bwMode="auto">
                <a:xfrm>
                  <a:off x="2778" y="270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20" name="Rectangle 2935">
                  <a:extLst>
                    <a:ext uri="{FF2B5EF4-FFF2-40B4-BE49-F238E27FC236}">
                      <a16:creationId xmlns:a16="http://schemas.microsoft.com/office/drawing/2014/main" id="{C6F7AB5B-A61D-420A-982E-EE767CE1F767}"/>
                    </a:ext>
                  </a:extLst>
                </p:cNvPr>
                <p:cNvSpPr>
                  <a:spLocks noChangeArrowheads="1"/>
                </p:cNvSpPr>
                <p:nvPr/>
              </p:nvSpPr>
              <p:spPr bwMode="auto">
                <a:xfrm>
                  <a:off x="2783" y="269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21" name="Rectangle 2936">
                  <a:extLst>
                    <a:ext uri="{FF2B5EF4-FFF2-40B4-BE49-F238E27FC236}">
                      <a16:creationId xmlns:a16="http://schemas.microsoft.com/office/drawing/2014/main" id="{1A093B27-3A54-4CC9-8898-70819AC6DB04}"/>
                    </a:ext>
                  </a:extLst>
                </p:cNvPr>
                <p:cNvSpPr>
                  <a:spLocks noChangeArrowheads="1"/>
                </p:cNvSpPr>
                <p:nvPr/>
              </p:nvSpPr>
              <p:spPr bwMode="auto">
                <a:xfrm>
                  <a:off x="2787" y="269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22" name="Rectangle 2937">
                  <a:extLst>
                    <a:ext uri="{FF2B5EF4-FFF2-40B4-BE49-F238E27FC236}">
                      <a16:creationId xmlns:a16="http://schemas.microsoft.com/office/drawing/2014/main" id="{2C9318FA-EA6C-4A22-9C5F-8ACEF41D832E}"/>
                    </a:ext>
                  </a:extLst>
                </p:cNvPr>
                <p:cNvSpPr>
                  <a:spLocks noChangeArrowheads="1"/>
                </p:cNvSpPr>
                <p:nvPr/>
              </p:nvSpPr>
              <p:spPr bwMode="auto">
                <a:xfrm>
                  <a:off x="2792" y="269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23" name="Rectangle 2938">
                  <a:extLst>
                    <a:ext uri="{FF2B5EF4-FFF2-40B4-BE49-F238E27FC236}">
                      <a16:creationId xmlns:a16="http://schemas.microsoft.com/office/drawing/2014/main" id="{CAB3110F-A775-42C5-AABA-6F36A3CEF04A}"/>
                    </a:ext>
                  </a:extLst>
                </p:cNvPr>
                <p:cNvSpPr>
                  <a:spLocks noChangeArrowheads="1"/>
                </p:cNvSpPr>
                <p:nvPr/>
              </p:nvSpPr>
              <p:spPr bwMode="auto">
                <a:xfrm>
                  <a:off x="2797" y="269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24" name="Rectangle 2939">
                  <a:extLst>
                    <a:ext uri="{FF2B5EF4-FFF2-40B4-BE49-F238E27FC236}">
                      <a16:creationId xmlns:a16="http://schemas.microsoft.com/office/drawing/2014/main" id="{AA222F7C-90EA-40EF-A3D7-A2090351C868}"/>
                    </a:ext>
                  </a:extLst>
                </p:cNvPr>
                <p:cNvSpPr>
                  <a:spLocks noChangeArrowheads="1"/>
                </p:cNvSpPr>
                <p:nvPr/>
              </p:nvSpPr>
              <p:spPr bwMode="auto">
                <a:xfrm>
                  <a:off x="2802" y="269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25" name="Rectangle 2940">
                  <a:extLst>
                    <a:ext uri="{FF2B5EF4-FFF2-40B4-BE49-F238E27FC236}">
                      <a16:creationId xmlns:a16="http://schemas.microsoft.com/office/drawing/2014/main" id="{B17D20A5-44D9-44D5-BCBB-A40B1854F451}"/>
                    </a:ext>
                  </a:extLst>
                </p:cNvPr>
                <p:cNvSpPr>
                  <a:spLocks noChangeArrowheads="1"/>
                </p:cNvSpPr>
                <p:nvPr/>
              </p:nvSpPr>
              <p:spPr bwMode="auto">
                <a:xfrm>
                  <a:off x="2807" y="269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26" name="Rectangle 2941">
                  <a:extLst>
                    <a:ext uri="{FF2B5EF4-FFF2-40B4-BE49-F238E27FC236}">
                      <a16:creationId xmlns:a16="http://schemas.microsoft.com/office/drawing/2014/main" id="{3E008E76-668F-40E6-9748-674D796BB5B1}"/>
                    </a:ext>
                  </a:extLst>
                </p:cNvPr>
                <p:cNvSpPr>
                  <a:spLocks noChangeArrowheads="1"/>
                </p:cNvSpPr>
                <p:nvPr/>
              </p:nvSpPr>
              <p:spPr bwMode="auto">
                <a:xfrm>
                  <a:off x="2811" y="269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27" name="Rectangle 2942">
                  <a:extLst>
                    <a:ext uri="{FF2B5EF4-FFF2-40B4-BE49-F238E27FC236}">
                      <a16:creationId xmlns:a16="http://schemas.microsoft.com/office/drawing/2014/main" id="{C1F41541-22D5-4E1C-9B1C-98750B73454C}"/>
                    </a:ext>
                  </a:extLst>
                </p:cNvPr>
                <p:cNvSpPr>
                  <a:spLocks noChangeArrowheads="1"/>
                </p:cNvSpPr>
                <p:nvPr/>
              </p:nvSpPr>
              <p:spPr bwMode="auto">
                <a:xfrm>
                  <a:off x="2816" y="269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28" name="Rectangle 2943">
                  <a:extLst>
                    <a:ext uri="{FF2B5EF4-FFF2-40B4-BE49-F238E27FC236}">
                      <a16:creationId xmlns:a16="http://schemas.microsoft.com/office/drawing/2014/main" id="{2AD5DCFD-14CB-4B41-BACF-A25C7D85F503}"/>
                    </a:ext>
                  </a:extLst>
                </p:cNvPr>
                <p:cNvSpPr>
                  <a:spLocks noChangeArrowheads="1"/>
                </p:cNvSpPr>
                <p:nvPr/>
              </p:nvSpPr>
              <p:spPr bwMode="auto">
                <a:xfrm>
                  <a:off x="2821" y="269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29" name="Rectangle 2944">
                  <a:extLst>
                    <a:ext uri="{FF2B5EF4-FFF2-40B4-BE49-F238E27FC236}">
                      <a16:creationId xmlns:a16="http://schemas.microsoft.com/office/drawing/2014/main" id="{1524140B-4905-4710-81CD-AF19F830D076}"/>
                    </a:ext>
                  </a:extLst>
                </p:cNvPr>
                <p:cNvSpPr>
                  <a:spLocks noChangeArrowheads="1"/>
                </p:cNvSpPr>
                <p:nvPr/>
              </p:nvSpPr>
              <p:spPr bwMode="auto">
                <a:xfrm>
                  <a:off x="2826" y="269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30" name="Rectangle 2945">
                  <a:extLst>
                    <a:ext uri="{FF2B5EF4-FFF2-40B4-BE49-F238E27FC236}">
                      <a16:creationId xmlns:a16="http://schemas.microsoft.com/office/drawing/2014/main" id="{983D9D0C-CA97-4FF5-B2C6-20EDD9FE0F11}"/>
                    </a:ext>
                  </a:extLst>
                </p:cNvPr>
                <p:cNvSpPr>
                  <a:spLocks noChangeArrowheads="1"/>
                </p:cNvSpPr>
                <p:nvPr/>
              </p:nvSpPr>
              <p:spPr bwMode="auto">
                <a:xfrm>
                  <a:off x="2831" y="269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31" name="Rectangle 2946">
                  <a:extLst>
                    <a:ext uri="{FF2B5EF4-FFF2-40B4-BE49-F238E27FC236}">
                      <a16:creationId xmlns:a16="http://schemas.microsoft.com/office/drawing/2014/main" id="{E595E6EE-C098-4F8A-B9DB-E6D139066A79}"/>
                    </a:ext>
                  </a:extLst>
                </p:cNvPr>
                <p:cNvSpPr>
                  <a:spLocks noChangeArrowheads="1"/>
                </p:cNvSpPr>
                <p:nvPr/>
              </p:nvSpPr>
              <p:spPr bwMode="auto">
                <a:xfrm>
                  <a:off x="2835" y="2693"/>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32" name="Rectangle 2947">
                  <a:extLst>
                    <a:ext uri="{FF2B5EF4-FFF2-40B4-BE49-F238E27FC236}">
                      <a16:creationId xmlns:a16="http://schemas.microsoft.com/office/drawing/2014/main" id="{C7DF6FDD-EC7E-40E8-8557-FC7A2B7BF3C4}"/>
                    </a:ext>
                  </a:extLst>
                </p:cNvPr>
                <p:cNvSpPr>
                  <a:spLocks noChangeArrowheads="1"/>
                </p:cNvSpPr>
                <p:nvPr/>
              </p:nvSpPr>
              <p:spPr bwMode="auto">
                <a:xfrm>
                  <a:off x="2840" y="2693"/>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33" name="Rectangle 2948">
                  <a:extLst>
                    <a:ext uri="{FF2B5EF4-FFF2-40B4-BE49-F238E27FC236}">
                      <a16:creationId xmlns:a16="http://schemas.microsoft.com/office/drawing/2014/main" id="{F380E887-D182-4B7E-837E-68B740673BDB}"/>
                    </a:ext>
                  </a:extLst>
                </p:cNvPr>
                <p:cNvSpPr>
                  <a:spLocks noChangeArrowheads="1"/>
                </p:cNvSpPr>
                <p:nvPr/>
              </p:nvSpPr>
              <p:spPr bwMode="auto">
                <a:xfrm>
                  <a:off x="2845" y="2693"/>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34" name="Rectangle 2949">
                  <a:extLst>
                    <a:ext uri="{FF2B5EF4-FFF2-40B4-BE49-F238E27FC236}">
                      <a16:creationId xmlns:a16="http://schemas.microsoft.com/office/drawing/2014/main" id="{81F8DAE6-1C0F-4598-BDBE-B31F3D46877B}"/>
                    </a:ext>
                  </a:extLst>
                </p:cNvPr>
                <p:cNvSpPr>
                  <a:spLocks noChangeArrowheads="1"/>
                </p:cNvSpPr>
                <p:nvPr/>
              </p:nvSpPr>
              <p:spPr bwMode="auto">
                <a:xfrm>
                  <a:off x="2850" y="269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35" name="Rectangle 2950">
                  <a:extLst>
                    <a:ext uri="{FF2B5EF4-FFF2-40B4-BE49-F238E27FC236}">
                      <a16:creationId xmlns:a16="http://schemas.microsoft.com/office/drawing/2014/main" id="{F3C63AF4-4D7B-4E05-983B-966DA2FA3EDD}"/>
                    </a:ext>
                  </a:extLst>
                </p:cNvPr>
                <p:cNvSpPr>
                  <a:spLocks noChangeArrowheads="1"/>
                </p:cNvSpPr>
                <p:nvPr/>
              </p:nvSpPr>
              <p:spPr bwMode="auto">
                <a:xfrm>
                  <a:off x="2855" y="269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36" name="Rectangle 2951">
                  <a:extLst>
                    <a:ext uri="{FF2B5EF4-FFF2-40B4-BE49-F238E27FC236}">
                      <a16:creationId xmlns:a16="http://schemas.microsoft.com/office/drawing/2014/main" id="{ECF8397A-07CC-4F9C-BDFE-68F077471395}"/>
                    </a:ext>
                  </a:extLst>
                </p:cNvPr>
                <p:cNvSpPr>
                  <a:spLocks noChangeArrowheads="1"/>
                </p:cNvSpPr>
                <p:nvPr/>
              </p:nvSpPr>
              <p:spPr bwMode="auto">
                <a:xfrm>
                  <a:off x="2859" y="2692"/>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37" name="Rectangle 2952">
                  <a:extLst>
                    <a:ext uri="{FF2B5EF4-FFF2-40B4-BE49-F238E27FC236}">
                      <a16:creationId xmlns:a16="http://schemas.microsoft.com/office/drawing/2014/main" id="{1DFAF010-B9E4-4DC3-B0A7-15CFFE97790E}"/>
                    </a:ext>
                  </a:extLst>
                </p:cNvPr>
                <p:cNvSpPr>
                  <a:spLocks noChangeArrowheads="1"/>
                </p:cNvSpPr>
                <p:nvPr/>
              </p:nvSpPr>
              <p:spPr bwMode="auto">
                <a:xfrm>
                  <a:off x="2864" y="269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38" name="Rectangle 2953">
                  <a:extLst>
                    <a:ext uri="{FF2B5EF4-FFF2-40B4-BE49-F238E27FC236}">
                      <a16:creationId xmlns:a16="http://schemas.microsoft.com/office/drawing/2014/main" id="{51AAFB5C-2045-4B94-8B3E-6C5531492715}"/>
                    </a:ext>
                  </a:extLst>
                </p:cNvPr>
                <p:cNvSpPr>
                  <a:spLocks noChangeArrowheads="1"/>
                </p:cNvSpPr>
                <p:nvPr/>
              </p:nvSpPr>
              <p:spPr bwMode="auto">
                <a:xfrm>
                  <a:off x="2869" y="269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39" name="Rectangle 2954">
                  <a:extLst>
                    <a:ext uri="{FF2B5EF4-FFF2-40B4-BE49-F238E27FC236}">
                      <a16:creationId xmlns:a16="http://schemas.microsoft.com/office/drawing/2014/main" id="{C7E9BD05-F943-426B-9FB0-D4550B54028A}"/>
                    </a:ext>
                  </a:extLst>
                </p:cNvPr>
                <p:cNvSpPr>
                  <a:spLocks noChangeArrowheads="1"/>
                </p:cNvSpPr>
                <p:nvPr/>
              </p:nvSpPr>
              <p:spPr bwMode="auto">
                <a:xfrm>
                  <a:off x="2874" y="269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40" name="Rectangle 2955">
                  <a:extLst>
                    <a:ext uri="{FF2B5EF4-FFF2-40B4-BE49-F238E27FC236}">
                      <a16:creationId xmlns:a16="http://schemas.microsoft.com/office/drawing/2014/main" id="{3285ED52-C625-4E9C-8AF5-F31932DE73A2}"/>
                    </a:ext>
                  </a:extLst>
                </p:cNvPr>
                <p:cNvSpPr>
                  <a:spLocks noChangeArrowheads="1"/>
                </p:cNvSpPr>
                <p:nvPr/>
              </p:nvSpPr>
              <p:spPr bwMode="auto">
                <a:xfrm>
                  <a:off x="2879" y="269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41" name="Rectangle 2956">
                  <a:extLst>
                    <a:ext uri="{FF2B5EF4-FFF2-40B4-BE49-F238E27FC236}">
                      <a16:creationId xmlns:a16="http://schemas.microsoft.com/office/drawing/2014/main" id="{914685EC-2B6F-4D50-A50F-09CB8001091D}"/>
                    </a:ext>
                  </a:extLst>
                </p:cNvPr>
                <p:cNvSpPr>
                  <a:spLocks noChangeArrowheads="1"/>
                </p:cNvSpPr>
                <p:nvPr/>
              </p:nvSpPr>
              <p:spPr bwMode="auto">
                <a:xfrm>
                  <a:off x="2883" y="269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42" name="Rectangle 2957">
                  <a:extLst>
                    <a:ext uri="{FF2B5EF4-FFF2-40B4-BE49-F238E27FC236}">
                      <a16:creationId xmlns:a16="http://schemas.microsoft.com/office/drawing/2014/main" id="{2CF53670-EFF5-4253-AEFB-4CEFE4797093}"/>
                    </a:ext>
                  </a:extLst>
                </p:cNvPr>
                <p:cNvSpPr>
                  <a:spLocks noChangeArrowheads="1"/>
                </p:cNvSpPr>
                <p:nvPr/>
              </p:nvSpPr>
              <p:spPr bwMode="auto">
                <a:xfrm>
                  <a:off x="2888" y="269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43" name="Rectangle 2958">
                  <a:extLst>
                    <a:ext uri="{FF2B5EF4-FFF2-40B4-BE49-F238E27FC236}">
                      <a16:creationId xmlns:a16="http://schemas.microsoft.com/office/drawing/2014/main" id="{986BCDE5-E90D-4F44-B604-4080BB9E2A40}"/>
                    </a:ext>
                  </a:extLst>
                </p:cNvPr>
                <p:cNvSpPr>
                  <a:spLocks noChangeArrowheads="1"/>
                </p:cNvSpPr>
                <p:nvPr/>
              </p:nvSpPr>
              <p:spPr bwMode="auto">
                <a:xfrm>
                  <a:off x="2893" y="269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44" name="Rectangle 2959">
                  <a:extLst>
                    <a:ext uri="{FF2B5EF4-FFF2-40B4-BE49-F238E27FC236}">
                      <a16:creationId xmlns:a16="http://schemas.microsoft.com/office/drawing/2014/main" id="{E495780B-3B6A-4411-AFB8-D5A162E38ABB}"/>
                    </a:ext>
                  </a:extLst>
                </p:cNvPr>
                <p:cNvSpPr>
                  <a:spLocks noChangeArrowheads="1"/>
                </p:cNvSpPr>
                <p:nvPr/>
              </p:nvSpPr>
              <p:spPr bwMode="auto">
                <a:xfrm>
                  <a:off x="2898" y="268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45" name="Rectangle 2960">
                  <a:extLst>
                    <a:ext uri="{FF2B5EF4-FFF2-40B4-BE49-F238E27FC236}">
                      <a16:creationId xmlns:a16="http://schemas.microsoft.com/office/drawing/2014/main" id="{5D6511DB-C953-423B-A404-4F1BED2D4463}"/>
                    </a:ext>
                  </a:extLst>
                </p:cNvPr>
                <p:cNvSpPr>
                  <a:spLocks noChangeArrowheads="1"/>
                </p:cNvSpPr>
                <p:nvPr/>
              </p:nvSpPr>
              <p:spPr bwMode="auto">
                <a:xfrm>
                  <a:off x="2903" y="268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46" name="Rectangle 2961">
                  <a:extLst>
                    <a:ext uri="{FF2B5EF4-FFF2-40B4-BE49-F238E27FC236}">
                      <a16:creationId xmlns:a16="http://schemas.microsoft.com/office/drawing/2014/main" id="{968955AC-6966-4E9A-811B-3FB9D2A6B22D}"/>
                    </a:ext>
                  </a:extLst>
                </p:cNvPr>
                <p:cNvSpPr>
                  <a:spLocks noChangeArrowheads="1"/>
                </p:cNvSpPr>
                <p:nvPr/>
              </p:nvSpPr>
              <p:spPr bwMode="auto">
                <a:xfrm>
                  <a:off x="2907" y="268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47" name="Rectangle 2962">
                  <a:extLst>
                    <a:ext uri="{FF2B5EF4-FFF2-40B4-BE49-F238E27FC236}">
                      <a16:creationId xmlns:a16="http://schemas.microsoft.com/office/drawing/2014/main" id="{2F2FFA7A-6236-458D-A4A3-E2A2BF3303D7}"/>
                    </a:ext>
                  </a:extLst>
                </p:cNvPr>
                <p:cNvSpPr>
                  <a:spLocks noChangeArrowheads="1"/>
                </p:cNvSpPr>
                <p:nvPr/>
              </p:nvSpPr>
              <p:spPr bwMode="auto">
                <a:xfrm>
                  <a:off x="2912" y="268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48" name="Rectangle 2963">
                  <a:extLst>
                    <a:ext uri="{FF2B5EF4-FFF2-40B4-BE49-F238E27FC236}">
                      <a16:creationId xmlns:a16="http://schemas.microsoft.com/office/drawing/2014/main" id="{662FEAA3-7A8E-48B0-82F6-D7015094E4DA}"/>
                    </a:ext>
                  </a:extLst>
                </p:cNvPr>
                <p:cNvSpPr>
                  <a:spLocks noChangeArrowheads="1"/>
                </p:cNvSpPr>
                <p:nvPr/>
              </p:nvSpPr>
              <p:spPr bwMode="auto">
                <a:xfrm>
                  <a:off x="2917" y="268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49" name="Rectangle 2964">
                  <a:extLst>
                    <a:ext uri="{FF2B5EF4-FFF2-40B4-BE49-F238E27FC236}">
                      <a16:creationId xmlns:a16="http://schemas.microsoft.com/office/drawing/2014/main" id="{D0966C57-3092-43BF-AF14-30D0C75836F6}"/>
                    </a:ext>
                  </a:extLst>
                </p:cNvPr>
                <p:cNvSpPr>
                  <a:spLocks noChangeArrowheads="1"/>
                </p:cNvSpPr>
                <p:nvPr/>
              </p:nvSpPr>
              <p:spPr bwMode="auto">
                <a:xfrm>
                  <a:off x="2922" y="268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50" name="Rectangle 2965">
                  <a:extLst>
                    <a:ext uri="{FF2B5EF4-FFF2-40B4-BE49-F238E27FC236}">
                      <a16:creationId xmlns:a16="http://schemas.microsoft.com/office/drawing/2014/main" id="{BD1D456E-3CCA-48BC-A547-439293325818}"/>
                    </a:ext>
                  </a:extLst>
                </p:cNvPr>
                <p:cNvSpPr>
                  <a:spLocks noChangeArrowheads="1"/>
                </p:cNvSpPr>
                <p:nvPr/>
              </p:nvSpPr>
              <p:spPr bwMode="auto">
                <a:xfrm>
                  <a:off x="2927" y="268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51" name="Rectangle 2966">
                  <a:extLst>
                    <a:ext uri="{FF2B5EF4-FFF2-40B4-BE49-F238E27FC236}">
                      <a16:creationId xmlns:a16="http://schemas.microsoft.com/office/drawing/2014/main" id="{AC38C0EE-30DA-412F-901B-27AF9DD20CC3}"/>
                    </a:ext>
                  </a:extLst>
                </p:cNvPr>
                <p:cNvSpPr>
                  <a:spLocks noChangeArrowheads="1"/>
                </p:cNvSpPr>
                <p:nvPr/>
              </p:nvSpPr>
              <p:spPr bwMode="auto">
                <a:xfrm>
                  <a:off x="2931" y="268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52" name="Rectangle 2967">
                  <a:extLst>
                    <a:ext uri="{FF2B5EF4-FFF2-40B4-BE49-F238E27FC236}">
                      <a16:creationId xmlns:a16="http://schemas.microsoft.com/office/drawing/2014/main" id="{CD65B198-2C92-492A-8A5C-F4BA2CFF1A73}"/>
                    </a:ext>
                  </a:extLst>
                </p:cNvPr>
                <p:cNvSpPr>
                  <a:spLocks noChangeArrowheads="1"/>
                </p:cNvSpPr>
                <p:nvPr/>
              </p:nvSpPr>
              <p:spPr bwMode="auto">
                <a:xfrm>
                  <a:off x="2936" y="2682"/>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53" name="Rectangle 2968">
                  <a:extLst>
                    <a:ext uri="{FF2B5EF4-FFF2-40B4-BE49-F238E27FC236}">
                      <a16:creationId xmlns:a16="http://schemas.microsoft.com/office/drawing/2014/main" id="{417010BD-C954-4E8F-9F79-A2C93425E00E}"/>
                    </a:ext>
                  </a:extLst>
                </p:cNvPr>
                <p:cNvSpPr>
                  <a:spLocks noChangeArrowheads="1"/>
                </p:cNvSpPr>
                <p:nvPr/>
              </p:nvSpPr>
              <p:spPr bwMode="auto">
                <a:xfrm>
                  <a:off x="2941" y="268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54" name="Rectangle 2969">
                  <a:extLst>
                    <a:ext uri="{FF2B5EF4-FFF2-40B4-BE49-F238E27FC236}">
                      <a16:creationId xmlns:a16="http://schemas.microsoft.com/office/drawing/2014/main" id="{5B84B3B4-6F56-412D-A5DC-92BFA2755446}"/>
                    </a:ext>
                  </a:extLst>
                </p:cNvPr>
                <p:cNvSpPr>
                  <a:spLocks noChangeArrowheads="1"/>
                </p:cNvSpPr>
                <p:nvPr/>
              </p:nvSpPr>
              <p:spPr bwMode="auto">
                <a:xfrm>
                  <a:off x="2946" y="268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55" name="Rectangle 2970">
                  <a:extLst>
                    <a:ext uri="{FF2B5EF4-FFF2-40B4-BE49-F238E27FC236}">
                      <a16:creationId xmlns:a16="http://schemas.microsoft.com/office/drawing/2014/main" id="{475487D2-C84A-407D-947E-70E7D9315E04}"/>
                    </a:ext>
                  </a:extLst>
                </p:cNvPr>
                <p:cNvSpPr>
                  <a:spLocks noChangeArrowheads="1"/>
                </p:cNvSpPr>
                <p:nvPr/>
              </p:nvSpPr>
              <p:spPr bwMode="auto">
                <a:xfrm>
                  <a:off x="2951" y="268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56" name="Rectangle 2971">
                  <a:extLst>
                    <a:ext uri="{FF2B5EF4-FFF2-40B4-BE49-F238E27FC236}">
                      <a16:creationId xmlns:a16="http://schemas.microsoft.com/office/drawing/2014/main" id="{79E8E2B1-325B-4BDB-A92C-40E6E9FF317D}"/>
                    </a:ext>
                  </a:extLst>
                </p:cNvPr>
                <p:cNvSpPr>
                  <a:spLocks noChangeArrowheads="1"/>
                </p:cNvSpPr>
                <p:nvPr/>
              </p:nvSpPr>
              <p:spPr bwMode="auto">
                <a:xfrm>
                  <a:off x="2955" y="268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57" name="Rectangle 2972">
                  <a:extLst>
                    <a:ext uri="{FF2B5EF4-FFF2-40B4-BE49-F238E27FC236}">
                      <a16:creationId xmlns:a16="http://schemas.microsoft.com/office/drawing/2014/main" id="{B769AAFB-3579-4CC7-B5A4-6C2B86502118}"/>
                    </a:ext>
                  </a:extLst>
                </p:cNvPr>
                <p:cNvSpPr>
                  <a:spLocks noChangeArrowheads="1"/>
                </p:cNvSpPr>
                <p:nvPr/>
              </p:nvSpPr>
              <p:spPr bwMode="auto">
                <a:xfrm>
                  <a:off x="2960" y="268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58" name="Rectangle 2973">
                  <a:extLst>
                    <a:ext uri="{FF2B5EF4-FFF2-40B4-BE49-F238E27FC236}">
                      <a16:creationId xmlns:a16="http://schemas.microsoft.com/office/drawing/2014/main" id="{535F86F5-56F6-48D1-A64D-BF8B9FF6FCD1}"/>
                    </a:ext>
                  </a:extLst>
                </p:cNvPr>
                <p:cNvSpPr>
                  <a:spLocks noChangeArrowheads="1"/>
                </p:cNvSpPr>
                <p:nvPr/>
              </p:nvSpPr>
              <p:spPr bwMode="auto">
                <a:xfrm>
                  <a:off x="2965" y="267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59" name="Rectangle 2974">
                  <a:extLst>
                    <a:ext uri="{FF2B5EF4-FFF2-40B4-BE49-F238E27FC236}">
                      <a16:creationId xmlns:a16="http://schemas.microsoft.com/office/drawing/2014/main" id="{9F2F17B3-0B19-4BAC-B395-1DFAD947CB06}"/>
                    </a:ext>
                  </a:extLst>
                </p:cNvPr>
                <p:cNvSpPr>
                  <a:spLocks noChangeArrowheads="1"/>
                </p:cNvSpPr>
                <p:nvPr/>
              </p:nvSpPr>
              <p:spPr bwMode="auto">
                <a:xfrm>
                  <a:off x="2970" y="267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60" name="Rectangle 2975">
                  <a:extLst>
                    <a:ext uri="{FF2B5EF4-FFF2-40B4-BE49-F238E27FC236}">
                      <a16:creationId xmlns:a16="http://schemas.microsoft.com/office/drawing/2014/main" id="{46219D76-B350-49C0-A100-B9B2EBDEAB9C}"/>
                    </a:ext>
                  </a:extLst>
                </p:cNvPr>
                <p:cNvSpPr>
                  <a:spLocks noChangeArrowheads="1"/>
                </p:cNvSpPr>
                <p:nvPr/>
              </p:nvSpPr>
              <p:spPr bwMode="auto">
                <a:xfrm>
                  <a:off x="2975" y="267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61" name="Rectangle 2976">
                  <a:extLst>
                    <a:ext uri="{FF2B5EF4-FFF2-40B4-BE49-F238E27FC236}">
                      <a16:creationId xmlns:a16="http://schemas.microsoft.com/office/drawing/2014/main" id="{ED496AC2-A2F7-4331-8CD0-EEC0CA6790BE}"/>
                    </a:ext>
                  </a:extLst>
                </p:cNvPr>
                <p:cNvSpPr>
                  <a:spLocks noChangeArrowheads="1"/>
                </p:cNvSpPr>
                <p:nvPr/>
              </p:nvSpPr>
              <p:spPr bwMode="auto">
                <a:xfrm>
                  <a:off x="2979" y="267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62" name="Rectangle 2977">
                  <a:extLst>
                    <a:ext uri="{FF2B5EF4-FFF2-40B4-BE49-F238E27FC236}">
                      <a16:creationId xmlns:a16="http://schemas.microsoft.com/office/drawing/2014/main" id="{D5746BE8-50F0-4C79-BE60-6CF6AB6771CF}"/>
                    </a:ext>
                  </a:extLst>
                </p:cNvPr>
                <p:cNvSpPr>
                  <a:spLocks noChangeArrowheads="1"/>
                </p:cNvSpPr>
                <p:nvPr/>
              </p:nvSpPr>
              <p:spPr bwMode="auto">
                <a:xfrm>
                  <a:off x="2984" y="267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63" name="Rectangle 2978">
                  <a:extLst>
                    <a:ext uri="{FF2B5EF4-FFF2-40B4-BE49-F238E27FC236}">
                      <a16:creationId xmlns:a16="http://schemas.microsoft.com/office/drawing/2014/main" id="{8C5DF497-318D-4861-8291-075AB665FD69}"/>
                    </a:ext>
                  </a:extLst>
                </p:cNvPr>
                <p:cNvSpPr>
                  <a:spLocks noChangeArrowheads="1"/>
                </p:cNvSpPr>
                <p:nvPr/>
              </p:nvSpPr>
              <p:spPr bwMode="auto">
                <a:xfrm>
                  <a:off x="2989" y="267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64" name="Rectangle 2979">
                  <a:extLst>
                    <a:ext uri="{FF2B5EF4-FFF2-40B4-BE49-F238E27FC236}">
                      <a16:creationId xmlns:a16="http://schemas.microsoft.com/office/drawing/2014/main" id="{334F387D-DDC9-4520-8E8C-FF91E1EF60CF}"/>
                    </a:ext>
                  </a:extLst>
                </p:cNvPr>
                <p:cNvSpPr>
                  <a:spLocks noChangeArrowheads="1"/>
                </p:cNvSpPr>
                <p:nvPr/>
              </p:nvSpPr>
              <p:spPr bwMode="auto">
                <a:xfrm>
                  <a:off x="2994" y="267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65" name="Rectangle 2980">
                  <a:extLst>
                    <a:ext uri="{FF2B5EF4-FFF2-40B4-BE49-F238E27FC236}">
                      <a16:creationId xmlns:a16="http://schemas.microsoft.com/office/drawing/2014/main" id="{1865887F-77E3-41A2-B517-546511908325}"/>
                    </a:ext>
                  </a:extLst>
                </p:cNvPr>
                <p:cNvSpPr>
                  <a:spLocks noChangeArrowheads="1"/>
                </p:cNvSpPr>
                <p:nvPr/>
              </p:nvSpPr>
              <p:spPr bwMode="auto">
                <a:xfrm>
                  <a:off x="2999" y="267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66" name="Rectangle 2981">
                  <a:extLst>
                    <a:ext uri="{FF2B5EF4-FFF2-40B4-BE49-F238E27FC236}">
                      <a16:creationId xmlns:a16="http://schemas.microsoft.com/office/drawing/2014/main" id="{332EE4E5-7412-4EA2-8FCA-4F80613B10A1}"/>
                    </a:ext>
                  </a:extLst>
                </p:cNvPr>
                <p:cNvSpPr>
                  <a:spLocks noChangeArrowheads="1"/>
                </p:cNvSpPr>
                <p:nvPr/>
              </p:nvSpPr>
              <p:spPr bwMode="auto">
                <a:xfrm>
                  <a:off x="3003" y="2672"/>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67" name="Rectangle 2982">
                  <a:extLst>
                    <a:ext uri="{FF2B5EF4-FFF2-40B4-BE49-F238E27FC236}">
                      <a16:creationId xmlns:a16="http://schemas.microsoft.com/office/drawing/2014/main" id="{6B9345E6-6B0D-46B4-8CE6-A200A30C744D}"/>
                    </a:ext>
                  </a:extLst>
                </p:cNvPr>
                <p:cNvSpPr>
                  <a:spLocks noChangeArrowheads="1"/>
                </p:cNvSpPr>
                <p:nvPr/>
              </p:nvSpPr>
              <p:spPr bwMode="auto">
                <a:xfrm>
                  <a:off x="3008" y="267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68" name="Rectangle 2983">
                  <a:extLst>
                    <a:ext uri="{FF2B5EF4-FFF2-40B4-BE49-F238E27FC236}">
                      <a16:creationId xmlns:a16="http://schemas.microsoft.com/office/drawing/2014/main" id="{E161E3C8-2CFE-412C-9E14-1787514AC15A}"/>
                    </a:ext>
                  </a:extLst>
                </p:cNvPr>
                <p:cNvSpPr>
                  <a:spLocks noChangeArrowheads="1"/>
                </p:cNvSpPr>
                <p:nvPr/>
              </p:nvSpPr>
              <p:spPr bwMode="auto">
                <a:xfrm>
                  <a:off x="3013" y="267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69" name="Rectangle 2984">
                  <a:extLst>
                    <a:ext uri="{FF2B5EF4-FFF2-40B4-BE49-F238E27FC236}">
                      <a16:creationId xmlns:a16="http://schemas.microsoft.com/office/drawing/2014/main" id="{B1964505-D895-4255-A2C3-D6C8455040F8}"/>
                    </a:ext>
                  </a:extLst>
                </p:cNvPr>
                <p:cNvSpPr>
                  <a:spLocks noChangeArrowheads="1"/>
                </p:cNvSpPr>
                <p:nvPr/>
              </p:nvSpPr>
              <p:spPr bwMode="auto">
                <a:xfrm>
                  <a:off x="3018" y="267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70" name="Rectangle 2985">
                  <a:extLst>
                    <a:ext uri="{FF2B5EF4-FFF2-40B4-BE49-F238E27FC236}">
                      <a16:creationId xmlns:a16="http://schemas.microsoft.com/office/drawing/2014/main" id="{A968554E-D3A1-4231-8AE0-0015BD890677}"/>
                    </a:ext>
                  </a:extLst>
                </p:cNvPr>
                <p:cNvSpPr>
                  <a:spLocks noChangeArrowheads="1"/>
                </p:cNvSpPr>
                <p:nvPr/>
              </p:nvSpPr>
              <p:spPr bwMode="auto">
                <a:xfrm>
                  <a:off x="3022" y="267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71" name="Rectangle 2986">
                  <a:extLst>
                    <a:ext uri="{FF2B5EF4-FFF2-40B4-BE49-F238E27FC236}">
                      <a16:creationId xmlns:a16="http://schemas.microsoft.com/office/drawing/2014/main" id="{2E0E31F0-099F-4FAF-B8A2-5D499D5E2955}"/>
                    </a:ext>
                  </a:extLst>
                </p:cNvPr>
                <p:cNvSpPr>
                  <a:spLocks noChangeArrowheads="1"/>
                </p:cNvSpPr>
                <p:nvPr/>
              </p:nvSpPr>
              <p:spPr bwMode="auto">
                <a:xfrm>
                  <a:off x="3027" y="267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72" name="Rectangle 2987">
                  <a:extLst>
                    <a:ext uri="{FF2B5EF4-FFF2-40B4-BE49-F238E27FC236}">
                      <a16:creationId xmlns:a16="http://schemas.microsoft.com/office/drawing/2014/main" id="{2F97499A-9CD9-4F51-B23C-2C80BAE2106A}"/>
                    </a:ext>
                  </a:extLst>
                </p:cNvPr>
                <p:cNvSpPr>
                  <a:spLocks noChangeArrowheads="1"/>
                </p:cNvSpPr>
                <p:nvPr/>
              </p:nvSpPr>
              <p:spPr bwMode="auto">
                <a:xfrm>
                  <a:off x="3032" y="2669"/>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73" name="Rectangle 2988">
                  <a:extLst>
                    <a:ext uri="{FF2B5EF4-FFF2-40B4-BE49-F238E27FC236}">
                      <a16:creationId xmlns:a16="http://schemas.microsoft.com/office/drawing/2014/main" id="{8A37BE7F-E339-4CD8-BB32-870A6C643A5C}"/>
                    </a:ext>
                  </a:extLst>
                </p:cNvPr>
                <p:cNvSpPr>
                  <a:spLocks noChangeArrowheads="1"/>
                </p:cNvSpPr>
                <p:nvPr/>
              </p:nvSpPr>
              <p:spPr bwMode="auto">
                <a:xfrm>
                  <a:off x="3037" y="266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74" name="Rectangle 2989">
                  <a:extLst>
                    <a:ext uri="{FF2B5EF4-FFF2-40B4-BE49-F238E27FC236}">
                      <a16:creationId xmlns:a16="http://schemas.microsoft.com/office/drawing/2014/main" id="{4AE6EEB1-2398-4DA0-9E6E-91110DA5A1C9}"/>
                    </a:ext>
                  </a:extLst>
                </p:cNvPr>
                <p:cNvSpPr>
                  <a:spLocks noChangeArrowheads="1"/>
                </p:cNvSpPr>
                <p:nvPr/>
              </p:nvSpPr>
              <p:spPr bwMode="auto">
                <a:xfrm>
                  <a:off x="3042" y="266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75" name="Rectangle 2990">
                  <a:extLst>
                    <a:ext uri="{FF2B5EF4-FFF2-40B4-BE49-F238E27FC236}">
                      <a16:creationId xmlns:a16="http://schemas.microsoft.com/office/drawing/2014/main" id="{399C627D-8D17-4CCE-A98A-7519916393A0}"/>
                    </a:ext>
                  </a:extLst>
                </p:cNvPr>
                <p:cNvSpPr>
                  <a:spLocks noChangeArrowheads="1"/>
                </p:cNvSpPr>
                <p:nvPr/>
              </p:nvSpPr>
              <p:spPr bwMode="auto">
                <a:xfrm>
                  <a:off x="3046" y="266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76" name="Rectangle 2991">
                  <a:extLst>
                    <a:ext uri="{FF2B5EF4-FFF2-40B4-BE49-F238E27FC236}">
                      <a16:creationId xmlns:a16="http://schemas.microsoft.com/office/drawing/2014/main" id="{2DEC4A72-1FEB-4772-BF57-FD109E51FEC7}"/>
                    </a:ext>
                  </a:extLst>
                </p:cNvPr>
                <p:cNvSpPr>
                  <a:spLocks noChangeArrowheads="1"/>
                </p:cNvSpPr>
                <p:nvPr/>
              </p:nvSpPr>
              <p:spPr bwMode="auto">
                <a:xfrm>
                  <a:off x="3051" y="266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77" name="Rectangle 2992">
                  <a:extLst>
                    <a:ext uri="{FF2B5EF4-FFF2-40B4-BE49-F238E27FC236}">
                      <a16:creationId xmlns:a16="http://schemas.microsoft.com/office/drawing/2014/main" id="{634BB9C5-0D3D-4F53-B782-74A8DADDD2D6}"/>
                    </a:ext>
                  </a:extLst>
                </p:cNvPr>
                <p:cNvSpPr>
                  <a:spLocks noChangeArrowheads="1"/>
                </p:cNvSpPr>
                <p:nvPr/>
              </p:nvSpPr>
              <p:spPr bwMode="auto">
                <a:xfrm>
                  <a:off x="3056" y="266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78" name="Rectangle 2993">
                  <a:extLst>
                    <a:ext uri="{FF2B5EF4-FFF2-40B4-BE49-F238E27FC236}">
                      <a16:creationId xmlns:a16="http://schemas.microsoft.com/office/drawing/2014/main" id="{5B6FEFFF-8D29-4E8F-9B40-E0EE176CC791}"/>
                    </a:ext>
                  </a:extLst>
                </p:cNvPr>
                <p:cNvSpPr>
                  <a:spLocks noChangeArrowheads="1"/>
                </p:cNvSpPr>
                <p:nvPr/>
              </p:nvSpPr>
              <p:spPr bwMode="auto">
                <a:xfrm>
                  <a:off x="3061" y="266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79" name="Rectangle 2994">
                  <a:extLst>
                    <a:ext uri="{FF2B5EF4-FFF2-40B4-BE49-F238E27FC236}">
                      <a16:creationId xmlns:a16="http://schemas.microsoft.com/office/drawing/2014/main" id="{8761ED77-B74F-418E-B9C4-55E39EA6D6BA}"/>
                    </a:ext>
                  </a:extLst>
                </p:cNvPr>
                <p:cNvSpPr>
                  <a:spLocks noChangeArrowheads="1"/>
                </p:cNvSpPr>
                <p:nvPr/>
              </p:nvSpPr>
              <p:spPr bwMode="auto">
                <a:xfrm>
                  <a:off x="3066" y="266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80" name="Rectangle 2995">
                  <a:extLst>
                    <a:ext uri="{FF2B5EF4-FFF2-40B4-BE49-F238E27FC236}">
                      <a16:creationId xmlns:a16="http://schemas.microsoft.com/office/drawing/2014/main" id="{AB03FF21-CBFD-4582-B88A-47A712071CEA}"/>
                    </a:ext>
                  </a:extLst>
                </p:cNvPr>
                <p:cNvSpPr>
                  <a:spLocks noChangeArrowheads="1"/>
                </p:cNvSpPr>
                <p:nvPr/>
              </p:nvSpPr>
              <p:spPr bwMode="auto">
                <a:xfrm>
                  <a:off x="3070" y="266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81" name="Rectangle 2996">
                  <a:extLst>
                    <a:ext uri="{FF2B5EF4-FFF2-40B4-BE49-F238E27FC236}">
                      <a16:creationId xmlns:a16="http://schemas.microsoft.com/office/drawing/2014/main" id="{44C2DFEB-F7E3-4CFE-A4A2-6B48CBB841B0}"/>
                    </a:ext>
                  </a:extLst>
                </p:cNvPr>
                <p:cNvSpPr>
                  <a:spLocks noChangeArrowheads="1"/>
                </p:cNvSpPr>
                <p:nvPr/>
              </p:nvSpPr>
              <p:spPr bwMode="auto">
                <a:xfrm>
                  <a:off x="3075" y="266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82" name="Rectangle 2997">
                  <a:extLst>
                    <a:ext uri="{FF2B5EF4-FFF2-40B4-BE49-F238E27FC236}">
                      <a16:creationId xmlns:a16="http://schemas.microsoft.com/office/drawing/2014/main" id="{CC3C2EE3-1309-4327-A99C-FAC7CCC04ECB}"/>
                    </a:ext>
                  </a:extLst>
                </p:cNvPr>
                <p:cNvSpPr>
                  <a:spLocks noChangeArrowheads="1"/>
                </p:cNvSpPr>
                <p:nvPr/>
              </p:nvSpPr>
              <p:spPr bwMode="auto">
                <a:xfrm>
                  <a:off x="3080" y="266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83" name="Rectangle 2998">
                  <a:extLst>
                    <a:ext uri="{FF2B5EF4-FFF2-40B4-BE49-F238E27FC236}">
                      <a16:creationId xmlns:a16="http://schemas.microsoft.com/office/drawing/2014/main" id="{2778594A-B982-44F1-9CDE-3613424C874F}"/>
                    </a:ext>
                  </a:extLst>
                </p:cNvPr>
                <p:cNvSpPr>
                  <a:spLocks noChangeArrowheads="1"/>
                </p:cNvSpPr>
                <p:nvPr/>
              </p:nvSpPr>
              <p:spPr bwMode="auto">
                <a:xfrm>
                  <a:off x="3085" y="266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84" name="Rectangle 2999">
                  <a:extLst>
                    <a:ext uri="{FF2B5EF4-FFF2-40B4-BE49-F238E27FC236}">
                      <a16:creationId xmlns:a16="http://schemas.microsoft.com/office/drawing/2014/main" id="{71F75D13-EE04-4B10-B47B-29F5F887FD1B}"/>
                    </a:ext>
                  </a:extLst>
                </p:cNvPr>
                <p:cNvSpPr>
                  <a:spLocks noChangeArrowheads="1"/>
                </p:cNvSpPr>
                <p:nvPr/>
              </p:nvSpPr>
              <p:spPr bwMode="auto">
                <a:xfrm>
                  <a:off x="3090" y="266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85" name="Rectangle 3000">
                  <a:extLst>
                    <a:ext uri="{FF2B5EF4-FFF2-40B4-BE49-F238E27FC236}">
                      <a16:creationId xmlns:a16="http://schemas.microsoft.com/office/drawing/2014/main" id="{F6910EC7-95E0-46A4-A901-7A194A86CBA5}"/>
                    </a:ext>
                  </a:extLst>
                </p:cNvPr>
                <p:cNvSpPr>
                  <a:spLocks noChangeArrowheads="1"/>
                </p:cNvSpPr>
                <p:nvPr/>
              </p:nvSpPr>
              <p:spPr bwMode="auto">
                <a:xfrm>
                  <a:off x="3094" y="266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86" name="Rectangle 3001">
                  <a:extLst>
                    <a:ext uri="{FF2B5EF4-FFF2-40B4-BE49-F238E27FC236}">
                      <a16:creationId xmlns:a16="http://schemas.microsoft.com/office/drawing/2014/main" id="{A2D4F844-1A66-43C5-8D5E-62A898B16639}"/>
                    </a:ext>
                  </a:extLst>
                </p:cNvPr>
                <p:cNvSpPr>
                  <a:spLocks noChangeArrowheads="1"/>
                </p:cNvSpPr>
                <p:nvPr/>
              </p:nvSpPr>
              <p:spPr bwMode="auto">
                <a:xfrm>
                  <a:off x="3099" y="266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87" name="Rectangle 3002">
                  <a:extLst>
                    <a:ext uri="{FF2B5EF4-FFF2-40B4-BE49-F238E27FC236}">
                      <a16:creationId xmlns:a16="http://schemas.microsoft.com/office/drawing/2014/main" id="{808D11E0-7512-4EBE-9ED4-7EB3C208858D}"/>
                    </a:ext>
                  </a:extLst>
                </p:cNvPr>
                <p:cNvSpPr>
                  <a:spLocks noChangeArrowheads="1"/>
                </p:cNvSpPr>
                <p:nvPr/>
              </p:nvSpPr>
              <p:spPr bwMode="auto">
                <a:xfrm>
                  <a:off x="3104" y="266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88" name="Rectangle 3003">
                  <a:extLst>
                    <a:ext uri="{FF2B5EF4-FFF2-40B4-BE49-F238E27FC236}">
                      <a16:creationId xmlns:a16="http://schemas.microsoft.com/office/drawing/2014/main" id="{29DD44D8-2BAE-4899-B635-042670177F5C}"/>
                    </a:ext>
                  </a:extLst>
                </p:cNvPr>
                <p:cNvSpPr>
                  <a:spLocks noChangeArrowheads="1"/>
                </p:cNvSpPr>
                <p:nvPr/>
              </p:nvSpPr>
              <p:spPr bwMode="auto">
                <a:xfrm>
                  <a:off x="3109" y="266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89" name="Rectangle 3004">
                  <a:extLst>
                    <a:ext uri="{FF2B5EF4-FFF2-40B4-BE49-F238E27FC236}">
                      <a16:creationId xmlns:a16="http://schemas.microsoft.com/office/drawing/2014/main" id="{333E58B2-4B89-4D93-B3C6-B343B250B110}"/>
                    </a:ext>
                  </a:extLst>
                </p:cNvPr>
                <p:cNvSpPr>
                  <a:spLocks noChangeArrowheads="1"/>
                </p:cNvSpPr>
                <p:nvPr/>
              </p:nvSpPr>
              <p:spPr bwMode="auto">
                <a:xfrm>
                  <a:off x="3114" y="266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90" name="Rectangle 3005">
                  <a:extLst>
                    <a:ext uri="{FF2B5EF4-FFF2-40B4-BE49-F238E27FC236}">
                      <a16:creationId xmlns:a16="http://schemas.microsoft.com/office/drawing/2014/main" id="{31376FD5-175C-4F37-9799-08C3346B5015}"/>
                    </a:ext>
                  </a:extLst>
                </p:cNvPr>
                <p:cNvSpPr>
                  <a:spLocks noChangeArrowheads="1"/>
                </p:cNvSpPr>
                <p:nvPr/>
              </p:nvSpPr>
              <p:spPr bwMode="auto">
                <a:xfrm>
                  <a:off x="3118" y="2664"/>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91" name="Rectangle 3006">
                  <a:extLst>
                    <a:ext uri="{FF2B5EF4-FFF2-40B4-BE49-F238E27FC236}">
                      <a16:creationId xmlns:a16="http://schemas.microsoft.com/office/drawing/2014/main" id="{09093589-B573-4C4A-96BA-D41238FC0BFB}"/>
                    </a:ext>
                  </a:extLst>
                </p:cNvPr>
                <p:cNvSpPr>
                  <a:spLocks noChangeArrowheads="1"/>
                </p:cNvSpPr>
                <p:nvPr/>
              </p:nvSpPr>
              <p:spPr bwMode="auto">
                <a:xfrm>
                  <a:off x="3123" y="266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92" name="Rectangle 3007">
                  <a:extLst>
                    <a:ext uri="{FF2B5EF4-FFF2-40B4-BE49-F238E27FC236}">
                      <a16:creationId xmlns:a16="http://schemas.microsoft.com/office/drawing/2014/main" id="{5682C3C5-88EE-436C-86B0-176E5E6EA3A6}"/>
                    </a:ext>
                  </a:extLst>
                </p:cNvPr>
                <p:cNvSpPr>
                  <a:spLocks noChangeArrowheads="1"/>
                </p:cNvSpPr>
                <p:nvPr/>
              </p:nvSpPr>
              <p:spPr bwMode="auto">
                <a:xfrm>
                  <a:off x="3128" y="266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93" name="Rectangle 3008">
                  <a:extLst>
                    <a:ext uri="{FF2B5EF4-FFF2-40B4-BE49-F238E27FC236}">
                      <a16:creationId xmlns:a16="http://schemas.microsoft.com/office/drawing/2014/main" id="{18F13AAE-1D10-472E-A210-CA39AB454077}"/>
                    </a:ext>
                  </a:extLst>
                </p:cNvPr>
                <p:cNvSpPr>
                  <a:spLocks noChangeArrowheads="1"/>
                </p:cNvSpPr>
                <p:nvPr/>
              </p:nvSpPr>
              <p:spPr bwMode="auto">
                <a:xfrm>
                  <a:off x="3133" y="266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94" name="Rectangle 3009">
                  <a:extLst>
                    <a:ext uri="{FF2B5EF4-FFF2-40B4-BE49-F238E27FC236}">
                      <a16:creationId xmlns:a16="http://schemas.microsoft.com/office/drawing/2014/main" id="{2F6DFC17-39CD-474A-B9A3-09DE580CA358}"/>
                    </a:ext>
                  </a:extLst>
                </p:cNvPr>
                <p:cNvSpPr>
                  <a:spLocks noChangeArrowheads="1"/>
                </p:cNvSpPr>
                <p:nvPr/>
              </p:nvSpPr>
              <p:spPr bwMode="auto">
                <a:xfrm>
                  <a:off x="3138" y="265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95" name="Rectangle 3010">
                  <a:extLst>
                    <a:ext uri="{FF2B5EF4-FFF2-40B4-BE49-F238E27FC236}">
                      <a16:creationId xmlns:a16="http://schemas.microsoft.com/office/drawing/2014/main" id="{56B73492-B6DD-421D-B690-0869F08BDCF6}"/>
                    </a:ext>
                  </a:extLst>
                </p:cNvPr>
                <p:cNvSpPr>
                  <a:spLocks noChangeArrowheads="1"/>
                </p:cNvSpPr>
                <p:nvPr/>
              </p:nvSpPr>
              <p:spPr bwMode="auto">
                <a:xfrm>
                  <a:off x="3142" y="2659"/>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96" name="Rectangle 3011">
                  <a:extLst>
                    <a:ext uri="{FF2B5EF4-FFF2-40B4-BE49-F238E27FC236}">
                      <a16:creationId xmlns:a16="http://schemas.microsoft.com/office/drawing/2014/main" id="{49D32984-2F61-4198-90E2-457A8EF8F576}"/>
                    </a:ext>
                  </a:extLst>
                </p:cNvPr>
                <p:cNvSpPr>
                  <a:spLocks noChangeArrowheads="1"/>
                </p:cNvSpPr>
                <p:nvPr/>
              </p:nvSpPr>
              <p:spPr bwMode="auto">
                <a:xfrm>
                  <a:off x="3147" y="265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97" name="Rectangle 3012">
                  <a:extLst>
                    <a:ext uri="{FF2B5EF4-FFF2-40B4-BE49-F238E27FC236}">
                      <a16:creationId xmlns:a16="http://schemas.microsoft.com/office/drawing/2014/main" id="{DCC2FE5C-B9FD-4114-BF81-06FCF0119759}"/>
                    </a:ext>
                  </a:extLst>
                </p:cNvPr>
                <p:cNvSpPr>
                  <a:spLocks noChangeArrowheads="1"/>
                </p:cNvSpPr>
                <p:nvPr/>
              </p:nvSpPr>
              <p:spPr bwMode="auto">
                <a:xfrm>
                  <a:off x="3152" y="265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98" name="Rectangle 3013">
                  <a:extLst>
                    <a:ext uri="{FF2B5EF4-FFF2-40B4-BE49-F238E27FC236}">
                      <a16:creationId xmlns:a16="http://schemas.microsoft.com/office/drawing/2014/main" id="{ECC0ED8C-5BFC-4DD7-86D1-0DE06AB1CE6C}"/>
                    </a:ext>
                  </a:extLst>
                </p:cNvPr>
                <p:cNvSpPr>
                  <a:spLocks noChangeArrowheads="1"/>
                </p:cNvSpPr>
                <p:nvPr/>
              </p:nvSpPr>
              <p:spPr bwMode="auto">
                <a:xfrm>
                  <a:off x="3157" y="265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899" name="Rectangle 3014">
                  <a:extLst>
                    <a:ext uri="{FF2B5EF4-FFF2-40B4-BE49-F238E27FC236}">
                      <a16:creationId xmlns:a16="http://schemas.microsoft.com/office/drawing/2014/main" id="{6B777789-CF01-4BCE-A77C-B7857595E277}"/>
                    </a:ext>
                  </a:extLst>
                </p:cNvPr>
                <p:cNvSpPr>
                  <a:spLocks noChangeArrowheads="1"/>
                </p:cNvSpPr>
                <p:nvPr/>
              </p:nvSpPr>
              <p:spPr bwMode="auto">
                <a:xfrm>
                  <a:off x="3162" y="265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00" name="Rectangle 3015">
                  <a:extLst>
                    <a:ext uri="{FF2B5EF4-FFF2-40B4-BE49-F238E27FC236}">
                      <a16:creationId xmlns:a16="http://schemas.microsoft.com/office/drawing/2014/main" id="{6A69B44E-8648-4FCC-9F01-274A7863D1B2}"/>
                    </a:ext>
                  </a:extLst>
                </p:cNvPr>
                <p:cNvSpPr>
                  <a:spLocks noChangeArrowheads="1"/>
                </p:cNvSpPr>
                <p:nvPr/>
              </p:nvSpPr>
              <p:spPr bwMode="auto">
                <a:xfrm>
                  <a:off x="3166" y="2658"/>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01" name="Rectangle 3016">
                  <a:extLst>
                    <a:ext uri="{FF2B5EF4-FFF2-40B4-BE49-F238E27FC236}">
                      <a16:creationId xmlns:a16="http://schemas.microsoft.com/office/drawing/2014/main" id="{FD34D7DA-D02B-4AE7-867A-FDA026C5F6F0}"/>
                    </a:ext>
                  </a:extLst>
                </p:cNvPr>
                <p:cNvSpPr>
                  <a:spLocks noChangeArrowheads="1"/>
                </p:cNvSpPr>
                <p:nvPr/>
              </p:nvSpPr>
              <p:spPr bwMode="auto">
                <a:xfrm>
                  <a:off x="3171" y="265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02" name="Rectangle 3017">
                  <a:extLst>
                    <a:ext uri="{FF2B5EF4-FFF2-40B4-BE49-F238E27FC236}">
                      <a16:creationId xmlns:a16="http://schemas.microsoft.com/office/drawing/2014/main" id="{0AE1F526-486B-49BC-BDA8-79CEBADD358B}"/>
                    </a:ext>
                  </a:extLst>
                </p:cNvPr>
                <p:cNvSpPr>
                  <a:spLocks noChangeArrowheads="1"/>
                </p:cNvSpPr>
                <p:nvPr/>
              </p:nvSpPr>
              <p:spPr bwMode="auto">
                <a:xfrm>
                  <a:off x="3176" y="265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03" name="Rectangle 3018">
                  <a:extLst>
                    <a:ext uri="{FF2B5EF4-FFF2-40B4-BE49-F238E27FC236}">
                      <a16:creationId xmlns:a16="http://schemas.microsoft.com/office/drawing/2014/main" id="{B2B5FC1B-4419-4A3D-B2E9-A68C34FF1447}"/>
                    </a:ext>
                  </a:extLst>
                </p:cNvPr>
                <p:cNvSpPr>
                  <a:spLocks noChangeArrowheads="1"/>
                </p:cNvSpPr>
                <p:nvPr/>
              </p:nvSpPr>
              <p:spPr bwMode="auto">
                <a:xfrm>
                  <a:off x="3181" y="265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04" name="Rectangle 3019">
                  <a:extLst>
                    <a:ext uri="{FF2B5EF4-FFF2-40B4-BE49-F238E27FC236}">
                      <a16:creationId xmlns:a16="http://schemas.microsoft.com/office/drawing/2014/main" id="{4F86EB6E-A26C-4B4B-9D2E-0F3EEBEC47FB}"/>
                    </a:ext>
                  </a:extLst>
                </p:cNvPr>
                <p:cNvSpPr>
                  <a:spLocks noChangeArrowheads="1"/>
                </p:cNvSpPr>
                <p:nvPr/>
              </p:nvSpPr>
              <p:spPr bwMode="auto">
                <a:xfrm>
                  <a:off x="3186" y="265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05" name="Rectangle 3020">
                  <a:extLst>
                    <a:ext uri="{FF2B5EF4-FFF2-40B4-BE49-F238E27FC236}">
                      <a16:creationId xmlns:a16="http://schemas.microsoft.com/office/drawing/2014/main" id="{F6BBEFF7-856E-4A24-8333-E5C98E9EE174}"/>
                    </a:ext>
                  </a:extLst>
                </p:cNvPr>
                <p:cNvSpPr>
                  <a:spLocks noChangeArrowheads="1"/>
                </p:cNvSpPr>
                <p:nvPr/>
              </p:nvSpPr>
              <p:spPr bwMode="auto">
                <a:xfrm>
                  <a:off x="3190" y="265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06" name="Rectangle 3021">
                  <a:extLst>
                    <a:ext uri="{FF2B5EF4-FFF2-40B4-BE49-F238E27FC236}">
                      <a16:creationId xmlns:a16="http://schemas.microsoft.com/office/drawing/2014/main" id="{D6B049B2-3F2B-425E-97BB-BC20D5636423}"/>
                    </a:ext>
                  </a:extLst>
                </p:cNvPr>
                <p:cNvSpPr>
                  <a:spLocks noChangeArrowheads="1"/>
                </p:cNvSpPr>
                <p:nvPr/>
              </p:nvSpPr>
              <p:spPr bwMode="auto">
                <a:xfrm>
                  <a:off x="3195" y="2655"/>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07" name="Rectangle 3022">
                  <a:extLst>
                    <a:ext uri="{FF2B5EF4-FFF2-40B4-BE49-F238E27FC236}">
                      <a16:creationId xmlns:a16="http://schemas.microsoft.com/office/drawing/2014/main" id="{B44BEE28-EA54-46B1-8D75-CFFC7061A76E}"/>
                    </a:ext>
                  </a:extLst>
                </p:cNvPr>
                <p:cNvSpPr>
                  <a:spLocks noChangeArrowheads="1"/>
                </p:cNvSpPr>
                <p:nvPr/>
              </p:nvSpPr>
              <p:spPr bwMode="auto">
                <a:xfrm>
                  <a:off x="3200" y="265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08" name="Rectangle 3023">
                  <a:extLst>
                    <a:ext uri="{FF2B5EF4-FFF2-40B4-BE49-F238E27FC236}">
                      <a16:creationId xmlns:a16="http://schemas.microsoft.com/office/drawing/2014/main" id="{BA28B029-CB3D-493B-84A7-344BA92F37D8}"/>
                    </a:ext>
                  </a:extLst>
                </p:cNvPr>
                <p:cNvSpPr>
                  <a:spLocks noChangeArrowheads="1"/>
                </p:cNvSpPr>
                <p:nvPr/>
              </p:nvSpPr>
              <p:spPr bwMode="auto">
                <a:xfrm>
                  <a:off x="3205" y="265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09" name="Rectangle 3024">
                  <a:extLst>
                    <a:ext uri="{FF2B5EF4-FFF2-40B4-BE49-F238E27FC236}">
                      <a16:creationId xmlns:a16="http://schemas.microsoft.com/office/drawing/2014/main" id="{7A53F019-4A29-488E-A953-25184886B2A8}"/>
                    </a:ext>
                  </a:extLst>
                </p:cNvPr>
                <p:cNvSpPr>
                  <a:spLocks noChangeArrowheads="1"/>
                </p:cNvSpPr>
                <p:nvPr/>
              </p:nvSpPr>
              <p:spPr bwMode="auto">
                <a:xfrm>
                  <a:off x="3210" y="265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10" name="Rectangle 3025">
                  <a:extLst>
                    <a:ext uri="{FF2B5EF4-FFF2-40B4-BE49-F238E27FC236}">
                      <a16:creationId xmlns:a16="http://schemas.microsoft.com/office/drawing/2014/main" id="{B278303C-F268-43AE-A52C-6A88FDE07CD9}"/>
                    </a:ext>
                  </a:extLst>
                </p:cNvPr>
                <p:cNvSpPr>
                  <a:spLocks noChangeArrowheads="1"/>
                </p:cNvSpPr>
                <p:nvPr/>
              </p:nvSpPr>
              <p:spPr bwMode="auto">
                <a:xfrm>
                  <a:off x="3214" y="265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11" name="Rectangle 3026">
                  <a:extLst>
                    <a:ext uri="{FF2B5EF4-FFF2-40B4-BE49-F238E27FC236}">
                      <a16:creationId xmlns:a16="http://schemas.microsoft.com/office/drawing/2014/main" id="{2FC2D70A-3BCD-4EC1-9E69-A919BB8003D4}"/>
                    </a:ext>
                  </a:extLst>
                </p:cNvPr>
                <p:cNvSpPr>
                  <a:spLocks noChangeArrowheads="1"/>
                </p:cNvSpPr>
                <p:nvPr/>
              </p:nvSpPr>
              <p:spPr bwMode="auto">
                <a:xfrm>
                  <a:off x="3219" y="265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12" name="Rectangle 3027">
                  <a:extLst>
                    <a:ext uri="{FF2B5EF4-FFF2-40B4-BE49-F238E27FC236}">
                      <a16:creationId xmlns:a16="http://schemas.microsoft.com/office/drawing/2014/main" id="{E4CC9186-34AA-41D6-8005-CCBA6D1BF1BA}"/>
                    </a:ext>
                  </a:extLst>
                </p:cNvPr>
                <p:cNvSpPr>
                  <a:spLocks noChangeArrowheads="1"/>
                </p:cNvSpPr>
                <p:nvPr/>
              </p:nvSpPr>
              <p:spPr bwMode="auto">
                <a:xfrm>
                  <a:off x="3224" y="265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13" name="Rectangle 3028">
                  <a:extLst>
                    <a:ext uri="{FF2B5EF4-FFF2-40B4-BE49-F238E27FC236}">
                      <a16:creationId xmlns:a16="http://schemas.microsoft.com/office/drawing/2014/main" id="{B9A9469B-BCF5-44B1-9648-5A31BCBEB508}"/>
                    </a:ext>
                  </a:extLst>
                </p:cNvPr>
                <p:cNvSpPr>
                  <a:spLocks noChangeArrowheads="1"/>
                </p:cNvSpPr>
                <p:nvPr/>
              </p:nvSpPr>
              <p:spPr bwMode="auto">
                <a:xfrm>
                  <a:off x="3229" y="265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14" name="Rectangle 3029">
                  <a:extLst>
                    <a:ext uri="{FF2B5EF4-FFF2-40B4-BE49-F238E27FC236}">
                      <a16:creationId xmlns:a16="http://schemas.microsoft.com/office/drawing/2014/main" id="{8FBE6284-0797-4A28-99E4-23B87E5487F3}"/>
                    </a:ext>
                  </a:extLst>
                </p:cNvPr>
                <p:cNvSpPr>
                  <a:spLocks noChangeArrowheads="1"/>
                </p:cNvSpPr>
                <p:nvPr/>
              </p:nvSpPr>
              <p:spPr bwMode="auto">
                <a:xfrm>
                  <a:off x="3234" y="264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15" name="Rectangle 3030">
                  <a:extLst>
                    <a:ext uri="{FF2B5EF4-FFF2-40B4-BE49-F238E27FC236}">
                      <a16:creationId xmlns:a16="http://schemas.microsoft.com/office/drawing/2014/main" id="{5F5F63B5-E5FF-4CBA-B14C-B53EDD044D40}"/>
                    </a:ext>
                  </a:extLst>
                </p:cNvPr>
                <p:cNvSpPr>
                  <a:spLocks noChangeArrowheads="1"/>
                </p:cNvSpPr>
                <p:nvPr/>
              </p:nvSpPr>
              <p:spPr bwMode="auto">
                <a:xfrm>
                  <a:off x="3238" y="264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16" name="Rectangle 3031">
                  <a:extLst>
                    <a:ext uri="{FF2B5EF4-FFF2-40B4-BE49-F238E27FC236}">
                      <a16:creationId xmlns:a16="http://schemas.microsoft.com/office/drawing/2014/main" id="{93E93F76-D4C8-462C-8195-F396B55A0BFD}"/>
                    </a:ext>
                  </a:extLst>
                </p:cNvPr>
                <p:cNvSpPr>
                  <a:spLocks noChangeArrowheads="1"/>
                </p:cNvSpPr>
                <p:nvPr/>
              </p:nvSpPr>
              <p:spPr bwMode="auto">
                <a:xfrm>
                  <a:off x="3243" y="264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17" name="Rectangle 3032">
                  <a:extLst>
                    <a:ext uri="{FF2B5EF4-FFF2-40B4-BE49-F238E27FC236}">
                      <a16:creationId xmlns:a16="http://schemas.microsoft.com/office/drawing/2014/main" id="{3A854AC0-E484-4B66-96F4-2D3E304CE18F}"/>
                    </a:ext>
                  </a:extLst>
                </p:cNvPr>
                <p:cNvSpPr>
                  <a:spLocks noChangeArrowheads="1"/>
                </p:cNvSpPr>
                <p:nvPr/>
              </p:nvSpPr>
              <p:spPr bwMode="auto">
                <a:xfrm>
                  <a:off x="3248" y="264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18" name="Rectangle 3033">
                  <a:extLst>
                    <a:ext uri="{FF2B5EF4-FFF2-40B4-BE49-F238E27FC236}">
                      <a16:creationId xmlns:a16="http://schemas.microsoft.com/office/drawing/2014/main" id="{8E0EACFE-DBFB-43F7-8A44-4297872FA47F}"/>
                    </a:ext>
                  </a:extLst>
                </p:cNvPr>
                <p:cNvSpPr>
                  <a:spLocks noChangeArrowheads="1"/>
                </p:cNvSpPr>
                <p:nvPr/>
              </p:nvSpPr>
              <p:spPr bwMode="auto">
                <a:xfrm>
                  <a:off x="3253" y="264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19" name="Rectangle 3034">
                  <a:extLst>
                    <a:ext uri="{FF2B5EF4-FFF2-40B4-BE49-F238E27FC236}">
                      <a16:creationId xmlns:a16="http://schemas.microsoft.com/office/drawing/2014/main" id="{9DF5CF8A-7B5F-4428-A45D-19B46549C6AA}"/>
                    </a:ext>
                  </a:extLst>
                </p:cNvPr>
                <p:cNvSpPr>
                  <a:spLocks noChangeArrowheads="1"/>
                </p:cNvSpPr>
                <p:nvPr/>
              </p:nvSpPr>
              <p:spPr bwMode="auto">
                <a:xfrm>
                  <a:off x="3258" y="264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20" name="Rectangle 3035">
                  <a:extLst>
                    <a:ext uri="{FF2B5EF4-FFF2-40B4-BE49-F238E27FC236}">
                      <a16:creationId xmlns:a16="http://schemas.microsoft.com/office/drawing/2014/main" id="{4C957D54-B369-4E17-B6D4-2059C8FC4BD8}"/>
                    </a:ext>
                  </a:extLst>
                </p:cNvPr>
                <p:cNvSpPr>
                  <a:spLocks noChangeArrowheads="1"/>
                </p:cNvSpPr>
                <p:nvPr/>
              </p:nvSpPr>
              <p:spPr bwMode="auto">
                <a:xfrm>
                  <a:off x="3262" y="264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21" name="Rectangle 3036">
                  <a:extLst>
                    <a:ext uri="{FF2B5EF4-FFF2-40B4-BE49-F238E27FC236}">
                      <a16:creationId xmlns:a16="http://schemas.microsoft.com/office/drawing/2014/main" id="{19EDF9BE-EE22-45EE-A602-342024183E86}"/>
                    </a:ext>
                  </a:extLst>
                </p:cNvPr>
                <p:cNvSpPr>
                  <a:spLocks noChangeArrowheads="1"/>
                </p:cNvSpPr>
                <p:nvPr/>
              </p:nvSpPr>
              <p:spPr bwMode="auto">
                <a:xfrm>
                  <a:off x="3267" y="264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22" name="Rectangle 3037">
                  <a:extLst>
                    <a:ext uri="{FF2B5EF4-FFF2-40B4-BE49-F238E27FC236}">
                      <a16:creationId xmlns:a16="http://schemas.microsoft.com/office/drawing/2014/main" id="{C47F2C60-8DF7-48E6-A710-00D122C8E854}"/>
                    </a:ext>
                  </a:extLst>
                </p:cNvPr>
                <p:cNvSpPr>
                  <a:spLocks noChangeArrowheads="1"/>
                </p:cNvSpPr>
                <p:nvPr/>
              </p:nvSpPr>
              <p:spPr bwMode="auto">
                <a:xfrm>
                  <a:off x="3272" y="264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23" name="Rectangle 3038">
                  <a:extLst>
                    <a:ext uri="{FF2B5EF4-FFF2-40B4-BE49-F238E27FC236}">
                      <a16:creationId xmlns:a16="http://schemas.microsoft.com/office/drawing/2014/main" id="{16F99E74-237C-4F54-9514-F10D948682BB}"/>
                    </a:ext>
                  </a:extLst>
                </p:cNvPr>
                <p:cNvSpPr>
                  <a:spLocks noChangeArrowheads="1"/>
                </p:cNvSpPr>
                <p:nvPr/>
              </p:nvSpPr>
              <p:spPr bwMode="auto">
                <a:xfrm>
                  <a:off x="3277" y="264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24" name="Rectangle 3039">
                  <a:extLst>
                    <a:ext uri="{FF2B5EF4-FFF2-40B4-BE49-F238E27FC236}">
                      <a16:creationId xmlns:a16="http://schemas.microsoft.com/office/drawing/2014/main" id="{0B8F0329-7995-43D6-80C1-29C28D785422}"/>
                    </a:ext>
                  </a:extLst>
                </p:cNvPr>
                <p:cNvSpPr>
                  <a:spLocks noChangeArrowheads="1"/>
                </p:cNvSpPr>
                <p:nvPr/>
              </p:nvSpPr>
              <p:spPr bwMode="auto">
                <a:xfrm>
                  <a:off x="3282" y="264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25" name="Rectangle 3040">
                  <a:extLst>
                    <a:ext uri="{FF2B5EF4-FFF2-40B4-BE49-F238E27FC236}">
                      <a16:creationId xmlns:a16="http://schemas.microsoft.com/office/drawing/2014/main" id="{D493B17E-C3A9-4E26-AF28-C98A497DFA7D}"/>
                    </a:ext>
                  </a:extLst>
                </p:cNvPr>
                <p:cNvSpPr>
                  <a:spLocks noChangeArrowheads="1"/>
                </p:cNvSpPr>
                <p:nvPr/>
              </p:nvSpPr>
              <p:spPr bwMode="auto">
                <a:xfrm>
                  <a:off x="3286" y="264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26" name="Rectangle 3041">
                  <a:extLst>
                    <a:ext uri="{FF2B5EF4-FFF2-40B4-BE49-F238E27FC236}">
                      <a16:creationId xmlns:a16="http://schemas.microsoft.com/office/drawing/2014/main" id="{22675A61-FA85-44CE-92EA-49475AC49F80}"/>
                    </a:ext>
                  </a:extLst>
                </p:cNvPr>
                <p:cNvSpPr>
                  <a:spLocks noChangeArrowheads="1"/>
                </p:cNvSpPr>
                <p:nvPr/>
              </p:nvSpPr>
              <p:spPr bwMode="auto">
                <a:xfrm>
                  <a:off x="3291" y="264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27" name="Rectangle 3042">
                  <a:extLst>
                    <a:ext uri="{FF2B5EF4-FFF2-40B4-BE49-F238E27FC236}">
                      <a16:creationId xmlns:a16="http://schemas.microsoft.com/office/drawing/2014/main" id="{EEAC86D2-B41A-49DC-8B85-647C2D26A949}"/>
                    </a:ext>
                  </a:extLst>
                </p:cNvPr>
                <p:cNvSpPr>
                  <a:spLocks noChangeArrowheads="1"/>
                </p:cNvSpPr>
                <p:nvPr/>
              </p:nvSpPr>
              <p:spPr bwMode="auto">
                <a:xfrm>
                  <a:off x="3296" y="264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28" name="Rectangle 3043">
                  <a:extLst>
                    <a:ext uri="{FF2B5EF4-FFF2-40B4-BE49-F238E27FC236}">
                      <a16:creationId xmlns:a16="http://schemas.microsoft.com/office/drawing/2014/main" id="{C4CE93AE-8C18-4A7A-B700-3DE6132D4410}"/>
                    </a:ext>
                  </a:extLst>
                </p:cNvPr>
                <p:cNvSpPr>
                  <a:spLocks noChangeArrowheads="1"/>
                </p:cNvSpPr>
                <p:nvPr/>
              </p:nvSpPr>
              <p:spPr bwMode="auto">
                <a:xfrm>
                  <a:off x="3301" y="263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29" name="Rectangle 3044">
                  <a:extLst>
                    <a:ext uri="{FF2B5EF4-FFF2-40B4-BE49-F238E27FC236}">
                      <a16:creationId xmlns:a16="http://schemas.microsoft.com/office/drawing/2014/main" id="{2AE0FA3B-EB27-4324-B2DB-FE8B466F5A47}"/>
                    </a:ext>
                  </a:extLst>
                </p:cNvPr>
                <p:cNvSpPr>
                  <a:spLocks noChangeArrowheads="1"/>
                </p:cNvSpPr>
                <p:nvPr/>
              </p:nvSpPr>
              <p:spPr bwMode="auto">
                <a:xfrm>
                  <a:off x="3306" y="263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30" name="Rectangle 3045">
                  <a:extLst>
                    <a:ext uri="{FF2B5EF4-FFF2-40B4-BE49-F238E27FC236}">
                      <a16:creationId xmlns:a16="http://schemas.microsoft.com/office/drawing/2014/main" id="{1DC701D8-9AF5-4BF1-B135-F9555ACA09A1}"/>
                    </a:ext>
                  </a:extLst>
                </p:cNvPr>
                <p:cNvSpPr>
                  <a:spLocks noChangeArrowheads="1"/>
                </p:cNvSpPr>
                <p:nvPr/>
              </p:nvSpPr>
              <p:spPr bwMode="auto">
                <a:xfrm>
                  <a:off x="3310" y="2636"/>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31" name="Rectangle 3046">
                  <a:extLst>
                    <a:ext uri="{FF2B5EF4-FFF2-40B4-BE49-F238E27FC236}">
                      <a16:creationId xmlns:a16="http://schemas.microsoft.com/office/drawing/2014/main" id="{659C4A81-2BC5-4A16-8899-6056C083DCE2}"/>
                    </a:ext>
                  </a:extLst>
                </p:cNvPr>
                <p:cNvSpPr>
                  <a:spLocks noChangeArrowheads="1"/>
                </p:cNvSpPr>
                <p:nvPr/>
              </p:nvSpPr>
              <p:spPr bwMode="auto">
                <a:xfrm>
                  <a:off x="3315" y="263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32" name="Rectangle 3047">
                  <a:extLst>
                    <a:ext uri="{FF2B5EF4-FFF2-40B4-BE49-F238E27FC236}">
                      <a16:creationId xmlns:a16="http://schemas.microsoft.com/office/drawing/2014/main" id="{8D21C038-7907-438E-9EBF-766F80D40729}"/>
                    </a:ext>
                  </a:extLst>
                </p:cNvPr>
                <p:cNvSpPr>
                  <a:spLocks noChangeArrowheads="1"/>
                </p:cNvSpPr>
                <p:nvPr/>
              </p:nvSpPr>
              <p:spPr bwMode="auto">
                <a:xfrm>
                  <a:off x="3320" y="263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33" name="Rectangle 3048">
                  <a:extLst>
                    <a:ext uri="{FF2B5EF4-FFF2-40B4-BE49-F238E27FC236}">
                      <a16:creationId xmlns:a16="http://schemas.microsoft.com/office/drawing/2014/main" id="{0C236023-493E-4C84-9112-A6F78CD1D681}"/>
                    </a:ext>
                  </a:extLst>
                </p:cNvPr>
                <p:cNvSpPr>
                  <a:spLocks noChangeArrowheads="1"/>
                </p:cNvSpPr>
                <p:nvPr/>
              </p:nvSpPr>
              <p:spPr bwMode="auto">
                <a:xfrm>
                  <a:off x="3325" y="263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34" name="Rectangle 3049">
                  <a:extLst>
                    <a:ext uri="{FF2B5EF4-FFF2-40B4-BE49-F238E27FC236}">
                      <a16:creationId xmlns:a16="http://schemas.microsoft.com/office/drawing/2014/main" id="{D4A941A0-B679-4718-B91F-7769BB677579}"/>
                    </a:ext>
                  </a:extLst>
                </p:cNvPr>
                <p:cNvSpPr>
                  <a:spLocks noChangeArrowheads="1"/>
                </p:cNvSpPr>
                <p:nvPr/>
              </p:nvSpPr>
              <p:spPr bwMode="auto">
                <a:xfrm>
                  <a:off x="3330" y="263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35" name="Rectangle 3050">
                  <a:extLst>
                    <a:ext uri="{FF2B5EF4-FFF2-40B4-BE49-F238E27FC236}">
                      <a16:creationId xmlns:a16="http://schemas.microsoft.com/office/drawing/2014/main" id="{24C6A9A8-5E44-488D-8116-E882992D38B0}"/>
                    </a:ext>
                  </a:extLst>
                </p:cNvPr>
                <p:cNvSpPr>
                  <a:spLocks noChangeArrowheads="1"/>
                </p:cNvSpPr>
                <p:nvPr/>
              </p:nvSpPr>
              <p:spPr bwMode="auto">
                <a:xfrm>
                  <a:off x="3334" y="2634"/>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36" name="Rectangle 3051">
                  <a:extLst>
                    <a:ext uri="{FF2B5EF4-FFF2-40B4-BE49-F238E27FC236}">
                      <a16:creationId xmlns:a16="http://schemas.microsoft.com/office/drawing/2014/main" id="{A6F4F498-0C1C-4094-A77A-14DA81C09327}"/>
                    </a:ext>
                  </a:extLst>
                </p:cNvPr>
                <p:cNvSpPr>
                  <a:spLocks noChangeArrowheads="1"/>
                </p:cNvSpPr>
                <p:nvPr/>
              </p:nvSpPr>
              <p:spPr bwMode="auto">
                <a:xfrm>
                  <a:off x="3339" y="263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37" name="Rectangle 3052">
                  <a:extLst>
                    <a:ext uri="{FF2B5EF4-FFF2-40B4-BE49-F238E27FC236}">
                      <a16:creationId xmlns:a16="http://schemas.microsoft.com/office/drawing/2014/main" id="{E640AF41-5CA7-4A26-8ADC-F153E3D5B001}"/>
                    </a:ext>
                  </a:extLst>
                </p:cNvPr>
                <p:cNvSpPr>
                  <a:spLocks noChangeArrowheads="1"/>
                </p:cNvSpPr>
                <p:nvPr/>
              </p:nvSpPr>
              <p:spPr bwMode="auto">
                <a:xfrm>
                  <a:off x="3344" y="263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38" name="Rectangle 3053">
                  <a:extLst>
                    <a:ext uri="{FF2B5EF4-FFF2-40B4-BE49-F238E27FC236}">
                      <a16:creationId xmlns:a16="http://schemas.microsoft.com/office/drawing/2014/main" id="{5308EE21-182F-471C-8F14-C17F32CF0013}"/>
                    </a:ext>
                  </a:extLst>
                </p:cNvPr>
                <p:cNvSpPr>
                  <a:spLocks noChangeArrowheads="1"/>
                </p:cNvSpPr>
                <p:nvPr/>
              </p:nvSpPr>
              <p:spPr bwMode="auto">
                <a:xfrm>
                  <a:off x="3349" y="263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39" name="Rectangle 3054">
                  <a:extLst>
                    <a:ext uri="{FF2B5EF4-FFF2-40B4-BE49-F238E27FC236}">
                      <a16:creationId xmlns:a16="http://schemas.microsoft.com/office/drawing/2014/main" id="{F31A4573-AB16-4300-9AF7-424FEB01C893}"/>
                    </a:ext>
                  </a:extLst>
                </p:cNvPr>
                <p:cNvSpPr>
                  <a:spLocks noChangeArrowheads="1"/>
                </p:cNvSpPr>
                <p:nvPr/>
              </p:nvSpPr>
              <p:spPr bwMode="auto">
                <a:xfrm>
                  <a:off x="3354" y="263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40" name="Rectangle 3055">
                  <a:extLst>
                    <a:ext uri="{FF2B5EF4-FFF2-40B4-BE49-F238E27FC236}">
                      <a16:creationId xmlns:a16="http://schemas.microsoft.com/office/drawing/2014/main" id="{6B5AD9B1-A04D-4C09-9E5C-DEC2B76AAD88}"/>
                    </a:ext>
                  </a:extLst>
                </p:cNvPr>
                <p:cNvSpPr>
                  <a:spLocks noChangeArrowheads="1"/>
                </p:cNvSpPr>
                <p:nvPr/>
              </p:nvSpPr>
              <p:spPr bwMode="auto">
                <a:xfrm>
                  <a:off x="3358" y="2631"/>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41" name="Rectangle 3056">
                  <a:extLst>
                    <a:ext uri="{FF2B5EF4-FFF2-40B4-BE49-F238E27FC236}">
                      <a16:creationId xmlns:a16="http://schemas.microsoft.com/office/drawing/2014/main" id="{A1C2D230-8BC1-417A-BC18-EE0E36CF0473}"/>
                    </a:ext>
                  </a:extLst>
                </p:cNvPr>
                <p:cNvSpPr>
                  <a:spLocks noChangeArrowheads="1"/>
                </p:cNvSpPr>
                <p:nvPr/>
              </p:nvSpPr>
              <p:spPr bwMode="auto">
                <a:xfrm>
                  <a:off x="3363" y="262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42" name="Rectangle 3057">
                  <a:extLst>
                    <a:ext uri="{FF2B5EF4-FFF2-40B4-BE49-F238E27FC236}">
                      <a16:creationId xmlns:a16="http://schemas.microsoft.com/office/drawing/2014/main" id="{CA01CA6E-9D69-4226-A8BB-A06F3BF18A48}"/>
                    </a:ext>
                  </a:extLst>
                </p:cNvPr>
                <p:cNvSpPr>
                  <a:spLocks noChangeArrowheads="1"/>
                </p:cNvSpPr>
                <p:nvPr/>
              </p:nvSpPr>
              <p:spPr bwMode="auto">
                <a:xfrm>
                  <a:off x="3368" y="262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43" name="Rectangle 3058">
                  <a:extLst>
                    <a:ext uri="{FF2B5EF4-FFF2-40B4-BE49-F238E27FC236}">
                      <a16:creationId xmlns:a16="http://schemas.microsoft.com/office/drawing/2014/main" id="{148ADDB3-EFB4-4BBF-9A7D-02048534411D}"/>
                    </a:ext>
                  </a:extLst>
                </p:cNvPr>
                <p:cNvSpPr>
                  <a:spLocks noChangeArrowheads="1"/>
                </p:cNvSpPr>
                <p:nvPr/>
              </p:nvSpPr>
              <p:spPr bwMode="auto">
                <a:xfrm>
                  <a:off x="3373" y="262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44" name="Rectangle 3059">
                  <a:extLst>
                    <a:ext uri="{FF2B5EF4-FFF2-40B4-BE49-F238E27FC236}">
                      <a16:creationId xmlns:a16="http://schemas.microsoft.com/office/drawing/2014/main" id="{98944E38-CCC7-4BB7-904C-E7E8CF37A239}"/>
                    </a:ext>
                  </a:extLst>
                </p:cNvPr>
                <p:cNvSpPr>
                  <a:spLocks noChangeArrowheads="1"/>
                </p:cNvSpPr>
                <p:nvPr/>
              </p:nvSpPr>
              <p:spPr bwMode="auto">
                <a:xfrm>
                  <a:off x="3378" y="262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45" name="Rectangle 3060">
                  <a:extLst>
                    <a:ext uri="{FF2B5EF4-FFF2-40B4-BE49-F238E27FC236}">
                      <a16:creationId xmlns:a16="http://schemas.microsoft.com/office/drawing/2014/main" id="{E0AFE5C6-58C0-4063-BEED-0F7132DC16C6}"/>
                    </a:ext>
                  </a:extLst>
                </p:cNvPr>
                <p:cNvSpPr>
                  <a:spLocks noChangeArrowheads="1"/>
                </p:cNvSpPr>
                <p:nvPr/>
              </p:nvSpPr>
              <p:spPr bwMode="auto">
                <a:xfrm>
                  <a:off x="3382" y="2627"/>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46" name="Rectangle 3061">
                  <a:extLst>
                    <a:ext uri="{FF2B5EF4-FFF2-40B4-BE49-F238E27FC236}">
                      <a16:creationId xmlns:a16="http://schemas.microsoft.com/office/drawing/2014/main" id="{0E395DC2-266F-4E09-984B-E8C5FC88090C}"/>
                    </a:ext>
                  </a:extLst>
                </p:cNvPr>
                <p:cNvSpPr>
                  <a:spLocks noChangeArrowheads="1"/>
                </p:cNvSpPr>
                <p:nvPr/>
              </p:nvSpPr>
              <p:spPr bwMode="auto">
                <a:xfrm>
                  <a:off x="3387" y="262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947" name="Rectangle 3062">
                  <a:extLst>
                    <a:ext uri="{FF2B5EF4-FFF2-40B4-BE49-F238E27FC236}">
                      <a16:creationId xmlns:a16="http://schemas.microsoft.com/office/drawing/2014/main" id="{416475BE-1941-4AE5-86EF-FF2DC60A7779}"/>
                    </a:ext>
                  </a:extLst>
                </p:cNvPr>
                <p:cNvSpPr>
                  <a:spLocks noChangeArrowheads="1"/>
                </p:cNvSpPr>
                <p:nvPr/>
              </p:nvSpPr>
              <p:spPr bwMode="auto">
                <a:xfrm>
                  <a:off x="3392" y="262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grpSp>
          <p:grpSp>
            <p:nvGrpSpPr>
              <p:cNvPr id="21544" name="Group 3264">
                <a:extLst>
                  <a:ext uri="{FF2B5EF4-FFF2-40B4-BE49-F238E27FC236}">
                    <a16:creationId xmlns:a16="http://schemas.microsoft.com/office/drawing/2014/main" id="{89391E02-940F-45AF-8D86-1611917BEBAB}"/>
                  </a:ext>
                </a:extLst>
              </p:cNvPr>
              <p:cNvGrpSpPr>
                <a:grpSpLocks/>
              </p:cNvGrpSpPr>
              <p:nvPr/>
            </p:nvGrpSpPr>
            <p:grpSpPr bwMode="auto">
              <a:xfrm>
                <a:off x="3397" y="1719"/>
                <a:ext cx="930" cy="933"/>
                <a:chOff x="3397" y="1719"/>
                <a:chExt cx="930" cy="933"/>
              </a:xfrm>
            </p:grpSpPr>
            <p:sp>
              <p:nvSpPr>
                <p:cNvPr id="21559" name="Rectangle 3064">
                  <a:extLst>
                    <a:ext uri="{FF2B5EF4-FFF2-40B4-BE49-F238E27FC236}">
                      <a16:creationId xmlns:a16="http://schemas.microsoft.com/office/drawing/2014/main" id="{F1A95455-50A0-4521-B9F9-3F11007F8ACD}"/>
                    </a:ext>
                  </a:extLst>
                </p:cNvPr>
                <p:cNvSpPr>
                  <a:spLocks noChangeArrowheads="1"/>
                </p:cNvSpPr>
                <p:nvPr/>
              </p:nvSpPr>
              <p:spPr bwMode="auto">
                <a:xfrm>
                  <a:off x="3397" y="262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60" name="Rectangle 3065">
                  <a:extLst>
                    <a:ext uri="{FF2B5EF4-FFF2-40B4-BE49-F238E27FC236}">
                      <a16:creationId xmlns:a16="http://schemas.microsoft.com/office/drawing/2014/main" id="{E8AEE439-B5DA-4797-9B20-64560D696DB4}"/>
                    </a:ext>
                  </a:extLst>
                </p:cNvPr>
                <p:cNvSpPr>
                  <a:spLocks noChangeArrowheads="1"/>
                </p:cNvSpPr>
                <p:nvPr/>
              </p:nvSpPr>
              <p:spPr bwMode="auto">
                <a:xfrm>
                  <a:off x="3402" y="262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61" name="Rectangle 3066">
                  <a:extLst>
                    <a:ext uri="{FF2B5EF4-FFF2-40B4-BE49-F238E27FC236}">
                      <a16:creationId xmlns:a16="http://schemas.microsoft.com/office/drawing/2014/main" id="{73EA45B4-BB1A-4E5F-8D81-5546D97C81FA}"/>
                    </a:ext>
                  </a:extLst>
                </p:cNvPr>
                <p:cNvSpPr>
                  <a:spLocks noChangeArrowheads="1"/>
                </p:cNvSpPr>
                <p:nvPr/>
              </p:nvSpPr>
              <p:spPr bwMode="auto">
                <a:xfrm>
                  <a:off x="3406" y="2623"/>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62" name="Rectangle 3067">
                  <a:extLst>
                    <a:ext uri="{FF2B5EF4-FFF2-40B4-BE49-F238E27FC236}">
                      <a16:creationId xmlns:a16="http://schemas.microsoft.com/office/drawing/2014/main" id="{A629D9C3-AD24-4645-BD57-6DAFB17C45F2}"/>
                    </a:ext>
                  </a:extLst>
                </p:cNvPr>
                <p:cNvSpPr>
                  <a:spLocks noChangeArrowheads="1"/>
                </p:cNvSpPr>
                <p:nvPr/>
              </p:nvSpPr>
              <p:spPr bwMode="auto">
                <a:xfrm>
                  <a:off x="3411" y="262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63" name="Rectangle 3068">
                  <a:extLst>
                    <a:ext uri="{FF2B5EF4-FFF2-40B4-BE49-F238E27FC236}">
                      <a16:creationId xmlns:a16="http://schemas.microsoft.com/office/drawing/2014/main" id="{8D0282FF-A5FD-4E2E-AD9F-1EDCB694D871}"/>
                    </a:ext>
                  </a:extLst>
                </p:cNvPr>
                <p:cNvSpPr>
                  <a:spLocks noChangeArrowheads="1"/>
                </p:cNvSpPr>
                <p:nvPr/>
              </p:nvSpPr>
              <p:spPr bwMode="auto">
                <a:xfrm>
                  <a:off x="3416" y="262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64" name="Rectangle 3069">
                  <a:extLst>
                    <a:ext uri="{FF2B5EF4-FFF2-40B4-BE49-F238E27FC236}">
                      <a16:creationId xmlns:a16="http://schemas.microsoft.com/office/drawing/2014/main" id="{0996686B-475F-4899-8E7C-8AFC5D10F1E9}"/>
                    </a:ext>
                  </a:extLst>
                </p:cNvPr>
                <p:cNvSpPr>
                  <a:spLocks noChangeArrowheads="1"/>
                </p:cNvSpPr>
                <p:nvPr/>
              </p:nvSpPr>
              <p:spPr bwMode="auto">
                <a:xfrm>
                  <a:off x="3421" y="262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65" name="Rectangle 3070">
                  <a:extLst>
                    <a:ext uri="{FF2B5EF4-FFF2-40B4-BE49-F238E27FC236}">
                      <a16:creationId xmlns:a16="http://schemas.microsoft.com/office/drawing/2014/main" id="{DD3EDB38-9F0A-433B-B5FA-BD1AD5B1700A}"/>
                    </a:ext>
                  </a:extLst>
                </p:cNvPr>
                <p:cNvSpPr>
                  <a:spLocks noChangeArrowheads="1"/>
                </p:cNvSpPr>
                <p:nvPr/>
              </p:nvSpPr>
              <p:spPr bwMode="auto">
                <a:xfrm>
                  <a:off x="3426" y="262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66" name="Rectangle 3071">
                  <a:extLst>
                    <a:ext uri="{FF2B5EF4-FFF2-40B4-BE49-F238E27FC236}">
                      <a16:creationId xmlns:a16="http://schemas.microsoft.com/office/drawing/2014/main" id="{9C9BDC3C-6E04-4FD6-A1AF-34A495B68161}"/>
                    </a:ext>
                  </a:extLst>
                </p:cNvPr>
                <p:cNvSpPr>
                  <a:spLocks noChangeArrowheads="1"/>
                </p:cNvSpPr>
                <p:nvPr/>
              </p:nvSpPr>
              <p:spPr bwMode="auto">
                <a:xfrm>
                  <a:off x="3430" y="2622"/>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67" name="Rectangle 3072">
                  <a:extLst>
                    <a:ext uri="{FF2B5EF4-FFF2-40B4-BE49-F238E27FC236}">
                      <a16:creationId xmlns:a16="http://schemas.microsoft.com/office/drawing/2014/main" id="{CCA7078E-BE09-4836-BE31-348A01F1845D}"/>
                    </a:ext>
                  </a:extLst>
                </p:cNvPr>
                <p:cNvSpPr>
                  <a:spLocks noChangeArrowheads="1"/>
                </p:cNvSpPr>
                <p:nvPr/>
              </p:nvSpPr>
              <p:spPr bwMode="auto">
                <a:xfrm>
                  <a:off x="3435" y="262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68" name="Rectangle 3073">
                  <a:extLst>
                    <a:ext uri="{FF2B5EF4-FFF2-40B4-BE49-F238E27FC236}">
                      <a16:creationId xmlns:a16="http://schemas.microsoft.com/office/drawing/2014/main" id="{5F0F15AD-DB24-4AD9-B89A-2EB273B78455}"/>
                    </a:ext>
                  </a:extLst>
                </p:cNvPr>
                <p:cNvSpPr>
                  <a:spLocks noChangeArrowheads="1"/>
                </p:cNvSpPr>
                <p:nvPr/>
              </p:nvSpPr>
              <p:spPr bwMode="auto">
                <a:xfrm>
                  <a:off x="3440" y="262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69" name="Rectangle 3074">
                  <a:extLst>
                    <a:ext uri="{FF2B5EF4-FFF2-40B4-BE49-F238E27FC236}">
                      <a16:creationId xmlns:a16="http://schemas.microsoft.com/office/drawing/2014/main" id="{29BFE1AC-C7C7-4A5A-92DB-103682F32101}"/>
                    </a:ext>
                  </a:extLst>
                </p:cNvPr>
                <p:cNvSpPr>
                  <a:spLocks noChangeArrowheads="1"/>
                </p:cNvSpPr>
                <p:nvPr/>
              </p:nvSpPr>
              <p:spPr bwMode="auto">
                <a:xfrm>
                  <a:off x="3445" y="262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70" name="Rectangle 3075">
                  <a:extLst>
                    <a:ext uri="{FF2B5EF4-FFF2-40B4-BE49-F238E27FC236}">
                      <a16:creationId xmlns:a16="http://schemas.microsoft.com/office/drawing/2014/main" id="{CE5E05A9-1BF6-49FA-A7FE-BD86FD28DFC9}"/>
                    </a:ext>
                  </a:extLst>
                </p:cNvPr>
                <p:cNvSpPr>
                  <a:spLocks noChangeArrowheads="1"/>
                </p:cNvSpPr>
                <p:nvPr/>
              </p:nvSpPr>
              <p:spPr bwMode="auto">
                <a:xfrm>
                  <a:off x="3450" y="261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71" name="Rectangle 3076">
                  <a:extLst>
                    <a:ext uri="{FF2B5EF4-FFF2-40B4-BE49-F238E27FC236}">
                      <a16:creationId xmlns:a16="http://schemas.microsoft.com/office/drawing/2014/main" id="{3E7C780D-36E4-4BBA-A685-4171C566A3BE}"/>
                    </a:ext>
                  </a:extLst>
                </p:cNvPr>
                <p:cNvSpPr>
                  <a:spLocks noChangeArrowheads="1"/>
                </p:cNvSpPr>
                <p:nvPr/>
              </p:nvSpPr>
              <p:spPr bwMode="auto">
                <a:xfrm>
                  <a:off x="3454" y="261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72" name="Rectangle 3077">
                  <a:extLst>
                    <a:ext uri="{FF2B5EF4-FFF2-40B4-BE49-F238E27FC236}">
                      <a16:creationId xmlns:a16="http://schemas.microsoft.com/office/drawing/2014/main" id="{71264AA6-41F7-43DB-82C8-A8CC63B512B1}"/>
                    </a:ext>
                  </a:extLst>
                </p:cNvPr>
                <p:cNvSpPr>
                  <a:spLocks noChangeArrowheads="1"/>
                </p:cNvSpPr>
                <p:nvPr/>
              </p:nvSpPr>
              <p:spPr bwMode="auto">
                <a:xfrm>
                  <a:off x="3459" y="261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73" name="Rectangle 3078">
                  <a:extLst>
                    <a:ext uri="{FF2B5EF4-FFF2-40B4-BE49-F238E27FC236}">
                      <a16:creationId xmlns:a16="http://schemas.microsoft.com/office/drawing/2014/main" id="{C7346B4E-4215-457D-9815-A88E150C4913}"/>
                    </a:ext>
                  </a:extLst>
                </p:cNvPr>
                <p:cNvSpPr>
                  <a:spLocks noChangeArrowheads="1"/>
                </p:cNvSpPr>
                <p:nvPr/>
              </p:nvSpPr>
              <p:spPr bwMode="auto">
                <a:xfrm>
                  <a:off x="3464" y="261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74" name="Rectangle 3079">
                  <a:extLst>
                    <a:ext uri="{FF2B5EF4-FFF2-40B4-BE49-F238E27FC236}">
                      <a16:creationId xmlns:a16="http://schemas.microsoft.com/office/drawing/2014/main" id="{CAC8A809-06C0-411C-8C37-BBD927BC871E}"/>
                    </a:ext>
                  </a:extLst>
                </p:cNvPr>
                <p:cNvSpPr>
                  <a:spLocks noChangeArrowheads="1"/>
                </p:cNvSpPr>
                <p:nvPr/>
              </p:nvSpPr>
              <p:spPr bwMode="auto">
                <a:xfrm>
                  <a:off x="3469" y="261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75" name="Rectangle 3080">
                  <a:extLst>
                    <a:ext uri="{FF2B5EF4-FFF2-40B4-BE49-F238E27FC236}">
                      <a16:creationId xmlns:a16="http://schemas.microsoft.com/office/drawing/2014/main" id="{24D7FDEA-B417-4979-A0D3-CBCE157D7298}"/>
                    </a:ext>
                  </a:extLst>
                </p:cNvPr>
                <p:cNvSpPr>
                  <a:spLocks noChangeArrowheads="1"/>
                </p:cNvSpPr>
                <p:nvPr/>
              </p:nvSpPr>
              <p:spPr bwMode="auto">
                <a:xfrm>
                  <a:off x="3474" y="261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76" name="Rectangle 3081">
                  <a:extLst>
                    <a:ext uri="{FF2B5EF4-FFF2-40B4-BE49-F238E27FC236}">
                      <a16:creationId xmlns:a16="http://schemas.microsoft.com/office/drawing/2014/main" id="{3C436933-ACC8-44E1-9906-C0279DFCA6C1}"/>
                    </a:ext>
                  </a:extLst>
                </p:cNvPr>
                <p:cNvSpPr>
                  <a:spLocks noChangeArrowheads="1"/>
                </p:cNvSpPr>
                <p:nvPr/>
              </p:nvSpPr>
              <p:spPr bwMode="auto">
                <a:xfrm>
                  <a:off x="3478" y="260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77" name="Rectangle 3082">
                  <a:extLst>
                    <a:ext uri="{FF2B5EF4-FFF2-40B4-BE49-F238E27FC236}">
                      <a16:creationId xmlns:a16="http://schemas.microsoft.com/office/drawing/2014/main" id="{1CF53736-CFF1-436D-B83C-688B9C616EBF}"/>
                    </a:ext>
                  </a:extLst>
                </p:cNvPr>
                <p:cNvSpPr>
                  <a:spLocks noChangeArrowheads="1"/>
                </p:cNvSpPr>
                <p:nvPr/>
              </p:nvSpPr>
              <p:spPr bwMode="auto">
                <a:xfrm>
                  <a:off x="3483" y="260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78" name="Rectangle 3083">
                  <a:extLst>
                    <a:ext uri="{FF2B5EF4-FFF2-40B4-BE49-F238E27FC236}">
                      <a16:creationId xmlns:a16="http://schemas.microsoft.com/office/drawing/2014/main" id="{A76D5875-7B83-4D25-906C-B379E2788557}"/>
                    </a:ext>
                  </a:extLst>
                </p:cNvPr>
                <p:cNvSpPr>
                  <a:spLocks noChangeArrowheads="1"/>
                </p:cNvSpPr>
                <p:nvPr/>
              </p:nvSpPr>
              <p:spPr bwMode="auto">
                <a:xfrm>
                  <a:off x="3488" y="260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79" name="Rectangle 3084">
                  <a:extLst>
                    <a:ext uri="{FF2B5EF4-FFF2-40B4-BE49-F238E27FC236}">
                      <a16:creationId xmlns:a16="http://schemas.microsoft.com/office/drawing/2014/main" id="{0D29C7A2-FE6A-4609-83FC-D30D5AF8268F}"/>
                    </a:ext>
                  </a:extLst>
                </p:cNvPr>
                <p:cNvSpPr>
                  <a:spLocks noChangeArrowheads="1"/>
                </p:cNvSpPr>
                <p:nvPr/>
              </p:nvSpPr>
              <p:spPr bwMode="auto">
                <a:xfrm>
                  <a:off x="3493" y="260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80" name="Rectangle 3085">
                  <a:extLst>
                    <a:ext uri="{FF2B5EF4-FFF2-40B4-BE49-F238E27FC236}">
                      <a16:creationId xmlns:a16="http://schemas.microsoft.com/office/drawing/2014/main" id="{A5A821F9-0B6F-4E46-A15D-9F51DFF66CFE}"/>
                    </a:ext>
                  </a:extLst>
                </p:cNvPr>
                <p:cNvSpPr>
                  <a:spLocks noChangeArrowheads="1"/>
                </p:cNvSpPr>
                <p:nvPr/>
              </p:nvSpPr>
              <p:spPr bwMode="auto">
                <a:xfrm>
                  <a:off x="3498" y="260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81" name="Rectangle 3086">
                  <a:extLst>
                    <a:ext uri="{FF2B5EF4-FFF2-40B4-BE49-F238E27FC236}">
                      <a16:creationId xmlns:a16="http://schemas.microsoft.com/office/drawing/2014/main" id="{803262F8-EE48-43C9-B6D2-1C827F9A6846}"/>
                    </a:ext>
                  </a:extLst>
                </p:cNvPr>
                <p:cNvSpPr>
                  <a:spLocks noChangeArrowheads="1"/>
                </p:cNvSpPr>
                <p:nvPr/>
              </p:nvSpPr>
              <p:spPr bwMode="auto">
                <a:xfrm>
                  <a:off x="3502" y="260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82" name="Rectangle 3087">
                  <a:extLst>
                    <a:ext uri="{FF2B5EF4-FFF2-40B4-BE49-F238E27FC236}">
                      <a16:creationId xmlns:a16="http://schemas.microsoft.com/office/drawing/2014/main" id="{8297177F-0266-4EA3-BC92-7D7108188EDC}"/>
                    </a:ext>
                  </a:extLst>
                </p:cNvPr>
                <p:cNvSpPr>
                  <a:spLocks noChangeArrowheads="1"/>
                </p:cNvSpPr>
                <p:nvPr/>
              </p:nvSpPr>
              <p:spPr bwMode="auto">
                <a:xfrm>
                  <a:off x="3507" y="260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83" name="Rectangle 3088">
                  <a:extLst>
                    <a:ext uri="{FF2B5EF4-FFF2-40B4-BE49-F238E27FC236}">
                      <a16:creationId xmlns:a16="http://schemas.microsoft.com/office/drawing/2014/main" id="{1D21823D-B234-4B61-847E-2CF4AC7DF87C}"/>
                    </a:ext>
                  </a:extLst>
                </p:cNvPr>
                <p:cNvSpPr>
                  <a:spLocks noChangeArrowheads="1"/>
                </p:cNvSpPr>
                <p:nvPr/>
              </p:nvSpPr>
              <p:spPr bwMode="auto">
                <a:xfrm>
                  <a:off x="3512" y="260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84" name="Rectangle 3089">
                  <a:extLst>
                    <a:ext uri="{FF2B5EF4-FFF2-40B4-BE49-F238E27FC236}">
                      <a16:creationId xmlns:a16="http://schemas.microsoft.com/office/drawing/2014/main" id="{CF48F020-F544-48EA-A4BA-F323182D9444}"/>
                    </a:ext>
                  </a:extLst>
                </p:cNvPr>
                <p:cNvSpPr>
                  <a:spLocks noChangeArrowheads="1"/>
                </p:cNvSpPr>
                <p:nvPr/>
              </p:nvSpPr>
              <p:spPr bwMode="auto">
                <a:xfrm>
                  <a:off x="3517" y="260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85" name="Rectangle 3090">
                  <a:extLst>
                    <a:ext uri="{FF2B5EF4-FFF2-40B4-BE49-F238E27FC236}">
                      <a16:creationId xmlns:a16="http://schemas.microsoft.com/office/drawing/2014/main" id="{8BBC155B-3C2F-4EE4-AC22-8DB04D0323DE}"/>
                    </a:ext>
                  </a:extLst>
                </p:cNvPr>
                <p:cNvSpPr>
                  <a:spLocks noChangeArrowheads="1"/>
                </p:cNvSpPr>
                <p:nvPr/>
              </p:nvSpPr>
              <p:spPr bwMode="auto">
                <a:xfrm>
                  <a:off x="3522" y="260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86" name="Rectangle 3091">
                  <a:extLst>
                    <a:ext uri="{FF2B5EF4-FFF2-40B4-BE49-F238E27FC236}">
                      <a16:creationId xmlns:a16="http://schemas.microsoft.com/office/drawing/2014/main" id="{AC6E98D0-4339-4A7C-8CF9-630DE4C88FB0}"/>
                    </a:ext>
                  </a:extLst>
                </p:cNvPr>
                <p:cNvSpPr>
                  <a:spLocks noChangeArrowheads="1"/>
                </p:cNvSpPr>
                <p:nvPr/>
              </p:nvSpPr>
              <p:spPr bwMode="auto">
                <a:xfrm>
                  <a:off x="3526" y="260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87" name="Rectangle 3092">
                  <a:extLst>
                    <a:ext uri="{FF2B5EF4-FFF2-40B4-BE49-F238E27FC236}">
                      <a16:creationId xmlns:a16="http://schemas.microsoft.com/office/drawing/2014/main" id="{5F598645-1E1A-49E7-B3EF-CCC811708D04}"/>
                    </a:ext>
                  </a:extLst>
                </p:cNvPr>
                <p:cNvSpPr>
                  <a:spLocks noChangeArrowheads="1"/>
                </p:cNvSpPr>
                <p:nvPr/>
              </p:nvSpPr>
              <p:spPr bwMode="auto">
                <a:xfrm>
                  <a:off x="3531" y="260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88" name="Rectangle 3093">
                  <a:extLst>
                    <a:ext uri="{FF2B5EF4-FFF2-40B4-BE49-F238E27FC236}">
                      <a16:creationId xmlns:a16="http://schemas.microsoft.com/office/drawing/2014/main" id="{A17D3B2A-23BF-40E7-A79F-35BFC51C3F8A}"/>
                    </a:ext>
                  </a:extLst>
                </p:cNvPr>
                <p:cNvSpPr>
                  <a:spLocks noChangeArrowheads="1"/>
                </p:cNvSpPr>
                <p:nvPr/>
              </p:nvSpPr>
              <p:spPr bwMode="auto">
                <a:xfrm>
                  <a:off x="3536" y="259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89" name="Rectangle 3094">
                  <a:extLst>
                    <a:ext uri="{FF2B5EF4-FFF2-40B4-BE49-F238E27FC236}">
                      <a16:creationId xmlns:a16="http://schemas.microsoft.com/office/drawing/2014/main" id="{FA2276F0-CF92-4510-ABAA-88681B9C1F46}"/>
                    </a:ext>
                  </a:extLst>
                </p:cNvPr>
                <p:cNvSpPr>
                  <a:spLocks noChangeArrowheads="1"/>
                </p:cNvSpPr>
                <p:nvPr/>
              </p:nvSpPr>
              <p:spPr bwMode="auto">
                <a:xfrm>
                  <a:off x="3541" y="259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90" name="Rectangle 3095">
                  <a:extLst>
                    <a:ext uri="{FF2B5EF4-FFF2-40B4-BE49-F238E27FC236}">
                      <a16:creationId xmlns:a16="http://schemas.microsoft.com/office/drawing/2014/main" id="{B25CE238-85D7-4F79-8AF5-0B9380D404EB}"/>
                    </a:ext>
                  </a:extLst>
                </p:cNvPr>
                <p:cNvSpPr>
                  <a:spLocks noChangeArrowheads="1"/>
                </p:cNvSpPr>
                <p:nvPr/>
              </p:nvSpPr>
              <p:spPr bwMode="auto">
                <a:xfrm>
                  <a:off x="3545" y="2594"/>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91" name="Rectangle 3096">
                  <a:extLst>
                    <a:ext uri="{FF2B5EF4-FFF2-40B4-BE49-F238E27FC236}">
                      <a16:creationId xmlns:a16="http://schemas.microsoft.com/office/drawing/2014/main" id="{5DC81E26-B7AF-4006-83D4-65D9CCF823A3}"/>
                    </a:ext>
                  </a:extLst>
                </p:cNvPr>
                <p:cNvSpPr>
                  <a:spLocks noChangeArrowheads="1"/>
                </p:cNvSpPr>
                <p:nvPr/>
              </p:nvSpPr>
              <p:spPr bwMode="auto">
                <a:xfrm>
                  <a:off x="3550" y="259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92" name="Rectangle 3097">
                  <a:extLst>
                    <a:ext uri="{FF2B5EF4-FFF2-40B4-BE49-F238E27FC236}">
                      <a16:creationId xmlns:a16="http://schemas.microsoft.com/office/drawing/2014/main" id="{5ACDD6F9-A0A5-4198-8F3D-469F14CD8C00}"/>
                    </a:ext>
                  </a:extLst>
                </p:cNvPr>
                <p:cNvSpPr>
                  <a:spLocks noChangeArrowheads="1"/>
                </p:cNvSpPr>
                <p:nvPr/>
              </p:nvSpPr>
              <p:spPr bwMode="auto">
                <a:xfrm>
                  <a:off x="3555" y="259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93" name="Rectangle 3098">
                  <a:extLst>
                    <a:ext uri="{FF2B5EF4-FFF2-40B4-BE49-F238E27FC236}">
                      <a16:creationId xmlns:a16="http://schemas.microsoft.com/office/drawing/2014/main" id="{7A81742C-5CE1-4CC3-96D4-60BDEAF1ECCD}"/>
                    </a:ext>
                  </a:extLst>
                </p:cNvPr>
                <p:cNvSpPr>
                  <a:spLocks noChangeArrowheads="1"/>
                </p:cNvSpPr>
                <p:nvPr/>
              </p:nvSpPr>
              <p:spPr bwMode="auto">
                <a:xfrm>
                  <a:off x="3560" y="259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94" name="Rectangle 3099">
                  <a:extLst>
                    <a:ext uri="{FF2B5EF4-FFF2-40B4-BE49-F238E27FC236}">
                      <a16:creationId xmlns:a16="http://schemas.microsoft.com/office/drawing/2014/main" id="{406BB747-5678-4809-A8DC-EA938AC76EFB}"/>
                    </a:ext>
                  </a:extLst>
                </p:cNvPr>
                <p:cNvSpPr>
                  <a:spLocks noChangeArrowheads="1"/>
                </p:cNvSpPr>
                <p:nvPr/>
              </p:nvSpPr>
              <p:spPr bwMode="auto">
                <a:xfrm>
                  <a:off x="3565" y="259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95" name="Rectangle 3100">
                  <a:extLst>
                    <a:ext uri="{FF2B5EF4-FFF2-40B4-BE49-F238E27FC236}">
                      <a16:creationId xmlns:a16="http://schemas.microsoft.com/office/drawing/2014/main" id="{A8214BFC-E262-4456-80C0-D016205B7BA3}"/>
                    </a:ext>
                  </a:extLst>
                </p:cNvPr>
                <p:cNvSpPr>
                  <a:spLocks noChangeArrowheads="1"/>
                </p:cNvSpPr>
                <p:nvPr/>
              </p:nvSpPr>
              <p:spPr bwMode="auto">
                <a:xfrm>
                  <a:off x="3569" y="2592"/>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96" name="Rectangle 3101">
                  <a:extLst>
                    <a:ext uri="{FF2B5EF4-FFF2-40B4-BE49-F238E27FC236}">
                      <a16:creationId xmlns:a16="http://schemas.microsoft.com/office/drawing/2014/main" id="{D8393664-6E1E-43CB-A90A-B718B934538B}"/>
                    </a:ext>
                  </a:extLst>
                </p:cNvPr>
                <p:cNvSpPr>
                  <a:spLocks noChangeArrowheads="1"/>
                </p:cNvSpPr>
                <p:nvPr/>
              </p:nvSpPr>
              <p:spPr bwMode="auto">
                <a:xfrm>
                  <a:off x="3574" y="259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97" name="Rectangle 3102">
                  <a:extLst>
                    <a:ext uri="{FF2B5EF4-FFF2-40B4-BE49-F238E27FC236}">
                      <a16:creationId xmlns:a16="http://schemas.microsoft.com/office/drawing/2014/main" id="{4CBE8E33-A9E8-4082-A557-DD7EF4302F58}"/>
                    </a:ext>
                  </a:extLst>
                </p:cNvPr>
                <p:cNvSpPr>
                  <a:spLocks noChangeArrowheads="1"/>
                </p:cNvSpPr>
                <p:nvPr/>
              </p:nvSpPr>
              <p:spPr bwMode="auto">
                <a:xfrm>
                  <a:off x="3579" y="259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98" name="Rectangle 3103">
                  <a:extLst>
                    <a:ext uri="{FF2B5EF4-FFF2-40B4-BE49-F238E27FC236}">
                      <a16:creationId xmlns:a16="http://schemas.microsoft.com/office/drawing/2014/main" id="{4DB0C2BC-6EB9-4A4E-BCD7-4F37A609601D}"/>
                    </a:ext>
                  </a:extLst>
                </p:cNvPr>
                <p:cNvSpPr>
                  <a:spLocks noChangeArrowheads="1"/>
                </p:cNvSpPr>
                <p:nvPr/>
              </p:nvSpPr>
              <p:spPr bwMode="auto">
                <a:xfrm>
                  <a:off x="3584" y="259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99" name="Rectangle 3104">
                  <a:extLst>
                    <a:ext uri="{FF2B5EF4-FFF2-40B4-BE49-F238E27FC236}">
                      <a16:creationId xmlns:a16="http://schemas.microsoft.com/office/drawing/2014/main" id="{3F943C7D-4CFD-4263-8DDD-90C47294FAE4}"/>
                    </a:ext>
                  </a:extLst>
                </p:cNvPr>
                <p:cNvSpPr>
                  <a:spLocks noChangeArrowheads="1"/>
                </p:cNvSpPr>
                <p:nvPr/>
              </p:nvSpPr>
              <p:spPr bwMode="auto">
                <a:xfrm>
                  <a:off x="3589" y="258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00" name="Rectangle 3105">
                  <a:extLst>
                    <a:ext uri="{FF2B5EF4-FFF2-40B4-BE49-F238E27FC236}">
                      <a16:creationId xmlns:a16="http://schemas.microsoft.com/office/drawing/2014/main" id="{771DE6EF-B54F-44D0-9D1C-9871232489C6}"/>
                    </a:ext>
                  </a:extLst>
                </p:cNvPr>
                <p:cNvSpPr>
                  <a:spLocks noChangeArrowheads="1"/>
                </p:cNvSpPr>
                <p:nvPr/>
              </p:nvSpPr>
              <p:spPr bwMode="auto">
                <a:xfrm>
                  <a:off x="3593" y="2587"/>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01" name="Rectangle 3106">
                  <a:extLst>
                    <a:ext uri="{FF2B5EF4-FFF2-40B4-BE49-F238E27FC236}">
                      <a16:creationId xmlns:a16="http://schemas.microsoft.com/office/drawing/2014/main" id="{677B2616-F77A-41F4-AB2D-850344F70B36}"/>
                    </a:ext>
                  </a:extLst>
                </p:cNvPr>
                <p:cNvSpPr>
                  <a:spLocks noChangeArrowheads="1"/>
                </p:cNvSpPr>
                <p:nvPr/>
              </p:nvSpPr>
              <p:spPr bwMode="auto">
                <a:xfrm>
                  <a:off x="3598" y="258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02" name="Rectangle 3107">
                  <a:extLst>
                    <a:ext uri="{FF2B5EF4-FFF2-40B4-BE49-F238E27FC236}">
                      <a16:creationId xmlns:a16="http://schemas.microsoft.com/office/drawing/2014/main" id="{CCFC64C3-3717-468E-819A-DD2C85D3C2C0}"/>
                    </a:ext>
                  </a:extLst>
                </p:cNvPr>
                <p:cNvSpPr>
                  <a:spLocks noChangeArrowheads="1"/>
                </p:cNvSpPr>
                <p:nvPr/>
              </p:nvSpPr>
              <p:spPr bwMode="auto">
                <a:xfrm>
                  <a:off x="3603" y="258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03" name="Rectangle 3108">
                  <a:extLst>
                    <a:ext uri="{FF2B5EF4-FFF2-40B4-BE49-F238E27FC236}">
                      <a16:creationId xmlns:a16="http://schemas.microsoft.com/office/drawing/2014/main" id="{302F11CF-2BA8-40CC-B179-1A58C36175B2}"/>
                    </a:ext>
                  </a:extLst>
                </p:cNvPr>
                <p:cNvSpPr>
                  <a:spLocks noChangeArrowheads="1"/>
                </p:cNvSpPr>
                <p:nvPr/>
              </p:nvSpPr>
              <p:spPr bwMode="auto">
                <a:xfrm>
                  <a:off x="3608" y="258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04" name="Rectangle 3109">
                  <a:extLst>
                    <a:ext uri="{FF2B5EF4-FFF2-40B4-BE49-F238E27FC236}">
                      <a16:creationId xmlns:a16="http://schemas.microsoft.com/office/drawing/2014/main" id="{234A24E9-7284-4324-8FAB-F63EFF934E37}"/>
                    </a:ext>
                  </a:extLst>
                </p:cNvPr>
                <p:cNvSpPr>
                  <a:spLocks noChangeArrowheads="1"/>
                </p:cNvSpPr>
                <p:nvPr/>
              </p:nvSpPr>
              <p:spPr bwMode="auto">
                <a:xfrm>
                  <a:off x="3613" y="258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05" name="Rectangle 3110">
                  <a:extLst>
                    <a:ext uri="{FF2B5EF4-FFF2-40B4-BE49-F238E27FC236}">
                      <a16:creationId xmlns:a16="http://schemas.microsoft.com/office/drawing/2014/main" id="{A831D98D-E54B-4056-8DE3-733D6BF25EA9}"/>
                    </a:ext>
                  </a:extLst>
                </p:cNvPr>
                <p:cNvSpPr>
                  <a:spLocks noChangeArrowheads="1"/>
                </p:cNvSpPr>
                <p:nvPr/>
              </p:nvSpPr>
              <p:spPr bwMode="auto">
                <a:xfrm>
                  <a:off x="3617" y="2581"/>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06" name="Rectangle 3111">
                  <a:extLst>
                    <a:ext uri="{FF2B5EF4-FFF2-40B4-BE49-F238E27FC236}">
                      <a16:creationId xmlns:a16="http://schemas.microsoft.com/office/drawing/2014/main" id="{4F133A43-5177-4A1A-8B55-D107C5026D56}"/>
                    </a:ext>
                  </a:extLst>
                </p:cNvPr>
                <p:cNvSpPr>
                  <a:spLocks noChangeArrowheads="1"/>
                </p:cNvSpPr>
                <p:nvPr/>
              </p:nvSpPr>
              <p:spPr bwMode="auto">
                <a:xfrm>
                  <a:off x="3622" y="258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07" name="Rectangle 3112">
                  <a:extLst>
                    <a:ext uri="{FF2B5EF4-FFF2-40B4-BE49-F238E27FC236}">
                      <a16:creationId xmlns:a16="http://schemas.microsoft.com/office/drawing/2014/main" id="{60F5A5A2-5907-4469-8D01-5E46AFF5A9A4}"/>
                    </a:ext>
                  </a:extLst>
                </p:cNvPr>
                <p:cNvSpPr>
                  <a:spLocks noChangeArrowheads="1"/>
                </p:cNvSpPr>
                <p:nvPr/>
              </p:nvSpPr>
              <p:spPr bwMode="auto">
                <a:xfrm>
                  <a:off x="3627" y="257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08" name="Rectangle 3113">
                  <a:extLst>
                    <a:ext uri="{FF2B5EF4-FFF2-40B4-BE49-F238E27FC236}">
                      <a16:creationId xmlns:a16="http://schemas.microsoft.com/office/drawing/2014/main" id="{2653B35B-8B71-42EE-88C2-0EA005DD5ED1}"/>
                    </a:ext>
                  </a:extLst>
                </p:cNvPr>
                <p:cNvSpPr>
                  <a:spLocks noChangeArrowheads="1"/>
                </p:cNvSpPr>
                <p:nvPr/>
              </p:nvSpPr>
              <p:spPr bwMode="auto">
                <a:xfrm>
                  <a:off x="3632" y="257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09" name="Rectangle 3114">
                  <a:extLst>
                    <a:ext uri="{FF2B5EF4-FFF2-40B4-BE49-F238E27FC236}">
                      <a16:creationId xmlns:a16="http://schemas.microsoft.com/office/drawing/2014/main" id="{EF500E6C-ED54-492B-8413-20E7B84BE20C}"/>
                    </a:ext>
                  </a:extLst>
                </p:cNvPr>
                <p:cNvSpPr>
                  <a:spLocks noChangeArrowheads="1"/>
                </p:cNvSpPr>
                <p:nvPr/>
              </p:nvSpPr>
              <p:spPr bwMode="auto">
                <a:xfrm>
                  <a:off x="3637" y="257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10" name="Rectangle 3115">
                  <a:extLst>
                    <a:ext uri="{FF2B5EF4-FFF2-40B4-BE49-F238E27FC236}">
                      <a16:creationId xmlns:a16="http://schemas.microsoft.com/office/drawing/2014/main" id="{53214628-C6A3-4953-8B54-1DC498344203}"/>
                    </a:ext>
                  </a:extLst>
                </p:cNvPr>
                <p:cNvSpPr>
                  <a:spLocks noChangeArrowheads="1"/>
                </p:cNvSpPr>
                <p:nvPr/>
              </p:nvSpPr>
              <p:spPr bwMode="auto">
                <a:xfrm>
                  <a:off x="3641" y="2572"/>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11" name="Rectangle 3116">
                  <a:extLst>
                    <a:ext uri="{FF2B5EF4-FFF2-40B4-BE49-F238E27FC236}">
                      <a16:creationId xmlns:a16="http://schemas.microsoft.com/office/drawing/2014/main" id="{7B7D6684-9F87-4C31-BDDD-8482DC974619}"/>
                    </a:ext>
                  </a:extLst>
                </p:cNvPr>
                <p:cNvSpPr>
                  <a:spLocks noChangeArrowheads="1"/>
                </p:cNvSpPr>
                <p:nvPr/>
              </p:nvSpPr>
              <p:spPr bwMode="auto">
                <a:xfrm>
                  <a:off x="3646" y="257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12" name="Rectangle 3117">
                  <a:extLst>
                    <a:ext uri="{FF2B5EF4-FFF2-40B4-BE49-F238E27FC236}">
                      <a16:creationId xmlns:a16="http://schemas.microsoft.com/office/drawing/2014/main" id="{DD255D01-F64D-4C64-A5EF-DAD8F31A1293}"/>
                    </a:ext>
                  </a:extLst>
                </p:cNvPr>
                <p:cNvSpPr>
                  <a:spLocks noChangeArrowheads="1"/>
                </p:cNvSpPr>
                <p:nvPr/>
              </p:nvSpPr>
              <p:spPr bwMode="auto">
                <a:xfrm>
                  <a:off x="3651" y="257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13" name="Rectangle 3118">
                  <a:extLst>
                    <a:ext uri="{FF2B5EF4-FFF2-40B4-BE49-F238E27FC236}">
                      <a16:creationId xmlns:a16="http://schemas.microsoft.com/office/drawing/2014/main" id="{E505F292-62B4-4380-AA0B-245C8D927749}"/>
                    </a:ext>
                  </a:extLst>
                </p:cNvPr>
                <p:cNvSpPr>
                  <a:spLocks noChangeArrowheads="1"/>
                </p:cNvSpPr>
                <p:nvPr/>
              </p:nvSpPr>
              <p:spPr bwMode="auto">
                <a:xfrm>
                  <a:off x="3656" y="256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14" name="Rectangle 3119">
                  <a:extLst>
                    <a:ext uri="{FF2B5EF4-FFF2-40B4-BE49-F238E27FC236}">
                      <a16:creationId xmlns:a16="http://schemas.microsoft.com/office/drawing/2014/main" id="{632CCB2E-40A9-4671-BB7A-43F4B5863E38}"/>
                    </a:ext>
                  </a:extLst>
                </p:cNvPr>
                <p:cNvSpPr>
                  <a:spLocks noChangeArrowheads="1"/>
                </p:cNvSpPr>
                <p:nvPr/>
              </p:nvSpPr>
              <p:spPr bwMode="auto">
                <a:xfrm>
                  <a:off x="3661" y="256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15" name="Rectangle 3120">
                  <a:extLst>
                    <a:ext uri="{FF2B5EF4-FFF2-40B4-BE49-F238E27FC236}">
                      <a16:creationId xmlns:a16="http://schemas.microsoft.com/office/drawing/2014/main" id="{F4280B96-BB8A-467B-8AF6-573FBB7FACB9}"/>
                    </a:ext>
                  </a:extLst>
                </p:cNvPr>
                <p:cNvSpPr>
                  <a:spLocks noChangeArrowheads="1"/>
                </p:cNvSpPr>
                <p:nvPr/>
              </p:nvSpPr>
              <p:spPr bwMode="auto">
                <a:xfrm>
                  <a:off x="3665" y="2566"/>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16" name="Rectangle 3121">
                  <a:extLst>
                    <a:ext uri="{FF2B5EF4-FFF2-40B4-BE49-F238E27FC236}">
                      <a16:creationId xmlns:a16="http://schemas.microsoft.com/office/drawing/2014/main" id="{7ABD84C0-AD0F-4E03-B8EB-8290115723FD}"/>
                    </a:ext>
                  </a:extLst>
                </p:cNvPr>
                <p:cNvSpPr>
                  <a:spLocks noChangeArrowheads="1"/>
                </p:cNvSpPr>
                <p:nvPr/>
              </p:nvSpPr>
              <p:spPr bwMode="auto">
                <a:xfrm>
                  <a:off x="3670" y="256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17" name="Rectangle 3122">
                  <a:extLst>
                    <a:ext uri="{FF2B5EF4-FFF2-40B4-BE49-F238E27FC236}">
                      <a16:creationId xmlns:a16="http://schemas.microsoft.com/office/drawing/2014/main" id="{BEAD1C87-409D-4437-8464-25487F15BF39}"/>
                    </a:ext>
                  </a:extLst>
                </p:cNvPr>
                <p:cNvSpPr>
                  <a:spLocks noChangeArrowheads="1"/>
                </p:cNvSpPr>
                <p:nvPr/>
              </p:nvSpPr>
              <p:spPr bwMode="auto">
                <a:xfrm>
                  <a:off x="3675" y="256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18" name="Rectangle 3123">
                  <a:extLst>
                    <a:ext uri="{FF2B5EF4-FFF2-40B4-BE49-F238E27FC236}">
                      <a16:creationId xmlns:a16="http://schemas.microsoft.com/office/drawing/2014/main" id="{553841AB-2EEF-45D7-BB74-75B973211191}"/>
                    </a:ext>
                  </a:extLst>
                </p:cNvPr>
                <p:cNvSpPr>
                  <a:spLocks noChangeArrowheads="1"/>
                </p:cNvSpPr>
                <p:nvPr/>
              </p:nvSpPr>
              <p:spPr bwMode="auto">
                <a:xfrm>
                  <a:off x="3680" y="256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19" name="Rectangle 3124">
                  <a:extLst>
                    <a:ext uri="{FF2B5EF4-FFF2-40B4-BE49-F238E27FC236}">
                      <a16:creationId xmlns:a16="http://schemas.microsoft.com/office/drawing/2014/main" id="{DA16077C-9F53-4934-A495-41BA97CF7039}"/>
                    </a:ext>
                  </a:extLst>
                </p:cNvPr>
                <p:cNvSpPr>
                  <a:spLocks noChangeArrowheads="1"/>
                </p:cNvSpPr>
                <p:nvPr/>
              </p:nvSpPr>
              <p:spPr bwMode="auto">
                <a:xfrm>
                  <a:off x="3685" y="256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20" name="Rectangle 3125">
                  <a:extLst>
                    <a:ext uri="{FF2B5EF4-FFF2-40B4-BE49-F238E27FC236}">
                      <a16:creationId xmlns:a16="http://schemas.microsoft.com/office/drawing/2014/main" id="{97110477-E9C7-41E1-A24E-5E12F4F690CD}"/>
                    </a:ext>
                  </a:extLst>
                </p:cNvPr>
                <p:cNvSpPr>
                  <a:spLocks noChangeArrowheads="1"/>
                </p:cNvSpPr>
                <p:nvPr/>
              </p:nvSpPr>
              <p:spPr bwMode="auto">
                <a:xfrm>
                  <a:off x="3689" y="256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21" name="Rectangle 3126">
                  <a:extLst>
                    <a:ext uri="{FF2B5EF4-FFF2-40B4-BE49-F238E27FC236}">
                      <a16:creationId xmlns:a16="http://schemas.microsoft.com/office/drawing/2014/main" id="{D134A2D3-7347-404F-8329-3E98E62AC927}"/>
                    </a:ext>
                  </a:extLst>
                </p:cNvPr>
                <p:cNvSpPr>
                  <a:spLocks noChangeArrowheads="1"/>
                </p:cNvSpPr>
                <p:nvPr/>
              </p:nvSpPr>
              <p:spPr bwMode="auto">
                <a:xfrm>
                  <a:off x="3694" y="256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22" name="Rectangle 3127">
                  <a:extLst>
                    <a:ext uri="{FF2B5EF4-FFF2-40B4-BE49-F238E27FC236}">
                      <a16:creationId xmlns:a16="http://schemas.microsoft.com/office/drawing/2014/main" id="{5E3EA433-C905-45E0-AD8F-27704C903343}"/>
                    </a:ext>
                  </a:extLst>
                </p:cNvPr>
                <p:cNvSpPr>
                  <a:spLocks noChangeArrowheads="1"/>
                </p:cNvSpPr>
                <p:nvPr/>
              </p:nvSpPr>
              <p:spPr bwMode="auto">
                <a:xfrm>
                  <a:off x="3699" y="255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23" name="Rectangle 3128">
                  <a:extLst>
                    <a:ext uri="{FF2B5EF4-FFF2-40B4-BE49-F238E27FC236}">
                      <a16:creationId xmlns:a16="http://schemas.microsoft.com/office/drawing/2014/main" id="{76B47E12-2F2D-4E9E-83E2-E650E2AB1A7D}"/>
                    </a:ext>
                  </a:extLst>
                </p:cNvPr>
                <p:cNvSpPr>
                  <a:spLocks noChangeArrowheads="1"/>
                </p:cNvSpPr>
                <p:nvPr/>
              </p:nvSpPr>
              <p:spPr bwMode="auto">
                <a:xfrm>
                  <a:off x="3704" y="255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24" name="Rectangle 3129">
                  <a:extLst>
                    <a:ext uri="{FF2B5EF4-FFF2-40B4-BE49-F238E27FC236}">
                      <a16:creationId xmlns:a16="http://schemas.microsoft.com/office/drawing/2014/main" id="{132FDB2E-0FA3-4CA9-9403-58419AED35C1}"/>
                    </a:ext>
                  </a:extLst>
                </p:cNvPr>
                <p:cNvSpPr>
                  <a:spLocks noChangeArrowheads="1"/>
                </p:cNvSpPr>
                <p:nvPr/>
              </p:nvSpPr>
              <p:spPr bwMode="auto">
                <a:xfrm>
                  <a:off x="3709" y="255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25" name="Rectangle 3130">
                  <a:extLst>
                    <a:ext uri="{FF2B5EF4-FFF2-40B4-BE49-F238E27FC236}">
                      <a16:creationId xmlns:a16="http://schemas.microsoft.com/office/drawing/2014/main" id="{780CA5FD-4171-4D36-BD24-F3BA52A4857C}"/>
                    </a:ext>
                  </a:extLst>
                </p:cNvPr>
                <p:cNvSpPr>
                  <a:spLocks noChangeArrowheads="1"/>
                </p:cNvSpPr>
                <p:nvPr/>
              </p:nvSpPr>
              <p:spPr bwMode="auto">
                <a:xfrm>
                  <a:off x="3713" y="255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26" name="Rectangle 3131">
                  <a:extLst>
                    <a:ext uri="{FF2B5EF4-FFF2-40B4-BE49-F238E27FC236}">
                      <a16:creationId xmlns:a16="http://schemas.microsoft.com/office/drawing/2014/main" id="{08EED82A-B77E-4E04-8ACA-A143C0D11890}"/>
                    </a:ext>
                  </a:extLst>
                </p:cNvPr>
                <p:cNvSpPr>
                  <a:spLocks noChangeArrowheads="1"/>
                </p:cNvSpPr>
                <p:nvPr/>
              </p:nvSpPr>
              <p:spPr bwMode="auto">
                <a:xfrm>
                  <a:off x="3718" y="255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27" name="Rectangle 3132">
                  <a:extLst>
                    <a:ext uri="{FF2B5EF4-FFF2-40B4-BE49-F238E27FC236}">
                      <a16:creationId xmlns:a16="http://schemas.microsoft.com/office/drawing/2014/main" id="{9116941E-2ED5-456C-9E85-3BD538B46605}"/>
                    </a:ext>
                  </a:extLst>
                </p:cNvPr>
                <p:cNvSpPr>
                  <a:spLocks noChangeArrowheads="1"/>
                </p:cNvSpPr>
                <p:nvPr/>
              </p:nvSpPr>
              <p:spPr bwMode="auto">
                <a:xfrm>
                  <a:off x="3723" y="255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28" name="Rectangle 3133">
                  <a:extLst>
                    <a:ext uri="{FF2B5EF4-FFF2-40B4-BE49-F238E27FC236}">
                      <a16:creationId xmlns:a16="http://schemas.microsoft.com/office/drawing/2014/main" id="{38106530-437E-411D-85E4-2E3BAD99E560}"/>
                    </a:ext>
                  </a:extLst>
                </p:cNvPr>
                <p:cNvSpPr>
                  <a:spLocks noChangeArrowheads="1"/>
                </p:cNvSpPr>
                <p:nvPr/>
              </p:nvSpPr>
              <p:spPr bwMode="auto">
                <a:xfrm>
                  <a:off x="3728" y="254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29" name="Rectangle 3134">
                  <a:extLst>
                    <a:ext uri="{FF2B5EF4-FFF2-40B4-BE49-F238E27FC236}">
                      <a16:creationId xmlns:a16="http://schemas.microsoft.com/office/drawing/2014/main" id="{E6DF428E-A1AA-4FD7-AE61-52DFCB3302DE}"/>
                    </a:ext>
                  </a:extLst>
                </p:cNvPr>
                <p:cNvSpPr>
                  <a:spLocks noChangeArrowheads="1"/>
                </p:cNvSpPr>
                <p:nvPr/>
              </p:nvSpPr>
              <p:spPr bwMode="auto">
                <a:xfrm>
                  <a:off x="3733" y="254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30" name="Rectangle 3135">
                  <a:extLst>
                    <a:ext uri="{FF2B5EF4-FFF2-40B4-BE49-F238E27FC236}">
                      <a16:creationId xmlns:a16="http://schemas.microsoft.com/office/drawing/2014/main" id="{7052D06B-7D10-4228-8B1C-2BBF1E2E02DB}"/>
                    </a:ext>
                  </a:extLst>
                </p:cNvPr>
                <p:cNvSpPr>
                  <a:spLocks noChangeArrowheads="1"/>
                </p:cNvSpPr>
                <p:nvPr/>
              </p:nvSpPr>
              <p:spPr bwMode="auto">
                <a:xfrm>
                  <a:off x="3737" y="254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31" name="Rectangle 3136">
                  <a:extLst>
                    <a:ext uri="{FF2B5EF4-FFF2-40B4-BE49-F238E27FC236}">
                      <a16:creationId xmlns:a16="http://schemas.microsoft.com/office/drawing/2014/main" id="{AE456EAE-A1DC-44F0-9727-08E3B7BB14B0}"/>
                    </a:ext>
                  </a:extLst>
                </p:cNvPr>
                <p:cNvSpPr>
                  <a:spLocks noChangeArrowheads="1"/>
                </p:cNvSpPr>
                <p:nvPr/>
              </p:nvSpPr>
              <p:spPr bwMode="auto">
                <a:xfrm>
                  <a:off x="3742" y="254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32" name="Rectangle 3137">
                  <a:extLst>
                    <a:ext uri="{FF2B5EF4-FFF2-40B4-BE49-F238E27FC236}">
                      <a16:creationId xmlns:a16="http://schemas.microsoft.com/office/drawing/2014/main" id="{8B69EFD3-353E-42DA-A8EE-FF17AF3A2B27}"/>
                    </a:ext>
                  </a:extLst>
                </p:cNvPr>
                <p:cNvSpPr>
                  <a:spLocks noChangeArrowheads="1"/>
                </p:cNvSpPr>
                <p:nvPr/>
              </p:nvSpPr>
              <p:spPr bwMode="auto">
                <a:xfrm>
                  <a:off x="3747" y="253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33" name="Rectangle 3138">
                  <a:extLst>
                    <a:ext uri="{FF2B5EF4-FFF2-40B4-BE49-F238E27FC236}">
                      <a16:creationId xmlns:a16="http://schemas.microsoft.com/office/drawing/2014/main" id="{4CA1F0D3-F4C4-4579-B0A4-DEE7A49C1C2B}"/>
                    </a:ext>
                  </a:extLst>
                </p:cNvPr>
                <p:cNvSpPr>
                  <a:spLocks noChangeArrowheads="1"/>
                </p:cNvSpPr>
                <p:nvPr/>
              </p:nvSpPr>
              <p:spPr bwMode="auto">
                <a:xfrm>
                  <a:off x="3752" y="253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34" name="Rectangle 3139">
                  <a:extLst>
                    <a:ext uri="{FF2B5EF4-FFF2-40B4-BE49-F238E27FC236}">
                      <a16:creationId xmlns:a16="http://schemas.microsoft.com/office/drawing/2014/main" id="{8EAD5BEA-4419-4D76-B2A1-0F1A1B89A274}"/>
                    </a:ext>
                  </a:extLst>
                </p:cNvPr>
                <p:cNvSpPr>
                  <a:spLocks noChangeArrowheads="1"/>
                </p:cNvSpPr>
                <p:nvPr/>
              </p:nvSpPr>
              <p:spPr bwMode="auto">
                <a:xfrm>
                  <a:off x="3757" y="253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35" name="Rectangle 3140">
                  <a:extLst>
                    <a:ext uri="{FF2B5EF4-FFF2-40B4-BE49-F238E27FC236}">
                      <a16:creationId xmlns:a16="http://schemas.microsoft.com/office/drawing/2014/main" id="{16732801-B77F-42A2-A809-569D249E0D44}"/>
                    </a:ext>
                  </a:extLst>
                </p:cNvPr>
                <p:cNvSpPr>
                  <a:spLocks noChangeArrowheads="1"/>
                </p:cNvSpPr>
                <p:nvPr/>
              </p:nvSpPr>
              <p:spPr bwMode="auto">
                <a:xfrm>
                  <a:off x="3761" y="253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36" name="Rectangle 3141">
                  <a:extLst>
                    <a:ext uri="{FF2B5EF4-FFF2-40B4-BE49-F238E27FC236}">
                      <a16:creationId xmlns:a16="http://schemas.microsoft.com/office/drawing/2014/main" id="{DEB55085-9551-48E2-ACA4-3937704F7DD8}"/>
                    </a:ext>
                  </a:extLst>
                </p:cNvPr>
                <p:cNvSpPr>
                  <a:spLocks noChangeArrowheads="1"/>
                </p:cNvSpPr>
                <p:nvPr/>
              </p:nvSpPr>
              <p:spPr bwMode="auto">
                <a:xfrm>
                  <a:off x="3766" y="253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37" name="Rectangle 3142">
                  <a:extLst>
                    <a:ext uri="{FF2B5EF4-FFF2-40B4-BE49-F238E27FC236}">
                      <a16:creationId xmlns:a16="http://schemas.microsoft.com/office/drawing/2014/main" id="{9EEC333C-F87B-499B-833B-EFE58B8CDA49}"/>
                    </a:ext>
                  </a:extLst>
                </p:cNvPr>
                <p:cNvSpPr>
                  <a:spLocks noChangeArrowheads="1"/>
                </p:cNvSpPr>
                <p:nvPr/>
              </p:nvSpPr>
              <p:spPr bwMode="auto">
                <a:xfrm>
                  <a:off x="3771" y="253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38" name="Rectangle 3143">
                  <a:extLst>
                    <a:ext uri="{FF2B5EF4-FFF2-40B4-BE49-F238E27FC236}">
                      <a16:creationId xmlns:a16="http://schemas.microsoft.com/office/drawing/2014/main" id="{B6E30B8F-9D2E-49B2-897F-24A0BFC9A23D}"/>
                    </a:ext>
                  </a:extLst>
                </p:cNvPr>
                <p:cNvSpPr>
                  <a:spLocks noChangeArrowheads="1"/>
                </p:cNvSpPr>
                <p:nvPr/>
              </p:nvSpPr>
              <p:spPr bwMode="auto">
                <a:xfrm>
                  <a:off x="3776" y="253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39" name="Rectangle 3144">
                  <a:extLst>
                    <a:ext uri="{FF2B5EF4-FFF2-40B4-BE49-F238E27FC236}">
                      <a16:creationId xmlns:a16="http://schemas.microsoft.com/office/drawing/2014/main" id="{D9063B53-803D-4C38-B483-640FBF629F5A}"/>
                    </a:ext>
                  </a:extLst>
                </p:cNvPr>
                <p:cNvSpPr>
                  <a:spLocks noChangeArrowheads="1"/>
                </p:cNvSpPr>
                <p:nvPr/>
              </p:nvSpPr>
              <p:spPr bwMode="auto">
                <a:xfrm>
                  <a:off x="3781" y="252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40" name="Rectangle 3145">
                  <a:extLst>
                    <a:ext uri="{FF2B5EF4-FFF2-40B4-BE49-F238E27FC236}">
                      <a16:creationId xmlns:a16="http://schemas.microsoft.com/office/drawing/2014/main" id="{8D9A698C-5887-4314-AD87-574A1F6C1521}"/>
                    </a:ext>
                  </a:extLst>
                </p:cNvPr>
                <p:cNvSpPr>
                  <a:spLocks noChangeArrowheads="1"/>
                </p:cNvSpPr>
                <p:nvPr/>
              </p:nvSpPr>
              <p:spPr bwMode="auto">
                <a:xfrm>
                  <a:off x="3785" y="252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41" name="Rectangle 3146">
                  <a:extLst>
                    <a:ext uri="{FF2B5EF4-FFF2-40B4-BE49-F238E27FC236}">
                      <a16:creationId xmlns:a16="http://schemas.microsoft.com/office/drawing/2014/main" id="{35DD7A6C-FD58-4AC3-91AA-93F8BE136556}"/>
                    </a:ext>
                  </a:extLst>
                </p:cNvPr>
                <p:cNvSpPr>
                  <a:spLocks noChangeArrowheads="1"/>
                </p:cNvSpPr>
                <p:nvPr/>
              </p:nvSpPr>
              <p:spPr bwMode="auto">
                <a:xfrm>
                  <a:off x="3790" y="252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42" name="Rectangle 3147">
                  <a:extLst>
                    <a:ext uri="{FF2B5EF4-FFF2-40B4-BE49-F238E27FC236}">
                      <a16:creationId xmlns:a16="http://schemas.microsoft.com/office/drawing/2014/main" id="{CAB9C535-BA31-4B29-A9C2-29A626095B36}"/>
                    </a:ext>
                  </a:extLst>
                </p:cNvPr>
                <p:cNvSpPr>
                  <a:spLocks noChangeArrowheads="1"/>
                </p:cNvSpPr>
                <p:nvPr/>
              </p:nvSpPr>
              <p:spPr bwMode="auto">
                <a:xfrm>
                  <a:off x="3795" y="251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43" name="Rectangle 3148">
                  <a:extLst>
                    <a:ext uri="{FF2B5EF4-FFF2-40B4-BE49-F238E27FC236}">
                      <a16:creationId xmlns:a16="http://schemas.microsoft.com/office/drawing/2014/main" id="{77F6ED9A-EBF2-4B4E-93B3-67FC979CE10F}"/>
                    </a:ext>
                  </a:extLst>
                </p:cNvPr>
                <p:cNvSpPr>
                  <a:spLocks noChangeArrowheads="1"/>
                </p:cNvSpPr>
                <p:nvPr/>
              </p:nvSpPr>
              <p:spPr bwMode="auto">
                <a:xfrm>
                  <a:off x="3800" y="251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44" name="Rectangle 3149">
                  <a:extLst>
                    <a:ext uri="{FF2B5EF4-FFF2-40B4-BE49-F238E27FC236}">
                      <a16:creationId xmlns:a16="http://schemas.microsoft.com/office/drawing/2014/main" id="{286DFA80-AFD0-4E80-A10D-3DEBE7D78FCA}"/>
                    </a:ext>
                  </a:extLst>
                </p:cNvPr>
                <p:cNvSpPr>
                  <a:spLocks noChangeArrowheads="1"/>
                </p:cNvSpPr>
                <p:nvPr/>
              </p:nvSpPr>
              <p:spPr bwMode="auto">
                <a:xfrm>
                  <a:off x="3805" y="251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45" name="Rectangle 3150">
                  <a:extLst>
                    <a:ext uri="{FF2B5EF4-FFF2-40B4-BE49-F238E27FC236}">
                      <a16:creationId xmlns:a16="http://schemas.microsoft.com/office/drawing/2014/main" id="{F8387117-103F-4BD5-B1B8-AF7D3634BE6B}"/>
                    </a:ext>
                  </a:extLst>
                </p:cNvPr>
                <p:cNvSpPr>
                  <a:spLocks noChangeArrowheads="1"/>
                </p:cNvSpPr>
                <p:nvPr/>
              </p:nvSpPr>
              <p:spPr bwMode="auto">
                <a:xfrm>
                  <a:off x="3809" y="250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46" name="Rectangle 3151">
                  <a:extLst>
                    <a:ext uri="{FF2B5EF4-FFF2-40B4-BE49-F238E27FC236}">
                      <a16:creationId xmlns:a16="http://schemas.microsoft.com/office/drawing/2014/main" id="{1D726690-F4FB-48DA-9177-D61C51DD19B4}"/>
                    </a:ext>
                  </a:extLst>
                </p:cNvPr>
                <p:cNvSpPr>
                  <a:spLocks noChangeArrowheads="1"/>
                </p:cNvSpPr>
                <p:nvPr/>
              </p:nvSpPr>
              <p:spPr bwMode="auto">
                <a:xfrm>
                  <a:off x="3814" y="250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47" name="Rectangle 3152">
                  <a:extLst>
                    <a:ext uri="{FF2B5EF4-FFF2-40B4-BE49-F238E27FC236}">
                      <a16:creationId xmlns:a16="http://schemas.microsoft.com/office/drawing/2014/main" id="{1A7EB555-5996-4474-A6FC-315B7D75701F}"/>
                    </a:ext>
                  </a:extLst>
                </p:cNvPr>
                <p:cNvSpPr>
                  <a:spLocks noChangeArrowheads="1"/>
                </p:cNvSpPr>
                <p:nvPr/>
              </p:nvSpPr>
              <p:spPr bwMode="auto">
                <a:xfrm>
                  <a:off x="3819" y="250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48" name="Rectangle 3153">
                  <a:extLst>
                    <a:ext uri="{FF2B5EF4-FFF2-40B4-BE49-F238E27FC236}">
                      <a16:creationId xmlns:a16="http://schemas.microsoft.com/office/drawing/2014/main" id="{98329B3C-AC13-4E3E-B05B-D5F972DA3A77}"/>
                    </a:ext>
                  </a:extLst>
                </p:cNvPr>
                <p:cNvSpPr>
                  <a:spLocks noChangeArrowheads="1"/>
                </p:cNvSpPr>
                <p:nvPr/>
              </p:nvSpPr>
              <p:spPr bwMode="auto">
                <a:xfrm>
                  <a:off x="3824" y="250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49" name="Rectangle 3154">
                  <a:extLst>
                    <a:ext uri="{FF2B5EF4-FFF2-40B4-BE49-F238E27FC236}">
                      <a16:creationId xmlns:a16="http://schemas.microsoft.com/office/drawing/2014/main" id="{88B42F41-5B1F-4011-B58B-986DA55B6ED0}"/>
                    </a:ext>
                  </a:extLst>
                </p:cNvPr>
                <p:cNvSpPr>
                  <a:spLocks noChangeArrowheads="1"/>
                </p:cNvSpPr>
                <p:nvPr/>
              </p:nvSpPr>
              <p:spPr bwMode="auto">
                <a:xfrm>
                  <a:off x="3829" y="249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50" name="Rectangle 3155">
                  <a:extLst>
                    <a:ext uri="{FF2B5EF4-FFF2-40B4-BE49-F238E27FC236}">
                      <a16:creationId xmlns:a16="http://schemas.microsoft.com/office/drawing/2014/main" id="{03CDEDA5-A0D2-480E-A186-C83BEA6444CF}"/>
                    </a:ext>
                  </a:extLst>
                </p:cNvPr>
                <p:cNvSpPr>
                  <a:spLocks noChangeArrowheads="1"/>
                </p:cNvSpPr>
                <p:nvPr/>
              </p:nvSpPr>
              <p:spPr bwMode="auto">
                <a:xfrm>
                  <a:off x="3833" y="248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51" name="Rectangle 3156">
                  <a:extLst>
                    <a:ext uri="{FF2B5EF4-FFF2-40B4-BE49-F238E27FC236}">
                      <a16:creationId xmlns:a16="http://schemas.microsoft.com/office/drawing/2014/main" id="{93572F6B-4989-49F6-A60B-AAC8E253B9E0}"/>
                    </a:ext>
                  </a:extLst>
                </p:cNvPr>
                <p:cNvSpPr>
                  <a:spLocks noChangeArrowheads="1"/>
                </p:cNvSpPr>
                <p:nvPr/>
              </p:nvSpPr>
              <p:spPr bwMode="auto">
                <a:xfrm>
                  <a:off x="3838" y="248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52" name="Rectangle 3157">
                  <a:extLst>
                    <a:ext uri="{FF2B5EF4-FFF2-40B4-BE49-F238E27FC236}">
                      <a16:creationId xmlns:a16="http://schemas.microsoft.com/office/drawing/2014/main" id="{6BCCF609-CC89-4DE6-9198-2DFBDE612BA4}"/>
                    </a:ext>
                  </a:extLst>
                </p:cNvPr>
                <p:cNvSpPr>
                  <a:spLocks noChangeArrowheads="1"/>
                </p:cNvSpPr>
                <p:nvPr/>
              </p:nvSpPr>
              <p:spPr bwMode="auto">
                <a:xfrm>
                  <a:off x="3843" y="248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53" name="Rectangle 3158">
                  <a:extLst>
                    <a:ext uri="{FF2B5EF4-FFF2-40B4-BE49-F238E27FC236}">
                      <a16:creationId xmlns:a16="http://schemas.microsoft.com/office/drawing/2014/main" id="{9D019111-BE87-443F-B318-8EE2F2B9CD5C}"/>
                    </a:ext>
                  </a:extLst>
                </p:cNvPr>
                <p:cNvSpPr>
                  <a:spLocks noChangeArrowheads="1"/>
                </p:cNvSpPr>
                <p:nvPr/>
              </p:nvSpPr>
              <p:spPr bwMode="auto">
                <a:xfrm>
                  <a:off x="3848" y="247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54" name="Rectangle 3159">
                  <a:extLst>
                    <a:ext uri="{FF2B5EF4-FFF2-40B4-BE49-F238E27FC236}">
                      <a16:creationId xmlns:a16="http://schemas.microsoft.com/office/drawing/2014/main" id="{504AD444-7DB8-4FBA-BA36-5AC671702C29}"/>
                    </a:ext>
                  </a:extLst>
                </p:cNvPr>
                <p:cNvSpPr>
                  <a:spLocks noChangeArrowheads="1"/>
                </p:cNvSpPr>
                <p:nvPr/>
              </p:nvSpPr>
              <p:spPr bwMode="auto">
                <a:xfrm>
                  <a:off x="3853" y="247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55" name="Rectangle 3160">
                  <a:extLst>
                    <a:ext uri="{FF2B5EF4-FFF2-40B4-BE49-F238E27FC236}">
                      <a16:creationId xmlns:a16="http://schemas.microsoft.com/office/drawing/2014/main" id="{18C8E042-6226-440E-A527-B62D43EFBA7A}"/>
                    </a:ext>
                  </a:extLst>
                </p:cNvPr>
                <p:cNvSpPr>
                  <a:spLocks noChangeArrowheads="1"/>
                </p:cNvSpPr>
                <p:nvPr/>
              </p:nvSpPr>
              <p:spPr bwMode="auto">
                <a:xfrm>
                  <a:off x="3857" y="245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56" name="Rectangle 3161">
                  <a:extLst>
                    <a:ext uri="{FF2B5EF4-FFF2-40B4-BE49-F238E27FC236}">
                      <a16:creationId xmlns:a16="http://schemas.microsoft.com/office/drawing/2014/main" id="{544F3CB9-D762-47A5-8C7B-371DE2EC54C6}"/>
                    </a:ext>
                  </a:extLst>
                </p:cNvPr>
                <p:cNvSpPr>
                  <a:spLocks noChangeArrowheads="1"/>
                </p:cNvSpPr>
                <p:nvPr/>
              </p:nvSpPr>
              <p:spPr bwMode="auto">
                <a:xfrm>
                  <a:off x="3862" y="245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57" name="Rectangle 3162">
                  <a:extLst>
                    <a:ext uri="{FF2B5EF4-FFF2-40B4-BE49-F238E27FC236}">
                      <a16:creationId xmlns:a16="http://schemas.microsoft.com/office/drawing/2014/main" id="{6A4AFDE9-4A3B-43DF-BECF-C5483E54D1A2}"/>
                    </a:ext>
                  </a:extLst>
                </p:cNvPr>
                <p:cNvSpPr>
                  <a:spLocks noChangeArrowheads="1"/>
                </p:cNvSpPr>
                <p:nvPr/>
              </p:nvSpPr>
              <p:spPr bwMode="auto">
                <a:xfrm>
                  <a:off x="3867" y="245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58" name="Rectangle 3163">
                  <a:extLst>
                    <a:ext uri="{FF2B5EF4-FFF2-40B4-BE49-F238E27FC236}">
                      <a16:creationId xmlns:a16="http://schemas.microsoft.com/office/drawing/2014/main" id="{8E41DF5F-9486-4A2F-9135-65BB7052812E}"/>
                    </a:ext>
                  </a:extLst>
                </p:cNvPr>
                <p:cNvSpPr>
                  <a:spLocks noChangeArrowheads="1"/>
                </p:cNvSpPr>
                <p:nvPr/>
              </p:nvSpPr>
              <p:spPr bwMode="auto">
                <a:xfrm>
                  <a:off x="3872" y="241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59" name="Rectangle 3164">
                  <a:extLst>
                    <a:ext uri="{FF2B5EF4-FFF2-40B4-BE49-F238E27FC236}">
                      <a16:creationId xmlns:a16="http://schemas.microsoft.com/office/drawing/2014/main" id="{D7551C51-FF69-4858-95CF-575FD4A8CC0B}"/>
                    </a:ext>
                  </a:extLst>
                </p:cNvPr>
                <p:cNvSpPr>
                  <a:spLocks noChangeArrowheads="1"/>
                </p:cNvSpPr>
                <p:nvPr/>
              </p:nvSpPr>
              <p:spPr bwMode="auto">
                <a:xfrm>
                  <a:off x="3876" y="240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60" name="Rectangle 3165">
                  <a:extLst>
                    <a:ext uri="{FF2B5EF4-FFF2-40B4-BE49-F238E27FC236}">
                      <a16:creationId xmlns:a16="http://schemas.microsoft.com/office/drawing/2014/main" id="{3A2B8862-5AB7-42B9-8F7D-73F0890DF3BC}"/>
                    </a:ext>
                  </a:extLst>
                </p:cNvPr>
                <p:cNvSpPr>
                  <a:spLocks noChangeArrowheads="1"/>
                </p:cNvSpPr>
                <p:nvPr/>
              </p:nvSpPr>
              <p:spPr bwMode="auto">
                <a:xfrm>
                  <a:off x="3881" y="240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61" name="Rectangle 3166">
                  <a:extLst>
                    <a:ext uri="{FF2B5EF4-FFF2-40B4-BE49-F238E27FC236}">
                      <a16:creationId xmlns:a16="http://schemas.microsoft.com/office/drawing/2014/main" id="{8C050911-C584-4BDA-9080-0AD5D68EFD01}"/>
                    </a:ext>
                  </a:extLst>
                </p:cNvPr>
                <p:cNvSpPr>
                  <a:spLocks noChangeArrowheads="1"/>
                </p:cNvSpPr>
                <p:nvPr/>
              </p:nvSpPr>
              <p:spPr bwMode="auto">
                <a:xfrm>
                  <a:off x="3886" y="240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62" name="Rectangle 3167">
                  <a:extLst>
                    <a:ext uri="{FF2B5EF4-FFF2-40B4-BE49-F238E27FC236}">
                      <a16:creationId xmlns:a16="http://schemas.microsoft.com/office/drawing/2014/main" id="{3E4B533E-63A2-4E95-B6F0-0DA57ECE2D44}"/>
                    </a:ext>
                  </a:extLst>
                </p:cNvPr>
                <p:cNvSpPr>
                  <a:spLocks noChangeArrowheads="1"/>
                </p:cNvSpPr>
                <p:nvPr/>
              </p:nvSpPr>
              <p:spPr bwMode="auto">
                <a:xfrm>
                  <a:off x="3891" y="239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63" name="Rectangle 3168">
                  <a:extLst>
                    <a:ext uri="{FF2B5EF4-FFF2-40B4-BE49-F238E27FC236}">
                      <a16:creationId xmlns:a16="http://schemas.microsoft.com/office/drawing/2014/main" id="{AC5A3A95-C33C-4465-B621-B73028741C61}"/>
                    </a:ext>
                  </a:extLst>
                </p:cNvPr>
                <p:cNvSpPr>
                  <a:spLocks noChangeArrowheads="1"/>
                </p:cNvSpPr>
                <p:nvPr/>
              </p:nvSpPr>
              <p:spPr bwMode="auto">
                <a:xfrm>
                  <a:off x="3896" y="239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64" name="Rectangle 3169">
                  <a:extLst>
                    <a:ext uri="{FF2B5EF4-FFF2-40B4-BE49-F238E27FC236}">
                      <a16:creationId xmlns:a16="http://schemas.microsoft.com/office/drawing/2014/main" id="{A1D75D74-2805-41DD-8FED-9F2C6A5CD2C1}"/>
                    </a:ext>
                  </a:extLst>
                </p:cNvPr>
                <p:cNvSpPr>
                  <a:spLocks noChangeArrowheads="1"/>
                </p:cNvSpPr>
                <p:nvPr/>
              </p:nvSpPr>
              <p:spPr bwMode="auto">
                <a:xfrm>
                  <a:off x="3900" y="238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65" name="Rectangle 3170">
                  <a:extLst>
                    <a:ext uri="{FF2B5EF4-FFF2-40B4-BE49-F238E27FC236}">
                      <a16:creationId xmlns:a16="http://schemas.microsoft.com/office/drawing/2014/main" id="{AB083DF7-BB9B-4FF0-999B-6B15778AF1F8}"/>
                    </a:ext>
                  </a:extLst>
                </p:cNvPr>
                <p:cNvSpPr>
                  <a:spLocks noChangeArrowheads="1"/>
                </p:cNvSpPr>
                <p:nvPr/>
              </p:nvSpPr>
              <p:spPr bwMode="auto">
                <a:xfrm>
                  <a:off x="3905" y="238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 name="Rectangle 3171">
                  <a:extLst>
                    <a:ext uri="{FF2B5EF4-FFF2-40B4-BE49-F238E27FC236}">
                      <a16:creationId xmlns:a16="http://schemas.microsoft.com/office/drawing/2014/main" id="{97658331-B1B0-40A3-BA7E-390F241B0044}"/>
                    </a:ext>
                  </a:extLst>
                </p:cNvPr>
                <p:cNvSpPr>
                  <a:spLocks noChangeArrowheads="1"/>
                </p:cNvSpPr>
                <p:nvPr/>
              </p:nvSpPr>
              <p:spPr bwMode="auto">
                <a:xfrm>
                  <a:off x="3910" y="238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67" name="Rectangle 3172">
                  <a:extLst>
                    <a:ext uri="{FF2B5EF4-FFF2-40B4-BE49-F238E27FC236}">
                      <a16:creationId xmlns:a16="http://schemas.microsoft.com/office/drawing/2014/main" id="{6BB6B280-BA96-405E-A9AA-0ED7A35F3BDE}"/>
                    </a:ext>
                  </a:extLst>
                </p:cNvPr>
                <p:cNvSpPr>
                  <a:spLocks noChangeArrowheads="1"/>
                </p:cNvSpPr>
                <p:nvPr/>
              </p:nvSpPr>
              <p:spPr bwMode="auto">
                <a:xfrm>
                  <a:off x="3915" y="237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68" name="Rectangle 3173">
                  <a:extLst>
                    <a:ext uri="{FF2B5EF4-FFF2-40B4-BE49-F238E27FC236}">
                      <a16:creationId xmlns:a16="http://schemas.microsoft.com/office/drawing/2014/main" id="{85CC80E9-FA6B-4FF3-A26C-5D5FE5330489}"/>
                    </a:ext>
                  </a:extLst>
                </p:cNvPr>
                <p:cNvSpPr>
                  <a:spLocks noChangeArrowheads="1"/>
                </p:cNvSpPr>
                <p:nvPr/>
              </p:nvSpPr>
              <p:spPr bwMode="auto">
                <a:xfrm>
                  <a:off x="3920" y="237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69" name="Rectangle 3174">
                  <a:extLst>
                    <a:ext uri="{FF2B5EF4-FFF2-40B4-BE49-F238E27FC236}">
                      <a16:creationId xmlns:a16="http://schemas.microsoft.com/office/drawing/2014/main" id="{C1708182-5C9D-4505-99C7-BD32714A90B4}"/>
                    </a:ext>
                  </a:extLst>
                </p:cNvPr>
                <p:cNvSpPr>
                  <a:spLocks noChangeArrowheads="1"/>
                </p:cNvSpPr>
                <p:nvPr/>
              </p:nvSpPr>
              <p:spPr bwMode="auto">
                <a:xfrm>
                  <a:off x="3924" y="237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70" name="Rectangle 3175">
                  <a:extLst>
                    <a:ext uri="{FF2B5EF4-FFF2-40B4-BE49-F238E27FC236}">
                      <a16:creationId xmlns:a16="http://schemas.microsoft.com/office/drawing/2014/main" id="{4153935A-B4A1-420D-8D82-4D4CE53F0D26}"/>
                    </a:ext>
                  </a:extLst>
                </p:cNvPr>
                <p:cNvSpPr>
                  <a:spLocks noChangeArrowheads="1"/>
                </p:cNvSpPr>
                <p:nvPr/>
              </p:nvSpPr>
              <p:spPr bwMode="auto">
                <a:xfrm>
                  <a:off x="3929" y="237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71" name="Rectangle 3176">
                  <a:extLst>
                    <a:ext uri="{FF2B5EF4-FFF2-40B4-BE49-F238E27FC236}">
                      <a16:creationId xmlns:a16="http://schemas.microsoft.com/office/drawing/2014/main" id="{91B8A0F6-E1B1-4E58-9298-AAEBE50EBE11}"/>
                    </a:ext>
                  </a:extLst>
                </p:cNvPr>
                <p:cNvSpPr>
                  <a:spLocks noChangeArrowheads="1"/>
                </p:cNvSpPr>
                <p:nvPr/>
              </p:nvSpPr>
              <p:spPr bwMode="auto">
                <a:xfrm>
                  <a:off x="3934" y="235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72" name="Rectangle 3177">
                  <a:extLst>
                    <a:ext uri="{FF2B5EF4-FFF2-40B4-BE49-F238E27FC236}">
                      <a16:creationId xmlns:a16="http://schemas.microsoft.com/office/drawing/2014/main" id="{494138D8-3842-4CEC-9085-76539CC8B7E7}"/>
                    </a:ext>
                  </a:extLst>
                </p:cNvPr>
                <p:cNvSpPr>
                  <a:spLocks noChangeArrowheads="1"/>
                </p:cNvSpPr>
                <p:nvPr/>
              </p:nvSpPr>
              <p:spPr bwMode="auto">
                <a:xfrm>
                  <a:off x="3939" y="234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73" name="Rectangle 3178">
                  <a:extLst>
                    <a:ext uri="{FF2B5EF4-FFF2-40B4-BE49-F238E27FC236}">
                      <a16:creationId xmlns:a16="http://schemas.microsoft.com/office/drawing/2014/main" id="{DA46D491-E8DE-4F4A-BAD3-32208D2AC1A1}"/>
                    </a:ext>
                  </a:extLst>
                </p:cNvPr>
                <p:cNvSpPr>
                  <a:spLocks noChangeArrowheads="1"/>
                </p:cNvSpPr>
                <p:nvPr/>
              </p:nvSpPr>
              <p:spPr bwMode="auto">
                <a:xfrm>
                  <a:off x="3944" y="233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74" name="Rectangle 3179">
                  <a:extLst>
                    <a:ext uri="{FF2B5EF4-FFF2-40B4-BE49-F238E27FC236}">
                      <a16:creationId xmlns:a16="http://schemas.microsoft.com/office/drawing/2014/main" id="{FBEEFB06-CB2E-417F-95F5-859992B38C84}"/>
                    </a:ext>
                  </a:extLst>
                </p:cNvPr>
                <p:cNvSpPr>
                  <a:spLocks noChangeArrowheads="1"/>
                </p:cNvSpPr>
                <p:nvPr/>
              </p:nvSpPr>
              <p:spPr bwMode="auto">
                <a:xfrm>
                  <a:off x="3948" y="233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75" name="Rectangle 3180">
                  <a:extLst>
                    <a:ext uri="{FF2B5EF4-FFF2-40B4-BE49-F238E27FC236}">
                      <a16:creationId xmlns:a16="http://schemas.microsoft.com/office/drawing/2014/main" id="{3BB427A2-28C9-4889-9699-2439A5DBA8EC}"/>
                    </a:ext>
                  </a:extLst>
                </p:cNvPr>
                <p:cNvSpPr>
                  <a:spLocks noChangeArrowheads="1"/>
                </p:cNvSpPr>
                <p:nvPr/>
              </p:nvSpPr>
              <p:spPr bwMode="auto">
                <a:xfrm>
                  <a:off x="3953" y="232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76" name="Rectangle 3181">
                  <a:extLst>
                    <a:ext uri="{FF2B5EF4-FFF2-40B4-BE49-F238E27FC236}">
                      <a16:creationId xmlns:a16="http://schemas.microsoft.com/office/drawing/2014/main" id="{1BF7D7E2-E3B1-4660-AE0D-806CC749BE79}"/>
                    </a:ext>
                  </a:extLst>
                </p:cNvPr>
                <p:cNvSpPr>
                  <a:spLocks noChangeArrowheads="1"/>
                </p:cNvSpPr>
                <p:nvPr/>
              </p:nvSpPr>
              <p:spPr bwMode="auto">
                <a:xfrm>
                  <a:off x="3958" y="232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77" name="Rectangle 3182">
                  <a:extLst>
                    <a:ext uri="{FF2B5EF4-FFF2-40B4-BE49-F238E27FC236}">
                      <a16:creationId xmlns:a16="http://schemas.microsoft.com/office/drawing/2014/main" id="{9B9FA820-8A4E-40DB-BA47-6B34F7BF5DFE}"/>
                    </a:ext>
                  </a:extLst>
                </p:cNvPr>
                <p:cNvSpPr>
                  <a:spLocks noChangeArrowheads="1"/>
                </p:cNvSpPr>
                <p:nvPr/>
              </p:nvSpPr>
              <p:spPr bwMode="auto">
                <a:xfrm>
                  <a:off x="3963" y="232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78" name="Rectangle 3183">
                  <a:extLst>
                    <a:ext uri="{FF2B5EF4-FFF2-40B4-BE49-F238E27FC236}">
                      <a16:creationId xmlns:a16="http://schemas.microsoft.com/office/drawing/2014/main" id="{EC644DF0-43B6-4F7C-8CF5-1F71964BC9B1}"/>
                    </a:ext>
                  </a:extLst>
                </p:cNvPr>
                <p:cNvSpPr>
                  <a:spLocks noChangeArrowheads="1"/>
                </p:cNvSpPr>
                <p:nvPr/>
              </p:nvSpPr>
              <p:spPr bwMode="auto">
                <a:xfrm>
                  <a:off x="3968" y="232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79" name="Rectangle 3184">
                  <a:extLst>
                    <a:ext uri="{FF2B5EF4-FFF2-40B4-BE49-F238E27FC236}">
                      <a16:creationId xmlns:a16="http://schemas.microsoft.com/office/drawing/2014/main" id="{D8FB645D-D73E-4D6B-8E62-DC012E74A143}"/>
                    </a:ext>
                  </a:extLst>
                </p:cNvPr>
                <p:cNvSpPr>
                  <a:spLocks noChangeArrowheads="1"/>
                </p:cNvSpPr>
                <p:nvPr/>
              </p:nvSpPr>
              <p:spPr bwMode="auto">
                <a:xfrm>
                  <a:off x="3972" y="231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80" name="Rectangle 3185">
                  <a:extLst>
                    <a:ext uri="{FF2B5EF4-FFF2-40B4-BE49-F238E27FC236}">
                      <a16:creationId xmlns:a16="http://schemas.microsoft.com/office/drawing/2014/main" id="{AF14E8DC-EC72-44F4-84B3-8A3B166F5F9D}"/>
                    </a:ext>
                  </a:extLst>
                </p:cNvPr>
                <p:cNvSpPr>
                  <a:spLocks noChangeArrowheads="1"/>
                </p:cNvSpPr>
                <p:nvPr/>
              </p:nvSpPr>
              <p:spPr bwMode="auto">
                <a:xfrm>
                  <a:off x="3977" y="231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81" name="Rectangle 3186">
                  <a:extLst>
                    <a:ext uri="{FF2B5EF4-FFF2-40B4-BE49-F238E27FC236}">
                      <a16:creationId xmlns:a16="http://schemas.microsoft.com/office/drawing/2014/main" id="{381EBEC6-0B68-425C-AF1A-97DFD7AC99C1}"/>
                    </a:ext>
                  </a:extLst>
                </p:cNvPr>
                <p:cNvSpPr>
                  <a:spLocks noChangeArrowheads="1"/>
                </p:cNvSpPr>
                <p:nvPr/>
              </p:nvSpPr>
              <p:spPr bwMode="auto">
                <a:xfrm>
                  <a:off x="3982" y="231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82" name="Rectangle 3187">
                  <a:extLst>
                    <a:ext uri="{FF2B5EF4-FFF2-40B4-BE49-F238E27FC236}">
                      <a16:creationId xmlns:a16="http://schemas.microsoft.com/office/drawing/2014/main" id="{2CDE224C-0067-4441-980F-B87C5871E946}"/>
                    </a:ext>
                  </a:extLst>
                </p:cNvPr>
                <p:cNvSpPr>
                  <a:spLocks noChangeArrowheads="1"/>
                </p:cNvSpPr>
                <p:nvPr/>
              </p:nvSpPr>
              <p:spPr bwMode="auto">
                <a:xfrm>
                  <a:off x="3987" y="230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83" name="Rectangle 3188">
                  <a:extLst>
                    <a:ext uri="{FF2B5EF4-FFF2-40B4-BE49-F238E27FC236}">
                      <a16:creationId xmlns:a16="http://schemas.microsoft.com/office/drawing/2014/main" id="{6E1566D4-9526-48CE-A907-F9AE41720995}"/>
                    </a:ext>
                  </a:extLst>
                </p:cNvPr>
                <p:cNvSpPr>
                  <a:spLocks noChangeArrowheads="1"/>
                </p:cNvSpPr>
                <p:nvPr/>
              </p:nvSpPr>
              <p:spPr bwMode="auto">
                <a:xfrm>
                  <a:off x="3992" y="230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84" name="Rectangle 3189">
                  <a:extLst>
                    <a:ext uri="{FF2B5EF4-FFF2-40B4-BE49-F238E27FC236}">
                      <a16:creationId xmlns:a16="http://schemas.microsoft.com/office/drawing/2014/main" id="{6706366C-B049-40B9-88F8-1EEC13D1E229}"/>
                    </a:ext>
                  </a:extLst>
                </p:cNvPr>
                <p:cNvSpPr>
                  <a:spLocks noChangeArrowheads="1"/>
                </p:cNvSpPr>
                <p:nvPr/>
              </p:nvSpPr>
              <p:spPr bwMode="auto">
                <a:xfrm>
                  <a:off x="3996" y="230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85" name="Rectangle 3190">
                  <a:extLst>
                    <a:ext uri="{FF2B5EF4-FFF2-40B4-BE49-F238E27FC236}">
                      <a16:creationId xmlns:a16="http://schemas.microsoft.com/office/drawing/2014/main" id="{1B4513CE-FB10-4BD6-A68B-480538C362E9}"/>
                    </a:ext>
                  </a:extLst>
                </p:cNvPr>
                <p:cNvSpPr>
                  <a:spLocks noChangeArrowheads="1"/>
                </p:cNvSpPr>
                <p:nvPr/>
              </p:nvSpPr>
              <p:spPr bwMode="auto">
                <a:xfrm>
                  <a:off x="4001" y="229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86" name="Rectangle 3191">
                  <a:extLst>
                    <a:ext uri="{FF2B5EF4-FFF2-40B4-BE49-F238E27FC236}">
                      <a16:creationId xmlns:a16="http://schemas.microsoft.com/office/drawing/2014/main" id="{8C661DB1-C2B5-41B6-B15A-A11536724355}"/>
                    </a:ext>
                  </a:extLst>
                </p:cNvPr>
                <p:cNvSpPr>
                  <a:spLocks noChangeArrowheads="1"/>
                </p:cNvSpPr>
                <p:nvPr/>
              </p:nvSpPr>
              <p:spPr bwMode="auto">
                <a:xfrm>
                  <a:off x="4006" y="229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87" name="Rectangle 3192">
                  <a:extLst>
                    <a:ext uri="{FF2B5EF4-FFF2-40B4-BE49-F238E27FC236}">
                      <a16:creationId xmlns:a16="http://schemas.microsoft.com/office/drawing/2014/main" id="{80024577-3A1F-4CF9-A57E-1ABC1C8811CE}"/>
                    </a:ext>
                  </a:extLst>
                </p:cNvPr>
                <p:cNvSpPr>
                  <a:spLocks noChangeArrowheads="1"/>
                </p:cNvSpPr>
                <p:nvPr/>
              </p:nvSpPr>
              <p:spPr bwMode="auto">
                <a:xfrm>
                  <a:off x="4011" y="228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88" name="Rectangle 3193">
                  <a:extLst>
                    <a:ext uri="{FF2B5EF4-FFF2-40B4-BE49-F238E27FC236}">
                      <a16:creationId xmlns:a16="http://schemas.microsoft.com/office/drawing/2014/main" id="{679B19C0-CB5E-46A8-AEAD-93F6D9B1F69F}"/>
                    </a:ext>
                  </a:extLst>
                </p:cNvPr>
                <p:cNvSpPr>
                  <a:spLocks noChangeArrowheads="1"/>
                </p:cNvSpPr>
                <p:nvPr/>
              </p:nvSpPr>
              <p:spPr bwMode="auto">
                <a:xfrm>
                  <a:off x="4016" y="228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89" name="Rectangle 3194">
                  <a:extLst>
                    <a:ext uri="{FF2B5EF4-FFF2-40B4-BE49-F238E27FC236}">
                      <a16:creationId xmlns:a16="http://schemas.microsoft.com/office/drawing/2014/main" id="{2F2542F4-7FCD-44B7-9073-47A1D149F36D}"/>
                    </a:ext>
                  </a:extLst>
                </p:cNvPr>
                <p:cNvSpPr>
                  <a:spLocks noChangeArrowheads="1"/>
                </p:cNvSpPr>
                <p:nvPr/>
              </p:nvSpPr>
              <p:spPr bwMode="auto">
                <a:xfrm>
                  <a:off x="4020" y="228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90" name="Rectangle 3195">
                  <a:extLst>
                    <a:ext uri="{FF2B5EF4-FFF2-40B4-BE49-F238E27FC236}">
                      <a16:creationId xmlns:a16="http://schemas.microsoft.com/office/drawing/2014/main" id="{8C5D5337-048D-4E92-A878-A0A5D5CF846F}"/>
                    </a:ext>
                  </a:extLst>
                </p:cNvPr>
                <p:cNvSpPr>
                  <a:spLocks noChangeArrowheads="1"/>
                </p:cNvSpPr>
                <p:nvPr/>
              </p:nvSpPr>
              <p:spPr bwMode="auto">
                <a:xfrm>
                  <a:off x="4025" y="228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91" name="Rectangle 3196">
                  <a:extLst>
                    <a:ext uri="{FF2B5EF4-FFF2-40B4-BE49-F238E27FC236}">
                      <a16:creationId xmlns:a16="http://schemas.microsoft.com/office/drawing/2014/main" id="{AEA92CA4-8047-4B3D-AD3B-E8A7271E10BF}"/>
                    </a:ext>
                  </a:extLst>
                </p:cNvPr>
                <p:cNvSpPr>
                  <a:spLocks noChangeArrowheads="1"/>
                </p:cNvSpPr>
                <p:nvPr/>
              </p:nvSpPr>
              <p:spPr bwMode="auto">
                <a:xfrm>
                  <a:off x="4030" y="227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92" name="Rectangle 3197">
                  <a:extLst>
                    <a:ext uri="{FF2B5EF4-FFF2-40B4-BE49-F238E27FC236}">
                      <a16:creationId xmlns:a16="http://schemas.microsoft.com/office/drawing/2014/main" id="{3D4D1CB5-9B7A-4767-B277-3FF40B8DFDDD}"/>
                    </a:ext>
                  </a:extLst>
                </p:cNvPr>
                <p:cNvSpPr>
                  <a:spLocks noChangeArrowheads="1"/>
                </p:cNvSpPr>
                <p:nvPr/>
              </p:nvSpPr>
              <p:spPr bwMode="auto">
                <a:xfrm>
                  <a:off x="4035" y="227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93" name="Rectangle 3198">
                  <a:extLst>
                    <a:ext uri="{FF2B5EF4-FFF2-40B4-BE49-F238E27FC236}">
                      <a16:creationId xmlns:a16="http://schemas.microsoft.com/office/drawing/2014/main" id="{33C2EAB4-EC21-4B27-9B58-0C277CA4EC56}"/>
                    </a:ext>
                  </a:extLst>
                </p:cNvPr>
                <p:cNvSpPr>
                  <a:spLocks noChangeArrowheads="1"/>
                </p:cNvSpPr>
                <p:nvPr/>
              </p:nvSpPr>
              <p:spPr bwMode="auto">
                <a:xfrm>
                  <a:off x="4040" y="226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94" name="Rectangle 3199">
                  <a:extLst>
                    <a:ext uri="{FF2B5EF4-FFF2-40B4-BE49-F238E27FC236}">
                      <a16:creationId xmlns:a16="http://schemas.microsoft.com/office/drawing/2014/main" id="{31195ABF-54D9-4E4A-9430-0A08B9CAB00E}"/>
                    </a:ext>
                  </a:extLst>
                </p:cNvPr>
                <p:cNvSpPr>
                  <a:spLocks noChangeArrowheads="1"/>
                </p:cNvSpPr>
                <p:nvPr/>
              </p:nvSpPr>
              <p:spPr bwMode="auto">
                <a:xfrm>
                  <a:off x="4044" y="226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95" name="Rectangle 3200">
                  <a:extLst>
                    <a:ext uri="{FF2B5EF4-FFF2-40B4-BE49-F238E27FC236}">
                      <a16:creationId xmlns:a16="http://schemas.microsoft.com/office/drawing/2014/main" id="{CD06DC3C-3305-4D61-8326-73193F746D17}"/>
                    </a:ext>
                  </a:extLst>
                </p:cNvPr>
                <p:cNvSpPr>
                  <a:spLocks noChangeArrowheads="1"/>
                </p:cNvSpPr>
                <p:nvPr/>
              </p:nvSpPr>
              <p:spPr bwMode="auto">
                <a:xfrm>
                  <a:off x="4049" y="226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96" name="Rectangle 3201">
                  <a:extLst>
                    <a:ext uri="{FF2B5EF4-FFF2-40B4-BE49-F238E27FC236}">
                      <a16:creationId xmlns:a16="http://schemas.microsoft.com/office/drawing/2014/main" id="{A64711A4-4F76-4B11-B903-2E8F5493DFB5}"/>
                    </a:ext>
                  </a:extLst>
                </p:cNvPr>
                <p:cNvSpPr>
                  <a:spLocks noChangeArrowheads="1"/>
                </p:cNvSpPr>
                <p:nvPr/>
              </p:nvSpPr>
              <p:spPr bwMode="auto">
                <a:xfrm>
                  <a:off x="4054" y="226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97" name="Rectangle 3202">
                  <a:extLst>
                    <a:ext uri="{FF2B5EF4-FFF2-40B4-BE49-F238E27FC236}">
                      <a16:creationId xmlns:a16="http://schemas.microsoft.com/office/drawing/2014/main" id="{BFDBADB7-C1FF-4C47-A6BC-9580B0DE8AC8}"/>
                    </a:ext>
                  </a:extLst>
                </p:cNvPr>
                <p:cNvSpPr>
                  <a:spLocks noChangeArrowheads="1"/>
                </p:cNvSpPr>
                <p:nvPr/>
              </p:nvSpPr>
              <p:spPr bwMode="auto">
                <a:xfrm>
                  <a:off x="4059" y="225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98" name="Rectangle 3203">
                  <a:extLst>
                    <a:ext uri="{FF2B5EF4-FFF2-40B4-BE49-F238E27FC236}">
                      <a16:creationId xmlns:a16="http://schemas.microsoft.com/office/drawing/2014/main" id="{6F41BD4D-8F89-4B09-9B36-5A1BD0808226}"/>
                    </a:ext>
                  </a:extLst>
                </p:cNvPr>
                <p:cNvSpPr>
                  <a:spLocks noChangeArrowheads="1"/>
                </p:cNvSpPr>
                <p:nvPr/>
              </p:nvSpPr>
              <p:spPr bwMode="auto">
                <a:xfrm>
                  <a:off x="4063" y="225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699" name="Rectangle 3204">
                  <a:extLst>
                    <a:ext uri="{FF2B5EF4-FFF2-40B4-BE49-F238E27FC236}">
                      <a16:creationId xmlns:a16="http://schemas.microsoft.com/office/drawing/2014/main" id="{92D8673D-3A7B-4239-AD5E-A99EF26B962E}"/>
                    </a:ext>
                  </a:extLst>
                </p:cNvPr>
                <p:cNvSpPr>
                  <a:spLocks noChangeArrowheads="1"/>
                </p:cNvSpPr>
                <p:nvPr/>
              </p:nvSpPr>
              <p:spPr bwMode="auto">
                <a:xfrm>
                  <a:off x="4068" y="225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00" name="Rectangle 3205">
                  <a:extLst>
                    <a:ext uri="{FF2B5EF4-FFF2-40B4-BE49-F238E27FC236}">
                      <a16:creationId xmlns:a16="http://schemas.microsoft.com/office/drawing/2014/main" id="{9C0BB18A-115B-4C4F-87F4-E671CBC5CB52}"/>
                    </a:ext>
                  </a:extLst>
                </p:cNvPr>
                <p:cNvSpPr>
                  <a:spLocks noChangeArrowheads="1"/>
                </p:cNvSpPr>
                <p:nvPr/>
              </p:nvSpPr>
              <p:spPr bwMode="auto">
                <a:xfrm>
                  <a:off x="4073" y="223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01" name="Rectangle 3206">
                  <a:extLst>
                    <a:ext uri="{FF2B5EF4-FFF2-40B4-BE49-F238E27FC236}">
                      <a16:creationId xmlns:a16="http://schemas.microsoft.com/office/drawing/2014/main" id="{D5E32C4B-6020-4C47-A055-39D35FC182A6}"/>
                    </a:ext>
                  </a:extLst>
                </p:cNvPr>
                <p:cNvSpPr>
                  <a:spLocks noChangeArrowheads="1"/>
                </p:cNvSpPr>
                <p:nvPr/>
              </p:nvSpPr>
              <p:spPr bwMode="auto">
                <a:xfrm>
                  <a:off x="4078" y="222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02" name="Rectangle 3207">
                  <a:extLst>
                    <a:ext uri="{FF2B5EF4-FFF2-40B4-BE49-F238E27FC236}">
                      <a16:creationId xmlns:a16="http://schemas.microsoft.com/office/drawing/2014/main" id="{F1F48F60-561D-4594-A7A3-0F213F2EE23D}"/>
                    </a:ext>
                  </a:extLst>
                </p:cNvPr>
                <p:cNvSpPr>
                  <a:spLocks noChangeArrowheads="1"/>
                </p:cNvSpPr>
                <p:nvPr/>
              </p:nvSpPr>
              <p:spPr bwMode="auto">
                <a:xfrm>
                  <a:off x="4083" y="222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03" name="Rectangle 3208">
                  <a:extLst>
                    <a:ext uri="{FF2B5EF4-FFF2-40B4-BE49-F238E27FC236}">
                      <a16:creationId xmlns:a16="http://schemas.microsoft.com/office/drawing/2014/main" id="{27D17D09-E40A-4B08-813F-B6982D8BA7C4}"/>
                    </a:ext>
                  </a:extLst>
                </p:cNvPr>
                <p:cNvSpPr>
                  <a:spLocks noChangeArrowheads="1"/>
                </p:cNvSpPr>
                <p:nvPr/>
              </p:nvSpPr>
              <p:spPr bwMode="auto">
                <a:xfrm>
                  <a:off x="4087" y="218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04" name="Rectangle 3209">
                  <a:extLst>
                    <a:ext uri="{FF2B5EF4-FFF2-40B4-BE49-F238E27FC236}">
                      <a16:creationId xmlns:a16="http://schemas.microsoft.com/office/drawing/2014/main" id="{0CD05444-8781-4DF9-8E13-098B68278A72}"/>
                    </a:ext>
                  </a:extLst>
                </p:cNvPr>
                <p:cNvSpPr>
                  <a:spLocks noChangeArrowheads="1"/>
                </p:cNvSpPr>
                <p:nvPr/>
              </p:nvSpPr>
              <p:spPr bwMode="auto">
                <a:xfrm>
                  <a:off x="4092" y="218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05" name="Rectangle 3210">
                  <a:extLst>
                    <a:ext uri="{FF2B5EF4-FFF2-40B4-BE49-F238E27FC236}">
                      <a16:creationId xmlns:a16="http://schemas.microsoft.com/office/drawing/2014/main" id="{D8C836E5-53C5-4C60-A15A-E7CC1E94EAC0}"/>
                    </a:ext>
                  </a:extLst>
                </p:cNvPr>
                <p:cNvSpPr>
                  <a:spLocks noChangeArrowheads="1"/>
                </p:cNvSpPr>
                <p:nvPr/>
              </p:nvSpPr>
              <p:spPr bwMode="auto">
                <a:xfrm>
                  <a:off x="4097" y="216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06" name="Rectangle 3211">
                  <a:extLst>
                    <a:ext uri="{FF2B5EF4-FFF2-40B4-BE49-F238E27FC236}">
                      <a16:creationId xmlns:a16="http://schemas.microsoft.com/office/drawing/2014/main" id="{246110A6-900F-4088-BC23-67ED36745456}"/>
                    </a:ext>
                  </a:extLst>
                </p:cNvPr>
                <p:cNvSpPr>
                  <a:spLocks noChangeArrowheads="1"/>
                </p:cNvSpPr>
                <p:nvPr/>
              </p:nvSpPr>
              <p:spPr bwMode="auto">
                <a:xfrm>
                  <a:off x="4102" y="215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07" name="Rectangle 3212">
                  <a:extLst>
                    <a:ext uri="{FF2B5EF4-FFF2-40B4-BE49-F238E27FC236}">
                      <a16:creationId xmlns:a16="http://schemas.microsoft.com/office/drawing/2014/main" id="{5C03DDA5-7C2E-428A-8304-DE8D59781E5C}"/>
                    </a:ext>
                  </a:extLst>
                </p:cNvPr>
                <p:cNvSpPr>
                  <a:spLocks noChangeArrowheads="1"/>
                </p:cNvSpPr>
                <p:nvPr/>
              </p:nvSpPr>
              <p:spPr bwMode="auto">
                <a:xfrm>
                  <a:off x="4107" y="214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08" name="Rectangle 3213">
                  <a:extLst>
                    <a:ext uri="{FF2B5EF4-FFF2-40B4-BE49-F238E27FC236}">
                      <a16:creationId xmlns:a16="http://schemas.microsoft.com/office/drawing/2014/main" id="{80E63217-119B-4DA1-BBC7-CEF201F91CD4}"/>
                    </a:ext>
                  </a:extLst>
                </p:cNvPr>
                <p:cNvSpPr>
                  <a:spLocks noChangeArrowheads="1"/>
                </p:cNvSpPr>
                <p:nvPr/>
              </p:nvSpPr>
              <p:spPr bwMode="auto">
                <a:xfrm>
                  <a:off x="4111" y="212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09" name="Rectangle 3214">
                  <a:extLst>
                    <a:ext uri="{FF2B5EF4-FFF2-40B4-BE49-F238E27FC236}">
                      <a16:creationId xmlns:a16="http://schemas.microsoft.com/office/drawing/2014/main" id="{7337194F-E103-4AAF-8D72-EE4A6170D30D}"/>
                    </a:ext>
                  </a:extLst>
                </p:cNvPr>
                <p:cNvSpPr>
                  <a:spLocks noChangeArrowheads="1"/>
                </p:cNvSpPr>
                <p:nvPr/>
              </p:nvSpPr>
              <p:spPr bwMode="auto">
                <a:xfrm>
                  <a:off x="4116" y="2128"/>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10" name="Rectangle 3215">
                  <a:extLst>
                    <a:ext uri="{FF2B5EF4-FFF2-40B4-BE49-F238E27FC236}">
                      <a16:creationId xmlns:a16="http://schemas.microsoft.com/office/drawing/2014/main" id="{CE9B9ACB-7CDE-40F2-B3AB-29D461C055D5}"/>
                    </a:ext>
                  </a:extLst>
                </p:cNvPr>
                <p:cNvSpPr>
                  <a:spLocks noChangeArrowheads="1"/>
                </p:cNvSpPr>
                <p:nvPr/>
              </p:nvSpPr>
              <p:spPr bwMode="auto">
                <a:xfrm>
                  <a:off x="4121" y="212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11" name="Rectangle 3216">
                  <a:extLst>
                    <a:ext uri="{FF2B5EF4-FFF2-40B4-BE49-F238E27FC236}">
                      <a16:creationId xmlns:a16="http://schemas.microsoft.com/office/drawing/2014/main" id="{9B216837-ED02-4F38-A54B-F19EF31ACC90}"/>
                    </a:ext>
                  </a:extLst>
                </p:cNvPr>
                <p:cNvSpPr>
                  <a:spLocks noChangeArrowheads="1"/>
                </p:cNvSpPr>
                <p:nvPr/>
              </p:nvSpPr>
              <p:spPr bwMode="auto">
                <a:xfrm>
                  <a:off x="4126" y="2116"/>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12" name="Rectangle 3217">
                  <a:extLst>
                    <a:ext uri="{FF2B5EF4-FFF2-40B4-BE49-F238E27FC236}">
                      <a16:creationId xmlns:a16="http://schemas.microsoft.com/office/drawing/2014/main" id="{3D4936DF-FFF5-4661-B1C8-51FEA381D93D}"/>
                    </a:ext>
                  </a:extLst>
                </p:cNvPr>
                <p:cNvSpPr>
                  <a:spLocks noChangeArrowheads="1"/>
                </p:cNvSpPr>
                <p:nvPr/>
              </p:nvSpPr>
              <p:spPr bwMode="auto">
                <a:xfrm>
                  <a:off x="4131" y="211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13" name="Rectangle 3218">
                  <a:extLst>
                    <a:ext uri="{FF2B5EF4-FFF2-40B4-BE49-F238E27FC236}">
                      <a16:creationId xmlns:a16="http://schemas.microsoft.com/office/drawing/2014/main" id="{7F0D43E2-B8C9-4425-923E-6917891E29A7}"/>
                    </a:ext>
                  </a:extLst>
                </p:cNvPr>
                <p:cNvSpPr>
                  <a:spLocks noChangeArrowheads="1"/>
                </p:cNvSpPr>
                <p:nvPr/>
              </p:nvSpPr>
              <p:spPr bwMode="auto">
                <a:xfrm>
                  <a:off x="4135" y="2088"/>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14" name="Rectangle 3219">
                  <a:extLst>
                    <a:ext uri="{FF2B5EF4-FFF2-40B4-BE49-F238E27FC236}">
                      <a16:creationId xmlns:a16="http://schemas.microsoft.com/office/drawing/2014/main" id="{97513D3F-B145-4746-960F-B6970FF0DF11}"/>
                    </a:ext>
                  </a:extLst>
                </p:cNvPr>
                <p:cNvSpPr>
                  <a:spLocks noChangeArrowheads="1"/>
                </p:cNvSpPr>
                <p:nvPr/>
              </p:nvSpPr>
              <p:spPr bwMode="auto">
                <a:xfrm>
                  <a:off x="4140" y="207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15" name="Rectangle 3220">
                  <a:extLst>
                    <a:ext uri="{FF2B5EF4-FFF2-40B4-BE49-F238E27FC236}">
                      <a16:creationId xmlns:a16="http://schemas.microsoft.com/office/drawing/2014/main" id="{49D19B1E-2914-4559-BF5F-842604D5DEF1}"/>
                    </a:ext>
                  </a:extLst>
                </p:cNvPr>
                <p:cNvSpPr>
                  <a:spLocks noChangeArrowheads="1"/>
                </p:cNvSpPr>
                <p:nvPr/>
              </p:nvSpPr>
              <p:spPr bwMode="auto">
                <a:xfrm>
                  <a:off x="4145" y="204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16" name="Rectangle 3221">
                  <a:extLst>
                    <a:ext uri="{FF2B5EF4-FFF2-40B4-BE49-F238E27FC236}">
                      <a16:creationId xmlns:a16="http://schemas.microsoft.com/office/drawing/2014/main" id="{45276D3D-528A-4D9A-BBA5-4826BEDB5538}"/>
                    </a:ext>
                  </a:extLst>
                </p:cNvPr>
                <p:cNvSpPr>
                  <a:spLocks noChangeArrowheads="1"/>
                </p:cNvSpPr>
                <p:nvPr/>
              </p:nvSpPr>
              <p:spPr bwMode="auto">
                <a:xfrm>
                  <a:off x="4150" y="202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17" name="Rectangle 3222">
                  <a:extLst>
                    <a:ext uri="{FF2B5EF4-FFF2-40B4-BE49-F238E27FC236}">
                      <a16:creationId xmlns:a16="http://schemas.microsoft.com/office/drawing/2014/main" id="{54BEE65D-2825-45C9-9D76-A48F4AAD208B}"/>
                    </a:ext>
                  </a:extLst>
                </p:cNvPr>
                <p:cNvSpPr>
                  <a:spLocks noChangeArrowheads="1"/>
                </p:cNvSpPr>
                <p:nvPr/>
              </p:nvSpPr>
              <p:spPr bwMode="auto">
                <a:xfrm>
                  <a:off x="4155" y="198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18" name="Rectangle 3223">
                  <a:extLst>
                    <a:ext uri="{FF2B5EF4-FFF2-40B4-BE49-F238E27FC236}">
                      <a16:creationId xmlns:a16="http://schemas.microsoft.com/office/drawing/2014/main" id="{0CC7131F-EDA8-49D8-BB88-0CF94F7C2ECC}"/>
                    </a:ext>
                  </a:extLst>
                </p:cNvPr>
                <p:cNvSpPr>
                  <a:spLocks noChangeArrowheads="1"/>
                </p:cNvSpPr>
                <p:nvPr/>
              </p:nvSpPr>
              <p:spPr bwMode="auto">
                <a:xfrm>
                  <a:off x="4159" y="1983"/>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19" name="Rectangle 3224">
                  <a:extLst>
                    <a:ext uri="{FF2B5EF4-FFF2-40B4-BE49-F238E27FC236}">
                      <a16:creationId xmlns:a16="http://schemas.microsoft.com/office/drawing/2014/main" id="{E917545E-FB49-4B14-9EA4-22A192A2423B}"/>
                    </a:ext>
                  </a:extLst>
                </p:cNvPr>
                <p:cNvSpPr>
                  <a:spLocks noChangeArrowheads="1"/>
                </p:cNvSpPr>
                <p:nvPr/>
              </p:nvSpPr>
              <p:spPr bwMode="auto">
                <a:xfrm>
                  <a:off x="4164" y="1967"/>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20" name="Rectangle 3225">
                  <a:extLst>
                    <a:ext uri="{FF2B5EF4-FFF2-40B4-BE49-F238E27FC236}">
                      <a16:creationId xmlns:a16="http://schemas.microsoft.com/office/drawing/2014/main" id="{EDE9080F-E270-4E85-BD18-2B97B004C399}"/>
                    </a:ext>
                  </a:extLst>
                </p:cNvPr>
                <p:cNvSpPr>
                  <a:spLocks noChangeArrowheads="1"/>
                </p:cNvSpPr>
                <p:nvPr/>
              </p:nvSpPr>
              <p:spPr bwMode="auto">
                <a:xfrm>
                  <a:off x="4169" y="1965"/>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21" name="Rectangle 3226">
                  <a:extLst>
                    <a:ext uri="{FF2B5EF4-FFF2-40B4-BE49-F238E27FC236}">
                      <a16:creationId xmlns:a16="http://schemas.microsoft.com/office/drawing/2014/main" id="{DD6BECC8-E3BA-4AF8-9A4C-40F34F6BA045}"/>
                    </a:ext>
                  </a:extLst>
                </p:cNvPr>
                <p:cNvSpPr>
                  <a:spLocks noChangeArrowheads="1"/>
                </p:cNvSpPr>
                <p:nvPr/>
              </p:nvSpPr>
              <p:spPr bwMode="auto">
                <a:xfrm>
                  <a:off x="4174" y="1964"/>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22" name="Rectangle 3227">
                  <a:extLst>
                    <a:ext uri="{FF2B5EF4-FFF2-40B4-BE49-F238E27FC236}">
                      <a16:creationId xmlns:a16="http://schemas.microsoft.com/office/drawing/2014/main" id="{47E05166-A2D0-4881-93ED-F3A0B95AA396}"/>
                    </a:ext>
                  </a:extLst>
                </p:cNvPr>
                <p:cNvSpPr>
                  <a:spLocks noChangeArrowheads="1"/>
                </p:cNvSpPr>
                <p:nvPr/>
              </p:nvSpPr>
              <p:spPr bwMode="auto">
                <a:xfrm>
                  <a:off x="4179" y="195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23" name="Rectangle 3228">
                  <a:extLst>
                    <a:ext uri="{FF2B5EF4-FFF2-40B4-BE49-F238E27FC236}">
                      <a16:creationId xmlns:a16="http://schemas.microsoft.com/office/drawing/2014/main" id="{0BA88095-533C-4CE9-BD8D-F8FEDB177376}"/>
                    </a:ext>
                  </a:extLst>
                </p:cNvPr>
                <p:cNvSpPr>
                  <a:spLocks noChangeArrowheads="1"/>
                </p:cNvSpPr>
                <p:nvPr/>
              </p:nvSpPr>
              <p:spPr bwMode="auto">
                <a:xfrm>
                  <a:off x="4183" y="1924"/>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24" name="Rectangle 3229">
                  <a:extLst>
                    <a:ext uri="{FF2B5EF4-FFF2-40B4-BE49-F238E27FC236}">
                      <a16:creationId xmlns:a16="http://schemas.microsoft.com/office/drawing/2014/main" id="{A035724B-D958-418C-A9F2-DABD43108CCF}"/>
                    </a:ext>
                  </a:extLst>
                </p:cNvPr>
                <p:cNvSpPr>
                  <a:spLocks noChangeArrowheads="1"/>
                </p:cNvSpPr>
                <p:nvPr/>
              </p:nvSpPr>
              <p:spPr bwMode="auto">
                <a:xfrm>
                  <a:off x="4188" y="1923"/>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25" name="Rectangle 3230">
                  <a:extLst>
                    <a:ext uri="{FF2B5EF4-FFF2-40B4-BE49-F238E27FC236}">
                      <a16:creationId xmlns:a16="http://schemas.microsoft.com/office/drawing/2014/main" id="{A40096D0-9D8E-4695-A4DF-ABDBCE665469}"/>
                    </a:ext>
                  </a:extLst>
                </p:cNvPr>
                <p:cNvSpPr>
                  <a:spLocks noChangeArrowheads="1"/>
                </p:cNvSpPr>
                <p:nvPr/>
              </p:nvSpPr>
              <p:spPr bwMode="auto">
                <a:xfrm>
                  <a:off x="4193" y="1916"/>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26" name="Rectangle 3231">
                  <a:extLst>
                    <a:ext uri="{FF2B5EF4-FFF2-40B4-BE49-F238E27FC236}">
                      <a16:creationId xmlns:a16="http://schemas.microsoft.com/office/drawing/2014/main" id="{565A2769-E292-4EF4-91F3-AEC21E52D55C}"/>
                    </a:ext>
                  </a:extLst>
                </p:cNvPr>
                <p:cNvSpPr>
                  <a:spLocks noChangeArrowheads="1"/>
                </p:cNvSpPr>
                <p:nvPr/>
              </p:nvSpPr>
              <p:spPr bwMode="auto">
                <a:xfrm>
                  <a:off x="4198" y="191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27" name="Rectangle 3232">
                  <a:extLst>
                    <a:ext uri="{FF2B5EF4-FFF2-40B4-BE49-F238E27FC236}">
                      <a16:creationId xmlns:a16="http://schemas.microsoft.com/office/drawing/2014/main" id="{BD15ABFB-B2E4-4260-9384-52E2FA20DEF4}"/>
                    </a:ext>
                  </a:extLst>
                </p:cNvPr>
                <p:cNvSpPr>
                  <a:spLocks noChangeArrowheads="1"/>
                </p:cNvSpPr>
                <p:nvPr/>
              </p:nvSpPr>
              <p:spPr bwMode="auto">
                <a:xfrm>
                  <a:off x="4203" y="191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28" name="Rectangle 3233">
                  <a:extLst>
                    <a:ext uri="{FF2B5EF4-FFF2-40B4-BE49-F238E27FC236}">
                      <a16:creationId xmlns:a16="http://schemas.microsoft.com/office/drawing/2014/main" id="{D9329019-E5C3-4A37-B848-378186A6126F}"/>
                    </a:ext>
                  </a:extLst>
                </p:cNvPr>
                <p:cNvSpPr>
                  <a:spLocks noChangeArrowheads="1"/>
                </p:cNvSpPr>
                <p:nvPr/>
              </p:nvSpPr>
              <p:spPr bwMode="auto">
                <a:xfrm>
                  <a:off x="4207" y="1911"/>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29" name="Rectangle 3234">
                  <a:extLst>
                    <a:ext uri="{FF2B5EF4-FFF2-40B4-BE49-F238E27FC236}">
                      <a16:creationId xmlns:a16="http://schemas.microsoft.com/office/drawing/2014/main" id="{6F955B63-F94C-4FE2-ABC6-4FFCF22644D2}"/>
                    </a:ext>
                  </a:extLst>
                </p:cNvPr>
                <p:cNvSpPr>
                  <a:spLocks noChangeArrowheads="1"/>
                </p:cNvSpPr>
                <p:nvPr/>
              </p:nvSpPr>
              <p:spPr bwMode="auto">
                <a:xfrm>
                  <a:off x="4212" y="190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30" name="Rectangle 3235">
                  <a:extLst>
                    <a:ext uri="{FF2B5EF4-FFF2-40B4-BE49-F238E27FC236}">
                      <a16:creationId xmlns:a16="http://schemas.microsoft.com/office/drawing/2014/main" id="{B58DC641-BADF-4DFC-873D-4DA6AAD7AE16}"/>
                    </a:ext>
                  </a:extLst>
                </p:cNvPr>
                <p:cNvSpPr>
                  <a:spLocks noChangeArrowheads="1"/>
                </p:cNvSpPr>
                <p:nvPr/>
              </p:nvSpPr>
              <p:spPr bwMode="auto">
                <a:xfrm>
                  <a:off x="4217" y="1909"/>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31" name="Rectangle 3236">
                  <a:extLst>
                    <a:ext uri="{FF2B5EF4-FFF2-40B4-BE49-F238E27FC236}">
                      <a16:creationId xmlns:a16="http://schemas.microsoft.com/office/drawing/2014/main" id="{830085B2-4E25-4F3C-A87C-53902E9328EA}"/>
                    </a:ext>
                  </a:extLst>
                </p:cNvPr>
                <p:cNvSpPr>
                  <a:spLocks noChangeArrowheads="1"/>
                </p:cNvSpPr>
                <p:nvPr/>
              </p:nvSpPr>
              <p:spPr bwMode="auto">
                <a:xfrm>
                  <a:off x="4222" y="1909"/>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32" name="Rectangle 3237">
                  <a:extLst>
                    <a:ext uri="{FF2B5EF4-FFF2-40B4-BE49-F238E27FC236}">
                      <a16:creationId xmlns:a16="http://schemas.microsoft.com/office/drawing/2014/main" id="{7450273D-504E-4B54-9FD8-C7A76E937545}"/>
                    </a:ext>
                  </a:extLst>
                </p:cNvPr>
                <p:cNvSpPr>
                  <a:spLocks noChangeArrowheads="1"/>
                </p:cNvSpPr>
                <p:nvPr/>
              </p:nvSpPr>
              <p:spPr bwMode="auto">
                <a:xfrm>
                  <a:off x="4227" y="190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33" name="Rectangle 3238">
                  <a:extLst>
                    <a:ext uri="{FF2B5EF4-FFF2-40B4-BE49-F238E27FC236}">
                      <a16:creationId xmlns:a16="http://schemas.microsoft.com/office/drawing/2014/main" id="{ED134F4B-0174-418D-9CFA-EBB5C7972265}"/>
                    </a:ext>
                  </a:extLst>
                </p:cNvPr>
                <p:cNvSpPr>
                  <a:spLocks noChangeArrowheads="1"/>
                </p:cNvSpPr>
                <p:nvPr/>
              </p:nvSpPr>
              <p:spPr bwMode="auto">
                <a:xfrm>
                  <a:off x="4231" y="1900"/>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34" name="Rectangle 3239">
                  <a:extLst>
                    <a:ext uri="{FF2B5EF4-FFF2-40B4-BE49-F238E27FC236}">
                      <a16:creationId xmlns:a16="http://schemas.microsoft.com/office/drawing/2014/main" id="{AFF65DD1-3AD2-4DC5-975D-C4A0FF6E9A4F}"/>
                    </a:ext>
                  </a:extLst>
                </p:cNvPr>
                <p:cNvSpPr>
                  <a:spLocks noChangeArrowheads="1"/>
                </p:cNvSpPr>
                <p:nvPr/>
              </p:nvSpPr>
              <p:spPr bwMode="auto">
                <a:xfrm>
                  <a:off x="4236" y="189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35" name="Rectangle 3240">
                  <a:extLst>
                    <a:ext uri="{FF2B5EF4-FFF2-40B4-BE49-F238E27FC236}">
                      <a16:creationId xmlns:a16="http://schemas.microsoft.com/office/drawing/2014/main" id="{E25C64B5-7B58-44F1-A851-AF062FCACEC7}"/>
                    </a:ext>
                  </a:extLst>
                </p:cNvPr>
                <p:cNvSpPr>
                  <a:spLocks noChangeArrowheads="1"/>
                </p:cNvSpPr>
                <p:nvPr/>
              </p:nvSpPr>
              <p:spPr bwMode="auto">
                <a:xfrm>
                  <a:off x="4241" y="1892"/>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36" name="Rectangle 3241">
                  <a:extLst>
                    <a:ext uri="{FF2B5EF4-FFF2-40B4-BE49-F238E27FC236}">
                      <a16:creationId xmlns:a16="http://schemas.microsoft.com/office/drawing/2014/main" id="{DEC918A9-1EEE-4FC8-9C6B-4876967CE9C7}"/>
                    </a:ext>
                  </a:extLst>
                </p:cNvPr>
                <p:cNvSpPr>
                  <a:spLocks noChangeArrowheads="1"/>
                </p:cNvSpPr>
                <p:nvPr/>
              </p:nvSpPr>
              <p:spPr bwMode="auto">
                <a:xfrm>
                  <a:off x="4246" y="1885"/>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37" name="Rectangle 3242">
                  <a:extLst>
                    <a:ext uri="{FF2B5EF4-FFF2-40B4-BE49-F238E27FC236}">
                      <a16:creationId xmlns:a16="http://schemas.microsoft.com/office/drawing/2014/main" id="{09FE6CCF-19E3-477B-B4D9-98D4EE2FFF89}"/>
                    </a:ext>
                  </a:extLst>
                </p:cNvPr>
                <p:cNvSpPr>
                  <a:spLocks noChangeArrowheads="1"/>
                </p:cNvSpPr>
                <p:nvPr/>
              </p:nvSpPr>
              <p:spPr bwMode="auto">
                <a:xfrm>
                  <a:off x="4250" y="1879"/>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38" name="Rectangle 3243">
                  <a:extLst>
                    <a:ext uri="{FF2B5EF4-FFF2-40B4-BE49-F238E27FC236}">
                      <a16:creationId xmlns:a16="http://schemas.microsoft.com/office/drawing/2014/main" id="{8759258C-F573-4693-8293-66957314CB5E}"/>
                    </a:ext>
                  </a:extLst>
                </p:cNvPr>
                <p:cNvSpPr>
                  <a:spLocks noChangeArrowheads="1"/>
                </p:cNvSpPr>
                <p:nvPr/>
              </p:nvSpPr>
              <p:spPr bwMode="auto">
                <a:xfrm>
                  <a:off x="4255" y="1878"/>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39" name="Rectangle 3244">
                  <a:extLst>
                    <a:ext uri="{FF2B5EF4-FFF2-40B4-BE49-F238E27FC236}">
                      <a16:creationId xmlns:a16="http://schemas.microsoft.com/office/drawing/2014/main" id="{C1C95AD4-E347-4FD8-A182-0F901E78BB50}"/>
                    </a:ext>
                  </a:extLst>
                </p:cNvPr>
                <p:cNvSpPr>
                  <a:spLocks noChangeArrowheads="1"/>
                </p:cNvSpPr>
                <p:nvPr/>
              </p:nvSpPr>
              <p:spPr bwMode="auto">
                <a:xfrm>
                  <a:off x="4260" y="1863"/>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40" name="Rectangle 3245">
                  <a:extLst>
                    <a:ext uri="{FF2B5EF4-FFF2-40B4-BE49-F238E27FC236}">
                      <a16:creationId xmlns:a16="http://schemas.microsoft.com/office/drawing/2014/main" id="{BA036BE1-6807-463A-A23B-CDA51EA9F41E}"/>
                    </a:ext>
                  </a:extLst>
                </p:cNvPr>
                <p:cNvSpPr>
                  <a:spLocks noChangeArrowheads="1"/>
                </p:cNvSpPr>
                <p:nvPr/>
              </p:nvSpPr>
              <p:spPr bwMode="auto">
                <a:xfrm>
                  <a:off x="4265" y="1862"/>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41" name="Rectangle 3246">
                  <a:extLst>
                    <a:ext uri="{FF2B5EF4-FFF2-40B4-BE49-F238E27FC236}">
                      <a16:creationId xmlns:a16="http://schemas.microsoft.com/office/drawing/2014/main" id="{2ED42D6B-EFA6-4199-A7A4-4EFC180CB4E0}"/>
                    </a:ext>
                  </a:extLst>
                </p:cNvPr>
                <p:cNvSpPr>
                  <a:spLocks noChangeArrowheads="1"/>
                </p:cNvSpPr>
                <p:nvPr/>
              </p:nvSpPr>
              <p:spPr bwMode="auto">
                <a:xfrm>
                  <a:off x="4270" y="1847"/>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42" name="Rectangle 3247">
                  <a:extLst>
                    <a:ext uri="{FF2B5EF4-FFF2-40B4-BE49-F238E27FC236}">
                      <a16:creationId xmlns:a16="http://schemas.microsoft.com/office/drawing/2014/main" id="{49D55D77-B206-45D8-928B-1DD52565CA72}"/>
                    </a:ext>
                  </a:extLst>
                </p:cNvPr>
                <p:cNvSpPr>
                  <a:spLocks noChangeArrowheads="1"/>
                </p:cNvSpPr>
                <p:nvPr/>
              </p:nvSpPr>
              <p:spPr bwMode="auto">
                <a:xfrm>
                  <a:off x="4274" y="1840"/>
                  <a:ext cx="29"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43" name="Rectangle 3248">
                  <a:extLst>
                    <a:ext uri="{FF2B5EF4-FFF2-40B4-BE49-F238E27FC236}">
                      <a16:creationId xmlns:a16="http://schemas.microsoft.com/office/drawing/2014/main" id="{DE0FD588-107B-4F9A-9E9C-C4B90B62DF15}"/>
                    </a:ext>
                  </a:extLst>
                </p:cNvPr>
                <p:cNvSpPr>
                  <a:spLocks noChangeArrowheads="1"/>
                </p:cNvSpPr>
                <p:nvPr/>
              </p:nvSpPr>
              <p:spPr bwMode="auto">
                <a:xfrm>
                  <a:off x="4279" y="177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44" name="Rectangle 3249">
                  <a:extLst>
                    <a:ext uri="{FF2B5EF4-FFF2-40B4-BE49-F238E27FC236}">
                      <a16:creationId xmlns:a16="http://schemas.microsoft.com/office/drawing/2014/main" id="{D1641687-F67C-4CD4-A9AD-AA6ACB3F8C86}"/>
                    </a:ext>
                  </a:extLst>
                </p:cNvPr>
                <p:cNvSpPr>
                  <a:spLocks noChangeArrowheads="1"/>
                </p:cNvSpPr>
                <p:nvPr/>
              </p:nvSpPr>
              <p:spPr bwMode="auto">
                <a:xfrm>
                  <a:off x="4284" y="176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45" name="Rectangle 3250">
                  <a:extLst>
                    <a:ext uri="{FF2B5EF4-FFF2-40B4-BE49-F238E27FC236}">
                      <a16:creationId xmlns:a16="http://schemas.microsoft.com/office/drawing/2014/main" id="{E40F8834-5D1B-4588-9649-85230CEBCB3D}"/>
                    </a:ext>
                  </a:extLst>
                </p:cNvPr>
                <p:cNvSpPr>
                  <a:spLocks noChangeArrowheads="1"/>
                </p:cNvSpPr>
                <p:nvPr/>
              </p:nvSpPr>
              <p:spPr bwMode="auto">
                <a:xfrm>
                  <a:off x="4289" y="1760"/>
                  <a:ext cx="28"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46" name="Rectangle 3251">
                  <a:extLst>
                    <a:ext uri="{FF2B5EF4-FFF2-40B4-BE49-F238E27FC236}">
                      <a16:creationId xmlns:a16="http://schemas.microsoft.com/office/drawing/2014/main" id="{6E05D810-ACD9-4A6D-A0A2-AF99E93FB7C6}"/>
                    </a:ext>
                  </a:extLst>
                </p:cNvPr>
                <p:cNvSpPr>
                  <a:spLocks noChangeArrowheads="1"/>
                </p:cNvSpPr>
                <p:nvPr/>
              </p:nvSpPr>
              <p:spPr bwMode="auto">
                <a:xfrm>
                  <a:off x="4294" y="1741"/>
                  <a:ext cx="28" cy="28"/>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747" name="Rectangle 3252">
                  <a:extLst>
                    <a:ext uri="{FF2B5EF4-FFF2-40B4-BE49-F238E27FC236}">
                      <a16:creationId xmlns:a16="http://schemas.microsoft.com/office/drawing/2014/main" id="{94BE0DB1-C2B3-42FA-A7B4-BAAF939EE008}"/>
                    </a:ext>
                  </a:extLst>
                </p:cNvPr>
                <p:cNvSpPr>
                  <a:spLocks noChangeArrowheads="1"/>
                </p:cNvSpPr>
                <p:nvPr/>
              </p:nvSpPr>
              <p:spPr bwMode="auto">
                <a:xfrm>
                  <a:off x="4298" y="1719"/>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grpSp>
          <p:sp>
            <p:nvSpPr>
              <p:cNvPr id="21545" name="Rectangle 3277">
                <a:extLst>
                  <a:ext uri="{FF2B5EF4-FFF2-40B4-BE49-F238E27FC236}">
                    <a16:creationId xmlns:a16="http://schemas.microsoft.com/office/drawing/2014/main" id="{87768B94-1D9F-44D7-8009-0FFF8C47994F}"/>
                  </a:ext>
                </a:extLst>
              </p:cNvPr>
              <p:cNvSpPr>
                <a:spLocks noChangeArrowheads="1"/>
              </p:cNvSpPr>
              <p:nvPr/>
            </p:nvSpPr>
            <p:spPr bwMode="auto">
              <a:xfrm>
                <a:off x="4347" y="1208"/>
                <a:ext cx="72" cy="72"/>
              </a:xfrm>
              <a:prstGeom prst="rect">
                <a:avLst/>
              </a:prstGeom>
              <a:solidFill>
                <a:srgbClr val="FF8000"/>
              </a:solidFill>
              <a:ln w="7938">
                <a:solidFill>
                  <a:srgbClr val="000000"/>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46" name="Rectangle 3278">
                <a:extLst>
                  <a:ext uri="{FF2B5EF4-FFF2-40B4-BE49-F238E27FC236}">
                    <a16:creationId xmlns:a16="http://schemas.microsoft.com/office/drawing/2014/main" id="{7ACDC54C-F8F6-45EC-AA71-883D2F45C476}"/>
                  </a:ext>
                </a:extLst>
              </p:cNvPr>
              <p:cNvSpPr>
                <a:spLocks noChangeArrowheads="1"/>
              </p:cNvSpPr>
              <p:nvPr/>
            </p:nvSpPr>
            <p:spPr bwMode="auto">
              <a:xfrm>
                <a:off x="1130" y="1001"/>
                <a:ext cx="1781" cy="608"/>
              </a:xfrm>
              <a:prstGeom prst="rect">
                <a:avLst/>
              </a:prstGeom>
              <a:solidFill>
                <a:srgbClr val="FFFFFF"/>
              </a:solidFill>
              <a:ln w="7938">
                <a:solidFill>
                  <a:srgbClr val="000000"/>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47" name="Rectangle 3279">
                <a:extLst>
                  <a:ext uri="{FF2B5EF4-FFF2-40B4-BE49-F238E27FC236}">
                    <a16:creationId xmlns:a16="http://schemas.microsoft.com/office/drawing/2014/main" id="{646A6A31-4BDA-4A02-BBBB-82EB8BA9023B}"/>
                  </a:ext>
                </a:extLst>
              </p:cNvPr>
              <p:cNvSpPr>
                <a:spLocks noChangeArrowheads="1"/>
              </p:cNvSpPr>
              <p:nvPr/>
            </p:nvSpPr>
            <p:spPr bwMode="auto">
              <a:xfrm>
                <a:off x="1340" y="1047"/>
                <a:ext cx="92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a:solidFill>
                      <a:srgbClr val="000000"/>
                    </a:solidFill>
                    <a:latin typeface="Arial" panose="020B0604020202020204" pitchFamily="34" charset="0"/>
                  </a:rPr>
                  <a:t>Badge Dose, mGy</a:t>
                </a:r>
                <a:endParaRPr lang="en-US" altLang="en-US" sz="1400">
                  <a:latin typeface="Arial" panose="020B0604020202020204" pitchFamily="34" charset="0"/>
                </a:endParaRPr>
              </a:p>
            </p:txBody>
          </p:sp>
          <p:sp>
            <p:nvSpPr>
              <p:cNvPr id="21548" name="Oval 3280">
                <a:extLst>
                  <a:ext uri="{FF2B5EF4-FFF2-40B4-BE49-F238E27FC236}">
                    <a16:creationId xmlns:a16="http://schemas.microsoft.com/office/drawing/2014/main" id="{B112F219-38BC-46C9-A1F0-9C6334B3467D}"/>
                  </a:ext>
                </a:extLst>
              </p:cNvPr>
              <p:cNvSpPr>
                <a:spLocks noChangeArrowheads="1"/>
              </p:cNvSpPr>
              <p:nvPr/>
            </p:nvSpPr>
            <p:spPr bwMode="auto">
              <a:xfrm>
                <a:off x="1204" y="1090"/>
                <a:ext cx="31" cy="30"/>
              </a:xfrm>
              <a:prstGeom prst="ellipse">
                <a:avLst/>
              </a:prstGeom>
              <a:solidFill>
                <a:srgbClr val="0000FF"/>
              </a:solidFill>
              <a:ln w="12700">
                <a:solidFill>
                  <a:srgbClr val="000000"/>
                </a:solidFill>
                <a:round/>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49" name="Rectangle 3281">
                <a:extLst>
                  <a:ext uri="{FF2B5EF4-FFF2-40B4-BE49-F238E27FC236}">
                    <a16:creationId xmlns:a16="http://schemas.microsoft.com/office/drawing/2014/main" id="{731DD733-6A01-424B-8A4A-7036CC4CF5D2}"/>
                  </a:ext>
                </a:extLst>
              </p:cNvPr>
              <p:cNvSpPr>
                <a:spLocks noChangeArrowheads="1"/>
              </p:cNvSpPr>
              <p:nvPr/>
            </p:nvSpPr>
            <p:spPr bwMode="auto">
              <a:xfrm>
                <a:off x="1340" y="1178"/>
                <a:ext cx="101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dirty="0">
                    <a:solidFill>
                      <a:srgbClr val="000000"/>
                    </a:solidFill>
                    <a:latin typeface="Arial" panose="020B0604020202020204" pitchFamily="34" charset="0"/>
                  </a:rPr>
                  <a:t>Effective Dose, mSv</a:t>
                </a:r>
                <a:endParaRPr lang="en-US" altLang="en-US" sz="1400" dirty="0">
                  <a:latin typeface="Arial" panose="020B0604020202020204" pitchFamily="34" charset="0"/>
                </a:endParaRPr>
              </a:p>
            </p:txBody>
          </p:sp>
          <p:sp>
            <p:nvSpPr>
              <p:cNvPr id="21550" name="Rectangle 3282">
                <a:extLst>
                  <a:ext uri="{FF2B5EF4-FFF2-40B4-BE49-F238E27FC236}">
                    <a16:creationId xmlns:a16="http://schemas.microsoft.com/office/drawing/2014/main" id="{A88FADD2-EE07-4235-8A66-41EDC80F81B3}"/>
                  </a:ext>
                </a:extLst>
              </p:cNvPr>
              <p:cNvSpPr>
                <a:spLocks noChangeArrowheads="1"/>
              </p:cNvSpPr>
              <p:nvPr/>
            </p:nvSpPr>
            <p:spPr bwMode="auto">
              <a:xfrm>
                <a:off x="1208" y="1225"/>
                <a:ext cx="29" cy="29"/>
              </a:xfrm>
              <a:prstGeom prst="rect">
                <a:avLst/>
              </a:prstGeom>
              <a:noFill/>
              <a:ln w="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51" name="Rectangle 3285">
                <a:extLst>
                  <a:ext uri="{FF2B5EF4-FFF2-40B4-BE49-F238E27FC236}">
                    <a16:creationId xmlns:a16="http://schemas.microsoft.com/office/drawing/2014/main" id="{99E5B996-9886-4AF2-BF4F-27A641ACB138}"/>
                  </a:ext>
                </a:extLst>
              </p:cNvPr>
              <p:cNvSpPr>
                <a:spLocks noChangeArrowheads="1"/>
              </p:cNvSpPr>
              <p:nvPr/>
            </p:nvSpPr>
            <p:spPr bwMode="auto">
              <a:xfrm>
                <a:off x="1340" y="1315"/>
                <a:ext cx="117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a:solidFill>
                      <a:srgbClr val="000000"/>
                    </a:solidFill>
                    <a:latin typeface="Arial" panose="020B0604020202020204" pitchFamily="34" charset="0"/>
                  </a:rPr>
                  <a:t>3 yr Mars Mission, mSv</a:t>
                </a:r>
                <a:endParaRPr lang="en-US" altLang="en-US" sz="1400">
                  <a:latin typeface="Arial" panose="020B0604020202020204" pitchFamily="34" charset="0"/>
                </a:endParaRPr>
              </a:p>
            </p:txBody>
          </p:sp>
          <p:sp>
            <p:nvSpPr>
              <p:cNvPr id="21552" name="Rectangle 3286">
                <a:extLst>
                  <a:ext uri="{FF2B5EF4-FFF2-40B4-BE49-F238E27FC236}">
                    <a16:creationId xmlns:a16="http://schemas.microsoft.com/office/drawing/2014/main" id="{B5D1CBA9-532E-4B6F-9DE5-979A0141319A}"/>
                  </a:ext>
                </a:extLst>
              </p:cNvPr>
              <p:cNvSpPr>
                <a:spLocks noChangeArrowheads="1"/>
              </p:cNvSpPr>
              <p:nvPr/>
            </p:nvSpPr>
            <p:spPr bwMode="auto">
              <a:xfrm>
                <a:off x="1202" y="1357"/>
                <a:ext cx="40" cy="40"/>
              </a:xfrm>
              <a:prstGeom prst="rect">
                <a:avLst/>
              </a:prstGeom>
              <a:solidFill>
                <a:srgbClr val="FF8000"/>
              </a:solidFill>
              <a:ln w="7938">
                <a:solidFill>
                  <a:srgbClr val="000000"/>
                </a:solidFill>
                <a:miter lim="800000"/>
                <a:headEnd/>
                <a:tailEnd/>
              </a:ln>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1553" name="Rectangle 3287">
                <a:extLst>
                  <a:ext uri="{FF2B5EF4-FFF2-40B4-BE49-F238E27FC236}">
                    <a16:creationId xmlns:a16="http://schemas.microsoft.com/office/drawing/2014/main" id="{6F8A0E14-71A5-4397-BAEC-060D79DDDEFE}"/>
                  </a:ext>
                </a:extLst>
              </p:cNvPr>
              <p:cNvSpPr>
                <a:spLocks noChangeArrowheads="1"/>
              </p:cNvSpPr>
              <p:nvPr/>
            </p:nvSpPr>
            <p:spPr bwMode="auto">
              <a:xfrm>
                <a:off x="3182" y="1676"/>
                <a:ext cx="99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dirty="0">
                    <a:solidFill>
                      <a:srgbClr val="000000"/>
                    </a:solidFill>
                    <a:latin typeface="Arial" panose="020B0604020202020204" pitchFamily="34" charset="0"/>
                  </a:rPr>
                  <a:t>Skylab, Mir and ISS</a:t>
                </a:r>
                <a:endParaRPr lang="en-US" altLang="en-US" sz="1400" dirty="0">
                  <a:latin typeface="Arial" panose="020B0604020202020204" pitchFamily="34" charset="0"/>
                </a:endParaRPr>
              </a:p>
            </p:txBody>
          </p:sp>
          <p:sp>
            <p:nvSpPr>
              <p:cNvPr id="21554" name="Rectangle 3288">
                <a:extLst>
                  <a:ext uri="{FF2B5EF4-FFF2-40B4-BE49-F238E27FC236}">
                    <a16:creationId xmlns:a16="http://schemas.microsoft.com/office/drawing/2014/main" id="{D5A9E72C-AF4F-492C-BBC0-AA7DB50AF6D8}"/>
                  </a:ext>
                </a:extLst>
              </p:cNvPr>
              <p:cNvSpPr>
                <a:spLocks noChangeArrowheads="1"/>
              </p:cNvSpPr>
              <p:nvPr/>
            </p:nvSpPr>
            <p:spPr bwMode="auto">
              <a:xfrm>
                <a:off x="1052" y="2707"/>
                <a:ext cx="40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a:solidFill>
                      <a:srgbClr val="000000"/>
                    </a:solidFill>
                    <a:latin typeface="Arial" panose="020B0604020202020204" pitchFamily="34" charset="0"/>
                  </a:rPr>
                  <a:t>Mercury</a:t>
                </a:r>
                <a:endParaRPr lang="en-US" altLang="en-US" sz="1400">
                  <a:latin typeface="Arial" panose="020B0604020202020204" pitchFamily="34" charset="0"/>
                </a:endParaRPr>
              </a:p>
            </p:txBody>
          </p:sp>
          <p:sp>
            <p:nvSpPr>
              <p:cNvPr id="21555" name="Rectangle 3289">
                <a:extLst>
                  <a:ext uri="{FF2B5EF4-FFF2-40B4-BE49-F238E27FC236}">
                    <a16:creationId xmlns:a16="http://schemas.microsoft.com/office/drawing/2014/main" id="{8ECF4D13-6577-4FAE-BFD0-1A4DDF981F10}"/>
                  </a:ext>
                </a:extLst>
              </p:cNvPr>
              <p:cNvSpPr>
                <a:spLocks noChangeArrowheads="1"/>
              </p:cNvSpPr>
              <p:nvPr/>
            </p:nvSpPr>
            <p:spPr bwMode="auto">
              <a:xfrm>
                <a:off x="2491" y="2389"/>
                <a:ext cx="916"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a:solidFill>
                      <a:srgbClr val="000000"/>
                    </a:solidFill>
                    <a:latin typeface="Arial" panose="020B0604020202020204" pitchFamily="34" charset="0"/>
                  </a:rPr>
                  <a:t>Apollo and Shuttle</a:t>
                </a:r>
                <a:endParaRPr lang="en-US" altLang="en-US" sz="1400">
                  <a:latin typeface="Arial" panose="020B0604020202020204" pitchFamily="34" charset="0"/>
                </a:endParaRPr>
              </a:p>
            </p:txBody>
          </p:sp>
          <p:sp>
            <p:nvSpPr>
              <p:cNvPr id="21556" name="Rectangle 3290">
                <a:extLst>
                  <a:ext uri="{FF2B5EF4-FFF2-40B4-BE49-F238E27FC236}">
                    <a16:creationId xmlns:a16="http://schemas.microsoft.com/office/drawing/2014/main" id="{D1CA132B-4989-43F8-9F94-E65A8A82BC9C}"/>
                  </a:ext>
                </a:extLst>
              </p:cNvPr>
              <p:cNvSpPr>
                <a:spLocks noChangeArrowheads="1"/>
              </p:cNvSpPr>
              <p:nvPr/>
            </p:nvSpPr>
            <p:spPr bwMode="auto">
              <a:xfrm>
                <a:off x="1651" y="2581"/>
                <a:ext cx="35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a:solidFill>
                      <a:srgbClr val="000000"/>
                    </a:solidFill>
                    <a:latin typeface="Arial" panose="020B0604020202020204" pitchFamily="34" charset="0"/>
                  </a:rPr>
                  <a:t>Gemini</a:t>
                </a:r>
                <a:endParaRPr lang="en-US" altLang="en-US" sz="1400">
                  <a:latin typeface="Arial" panose="020B0604020202020204" pitchFamily="34" charset="0"/>
                </a:endParaRPr>
              </a:p>
            </p:txBody>
          </p:sp>
          <p:sp>
            <p:nvSpPr>
              <p:cNvPr id="21557" name="Rectangle 3291">
                <a:extLst>
                  <a:ext uri="{FF2B5EF4-FFF2-40B4-BE49-F238E27FC236}">
                    <a16:creationId xmlns:a16="http://schemas.microsoft.com/office/drawing/2014/main" id="{25B9B91E-389E-4396-940B-B43765F9DA08}"/>
                  </a:ext>
                </a:extLst>
              </p:cNvPr>
              <p:cNvSpPr>
                <a:spLocks noChangeArrowheads="1"/>
              </p:cNvSpPr>
              <p:nvPr/>
            </p:nvSpPr>
            <p:spPr bwMode="auto">
              <a:xfrm>
                <a:off x="3205" y="2063"/>
                <a:ext cx="82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a:solidFill>
                      <a:srgbClr val="000000"/>
                    </a:solidFill>
                    <a:latin typeface="Arial" panose="020B0604020202020204" pitchFamily="34" charset="0"/>
                  </a:rPr>
                  <a:t>Hubble Missions</a:t>
                </a:r>
                <a:endParaRPr lang="en-US" altLang="en-US" sz="1400">
                  <a:latin typeface="Arial" panose="020B0604020202020204" pitchFamily="34" charset="0"/>
                </a:endParaRPr>
              </a:p>
            </p:txBody>
          </p:sp>
          <p:sp>
            <p:nvSpPr>
              <p:cNvPr id="21558" name="Rectangle 3292">
                <a:extLst>
                  <a:ext uri="{FF2B5EF4-FFF2-40B4-BE49-F238E27FC236}">
                    <a16:creationId xmlns:a16="http://schemas.microsoft.com/office/drawing/2014/main" id="{D3E5496F-DD6D-441B-BFA1-A9FD22305A0D}"/>
                  </a:ext>
                </a:extLst>
              </p:cNvPr>
              <p:cNvSpPr>
                <a:spLocks noChangeArrowheads="1"/>
              </p:cNvSpPr>
              <p:nvPr/>
            </p:nvSpPr>
            <p:spPr bwMode="auto">
              <a:xfrm>
                <a:off x="3600" y="1173"/>
                <a:ext cx="71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b="1">
                    <a:solidFill>
                      <a:srgbClr val="FF6600"/>
                    </a:solidFill>
                    <a:latin typeface="Arial" panose="020B0604020202020204" pitchFamily="34" charset="0"/>
                  </a:rPr>
                  <a:t>Mars Mission</a:t>
                </a:r>
              </a:p>
            </p:txBody>
          </p:sp>
        </p:grpSp>
        <p:sp>
          <p:nvSpPr>
            <p:cNvPr id="21522" name="Line 1706">
              <a:extLst>
                <a:ext uri="{FF2B5EF4-FFF2-40B4-BE49-F238E27FC236}">
                  <a16:creationId xmlns:a16="http://schemas.microsoft.com/office/drawing/2014/main" id="{74C435F4-0141-40EE-8726-11E96643626B}"/>
                </a:ext>
              </a:extLst>
            </p:cNvPr>
            <p:cNvSpPr>
              <a:spLocks noChangeShapeType="1"/>
            </p:cNvSpPr>
            <p:nvPr/>
          </p:nvSpPr>
          <p:spPr bwMode="auto">
            <a:xfrm flipV="1">
              <a:off x="1271743" y="1002195"/>
              <a:ext cx="0" cy="54864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3" name="Line 1707">
              <a:extLst>
                <a:ext uri="{FF2B5EF4-FFF2-40B4-BE49-F238E27FC236}">
                  <a16:creationId xmlns:a16="http://schemas.microsoft.com/office/drawing/2014/main" id="{AE9503A8-93AE-47F9-97E8-7D7BC665E2B8}"/>
                </a:ext>
              </a:extLst>
            </p:cNvPr>
            <p:cNvSpPr>
              <a:spLocks noChangeShapeType="1"/>
            </p:cNvSpPr>
            <p:nvPr/>
          </p:nvSpPr>
          <p:spPr bwMode="auto">
            <a:xfrm>
              <a:off x="1271743" y="2032238"/>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4" name="Line 1708">
              <a:extLst>
                <a:ext uri="{FF2B5EF4-FFF2-40B4-BE49-F238E27FC236}">
                  <a16:creationId xmlns:a16="http://schemas.microsoft.com/office/drawing/2014/main" id="{BE4F3816-A78B-4AD0-955F-CBC1335BF889}"/>
                </a:ext>
              </a:extLst>
            </p:cNvPr>
            <p:cNvSpPr>
              <a:spLocks noChangeShapeType="1"/>
            </p:cNvSpPr>
            <p:nvPr/>
          </p:nvSpPr>
          <p:spPr bwMode="auto">
            <a:xfrm>
              <a:off x="1271743" y="1127364"/>
              <a:ext cx="60325"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5" name="Line 1720">
              <a:extLst>
                <a:ext uri="{FF2B5EF4-FFF2-40B4-BE49-F238E27FC236}">
                  <a16:creationId xmlns:a16="http://schemas.microsoft.com/office/drawing/2014/main" id="{38AE347E-FC49-482A-BDD1-BAB7FD605B2D}"/>
                </a:ext>
              </a:extLst>
            </p:cNvPr>
            <p:cNvSpPr>
              <a:spLocks noChangeShapeType="1"/>
            </p:cNvSpPr>
            <p:nvPr/>
          </p:nvSpPr>
          <p:spPr bwMode="auto">
            <a:xfrm>
              <a:off x="1271743" y="1600439"/>
              <a:ext cx="365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6" name="Line 1722">
              <a:extLst>
                <a:ext uri="{FF2B5EF4-FFF2-40B4-BE49-F238E27FC236}">
                  <a16:creationId xmlns:a16="http://schemas.microsoft.com/office/drawing/2014/main" id="{1061DEC1-8FE4-4C43-A47A-E86EC6335902}"/>
                </a:ext>
              </a:extLst>
            </p:cNvPr>
            <p:cNvSpPr>
              <a:spLocks noChangeShapeType="1"/>
            </p:cNvSpPr>
            <p:nvPr/>
          </p:nvSpPr>
          <p:spPr bwMode="auto">
            <a:xfrm>
              <a:off x="1271743" y="1398826"/>
              <a:ext cx="365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7" name="Line 1723">
              <a:extLst>
                <a:ext uri="{FF2B5EF4-FFF2-40B4-BE49-F238E27FC236}">
                  <a16:creationId xmlns:a16="http://schemas.microsoft.com/office/drawing/2014/main" id="{99F76D16-432D-474B-8620-84AC00A61F7C}"/>
                </a:ext>
              </a:extLst>
            </p:cNvPr>
            <p:cNvSpPr>
              <a:spLocks noChangeShapeType="1"/>
            </p:cNvSpPr>
            <p:nvPr/>
          </p:nvSpPr>
          <p:spPr bwMode="auto">
            <a:xfrm>
              <a:off x="1271743" y="1327389"/>
              <a:ext cx="365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8" name="Line 1724">
              <a:extLst>
                <a:ext uri="{FF2B5EF4-FFF2-40B4-BE49-F238E27FC236}">
                  <a16:creationId xmlns:a16="http://schemas.microsoft.com/office/drawing/2014/main" id="{64BE745B-0D64-4C90-92B1-D4749F15907D}"/>
                </a:ext>
              </a:extLst>
            </p:cNvPr>
            <p:cNvSpPr>
              <a:spLocks noChangeShapeType="1"/>
            </p:cNvSpPr>
            <p:nvPr/>
          </p:nvSpPr>
          <p:spPr bwMode="auto">
            <a:xfrm>
              <a:off x="1271743" y="1267064"/>
              <a:ext cx="365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29" name="Line 1725">
              <a:extLst>
                <a:ext uri="{FF2B5EF4-FFF2-40B4-BE49-F238E27FC236}">
                  <a16:creationId xmlns:a16="http://schemas.microsoft.com/office/drawing/2014/main" id="{CCA70E6B-BACF-4DB4-AE94-005CAAE12D70}"/>
                </a:ext>
              </a:extLst>
            </p:cNvPr>
            <p:cNvSpPr>
              <a:spLocks noChangeShapeType="1"/>
            </p:cNvSpPr>
            <p:nvPr/>
          </p:nvSpPr>
          <p:spPr bwMode="auto">
            <a:xfrm>
              <a:off x="1271743" y="1214676"/>
              <a:ext cx="365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0" name="Line 1726">
              <a:extLst>
                <a:ext uri="{FF2B5EF4-FFF2-40B4-BE49-F238E27FC236}">
                  <a16:creationId xmlns:a16="http://schemas.microsoft.com/office/drawing/2014/main" id="{13BEAA55-5128-4F49-B5E3-14E80CBC40F3}"/>
                </a:ext>
              </a:extLst>
            </p:cNvPr>
            <p:cNvSpPr>
              <a:spLocks noChangeShapeType="1"/>
            </p:cNvSpPr>
            <p:nvPr/>
          </p:nvSpPr>
          <p:spPr bwMode="auto">
            <a:xfrm>
              <a:off x="1271743" y="1168639"/>
              <a:ext cx="36513" cy="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1531" name="Rectangle 1750">
              <a:extLst>
                <a:ext uri="{FF2B5EF4-FFF2-40B4-BE49-F238E27FC236}">
                  <a16:creationId xmlns:a16="http://schemas.microsoft.com/office/drawing/2014/main" id="{B89F72CC-C044-4A0D-AE47-3F7802960B32}"/>
                </a:ext>
              </a:extLst>
            </p:cNvPr>
            <p:cNvSpPr>
              <a:spLocks noChangeArrowheads="1"/>
            </p:cNvSpPr>
            <p:nvPr/>
          </p:nvSpPr>
          <p:spPr bwMode="auto">
            <a:xfrm>
              <a:off x="725154" y="1022135"/>
              <a:ext cx="46487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300">
                  <a:solidFill>
                    <a:srgbClr val="000000"/>
                  </a:solidFill>
                  <a:latin typeface="Arial" panose="020B0604020202020204" pitchFamily="34" charset="0"/>
                </a:rPr>
                <a:t>10000</a:t>
              </a:r>
              <a:endParaRPr lang="en-US" altLang="en-US" sz="1400">
                <a:latin typeface="Arial" panose="020B0604020202020204" pitchFamily="34" charset="0"/>
              </a:endParaRPr>
            </a:p>
          </p:txBody>
        </p:sp>
        <p:sp>
          <p:nvSpPr>
            <p:cNvPr id="21666" name="5-Point Star 21665">
              <a:extLst>
                <a:ext uri="{FF2B5EF4-FFF2-40B4-BE49-F238E27FC236}">
                  <a16:creationId xmlns:a16="http://schemas.microsoft.com/office/drawing/2014/main" id="{BD1BDB4E-CC71-410D-99EE-E7F6BA2951F2}"/>
                </a:ext>
              </a:extLst>
            </p:cNvPr>
            <p:cNvSpPr/>
            <p:nvPr/>
          </p:nvSpPr>
          <p:spPr bwMode="auto">
            <a:xfrm>
              <a:off x="1854201" y="2314575"/>
              <a:ext cx="179388" cy="179388"/>
            </a:xfrm>
            <a:prstGeom prst="star5">
              <a:avLst/>
            </a:prstGeom>
            <a:solidFill>
              <a:srgbClr val="7030A0"/>
            </a:solidFill>
            <a:ln w="9525" cap="flat" cmpd="sng" algn="ctr">
              <a:noFill/>
              <a:prstDash val="solid"/>
              <a:round/>
              <a:headEnd type="none" w="sm" len="sm"/>
              <a:tailEnd type="none" w="sm" len="sm"/>
            </a:ln>
            <a:effectLst/>
          </p:spPr>
          <p:txBody>
            <a:bodyPr/>
            <a:lstStyle/>
            <a:p>
              <a:pPr>
                <a:spcBef>
                  <a:spcPct val="50000"/>
                </a:spcBef>
                <a:defRPr/>
              </a:pPr>
              <a:endParaRPr lang="en-US" sz="1400">
                <a:latin typeface="Arial" charset="0"/>
              </a:endParaRPr>
            </a:p>
          </p:txBody>
        </p:sp>
        <p:sp>
          <p:nvSpPr>
            <p:cNvPr id="21533" name="Rectangle 3285">
              <a:extLst>
                <a:ext uri="{FF2B5EF4-FFF2-40B4-BE49-F238E27FC236}">
                  <a16:creationId xmlns:a16="http://schemas.microsoft.com/office/drawing/2014/main" id="{DFA708F3-E8CF-4B1C-8AE0-C71C730FE904}"/>
                </a:ext>
              </a:extLst>
            </p:cNvPr>
            <p:cNvSpPr>
              <a:spLocks noChangeArrowheads="1"/>
            </p:cNvSpPr>
            <p:nvPr/>
          </p:nvSpPr>
          <p:spPr bwMode="auto">
            <a:xfrm>
              <a:off x="2124656" y="2309814"/>
              <a:ext cx="249722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a:solidFill>
                    <a:srgbClr val="000000"/>
                  </a:solidFill>
                  <a:latin typeface="Arial" panose="020B0604020202020204" pitchFamily="34" charset="0"/>
                </a:rPr>
                <a:t>30 yr Spacefaring Career, mSv</a:t>
              </a:r>
              <a:endParaRPr lang="en-US" altLang="en-US" sz="1400">
                <a:latin typeface="Arial" panose="020B0604020202020204" pitchFamily="34" charset="0"/>
              </a:endParaRPr>
            </a:p>
          </p:txBody>
        </p:sp>
        <p:sp>
          <p:nvSpPr>
            <p:cNvPr id="3312" name="5-Point Star 3311">
              <a:extLst>
                <a:ext uri="{FF2B5EF4-FFF2-40B4-BE49-F238E27FC236}">
                  <a16:creationId xmlns:a16="http://schemas.microsoft.com/office/drawing/2014/main" id="{D3553077-5E39-487F-9C9A-AB2A1833F86E}"/>
                </a:ext>
              </a:extLst>
            </p:cNvPr>
            <p:cNvSpPr/>
            <p:nvPr/>
          </p:nvSpPr>
          <p:spPr bwMode="auto">
            <a:xfrm>
              <a:off x="7015164" y="1039813"/>
              <a:ext cx="179387" cy="180975"/>
            </a:xfrm>
            <a:prstGeom prst="star5">
              <a:avLst/>
            </a:prstGeom>
            <a:solidFill>
              <a:srgbClr val="7030A0"/>
            </a:solidFill>
            <a:ln w="9525" cap="flat" cmpd="sng" algn="ctr">
              <a:noFill/>
              <a:prstDash val="solid"/>
              <a:round/>
              <a:headEnd type="none" w="sm" len="sm"/>
              <a:tailEnd type="none" w="sm" len="sm"/>
            </a:ln>
            <a:effectLst/>
          </p:spPr>
          <p:txBody>
            <a:bodyPr/>
            <a:lstStyle/>
            <a:p>
              <a:pPr>
                <a:spcBef>
                  <a:spcPct val="50000"/>
                </a:spcBef>
                <a:defRPr/>
              </a:pPr>
              <a:endParaRPr lang="en-US" sz="1400">
                <a:latin typeface="Arial" charset="0"/>
              </a:endParaRPr>
            </a:p>
          </p:txBody>
        </p:sp>
        <p:sp>
          <p:nvSpPr>
            <p:cNvPr id="21535" name="Rectangle 3292">
              <a:extLst>
                <a:ext uri="{FF2B5EF4-FFF2-40B4-BE49-F238E27FC236}">
                  <a16:creationId xmlns:a16="http://schemas.microsoft.com/office/drawing/2014/main" id="{0DF12A3A-25AB-43A7-9F59-FF71F4399347}"/>
                </a:ext>
              </a:extLst>
            </p:cNvPr>
            <p:cNvSpPr>
              <a:spLocks noChangeArrowheads="1"/>
            </p:cNvSpPr>
            <p:nvPr/>
          </p:nvSpPr>
          <p:spPr bwMode="auto">
            <a:xfrm>
              <a:off x="5350654" y="1030456"/>
              <a:ext cx="164307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en-US" altLang="en-US" sz="1400" b="1">
                  <a:solidFill>
                    <a:srgbClr val="7030A0"/>
                  </a:solidFill>
                  <a:latin typeface="Arial" panose="020B0604020202020204" pitchFamily="34" charset="0"/>
                </a:rPr>
                <a:t>Spacefaring Career</a:t>
              </a:r>
            </a:p>
          </p:txBody>
        </p:sp>
      </p:grpSp>
      <p:sp>
        <p:nvSpPr>
          <p:cNvPr id="1642" name="TextBox 1641">
            <a:extLst>
              <a:ext uri="{FF2B5EF4-FFF2-40B4-BE49-F238E27FC236}">
                <a16:creationId xmlns:a16="http://schemas.microsoft.com/office/drawing/2014/main" id="{9605E7D9-AC0A-4B56-B540-ADBB4AD58D45}"/>
              </a:ext>
            </a:extLst>
          </p:cNvPr>
          <p:cNvSpPr txBox="1"/>
          <p:nvPr/>
        </p:nvSpPr>
        <p:spPr>
          <a:xfrm>
            <a:off x="1" y="6281506"/>
            <a:ext cx="12191999" cy="461665"/>
          </a:xfrm>
          <a:prstGeom prst="rect">
            <a:avLst/>
          </a:prstGeom>
          <a:noFill/>
        </p:spPr>
        <p:txBody>
          <a:bodyPr wrap="square" rtlCol="0">
            <a:spAutoFit/>
          </a:bodyPr>
          <a:lstStyle/>
          <a:p>
            <a:pPr algn="ctr"/>
            <a:r>
              <a:rPr lang="en-US" sz="2400" b="1" dirty="0">
                <a:solidFill>
                  <a:srgbClr val="0000FD"/>
                </a:solidFill>
                <a:latin typeface="Arial"/>
                <a:cs typeface="Arial"/>
              </a:rPr>
              <a:t>KEY POINT: </a:t>
            </a:r>
            <a:r>
              <a:rPr lang="en-US" sz="2400" b="1" i="1" u="sng" dirty="0">
                <a:solidFill>
                  <a:srgbClr val="0000FD"/>
                </a:solidFill>
                <a:latin typeface="Arial"/>
                <a:cs typeface="Arial"/>
              </a:rPr>
              <a:t>Moderate</a:t>
            </a:r>
            <a:r>
              <a:rPr lang="en-US" sz="2400" b="1" dirty="0">
                <a:solidFill>
                  <a:srgbClr val="0000FD"/>
                </a:solidFill>
                <a:latin typeface="Arial"/>
                <a:cs typeface="Arial"/>
              </a:rPr>
              <a:t> career doses at low dose-rates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8">
            <a:extLst>
              <a:ext uri="{FF2B5EF4-FFF2-40B4-BE49-F238E27FC236}">
                <a16:creationId xmlns:a16="http://schemas.microsoft.com/office/drawing/2014/main" id="{BF2CEA23-7209-408A-AEAD-B2D1B84DA0F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35ACDB22-80D9-4F3A-B9AC-8B37C51918E6}"/>
              </a:ext>
            </a:extLst>
          </p:cNvPr>
          <p:cNvSpPr/>
          <p:nvPr/>
        </p:nvSpPr>
        <p:spPr>
          <a:xfrm>
            <a:off x="9161176" y="2314575"/>
            <a:ext cx="2653288" cy="3284538"/>
          </a:xfrm>
          <a:prstGeom prst="rect">
            <a:avLst/>
          </a:prstGeom>
          <a:solidFill>
            <a:srgbClr val="7F7F7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002060"/>
                </a:solidFill>
              </a:rPr>
              <a:t>Medical Diagnostic Doses have come down significantly since this chart was made</a:t>
            </a:r>
          </a:p>
        </p:txBody>
      </p:sp>
      <p:sp>
        <p:nvSpPr>
          <p:cNvPr id="3" name="Rectangle 2">
            <a:extLst>
              <a:ext uri="{FF2B5EF4-FFF2-40B4-BE49-F238E27FC236}">
                <a16:creationId xmlns:a16="http://schemas.microsoft.com/office/drawing/2014/main" id="{DF298BF2-1326-4524-BE2A-D9FD6C444A38}"/>
              </a:ext>
            </a:extLst>
          </p:cNvPr>
          <p:cNvSpPr/>
          <p:nvPr/>
        </p:nvSpPr>
        <p:spPr>
          <a:xfrm>
            <a:off x="0" y="3195587"/>
            <a:ext cx="9161176" cy="3031958"/>
          </a:xfrm>
          <a:prstGeom prst="rect">
            <a:avLst/>
          </a:prstGeom>
          <a:gradFill>
            <a:gsLst>
              <a:gs pos="0">
                <a:schemeClr val="accent5">
                  <a:alpha val="74000"/>
                </a:schemeClr>
              </a:gs>
              <a:gs pos="18000">
                <a:schemeClr val="accent4">
                  <a:alpha val="74000"/>
                </a:schemeClr>
              </a:gs>
            </a:gsLst>
            <a:lin ang="10800000" scaled="1"/>
          </a:gra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4800" b="1" dirty="0">
                <a:solidFill>
                  <a:srgbClr val="002060"/>
                </a:solidFill>
                <a:effectLst>
                  <a:outerShdw blurRad="38100" dist="38100" dir="2700000" algn="tl">
                    <a:srgbClr val="000000">
                      <a:alpha val="43137"/>
                    </a:srgbClr>
                  </a:outerShdw>
                </a:effectLst>
                <a:highlight>
                  <a:srgbClr val="C0C0C0"/>
                </a:highlight>
                <a:latin typeface="Abadi" panose="020B0604020104020204" pitchFamily="34" charset="0"/>
              </a:rPr>
              <a:t>DOE Low-Dose Radiation Program</a:t>
            </a:r>
          </a:p>
        </p:txBody>
      </p:sp>
      <p:sp>
        <p:nvSpPr>
          <p:cNvPr id="5" name="Rectangle 4">
            <a:extLst>
              <a:ext uri="{FF2B5EF4-FFF2-40B4-BE49-F238E27FC236}">
                <a16:creationId xmlns:a16="http://schemas.microsoft.com/office/drawing/2014/main" id="{C969CC2E-C119-4E21-A0DF-FF18AB2B63D8}"/>
              </a:ext>
            </a:extLst>
          </p:cNvPr>
          <p:cNvSpPr/>
          <p:nvPr/>
        </p:nvSpPr>
        <p:spPr>
          <a:xfrm>
            <a:off x="1" y="2314575"/>
            <a:ext cx="9161176" cy="881012"/>
          </a:xfrm>
          <a:prstGeom prst="rect">
            <a:avLst/>
          </a:prstGeom>
          <a:solidFill>
            <a:schemeClr val="accent5">
              <a:alpha val="74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4800" b="1" dirty="0">
                <a:solidFill>
                  <a:srgbClr val="002060"/>
                </a:solidFill>
                <a:effectLst>
                  <a:outerShdw blurRad="38100" dist="38100" dir="2700000" algn="tl">
                    <a:srgbClr val="000000">
                      <a:alpha val="43137"/>
                    </a:srgbClr>
                  </a:outerShdw>
                </a:effectLst>
                <a:highlight>
                  <a:srgbClr val="C0C0C0"/>
                </a:highlight>
                <a:latin typeface="Abadi" panose="020B0604020104020204" pitchFamily="34" charset="0"/>
              </a:rPr>
              <a:t>NASA Space Radiation</a:t>
            </a:r>
          </a:p>
        </p:txBody>
      </p:sp>
      <p:sp>
        <p:nvSpPr>
          <p:cNvPr id="6" name="Rectangle 5">
            <a:extLst>
              <a:ext uri="{FF2B5EF4-FFF2-40B4-BE49-F238E27FC236}">
                <a16:creationId xmlns:a16="http://schemas.microsoft.com/office/drawing/2014/main" id="{2DCA681C-23AB-4787-9334-078D91CA8CF6}"/>
              </a:ext>
            </a:extLst>
          </p:cNvPr>
          <p:cNvSpPr/>
          <p:nvPr/>
        </p:nvSpPr>
        <p:spPr>
          <a:xfrm>
            <a:off x="1" y="0"/>
            <a:ext cx="11814463" cy="2314575"/>
          </a:xfrm>
          <a:prstGeom prst="rect">
            <a:avLst/>
          </a:prstGeom>
          <a:gradFill flip="none" rotWithShape="1">
            <a:gsLst>
              <a:gs pos="63000">
                <a:schemeClr val="accent2">
                  <a:alpha val="74000"/>
                </a:schemeClr>
              </a:gs>
              <a:gs pos="75000">
                <a:schemeClr val="accent5">
                  <a:alpha val="74000"/>
                </a:schemeClr>
              </a:gs>
            </a:gsLst>
            <a:lin ang="10800000" scaled="1"/>
            <a:tileRect/>
          </a:gra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4800" b="1" dirty="0">
                <a:solidFill>
                  <a:srgbClr val="002060"/>
                </a:solidFill>
                <a:effectLst>
                  <a:outerShdw blurRad="38100" dist="38100" dir="2700000" algn="tl">
                    <a:srgbClr val="000000">
                      <a:alpha val="43137"/>
                    </a:srgbClr>
                  </a:outerShdw>
                </a:effectLst>
                <a:highlight>
                  <a:srgbClr val="C0C0C0"/>
                </a:highlight>
                <a:latin typeface="Abadi" panose="020B0604020104020204" pitchFamily="34" charset="0"/>
              </a:rPr>
              <a:t>NIAID Countermeasures for Radiation Injury </a:t>
            </a:r>
            <a:r>
              <a:rPr lang="en-US" sz="3600" b="1" dirty="0">
                <a:solidFill>
                  <a:srgbClr val="002060"/>
                </a:solidFill>
                <a:effectLst>
                  <a:outerShdw blurRad="38100" dist="38100" dir="2700000" algn="tl">
                    <a:srgbClr val="000000">
                      <a:alpha val="43137"/>
                    </a:srgbClr>
                  </a:outerShdw>
                </a:effectLst>
                <a:highlight>
                  <a:srgbClr val="C0C0C0"/>
                </a:highlight>
                <a:latin typeface="Abadi" panose="020B0604020104020204" pitchFamily="34" charset="0"/>
              </a:rPr>
              <a:t>(Centers for Medical Countermeasures against Radiation)</a:t>
            </a:r>
            <a:endParaRPr lang="en-US" sz="4800" b="1" dirty="0">
              <a:solidFill>
                <a:srgbClr val="002060"/>
              </a:solidFill>
              <a:effectLst>
                <a:outerShdw blurRad="38100" dist="38100" dir="2700000" algn="tl">
                  <a:srgbClr val="000000">
                    <a:alpha val="43137"/>
                  </a:srgbClr>
                </a:outerShdw>
              </a:effectLst>
              <a:highlight>
                <a:srgbClr val="C0C0C0"/>
              </a:highlight>
              <a:latin typeface="Abadi" panose="020B0604020104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8BF5-F3E0-41E0-87FA-EC85C2037C5D}"/>
              </a:ext>
            </a:extLst>
          </p:cNvPr>
          <p:cNvSpPr>
            <a:spLocks noGrp="1"/>
          </p:cNvSpPr>
          <p:nvPr>
            <p:ph type="title"/>
          </p:nvPr>
        </p:nvSpPr>
        <p:spPr>
          <a:xfrm>
            <a:off x="728337" y="0"/>
            <a:ext cx="10769600" cy="846138"/>
          </a:xfrm>
        </p:spPr>
        <p:txBody>
          <a:bodyPr/>
          <a:lstStyle/>
          <a:p>
            <a:r>
              <a:rPr lang="en-US" dirty="0"/>
              <a:t>What’s the Big Deal? Space Radiation Health Risks </a:t>
            </a:r>
          </a:p>
        </p:txBody>
      </p:sp>
      <p:sp>
        <p:nvSpPr>
          <p:cNvPr id="11" name="Content Placeholder 2">
            <a:extLst>
              <a:ext uri="{FF2B5EF4-FFF2-40B4-BE49-F238E27FC236}">
                <a16:creationId xmlns:a16="http://schemas.microsoft.com/office/drawing/2014/main" id="{0C192D57-DB11-40A8-8881-7030FE848D4B}"/>
              </a:ext>
            </a:extLst>
          </p:cNvPr>
          <p:cNvSpPr>
            <a:spLocks noGrp="1"/>
          </p:cNvSpPr>
          <p:nvPr>
            <p:ph sz="half" idx="1"/>
          </p:nvPr>
        </p:nvSpPr>
        <p:spPr>
          <a:xfrm>
            <a:off x="609600" y="1075765"/>
            <a:ext cx="5384800" cy="5050399"/>
          </a:xfrm>
        </p:spPr>
        <p:txBody>
          <a:bodyPr>
            <a:normAutofit/>
          </a:bodyPr>
          <a:lstStyle/>
          <a:p>
            <a:r>
              <a:rPr lang="en-US" sz="2800" dirty="0"/>
              <a:t>Mission Success</a:t>
            </a:r>
          </a:p>
          <a:p>
            <a:pPr lvl="1"/>
            <a:r>
              <a:rPr lang="en-US" sz="2400" dirty="0"/>
              <a:t>Acute effects</a:t>
            </a:r>
          </a:p>
          <a:p>
            <a:pPr lvl="2"/>
            <a:r>
              <a:rPr lang="en-US" sz="2000" dirty="0"/>
              <a:t>Very large high-energy solar events</a:t>
            </a:r>
          </a:p>
          <a:p>
            <a:pPr lvl="3"/>
            <a:r>
              <a:rPr lang="en-US" sz="1800" dirty="0"/>
              <a:t>Estimate ~ 200 – 400 mSv (unsheltered) for 1972 Event</a:t>
            </a:r>
          </a:p>
          <a:p>
            <a:pPr lvl="3"/>
            <a:r>
              <a:rPr lang="en-US" sz="1800" dirty="0"/>
              <a:t>MILD symptoms IF they occur at all given doses</a:t>
            </a:r>
          </a:p>
          <a:p>
            <a:pPr lvl="1"/>
            <a:r>
              <a:rPr lang="en-US" sz="2400" dirty="0"/>
              <a:t>Potential early neurological effects</a:t>
            </a:r>
          </a:p>
          <a:p>
            <a:pPr lvl="2"/>
            <a:r>
              <a:rPr lang="en-US" sz="2000" dirty="0"/>
              <a:t>Behavior or memory decrements</a:t>
            </a:r>
          </a:p>
          <a:p>
            <a:pPr lvl="2"/>
            <a:r>
              <a:rPr lang="en-US" sz="2000" dirty="0"/>
              <a:t>Observed only in animal models</a:t>
            </a:r>
          </a:p>
        </p:txBody>
      </p:sp>
      <p:sp>
        <p:nvSpPr>
          <p:cNvPr id="5" name="Content Placeholder 4">
            <a:extLst>
              <a:ext uri="{FF2B5EF4-FFF2-40B4-BE49-F238E27FC236}">
                <a16:creationId xmlns:a16="http://schemas.microsoft.com/office/drawing/2014/main" id="{74676D21-97E5-4D73-8A12-8A510D7C09C7}"/>
              </a:ext>
            </a:extLst>
          </p:cNvPr>
          <p:cNvSpPr>
            <a:spLocks noGrp="1"/>
          </p:cNvSpPr>
          <p:nvPr>
            <p:ph sz="half" idx="2"/>
          </p:nvPr>
        </p:nvSpPr>
        <p:spPr>
          <a:xfrm>
            <a:off x="6197600" y="1075765"/>
            <a:ext cx="5384800" cy="5050399"/>
          </a:xfrm>
        </p:spPr>
        <p:txBody>
          <a:bodyPr/>
          <a:lstStyle/>
          <a:p>
            <a:r>
              <a:rPr lang="en-US" sz="2800" dirty="0"/>
              <a:t>Long Term Health</a:t>
            </a:r>
          </a:p>
          <a:p>
            <a:pPr lvl="1"/>
            <a:r>
              <a:rPr lang="en-US" sz="2400" dirty="0"/>
              <a:t>Cancer</a:t>
            </a:r>
          </a:p>
          <a:p>
            <a:pPr lvl="2"/>
            <a:r>
              <a:rPr lang="en-US" sz="2000" dirty="0"/>
              <a:t>Space radiation may cause unique impacts</a:t>
            </a:r>
          </a:p>
          <a:p>
            <a:pPr lvl="1"/>
            <a:r>
              <a:rPr lang="en-US" sz="2400" dirty="0"/>
              <a:t>Degenerative</a:t>
            </a:r>
          </a:p>
          <a:p>
            <a:pPr lvl="2"/>
            <a:r>
              <a:rPr lang="en-US" sz="2000" dirty="0"/>
              <a:t>Cardiovascular disease</a:t>
            </a:r>
          </a:p>
          <a:p>
            <a:pPr lvl="2"/>
            <a:r>
              <a:rPr lang="en-US" sz="2000" dirty="0"/>
              <a:t>Cataracts</a:t>
            </a:r>
          </a:p>
          <a:p>
            <a:pPr lvl="1"/>
            <a:r>
              <a:rPr lang="en-US" sz="2400" dirty="0"/>
              <a:t>Potential late neurological decrements</a:t>
            </a:r>
          </a:p>
          <a:p>
            <a:pPr lvl="2"/>
            <a:r>
              <a:rPr lang="en-US" sz="2000" dirty="0"/>
              <a:t>Behavior or memory decrements</a:t>
            </a:r>
          </a:p>
          <a:p>
            <a:pPr lvl="2"/>
            <a:r>
              <a:rPr lang="en-US" sz="2000" dirty="0"/>
              <a:t>Neurodegenerative disease</a:t>
            </a:r>
          </a:p>
          <a:p>
            <a:pPr lvl="2"/>
            <a:r>
              <a:rPr lang="en-US" sz="2000" dirty="0"/>
              <a:t>Observed only in animal models</a:t>
            </a:r>
          </a:p>
          <a:p>
            <a:endParaRPr lang="en-US" sz="2800" dirty="0"/>
          </a:p>
        </p:txBody>
      </p:sp>
      <p:sp>
        <p:nvSpPr>
          <p:cNvPr id="9" name="TextBox 8">
            <a:extLst>
              <a:ext uri="{FF2B5EF4-FFF2-40B4-BE49-F238E27FC236}">
                <a16:creationId xmlns:a16="http://schemas.microsoft.com/office/drawing/2014/main" id="{F11BF2F6-9A9C-417E-B5B5-BB7178046BB7}"/>
              </a:ext>
            </a:extLst>
          </p:cNvPr>
          <p:cNvSpPr txBox="1"/>
          <p:nvPr/>
        </p:nvSpPr>
        <p:spPr>
          <a:xfrm>
            <a:off x="1" y="6126164"/>
            <a:ext cx="12191999" cy="461665"/>
          </a:xfrm>
          <a:prstGeom prst="rect">
            <a:avLst/>
          </a:prstGeom>
          <a:noFill/>
        </p:spPr>
        <p:txBody>
          <a:bodyPr wrap="square" rtlCol="0">
            <a:spAutoFit/>
          </a:bodyPr>
          <a:lstStyle/>
          <a:p>
            <a:pPr algn="ctr"/>
            <a:r>
              <a:rPr lang="en-US" sz="2400" b="1" dirty="0">
                <a:solidFill>
                  <a:srgbClr val="0000FD"/>
                </a:solidFill>
                <a:latin typeface="Arial"/>
                <a:cs typeface="Arial"/>
              </a:rPr>
              <a:t>KEY POINT: Space radiation impacts in-mission and long-term health risks</a:t>
            </a:r>
          </a:p>
        </p:txBody>
      </p:sp>
      <p:sp>
        <p:nvSpPr>
          <p:cNvPr id="6" name="Left Brace 5">
            <a:extLst>
              <a:ext uri="{FF2B5EF4-FFF2-40B4-BE49-F238E27FC236}">
                <a16:creationId xmlns:a16="http://schemas.microsoft.com/office/drawing/2014/main" id="{60E3B574-F9CC-4CD9-AB7B-C765CAF8BF09}"/>
              </a:ext>
            </a:extLst>
          </p:cNvPr>
          <p:cNvSpPr/>
          <p:nvPr/>
        </p:nvSpPr>
        <p:spPr>
          <a:xfrm>
            <a:off x="6337450" y="2743200"/>
            <a:ext cx="618028" cy="2883049"/>
          </a:xfrm>
          <a:prstGeom prst="leftBrace">
            <a:avLst>
              <a:gd name="adj1" fmla="val 23599"/>
              <a:gd name="adj2" fmla="val 79605"/>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Left Brace 13">
            <a:extLst>
              <a:ext uri="{FF2B5EF4-FFF2-40B4-BE49-F238E27FC236}">
                <a16:creationId xmlns:a16="http://schemas.microsoft.com/office/drawing/2014/main" id="{E1D045ED-E04E-43B8-B031-47C38A4DA000}"/>
              </a:ext>
            </a:extLst>
          </p:cNvPr>
          <p:cNvSpPr/>
          <p:nvPr/>
        </p:nvSpPr>
        <p:spPr>
          <a:xfrm flipH="1">
            <a:off x="5649497" y="2015530"/>
            <a:ext cx="618028" cy="3298748"/>
          </a:xfrm>
          <a:prstGeom prst="leftBrace">
            <a:avLst>
              <a:gd name="adj1" fmla="val 23599"/>
              <a:gd name="adj2" fmla="val 17913"/>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692B7903-BC53-4F85-906E-3D7649C33A29}"/>
              </a:ext>
            </a:extLst>
          </p:cNvPr>
          <p:cNvSpPr txBox="1"/>
          <p:nvPr/>
        </p:nvSpPr>
        <p:spPr>
          <a:xfrm rot="16200000">
            <a:off x="4493842" y="3466947"/>
            <a:ext cx="3610719" cy="707886"/>
          </a:xfrm>
          <a:prstGeom prst="rect">
            <a:avLst/>
          </a:prstGeom>
          <a:noFill/>
        </p:spPr>
        <p:txBody>
          <a:bodyPr wrap="square" rtlCol="0">
            <a:spAutoFit/>
          </a:bodyPr>
          <a:lstStyle/>
          <a:p>
            <a:pPr marL="1774825" indent="-1774825"/>
            <a:r>
              <a:rPr lang="en-US" sz="2000" b="1" dirty="0">
                <a:solidFill>
                  <a:srgbClr val="0000FD"/>
                </a:solidFill>
                <a:latin typeface="Arial"/>
                <a:cs typeface="Arial"/>
              </a:rPr>
              <a:t>Risks beyond the “low-dose” region</a:t>
            </a:r>
          </a:p>
        </p:txBody>
      </p:sp>
    </p:spTree>
    <p:extLst>
      <p:ext uri="{BB962C8B-B14F-4D97-AF65-F5344CB8AC3E}">
        <p14:creationId xmlns:p14="http://schemas.microsoft.com/office/powerpoint/2010/main" val="1350741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14" grpId="0" animBg="1"/>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6BDDD6-F422-9242-A4F2-7CADFEEEE5C0}"/>
              </a:ext>
            </a:extLst>
          </p:cNvPr>
          <p:cNvSpPr>
            <a:spLocks noGrp="1"/>
          </p:cNvSpPr>
          <p:nvPr>
            <p:ph idx="1"/>
          </p:nvPr>
        </p:nvSpPr>
        <p:spPr>
          <a:xfrm>
            <a:off x="609600" y="1003301"/>
            <a:ext cx="10982036" cy="5122863"/>
          </a:xfrm>
        </p:spPr>
        <p:txBody>
          <a:bodyPr/>
          <a:lstStyle/>
          <a:p>
            <a:r>
              <a:rPr lang="en-US" sz="2000" dirty="0"/>
              <a:t>Traditional terrestrial protection strategies fall short in space</a:t>
            </a:r>
          </a:p>
          <a:p>
            <a:pPr lvl="1"/>
            <a:r>
              <a:rPr lang="en-US" sz="2000" dirty="0"/>
              <a:t>Time</a:t>
            </a:r>
          </a:p>
          <a:p>
            <a:pPr lvl="2"/>
            <a:r>
              <a:rPr lang="en-US" sz="2000" dirty="0"/>
              <a:t>At some point you will always reach a limit</a:t>
            </a:r>
          </a:p>
          <a:p>
            <a:pPr lvl="1"/>
            <a:r>
              <a:rPr lang="en-US" sz="2000" dirty="0"/>
              <a:t>Distance </a:t>
            </a:r>
          </a:p>
          <a:p>
            <a:pPr lvl="2"/>
            <a:r>
              <a:rPr lang="en-US" sz="2000" dirty="0"/>
              <a:t>There is no point source to move away from</a:t>
            </a:r>
          </a:p>
          <a:p>
            <a:pPr lvl="1"/>
            <a:r>
              <a:rPr lang="en-US" sz="2000" dirty="0"/>
              <a:t>Shielding</a:t>
            </a:r>
          </a:p>
          <a:p>
            <a:pPr lvl="2"/>
            <a:r>
              <a:rPr lang="en-US" sz="2000" dirty="0"/>
              <a:t>Energetic particles are penetrating</a:t>
            </a:r>
          </a:p>
          <a:p>
            <a:pPr lvl="2"/>
            <a:r>
              <a:rPr lang="en-US" sz="2000" dirty="0"/>
              <a:t>Secondary particles</a:t>
            </a:r>
          </a:p>
          <a:p>
            <a:r>
              <a:rPr lang="en-US" sz="2000" dirty="0"/>
              <a:t>NASA is exploring other countermeasure strategies</a:t>
            </a:r>
          </a:p>
          <a:p>
            <a:pPr lvl="1"/>
            <a:r>
              <a:rPr lang="en-US" sz="2000" dirty="0"/>
              <a:t>Health surveillance including early disease detection </a:t>
            </a:r>
          </a:p>
          <a:p>
            <a:pPr lvl="1"/>
            <a:r>
              <a:rPr lang="en-US" sz="2000" dirty="0"/>
              <a:t>Compound-based countermeasures</a:t>
            </a:r>
            <a:endParaRPr lang="en-US" sz="2400" dirty="0"/>
          </a:p>
        </p:txBody>
      </p:sp>
      <p:sp>
        <p:nvSpPr>
          <p:cNvPr id="6" name="Slide Number Placeholder 5">
            <a:extLst>
              <a:ext uri="{FF2B5EF4-FFF2-40B4-BE49-F238E27FC236}">
                <a16:creationId xmlns:a16="http://schemas.microsoft.com/office/drawing/2014/main" id="{11B7CB12-1FA9-6849-8208-783BC836E7B5}"/>
              </a:ext>
            </a:extLst>
          </p:cNvPr>
          <p:cNvSpPr>
            <a:spLocks noGrp="1"/>
          </p:cNvSpPr>
          <p:nvPr>
            <p:ph type="sldNum" sz="quarter" idx="12"/>
          </p:nvPr>
        </p:nvSpPr>
        <p:spPr/>
        <p:txBody>
          <a:bodyPr/>
          <a:lstStyle/>
          <a:p>
            <a:fld id="{170A5900-9C6A-8949-8D56-BCB293E7676D}" type="slidenum">
              <a:rPr lang="en-US" smtClean="0"/>
              <a:pPr/>
              <a:t>10</a:t>
            </a:fld>
            <a:endParaRPr lang="en-US"/>
          </a:p>
        </p:txBody>
      </p:sp>
      <p:sp>
        <p:nvSpPr>
          <p:cNvPr id="11" name="Multiply 10"/>
          <p:cNvSpPr/>
          <p:nvPr/>
        </p:nvSpPr>
        <p:spPr>
          <a:xfrm>
            <a:off x="413713" y="2063242"/>
            <a:ext cx="611257" cy="611257"/>
          </a:xfrm>
          <a:prstGeom prst="mathMultiply">
            <a:avLst/>
          </a:prstGeom>
          <a:solidFill>
            <a:srgbClr val="C00000"/>
          </a:solidFill>
          <a:ln>
            <a:solidFill>
              <a:srgbClr val="F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Multiply 11"/>
          <p:cNvSpPr/>
          <p:nvPr/>
        </p:nvSpPr>
        <p:spPr>
          <a:xfrm>
            <a:off x="412293" y="2832912"/>
            <a:ext cx="611257" cy="611257"/>
          </a:xfrm>
          <a:prstGeom prst="mathMultiply">
            <a:avLst/>
          </a:prstGeom>
          <a:solidFill>
            <a:srgbClr val="C00000"/>
          </a:solidFill>
          <a:ln>
            <a:solidFill>
              <a:srgbClr val="FF0000"/>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7162869" y="1974543"/>
            <a:ext cx="4615418" cy="2532911"/>
          </a:xfrm>
          <a:prstGeom prst="rect">
            <a:avLst/>
          </a:prstGeom>
        </p:spPr>
      </p:pic>
      <p:sp>
        <p:nvSpPr>
          <p:cNvPr id="5" name="TextBox 4"/>
          <p:cNvSpPr txBox="1"/>
          <p:nvPr/>
        </p:nvSpPr>
        <p:spPr>
          <a:xfrm>
            <a:off x="8605624" y="4399732"/>
            <a:ext cx="3172663" cy="215444"/>
          </a:xfrm>
          <a:prstGeom prst="rect">
            <a:avLst/>
          </a:prstGeom>
          <a:noFill/>
        </p:spPr>
        <p:txBody>
          <a:bodyPr wrap="none" rtlCol="0">
            <a:spAutoFit/>
          </a:bodyPr>
          <a:lstStyle/>
          <a:p>
            <a:pPr algn="ctr"/>
            <a:r>
              <a:rPr lang="en-US" sz="800" dirty="0"/>
              <a:t>https://www.lsu.edu/camd/safety/training/radiationsafetytraining.php</a:t>
            </a:r>
          </a:p>
        </p:txBody>
      </p:sp>
      <p:sp>
        <p:nvSpPr>
          <p:cNvPr id="17" name="Title 1"/>
          <p:cNvSpPr txBox="1">
            <a:spLocks/>
          </p:cNvSpPr>
          <p:nvPr/>
        </p:nvSpPr>
        <p:spPr>
          <a:xfrm>
            <a:off x="719342" y="53198"/>
            <a:ext cx="10515600" cy="716997"/>
          </a:xfrm>
          <a:prstGeom prst="rect">
            <a:avLst/>
          </a:prstGeom>
        </p:spPr>
        <p:txBody>
          <a:bodyPr anchor="ctr" anchorCtr="0"/>
          <a:lstStyle>
            <a:lvl1pPr algn="l" defTabSz="457200" rtl="0" eaLnBrk="0" fontAlgn="base" hangingPunct="0">
              <a:spcBef>
                <a:spcPct val="0"/>
              </a:spcBef>
              <a:spcAft>
                <a:spcPct val="0"/>
              </a:spcAft>
              <a:defRPr sz="2800" b="1" kern="1200">
                <a:solidFill>
                  <a:schemeClr val="bg1"/>
                </a:solidFill>
                <a:latin typeface="Arial" panose="020B0604020202020204" pitchFamily="34" charset="0"/>
                <a:ea typeface="ヒラギノ角ゴ Pro W3" charset="-128"/>
                <a:cs typeface="Arial" panose="020B0604020202020204" pitchFamily="34" charset="0"/>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dirty="0"/>
              <a:t>The Space Radiation Protection Challenge</a:t>
            </a:r>
          </a:p>
        </p:txBody>
      </p:sp>
    </p:spTree>
    <p:extLst>
      <p:ext uri="{BB962C8B-B14F-4D97-AF65-F5344CB8AC3E}">
        <p14:creationId xmlns:p14="http://schemas.microsoft.com/office/powerpoint/2010/main" val="12923162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30" presetClass="emph" presetSubtype="0" fill="hold" nodeType="withEffect">
                                  <p:stCondLst>
                                    <p:cond delay="0"/>
                                  </p:stCondLst>
                                  <p:childTnLst>
                                    <p:animClr clrSpc="hsl" dir="cw">
                                      <p:cBhvr override="childStyle">
                                        <p:cTn id="8" dur="500" fill="hold"/>
                                        <p:tgtEl>
                                          <p:spTgt spid="3">
                                            <p:txEl>
                                              <p:pRg st="3" end="3"/>
                                            </p:txEl>
                                          </p:spTgt>
                                        </p:tgtEl>
                                        <p:attrNameLst>
                                          <p:attrName>style.color</p:attrName>
                                        </p:attrNameLst>
                                      </p:cBhvr>
                                      <p:by>
                                        <p:hsl h="0" s="12549" l="25098"/>
                                      </p:by>
                                    </p:animClr>
                                    <p:animClr clrSpc="hsl" dir="cw">
                                      <p:cBhvr>
                                        <p:cTn id="9" dur="500" fill="hold"/>
                                        <p:tgtEl>
                                          <p:spTgt spid="3">
                                            <p:txEl>
                                              <p:pRg st="3" end="3"/>
                                            </p:txEl>
                                          </p:spTgt>
                                        </p:tgtEl>
                                        <p:attrNameLst>
                                          <p:attrName>fillcolor</p:attrName>
                                        </p:attrNameLst>
                                      </p:cBhvr>
                                      <p:by>
                                        <p:hsl h="0" s="12549" l="25098"/>
                                      </p:by>
                                    </p:animClr>
                                    <p:animClr clrSpc="hsl" dir="cw">
                                      <p:cBhvr>
                                        <p:cTn id="10" dur="500" fill="hold"/>
                                        <p:tgtEl>
                                          <p:spTgt spid="3">
                                            <p:txEl>
                                              <p:pRg st="3" end="3"/>
                                            </p:txEl>
                                          </p:spTgt>
                                        </p:tgtEl>
                                        <p:attrNameLst>
                                          <p:attrName>stroke.color</p:attrName>
                                        </p:attrNameLst>
                                      </p:cBhvr>
                                      <p:by>
                                        <p:hsl h="0" s="12549" l="25098"/>
                                      </p:by>
                                    </p:animClr>
                                    <p:set>
                                      <p:cBhvr>
                                        <p:cTn id="11" dur="500" fill="hold"/>
                                        <p:tgtEl>
                                          <p:spTgt spid="3">
                                            <p:txEl>
                                              <p:pRg st="3" end="3"/>
                                            </p:txEl>
                                          </p:spTgt>
                                        </p:tgtEl>
                                        <p:attrNameLst>
                                          <p:attrName>fill.type</p:attrName>
                                        </p:attrNameLst>
                                      </p:cBhvr>
                                      <p:to>
                                        <p:strVal val="solid"/>
                                      </p:to>
                                    </p:set>
                                  </p:childTnLst>
                                  <p:subTnLst>
                                    <p:animClr clrSpc="rgb" dir="cw">
                                      <p:cBhvr override="childStyle">
                                        <p:cTn dur="1" fill="hold" display="0" masterRel="nextClick" afterEffect="1"/>
                                        <p:tgtEl>
                                          <p:spTgt spid="3">
                                            <p:txEl>
                                              <p:pRg st="3" end="3"/>
                                            </p:txEl>
                                          </p:spTgt>
                                        </p:tgtEl>
                                        <p:attrNameLst>
                                          <p:attrName>ppt_c</p:attrName>
                                        </p:attrNameLst>
                                      </p:cBhvr>
                                      <p:to>
                                        <a:srgbClr val="808080"/>
                                      </p:to>
                                    </p:animClr>
                                  </p:subTnLst>
                                </p:cTn>
                              </p:par>
                              <p:par>
                                <p:cTn id="12" presetID="30" presetClass="emph" presetSubtype="0" fill="hold" nodeType="withEffect">
                                  <p:stCondLst>
                                    <p:cond delay="0"/>
                                  </p:stCondLst>
                                  <p:childTnLst>
                                    <p:animClr clrSpc="hsl" dir="cw">
                                      <p:cBhvr override="childStyle">
                                        <p:cTn id="13" dur="500" fill="hold"/>
                                        <p:tgtEl>
                                          <p:spTgt spid="3">
                                            <p:txEl>
                                              <p:pRg st="4" end="4"/>
                                            </p:txEl>
                                          </p:spTgt>
                                        </p:tgtEl>
                                        <p:attrNameLst>
                                          <p:attrName>style.color</p:attrName>
                                        </p:attrNameLst>
                                      </p:cBhvr>
                                      <p:by>
                                        <p:hsl h="0" s="12549" l="25098"/>
                                      </p:by>
                                    </p:animClr>
                                    <p:animClr clrSpc="hsl" dir="cw">
                                      <p:cBhvr>
                                        <p:cTn id="14" dur="500" fill="hold"/>
                                        <p:tgtEl>
                                          <p:spTgt spid="3">
                                            <p:txEl>
                                              <p:pRg st="4" end="4"/>
                                            </p:txEl>
                                          </p:spTgt>
                                        </p:tgtEl>
                                        <p:attrNameLst>
                                          <p:attrName>fillcolor</p:attrName>
                                        </p:attrNameLst>
                                      </p:cBhvr>
                                      <p:by>
                                        <p:hsl h="0" s="12549" l="25098"/>
                                      </p:by>
                                    </p:animClr>
                                    <p:animClr clrSpc="hsl" dir="cw">
                                      <p:cBhvr>
                                        <p:cTn id="15" dur="500" fill="hold"/>
                                        <p:tgtEl>
                                          <p:spTgt spid="3">
                                            <p:txEl>
                                              <p:pRg st="4" end="4"/>
                                            </p:txEl>
                                          </p:spTgt>
                                        </p:tgtEl>
                                        <p:attrNameLst>
                                          <p:attrName>stroke.color</p:attrName>
                                        </p:attrNameLst>
                                      </p:cBhvr>
                                      <p:by>
                                        <p:hsl h="0" s="12549" l="25098"/>
                                      </p:by>
                                    </p:animClr>
                                    <p:set>
                                      <p:cBhvr>
                                        <p:cTn id="16" dur="500" fill="hold"/>
                                        <p:tgtEl>
                                          <p:spTgt spid="3">
                                            <p:txEl>
                                              <p:pRg st="4" end="4"/>
                                            </p:txEl>
                                          </p:spTgt>
                                        </p:tgtEl>
                                        <p:attrNameLst>
                                          <p:attrName>fill.type</p:attrName>
                                        </p:attrNameLst>
                                      </p:cBhvr>
                                      <p:to>
                                        <p:strVal val="solid"/>
                                      </p:to>
                                    </p:set>
                                  </p:childTnLst>
                                  <p:subTnLst>
                                    <p:animClr clrSpc="rgb" dir="cw">
                                      <p:cBhvr override="childStyle">
                                        <p:cTn dur="1" fill="hold" display="0" masterRel="nextClick" afterEffect="1"/>
                                        <p:tgtEl>
                                          <p:spTgt spid="3">
                                            <p:txEl>
                                              <p:pRg st="4" end="4"/>
                                            </p:txEl>
                                          </p:spTgt>
                                        </p:tgtEl>
                                        <p:attrNameLst>
                                          <p:attrName>ppt_c</p:attrName>
                                        </p:attrNameLst>
                                      </p:cBhvr>
                                      <p:to>
                                        <a:srgbClr val="808080"/>
                                      </p:to>
                                    </p:animClr>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30" presetClass="emph" presetSubtype="0" fill="hold" nodeType="withEffect">
                                  <p:stCondLst>
                                    <p:cond delay="0"/>
                                  </p:stCondLst>
                                  <p:childTnLst>
                                    <p:animClr clrSpc="hsl" dir="cw">
                                      <p:cBhvr override="childStyle">
                                        <p:cTn id="22" dur="500" fill="hold"/>
                                        <p:tgtEl>
                                          <p:spTgt spid="3">
                                            <p:txEl>
                                              <p:pRg st="5" end="5"/>
                                            </p:txEl>
                                          </p:spTgt>
                                        </p:tgtEl>
                                        <p:attrNameLst>
                                          <p:attrName>style.color</p:attrName>
                                        </p:attrNameLst>
                                      </p:cBhvr>
                                      <p:by>
                                        <p:hsl h="0" s="12549" l="25098"/>
                                      </p:by>
                                    </p:animClr>
                                    <p:animClr clrSpc="hsl" dir="cw">
                                      <p:cBhvr>
                                        <p:cTn id="23" dur="500" fill="hold"/>
                                        <p:tgtEl>
                                          <p:spTgt spid="3">
                                            <p:txEl>
                                              <p:pRg st="5" end="5"/>
                                            </p:txEl>
                                          </p:spTgt>
                                        </p:tgtEl>
                                        <p:attrNameLst>
                                          <p:attrName>fillcolor</p:attrName>
                                        </p:attrNameLst>
                                      </p:cBhvr>
                                      <p:by>
                                        <p:hsl h="0" s="12549" l="25098"/>
                                      </p:by>
                                    </p:animClr>
                                    <p:animClr clrSpc="hsl" dir="cw">
                                      <p:cBhvr>
                                        <p:cTn id="24" dur="500" fill="hold"/>
                                        <p:tgtEl>
                                          <p:spTgt spid="3">
                                            <p:txEl>
                                              <p:pRg st="5" end="5"/>
                                            </p:txEl>
                                          </p:spTgt>
                                        </p:tgtEl>
                                        <p:attrNameLst>
                                          <p:attrName>stroke.color</p:attrName>
                                        </p:attrNameLst>
                                      </p:cBhvr>
                                      <p:by>
                                        <p:hsl h="0" s="12549" l="25098"/>
                                      </p:by>
                                    </p:animClr>
                                    <p:set>
                                      <p:cBhvr>
                                        <p:cTn id="25" dur="500" fill="hold"/>
                                        <p:tgtEl>
                                          <p:spTgt spid="3">
                                            <p:txEl>
                                              <p:pRg st="5" end="5"/>
                                            </p:txEl>
                                          </p:spTgt>
                                        </p:tgtEl>
                                        <p:attrNameLst>
                                          <p:attrName>fill.type</p:attrName>
                                        </p:attrNameLst>
                                      </p:cBhvr>
                                      <p:to>
                                        <p:strVal val="solid"/>
                                      </p:to>
                                    </p:set>
                                  </p:childTnLst>
                                  <p:subTnLst>
                                    <p:animClr clrSpc="rgb" dir="cw">
                                      <p:cBhvr override="childStyle">
                                        <p:cTn dur="1" fill="hold" display="0" masterRel="nextClick" afterEffect="1"/>
                                        <p:tgtEl>
                                          <p:spTgt spid="3">
                                            <p:txEl>
                                              <p:pRg st="5" end="5"/>
                                            </p:txEl>
                                          </p:spTgt>
                                        </p:tgtEl>
                                        <p:attrNameLst>
                                          <p:attrName>ppt_c</p:attrName>
                                        </p:attrNameLst>
                                      </p:cBhvr>
                                      <p:to>
                                        <a:srgbClr val="808080"/>
                                      </p:to>
                                    </p:animClr>
                                  </p:subTnLst>
                                </p:cTn>
                              </p:par>
                              <p:par>
                                <p:cTn id="26" presetID="30" presetClass="emph" presetSubtype="0" fill="hold" nodeType="withEffect">
                                  <p:stCondLst>
                                    <p:cond delay="0"/>
                                  </p:stCondLst>
                                  <p:childTnLst>
                                    <p:animClr clrSpc="hsl" dir="cw">
                                      <p:cBhvr override="childStyle">
                                        <p:cTn id="27" dur="500" fill="hold"/>
                                        <p:tgtEl>
                                          <p:spTgt spid="3">
                                            <p:txEl>
                                              <p:pRg st="6" end="6"/>
                                            </p:txEl>
                                          </p:spTgt>
                                        </p:tgtEl>
                                        <p:attrNameLst>
                                          <p:attrName>style.color</p:attrName>
                                        </p:attrNameLst>
                                      </p:cBhvr>
                                      <p:by>
                                        <p:hsl h="0" s="12549" l="25098"/>
                                      </p:by>
                                    </p:animClr>
                                    <p:animClr clrSpc="hsl" dir="cw">
                                      <p:cBhvr>
                                        <p:cTn id="28" dur="500" fill="hold"/>
                                        <p:tgtEl>
                                          <p:spTgt spid="3">
                                            <p:txEl>
                                              <p:pRg st="6" end="6"/>
                                            </p:txEl>
                                          </p:spTgt>
                                        </p:tgtEl>
                                        <p:attrNameLst>
                                          <p:attrName>fillcolor</p:attrName>
                                        </p:attrNameLst>
                                      </p:cBhvr>
                                      <p:by>
                                        <p:hsl h="0" s="12549" l="25098"/>
                                      </p:by>
                                    </p:animClr>
                                    <p:animClr clrSpc="hsl" dir="cw">
                                      <p:cBhvr>
                                        <p:cTn id="29" dur="500" fill="hold"/>
                                        <p:tgtEl>
                                          <p:spTgt spid="3">
                                            <p:txEl>
                                              <p:pRg st="6" end="6"/>
                                            </p:txEl>
                                          </p:spTgt>
                                        </p:tgtEl>
                                        <p:attrNameLst>
                                          <p:attrName>stroke.color</p:attrName>
                                        </p:attrNameLst>
                                      </p:cBhvr>
                                      <p:by>
                                        <p:hsl h="0" s="12549" l="25098"/>
                                      </p:by>
                                    </p:animClr>
                                    <p:set>
                                      <p:cBhvr>
                                        <p:cTn id="30" dur="500" fill="hold"/>
                                        <p:tgtEl>
                                          <p:spTgt spid="3">
                                            <p:txEl>
                                              <p:pRg st="6" end="6"/>
                                            </p:txEl>
                                          </p:spTgt>
                                        </p:tgtEl>
                                        <p:attrNameLst>
                                          <p:attrName>fill.type</p:attrName>
                                        </p:attrNameLst>
                                      </p:cBhvr>
                                      <p:to>
                                        <p:strVal val="solid"/>
                                      </p:to>
                                    </p:set>
                                  </p:childTnLst>
                                  <p:subTnLst>
                                    <p:animClr clrSpc="rgb" dir="cw">
                                      <p:cBhvr override="childStyle">
                                        <p:cTn dur="1" fill="hold" display="0" masterRel="nextClick" afterEffect="1"/>
                                        <p:tgtEl>
                                          <p:spTgt spid="3">
                                            <p:txEl>
                                              <p:pRg st="6" end="6"/>
                                            </p:txEl>
                                          </p:spTgt>
                                        </p:tgtEl>
                                        <p:attrNameLst>
                                          <p:attrName>ppt_c</p:attrName>
                                        </p:attrNameLst>
                                      </p:cBhvr>
                                      <p:to>
                                        <a:srgbClr val="808080"/>
                                      </p:to>
                                    </p:animClr>
                                  </p:subTnLst>
                                </p:cTn>
                              </p:par>
                              <p:par>
                                <p:cTn id="31" presetID="30" presetClass="emph" presetSubtype="0" fill="hold" nodeType="withEffect">
                                  <p:stCondLst>
                                    <p:cond delay="0"/>
                                  </p:stCondLst>
                                  <p:childTnLst>
                                    <p:animClr clrSpc="hsl" dir="cw">
                                      <p:cBhvr override="childStyle">
                                        <p:cTn id="32" dur="500" fill="hold"/>
                                        <p:tgtEl>
                                          <p:spTgt spid="3">
                                            <p:txEl>
                                              <p:pRg st="7" end="7"/>
                                            </p:txEl>
                                          </p:spTgt>
                                        </p:tgtEl>
                                        <p:attrNameLst>
                                          <p:attrName>style.color</p:attrName>
                                        </p:attrNameLst>
                                      </p:cBhvr>
                                      <p:by>
                                        <p:hsl h="0" s="12549" l="25098"/>
                                      </p:by>
                                    </p:animClr>
                                    <p:animClr clrSpc="hsl" dir="cw">
                                      <p:cBhvr>
                                        <p:cTn id="33" dur="500" fill="hold"/>
                                        <p:tgtEl>
                                          <p:spTgt spid="3">
                                            <p:txEl>
                                              <p:pRg st="7" end="7"/>
                                            </p:txEl>
                                          </p:spTgt>
                                        </p:tgtEl>
                                        <p:attrNameLst>
                                          <p:attrName>fillcolor</p:attrName>
                                        </p:attrNameLst>
                                      </p:cBhvr>
                                      <p:by>
                                        <p:hsl h="0" s="12549" l="25098"/>
                                      </p:by>
                                    </p:animClr>
                                    <p:animClr clrSpc="hsl" dir="cw">
                                      <p:cBhvr>
                                        <p:cTn id="34" dur="500" fill="hold"/>
                                        <p:tgtEl>
                                          <p:spTgt spid="3">
                                            <p:txEl>
                                              <p:pRg st="7" end="7"/>
                                            </p:txEl>
                                          </p:spTgt>
                                        </p:tgtEl>
                                        <p:attrNameLst>
                                          <p:attrName>stroke.color</p:attrName>
                                        </p:attrNameLst>
                                      </p:cBhvr>
                                      <p:by>
                                        <p:hsl h="0" s="12549" l="25098"/>
                                      </p:by>
                                    </p:animClr>
                                    <p:set>
                                      <p:cBhvr>
                                        <p:cTn id="35" dur="500" fill="hold"/>
                                        <p:tgtEl>
                                          <p:spTgt spid="3">
                                            <p:txEl>
                                              <p:pRg st="7" end="7"/>
                                            </p:txEl>
                                          </p:spTgt>
                                        </p:tgtEl>
                                        <p:attrNameLst>
                                          <p:attrName>fill.type</p:attrName>
                                        </p:attrNameLst>
                                      </p:cBhvr>
                                      <p:to>
                                        <p:strVal val="solid"/>
                                      </p:to>
                                    </p:set>
                                  </p:childTnLst>
                                  <p:subTnLst>
                                    <p:animClr clrSpc="rgb" dir="cw">
                                      <p:cBhvr override="childStyle">
                                        <p:cTn dur="1" fill="hold" display="0" masterRel="nextClick" afterEffect="1"/>
                                        <p:tgtEl>
                                          <p:spTgt spid="3">
                                            <p:txEl>
                                              <p:pRg st="7" end="7"/>
                                            </p:txEl>
                                          </p:spTgt>
                                        </p:tgtEl>
                                        <p:attrNameLst>
                                          <p:attrName>ppt_c</p:attrName>
                                        </p:attrNameLst>
                                      </p:cBhvr>
                                      <p:to>
                                        <a:srgbClr val="808080"/>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E48CA-B164-4504-B84D-213E262D3659}"/>
              </a:ext>
            </a:extLst>
          </p:cNvPr>
          <p:cNvSpPr>
            <a:spLocks noGrp="1"/>
          </p:cNvSpPr>
          <p:nvPr>
            <p:ph type="title"/>
          </p:nvPr>
        </p:nvSpPr>
        <p:spPr/>
        <p:txBody>
          <a:bodyPr/>
          <a:lstStyle/>
          <a:p>
            <a:r>
              <a:rPr lang="en-US" dirty="0"/>
              <a:t>What Do we Do? Space Radiation Element Research</a:t>
            </a:r>
          </a:p>
        </p:txBody>
      </p:sp>
      <p:sp>
        <p:nvSpPr>
          <p:cNvPr id="5" name="TextBox 4">
            <a:extLst>
              <a:ext uri="{FF2B5EF4-FFF2-40B4-BE49-F238E27FC236}">
                <a16:creationId xmlns:a16="http://schemas.microsoft.com/office/drawing/2014/main" id="{A52C1119-118A-4B72-8BE0-491D6EEADE49}"/>
              </a:ext>
            </a:extLst>
          </p:cNvPr>
          <p:cNvSpPr txBox="1"/>
          <p:nvPr/>
        </p:nvSpPr>
        <p:spPr>
          <a:xfrm>
            <a:off x="486427" y="1853090"/>
            <a:ext cx="11219145" cy="2133918"/>
          </a:xfrm>
          <a:prstGeom prst="rect">
            <a:avLst/>
          </a:prstGeom>
          <a:noFill/>
        </p:spPr>
        <p:txBody>
          <a:bodyPr wrap="square" rtlCol="0">
            <a:spAutoFit/>
          </a:bodyPr>
          <a:lstStyle/>
          <a:p>
            <a:r>
              <a:rPr lang="en-US" sz="3200" b="1" dirty="0">
                <a:latin typeface="Arial"/>
                <a:cs typeface="Arial"/>
              </a:rPr>
              <a:t>Three primary health risks:</a:t>
            </a:r>
          </a:p>
          <a:p>
            <a:pPr marL="914400" indent="-514350">
              <a:spcBef>
                <a:spcPts val="400"/>
              </a:spcBef>
              <a:spcAft>
                <a:spcPts val="400"/>
              </a:spcAft>
              <a:buAutoNum type="arabicPeriod"/>
            </a:pPr>
            <a:r>
              <a:rPr lang="en-US" sz="2800" b="1" dirty="0">
                <a:latin typeface="Arial"/>
                <a:cs typeface="Arial"/>
              </a:rPr>
              <a:t>Carcinogenesis</a:t>
            </a:r>
          </a:p>
          <a:p>
            <a:pPr marL="914400" indent="-514350">
              <a:spcBef>
                <a:spcPts val="400"/>
              </a:spcBef>
              <a:spcAft>
                <a:spcPts val="400"/>
              </a:spcAft>
              <a:buFont typeface="+mj-lt"/>
              <a:buAutoNum type="arabicPeriod" startAt="2"/>
            </a:pPr>
            <a:r>
              <a:rPr lang="en-US" sz="2800" b="1" dirty="0">
                <a:latin typeface="Arial"/>
                <a:cs typeface="Arial"/>
              </a:rPr>
              <a:t>Cardiovascular &amp; Immune</a:t>
            </a:r>
          </a:p>
          <a:p>
            <a:pPr marL="914400" indent="-514350">
              <a:spcBef>
                <a:spcPts val="400"/>
              </a:spcBef>
              <a:spcAft>
                <a:spcPts val="400"/>
              </a:spcAft>
              <a:buAutoNum type="arabicPeriod" startAt="2"/>
            </a:pPr>
            <a:r>
              <a:rPr lang="en-US" sz="2800" b="1" dirty="0">
                <a:latin typeface="Arial"/>
                <a:cs typeface="Arial"/>
              </a:rPr>
              <a:t>Central Nervous System</a:t>
            </a:r>
          </a:p>
        </p:txBody>
      </p:sp>
      <p:sp>
        <p:nvSpPr>
          <p:cNvPr id="6" name="Right Brace 5">
            <a:extLst>
              <a:ext uri="{FF2B5EF4-FFF2-40B4-BE49-F238E27FC236}">
                <a16:creationId xmlns:a16="http://schemas.microsoft.com/office/drawing/2014/main" id="{72131F53-A861-4B6F-B4B1-9CCA56EE829F}"/>
              </a:ext>
            </a:extLst>
          </p:cNvPr>
          <p:cNvSpPr/>
          <p:nvPr/>
        </p:nvSpPr>
        <p:spPr>
          <a:xfrm>
            <a:off x="6063774" y="3000288"/>
            <a:ext cx="342378" cy="41234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6645CAFF-3FD7-4883-AF83-28D68421D947}"/>
              </a:ext>
            </a:extLst>
          </p:cNvPr>
          <p:cNvSpPr txBox="1"/>
          <p:nvPr/>
        </p:nvSpPr>
        <p:spPr>
          <a:xfrm>
            <a:off x="6406152" y="2913600"/>
            <a:ext cx="5299420" cy="584775"/>
          </a:xfrm>
          <a:prstGeom prst="rect">
            <a:avLst/>
          </a:prstGeom>
          <a:noFill/>
        </p:spPr>
        <p:txBody>
          <a:bodyPr wrap="square" rtlCol="0">
            <a:spAutoFit/>
          </a:bodyPr>
          <a:lstStyle/>
          <a:p>
            <a:r>
              <a:rPr lang="en-US" sz="1600" b="1" dirty="0">
                <a:latin typeface="Arial"/>
                <a:cs typeface="Arial"/>
              </a:rPr>
              <a:t>Formally Degenerative Tissues now listed under the Cardiovascular (CVD) or Immune (IM) Risks </a:t>
            </a:r>
          </a:p>
        </p:txBody>
      </p:sp>
      <p:sp>
        <p:nvSpPr>
          <p:cNvPr id="8" name="TextBox 7">
            <a:extLst>
              <a:ext uri="{FF2B5EF4-FFF2-40B4-BE49-F238E27FC236}">
                <a16:creationId xmlns:a16="http://schemas.microsoft.com/office/drawing/2014/main" id="{3EFEA498-FF0F-494F-9AE2-80C664E654AF}"/>
              </a:ext>
            </a:extLst>
          </p:cNvPr>
          <p:cNvSpPr txBox="1"/>
          <p:nvPr/>
        </p:nvSpPr>
        <p:spPr>
          <a:xfrm>
            <a:off x="6406152" y="3568738"/>
            <a:ext cx="5299420" cy="338554"/>
          </a:xfrm>
          <a:prstGeom prst="rect">
            <a:avLst/>
          </a:prstGeom>
          <a:noFill/>
        </p:spPr>
        <p:txBody>
          <a:bodyPr wrap="square" rtlCol="0">
            <a:spAutoFit/>
          </a:bodyPr>
          <a:lstStyle/>
          <a:p>
            <a:r>
              <a:rPr lang="en-US" sz="1600" b="1" dirty="0">
                <a:latin typeface="Arial"/>
                <a:cs typeface="Arial"/>
              </a:rPr>
              <a:t>Integrated into the Behavioral Medicine (</a:t>
            </a:r>
            <a:r>
              <a:rPr lang="en-US" sz="1600" b="1" dirty="0" err="1">
                <a:latin typeface="Arial"/>
                <a:cs typeface="Arial"/>
              </a:rPr>
              <a:t>BMed</a:t>
            </a:r>
            <a:r>
              <a:rPr lang="en-US" sz="1600" b="1" dirty="0">
                <a:latin typeface="Arial"/>
                <a:cs typeface="Arial"/>
              </a:rPr>
              <a:t>) Risk</a:t>
            </a:r>
          </a:p>
        </p:txBody>
      </p:sp>
      <p:sp>
        <p:nvSpPr>
          <p:cNvPr id="9" name="Right Brace 8">
            <a:extLst>
              <a:ext uri="{FF2B5EF4-FFF2-40B4-BE49-F238E27FC236}">
                <a16:creationId xmlns:a16="http://schemas.microsoft.com/office/drawing/2014/main" id="{43BAA364-5205-4570-8668-E413D52207EE}"/>
              </a:ext>
            </a:extLst>
          </p:cNvPr>
          <p:cNvSpPr/>
          <p:nvPr/>
        </p:nvSpPr>
        <p:spPr>
          <a:xfrm>
            <a:off x="6063774" y="3531372"/>
            <a:ext cx="342378" cy="41234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0" name="Table 9">
            <a:extLst>
              <a:ext uri="{FF2B5EF4-FFF2-40B4-BE49-F238E27FC236}">
                <a16:creationId xmlns:a16="http://schemas.microsoft.com/office/drawing/2014/main" id="{D01EEA71-B7E1-40D8-A015-6152B7E12C01}"/>
              </a:ext>
            </a:extLst>
          </p:cNvPr>
          <p:cNvGraphicFramePr>
            <a:graphicFrameLocks noGrp="1"/>
          </p:cNvGraphicFramePr>
          <p:nvPr>
            <p:extLst>
              <p:ext uri="{D42A27DB-BD31-4B8C-83A1-F6EECF244321}">
                <p14:modId xmlns:p14="http://schemas.microsoft.com/office/powerpoint/2010/main" val="698521227"/>
              </p:ext>
            </p:extLst>
          </p:nvPr>
        </p:nvGraphicFramePr>
        <p:xfrm>
          <a:off x="456179" y="4161352"/>
          <a:ext cx="11313916" cy="1966712"/>
        </p:xfrm>
        <a:graphic>
          <a:graphicData uri="http://schemas.openxmlformats.org/drawingml/2006/table">
            <a:tbl>
              <a:tblPr firstRow="1" bandRow="1">
                <a:tableStyleId>{5C22544A-7EE6-4342-B048-85BDC9FD1C3A}</a:tableStyleId>
              </a:tblPr>
              <a:tblGrid>
                <a:gridCol w="3675347">
                  <a:extLst>
                    <a:ext uri="{9D8B030D-6E8A-4147-A177-3AD203B41FA5}">
                      <a16:colId xmlns:a16="http://schemas.microsoft.com/office/drawing/2014/main" val="36562301"/>
                    </a:ext>
                  </a:extLst>
                </a:gridCol>
                <a:gridCol w="3472144">
                  <a:extLst>
                    <a:ext uri="{9D8B030D-6E8A-4147-A177-3AD203B41FA5}">
                      <a16:colId xmlns:a16="http://schemas.microsoft.com/office/drawing/2014/main" val="1409239210"/>
                    </a:ext>
                  </a:extLst>
                </a:gridCol>
                <a:gridCol w="4166425">
                  <a:extLst>
                    <a:ext uri="{9D8B030D-6E8A-4147-A177-3AD203B41FA5}">
                      <a16:colId xmlns:a16="http://schemas.microsoft.com/office/drawing/2014/main" val="2293415363"/>
                    </a:ext>
                  </a:extLst>
                </a:gridCol>
              </a:tblGrid>
              <a:tr h="491678">
                <a:tc>
                  <a:txBody>
                    <a:bodyPr/>
                    <a:lstStyle/>
                    <a:p>
                      <a:pPr algn="r"/>
                      <a:r>
                        <a:rPr lang="en-US" sz="2400" dirty="0">
                          <a:effectLst>
                            <a:outerShdw blurRad="38100" dist="38100" dir="2700000" algn="tl">
                              <a:srgbClr val="000000">
                                <a:alpha val="43137"/>
                              </a:srgbClr>
                            </a:outerShdw>
                          </a:effectLst>
                        </a:rPr>
                        <a:t>Characterization</a:t>
                      </a:r>
                    </a:p>
                  </a:txBody>
                  <a:tcPr marL="122919" marR="122919" marT="61460" marB="61460">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effectLst>
                          <a:outerShdw blurRad="38100" dist="38100" dir="2700000" algn="tl">
                            <a:srgbClr val="000000">
                              <a:alpha val="43137"/>
                            </a:srgbClr>
                          </a:outerShdw>
                        </a:effectLst>
                      </a:endParaRPr>
                    </a:p>
                  </a:txBody>
                  <a:tcPr marL="122919" marR="122919" marT="61460" marB="61460">
                    <a:lnL w="12700" cmpd="sng">
                      <a:noFill/>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effectLst>
                            <a:outerShdw blurRad="38100" dist="38100" dir="2700000" algn="tl">
                              <a:srgbClr val="000000">
                                <a:alpha val="43137"/>
                              </a:srgbClr>
                            </a:outerShdw>
                          </a:effectLst>
                        </a:rPr>
                        <a:t>Mitigati</a:t>
                      </a:r>
                      <a:r>
                        <a:rPr lang="en-US" sz="2400" dirty="0"/>
                        <a:t>on</a:t>
                      </a:r>
                    </a:p>
                  </a:txBody>
                  <a:tcPr marL="122919" marR="122919" marT="61460" marB="61460">
                    <a:lnL w="12700" cmpd="sng">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41764990"/>
                  </a:ext>
                </a:extLst>
              </a:tr>
              <a:tr h="491678">
                <a:tc>
                  <a:txBody>
                    <a:bodyPr/>
                    <a:lstStyle/>
                    <a:p>
                      <a:pPr algn="r"/>
                      <a:r>
                        <a:rPr lang="en-US" sz="2400" dirty="0"/>
                        <a:t>Dose and Dose Rate Effects</a:t>
                      </a:r>
                    </a:p>
                  </a:txBody>
                  <a:tcPr marL="122919" marR="122919" marT="61460" marB="61460">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sz="2400" dirty="0"/>
                        <a:t>Biomarkers</a:t>
                      </a:r>
                    </a:p>
                  </a:txBody>
                  <a:tcPr marL="122919" marR="122919" marT="61460" marB="6146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l"/>
                      <a:r>
                        <a:rPr lang="en-US" sz="2400" dirty="0"/>
                        <a:t>Countermeasure Identification</a:t>
                      </a:r>
                    </a:p>
                  </a:txBody>
                  <a:tcPr marL="122919" marR="122919" marT="61460" marB="61460">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92769570"/>
                  </a:ext>
                </a:extLst>
              </a:tr>
              <a:tr h="491678">
                <a:tc>
                  <a:txBody>
                    <a:bodyPr/>
                    <a:lstStyle/>
                    <a:p>
                      <a:pPr algn="r"/>
                      <a:r>
                        <a:rPr lang="en-US" sz="2400" dirty="0"/>
                        <a:t>Radiation Quality</a:t>
                      </a:r>
                    </a:p>
                  </a:txBody>
                  <a:tcPr marL="122919" marR="122919" marT="61460" marB="61460">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sz="2400" dirty="0"/>
                        <a:t>Individual Susceptibility</a:t>
                      </a:r>
                    </a:p>
                  </a:txBody>
                  <a:tcPr marL="122919" marR="122919" marT="61460" marB="6146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en-US" sz="2400" dirty="0"/>
                        <a:t>Countermeasure Validation</a:t>
                      </a:r>
                    </a:p>
                  </a:txBody>
                  <a:tcPr marL="122919" marR="122919" marT="61460" marB="6146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623002945"/>
                  </a:ext>
                </a:extLst>
              </a:tr>
              <a:tr h="491678">
                <a:tc>
                  <a:txBody>
                    <a:bodyPr/>
                    <a:lstStyle/>
                    <a:p>
                      <a:pPr algn="r"/>
                      <a:r>
                        <a:rPr lang="en-US" sz="2400" dirty="0"/>
                        <a:t>Species Translation</a:t>
                      </a:r>
                    </a:p>
                  </a:txBody>
                  <a:tcPr marL="122919" marR="122919" marT="61460" marB="61460">
                    <a:lnL w="12700" cap="flat" cmpd="sng" algn="ctr">
                      <a:solidFill>
                        <a:schemeClr val="tx1"/>
                      </a:solidFill>
                      <a:prstDash val="solid"/>
                      <a:round/>
                      <a:headEnd type="none" w="med" len="med"/>
                      <a:tailEnd type="none" w="med" len="med"/>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t>Combined Stressors</a:t>
                      </a:r>
                    </a:p>
                  </a:txBody>
                  <a:tcPr marL="122919" marR="122919" marT="61460" marB="6146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p>
                  </a:txBody>
                  <a:tcPr marL="122919" marR="122919" marT="61460" marB="61460">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775786"/>
                  </a:ext>
                </a:extLst>
              </a:tr>
            </a:tbl>
          </a:graphicData>
        </a:graphic>
      </p:graphicFrame>
      <p:cxnSp>
        <p:nvCxnSpPr>
          <p:cNvPr id="11" name="Straight Arrow Connector 10">
            <a:extLst>
              <a:ext uri="{FF2B5EF4-FFF2-40B4-BE49-F238E27FC236}">
                <a16:creationId xmlns:a16="http://schemas.microsoft.com/office/drawing/2014/main" id="{B88310E0-2540-40E6-8A98-B6F16AC14581}"/>
              </a:ext>
            </a:extLst>
          </p:cNvPr>
          <p:cNvCxnSpPr/>
          <p:nvPr/>
        </p:nvCxnSpPr>
        <p:spPr>
          <a:xfrm>
            <a:off x="4193398" y="4403033"/>
            <a:ext cx="3357900" cy="1"/>
          </a:xfrm>
          <a:prstGeom prst="straightConnector1">
            <a:avLst/>
          </a:prstGeom>
          <a:ln w="76200">
            <a:solidFill>
              <a:schemeClr val="bg1"/>
            </a:solidFill>
            <a:headEnd type="stealth" w="lg" len="lg"/>
            <a:tailEnd type="stealth" w="lg" len="lg"/>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F1826DB8-C9A2-483F-9AF2-136E37846018}"/>
              </a:ext>
            </a:extLst>
          </p:cNvPr>
          <p:cNvSpPr/>
          <p:nvPr/>
        </p:nvSpPr>
        <p:spPr>
          <a:xfrm>
            <a:off x="2758095" y="6238804"/>
            <a:ext cx="6416693" cy="523220"/>
          </a:xfrm>
          <a:prstGeom prst="rect">
            <a:avLst/>
          </a:prstGeom>
        </p:spPr>
        <p:txBody>
          <a:bodyPr wrap="none">
            <a:spAutoFit/>
          </a:bodyPr>
          <a:lstStyle/>
          <a:p>
            <a:r>
              <a:rPr lang="en-US" sz="2800" dirty="0">
                <a:hlinkClick r:id="rId3"/>
              </a:rPr>
              <a:t>https://humanresearchroadmap.nasa.gov/</a:t>
            </a:r>
            <a:endParaRPr lang="en-US" sz="2800" dirty="0"/>
          </a:p>
        </p:txBody>
      </p:sp>
      <p:sp>
        <p:nvSpPr>
          <p:cNvPr id="13" name="Rectangle 12">
            <a:extLst>
              <a:ext uri="{FF2B5EF4-FFF2-40B4-BE49-F238E27FC236}">
                <a16:creationId xmlns:a16="http://schemas.microsoft.com/office/drawing/2014/main" id="{5D7683A6-0524-4E2A-B2F0-097A574E749E}"/>
              </a:ext>
            </a:extLst>
          </p:cNvPr>
          <p:cNvSpPr/>
          <p:nvPr/>
        </p:nvSpPr>
        <p:spPr>
          <a:xfrm>
            <a:off x="167110" y="1013339"/>
            <a:ext cx="11793327" cy="707886"/>
          </a:xfrm>
          <a:prstGeom prst="rect">
            <a:avLst/>
          </a:prstGeom>
          <a:solidFill>
            <a:srgbClr val="4F81BD"/>
          </a:solidFill>
        </p:spPr>
        <p:txBody>
          <a:bodyPr wrap="square">
            <a:spAutoFit/>
          </a:bodyPr>
          <a:lstStyle/>
          <a:p>
            <a:pPr algn="ctr"/>
            <a:r>
              <a:rPr lang="en-US" sz="2000" b="1" dirty="0">
                <a:solidFill>
                  <a:schemeClr val="bg1"/>
                </a:solidFill>
              </a:rPr>
              <a:t>Mission: Characterize and facilitate the management of the human health outcomes associated with space radiation exposure to protect astronaut health and wellbeing, and enable human spaceflight</a:t>
            </a:r>
          </a:p>
        </p:txBody>
      </p:sp>
      <p:sp>
        <p:nvSpPr>
          <p:cNvPr id="3" name="Rectangle 2">
            <a:extLst>
              <a:ext uri="{FF2B5EF4-FFF2-40B4-BE49-F238E27FC236}">
                <a16:creationId xmlns:a16="http://schemas.microsoft.com/office/drawing/2014/main" id="{C8041770-784E-40F2-B758-0B306AD76881}"/>
              </a:ext>
            </a:extLst>
          </p:cNvPr>
          <p:cNvSpPr/>
          <p:nvPr/>
        </p:nvSpPr>
        <p:spPr>
          <a:xfrm>
            <a:off x="828339" y="2957256"/>
            <a:ext cx="5235435" cy="1018994"/>
          </a:xfrm>
          <a:prstGeom prst="rect">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520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DCDA0-1FE8-41E8-AB71-1A654369CAB4}"/>
              </a:ext>
            </a:extLst>
          </p:cNvPr>
          <p:cNvSpPr>
            <a:spLocks noGrp="1"/>
          </p:cNvSpPr>
          <p:nvPr>
            <p:ph type="title"/>
          </p:nvPr>
        </p:nvSpPr>
        <p:spPr/>
        <p:txBody>
          <a:bodyPr/>
          <a:lstStyle/>
          <a:p>
            <a:r>
              <a:rPr lang="en-US" dirty="0"/>
              <a:t>Unique Challenges for NASA and Risk Assessment</a:t>
            </a:r>
          </a:p>
        </p:txBody>
      </p:sp>
      <p:sp>
        <p:nvSpPr>
          <p:cNvPr id="3" name="Content Placeholder 2">
            <a:extLst>
              <a:ext uri="{FF2B5EF4-FFF2-40B4-BE49-F238E27FC236}">
                <a16:creationId xmlns:a16="http://schemas.microsoft.com/office/drawing/2014/main" id="{3A62D1CD-341E-4F8E-ABB8-7AD575930BDE}"/>
              </a:ext>
            </a:extLst>
          </p:cNvPr>
          <p:cNvSpPr>
            <a:spLocks noGrp="1"/>
          </p:cNvSpPr>
          <p:nvPr>
            <p:ph idx="1"/>
          </p:nvPr>
        </p:nvSpPr>
        <p:spPr>
          <a:xfrm>
            <a:off x="609600" y="1003301"/>
            <a:ext cx="6248398" cy="5122863"/>
          </a:xfrm>
        </p:spPr>
        <p:txBody>
          <a:bodyPr/>
          <a:lstStyle/>
          <a:p>
            <a:r>
              <a:rPr lang="en-US" sz="2400" dirty="0"/>
              <a:t>Limited observed outcomes in astronauts</a:t>
            </a:r>
          </a:p>
          <a:p>
            <a:r>
              <a:rPr lang="en-US" sz="2400" dirty="0"/>
              <a:t>VERY small, unique cohort</a:t>
            </a:r>
          </a:p>
          <a:p>
            <a:pPr lvl="1"/>
            <a:r>
              <a:rPr lang="en-US" sz="2000" dirty="0"/>
              <a:t>Approximately 500 total</a:t>
            </a:r>
          </a:p>
          <a:p>
            <a:pPr lvl="1"/>
            <a:r>
              <a:rPr lang="en-US" sz="2000" dirty="0"/>
              <a:t>Relatively young cohort</a:t>
            </a:r>
          </a:p>
          <a:p>
            <a:pPr lvl="1"/>
            <a:r>
              <a:rPr lang="en-US" sz="2000" dirty="0"/>
              <a:t>Changing demographics</a:t>
            </a:r>
          </a:p>
          <a:p>
            <a:r>
              <a:rPr lang="en-US" sz="2400" dirty="0"/>
              <a:t>Generally small accumulated exposures to date</a:t>
            </a:r>
          </a:p>
          <a:p>
            <a:r>
              <a:rPr lang="en-US" sz="2400" dirty="0"/>
              <a:t>Healthy worker and generally healthy</a:t>
            </a:r>
          </a:p>
          <a:p>
            <a:pPr lvl="1"/>
            <a:r>
              <a:rPr lang="en-US" sz="2000" dirty="0"/>
              <a:t>Recent study indicates </a:t>
            </a:r>
            <a:r>
              <a:rPr lang="en-US" sz="2000" b="1" i="1" dirty="0"/>
              <a:t>lower risk </a:t>
            </a:r>
            <a:r>
              <a:rPr lang="en-US" sz="2000" dirty="0"/>
              <a:t>of all-cause mortality and other expected outcomes in early NASA astronauts (Elgart et al. 2018)</a:t>
            </a:r>
          </a:p>
          <a:p>
            <a:r>
              <a:rPr lang="en-US" sz="2400" dirty="0"/>
              <a:t>MANY competing risks </a:t>
            </a:r>
          </a:p>
          <a:p>
            <a:endParaRPr lang="en-US" sz="2400" dirty="0"/>
          </a:p>
        </p:txBody>
      </p:sp>
      <p:sp>
        <p:nvSpPr>
          <p:cNvPr id="4" name="Rectangle 3">
            <a:extLst>
              <a:ext uri="{FF2B5EF4-FFF2-40B4-BE49-F238E27FC236}">
                <a16:creationId xmlns:a16="http://schemas.microsoft.com/office/drawing/2014/main" id="{95C9996D-7353-42D3-A998-6C06FB3B0036}"/>
              </a:ext>
            </a:extLst>
          </p:cNvPr>
          <p:cNvSpPr/>
          <p:nvPr/>
        </p:nvSpPr>
        <p:spPr>
          <a:xfrm>
            <a:off x="7310131" y="6362575"/>
            <a:ext cx="4102405" cy="369332"/>
          </a:xfrm>
          <a:prstGeom prst="rect">
            <a:avLst/>
          </a:prstGeom>
        </p:spPr>
        <p:txBody>
          <a:bodyPr wrap="none">
            <a:spAutoFit/>
          </a:bodyPr>
          <a:lstStyle/>
          <a:p>
            <a:r>
              <a:rPr lang="en-US" dirty="0">
                <a:solidFill>
                  <a:srgbClr val="0070C0"/>
                </a:solidFill>
              </a:rPr>
              <a:t>https://</a:t>
            </a:r>
            <a:r>
              <a:rPr lang="en-US" dirty="0" err="1">
                <a:solidFill>
                  <a:srgbClr val="0070C0"/>
                </a:solidFill>
              </a:rPr>
              <a:t>humanresearchroadmap.nasa.gov</a:t>
            </a:r>
            <a:r>
              <a:rPr lang="en-US" dirty="0">
                <a:solidFill>
                  <a:srgbClr val="0070C0"/>
                </a:solidFill>
              </a:rPr>
              <a:t>/</a:t>
            </a:r>
          </a:p>
        </p:txBody>
      </p:sp>
      <p:pic>
        <p:nvPicPr>
          <p:cNvPr id="5" name="Picture 4">
            <a:extLst>
              <a:ext uri="{FF2B5EF4-FFF2-40B4-BE49-F238E27FC236}">
                <a16:creationId xmlns:a16="http://schemas.microsoft.com/office/drawing/2014/main" id="{0A3147A2-DEB7-4811-83D6-D6DA1A5116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159" y="1057939"/>
            <a:ext cx="4959377" cy="2236070"/>
          </a:xfrm>
          <a:prstGeom prst="rect">
            <a:avLst/>
          </a:prstGeom>
          <a:ln>
            <a:solidFill>
              <a:schemeClr val="accent1"/>
            </a:solidFill>
          </a:ln>
        </p:spPr>
      </p:pic>
      <p:pic>
        <p:nvPicPr>
          <p:cNvPr id="6" name="Picture 5">
            <a:extLst>
              <a:ext uri="{FF2B5EF4-FFF2-40B4-BE49-F238E27FC236}">
                <a16:creationId xmlns:a16="http://schemas.microsoft.com/office/drawing/2014/main" id="{D161BA13-7177-4150-A99E-8F04C045A52D}"/>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7978298" y="3439283"/>
            <a:ext cx="4056993" cy="2778017"/>
          </a:xfrm>
          <a:prstGeom prst="rect">
            <a:avLst/>
          </a:prstGeom>
          <a:ln>
            <a:solidFill>
              <a:schemeClr val="accent1"/>
            </a:solidFill>
          </a:ln>
        </p:spPr>
      </p:pic>
    </p:spTree>
    <p:extLst>
      <p:ext uri="{BB962C8B-B14F-4D97-AF65-F5344CB8AC3E}">
        <p14:creationId xmlns:p14="http://schemas.microsoft.com/office/powerpoint/2010/main" val="10065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33078-10A1-4EB6-AEE6-86322886CBD0}"/>
              </a:ext>
            </a:extLst>
          </p:cNvPr>
          <p:cNvSpPr>
            <a:spLocks noGrp="1"/>
          </p:cNvSpPr>
          <p:nvPr>
            <p:ph type="title"/>
          </p:nvPr>
        </p:nvSpPr>
        <p:spPr/>
        <p:txBody>
          <a:bodyPr/>
          <a:lstStyle/>
          <a:p>
            <a:r>
              <a:rPr lang="en-US" dirty="0"/>
              <a:t>The Big Picture</a:t>
            </a:r>
          </a:p>
        </p:txBody>
      </p:sp>
      <p:sp>
        <p:nvSpPr>
          <p:cNvPr id="4" name="Content Placeholder 3">
            <a:extLst>
              <a:ext uri="{FF2B5EF4-FFF2-40B4-BE49-F238E27FC236}">
                <a16:creationId xmlns:a16="http://schemas.microsoft.com/office/drawing/2014/main" id="{3BE36B82-1607-49CB-BA02-B1A8E0AC6CFE}"/>
              </a:ext>
            </a:extLst>
          </p:cNvPr>
          <p:cNvSpPr>
            <a:spLocks noGrp="1"/>
          </p:cNvSpPr>
          <p:nvPr>
            <p:ph sz="half" idx="1"/>
          </p:nvPr>
        </p:nvSpPr>
        <p:spPr>
          <a:xfrm>
            <a:off x="609600" y="1097281"/>
            <a:ext cx="5384800" cy="5028884"/>
          </a:xfrm>
        </p:spPr>
        <p:txBody>
          <a:bodyPr/>
          <a:lstStyle/>
          <a:p>
            <a:r>
              <a:rPr lang="en-US" dirty="0"/>
              <a:t>Space radiation is </a:t>
            </a:r>
            <a:r>
              <a:rPr lang="en-US" i="1" u="sng" dirty="0"/>
              <a:t>different</a:t>
            </a:r>
            <a:r>
              <a:rPr lang="en-US" dirty="0"/>
              <a:t> from terrestrial radiation</a:t>
            </a:r>
          </a:p>
          <a:p>
            <a:pPr lvl="1"/>
            <a:r>
              <a:rPr lang="en-US" dirty="0"/>
              <a:t>Exposure is </a:t>
            </a:r>
            <a:r>
              <a:rPr lang="en-US" i="1" u="sng" dirty="0"/>
              <a:t>unavoidable</a:t>
            </a:r>
            <a:r>
              <a:rPr lang="en-US" dirty="0"/>
              <a:t> in space</a:t>
            </a:r>
          </a:p>
          <a:p>
            <a:pPr lvl="1"/>
            <a:r>
              <a:rPr lang="en-US" dirty="0"/>
              <a:t>Doses depend on mission</a:t>
            </a:r>
          </a:p>
          <a:p>
            <a:r>
              <a:rPr lang="en-US" dirty="0"/>
              <a:t>NASA’s space radiation research is </a:t>
            </a:r>
            <a:r>
              <a:rPr lang="en-US" i="1" u="sng" dirty="0"/>
              <a:t>NOT</a:t>
            </a:r>
            <a:r>
              <a:rPr lang="en-US" dirty="0"/>
              <a:t> a low-dose program</a:t>
            </a:r>
          </a:p>
          <a:p>
            <a:pPr lvl="1"/>
            <a:r>
              <a:rPr lang="en-US" dirty="0"/>
              <a:t>Focuses on </a:t>
            </a:r>
            <a:r>
              <a:rPr lang="en-US" i="1" u="sng" dirty="0"/>
              <a:t>moderate total doses at low-dose rates</a:t>
            </a:r>
            <a:endParaRPr lang="en-US" dirty="0"/>
          </a:p>
          <a:p>
            <a:r>
              <a:rPr lang="en-US" dirty="0"/>
              <a:t>Space radiation impacts </a:t>
            </a:r>
            <a:r>
              <a:rPr lang="en-US" i="1" u="sng" dirty="0"/>
              <a:t>in-mission</a:t>
            </a:r>
            <a:r>
              <a:rPr lang="en-US" dirty="0"/>
              <a:t> and </a:t>
            </a:r>
            <a:r>
              <a:rPr lang="en-US" i="1" u="sng" dirty="0"/>
              <a:t>long-term health risks</a:t>
            </a:r>
          </a:p>
          <a:p>
            <a:pPr lvl="1"/>
            <a:r>
              <a:rPr lang="en-US" dirty="0"/>
              <a:t>Risks beyond those in the low-dose range: Acute, CVD, CNS</a:t>
            </a:r>
          </a:p>
        </p:txBody>
      </p:sp>
      <p:sp>
        <p:nvSpPr>
          <p:cNvPr id="5" name="Content Placeholder 4">
            <a:extLst>
              <a:ext uri="{FF2B5EF4-FFF2-40B4-BE49-F238E27FC236}">
                <a16:creationId xmlns:a16="http://schemas.microsoft.com/office/drawing/2014/main" id="{A45E5AEE-BA8A-489F-9D64-9355340B421C}"/>
              </a:ext>
            </a:extLst>
          </p:cNvPr>
          <p:cNvSpPr>
            <a:spLocks noGrp="1"/>
          </p:cNvSpPr>
          <p:nvPr>
            <p:ph sz="half" idx="2"/>
          </p:nvPr>
        </p:nvSpPr>
        <p:spPr>
          <a:xfrm>
            <a:off x="6197600" y="1097281"/>
            <a:ext cx="5384800" cy="5028884"/>
          </a:xfrm>
        </p:spPr>
        <p:txBody>
          <a:bodyPr/>
          <a:lstStyle/>
          <a:p>
            <a:r>
              <a:rPr lang="en-US" dirty="0"/>
              <a:t>Astronaut radiation exposures are regulated via </a:t>
            </a:r>
            <a:r>
              <a:rPr lang="en-US" i="1" u="sng" dirty="0"/>
              <a:t>supplementary</a:t>
            </a:r>
            <a:r>
              <a:rPr lang="en-US" dirty="0"/>
              <a:t> OSHA standards</a:t>
            </a:r>
          </a:p>
          <a:p>
            <a:pPr lvl="1"/>
            <a:r>
              <a:rPr lang="en-US" dirty="0"/>
              <a:t>Enable human spaceflight</a:t>
            </a:r>
          </a:p>
          <a:p>
            <a:pPr lvl="1"/>
            <a:r>
              <a:rPr lang="en-US" dirty="0"/>
              <a:t>Exceed annual terrestrial limits</a:t>
            </a:r>
          </a:p>
          <a:p>
            <a:r>
              <a:rPr lang="en-US" dirty="0"/>
              <a:t>Understanding of space radiation risks is </a:t>
            </a:r>
            <a:r>
              <a:rPr lang="en-US" i="1" u="sng" dirty="0"/>
              <a:t>incomplete and still evolving</a:t>
            </a:r>
          </a:p>
          <a:p>
            <a:r>
              <a:rPr lang="en-US" dirty="0"/>
              <a:t>Key cross-functional areas for collaboration between NASA and DOE</a:t>
            </a:r>
          </a:p>
          <a:p>
            <a:pPr lvl="1"/>
            <a:r>
              <a:rPr lang="en-US" dirty="0"/>
              <a:t>Many areas outside DOE mission</a:t>
            </a:r>
          </a:p>
          <a:p>
            <a:pPr lvl="1"/>
            <a:endParaRPr lang="en-US" dirty="0"/>
          </a:p>
          <a:p>
            <a:endParaRPr lang="en-US" dirty="0"/>
          </a:p>
        </p:txBody>
      </p:sp>
    </p:spTree>
    <p:extLst>
      <p:ext uri="{BB962C8B-B14F-4D97-AF65-F5344CB8AC3E}">
        <p14:creationId xmlns:p14="http://schemas.microsoft.com/office/powerpoint/2010/main" val="21277003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4666255" y="1003301"/>
            <a:ext cx="5733261" cy="5733261"/>
          </a:xfrm>
          <a:prstGeom prst="ellipse">
            <a:avLst/>
          </a:prstGeom>
          <a:solidFill>
            <a:schemeClr val="accent6">
              <a:lumMod val="20000"/>
              <a:lumOff val="80000"/>
              <a:alpha val="50196"/>
            </a:schemeClr>
          </a:solidFill>
          <a:ln w="76200">
            <a:solidFill>
              <a:srgbClr val="FFC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C000"/>
              </a:solidFill>
            </a:endParaRPr>
          </a:p>
        </p:txBody>
      </p:sp>
      <p:sp>
        <p:nvSpPr>
          <p:cNvPr id="9" name="Title 2"/>
          <p:cNvSpPr>
            <a:spLocks noGrp="1"/>
          </p:cNvSpPr>
          <p:nvPr>
            <p:ph type="title"/>
          </p:nvPr>
        </p:nvSpPr>
        <p:spPr/>
        <p:txBody>
          <a:bodyPr/>
          <a:lstStyle/>
          <a:p>
            <a:r>
              <a:rPr lang="en-US" dirty="0"/>
              <a:t>Key Cross-Functional Topics</a:t>
            </a:r>
          </a:p>
        </p:txBody>
      </p:sp>
      <p:sp>
        <p:nvSpPr>
          <p:cNvPr id="5" name="Oval 4"/>
          <p:cNvSpPr/>
          <p:nvPr/>
        </p:nvSpPr>
        <p:spPr>
          <a:xfrm>
            <a:off x="1840345" y="1003301"/>
            <a:ext cx="5733261" cy="5733261"/>
          </a:xfrm>
          <a:prstGeom prst="ellipse">
            <a:avLst/>
          </a:prstGeom>
          <a:solidFill>
            <a:schemeClr val="accent1">
              <a:lumMod val="20000"/>
              <a:lumOff val="80000"/>
              <a:alpha val="50196"/>
            </a:schemeClr>
          </a:solidFill>
          <a:ln w="76200">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8118039" y="3637336"/>
            <a:ext cx="2187907" cy="338554"/>
          </a:xfrm>
          <a:prstGeom prst="rect">
            <a:avLst/>
          </a:prstGeom>
          <a:noFill/>
        </p:spPr>
        <p:txBody>
          <a:bodyPr wrap="none" rtlCol="0">
            <a:spAutoFit/>
          </a:bodyPr>
          <a:lstStyle/>
          <a:p>
            <a:pPr algn="r"/>
            <a:r>
              <a:rPr lang="en-US" sz="1600" dirty="0">
                <a:solidFill>
                  <a:schemeClr val="accent6">
                    <a:lumMod val="50000"/>
                  </a:schemeClr>
                </a:solidFill>
                <a:latin typeface="Arial"/>
                <a:cs typeface="Arial"/>
              </a:rPr>
              <a:t>Public and Workforce</a:t>
            </a:r>
          </a:p>
        </p:txBody>
      </p:sp>
      <p:sp>
        <p:nvSpPr>
          <p:cNvPr id="10" name="TextBox 9"/>
          <p:cNvSpPr txBox="1"/>
          <p:nvPr/>
        </p:nvSpPr>
        <p:spPr>
          <a:xfrm>
            <a:off x="1934857" y="3635212"/>
            <a:ext cx="2738250" cy="338554"/>
          </a:xfrm>
          <a:prstGeom prst="rect">
            <a:avLst/>
          </a:prstGeom>
          <a:noFill/>
        </p:spPr>
        <p:txBody>
          <a:bodyPr wrap="square" rtlCol="0">
            <a:spAutoFit/>
          </a:bodyPr>
          <a:lstStyle/>
          <a:p>
            <a:r>
              <a:rPr lang="en-US" sz="1600" dirty="0">
                <a:solidFill>
                  <a:srgbClr val="00B0F0"/>
                </a:solidFill>
                <a:latin typeface="Arial"/>
                <a:cs typeface="Arial"/>
              </a:rPr>
              <a:t>Limited Informed Population</a:t>
            </a:r>
          </a:p>
        </p:txBody>
      </p:sp>
      <p:sp>
        <p:nvSpPr>
          <p:cNvPr id="11" name="TextBox 10"/>
          <p:cNvSpPr txBox="1"/>
          <p:nvPr/>
        </p:nvSpPr>
        <p:spPr>
          <a:xfrm>
            <a:off x="5540504" y="2224661"/>
            <a:ext cx="1164101" cy="338554"/>
          </a:xfrm>
          <a:prstGeom prst="rect">
            <a:avLst/>
          </a:prstGeom>
          <a:noFill/>
        </p:spPr>
        <p:txBody>
          <a:bodyPr wrap="none" rtlCol="0">
            <a:spAutoFit/>
          </a:bodyPr>
          <a:lstStyle/>
          <a:p>
            <a:pPr algn="ctr"/>
            <a:r>
              <a:rPr lang="en-US" sz="1600" dirty="0">
                <a:latin typeface="Arial"/>
                <a:cs typeface="Arial"/>
              </a:rPr>
              <a:t>Dose-Rate</a:t>
            </a:r>
          </a:p>
        </p:txBody>
      </p:sp>
      <p:sp>
        <p:nvSpPr>
          <p:cNvPr id="12" name="TextBox 11"/>
          <p:cNvSpPr txBox="1"/>
          <p:nvPr/>
        </p:nvSpPr>
        <p:spPr>
          <a:xfrm>
            <a:off x="4980095" y="3262452"/>
            <a:ext cx="2278189" cy="338554"/>
          </a:xfrm>
          <a:prstGeom prst="rect">
            <a:avLst/>
          </a:prstGeom>
          <a:noFill/>
        </p:spPr>
        <p:txBody>
          <a:bodyPr wrap="none" rtlCol="0">
            <a:spAutoFit/>
          </a:bodyPr>
          <a:lstStyle/>
          <a:p>
            <a:pPr algn="ctr"/>
            <a:r>
              <a:rPr lang="en-US" sz="1600" dirty="0">
                <a:latin typeface="Arial"/>
                <a:cs typeface="Arial"/>
              </a:rPr>
              <a:t>Relevant Epidemiology</a:t>
            </a:r>
          </a:p>
        </p:txBody>
      </p:sp>
      <p:sp>
        <p:nvSpPr>
          <p:cNvPr id="14" name="TextBox 13"/>
          <p:cNvSpPr txBox="1"/>
          <p:nvPr/>
        </p:nvSpPr>
        <p:spPr>
          <a:xfrm>
            <a:off x="2450414" y="2182436"/>
            <a:ext cx="1470274" cy="338554"/>
          </a:xfrm>
          <a:prstGeom prst="rect">
            <a:avLst/>
          </a:prstGeom>
          <a:noFill/>
        </p:spPr>
        <p:txBody>
          <a:bodyPr wrap="square" rtlCol="0">
            <a:spAutoFit/>
          </a:bodyPr>
          <a:lstStyle/>
          <a:p>
            <a:r>
              <a:rPr lang="en-US" sz="1600" dirty="0">
                <a:solidFill>
                  <a:srgbClr val="00B0F0"/>
                </a:solidFill>
                <a:latin typeface="Arial"/>
                <a:cs typeface="Arial"/>
              </a:rPr>
              <a:t>High Energies</a:t>
            </a:r>
          </a:p>
        </p:txBody>
      </p:sp>
      <p:sp>
        <p:nvSpPr>
          <p:cNvPr id="15" name="TextBox 14"/>
          <p:cNvSpPr txBox="1"/>
          <p:nvPr/>
        </p:nvSpPr>
        <p:spPr>
          <a:xfrm>
            <a:off x="8206011" y="2176899"/>
            <a:ext cx="1608133" cy="338554"/>
          </a:xfrm>
          <a:prstGeom prst="rect">
            <a:avLst/>
          </a:prstGeom>
          <a:noFill/>
        </p:spPr>
        <p:txBody>
          <a:bodyPr wrap="none" rtlCol="0">
            <a:spAutoFit/>
          </a:bodyPr>
          <a:lstStyle/>
          <a:p>
            <a:pPr algn="r"/>
            <a:r>
              <a:rPr lang="en-US" sz="1600" dirty="0">
                <a:solidFill>
                  <a:schemeClr val="accent6">
                    <a:lumMod val="50000"/>
                  </a:schemeClr>
                </a:solidFill>
                <a:latin typeface="Arial"/>
                <a:cs typeface="Arial"/>
              </a:rPr>
              <a:t>Lower Energies</a:t>
            </a:r>
          </a:p>
        </p:txBody>
      </p:sp>
      <p:sp>
        <p:nvSpPr>
          <p:cNvPr id="17" name="TextBox 16"/>
          <p:cNvSpPr txBox="1"/>
          <p:nvPr/>
        </p:nvSpPr>
        <p:spPr>
          <a:xfrm>
            <a:off x="2017564" y="4357016"/>
            <a:ext cx="1962397" cy="338554"/>
          </a:xfrm>
          <a:prstGeom prst="rect">
            <a:avLst/>
          </a:prstGeom>
          <a:noFill/>
        </p:spPr>
        <p:txBody>
          <a:bodyPr wrap="square" rtlCol="0">
            <a:spAutoFit/>
          </a:bodyPr>
          <a:lstStyle/>
          <a:p>
            <a:r>
              <a:rPr lang="en-US" sz="1600" dirty="0">
                <a:solidFill>
                  <a:srgbClr val="00B0F0"/>
                </a:solidFill>
                <a:latin typeface="Arial"/>
                <a:cs typeface="Arial"/>
              </a:rPr>
              <a:t>External Exposures</a:t>
            </a:r>
          </a:p>
        </p:txBody>
      </p:sp>
      <p:sp>
        <p:nvSpPr>
          <p:cNvPr id="18" name="TextBox 17"/>
          <p:cNvSpPr txBox="1"/>
          <p:nvPr/>
        </p:nvSpPr>
        <p:spPr>
          <a:xfrm>
            <a:off x="5246997" y="2741314"/>
            <a:ext cx="1744388" cy="338554"/>
          </a:xfrm>
          <a:prstGeom prst="rect">
            <a:avLst/>
          </a:prstGeom>
          <a:noFill/>
        </p:spPr>
        <p:txBody>
          <a:bodyPr wrap="none" rtlCol="0">
            <a:spAutoFit/>
          </a:bodyPr>
          <a:lstStyle/>
          <a:p>
            <a:pPr algn="ctr"/>
            <a:r>
              <a:rPr lang="en-US" sz="1600" dirty="0">
                <a:latin typeface="Arial"/>
                <a:cs typeface="Arial"/>
              </a:rPr>
              <a:t>Radiation Quality</a:t>
            </a:r>
          </a:p>
        </p:txBody>
      </p:sp>
      <p:sp>
        <p:nvSpPr>
          <p:cNvPr id="19" name="TextBox 18"/>
          <p:cNvSpPr txBox="1"/>
          <p:nvPr/>
        </p:nvSpPr>
        <p:spPr>
          <a:xfrm>
            <a:off x="8309233" y="4357016"/>
            <a:ext cx="1895070" cy="338554"/>
          </a:xfrm>
          <a:prstGeom prst="rect">
            <a:avLst/>
          </a:prstGeom>
          <a:noFill/>
        </p:spPr>
        <p:txBody>
          <a:bodyPr wrap="none" rtlCol="0">
            <a:spAutoFit/>
          </a:bodyPr>
          <a:lstStyle/>
          <a:p>
            <a:pPr algn="r"/>
            <a:r>
              <a:rPr lang="en-US" sz="1600" dirty="0">
                <a:solidFill>
                  <a:schemeClr val="accent6">
                    <a:lumMod val="50000"/>
                  </a:schemeClr>
                </a:solidFill>
                <a:latin typeface="Arial"/>
                <a:cs typeface="Arial"/>
              </a:rPr>
              <a:t>Internal Exposures</a:t>
            </a:r>
          </a:p>
        </p:txBody>
      </p:sp>
      <p:sp>
        <p:nvSpPr>
          <p:cNvPr id="20" name="TextBox 19"/>
          <p:cNvSpPr txBox="1"/>
          <p:nvPr/>
        </p:nvSpPr>
        <p:spPr>
          <a:xfrm>
            <a:off x="2342763" y="5078820"/>
            <a:ext cx="2176365" cy="338554"/>
          </a:xfrm>
          <a:prstGeom prst="rect">
            <a:avLst/>
          </a:prstGeom>
          <a:noFill/>
        </p:spPr>
        <p:txBody>
          <a:bodyPr wrap="square" rtlCol="0">
            <a:spAutoFit/>
          </a:bodyPr>
          <a:lstStyle/>
          <a:p>
            <a:r>
              <a:rPr lang="en-US" sz="1600" dirty="0">
                <a:solidFill>
                  <a:srgbClr val="00B0F0"/>
                </a:solidFill>
                <a:latin typeface="Arial"/>
                <a:cs typeface="Arial"/>
              </a:rPr>
              <a:t>Moderate Total Doses</a:t>
            </a:r>
          </a:p>
        </p:txBody>
      </p:sp>
      <p:sp>
        <p:nvSpPr>
          <p:cNvPr id="21" name="TextBox 20"/>
          <p:cNvSpPr txBox="1"/>
          <p:nvPr/>
        </p:nvSpPr>
        <p:spPr>
          <a:xfrm>
            <a:off x="8150376" y="5081043"/>
            <a:ext cx="1684244" cy="338554"/>
          </a:xfrm>
          <a:prstGeom prst="rect">
            <a:avLst/>
          </a:prstGeom>
          <a:noFill/>
        </p:spPr>
        <p:txBody>
          <a:bodyPr wrap="none" rtlCol="0">
            <a:spAutoFit/>
          </a:bodyPr>
          <a:lstStyle/>
          <a:p>
            <a:pPr algn="r"/>
            <a:r>
              <a:rPr lang="en-US" sz="1600" dirty="0">
                <a:solidFill>
                  <a:schemeClr val="accent6">
                    <a:lumMod val="50000"/>
                  </a:schemeClr>
                </a:solidFill>
                <a:latin typeface="Arial"/>
                <a:cs typeface="Arial"/>
              </a:rPr>
              <a:t>Low Total Doses</a:t>
            </a:r>
          </a:p>
        </p:txBody>
      </p:sp>
      <p:sp>
        <p:nvSpPr>
          <p:cNvPr id="25" name="TextBox 24"/>
          <p:cNvSpPr txBox="1"/>
          <p:nvPr/>
        </p:nvSpPr>
        <p:spPr>
          <a:xfrm>
            <a:off x="2049835" y="2913408"/>
            <a:ext cx="1987713" cy="338554"/>
          </a:xfrm>
          <a:prstGeom prst="rect">
            <a:avLst/>
          </a:prstGeom>
          <a:noFill/>
        </p:spPr>
        <p:txBody>
          <a:bodyPr wrap="square" rtlCol="0">
            <a:spAutoFit/>
          </a:bodyPr>
          <a:lstStyle/>
          <a:p>
            <a:r>
              <a:rPr lang="en-US" sz="1600" dirty="0">
                <a:solidFill>
                  <a:srgbClr val="00B0F0"/>
                </a:solidFill>
                <a:latin typeface="Arial"/>
                <a:cs typeface="Arial"/>
              </a:rPr>
              <a:t>Charged Particles</a:t>
            </a:r>
          </a:p>
        </p:txBody>
      </p:sp>
      <p:sp>
        <p:nvSpPr>
          <p:cNvPr id="26" name="TextBox 25"/>
          <p:cNvSpPr txBox="1"/>
          <p:nvPr/>
        </p:nvSpPr>
        <p:spPr>
          <a:xfrm>
            <a:off x="7461530" y="2913408"/>
            <a:ext cx="2727029" cy="338554"/>
          </a:xfrm>
          <a:prstGeom prst="rect">
            <a:avLst/>
          </a:prstGeom>
          <a:noFill/>
        </p:spPr>
        <p:txBody>
          <a:bodyPr wrap="none" rtlCol="0">
            <a:spAutoFit/>
          </a:bodyPr>
          <a:lstStyle/>
          <a:p>
            <a:pPr algn="r"/>
            <a:r>
              <a:rPr lang="en-US" sz="1600" dirty="0">
                <a:solidFill>
                  <a:schemeClr val="accent6">
                    <a:lumMod val="50000"/>
                  </a:schemeClr>
                </a:solidFill>
                <a:latin typeface="Arial"/>
                <a:cs typeface="Arial"/>
              </a:rPr>
              <a:t>Gamma and Small Particles</a:t>
            </a:r>
          </a:p>
        </p:txBody>
      </p:sp>
      <p:sp>
        <p:nvSpPr>
          <p:cNvPr id="27" name="Rectangle 26"/>
          <p:cNvSpPr/>
          <p:nvPr/>
        </p:nvSpPr>
        <p:spPr>
          <a:xfrm rot="17258698">
            <a:off x="889690" y="1857678"/>
            <a:ext cx="4651680" cy="3053773"/>
          </a:xfrm>
          <a:prstGeom prst="rect">
            <a:avLst/>
          </a:prstGeom>
          <a:noFill/>
        </p:spPr>
        <p:txBody>
          <a:bodyPr wrap="none" lIns="91440" tIns="45720" rIns="91440" bIns="45720">
            <a:prstTxWarp prst="textArchUp">
              <a:avLst>
                <a:gd name="adj" fmla="val 12238425"/>
              </a:avLst>
            </a:prstTxWarp>
            <a:spAutoFit/>
          </a:bodyPr>
          <a:lstStyle/>
          <a:p>
            <a:pPr algn="ctr"/>
            <a:r>
              <a:rPr lang="en-US" sz="5400" b="1" cap="none" spc="0" dirty="0">
                <a:ln w="22225">
                  <a:solidFill>
                    <a:srgbClr val="00B0F0"/>
                  </a:solidFill>
                  <a:prstDash val="solid"/>
                </a:ln>
                <a:solidFill>
                  <a:schemeClr val="accent1">
                    <a:lumMod val="50000"/>
                  </a:schemeClr>
                </a:solidFill>
                <a:effectLst/>
              </a:rPr>
              <a:t>NASA Space Radiation</a:t>
            </a:r>
          </a:p>
        </p:txBody>
      </p:sp>
      <p:sp>
        <p:nvSpPr>
          <p:cNvPr id="28" name="Rectangle 27"/>
          <p:cNvSpPr/>
          <p:nvPr/>
        </p:nvSpPr>
        <p:spPr>
          <a:xfrm rot="4700288">
            <a:off x="6121229" y="1768810"/>
            <a:ext cx="5180746" cy="3771017"/>
          </a:xfrm>
          <a:prstGeom prst="rect">
            <a:avLst/>
          </a:prstGeom>
          <a:noFill/>
        </p:spPr>
        <p:txBody>
          <a:bodyPr wrap="none" lIns="91440" tIns="45720" rIns="91440" bIns="45720">
            <a:prstTxWarp prst="textArchUp">
              <a:avLst>
                <a:gd name="adj" fmla="val 12238425"/>
              </a:avLst>
            </a:prstTxWarp>
            <a:spAutoFit/>
          </a:bodyPr>
          <a:lstStyle/>
          <a:p>
            <a:pPr algn="ctr"/>
            <a:r>
              <a:rPr lang="en-US" sz="5400" b="1" cap="none" spc="0" dirty="0">
                <a:ln w="22225">
                  <a:solidFill>
                    <a:srgbClr val="FFC000"/>
                  </a:solidFill>
                  <a:prstDash val="solid"/>
                </a:ln>
                <a:solidFill>
                  <a:schemeClr val="accent6">
                    <a:lumMod val="50000"/>
                  </a:schemeClr>
                </a:solidFill>
                <a:effectLst/>
              </a:rPr>
              <a:t>DOE Low Dose Program</a:t>
            </a:r>
          </a:p>
        </p:txBody>
      </p:sp>
      <p:sp>
        <p:nvSpPr>
          <p:cNvPr id="29" name="TextBox 28"/>
          <p:cNvSpPr txBox="1"/>
          <p:nvPr/>
        </p:nvSpPr>
        <p:spPr>
          <a:xfrm>
            <a:off x="3083662" y="1548598"/>
            <a:ext cx="2294218" cy="338554"/>
          </a:xfrm>
          <a:prstGeom prst="rect">
            <a:avLst/>
          </a:prstGeom>
          <a:noFill/>
        </p:spPr>
        <p:txBody>
          <a:bodyPr wrap="square" rtlCol="0">
            <a:spAutoFit/>
          </a:bodyPr>
          <a:lstStyle/>
          <a:p>
            <a:r>
              <a:rPr lang="en-US" sz="1600" dirty="0">
                <a:solidFill>
                  <a:srgbClr val="00B0F0"/>
                </a:solidFill>
                <a:latin typeface="Arial"/>
                <a:cs typeface="Arial"/>
              </a:rPr>
              <a:t>Wide Energy Spectrum</a:t>
            </a:r>
          </a:p>
        </p:txBody>
      </p:sp>
      <p:sp>
        <p:nvSpPr>
          <p:cNvPr id="30" name="TextBox 29"/>
          <p:cNvSpPr txBox="1"/>
          <p:nvPr/>
        </p:nvSpPr>
        <p:spPr>
          <a:xfrm>
            <a:off x="6666811" y="1549722"/>
            <a:ext cx="2488182" cy="338554"/>
          </a:xfrm>
          <a:prstGeom prst="rect">
            <a:avLst/>
          </a:prstGeom>
          <a:noFill/>
        </p:spPr>
        <p:txBody>
          <a:bodyPr wrap="none" rtlCol="0">
            <a:spAutoFit/>
          </a:bodyPr>
          <a:lstStyle/>
          <a:p>
            <a:pPr algn="r"/>
            <a:r>
              <a:rPr lang="en-US" sz="1600" dirty="0">
                <a:solidFill>
                  <a:schemeClr val="accent6">
                    <a:lumMod val="50000"/>
                  </a:schemeClr>
                </a:solidFill>
                <a:latin typeface="Arial"/>
                <a:cs typeface="Arial"/>
              </a:rPr>
              <a:t>Narrow Energy Spectrum</a:t>
            </a:r>
          </a:p>
        </p:txBody>
      </p:sp>
      <p:sp>
        <p:nvSpPr>
          <p:cNvPr id="31" name="TextBox 30"/>
          <p:cNvSpPr txBox="1"/>
          <p:nvPr/>
        </p:nvSpPr>
        <p:spPr>
          <a:xfrm>
            <a:off x="4623721" y="3783590"/>
            <a:ext cx="2994862" cy="338554"/>
          </a:xfrm>
          <a:prstGeom prst="rect">
            <a:avLst/>
          </a:prstGeom>
          <a:noFill/>
        </p:spPr>
        <p:txBody>
          <a:bodyPr wrap="square" rtlCol="0">
            <a:spAutoFit/>
          </a:bodyPr>
          <a:lstStyle/>
          <a:p>
            <a:pPr algn="ctr"/>
            <a:r>
              <a:rPr lang="en-US" sz="1600" dirty="0">
                <a:latin typeface="Arial"/>
                <a:cs typeface="Arial"/>
              </a:rPr>
              <a:t>High-Fidelity Biological Models</a:t>
            </a:r>
          </a:p>
        </p:txBody>
      </p:sp>
      <p:sp>
        <p:nvSpPr>
          <p:cNvPr id="36" name="TextBox 35">
            <a:extLst>
              <a:ext uri="{FF2B5EF4-FFF2-40B4-BE49-F238E27FC236}">
                <a16:creationId xmlns:a16="http://schemas.microsoft.com/office/drawing/2014/main" id="{5D4CBE00-6A68-4833-A55C-B8423C49099F}"/>
              </a:ext>
            </a:extLst>
          </p:cNvPr>
          <p:cNvSpPr txBox="1"/>
          <p:nvPr/>
        </p:nvSpPr>
        <p:spPr>
          <a:xfrm>
            <a:off x="3051576" y="5800624"/>
            <a:ext cx="2029723" cy="338554"/>
          </a:xfrm>
          <a:prstGeom prst="rect">
            <a:avLst/>
          </a:prstGeom>
          <a:noFill/>
        </p:spPr>
        <p:txBody>
          <a:bodyPr wrap="square" rtlCol="0">
            <a:spAutoFit/>
          </a:bodyPr>
          <a:lstStyle/>
          <a:p>
            <a:r>
              <a:rPr lang="en-US" sz="1600" dirty="0">
                <a:solidFill>
                  <a:srgbClr val="00B0F0"/>
                </a:solidFill>
                <a:latin typeface="Arial"/>
                <a:cs typeface="Arial"/>
              </a:rPr>
              <a:t>Individual Dosimetry</a:t>
            </a:r>
          </a:p>
        </p:txBody>
      </p:sp>
      <p:sp>
        <p:nvSpPr>
          <p:cNvPr id="37" name="TextBox 36">
            <a:extLst>
              <a:ext uri="{FF2B5EF4-FFF2-40B4-BE49-F238E27FC236}">
                <a16:creationId xmlns:a16="http://schemas.microsoft.com/office/drawing/2014/main" id="{8F5BBE93-9C65-4708-BE3D-3057777F8FF8}"/>
              </a:ext>
            </a:extLst>
          </p:cNvPr>
          <p:cNvSpPr txBox="1"/>
          <p:nvPr/>
        </p:nvSpPr>
        <p:spPr>
          <a:xfrm>
            <a:off x="7154477" y="5791844"/>
            <a:ext cx="2077813" cy="338554"/>
          </a:xfrm>
          <a:prstGeom prst="rect">
            <a:avLst/>
          </a:prstGeom>
          <a:noFill/>
        </p:spPr>
        <p:txBody>
          <a:bodyPr wrap="none" rtlCol="0">
            <a:spAutoFit/>
          </a:bodyPr>
          <a:lstStyle/>
          <a:p>
            <a:pPr algn="r"/>
            <a:r>
              <a:rPr lang="en-US" sz="1600" dirty="0">
                <a:solidFill>
                  <a:schemeClr val="accent6">
                    <a:lumMod val="50000"/>
                  </a:schemeClr>
                </a:solidFill>
                <a:latin typeface="Arial"/>
                <a:cs typeface="Arial"/>
              </a:rPr>
              <a:t>Estimated Dosimetry</a:t>
            </a:r>
          </a:p>
        </p:txBody>
      </p:sp>
      <p:sp>
        <p:nvSpPr>
          <p:cNvPr id="38" name="TextBox 37">
            <a:extLst>
              <a:ext uri="{FF2B5EF4-FFF2-40B4-BE49-F238E27FC236}">
                <a16:creationId xmlns:a16="http://schemas.microsoft.com/office/drawing/2014/main" id="{89EBBB42-73A3-44AD-8A1E-CF97A8544C6A}"/>
              </a:ext>
            </a:extLst>
          </p:cNvPr>
          <p:cNvSpPr txBox="1"/>
          <p:nvPr/>
        </p:nvSpPr>
        <p:spPr>
          <a:xfrm>
            <a:off x="5033313" y="4300243"/>
            <a:ext cx="2060018" cy="338554"/>
          </a:xfrm>
          <a:prstGeom prst="rect">
            <a:avLst/>
          </a:prstGeom>
          <a:noFill/>
        </p:spPr>
        <p:txBody>
          <a:bodyPr wrap="square" rtlCol="0">
            <a:spAutoFit/>
          </a:bodyPr>
          <a:lstStyle/>
          <a:p>
            <a:pPr algn="ctr"/>
            <a:r>
              <a:rPr lang="en-US" sz="1600" dirty="0">
                <a:latin typeface="Arial"/>
                <a:cs typeface="Arial"/>
              </a:rPr>
              <a:t>Risk Modeling</a:t>
            </a:r>
          </a:p>
        </p:txBody>
      </p:sp>
      <p:sp>
        <p:nvSpPr>
          <p:cNvPr id="39" name="TextBox 38">
            <a:extLst>
              <a:ext uri="{FF2B5EF4-FFF2-40B4-BE49-F238E27FC236}">
                <a16:creationId xmlns:a16="http://schemas.microsoft.com/office/drawing/2014/main" id="{11097E3A-0EEA-46E2-B22B-BC2F29EFFE98}"/>
              </a:ext>
            </a:extLst>
          </p:cNvPr>
          <p:cNvSpPr txBox="1"/>
          <p:nvPr/>
        </p:nvSpPr>
        <p:spPr>
          <a:xfrm>
            <a:off x="5065990" y="4817790"/>
            <a:ext cx="2060018" cy="584775"/>
          </a:xfrm>
          <a:prstGeom prst="rect">
            <a:avLst/>
          </a:prstGeom>
          <a:noFill/>
        </p:spPr>
        <p:txBody>
          <a:bodyPr wrap="square" rtlCol="0">
            <a:spAutoFit/>
          </a:bodyPr>
          <a:lstStyle/>
          <a:p>
            <a:pPr algn="ctr"/>
            <a:r>
              <a:rPr lang="en-US" sz="1600" dirty="0">
                <a:latin typeface="Arial"/>
                <a:cs typeface="Arial"/>
              </a:rPr>
              <a:t>Communication and Outreach</a:t>
            </a:r>
          </a:p>
        </p:txBody>
      </p:sp>
    </p:spTree>
    <p:extLst>
      <p:ext uri="{BB962C8B-B14F-4D97-AF65-F5344CB8AC3E}">
        <p14:creationId xmlns:p14="http://schemas.microsoft.com/office/powerpoint/2010/main" val="177521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rplogo-022">
            <a:extLst>
              <a:ext uri="{FF2B5EF4-FFF2-40B4-BE49-F238E27FC236}">
                <a16:creationId xmlns:a16="http://schemas.microsoft.com/office/drawing/2014/main" id="{27F99ED7-8D54-B243-A869-6D3AF4CB8FA1}"/>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647279" y="1940680"/>
            <a:ext cx="3208809" cy="38293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itle 1"/>
          <p:cNvSpPr>
            <a:spLocks noGrp="1"/>
          </p:cNvSpPr>
          <p:nvPr>
            <p:ph type="title"/>
          </p:nvPr>
        </p:nvSpPr>
        <p:spPr>
          <a:xfrm>
            <a:off x="728338" y="103188"/>
            <a:ext cx="10769600" cy="742950"/>
          </a:xfrm>
        </p:spPr>
        <p:txBody>
          <a:bodyPr/>
          <a:lstStyle/>
          <a:p>
            <a:r>
              <a:rPr lang="en-US" sz="2800" dirty="0"/>
              <a:t>Thank You for Your Attention</a:t>
            </a:r>
          </a:p>
        </p:txBody>
      </p:sp>
      <p:sp>
        <p:nvSpPr>
          <p:cNvPr id="7" name="Slide Number Placeholder 3"/>
          <p:cNvSpPr>
            <a:spLocks noGrp="1"/>
          </p:cNvSpPr>
          <p:nvPr>
            <p:ph type="sldNum" sz="quarter" idx="10"/>
          </p:nvPr>
        </p:nvSpPr>
        <p:spPr>
          <a:xfrm>
            <a:off x="8737600" y="6356351"/>
            <a:ext cx="2844800" cy="365125"/>
          </a:xfrm>
        </p:spPr>
        <p:txBody>
          <a:bodyPr/>
          <a:lstStyle/>
          <a:p>
            <a:pPr>
              <a:defRPr/>
            </a:pPr>
            <a:fld id="{41F36554-80BB-48EC-A290-892F65CCFBF5}" type="slidenum">
              <a:rPr lang="en-US" altLang="x-none" smtClean="0"/>
              <a:t>15</a:t>
            </a:fld>
            <a:endParaRPr lang="en-US" altLang="x-none" dirty="0"/>
          </a:p>
        </p:txBody>
      </p:sp>
    </p:spTree>
    <p:extLst>
      <p:ext uri="{BB962C8B-B14F-4D97-AF65-F5344CB8AC3E}">
        <p14:creationId xmlns:p14="http://schemas.microsoft.com/office/powerpoint/2010/main" val="3438441620"/>
      </p:ext>
    </p:extLst>
  </p:cSld>
  <p:clrMapOvr>
    <a:masterClrMapping/>
  </p:clrMapOvr>
</p:sld>
</file>

<file path=ppt/theme/theme1.xml><?xml version="1.0" encoding="utf-8"?>
<a:theme xmlns:a="http://schemas.openxmlformats.org/drawingml/2006/main" name="5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6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3.xml><?xml version="1.0" encoding="utf-8"?>
<a:theme xmlns:a="http://schemas.openxmlformats.org/drawingml/2006/main" name="8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iscal_Year xmlns="a20c7e08-6245-4eb6-b638-c3d07fbf44d4">2021</Fiscal_Year>
    <Business_x0020_Function xmlns="a20c7e08-6245-4eb6-b638-c3d07fbf44d4"/>
    <DAA_x0020_Number xmlns="a20c7e08-6245-4eb6-b638-c3d07fbf44d4" xsi:nil="true"/>
    <NASA_x0020_Programs xmlns="a20c7e08-6245-4eb6-b638-c3d07fbf44d4"/>
    <Security_x0020_Type xmlns="a20c7e08-6245-4eb6-b638-c3d07fbf44d4">Not Sensitive</Security_x0020_Type>
    <Community xmlns="a20c7e08-6245-4eb6-b638-c3d07fbf44d4"/>
    <Description xmlns="a20c7e08-6245-4eb6-b638-c3d07fbf44d4" xsi:nil="true"/>
    <Quarter xmlns="a20c7e08-6245-4eb6-b638-c3d07fbf44d4" xsi:nil="true"/>
    <Fiscal_x0020_Year xmlns="a20c7e08-6245-4eb6-b638-c3d07fbf44d4" xsi:nil="true"/>
    <SLSD_x0020_Document_x0020_Number xmlns="a20c7e08-6245-4eb6-b638-c3d07fbf44d4" xsi:nil="true"/>
    <SBU_x0020_Type xmlns="a20c7e08-6245-4eb6-b638-c3d07fbf44d4">N/A</SBU_x0020_Type>
    <SLSD_x0020_Orgs xmlns="a20c7e08-6245-4eb6-b638-c3d07fbf44d4" xsi:nil="true"/>
    <_DCDateCreated xmlns="http://schemas.microsoft.com/sharepoint/v3/fields" xsi:nil="true"/>
    <HRP_x0020_Document_x0020_Category xmlns="a20c7e08-6245-4eb6-b638-c3d07fbf44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HRP PPBE" ma:contentTypeID="0x01010034FE308AD2E3AC44B65831C96FBECDBF1102001938DE48A5E5094DA4C872FB42021344" ma:contentTypeVersion="15" ma:contentTypeDescription="This content type is for use by HRP PPBE documents." ma:contentTypeScope="" ma:versionID="6891503636b27b0f1b16bcae6823cb63">
  <xsd:schema xmlns:xsd="http://www.w3.org/2001/XMLSchema" xmlns:xs="http://www.w3.org/2001/XMLSchema" xmlns:p="http://schemas.microsoft.com/office/2006/metadata/properties" xmlns:ns2="a20c7e08-6245-4eb6-b638-c3d07fbf44d4" xmlns:ns3="http://schemas.microsoft.com/sharepoint/v3/fields" targetNamespace="http://schemas.microsoft.com/office/2006/metadata/properties" ma:root="true" ma:fieldsID="7e4622c2e099fefbac9a633ef0527649" ns2:_="" ns3:_="">
    <xsd:import namespace="a20c7e08-6245-4eb6-b638-c3d07fbf44d4"/>
    <xsd:import namespace="http://schemas.microsoft.com/sharepoint/v3/fields"/>
    <xsd:element name="properties">
      <xsd:complexType>
        <xsd:sequence>
          <xsd:element name="documentManagement">
            <xsd:complexType>
              <xsd:all>
                <xsd:element ref="ns2:Description" minOccurs="0"/>
                <xsd:element ref="ns3:_DCDateCreated" minOccurs="0"/>
                <xsd:element ref="ns2:Fiscal_x0020_Year" minOccurs="0"/>
                <xsd:element ref="ns2:Quarter" minOccurs="0"/>
                <xsd:element ref="ns2:Business_x0020_Function" minOccurs="0"/>
                <xsd:element ref="ns2:NASA_x0020_Programs" minOccurs="0"/>
                <xsd:element ref="ns2:SLSD_x0020_Orgs" minOccurs="0"/>
                <xsd:element ref="ns2:Community" minOccurs="0"/>
                <xsd:element ref="ns2:SLSD_x0020_Document_x0020_Number" minOccurs="0"/>
                <xsd:element ref="ns2:Security_x0020_Type" minOccurs="0"/>
                <xsd:element ref="ns2:SBU_x0020_Type" minOccurs="0"/>
                <xsd:element ref="ns2:DAA_x0020_Number" minOccurs="0"/>
                <xsd:element ref="ns2:HRP_x0020_Document_x0020_Category" minOccurs="0"/>
                <xsd:element ref="ns2:Fiscal_Year"/>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0c7e08-6245-4eb6-b638-c3d07fbf44d4" elementFormDefault="qualified">
    <xsd:import namespace="http://schemas.microsoft.com/office/2006/documentManagement/types"/>
    <xsd:import namespace="http://schemas.microsoft.com/office/infopath/2007/PartnerControls"/>
    <xsd:element name="Description" ma:index="2" nillable="true" ma:displayName="Description" ma:hidden="true" ma:internalName="Description" ma:readOnly="false">
      <xsd:simpleType>
        <xsd:restriction base="dms:Unknown"/>
      </xsd:simpleType>
    </xsd:element>
    <xsd:element name="Fiscal_x0020_Year" ma:index="4" nillable="true" ma:displayName="Fiscal Year" ma:list="{d8ba9ed1-0bd9-474a-a3b1-4e8d19acfe17}" ma:internalName="Fiscal_x0020_Year" ma:showField="Title" ma:web="a20c7e08-6245-4eb6-b638-c3d07fbf44d4">
      <xsd:simpleType>
        <xsd:restriction base="dms:Lookup"/>
      </xsd:simpleType>
    </xsd:element>
    <xsd:element name="Quarter" ma:index="5" nillable="true" ma:displayName="Quarter" ma:description="Quarter of the Fiscal Year" ma:hidden="true" ma:list="{33d1e581-cb0b-4179-805c-dc9580ae45ef}" ma:internalName="Quarter" ma:readOnly="false" ma:showField="Title" ma:web="a20c7e08-6245-4eb6-b638-c3d07fbf44d4">
      <xsd:simpleType>
        <xsd:restriction base="dms:Lookup"/>
      </xsd:simpleType>
    </xsd:element>
    <xsd:element name="Business_x0020_Function" ma:index="6" nillable="true" ma:displayName="SLSD Business Function" ma:hidden="true" ma:list="{18865195-00f7-42a6-9133-28621bbde9f6}" ma:internalName="Business_x0020_Function" ma:readOnly="false" ma:showField="LinkTitleNoMenu" ma:web="a20c7e08-6245-4eb6-b638-c3d07fbf44d4">
      <xsd:complexType>
        <xsd:complexContent>
          <xsd:extension base="dms:MultiChoiceLookup">
            <xsd:sequence>
              <xsd:element name="Value" type="dms:Lookup" maxOccurs="unbounded" minOccurs="0" nillable="true"/>
            </xsd:sequence>
          </xsd:extension>
        </xsd:complexContent>
      </xsd:complexType>
    </xsd:element>
    <xsd:element name="NASA_x0020_Programs" ma:index="7" nillable="true" ma:displayName="NASA Programs" ma:description="Column for NASA funded programs" ma:hidden="true" ma:list="{a1214332-b1c8-458e-9c42-ce5c215ba2d1}" ma:internalName="NASA_x0020_Programs" ma:readOnly="false" ma:showField="Title" ma:web="a20c7e08-6245-4eb6-b638-c3d07fbf44d4">
      <xsd:complexType>
        <xsd:complexContent>
          <xsd:extension base="dms:MultiChoiceLookup">
            <xsd:sequence>
              <xsd:element name="Value" type="dms:Lookup" maxOccurs="unbounded" minOccurs="0" nillable="true"/>
            </xsd:sequence>
          </xsd:extension>
        </xsd:complexContent>
      </xsd:complexType>
    </xsd:element>
    <xsd:element name="SLSD_x0020_Orgs" ma:index="10" nillable="true" ma:displayName="SLSD Orgs" ma:description="A list of all SLSD Org (mail) codes" ma:hidden="true" ma:list="{4dc98738-048e-436f-8dbf-1bb59ae51857}" ma:internalName="SLSD_x0020_Orgs" ma:readOnly="false" ma:showField="Code" ma:web="a20c7e08-6245-4eb6-b638-c3d07fbf44d4">
      <xsd:simpleType>
        <xsd:restriction base="dms:Lookup"/>
      </xsd:simpleType>
    </xsd:element>
    <xsd:element name="Community" ma:index="11" nillable="true" ma:displayName="Community" ma:description="SLSD communities look-up column" ma:hidden="true" ma:list="{4a07344b-3929-4e2c-ba93-dcf55e0e76ef}" ma:internalName="Community" ma:readOnly="false" ma:showField="Name" ma:web="a20c7e08-6245-4eb6-b638-c3d07fbf44d4">
      <xsd:complexType>
        <xsd:complexContent>
          <xsd:extension base="dms:MultiChoiceLookup">
            <xsd:sequence>
              <xsd:element name="Value" type="dms:Lookup" maxOccurs="unbounded" minOccurs="0" nillable="true"/>
            </xsd:sequence>
          </xsd:extension>
        </xsd:complexContent>
      </xsd:complexType>
    </xsd:element>
    <xsd:element name="SLSD_x0020_Document_x0020_Number" ma:index="12" nillable="true" ma:displayName="SLSD Document Number" ma:description="Use this field to store official document control numbers such as NASA-STD-3001" ma:hidden="true" ma:internalName="SLSD_x0020_Document_x0020_Number" ma:readOnly="false">
      <xsd:simpleType>
        <xsd:restriction base="dms:Text">
          <xsd:maxLength value="255"/>
        </xsd:restriction>
      </xsd:simpleType>
    </xsd:element>
    <xsd:element name="Security_x0020_Type" ma:index="13" nillable="true" ma:displayName="Security Type" ma:default="Not Sensitive" ma:description="--Not Sensitive (Data that can be made available internal to NASA including foreign nationals.) &#10;--Publicly Available (Export Control approved for public release or data already available in the public domain)&#10;--Sensitive But Unclassified (More info available at TBD LINK [need to develop this page which should be a high level summary of SBU types and treatment and who to contact for more information.])" ma:format="Dropdown" ma:hidden="true" ma:internalName="Security_x0020_Type" ma:readOnly="false">
      <xsd:simpleType>
        <xsd:restriction base="dms:Choice">
          <xsd:enumeration value="Not Sensitive"/>
          <xsd:enumeration value="Publicly Available"/>
          <xsd:enumeration value="Sensitive But Unclassified"/>
        </xsd:restriction>
      </xsd:simpleType>
    </xsd:element>
    <xsd:element name="SBU_x0020_Type" ma:index="14" nillable="true" ma:displayName="SBU Type" ma:default="N/A" ma:description="For more information go to the SBU wiki or contact Stacey Morrison." ma:format="Dropdown" ma:hidden="true" ma:internalName="SBU_x0020_Type" ma:readOnly="false">
      <xsd:simpleType>
        <xsd:union memberTypes="dms:Text">
          <xsd:simpleType>
            <xsd:restriction base="dms:Choice">
              <xsd:enumeration value="N/A"/>
              <xsd:enumeration value="Contract/Budget"/>
              <xsd:enumeration value="Export Controlled"/>
            </xsd:restriction>
          </xsd:simpleType>
        </xsd:union>
      </xsd:simpleType>
    </xsd:element>
    <xsd:element name="DAA_x0020_Number" ma:index="15" nillable="true" ma:displayName="DAA Number" ma:description="Contains user provided DAA number." ma:hidden="true" ma:internalName="DAA_x0020_Number" ma:readOnly="false">
      <xsd:simpleType>
        <xsd:restriction base="dms:Text">
          <xsd:maxLength value="255"/>
        </xsd:restriction>
      </xsd:simpleType>
    </xsd:element>
    <xsd:element name="HRP_x0020_Document_x0020_Category" ma:index="20" nillable="true" ma:displayName="HRP Document Category" ma:list="{a2c2d72b-0919-401e-9e5a-67c38f3a2e3e}" ma:internalName="HRP_x0020_Document_x0020_Category" ma:showField="Title" ma:web="a20c7e08-6245-4eb6-b638-c3d07fbf44d4">
      <xsd:simpleType>
        <xsd:restriction base="dms:Lookup"/>
      </xsd:simpleType>
    </xsd:element>
    <xsd:element name="Fiscal_Year" ma:index="21" ma:displayName="Fiscal_Year" ma:format="RadioButtons" ma:internalName="Fiscal_Year">
      <xsd:simpleType>
        <xsd:restriction base="dms:Choice">
          <xsd:enumeration value="2012"/>
          <xsd:enumeration value="2013"/>
          <xsd:enumeration value="2014"/>
          <xsd:enumeration value="2015"/>
          <xsd:enumeration value="2016"/>
          <xsd:enumeration value="2017"/>
          <xsd:enumeration value="2018"/>
          <xsd:enumeration value="2019"/>
          <xsd:enumeration value="2020"/>
          <xsd:enumeration value="2021"/>
          <xsd:enumeration value="2022"/>
          <xsd:enumeration value="2023"/>
          <xsd:enumeration value="2025"/>
        </xsd:restriction>
      </xsd:simple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DCDateCreated" ma:index="3" nillable="true" ma:displayName="Date Created" ma:description="The date on which this resource was created" ma:format="DateTime" ma:hidden="true" ma:internalName="_DCDateCreated" ma:readOnly="fals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7"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5D2AF5E-8644-4FD9-BB2E-D04AD93BF02B}">
  <ds:schemaRefs>
    <ds:schemaRef ds:uri="http://purl.org/dc/terms/"/>
    <ds:schemaRef ds:uri="http://schemas.microsoft.com/sharepoint/v3/field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a20c7e08-6245-4eb6-b638-c3d07fbf44d4"/>
    <ds:schemaRef ds:uri="http://www.w3.org/XML/1998/namespace"/>
    <ds:schemaRef ds:uri="http://purl.org/dc/dcmitype/"/>
  </ds:schemaRefs>
</ds:datastoreItem>
</file>

<file path=customXml/itemProps2.xml><?xml version="1.0" encoding="utf-8"?>
<ds:datastoreItem xmlns:ds="http://schemas.openxmlformats.org/officeDocument/2006/customXml" ds:itemID="{332B9E3C-FC09-47B8-9CF1-39A389090950}">
  <ds:schemaRefs>
    <ds:schemaRef ds:uri="http://schemas.microsoft.com/sharepoint/v3/contenttype/forms"/>
  </ds:schemaRefs>
</ds:datastoreItem>
</file>

<file path=customXml/itemProps3.xml><?xml version="1.0" encoding="utf-8"?>
<ds:datastoreItem xmlns:ds="http://schemas.openxmlformats.org/officeDocument/2006/customXml" ds:itemID="{47E806F4-98F7-42D0-94BA-76EB6B66CE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0c7e08-6245-4eb6-b638-c3d07fbf44d4"/>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40067</TotalTime>
  <Words>3394</Words>
  <Application>Microsoft Office PowerPoint</Application>
  <PresentationFormat>Widescreen</PresentationFormat>
  <Paragraphs>293</Paragraphs>
  <Slides>15</Slides>
  <Notes>12</Notes>
  <HiddenSlides>0</HiddenSlides>
  <MMClips>1</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15</vt:i4>
      </vt:variant>
    </vt:vector>
  </HeadingPairs>
  <TitlesOfParts>
    <vt:vector size="21" baseType="lpstr">
      <vt:lpstr>Abadi</vt:lpstr>
      <vt:lpstr>Arial</vt:lpstr>
      <vt:lpstr>Calibri</vt:lpstr>
      <vt:lpstr>5_ExplorationScenario-Updated</vt:lpstr>
      <vt:lpstr>6_ExplorationScenario-Updated</vt:lpstr>
      <vt:lpstr>8_ExplorationScenario-Updated</vt:lpstr>
      <vt:lpstr>Space Radiation: Opportunities for Tactical Collaboration</vt:lpstr>
      <vt:lpstr>Introduction</vt:lpstr>
      <vt:lpstr>Three Major Questions</vt:lpstr>
      <vt:lpstr>What’s Out There? The Space Radiation Environment</vt:lpstr>
      <vt:lpstr>What’s Out There? The Space Radiation Environment</vt:lpstr>
      <vt:lpstr>What’s Out There? The Space Radiation Environment</vt:lpstr>
      <vt:lpstr>Historical and Projected NASA Mission Doses</vt:lpstr>
      <vt:lpstr>PowerPoint Presentation</vt:lpstr>
      <vt:lpstr>What’s the Big Deal? Space Radiation Health Risks </vt:lpstr>
      <vt:lpstr>PowerPoint Presentation</vt:lpstr>
      <vt:lpstr>What Do we Do? Space Radiation Element Research</vt:lpstr>
      <vt:lpstr>Unique Challenges for NASA and Risk Assessment</vt:lpstr>
      <vt:lpstr>The Big Picture</vt:lpstr>
      <vt:lpstr>Key Cross-Functional Topics</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lisa.p.stephenson@nasa.gov</dc:creator>
  <cp:lastModifiedBy>Elgart, S Robin (JSC-SK4)[IPA]</cp:lastModifiedBy>
  <cp:revision>1187</cp:revision>
  <cp:lastPrinted>2020-02-25T22:25:42Z</cp:lastPrinted>
  <dcterms:created xsi:type="dcterms:W3CDTF">2018-09-05T18:15:23Z</dcterms:created>
  <dcterms:modified xsi:type="dcterms:W3CDTF">2021-09-12T18:30:51Z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0x01010034FE308AD2E3AC44B65831C96FBECDBF1102001938DE48A5E5094DA4C872FB42021344</vt:lpwstr>
  </property>
</Properties>
</file>